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theme/theme7.xml" ContentType="application/vnd.openxmlformats-officedocument.theme+xml"/>
  <Override PartName="/ppt/slideLayouts/slideLayout4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 id="2147483686" r:id="rId2"/>
    <p:sldMasterId id="2147483687" r:id="rId3"/>
    <p:sldMasterId id="2147483689" r:id="rId4"/>
    <p:sldMasterId id="2147483696" r:id="rId5"/>
    <p:sldMasterId id="2147483700" r:id="rId6"/>
    <p:sldMasterId id="2147483729" r:id="rId7"/>
    <p:sldMasterId id="2147483731" r:id="rId8"/>
  </p:sldMasterIdLst>
  <p:notesMasterIdLst>
    <p:notesMasterId r:id="rId31"/>
  </p:notesMasterIdLst>
  <p:sldIdLst>
    <p:sldId id="265" r:id="rId9"/>
    <p:sldId id="293" r:id="rId10"/>
    <p:sldId id="277" r:id="rId11"/>
    <p:sldId id="26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4" r:id="rId27"/>
    <p:sldId id="295" r:id="rId28"/>
    <p:sldId id="292" r:id="rId29"/>
    <p:sldId id="27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CBD66B-DB5B-920A-F240-6F3C1657965A}" name="Clifton Masdea" initials="CM" userId="S::Clifton.Masdea@RSSB.CO.UK::ae97d7e2-68a8-42d9-b9df-8e507d5848a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32"/>
    <a:srgbClr val="4D12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744" autoAdjust="0"/>
  </p:normalViewPr>
  <p:slideViewPr>
    <p:cSldViewPr snapToGrid="0">
      <p:cViewPr varScale="1">
        <p:scale>
          <a:sx n="60" d="100"/>
          <a:sy n="60" d="100"/>
        </p:scale>
        <p:origin x="87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5879F7-BE2C-462C-8D07-119AD76BCCDA}" type="doc">
      <dgm:prSet loTypeId="urn:microsoft.com/office/officeart/2005/8/layout/chevron1" loCatId="process" qsTypeId="urn:microsoft.com/office/officeart/2005/8/quickstyle/simple1" qsCatId="simple" csTypeId="urn:microsoft.com/office/officeart/2005/8/colors/accent0_3" csCatId="mainScheme" phldr="1"/>
      <dgm:spPr/>
      <dgm:t>
        <a:bodyPr/>
        <a:lstStyle/>
        <a:p>
          <a:endParaRPr lang="en-GB"/>
        </a:p>
      </dgm:t>
    </dgm:pt>
    <dgm:pt modelId="{7E68216E-45CE-4032-ACBE-F7745126EBB6}">
      <dgm:prSet phldrT="[Text]"/>
      <dgm:spPr/>
      <dgm:t>
        <a:bodyPr/>
        <a:lstStyle/>
        <a:p>
          <a:r>
            <a:rPr lang="en-GB" dirty="0"/>
            <a:t>SMIS Data Analysis</a:t>
          </a:r>
        </a:p>
      </dgm:t>
    </dgm:pt>
    <dgm:pt modelId="{081AA0FA-FE72-4F86-86F2-6C3297CD025E}" type="parTrans" cxnId="{249008A2-497A-4CFA-960C-22B4F5F2DE65}">
      <dgm:prSet/>
      <dgm:spPr/>
      <dgm:t>
        <a:bodyPr/>
        <a:lstStyle/>
        <a:p>
          <a:endParaRPr lang="en-GB"/>
        </a:p>
      </dgm:t>
    </dgm:pt>
    <dgm:pt modelId="{A2B1ADBF-9EDE-4316-8789-63E33F3D9E10}" type="sibTrans" cxnId="{249008A2-497A-4CFA-960C-22B4F5F2DE65}">
      <dgm:prSet/>
      <dgm:spPr/>
      <dgm:t>
        <a:bodyPr/>
        <a:lstStyle/>
        <a:p>
          <a:endParaRPr lang="en-GB"/>
        </a:p>
      </dgm:t>
    </dgm:pt>
    <dgm:pt modelId="{F813E83C-BF23-4513-AEC9-2720DA581A65}">
      <dgm:prSet phldrT="[Text]"/>
      <dgm:spPr/>
      <dgm:t>
        <a:bodyPr/>
        <a:lstStyle/>
        <a:p>
          <a:pPr>
            <a:buFont typeface="Wingdings" panose="05000000000000000000" pitchFamily="2" charset="2"/>
            <a:buChar char="Ø"/>
          </a:pPr>
          <a:r>
            <a:rPr lang="en-GB" dirty="0"/>
            <a:t> Trend in train fires</a:t>
          </a:r>
        </a:p>
      </dgm:t>
    </dgm:pt>
    <dgm:pt modelId="{C87C6FA8-95FA-41C2-82CF-27CDC4F3F250}" type="parTrans" cxnId="{5ABB7485-90AC-4A2B-885A-5C838B7798F0}">
      <dgm:prSet/>
      <dgm:spPr/>
      <dgm:t>
        <a:bodyPr/>
        <a:lstStyle/>
        <a:p>
          <a:endParaRPr lang="en-GB"/>
        </a:p>
      </dgm:t>
    </dgm:pt>
    <dgm:pt modelId="{25619AD9-8521-494A-AEA8-BE04300E7F49}" type="sibTrans" cxnId="{5ABB7485-90AC-4A2B-885A-5C838B7798F0}">
      <dgm:prSet/>
      <dgm:spPr/>
      <dgm:t>
        <a:bodyPr/>
        <a:lstStyle/>
        <a:p>
          <a:endParaRPr lang="en-GB"/>
        </a:p>
      </dgm:t>
    </dgm:pt>
    <dgm:pt modelId="{1D2A63D1-49A8-470B-A72D-EE5BA53A422D}">
      <dgm:prSet phldrT="[Text]"/>
      <dgm:spPr/>
      <dgm:t>
        <a:bodyPr/>
        <a:lstStyle/>
        <a:p>
          <a:r>
            <a:rPr lang="en-GB" dirty="0"/>
            <a:t>European Data Analysis</a:t>
          </a:r>
        </a:p>
      </dgm:t>
    </dgm:pt>
    <dgm:pt modelId="{652E4300-8AAB-4197-A0CA-69B2EE279BAE}" type="parTrans" cxnId="{6EEB0466-38CF-49AE-A55A-DD3E12FCC6AF}">
      <dgm:prSet/>
      <dgm:spPr/>
      <dgm:t>
        <a:bodyPr/>
        <a:lstStyle/>
        <a:p>
          <a:endParaRPr lang="en-GB"/>
        </a:p>
      </dgm:t>
    </dgm:pt>
    <dgm:pt modelId="{86081CE8-2EDE-42A8-A89E-78DC296FCE71}" type="sibTrans" cxnId="{6EEB0466-38CF-49AE-A55A-DD3E12FCC6AF}">
      <dgm:prSet/>
      <dgm:spPr/>
      <dgm:t>
        <a:bodyPr/>
        <a:lstStyle/>
        <a:p>
          <a:endParaRPr lang="en-GB"/>
        </a:p>
      </dgm:t>
    </dgm:pt>
    <dgm:pt modelId="{2A7AED9F-8F8A-4C1B-9B6F-A009C722F951}">
      <dgm:prSet phldrT="[Text]"/>
      <dgm:spPr/>
      <dgm:t>
        <a:bodyPr/>
        <a:lstStyle/>
        <a:p>
          <a:pPr>
            <a:buFont typeface="Wingdings" panose="05000000000000000000" pitchFamily="2" charset="2"/>
            <a:buChar char="Ø"/>
          </a:pPr>
          <a:r>
            <a:rPr lang="en-GB" dirty="0"/>
            <a:t> Total European train fires</a:t>
          </a:r>
        </a:p>
      </dgm:t>
    </dgm:pt>
    <dgm:pt modelId="{98F661B1-0CC7-4C5B-AD95-A71589BC24D8}" type="parTrans" cxnId="{7275102D-AC49-4BFE-AA52-AD5B8B27DD24}">
      <dgm:prSet/>
      <dgm:spPr/>
      <dgm:t>
        <a:bodyPr/>
        <a:lstStyle/>
        <a:p>
          <a:endParaRPr lang="en-GB"/>
        </a:p>
      </dgm:t>
    </dgm:pt>
    <dgm:pt modelId="{869231DE-9D32-44C9-84AB-FD0649F0710E}" type="sibTrans" cxnId="{7275102D-AC49-4BFE-AA52-AD5B8B27DD24}">
      <dgm:prSet/>
      <dgm:spPr/>
      <dgm:t>
        <a:bodyPr/>
        <a:lstStyle/>
        <a:p>
          <a:endParaRPr lang="en-GB"/>
        </a:p>
      </dgm:t>
    </dgm:pt>
    <dgm:pt modelId="{FFB3832E-77B0-4175-BD55-8320FCA81698}">
      <dgm:prSet phldrT="[Text]"/>
      <dgm:spPr/>
      <dgm:t>
        <a:bodyPr/>
        <a:lstStyle/>
        <a:p>
          <a:r>
            <a:rPr lang="en-GB" dirty="0"/>
            <a:t>Summary</a:t>
          </a:r>
        </a:p>
      </dgm:t>
    </dgm:pt>
    <dgm:pt modelId="{BEABC638-A43F-4F16-9084-0C58D013BE58}" type="parTrans" cxnId="{EB505704-2CF2-4CCC-8B4E-C1B8FEE4FE9C}">
      <dgm:prSet/>
      <dgm:spPr/>
      <dgm:t>
        <a:bodyPr/>
        <a:lstStyle/>
        <a:p>
          <a:endParaRPr lang="en-GB"/>
        </a:p>
      </dgm:t>
    </dgm:pt>
    <dgm:pt modelId="{2E0A828D-ADF9-49FC-A7C1-235EAAA285FF}" type="sibTrans" cxnId="{EB505704-2CF2-4CCC-8B4E-C1B8FEE4FE9C}">
      <dgm:prSet/>
      <dgm:spPr/>
      <dgm:t>
        <a:bodyPr/>
        <a:lstStyle/>
        <a:p>
          <a:endParaRPr lang="en-GB"/>
        </a:p>
      </dgm:t>
    </dgm:pt>
    <dgm:pt modelId="{B0C54B20-B148-4DCD-8B75-964A6BD0FDD4}">
      <dgm:prSet/>
      <dgm:spPr/>
      <dgm:t>
        <a:bodyPr/>
        <a:lstStyle/>
        <a:p>
          <a:pPr>
            <a:buFont typeface="Wingdings" panose="05000000000000000000" pitchFamily="2" charset="2"/>
            <a:buChar char="Ø"/>
          </a:pPr>
          <a:r>
            <a:rPr lang="en-GB" dirty="0"/>
            <a:t> Arson/vandalism</a:t>
          </a:r>
        </a:p>
      </dgm:t>
    </dgm:pt>
    <dgm:pt modelId="{786F38D2-68F6-4FF8-8DA6-5BCDA3ECAD79}" type="parTrans" cxnId="{6A543619-E835-4D73-885F-40170F13E28D}">
      <dgm:prSet/>
      <dgm:spPr/>
      <dgm:t>
        <a:bodyPr/>
        <a:lstStyle/>
        <a:p>
          <a:endParaRPr lang="en-GB"/>
        </a:p>
      </dgm:t>
    </dgm:pt>
    <dgm:pt modelId="{A70AC555-014E-486C-9D7F-C936DE2BDA67}" type="sibTrans" cxnId="{6A543619-E835-4D73-885F-40170F13E28D}">
      <dgm:prSet/>
      <dgm:spPr/>
      <dgm:t>
        <a:bodyPr/>
        <a:lstStyle/>
        <a:p>
          <a:endParaRPr lang="en-GB"/>
        </a:p>
      </dgm:t>
    </dgm:pt>
    <dgm:pt modelId="{DC6D4A17-6539-4F7C-B1B2-5C8D08D5E9C2}">
      <dgm:prSet/>
      <dgm:spPr/>
      <dgm:t>
        <a:bodyPr/>
        <a:lstStyle/>
        <a:p>
          <a:pPr>
            <a:buFont typeface="Wingdings" panose="05000000000000000000" pitchFamily="2" charset="2"/>
            <a:buChar char="Ø"/>
          </a:pPr>
          <a:r>
            <a:rPr lang="en-GB" dirty="0"/>
            <a:t> Technical fires</a:t>
          </a:r>
        </a:p>
      </dgm:t>
    </dgm:pt>
    <dgm:pt modelId="{637576E7-9AFB-4854-BDD7-00F0ABD2E4D3}" type="parTrans" cxnId="{97A7BF49-7DD4-4D6D-B778-E8E520525AF9}">
      <dgm:prSet/>
      <dgm:spPr/>
      <dgm:t>
        <a:bodyPr/>
        <a:lstStyle/>
        <a:p>
          <a:endParaRPr lang="en-GB"/>
        </a:p>
      </dgm:t>
    </dgm:pt>
    <dgm:pt modelId="{E37229D4-863D-4DC5-85DD-1BC7F362FCE4}" type="sibTrans" cxnId="{97A7BF49-7DD4-4D6D-B778-E8E520525AF9}">
      <dgm:prSet/>
      <dgm:spPr/>
      <dgm:t>
        <a:bodyPr/>
        <a:lstStyle/>
        <a:p>
          <a:endParaRPr lang="en-GB"/>
        </a:p>
      </dgm:t>
    </dgm:pt>
    <dgm:pt modelId="{8DA57B7F-C259-4288-A89D-80AB4D77BD00}">
      <dgm:prSet/>
      <dgm:spPr/>
      <dgm:t>
        <a:bodyPr/>
        <a:lstStyle/>
        <a:p>
          <a:pPr>
            <a:buFont typeface="Wingdings" panose="05000000000000000000" pitchFamily="2" charset="2"/>
            <a:buChar char="Ø"/>
          </a:pPr>
          <a:r>
            <a:rPr lang="en-GB" dirty="0"/>
            <a:t> Train fires by country</a:t>
          </a:r>
        </a:p>
      </dgm:t>
    </dgm:pt>
    <dgm:pt modelId="{81FAB996-644F-46AD-A8C2-BFC5796DFE5C}" type="parTrans" cxnId="{CB3B9F6D-382B-4D48-A896-2B94C4CCDFE4}">
      <dgm:prSet/>
      <dgm:spPr/>
      <dgm:t>
        <a:bodyPr/>
        <a:lstStyle/>
        <a:p>
          <a:endParaRPr lang="en-GB"/>
        </a:p>
      </dgm:t>
    </dgm:pt>
    <dgm:pt modelId="{80E5B5DB-8F2E-471B-A5B7-9616EC1EE6D1}" type="sibTrans" cxnId="{CB3B9F6D-382B-4D48-A896-2B94C4CCDFE4}">
      <dgm:prSet/>
      <dgm:spPr/>
      <dgm:t>
        <a:bodyPr/>
        <a:lstStyle/>
        <a:p>
          <a:endParaRPr lang="en-GB"/>
        </a:p>
      </dgm:t>
    </dgm:pt>
    <dgm:pt modelId="{767AB37B-76BA-4D01-BF66-753104C09067}">
      <dgm:prSet/>
      <dgm:spPr/>
      <dgm:t>
        <a:bodyPr/>
        <a:lstStyle/>
        <a:p>
          <a:pPr>
            <a:buFont typeface="Wingdings" panose="05000000000000000000" pitchFamily="2" charset="2"/>
            <a:buChar char="Ø"/>
          </a:pPr>
          <a:r>
            <a:rPr lang="en-GB" dirty="0"/>
            <a:t> Injuries due to train fires</a:t>
          </a:r>
        </a:p>
      </dgm:t>
    </dgm:pt>
    <dgm:pt modelId="{FBF747BF-B415-49E3-AA8C-B39E00F797A1}" type="parTrans" cxnId="{BAEBAD59-8A94-4F2A-8974-F08CBC95F5DD}">
      <dgm:prSet/>
      <dgm:spPr/>
      <dgm:t>
        <a:bodyPr/>
        <a:lstStyle/>
        <a:p>
          <a:endParaRPr lang="en-GB"/>
        </a:p>
      </dgm:t>
    </dgm:pt>
    <dgm:pt modelId="{5A554328-3A39-490C-9834-1940EA2041F6}" type="sibTrans" cxnId="{BAEBAD59-8A94-4F2A-8974-F08CBC95F5DD}">
      <dgm:prSet/>
      <dgm:spPr/>
      <dgm:t>
        <a:bodyPr/>
        <a:lstStyle/>
        <a:p>
          <a:endParaRPr lang="en-GB"/>
        </a:p>
      </dgm:t>
    </dgm:pt>
    <dgm:pt modelId="{CF45FDEC-D494-4F76-85A9-CDC21E75A426}">
      <dgm:prSet/>
      <dgm:spPr/>
      <dgm:t>
        <a:bodyPr/>
        <a:lstStyle/>
        <a:p>
          <a:r>
            <a:rPr lang="en-GB" dirty="0"/>
            <a:t>NFCC Project to develop a common definition of risk for railway incidents</a:t>
          </a:r>
        </a:p>
      </dgm:t>
    </dgm:pt>
    <dgm:pt modelId="{EA802590-842B-4734-9BBE-257E413ADF0D}" type="parTrans" cxnId="{ACD628EB-1DEF-4017-B9F4-9EEC6456FA51}">
      <dgm:prSet/>
      <dgm:spPr/>
      <dgm:t>
        <a:bodyPr/>
        <a:lstStyle/>
        <a:p>
          <a:endParaRPr lang="en-GB"/>
        </a:p>
      </dgm:t>
    </dgm:pt>
    <dgm:pt modelId="{7B1C0108-2CD6-4071-BB69-8F81223827F9}" type="sibTrans" cxnId="{ACD628EB-1DEF-4017-B9F4-9EEC6456FA51}">
      <dgm:prSet/>
      <dgm:spPr/>
      <dgm:t>
        <a:bodyPr/>
        <a:lstStyle/>
        <a:p>
          <a:endParaRPr lang="en-GB"/>
        </a:p>
      </dgm:t>
    </dgm:pt>
    <dgm:pt modelId="{AAA605C0-7011-4F3C-8690-39C003F5FBA4}">
      <dgm:prSet/>
      <dgm:spPr/>
      <dgm:t>
        <a:bodyPr/>
        <a:lstStyle/>
        <a:p>
          <a:endParaRPr lang="en-GB"/>
        </a:p>
      </dgm:t>
    </dgm:pt>
    <dgm:pt modelId="{41ED636D-D806-43BF-A69D-EF4A6883C412}" type="parTrans" cxnId="{1F40875E-94C7-49CE-8DDE-F8F87CB7C43E}">
      <dgm:prSet/>
      <dgm:spPr/>
      <dgm:t>
        <a:bodyPr/>
        <a:lstStyle/>
        <a:p>
          <a:endParaRPr lang="en-GB"/>
        </a:p>
      </dgm:t>
    </dgm:pt>
    <dgm:pt modelId="{D7E73D61-E566-436D-907D-7916A0944503}" type="sibTrans" cxnId="{1F40875E-94C7-49CE-8DDE-F8F87CB7C43E}">
      <dgm:prSet/>
      <dgm:spPr/>
      <dgm:t>
        <a:bodyPr/>
        <a:lstStyle/>
        <a:p>
          <a:endParaRPr lang="en-GB"/>
        </a:p>
      </dgm:t>
    </dgm:pt>
    <dgm:pt modelId="{457BCDDC-73D3-41A4-A931-5161471B802D}" type="pres">
      <dgm:prSet presAssocID="{1F5879F7-BE2C-462C-8D07-119AD76BCCDA}" presName="Name0" presStyleCnt="0">
        <dgm:presLayoutVars>
          <dgm:dir/>
          <dgm:animLvl val="lvl"/>
          <dgm:resizeHandles val="exact"/>
        </dgm:presLayoutVars>
      </dgm:prSet>
      <dgm:spPr/>
    </dgm:pt>
    <dgm:pt modelId="{DD89C920-805C-4A61-8F2F-C82E773AD394}" type="pres">
      <dgm:prSet presAssocID="{7E68216E-45CE-4032-ACBE-F7745126EBB6}" presName="composite" presStyleCnt="0"/>
      <dgm:spPr/>
    </dgm:pt>
    <dgm:pt modelId="{5831D2AC-58EB-4A55-BDE9-C5789250EC02}" type="pres">
      <dgm:prSet presAssocID="{7E68216E-45CE-4032-ACBE-F7745126EBB6}" presName="parTx" presStyleLbl="node1" presStyleIdx="0" presStyleCnt="4" custLinFactNeighborX="11044" custLinFactNeighborY="0">
        <dgm:presLayoutVars>
          <dgm:chMax val="0"/>
          <dgm:chPref val="0"/>
          <dgm:bulletEnabled val="1"/>
        </dgm:presLayoutVars>
      </dgm:prSet>
      <dgm:spPr/>
    </dgm:pt>
    <dgm:pt modelId="{09C4AC0B-7147-44BF-8958-32BFAC9D1563}" type="pres">
      <dgm:prSet presAssocID="{7E68216E-45CE-4032-ACBE-F7745126EBB6}" presName="desTx" presStyleLbl="revTx" presStyleIdx="0" presStyleCnt="3" custLinFactNeighborX="14827" custLinFactNeighborY="2683">
        <dgm:presLayoutVars>
          <dgm:bulletEnabled val="1"/>
        </dgm:presLayoutVars>
      </dgm:prSet>
      <dgm:spPr/>
    </dgm:pt>
    <dgm:pt modelId="{16F96A6F-5DD9-47A1-B100-0A674B37D7B9}" type="pres">
      <dgm:prSet presAssocID="{A2B1ADBF-9EDE-4316-8789-63E33F3D9E10}" presName="space" presStyleCnt="0"/>
      <dgm:spPr/>
    </dgm:pt>
    <dgm:pt modelId="{16E17EBF-FC1E-4AD8-A7C5-686F9BAC58F2}" type="pres">
      <dgm:prSet presAssocID="{CF45FDEC-D494-4F76-85A9-CDC21E75A426}" presName="composite" presStyleCnt="0"/>
      <dgm:spPr/>
    </dgm:pt>
    <dgm:pt modelId="{035B9A7E-A6C6-48FA-985B-C2274A738192}" type="pres">
      <dgm:prSet presAssocID="{CF45FDEC-D494-4F76-85A9-CDC21E75A426}" presName="parTx" presStyleLbl="node1" presStyleIdx="1" presStyleCnt="4" custLinFactNeighborX="95314" custLinFactNeighborY="-1023">
        <dgm:presLayoutVars>
          <dgm:chMax val="0"/>
          <dgm:chPref val="0"/>
          <dgm:bulletEnabled val="1"/>
        </dgm:presLayoutVars>
      </dgm:prSet>
      <dgm:spPr/>
    </dgm:pt>
    <dgm:pt modelId="{CB832779-CF0C-466D-8002-3875B9D2EDA0}" type="pres">
      <dgm:prSet presAssocID="{CF45FDEC-D494-4F76-85A9-CDC21E75A426}" presName="desTx" presStyleLbl="revTx" presStyleIdx="1" presStyleCnt="3">
        <dgm:presLayoutVars>
          <dgm:bulletEnabled val="1"/>
        </dgm:presLayoutVars>
      </dgm:prSet>
      <dgm:spPr/>
    </dgm:pt>
    <dgm:pt modelId="{D47004E3-5B20-42EA-ABB0-70E8EE90190C}" type="pres">
      <dgm:prSet presAssocID="{7B1C0108-2CD6-4071-BB69-8F81223827F9}" presName="space" presStyleCnt="0"/>
      <dgm:spPr/>
    </dgm:pt>
    <dgm:pt modelId="{53DDEAD4-E8AD-4BCB-BAFE-43612539D12D}" type="pres">
      <dgm:prSet presAssocID="{1D2A63D1-49A8-470B-A72D-EE5BA53A422D}" presName="composite" presStyleCnt="0"/>
      <dgm:spPr/>
    </dgm:pt>
    <dgm:pt modelId="{7A1F5C71-A5CB-4F42-9FF9-3C30A149E2EC}" type="pres">
      <dgm:prSet presAssocID="{1D2A63D1-49A8-470B-A72D-EE5BA53A422D}" presName="parTx" presStyleLbl="node1" presStyleIdx="2" presStyleCnt="4" custLinFactNeighborX="-82626" custLinFactNeighborY="-433">
        <dgm:presLayoutVars>
          <dgm:chMax val="0"/>
          <dgm:chPref val="0"/>
          <dgm:bulletEnabled val="1"/>
        </dgm:presLayoutVars>
      </dgm:prSet>
      <dgm:spPr/>
    </dgm:pt>
    <dgm:pt modelId="{12271D29-6AF1-47A0-9E71-0E3E9681B3DD}" type="pres">
      <dgm:prSet presAssocID="{1D2A63D1-49A8-470B-A72D-EE5BA53A422D}" presName="desTx" presStyleLbl="revTx" presStyleIdx="2" presStyleCnt="3" custLinFactX="-6861" custLinFactNeighborX="-100000" custLinFactNeighborY="1112">
        <dgm:presLayoutVars>
          <dgm:bulletEnabled val="1"/>
        </dgm:presLayoutVars>
      </dgm:prSet>
      <dgm:spPr/>
    </dgm:pt>
    <dgm:pt modelId="{1B74ACF4-5A29-4D36-A11B-7283B54BDBA1}" type="pres">
      <dgm:prSet presAssocID="{86081CE8-2EDE-42A8-A89E-78DC296FCE71}" presName="space" presStyleCnt="0"/>
      <dgm:spPr/>
    </dgm:pt>
    <dgm:pt modelId="{0805B3DD-57F4-4552-81C6-2E08C89D64D1}" type="pres">
      <dgm:prSet presAssocID="{FFB3832E-77B0-4175-BD55-8320FCA81698}" presName="composite" presStyleCnt="0"/>
      <dgm:spPr/>
    </dgm:pt>
    <dgm:pt modelId="{ECFBF160-BE2F-4C69-AEBB-785BDE8E89C5}" type="pres">
      <dgm:prSet presAssocID="{FFB3832E-77B0-4175-BD55-8320FCA81698}" presName="parTx" presStyleLbl="node1" presStyleIdx="3" presStyleCnt="4" custLinFactNeighborX="-418" custLinFactNeighborY="-2">
        <dgm:presLayoutVars>
          <dgm:chMax val="0"/>
          <dgm:chPref val="0"/>
          <dgm:bulletEnabled val="1"/>
        </dgm:presLayoutVars>
      </dgm:prSet>
      <dgm:spPr/>
    </dgm:pt>
    <dgm:pt modelId="{41D7E5B6-E8E8-4DE3-B178-8BA3DFE422BE}" type="pres">
      <dgm:prSet presAssocID="{FFB3832E-77B0-4175-BD55-8320FCA81698}" presName="desTx" presStyleLbl="revTx" presStyleIdx="2" presStyleCnt="3">
        <dgm:presLayoutVars>
          <dgm:bulletEnabled val="1"/>
        </dgm:presLayoutVars>
      </dgm:prSet>
      <dgm:spPr/>
    </dgm:pt>
  </dgm:ptLst>
  <dgm:cxnLst>
    <dgm:cxn modelId="{EB505704-2CF2-4CCC-8B4E-C1B8FEE4FE9C}" srcId="{1F5879F7-BE2C-462C-8D07-119AD76BCCDA}" destId="{FFB3832E-77B0-4175-BD55-8320FCA81698}" srcOrd="3" destOrd="0" parTransId="{BEABC638-A43F-4F16-9084-0C58D013BE58}" sibTransId="{2E0A828D-ADF9-49FC-A7C1-235EAAA285FF}"/>
    <dgm:cxn modelId="{E5A72E0C-CC2B-47DC-A395-9B35725ABA1C}" type="presOf" srcId="{DC6D4A17-6539-4F7C-B1B2-5C8D08D5E9C2}" destId="{09C4AC0B-7147-44BF-8958-32BFAC9D1563}" srcOrd="0" destOrd="2" presId="urn:microsoft.com/office/officeart/2005/8/layout/chevron1"/>
    <dgm:cxn modelId="{0DC7E70C-5C65-495C-BDBF-595ECEF9571F}" type="presOf" srcId="{1D2A63D1-49A8-470B-A72D-EE5BA53A422D}" destId="{7A1F5C71-A5CB-4F42-9FF9-3C30A149E2EC}" srcOrd="0" destOrd="0" presId="urn:microsoft.com/office/officeart/2005/8/layout/chevron1"/>
    <dgm:cxn modelId="{2E68E714-60FE-4D35-8E5C-0988C01331CA}" type="presOf" srcId="{8DA57B7F-C259-4288-A89D-80AB4D77BD00}" destId="{12271D29-6AF1-47A0-9E71-0E3E9681B3DD}" srcOrd="0" destOrd="1" presId="urn:microsoft.com/office/officeart/2005/8/layout/chevron1"/>
    <dgm:cxn modelId="{6A543619-E835-4D73-885F-40170F13E28D}" srcId="{7E68216E-45CE-4032-ACBE-F7745126EBB6}" destId="{B0C54B20-B148-4DCD-8B75-964A6BD0FDD4}" srcOrd="1" destOrd="0" parTransId="{786F38D2-68F6-4FF8-8DA6-5BCDA3ECAD79}" sibTransId="{A70AC555-014E-486C-9D7F-C936DE2BDA67}"/>
    <dgm:cxn modelId="{7275102D-AC49-4BFE-AA52-AD5B8B27DD24}" srcId="{1D2A63D1-49A8-470B-A72D-EE5BA53A422D}" destId="{2A7AED9F-8F8A-4C1B-9B6F-A009C722F951}" srcOrd="0" destOrd="0" parTransId="{98F661B1-0CC7-4C5B-AD95-A71589BC24D8}" sibTransId="{869231DE-9D32-44C9-84AB-FD0649F0710E}"/>
    <dgm:cxn modelId="{91A1933E-7723-4084-B797-429AEEF93A6B}" type="presOf" srcId="{B0C54B20-B148-4DCD-8B75-964A6BD0FDD4}" destId="{09C4AC0B-7147-44BF-8958-32BFAC9D1563}" srcOrd="0" destOrd="1" presId="urn:microsoft.com/office/officeart/2005/8/layout/chevron1"/>
    <dgm:cxn modelId="{1F40875E-94C7-49CE-8DDE-F8F87CB7C43E}" srcId="{CF45FDEC-D494-4F76-85A9-CDC21E75A426}" destId="{AAA605C0-7011-4F3C-8690-39C003F5FBA4}" srcOrd="0" destOrd="0" parTransId="{41ED636D-D806-43BF-A69D-EF4A6883C412}" sibTransId="{D7E73D61-E566-436D-907D-7916A0944503}"/>
    <dgm:cxn modelId="{6EEB0466-38CF-49AE-A55A-DD3E12FCC6AF}" srcId="{1F5879F7-BE2C-462C-8D07-119AD76BCCDA}" destId="{1D2A63D1-49A8-470B-A72D-EE5BA53A422D}" srcOrd="2" destOrd="0" parTransId="{652E4300-8AAB-4197-A0CA-69B2EE279BAE}" sibTransId="{86081CE8-2EDE-42A8-A89E-78DC296FCE71}"/>
    <dgm:cxn modelId="{97A7BF49-7DD4-4D6D-B778-E8E520525AF9}" srcId="{7E68216E-45CE-4032-ACBE-F7745126EBB6}" destId="{DC6D4A17-6539-4F7C-B1B2-5C8D08D5E9C2}" srcOrd="2" destOrd="0" parTransId="{637576E7-9AFB-4854-BDD7-00F0ABD2E4D3}" sibTransId="{E37229D4-863D-4DC5-85DD-1BC7F362FCE4}"/>
    <dgm:cxn modelId="{BE19D26C-1598-4CEA-BBCC-2DF4A62E8ED4}" type="presOf" srcId="{CF45FDEC-D494-4F76-85A9-CDC21E75A426}" destId="{035B9A7E-A6C6-48FA-985B-C2274A738192}" srcOrd="0" destOrd="0" presId="urn:microsoft.com/office/officeart/2005/8/layout/chevron1"/>
    <dgm:cxn modelId="{CB3B9F6D-382B-4D48-A896-2B94C4CCDFE4}" srcId="{1D2A63D1-49A8-470B-A72D-EE5BA53A422D}" destId="{8DA57B7F-C259-4288-A89D-80AB4D77BD00}" srcOrd="1" destOrd="0" parTransId="{81FAB996-644F-46AD-A8C2-BFC5796DFE5C}" sibTransId="{80E5B5DB-8F2E-471B-A5B7-9616EC1EE6D1}"/>
    <dgm:cxn modelId="{009CE450-48C3-4C3A-ACAF-21CA7C2661EC}" type="presOf" srcId="{767AB37B-76BA-4D01-BF66-753104C09067}" destId="{12271D29-6AF1-47A0-9E71-0E3E9681B3DD}" srcOrd="0" destOrd="2" presId="urn:microsoft.com/office/officeart/2005/8/layout/chevron1"/>
    <dgm:cxn modelId="{91B1E853-C785-4982-9116-940C6B3A0CD4}" type="presOf" srcId="{7E68216E-45CE-4032-ACBE-F7745126EBB6}" destId="{5831D2AC-58EB-4A55-BDE9-C5789250EC02}" srcOrd="0" destOrd="0" presId="urn:microsoft.com/office/officeart/2005/8/layout/chevron1"/>
    <dgm:cxn modelId="{BAEBAD59-8A94-4F2A-8974-F08CBC95F5DD}" srcId="{1D2A63D1-49A8-470B-A72D-EE5BA53A422D}" destId="{767AB37B-76BA-4D01-BF66-753104C09067}" srcOrd="2" destOrd="0" parTransId="{FBF747BF-B415-49E3-AA8C-B39E00F797A1}" sibTransId="{5A554328-3A39-490C-9834-1940EA2041F6}"/>
    <dgm:cxn modelId="{5ABB7485-90AC-4A2B-885A-5C838B7798F0}" srcId="{7E68216E-45CE-4032-ACBE-F7745126EBB6}" destId="{F813E83C-BF23-4513-AEC9-2720DA581A65}" srcOrd="0" destOrd="0" parTransId="{C87C6FA8-95FA-41C2-82CF-27CDC4F3F250}" sibTransId="{25619AD9-8521-494A-AEA8-BE04300E7F49}"/>
    <dgm:cxn modelId="{51563997-5008-4BBC-B531-323096E6B5F9}" type="presOf" srcId="{AAA605C0-7011-4F3C-8690-39C003F5FBA4}" destId="{CB832779-CF0C-466D-8002-3875B9D2EDA0}" srcOrd="0" destOrd="0" presId="urn:microsoft.com/office/officeart/2005/8/layout/chevron1"/>
    <dgm:cxn modelId="{249008A2-497A-4CFA-960C-22B4F5F2DE65}" srcId="{1F5879F7-BE2C-462C-8D07-119AD76BCCDA}" destId="{7E68216E-45CE-4032-ACBE-F7745126EBB6}" srcOrd="0" destOrd="0" parTransId="{081AA0FA-FE72-4F86-86F2-6C3297CD025E}" sibTransId="{A2B1ADBF-9EDE-4316-8789-63E33F3D9E10}"/>
    <dgm:cxn modelId="{32EE66A2-3BBD-44F7-8EDA-3F303B06EC6F}" type="presOf" srcId="{FFB3832E-77B0-4175-BD55-8320FCA81698}" destId="{ECFBF160-BE2F-4C69-AEBB-785BDE8E89C5}" srcOrd="0" destOrd="0" presId="urn:microsoft.com/office/officeart/2005/8/layout/chevron1"/>
    <dgm:cxn modelId="{6768ABD1-65CE-4C69-BAB0-126556C49091}" type="presOf" srcId="{2A7AED9F-8F8A-4C1B-9B6F-A009C722F951}" destId="{12271D29-6AF1-47A0-9E71-0E3E9681B3DD}" srcOrd="0" destOrd="0" presId="urn:microsoft.com/office/officeart/2005/8/layout/chevron1"/>
    <dgm:cxn modelId="{B3F6B9DC-FDC6-4DAF-BFCC-5B5F5C510388}" type="presOf" srcId="{1F5879F7-BE2C-462C-8D07-119AD76BCCDA}" destId="{457BCDDC-73D3-41A4-A931-5161471B802D}" srcOrd="0" destOrd="0" presId="urn:microsoft.com/office/officeart/2005/8/layout/chevron1"/>
    <dgm:cxn modelId="{ACD628EB-1DEF-4017-B9F4-9EEC6456FA51}" srcId="{1F5879F7-BE2C-462C-8D07-119AD76BCCDA}" destId="{CF45FDEC-D494-4F76-85A9-CDC21E75A426}" srcOrd="1" destOrd="0" parTransId="{EA802590-842B-4734-9BBE-257E413ADF0D}" sibTransId="{7B1C0108-2CD6-4071-BB69-8F81223827F9}"/>
    <dgm:cxn modelId="{7F77D4F5-5F0A-4679-867B-0437989BFC82}" type="presOf" srcId="{F813E83C-BF23-4513-AEC9-2720DA581A65}" destId="{09C4AC0B-7147-44BF-8958-32BFAC9D1563}" srcOrd="0" destOrd="0" presId="urn:microsoft.com/office/officeart/2005/8/layout/chevron1"/>
    <dgm:cxn modelId="{E22E76D1-DA4B-4458-B173-143FB0779851}" type="presParOf" srcId="{457BCDDC-73D3-41A4-A931-5161471B802D}" destId="{DD89C920-805C-4A61-8F2F-C82E773AD394}" srcOrd="0" destOrd="0" presId="urn:microsoft.com/office/officeart/2005/8/layout/chevron1"/>
    <dgm:cxn modelId="{A7EA8E44-F529-4578-B6AC-7CE17D796550}" type="presParOf" srcId="{DD89C920-805C-4A61-8F2F-C82E773AD394}" destId="{5831D2AC-58EB-4A55-BDE9-C5789250EC02}" srcOrd="0" destOrd="0" presId="urn:microsoft.com/office/officeart/2005/8/layout/chevron1"/>
    <dgm:cxn modelId="{A1040D45-C111-49CA-BCAB-7041D9CD7FBB}" type="presParOf" srcId="{DD89C920-805C-4A61-8F2F-C82E773AD394}" destId="{09C4AC0B-7147-44BF-8958-32BFAC9D1563}" srcOrd="1" destOrd="0" presId="urn:microsoft.com/office/officeart/2005/8/layout/chevron1"/>
    <dgm:cxn modelId="{62B22DD6-FDC5-44CE-9597-5EF4863D9295}" type="presParOf" srcId="{457BCDDC-73D3-41A4-A931-5161471B802D}" destId="{16F96A6F-5DD9-47A1-B100-0A674B37D7B9}" srcOrd="1" destOrd="0" presId="urn:microsoft.com/office/officeart/2005/8/layout/chevron1"/>
    <dgm:cxn modelId="{9BD852C3-2E15-4BB1-86FC-31E95194DCE8}" type="presParOf" srcId="{457BCDDC-73D3-41A4-A931-5161471B802D}" destId="{16E17EBF-FC1E-4AD8-A7C5-686F9BAC58F2}" srcOrd="2" destOrd="0" presId="urn:microsoft.com/office/officeart/2005/8/layout/chevron1"/>
    <dgm:cxn modelId="{FB32ACEF-B1EC-4CBB-8ACF-9F7EF7987E2A}" type="presParOf" srcId="{16E17EBF-FC1E-4AD8-A7C5-686F9BAC58F2}" destId="{035B9A7E-A6C6-48FA-985B-C2274A738192}" srcOrd="0" destOrd="0" presId="urn:microsoft.com/office/officeart/2005/8/layout/chevron1"/>
    <dgm:cxn modelId="{14F2C785-961E-4FAE-B246-224045CAD747}" type="presParOf" srcId="{16E17EBF-FC1E-4AD8-A7C5-686F9BAC58F2}" destId="{CB832779-CF0C-466D-8002-3875B9D2EDA0}" srcOrd="1" destOrd="0" presId="urn:microsoft.com/office/officeart/2005/8/layout/chevron1"/>
    <dgm:cxn modelId="{F8639F2B-FEBE-45E4-BF5C-EC1F96F4842E}" type="presParOf" srcId="{457BCDDC-73D3-41A4-A931-5161471B802D}" destId="{D47004E3-5B20-42EA-ABB0-70E8EE90190C}" srcOrd="3" destOrd="0" presId="urn:microsoft.com/office/officeart/2005/8/layout/chevron1"/>
    <dgm:cxn modelId="{C3BB4998-EDD4-425C-8266-77275209A60B}" type="presParOf" srcId="{457BCDDC-73D3-41A4-A931-5161471B802D}" destId="{53DDEAD4-E8AD-4BCB-BAFE-43612539D12D}" srcOrd="4" destOrd="0" presId="urn:microsoft.com/office/officeart/2005/8/layout/chevron1"/>
    <dgm:cxn modelId="{69D8F16D-7974-4ECD-BF55-7F637F4AE4F7}" type="presParOf" srcId="{53DDEAD4-E8AD-4BCB-BAFE-43612539D12D}" destId="{7A1F5C71-A5CB-4F42-9FF9-3C30A149E2EC}" srcOrd="0" destOrd="0" presId="urn:microsoft.com/office/officeart/2005/8/layout/chevron1"/>
    <dgm:cxn modelId="{D4F5F7D4-6E8A-4D55-B699-35F119B79EC0}" type="presParOf" srcId="{53DDEAD4-E8AD-4BCB-BAFE-43612539D12D}" destId="{12271D29-6AF1-47A0-9E71-0E3E9681B3DD}" srcOrd="1" destOrd="0" presId="urn:microsoft.com/office/officeart/2005/8/layout/chevron1"/>
    <dgm:cxn modelId="{32107E2A-A375-4419-BC12-2C120A285F40}" type="presParOf" srcId="{457BCDDC-73D3-41A4-A931-5161471B802D}" destId="{1B74ACF4-5A29-4D36-A11B-7283B54BDBA1}" srcOrd="5" destOrd="0" presId="urn:microsoft.com/office/officeart/2005/8/layout/chevron1"/>
    <dgm:cxn modelId="{4B616813-D971-49A5-8FEE-3CA25F9A92AB}" type="presParOf" srcId="{457BCDDC-73D3-41A4-A931-5161471B802D}" destId="{0805B3DD-57F4-4552-81C6-2E08C89D64D1}" srcOrd="6" destOrd="0" presId="urn:microsoft.com/office/officeart/2005/8/layout/chevron1"/>
    <dgm:cxn modelId="{F9C37BFB-45DE-48B8-913A-3FCA7EAC4EA2}" type="presParOf" srcId="{0805B3DD-57F4-4552-81C6-2E08C89D64D1}" destId="{ECFBF160-BE2F-4C69-AEBB-785BDE8E89C5}" srcOrd="0" destOrd="0" presId="urn:microsoft.com/office/officeart/2005/8/layout/chevron1"/>
    <dgm:cxn modelId="{D71BF29A-7E01-4AE9-8D9B-4707102E109C}" type="presParOf" srcId="{0805B3DD-57F4-4552-81C6-2E08C89D64D1}" destId="{41D7E5B6-E8E8-4DE3-B178-8BA3DFE422BE}"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1D2AC-58EB-4A55-BDE9-C5789250EC02}">
      <dsp:nvSpPr>
        <dsp:cNvPr id="0" name=""/>
        <dsp:cNvSpPr/>
      </dsp:nvSpPr>
      <dsp:spPr>
        <a:xfrm>
          <a:off x="260065" y="1727144"/>
          <a:ext cx="2304621" cy="64800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kern="1200" dirty="0"/>
            <a:t>SMIS Data Analysis</a:t>
          </a:r>
        </a:p>
      </dsp:txBody>
      <dsp:txXfrm>
        <a:off x="584065" y="1727144"/>
        <a:ext cx="1656621" cy="648000"/>
      </dsp:txXfrm>
    </dsp:sp>
    <dsp:sp modelId="{09C4AC0B-7147-44BF-8958-32BFAC9D1563}">
      <dsp:nvSpPr>
        <dsp:cNvPr id="0" name=""/>
        <dsp:cNvSpPr/>
      </dsp:nvSpPr>
      <dsp:spPr>
        <a:xfrm>
          <a:off x="278908" y="2471356"/>
          <a:ext cx="1843696" cy="56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Font typeface="Wingdings" panose="05000000000000000000" pitchFamily="2" charset="2"/>
            <a:buChar char="Ø"/>
          </a:pPr>
          <a:r>
            <a:rPr lang="en-GB" sz="1200" kern="1200" dirty="0"/>
            <a:t> Trend in train fires</a:t>
          </a:r>
        </a:p>
        <a:p>
          <a:pPr marL="114300" lvl="1" indent="-114300" algn="l" defTabSz="533400">
            <a:lnSpc>
              <a:spcPct val="90000"/>
            </a:lnSpc>
            <a:spcBef>
              <a:spcPct val="0"/>
            </a:spcBef>
            <a:spcAft>
              <a:spcPct val="15000"/>
            </a:spcAft>
            <a:buFont typeface="Wingdings" panose="05000000000000000000" pitchFamily="2" charset="2"/>
            <a:buChar char="Ø"/>
          </a:pPr>
          <a:r>
            <a:rPr lang="en-GB" sz="1200" kern="1200" dirty="0"/>
            <a:t> Arson/vandalism</a:t>
          </a:r>
        </a:p>
        <a:p>
          <a:pPr marL="114300" lvl="1" indent="-114300" algn="l" defTabSz="533400">
            <a:lnSpc>
              <a:spcPct val="90000"/>
            </a:lnSpc>
            <a:spcBef>
              <a:spcPct val="0"/>
            </a:spcBef>
            <a:spcAft>
              <a:spcPct val="15000"/>
            </a:spcAft>
            <a:buFont typeface="Wingdings" panose="05000000000000000000" pitchFamily="2" charset="2"/>
            <a:buChar char="Ø"/>
          </a:pPr>
          <a:r>
            <a:rPr lang="en-GB" sz="1200" kern="1200" dirty="0"/>
            <a:t> Technical fires</a:t>
          </a:r>
        </a:p>
      </dsp:txBody>
      <dsp:txXfrm>
        <a:off x="278908" y="2471356"/>
        <a:ext cx="1843696" cy="567000"/>
      </dsp:txXfrm>
    </dsp:sp>
    <dsp:sp modelId="{035B9A7E-A6C6-48FA-985B-C2274A738192}">
      <dsp:nvSpPr>
        <dsp:cNvPr id="0" name=""/>
        <dsp:cNvSpPr/>
      </dsp:nvSpPr>
      <dsp:spPr>
        <a:xfrm>
          <a:off x="4290790" y="1720514"/>
          <a:ext cx="2304621" cy="64800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kern="1200" dirty="0"/>
            <a:t>NFCC Project to develop a common definition of risk for railway incidents</a:t>
          </a:r>
        </a:p>
      </dsp:txBody>
      <dsp:txXfrm>
        <a:off x="4614790" y="1720514"/>
        <a:ext cx="1656621" cy="648000"/>
      </dsp:txXfrm>
    </dsp:sp>
    <dsp:sp modelId="{CB832779-CF0C-466D-8002-3875B9D2EDA0}">
      <dsp:nvSpPr>
        <dsp:cNvPr id="0" name=""/>
        <dsp:cNvSpPr/>
      </dsp:nvSpPr>
      <dsp:spPr>
        <a:xfrm>
          <a:off x="2094164" y="2456144"/>
          <a:ext cx="1843696" cy="56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Char char="•"/>
          </a:pPr>
          <a:endParaRPr lang="en-GB" sz="1200" kern="1200"/>
        </a:p>
      </dsp:txBody>
      <dsp:txXfrm>
        <a:off x="2094164" y="2456144"/>
        <a:ext cx="1843696" cy="567000"/>
      </dsp:txXfrm>
    </dsp:sp>
    <dsp:sp modelId="{7A1F5C71-A5CB-4F42-9FF9-3C30A149E2EC}">
      <dsp:nvSpPr>
        <dsp:cNvPr id="0" name=""/>
        <dsp:cNvSpPr/>
      </dsp:nvSpPr>
      <dsp:spPr>
        <a:xfrm>
          <a:off x="2278569" y="1724338"/>
          <a:ext cx="2304621" cy="64800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kern="1200" dirty="0"/>
            <a:t>European Data Analysis</a:t>
          </a:r>
        </a:p>
      </dsp:txBody>
      <dsp:txXfrm>
        <a:off x="2602569" y="1724338"/>
        <a:ext cx="1656621" cy="648000"/>
      </dsp:txXfrm>
    </dsp:sp>
    <dsp:sp modelId="{12271D29-6AF1-47A0-9E71-0E3E9681B3DD}">
      <dsp:nvSpPr>
        <dsp:cNvPr id="0" name=""/>
        <dsp:cNvSpPr/>
      </dsp:nvSpPr>
      <dsp:spPr>
        <a:xfrm>
          <a:off x="2212592" y="2462449"/>
          <a:ext cx="1843696" cy="56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Font typeface="Wingdings" panose="05000000000000000000" pitchFamily="2" charset="2"/>
            <a:buChar char="Ø"/>
          </a:pPr>
          <a:r>
            <a:rPr lang="en-GB" sz="1200" kern="1200" dirty="0"/>
            <a:t> Total European train fires</a:t>
          </a:r>
        </a:p>
        <a:p>
          <a:pPr marL="114300" lvl="1" indent="-114300" algn="l" defTabSz="533400">
            <a:lnSpc>
              <a:spcPct val="90000"/>
            </a:lnSpc>
            <a:spcBef>
              <a:spcPct val="0"/>
            </a:spcBef>
            <a:spcAft>
              <a:spcPct val="15000"/>
            </a:spcAft>
            <a:buFont typeface="Wingdings" panose="05000000000000000000" pitchFamily="2" charset="2"/>
            <a:buChar char="Ø"/>
          </a:pPr>
          <a:r>
            <a:rPr lang="en-GB" sz="1200" kern="1200" dirty="0"/>
            <a:t> Train fires by country</a:t>
          </a:r>
        </a:p>
        <a:p>
          <a:pPr marL="114300" lvl="1" indent="-114300" algn="l" defTabSz="533400">
            <a:lnSpc>
              <a:spcPct val="90000"/>
            </a:lnSpc>
            <a:spcBef>
              <a:spcPct val="0"/>
            </a:spcBef>
            <a:spcAft>
              <a:spcPct val="15000"/>
            </a:spcAft>
            <a:buFont typeface="Wingdings" panose="05000000000000000000" pitchFamily="2" charset="2"/>
            <a:buChar char="Ø"/>
          </a:pPr>
          <a:r>
            <a:rPr lang="en-GB" sz="1200" kern="1200" dirty="0"/>
            <a:t> Injuries due to train fires</a:t>
          </a:r>
        </a:p>
      </dsp:txBody>
      <dsp:txXfrm>
        <a:off x="2212592" y="2462449"/>
        <a:ext cx="1843696" cy="567000"/>
      </dsp:txXfrm>
    </dsp:sp>
    <dsp:sp modelId="{ECFBF160-BE2F-4C69-AEBB-785BDE8E89C5}">
      <dsp:nvSpPr>
        <dsp:cNvPr id="0" name=""/>
        <dsp:cNvSpPr/>
      </dsp:nvSpPr>
      <dsp:spPr>
        <a:xfrm>
          <a:off x="6261773" y="1727131"/>
          <a:ext cx="2304621" cy="648000"/>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GB" sz="1200" kern="1200" dirty="0"/>
            <a:t>Summary</a:t>
          </a:r>
        </a:p>
      </dsp:txBody>
      <dsp:txXfrm>
        <a:off x="6585773" y="1727131"/>
        <a:ext cx="1656621" cy="6480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BC8FB9-E48B-C942-8E71-A644B29A51E4}" type="datetimeFigureOut">
              <a:rPr lang="en-GB" smtClean="0"/>
              <a:t>11/05/2023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A01C63-4BC0-554E-83E4-B05A34B90276}" type="slidenum">
              <a:rPr lang="en-GB" smtClean="0"/>
              <a:t>‹#›</a:t>
            </a:fld>
            <a:endParaRPr lang="en-GB"/>
          </a:p>
        </p:txBody>
      </p:sp>
    </p:spTree>
    <p:extLst>
      <p:ext uri="{BB962C8B-B14F-4D97-AF65-F5344CB8AC3E}">
        <p14:creationId xmlns:p14="http://schemas.microsoft.com/office/powerpoint/2010/main" val="587114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A01C63-4BC0-554E-83E4-B05A34B90276}" type="slidenum">
              <a:rPr lang="en-GB" smtClean="0"/>
              <a:t>1</a:t>
            </a:fld>
            <a:endParaRPr lang="en-GB"/>
          </a:p>
        </p:txBody>
      </p:sp>
    </p:spTree>
    <p:extLst>
      <p:ext uri="{BB962C8B-B14F-4D97-AF65-F5344CB8AC3E}">
        <p14:creationId xmlns:p14="http://schemas.microsoft.com/office/powerpoint/2010/main" val="1219075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A01C63-4BC0-554E-83E4-B05A34B90276}" type="slidenum">
              <a:rPr lang="en-GB" smtClean="0"/>
              <a:t>2</a:t>
            </a:fld>
            <a:endParaRPr lang="en-GB"/>
          </a:p>
        </p:txBody>
      </p:sp>
    </p:spTree>
    <p:extLst>
      <p:ext uri="{BB962C8B-B14F-4D97-AF65-F5344CB8AC3E}">
        <p14:creationId xmlns:p14="http://schemas.microsoft.com/office/powerpoint/2010/main" val="801349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A01C63-4BC0-554E-83E4-B05A34B90276}" type="slidenum">
              <a:rPr lang="en-GB" smtClean="0"/>
              <a:t>4</a:t>
            </a:fld>
            <a:endParaRPr lang="en-GB"/>
          </a:p>
        </p:txBody>
      </p:sp>
    </p:spTree>
    <p:extLst>
      <p:ext uri="{BB962C8B-B14F-4D97-AF65-F5344CB8AC3E}">
        <p14:creationId xmlns:p14="http://schemas.microsoft.com/office/powerpoint/2010/main" val="912188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A01C63-4BC0-554E-83E4-B05A34B90276}" type="slidenum">
              <a:rPr lang="en-GB" smtClean="0"/>
              <a:t>6</a:t>
            </a:fld>
            <a:endParaRPr lang="en-GB"/>
          </a:p>
        </p:txBody>
      </p:sp>
    </p:spTree>
    <p:extLst>
      <p:ext uri="{BB962C8B-B14F-4D97-AF65-F5344CB8AC3E}">
        <p14:creationId xmlns:p14="http://schemas.microsoft.com/office/powerpoint/2010/main" val="2416880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UK no longer reports to CSI </a:t>
            </a:r>
          </a:p>
        </p:txBody>
      </p:sp>
      <p:sp>
        <p:nvSpPr>
          <p:cNvPr id="4" name="Slide Number Placeholder 3"/>
          <p:cNvSpPr>
            <a:spLocks noGrp="1"/>
          </p:cNvSpPr>
          <p:nvPr>
            <p:ph type="sldNum" sz="quarter" idx="5"/>
          </p:nvPr>
        </p:nvSpPr>
        <p:spPr/>
        <p:txBody>
          <a:bodyPr/>
          <a:lstStyle/>
          <a:p>
            <a:fld id="{C2A01C63-4BC0-554E-83E4-B05A34B90276}" type="slidenum">
              <a:rPr lang="en-GB" smtClean="0"/>
              <a:t>15</a:t>
            </a:fld>
            <a:endParaRPr lang="en-GB"/>
          </a:p>
        </p:txBody>
      </p:sp>
    </p:spTree>
    <p:extLst>
      <p:ext uri="{BB962C8B-B14F-4D97-AF65-F5344CB8AC3E}">
        <p14:creationId xmlns:p14="http://schemas.microsoft.com/office/powerpoint/2010/main" val="4049498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countries have larger train networks which is why there was a decrease in many (France for example) </a:t>
            </a:r>
          </a:p>
        </p:txBody>
      </p:sp>
      <p:sp>
        <p:nvSpPr>
          <p:cNvPr id="4" name="Slide Number Placeholder 3"/>
          <p:cNvSpPr>
            <a:spLocks noGrp="1"/>
          </p:cNvSpPr>
          <p:nvPr>
            <p:ph type="sldNum" sz="quarter" idx="5"/>
          </p:nvPr>
        </p:nvSpPr>
        <p:spPr/>
        <p:txBody>
          <a:bodyPr/>
          <a:lstStyle/>
          <a:p>
            <a:fld id="{C2A01C63-4BC0-554E-83E4-B05A34B90276}" type="slidenum">
              <a:rPr lang="en-GB" smtClean="0"/>
              <a:t>17</a:t>
            </a:fld>
            <a:endParaRPr lang="en-GB"/>
          </a:p>
        </p:txBody>
      </p:sp>
    </p:spTree>
    <p:extLst>
      <p:ext uri="{BB962C8B-B14F-4D97-AF65-F5344CB8AC3E}">
        <p14:creationId xmlns:p14="http://schemas.microsoft.com/office/powerpoint/2010/main" val="9674368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1EC4C-94DC-579B-3BAF-FB86FAACD163}"/>
              </a:ext>
            </a:extLst>
          </p:cNvPr>
          <p:cNvSpPr>
            <a:spLocks noGrp="1"/>
          </p:cNvSpPr>
          <p:nvPr>
            <p:ph type="title"/>
          </p:nvPr>
        </p:nvSpPr>
        <p:spPr>
          <a:xfrm>
            <a:off x="838200" y="1689832"/>
            <a:ext cx="5914292" cy="1325563"/>
          </a:xfrm>
        </p:spPr>
        <p:txBody>
          <a:bodyPr/>
          <a:lstStyle>
            <a:lvl1pPr>
              <a:defRPr>
                <a:solidFill>
                  <a:schemeClr val="bg1"/>
                </a:solidFill>
              </a:defRPr>
            </a:lvl1pPr>
          </a:lstStyle>
          <a:p>
            <a:r>
              <a:rPr lang="en-US"/>
              <a:t>Click to edit Master title style</a:t>
            </a:r>
            <a:endParaRPr lang="en-GB" dirty="0"/>
          </a:p>
        </p:txBody>
      </p:sp>
      <p:sp>
        <p:nvSpPr>
          <p:cNvPr id="3" name="Slide Number Placeholder 2">
            <a:extLst>
              <a:ext uri="{FF2B5EF4-FFF2-40B4-BE49-F238E27FC236}">
                <a16:creationId xmlns:a16="http://schemas.microsoft.com/office/drawing/2014/main" id="{697FC847-80C2-20D0-541F-11F82D29DCD3}"/>
              </a:ext>
            </a:extLst>
          </p:cNvPr>
          <p:cNvSpPr>
            <a:spLocks noGrp="1"/>
          </p:cNvSpPr>
          <p:nvPr>
            <p:ph type="sldNum" sz="quarter" idx="10"/>
          </p:nvPr>
        </p:nvSpPr>
        <p:spPr>
          <a:xfrm>
            <a:off x="9000000" y="6356350"/>
            <a:ext cx="2743200" cy="365125"/>
          </a:xfrm>
        </p:spPr>
        <p:txBody>
          <a:bodyPr/>
          <a:lstStyle>
            <a:lvl1pPr>
              <a:defRPr>
                <a:solidFill>
                  <a:schemeClr val="bg1"/>
                </a:solidFill>
              </a:defRPr>
            </a:lvl1pPr>
          </a:lstStyle>
          <a:p>
            <a:fld id="{17B3F2CA-B8B7-1648-A0C4-6D39A5ED6BC8}" type="slidenum">
              <a:rPr lang="en-GB" smtClean="0"/>
              <a:pPr/>
              <a:t>‹#›</a:t>
            </a:fld>
            <a:endParaRPr lang="en-GB" dirty="0"/>
          </a:p>
        </p:txBody>
      </p:sp>
      <p:sp>
        <p:nvSpPr>
          <p:cNvPr id="4" name="Footer Placeholder 3">
            <a:extLst>
              <a:ext uri="{FF2B5EF4-FFF2-40B4-BE49-F238E27FC236}">
                <a16:creationId xmlns:a16="http://schemas.microsoft.com/office/drawing/2014/main" id="{AB7C8928-B71B-934D-BFBD-A943FC175957}"/>
              </a:ext>
            </a:extLst>
          </p:cNvPr>
          <p:cNvSpPr>
            <a:spLocks noGrp="1"/>
          </p:cNvSpPr>
          <p:nvPr>
            <p:ph type="ftr" sz="quarter" idx="11"/>
          </p:nvPr>
        </p:nvSpPr>
        <p:spPr>
          <a:xfrm>
            <a:off x="360000" y="6356350"/>
            <a:ext cx="4114800" cy="365125"/>
          </a:xfrm>
        </p:spPr>
        <p:txBody>
          <a:bodyPr/>
          <a:lstStyle>
            <a:lvl1pPr>
              <a:defRPr>
                <a:solidFill>
                  <a:schemeClr val="bg1"/>
                </a:solidFill>
              </a:defRPr>
            </a:lvl1pPr>
          </a:lstStyle>
          <a:p>
            <a:endParaRPr lang="en-GB" dirty="0"/>
          </a:p>
        </p:txBody>
      </p:sp>
      <p:sp>
        <p:nvSpPr>
          <p:cNvPr id="5" name="Text Placeholder 9">
            <a:extLst>
              <a:ext uri="{FF2B5EF4-FFF2-40B4-BE49-F238E27FC236}">
                <a16:creationId xmlns:a16="http://schemas.microsoft.com/office/drawing/2014/main" id="{5DC1CAA3-C48B-A9F3-72FC-3B5A3C9634BF}"/>
              </a:ext>
            </a:extLst>
          </p:cNvPr>
          <p:cNvSpPr>
            <a:spLocks noGrp="1"/>
          </p:cNvSpPr>
          <p:nvPr>
            <p:ph idx="1"/>
          </p:nvPr>
        </p:nvSpPr>
        <p:spPr>
          <a:xfrm>
            <a:off x="838200" y="3150332"/>
            <a:ext cx="5914292" cy="2465021"/>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960896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76AA-9188-1E42-A224-3CC74D8C6251}"/>
              </a:ext>
            </a:extLst>
          </p:cNvPr>
          <p:cNvSpPr>
            <a:spLocks noGrp="1"/>
          </p:cNvSpPr>
          <p:nvPr>
            <p:ph type="title"/>
          </p:nvPr>
        </p:nvSpPr>
        <p:spPr>
          <a:xfrm>
            <a:off x="6828692" y="4151679"/>
            <a:ext cx="4525108" cy="586154"/>
          </a:xfrm>
        </p:spPr>
        <p:txBody>
          <a:bodyPr/>
          <a:lstStyle>
            <a:lvl1pPr>
              <a:defRPr>
                <a:solidFill>
                  <a:schemeClr val="bg1"/>
                </a:solidFill>
              </a:defRPr>
            </a:lvl1pPr>
          </a:lstStyle>
          <a:p>
            <a:r>
              <a:rPr lang="en-GB" dirty="0"/>
              <a:t>Click to edit Master title style</a:t>
            </a:r>
          </a:p>
        </p:txBody>
      </p:sp>
      <p:sp>
        <p:nvSpPr>
          <p:cNvPr id="3" name="Footer Placeholder 2">
            <a:extLst>
              <a:ext uri="{FF2B5EF4-FFF2-40B4-BE49-F238E27FC236}">
                <a16:creationId xmlns:a16="http://schemas.microsoft.com/office/drawing/2014/main" id="{0D0B86AA-3BD5-80F6-B625-3A6FE9A4D2CC}"/>
              </a:ext>
            </a:extLst>
          </p:cNvPr>
          <p:cNvSpPr>
            <a:spLocks noGrp="1"/>
          </p:cNvSpPr>
          <p:nvPr>
            <p:ph type="ftr" sz="quarter" idx="10"/>
          </p:nvPr>
        </p:nvSpPr>
        <p:spPr>
          <a:xfrm>
            <a:off x="360000" y="6356350"/>
            <a:ext cx="4114800" cy="365125"/>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FB9EE2C2-1349-A95A-34CA-9A4DEB0CE7EE}"/>
              </a:ext>
            </a:extLst>
          </p:cNvPr>
          <p:cNvSpPr>
            <a:spLocks noGrp="1"/>
          </p:cNvSpPr>
          <p:nvPr>
            <p:ph type="sldNum" sz="quarter" idx="11"/>
          </p:nvPr>
        </p:nvSpPr>
        <p:spPr>
          <a:xfrm>
            <a:off x="9000000" y="6356350"/>
            <a:ext cx="2743200" cy="365125"/>
          </a:xfrm>
        </p:spPr>
        <p:txBody>
          <a:bodyPr/>
          <a:lstStyle>
            <a:lvl1pPr>
              <a:defRPr>
                <a:solidFill>
                  <a:schemeClr val="bg1"/>
                </a:solidFill>
              </a:defRPr>
            </a:lvl1pPr>
          </a:lstStyle>
          <a:p>
            <a:fld id="{A62B7D4C-72A9-394E-8BBF-AAA5F80FC429}" type="slidenum">
              <a:rPr lang="en-GB" smtClean="0"/>
              <a:pPr/>
              <a:t>‹#›</a:t>
            </a:fld>
            <a:endParaRPr lang="en-GB" dirty="0"/>
          </a:p>
        </p:txBody>
      </p:sp>
      <p:sp>
        <p:nvSpPr>
          <p:cNvPr id="7" name="Text Placeholder 9">
            <a:extLst>
              <a:ext uri="{FF2B5EF4-FFF2-40B4-BE49-F238E27FC236}">
                <a16:creationId xmlns:a16="http://schemas.microsoft.com/office/drawing/2014/main" id="{53E7AE7D-6730-4ACA-F1BD-2C86EC8BA21A}"/>
              </a:ext>
            </a:extLst>
          </p:cNvPr>
          <p:cNvSpPr>
            <a:spLocks noGrp="1"/>
          </p:cNvSpPr>
          <p:nvPr>
            <p:ph idx="1"/>
          </p:nvPr>
        </p:nvSpPr>
        <p:spPr>
          <a:xfrm>
            <a:off x="6828692" y="4847494"/>
            <a:ext cx="4636477" cy="451338"/>
          </a:xfrm>
          <a:prstGeom prst="rect">
            <a:avLst/>
          </a:prstGeom>
        </p:spPr>
        <p:txBody>
          <a:bodyPr vert="horz" lIns="91440" tIns="45720" rIns="91440" bIns="45720" rtlCol="0">
            <a:normAutofit/>
          </a:bodyPr>
          <a:lstStyle>
            <a:lvl1pPr marL="0" indent="0" algn="l">
              <a:buFontTx/>
              <a:buNone/>
              <a:defRPr sz="1800">
                <a:solidFill>
                  <a:schemeClr val="bg1"/>
                </a:solidFill>
              </a:defRPr>
            </a:lvl1pPr>
            <a:lvl2pPr marL="457200" indent="0" algn="l">
              <a:buFontTx/>
              <a:buNone/>
              <a:defRPr>
                <a:solidFill>
                  <a:schemeClr val="bg1"/>
                </a:solidFill>
              </a:defRPr>
            </a:lvl2pPr>
            <a:lvl3pPr marL="914400" indent="0" algn="l">
              <a:buFontTx/>
              <a:buNone/>
              <a:defRPr>
                <a:solidFill>
                  <a:schemeClr val="bg1"/>
                </a:solidFill>
              </a:defRPr>
            </a:lvl3pPr>
            <a:lvl4pPr marL="1371600" indent="0" algn="l">
              <a:buFontTx/>
              <a:buNone/>
              <a:defRPr>
                <a:solidFill>
                  <a:schemeClr val="bg1"/>
                </a:solidFill>
              </a:defRPr>
            </a:lvl4pPr>
            <a:lvl5pPr marL="1828800" indent="0" algn="l">
              <a:buFontTx/>
              <a:buNone/>
              <a:defRPr>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164334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76AA-9188-1E42-A224-3CC74D8C6251}"/>
              </a:ext>
            </a:extLst>
          </p:cNvPr>
          <p:cNvSpPr>
            <a:spLocks noGrp="1"/>
          </p:cNvSpPr>
          <p:nvPr>
            <p:ph type="title"/>
          </p:nvPr>
        </p:nvSpPr>
        <p:spPr>
          <a:xfrm>
            <a:off x="838200" y="4151679"/>
            <a:ext cx="4525108" cy="586154"/>
          </a:xfrm>
        </p:spPr>
        <p:txBody>
          <a:bodyPr/>
          <a:lstStyle>
            <a:lvl1pPr>
              <a:defRPr>
                <a:solidFill>
                  <a:srgbClr val="000032"/>
                </a:solidFill>
              </a:defRPr>
            </a:lvl1pPr>
          </a:lstStyle>
          <a:p>
            <a:r>
              <a:rPr lang="en-GB" dirty="0"/>
              <a:t>Click to edit Master title style</a:t>
            </a:r>
          </a:p>
        </p:txBody>
      </p:sp>
      <p:sp>
        <p:nvSpPr>
          <p:cNvPr id="3" name="Footer Placeholder 2">
            <a:extLst>
              <a:ext uri="{FF2B5EF4-FFF2-40B4-BE49-F238E27FC236}">
                <a16:creationId xmlns:a16="http://schemas.microsoft.com/office/drawing/2014/main" id="{0D0B86AA-3BD5-80F6-B625-3A6FE9A4D2CC}"/>
              </a:ext>
            </a:extLst>
          </p:cNvPr>
          <p:cNvSpPr>
            <a:spLocks noGrp="1"/>
          </p:cNvSpPr>
          <p:nvPr>
            <p:ph type="ftr" sz="quarter" idx="10"/>
          </p:nvPr>
        </p:nvSpPr>
        <p:spPr>
          <a:xfrm>
            <a:off x="360000" y="6356350"/>
            <a:ext cx="4114800" cy="365125"/>
          </a:xfrm>
        </p:spPr>
        <p:txBody>
          <a:bodyPr/>
          <a:lstStyle>
            <a:lvl1pPr>
              <a:defRPr>
                <a:solidFill>
                  <a:srgbClr val="000032"/>
                </a:solidFill>
              </a:defRPr>
            </a:lvl1pPr>
          </a:lstStyle>
          <a:p>
            <a:endParaRPr lang="en-GB" dirty="0"/>
          </a:p>
        </p:txBody>
      </p:sp>
      <p:sp>
        <p:nvSpPr>
          <p:cNvPr id="4" name="Slide Number Placeholder 3">
            <a:extLst>
              <a:ext uri="{FF2B5EF4-FFF2-40B4-BE49-F238E27FC236}">
                <a16:creationId xmlns:a16="http://schemas.microsoft.com/office/drawing/2014/main" id="{FB9EE2C2-1349-A95A-34CA-9A4DEB0CE7EE}"/>
              </a:ext>
            </a:extLst>
          </p:cNvPr>
          <p:cNvSpPr>
            <a:spLocks noGrp="1"/>
          </p:cNvSpPr>
          <p:nvPr>
            <p:ph type="sldNum" sz="quarter" idx="11"/>
          </p:nvPr>
        </p:nvSpPr>
        <p:spPr>
          <a:xfrm>
            <a:off x="9000000" y="6356350"/>
            <a:ext cx="2743200" cy="365125"/>
          </a:xfrm>
        </p:spPr>
        <p:txBody>
          <a:bodyPr/>
          <a:lstStyle>
            <a:lvl1pPr>
              <a:defRPr>
                <a:solidFill>
                  <a:srgbClr val="000032"/>
                </a:solidFill>
              </a:defRPr>
            </a:lvl1pPr>
          </a:lstStyle>
          <a:p>
            <a:fld id="{A62B7D4C-72A9-394E-8BBF-AAA5F80FC429}" type="slidenum">
              <a:rPr lang="en-GB" smtClean="0"/>
              <a:pPr/>
              <a:t>‹#›</a:t>
            </a:fld>
            <a:endParaRPr lang="en-GB" dirty="0"/>
          </a:p>
        </p:txBody>
      </p:sp>
      <p:sp>
        <p:nvSpPr>
          <p:cNvPr id="7" name="Text Placeholder 9">
            <a:extLst>
              <a:ext uri="{FF2B5EF4-FFF2-40B4-BE49-F238E27FC236}">
                <a16:creationId xmlns:a16="http://schemas.microsoft.com/office/drawing/2014/main" id="{53E7AE7D-6730-4ACA-F1BD-2C86EC8BA21A}"/>
              </a:ext>
            </a:extLst>
          </p:cNvPr>
          <p:cNvSpPr>
            <a:spLocks noGrp="1"/>
          </p:cNvSpPr>
          <p:nvPr>
            <p:ph idx="1"/>
          </p:nvPr>
        </p:nvSpPr>
        <p:spPr>
          <a:xfrm>
            <a:off x="838200" y="4847494"/>
            <a:ext cx="4636477" cy="451338"/>
          </a:xfrm>
          <a:prstGeom prst="rect">
            <a:avLst/>
          </a:prstGeom>
        </p:spPr>
        <p:txBody>
          <a:bodyPr vert="horz" lIns="91440" tIns="45720" rIns="91440" bIns="45720" rtlCol="0">
            <a:normAutofit/>
          </a:bodyPr>
          <a:lstStyle>
            <a:lvl1pPr marL="0" indent="0" algn="l">
              <a:buFontTx/>
              <a:buNone/>
              <a:defRPr sz="1800">
                <a:solidFill>
                  <a:srgbClr val="000032"/>
                </a:solidFill>
              </a:defRPr>
            </a:lvl1pPr>
            <a:lvl2pPr marL="457200" indent="0" algn="l">
              <a:buFontTx/>
              <a:buNone/>
              <a:defRPr>
                <a:solidFill>
                  <a:schemeClr val="bg1"/>
                </a:solidFill>
              </a:defRPr>
            </a:lvl2pPr>
            <a:lvl3pPr marL="914400" indent="0" algn="l">
              <a:buFontTx/>
              <a:buNone/>
              <a:defRPr>
                <a:solidFill>
                  <a:schemeClr val="bg1"/>
                </a:solidFill>
              </a:defRPr>
            </a:lvl3pPr>
            <a:lvl4pPr marL="1371600" indent="0" algn="l">
              <a:buFontTx/>
              <a:buNone/>
              <a:defRPr>
                <a:solidFill>
                  <a:schemeClr val="bg1"/>
                </a:solidFill>
              </a:defRPr>
            </a:lvl4pPr>
            <a:lvl5pPr marL="1828800" indent="0" algn="l">
              <a:buFontTx/>
              <a:buNone/>
              <a:defRPr>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2836622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76AA-9188-1E42-A224-3CC74D8C6251}"/>
              </a:ext>
            </a:extLst>
          </p:cNvPr>
          <p:cNvSpPr>
            <a:spLocks noGrp="1"/>
          </p:cNvSpPr>
          <p:nvPr>
            <p:ph type="title"/>
          </p:nvPr>
        </p:nvSpPr>
        <p:spPr>
          <a:xfrm>
            <a:off x="838200" y="540972"/>
            <a:ext cx="4525108" cy="586154"/>
          </a:xfrm>
        </p:spPr>
        <p:txBody>
          <a:bodyPr/>
          <a:lstStyle>
            <a:lvl1pPr>
              <a:defRPr>
                <a:solidFill>
                  <a:schemeClr val="bg1"/>
                </a:solidFill>
              </a:defRPr>
            </a:lvl1pPr>
          </a:lstStyle>
          <a:p>
            <a:r>
              <a:rPr lang="en-GB" dirty="0"/>
              <a:t>Click to edit Master title style</a:t>
            </a:r>
          </a:p>
        </p:txBody>
      </p:sp>
      <p:sp>
        <p:nvSpPr>
          <p:cNvPr id="3" name="Footer Placeholder 2">
            <a:extLst>
              <a:ext uri="{FF2B5EF4-FFF2-40B4-BE49-F238E27FC236}">
                <a16:creationId xmlns:a16="http://schemas.microsoft.com/office/drawing/2014/main" id="{0D0B86AA-3BD5-80F6-B625-3A6FE9A4D2CC}"/>
              </a:ext>
            </a:extLst>
          </p:cNvPr>
          <p:cNvSpPr>
            <a:spLocks noGrp="1"/>
          </p:cNvSpPr>
          <p:nvPr>
            <p:ph type="ftr" sz="quarter" idx="10"/>
          </p:nvPr>
        </p:nvSpPr>
        <p:spPr>
          <a:xfrm>
            <a:off x="360000" y="6356350"/>
            <a:ext cx="4114800" cy="365125"/>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FB9EE2C2-1349-A95A-34CA-9A4DEB0CE7EE}"/>
              </a:ext>
            </a:extLst>
          </p:cNvPr>
          <p:cNvSpPr>
            <a:spLocks noGrp="1"/>
          </p:cNvSpPr>
          <p:nvPr>
            <p:ph type="sldNum" sz="quarter" idx="11"/>
          </p:nvPr>
        </p:nvSpPr>
        <p:spPr>
          <a:xfrm>
            <a:off x="9000000" y="6356350"/>
            <a:ext cx="2743200" cy="365125"/>
          </a:xfrm>
        </p:spPr>
        <p:txBody>
          <a:bodyPr/>
          <a:lstStyle>
            <a:lvl1pPr>
              <a:defRPr>
                <a:solidFill>
                  <a:schemeClr val="bg1"/>
                </a:solidFill>
              </a:defRPr>
            </a:lvl1pPr>
          </a:lstStyle>
          <a:p>
            <a:fld id="{A62B7D4C-72A9-394E-8BBF-AAA5F80FC429}" type="slidenum">
              <a:rPr lang="en-GB" smtClean="0"/>
              <a:pPr/>
              <a:t>‹#›</a:t>
            </a:fld>
            <a:endParaRPr lang="en-GB" dirty="0"/>
          </a:p>
        </p:txBody>
      </p:sp>
      <p:sp>
        <p:nvSpPr>
          <p:cNvPr id="7" name="Text Placeholder 9">
            <a:extLst>
              <a:ext uri="{FF2B5EF4-FFF2-40B4-BE49-F238E27FC236}">
                <a16:creationId xmlns:a16="http://schemas.microsoft.com/office/drawing/2014/main" id="{53E7AE7D-6730-4ACA-F1BD-2C86EC8BA21A}"/>
              </a:ext>
            </a:extLst>
          </p:cNvPr>
          <p:cNvSpPr>
            <a:spLocks noGrp="1"/>
          </p:cNvSpPr>
          <p:nvPr>
            <p:ph idx="1"/>
          </p:nvPr>
        </p:nvSpPr>
        <p:spPr>
          <a:xfrm>
            <a:off x="838200" y="1236787"/>
            <a:ext cx="4636477" cy="451338"/>
          </a:xfrm>
          <a:prstGeom prst="rect">
            <a:avLst/>
          </a:prstGeom>
        </p:spPr>
        <p:txBody>
          <a:bodyPr vert="horz" lIns="91440" tIns="45720" rIns="91440" bIns="45720" rtlCol="0">
            <a:normAutofit/>
          </a:bodyPr>
          <a:lstStyle>
            <a:lvl1pPr marL="0" indent="0" algn="l">
              <a:buFontTx/>
              <a:buNone/>
              <a:defRPr sz="1800">
                <a:solidFill>
                  <a:schemeClr val="bg1"/>
                </a:solidFill>
              </a:defRPr>
            </a:lvl1pPr>
            <a:lvl2pPr marL="457200" indent="0" algn="l">
              <a:buFontTx/>
              <a:buNone/>
              <a:defRPr>
                <a:solidFill>
                  <a:schemeClr val="bg1"/>
                </a:solidFill>
              </a:defRPr>
            </a:lvl2pPr>
            <a:lvl3pPr marL="914400" indent="0" algn="l">
              <a:buFontTx/>
              <a:buNone/>
              <a:defRPr>
                <a:solidFill>
                  <a:schemeClr val="bg1"/>
                </a:solidFill>
              </a:defRPr>
            </a:lvl3pPr>
            <a:lvl4pPr marL="1371600" indent="0" algn="l">
              <a:buFontTx/>
              <a:buNone/>
              <a:defRPr>
                <a:solidFill>
                  <a:schemeClr val="bg1"/>
                </a:solidFill>
              </a:defRPr>
            </a:lvl4pPr>
            <a:lvl5pPr marL="1828800" indent="0" algn="l">
              <a:buFontTx/>
              <a:buNone/>
              <a:defRPr>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3235716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112C3-F4F0-C597-D8AD-FAEFD918C782}"/>
              </a:ext>
            </a:extLst>
          </p:cNvPr>
          <p:cNvSpPr>
            <a:spLocks noGrp="1"/>
          </p:cNvSpPr>
          <p:nvPr>
            <p:ph type="title"/>
          </p:nvPr>
        </p:nvSpPr>
        <p:spPr>
          <a:xfrm>
            <a:off x="650632" y="973014"/>
            <a:ext cx="8247184" cy="633047"/>
          </a:xfrm>
        </p:spPr>
        <p:txBody>
          <a:bodyPr>
            <a:normAutofit/>
          </a:bodyPr>
          <a:lstStyle>
            <a:lvl1pPr>
              <a:defRPr sz="3200"/>
            </a:lvl1pPr>
          </a:lstStyle>
          <a:p>
            <a:r>
              <a:rPr lang="en-GB" dirty="0"/>
              <a:t>Click to edit Master title style</a:t>
            </a:r>
          </a:p>
        </p:txBody>
      </p:sp>
      <p:sp>
        <p:nvSpPr>
          <p:cNvPr id="3" name="Content Placeholder 2">
            <a:extLst>
              <a:ext uri="{FF2B5EF4-FFF2-40B4-BE49-F238E27FC236}">
                <a16:creationId xmlns:a16="http://schemas.microsoft.com/office/drawing/2014/main" id="{41818162-1F0B-6912-83C9-67551202CB41}"/>
              </a:ext>
            </a:extLst>
          </p:cNvPr>
          <p:cNvSpPr>
            <a:spLocks noGrp="1"/>
          </p:cNvSpPr>
          <p:nvPr>
            <p:ph sz="half" idx="1"/>
          </p:nvPr>
        </p:nvSpPr>
        <p:spPr>
          <a:xfrm>
            <a:off x="650631" y="1638297"/>
            <a:ext cx="8247185" cy="633047"/>
          </a:xfrm>
        </p:spPr>
        <p:txBody>
          <a:bodyPr/>
          <a:lstStyle>
            <a:lvl1pPr marL="0" indent="0">
              <a:buFontTx/>
              <a:buNone/>
              <a:defRPr>
                <a:solidFill>
                  <a:srgbClr val="4D12DF"/>
                </a:solidFill>
              </a:defRPr>
            </a:lvl1pPr>
          </a:lstStyle>
          <a:p>
            <a:pPr lvl="0"/>
            <a:r>
              <a:rPr lang="en-GB" dirty="0"/>
              <a:t>Click to edit Master text styles</a:t>
            </a:r>
          </a:p>
        </p:txBody>
      </p:sp>
      <p:sp>
        <p:nvSpPr>
          <p:cNvPr id="4" name="Content Placeholder 3">
            <a:extLst>
              <a:ext uri="{FF2B5EF4-FFF2-40B4-BE49-F238E27FC236}">
                <a16:creationId xmlns:a16="http://schemas.microsoft.com/office/drawing/2014/main" id="{E91ED4CA-E17C-4155-2BF2-0D9304EAA330}"/>
              </a:ext>
            </a:extLst>
          </p:cNvPr>
          <p:cNvSpPr>
            <a:spLocks noGrp="1"/>
          </p:cNvSpPr>
          <p:nvPr>
            <p:ph sz="half" idx="2"/>
          </p:nvPr>
        </p:nvSpPr>
        <p:spPr>
          <a:xfrm>
            <a:off x="1471246" y="2690445"/>
            <a:ext cx="9882554" cy="3194541"/>
          </a:xfrm>
        </p:spPr>
        <p:txBody>
          <a:bodyPr>
            <a:normAutofit/>
          </a:bodyPr>
          <a:lstStyle>
            <a:lvl1pPr marL="0" indent="0">
              <a:buFontTx/>
              <a:buNone/>
              <a:defRPr sz="1800"/>
            </a:lvl1pPr>
          </a:lstStyle>
          <a:p>
            <a:pPr lvl="0"/>
            <a:r>
              <a:rPr lang="en-GB" dirty="0"/>
              <a:t>Click to edit Master text styles</a:t>
            </a:r>
          </a:p>
        </p:txBody>
      </p:sp>
      <p:sp>
        <p:nvSpPr>
          <p:cNvPr id="6" name="Footer Placeholder 5">
            <a:extLst>
              <a:ext uri="{FF2B5EF4-FFF2-40B4-BE49-F238E27FC236}">
                <a16:creationId xmlns:a16="http://schemas.microsoft.com/office/drawing/2014/main" id="{B625F8FE-E1A1-EE7C-D5D1-1C7A54743FBF}"/>
              </a:ext>
            </a:extLst>
          </p:cNvPr>
          <p:cNvSpPr>
            <a:spLocks noGrp="1"/>
          </p:cNvSpPr>
          <p:nvPr>
            <p:ph type="ftr" sz="quarter" idx="11"/>
          </p:nvPr>
        </p:nvSpPr>
        <p:spPr>
          <a:xfrm>
            <a:off x="360000" y="6356350"/>
            <a:ext cx="4114800" cy="365125"/>
          </a:xfrm>
        </p:spPr>
        <p:txBody>
          <a:bodyPr/>
          <a:lstStyle>
            <a:lvl1pPr>
              <a:defRPr>
                <a:solidFill>
                  <a:srgbClr val="000032"/>
                </a:solidFill>
              </a:defRPr>
            </a:lvl1pPr>
          </a:lstStyle>
          <a:p>
            <a:endParaRPr lang="en-GB" dirty="0"/>
          </a:p>
        </p:txBody>
      </p:sp>
      <p:sp>
        <p:nvSpPr>
          <p:cNvPr id="7" name="Slide Number Placeholder 6">
            <a:extLst>
              <a:ext uri="{FF2B5EF4-FFF2-40B4-BE49-F238E27FC236}">
                <a16:creationId xmlns:a16="http://schemas.microsoft.com/office/drawing/2014/main" id="{726F5923-25B6-A433-1770-A97F33AD8E40}"/>
              </a:ext>
            </a:extLst>
          </p:cNvPr>
          <p:cNvSpPr>
            <a:spLocks noGrp="1"/>
          </p:cNvSpPr>
          <p:nvPr>
            <p:ph type="sldNum" sz="quarter" idx="12"/>
          </p:nvPr>
        </p:nvSpPr>
        <p:spPr>
          <a:xfrm>
            <a:off x="9000000" y="6356350"/>
            <a:ext cx="2743200" cy="365125"/>
          </a:xfrm>
        </p:spPr>
        <p:txBody>
          <a:bodyPr/>
          <a:lstStyle>
            <a:lvl1pPr>
              <a:defRPr>
                <a:solidFill>
                  <a:srgbClr val="000032"/>
                </a:solidFill>
              </a:defRPr>
            </a:lvl1pPr>
          </a:lstStyle>
          <a:p>
            <a:fld id="{0C335929-780B-A844-A64B-81E9A9ACE156}" type="slidenum">
              <a:rPr lang="en-GB" smtClean="0"/>
              <a:pPr/>
              <a:t>‹#›</a:t>
            </a:fld>
            <a:endParaRPr lang="en-GB" dirty="0"/>
          </a:p>
        </p:txBody>
      </p:sp>
    </p:spTree>
    <p:extLst>
      <p:ext uri="{BB962C8B-B14F-4D97-AF65-F5344CB8AC3E}">
        <p14:creationId xmlns:p14="http://schemas.microsoft.com/office/powerpoint/2010/main" val="3408822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112C3-F4F0-C597-D8AD-FAEFD918C782}"/>
              </a:ext>
            </a:extLst>
          </p:cNvPr>
          <p:cNvSpPr>
            <a:spLocks noGrp="1"/>
          </p:cNvSpPr>
          <p:nvPr>
            <p:ph type="title"/>
          </p:nvPr>
        </p:nvSpPr>
        <p:spPr>
          <a:xfrm>
            <a:off x="650632" y="973014"/>
            <a:ext cx="8247184" cy="633047"/>
          </a:xfrm>
        </p:spPr>
        <p:txBody>
          <a:bodyPr>
            <a:normAutofit/>
          </a:bodyPr>
          <a:lstStyle>
            <a:lvl1pPr>
              <a:defRPr sz="3200"/>
            </a:lvl1pPr>
          </a:lstStyle>
          <a:p>
            <a:r>
              <a:rPr lang="en-GB" dirty="0"/>
              <a:t>Click to edit Master title style</a:t>
            </a:r>
          </a:p>
        </p:txBody>
      </p:sp>
      <p:sp>
        <p:nvSpPr>
          <p:cNvPr id="3" name="Content Placeholder 2">
            <a:extLst>
              <a:ext uri="{FF2B5EF4-FFF2-40B4-BE49-F238E27FC236}">
                <a16:creationId xmlns:a16="http://schemas.microsoft.com/office/drawing/2014/main" id="{41818162-1F0B-6912-83C9-67551202CB41}"/>
              </a:ext>
            </a:extLst>
          </p:cNvPr>
          <p:cNvSpPr>
            <a:spLocks noGrp="1"/>
          </p:cNvSpPr>
          <p:nvPr>
            <p:ph sz="half" idx="1"/>
          </p:nvPr>
        </p:nvSpPr>
        <p:spPr>
          <a:xfrm>
            <a:off x="650631" y="1638297"/>
            <a:ext cx="8247185" cy="633047"/>
          </a:xfrm>
        </p:spPr>
        <p:txBody>
          <a:bodyPr/>
          <a:lstStyle>
            <a:lvl1pPr marL="0" indent="0">
              <a:buFontTx/>
              <a:buNone/>
              <a:defRPr>
                <a:solidFill>
                  <a:srgbClr val="4D12DF"/>
                </a:solidFill>
              </a:defRPr>
            </a:lvl1pPr>
          </a:lstStyle>
          <a:p>
            <a:pPr lvl="0"/>
            <a:r>
              <a:rPr lang="en-GB" dirty="0"/>
              <a:t>Click to edit Master text styles</a:t>
            </a:r>
          </a:p>
        </p:txBody>
      </p:sp>
      <p:sp>
        <p:nvSpPr>
          <p:cNvPr id="4" name="Content Placeholder 3">
            <a:extLst>
              <a:ext uri="{FF2B5EF4-FFF2-40B4-BE49-F238E27FC236}">
                <a16:creationId xmlns:a16="http://schemas.microsoft.com/office/drawing/2014/main" id="{E91ED4CA-E17C-4155-2BF2-0D9304EAA330}"/>
              </a:ext>
            </a:extLst>
          </p:cNvPr>
          <p:cNvSpPr>
            <a:spLocks noGrp="1"/>
          </p:cNvSpPr>
          <p:nvPr>
            <p:ph sz="half" idx="2"/>
          </p:nvPr>
        </p:nvSpPr>
        <p:spPr>
          <a:xfrm>
            <a:off x="1471246" y="2690445"/>
            <a:ext cx="9882554" cy="3194541"/>
          </a:xfrm>
        </p:spPr>
        <p:txBody>
          <a:bodyPr>
            <a:normAutofit/>
          </a:bodyPr>
          <a:lstStyle>
            <a:lvl1pPr marL="0" indent="0">
              <a:buFontTx/>
              <a:buNone/>
              <a:defRPr sz="1800"/>
            </a:lvl1pPr>
          </a:lstStyle>
          <a:p>
            <a:pPr lvl="0"/>
            <a:r>
              <a:rPr lang="en-GB" dirty="0"/>
              <a:t>Click to edit Master text styles</a:t>
            </a:r>
          </a:p>
        </p:txBody>
      </p:sp>
      <p:sp>
        <p:nvSpPr>
          <p:cNvPr id="6" name="Footer Placeholder 5">
            <a:extLst>
              <a:ext uri="{FF2B5EF4-FFF2-40B4-BE49-F238E27FC236}">
                <a16:creationId xmlns:a16="http://schemas.microsoft.com/office/drawing/2014/main" id="{B625F8FE-E1A1-EE7C-D5D1-1C7A54743FBF}"/>
              </a:ext>
            </a:extLst>
          </p:cNvPr>
          <p:cNvSpPr>
            <a:spLocks noGrp="1"/>
          </p:cNvSpPr>
          <p:nvPr>
            <p:ph type="ftr" sz="quarter" idx="11"/>
          </p:nvPr>
        </p:nvSpPr>
        <p:spPr>
          <a:xfrm>
            <a:off x="360000" y="6356350"/>
            <a:ext cx="4114800" cy="365125"/>
          </a:xfrm>
        </p:spPr>
        <p:txBody>
          <a:bodyPr/>
          <a:lstStyle>
            <a:lvl1pPr>
              <a:defRPr>
                <a:solidFill>
                  <a:srgbClr val="000032"/>
                </a:solidFill>
              </a:defRPr>
            </a:lvl1pPr>
          </a:lstStyle>
          <a:p>
            <a:endParaRPr lang="en-GB" dirty="0"/>
          </a:p>
        </p:txBody>
      </p:sp>
      <p:sp>
        <p:nvSpPr>
          <p:cNvPr id="7" name="Slide Number Placeholder 6">
            <a:extLst>
              <a:ext uri="{FF2B5EF4-FFF2-40B4-BE49-F238E27FC236}">
                <a16:creationId xmlns:a16="http://schemas.microsoft.com/office/drawing/2014/main" id="{726F5923-25B6-A433-1770-A97F33AD8E40}"/>
              </a:ext>
            </a:extLst>
          </p:cNvPr>
          <p:cNvSpPr>
            <a:spLocks noGrp="1"/>
          </p:cNvSpPr>
          <p:nvPr>
            <p:ph type="sldNum" sz="quarter" idx="12"/>
          </p:nvPr>
        </p:nvSpPr>
        <p:spPr>
          <a:xfrm>
            <a:off x="9000000" y="6356350"/>
            <a:ext cx="2743200" cy="365125"/>
          </a:xfrm>
        </p:spPr>
        <p:txBody>
          <a:bodyPr/>
          <a:lstStyle>
            <a:lvl1pPr>
              <a:defRPr>
                <a:solidFill>
                  <a:schemeClr val="bg1"/>
                </a:solidFill>
              </a:defRPr>
            </a:lvl1pPr>
          </a:lstStyle>
          <a:p>
            <a:fld id="{0C335929-780B-A844-A64B-81E9A9ACE156}" type="slidenum">
              <a:rPr lang="en-GB" smtClean="0"/>
              <a:pPr/>
              <a:t>‹#›</a:t>
            </a:fld>
            <a:endParaRPr lang="en-GB" dirty="0"/>
          </a:p>
        </p:txBody>
      </p:sp>
    </p:spTree>
    <p:extLst>
      <p:ext uri="{BB962C8B-B14F-4D97-AF65-F5344CB8AC3E}">
        <p14:creationId xmlns:p14="http://schemas.microsoft.com/office/powerpoint/2010/main" val="3791272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112C3-F4F0-C597-D8AD-FAEFD918C782}"/>
              </a:ext>
            </a:extLst>
          </p:cNvPr>
          <p:cNvSpPr>
            <a:spLocks noGrp="1"/>
          </p:cNvSpPr>
          <p:nvPr>
            <p:ph type="title"/>
          </p:nvPr>
        </p:nvSpPr>
        <p:spPr>
          <a:xfrm>
            <a:off x="650632" y="973014"/>
            <a:ext cx="8247184" cy="633047"/>
          </a:xfrm>
        </p:spPr>
        <p:txBody>
          <a:bodyPr>
            <a:normAutofit/>
          </a:bodyPr>
          <a:lstStyle>
            <a:lvl1pPr>
              <a:defRPr sz="3200"/>
            </a:lvl1pPr>
          </a:lstStyle>
          <a:p>
            <a:r>
              <a:rPr lang="en-GB" dirty="0"/>
              <a:t>Click to edit Master title style</a:t>
            </a:r>
          </a:p>
        </p:txBody>
      </p:sp>
      <p:sp>
        <p:nvSpPr>
          <p:cNvPr id="3" name="Content Placeholder 2">
            <a:extLst>
              <a:ext uri="{FF2B5EF4-FFF2-40B4-BE49-F238E27FC236}">
                <a16:creationId xmlns:a16="http://schemas.microsoft.com/office/drawing/2014/main" id="{41818162-1F0B-6912-83C9-67551202CB41}"/>
              </a:ext>
            </a:extLst>
          </p:cNvPr>
          <p:cNvSpPr>
            <a:spLocks noGrp="1"/>
          </p:cNvSpPr>
          <p:nvPr>
            <p:ph sz="half" idx="1"/>
          </p:nvPr>
        </p:nvSpPr>
        <p:spPr>
          <a:xfrm>
            <a:off x="650631" y="1638297"/>
            <a:ext cx="8247185" cy="633047"/>
          </a:xfrm>
        </p:spPr>
        <p:txBody>
          <a:bodyPr/>
          <a:lstStyle>
            <a:lvl1pPr marL="0" indent="0">
              <a:buFontTx/>
              <a:buNone/>
              <a:defRPr>
                <a:solidFill>
                  <a:srgbClr val="4D12DF"/>
                </a:solidFill>
              </a:defRPr>
            </a:lvl1pPr>
          </a:lstStyle>
          <a:p>
            <a:pPr lvl="0"/>
            <a:r>
              <a:rPr lang="en-GB" dirty="0"/>
              <a:t>Click to edit Master text styles</a:t>
            </a:r>
          </a:p>
        </p:txBody>
      </p:sp>
      <p:sp>
        <p:nvSpPr>
          <p:cNvPr id="4" name="Content Placeholder 3">
            <a:extLst>
              <a:ext uri="{FF2B5EF4-FFF2-40B4-BE49-F238E27FC236}">
                <a16:creationId xmlns:a16="http://schemas.microsoft.com/office/drawing/2014/main" id="{E91ED4CA-E17C-4155-2BF2-0D9304EAA330}"/>
              </a:ext>
            </a:extLst>
          </p:cNvPr>
          <p:cNvSpPr>
            <a:spLocks noGrp="1"/>
          </p:cNvSpPr>
          <p:nvPr>
            <p:ph sz="half" idx="2"/>
          </p:nvPr>
        </p:nvSpPr>
        <p:spPr>
          <a:xfrm>
            <a:off x="1471246" y="2690445"/>
            <a:ext cx="9882554" cy="3194541"/>
          </a:xfrm>
        </p:spPr>
        <p:txBody>
          <a:bodyPr>
            <a:normAutofit/>
          </a:bodyPr>
          <a:lstStyle>
            <a:lvl1pPr marL="0" indent="0">
              <a:buFontTx/>
              <a:buNone/>
              <a:defRPr sz="1800"/>
            </a:lvl1pPr>
          </a:lstStyle>
          <a:p>
            <a:pPr lvl="0"/>
            <a:r>
              <a:rPr lang="en-GB" dirty="0"/>
              <a:t>Click to edit Master text styles</a:t>
            </a:r>
          </a:p>
        </p:txBody>
      </p:sp>
      <p:sp>
        <p:nvSpPr>
          <p:cNvPr id="6" name="Footer Placeholder 5">
            <a:extLst>
              <a:ext uri="{FF2B5EF4-FFF2-40B4-BE49-F238E27FC236}">
                <a16:creationId xmlns:a16="http://schemas.microsoft.com/office/drawing/2014/main" id="{B625F8FE-E1A1-EE7C-D5D1-1C7A54743FBF}"/>
              </a:ext>
            </a:extLst>
          </p:cNvPr>
          <p:cNvSpPr>
            <a:spLocks noGrp="1"/>
          </p:cNvSpPr>
          <p:nvPr>
            <p:ph type="ftr" sz="quarter" idx="11"/>
          </p:nvPr>
        </p:nvSpPr>
        <p:spPr>
          <a:xfrm>
            <a:off x="360000" y="6356350"/>
            <a:ext cx="4114800" cy="365125"/>
          </a:xfrm>
        </p:spPr>
        <p:txBody>
          <a:bodyPr/>
          <a:lstStyle>
            <a:lvl1pPr>
              <a:defRPr>
                <a:solidFill>
                  <a:srgbClr val="000032"/>
                </a:solidFill>
              </a:defRPr>
            </a:lvl1pPr>
          </a:lstStyle>
          <a:p>
            <a:endParaRPr lang="en-GB" dirty="0"/>
          </a:p>
        </p:txBody>
      </p:sp>
      <p:sp>
        <p:nvSpPr>
          <p:cNvPr id="7" name="Slide Number Placeholder 6">
            <a:extLst>
              <a:ext uri="{FF2B5EF4-FFF2-40B4-BE49-F238E27FC236}">
                <a16:creationId xmlns:a16="http://schemas.microsoft.com/office/drawing/2014/main" id="{726F5923-25B6-A433-1770-A97F33AD8E40}"/>
              </a:ext>
            </a:extLst>
          </p:cNvPr>
          <p:cNvSpPr>
            <a:spLocks noGrp="1"/>
          </p:cNvSpPr>
          <p:nvPr>
            <p:ph type="sldNum" sz="quarter" idx="12"/>
          </p:nvPr>
        </p:nvSpPr>
        <p:spPr>
          <a:xfrm>
            <a:off x="9000000" y="6356350"/>
            <a:ext cx="2743200" cy="365125"/>
          </a:xfrm>
        </p:spPr>
        <p:txBody>
          <a:bodyPr/>
          <a:lstStyle>
            <a:lvl1pPr>
              <a:defRPr>
                <a:solidFill>
                  <a:schemeClr val="bg1"/>
                </a:solidFill>
              </a:defRPr>
            </a:lvl1pPr>
          </a:lstStyle>
          <a:p>
            <a:fld id="{0C335929-780B-A844-A64B-81E9A9ACE156}" type="slidenum">
              <a:rPr lang="en-GB" smtClean="0"/>
              <a:pPr/>
              <a:t>‹#›</a:t>
            </a:fld>
            <a:endParaRPr lang="en-GB" dirty="0"/>
          </a:p>
        </p:txBody>
      </p:sp>
    </p:spTree>
    <p:extLst>
      <p:ext uri="{BB962C8B-B14F-4D97-AF65-F5344CB8AC3E}">
        <p14:creationId xmlns:p14="http://schemas.microsoft.com/office/powerpoint/2010/main" val="4092440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112C3-F4F0-C597-D8AD-FAEFD918C782}"/>
              </a:ext>
            </a:extLst>
          </p:cNvPr>
          <p:cNvSpPr>
            <a:spLocks noGrp="1"/>
          </p:cNvSpPr>
          <p:nvPr>
            <p:ph type="title"/>
          </p:nvPr>
        </p:nvSpPr>
        <p:spPr>
          <a:xfrm>
            <a:off x="650632" y="973014"/>
            <a:ext cx="8247184" cy="633047"/>
          </a:xfrm>
        </p:spPr>
        <p:txBody>
          <a:bodyPr>
            <a:normAutofit/>
          </a:bodyPr>
          <a:lstStyle>
            <a:lvl1pPr>
              <a:defRPr sz="3200"/>
            </a:lvl1pPr>
          </a:lstStyle>
          <a:p>
            <a:r>
              <a:rPr lang="en-GB" dirty="0"/>
              <a:t>Click to edit Master title style</a:t>
            </a:r>
          </a:p>
        </p:txBody>
      </p:sp>
      <p:sp>
        <p:nvSpPr>
          <p:cNvPr id="3" name="Content Placeholder 2">
            <a:extLst>
              <a:ext uri="{FF2B5EF4-FFF2-40B4-BE49-F238E27FC236}">
                <a16:creationId xmlns:a16="http://schemas.microsoft.com/office/drawing/2014/main" id="{41818162-1F0B-6912-83C9-67551202CB41}"/>
              </a:ext>
            </a:extLst>
          </p:cNvPr>
          <p:cNvSpPr>
            <a:spLocks noGrp="1"/>
          </p:cNvSpPr>
          <p:nvPr>
            <p:ph sz="half" idx="1"/>
          </p:nvPr>
        </p:nvSpPr>
        <p:spPr>
          <a:xfrm>
            <a:off x="650631" y="1638297"/>
            <a:ext cx="8247185" cy="633047"/>
          </a:xfrm>
        </p:spPr>
        <p:txBody>
          <a:bodyPr/>
          <a:lstStyle>
            <a:lvl1pPr marL="0" indent="0">
              <a:buFontTx/>
              <a:buNone/>
              <a:defRPr>
                <a:solidFill>
                  <a:srgbClr val="4D12DF"/>
                </a:solidFill>
              </a:defRPr>
            </a:lvl1pPr>
          </a:lstStyle>
          <a:p>
            <a:pPr lvl="0"/>
            <a:r>
              <a:rPr lang="en-GB" dirty="0"/>
              <a:t>Click to edit Master text styles</a:t>
            </a:r>
          </a:p>
        </p:txBody>
      </p:sp>
      <p:sp>
        <p:nvSpPr>
          <p:cNvPr id="4" name="Content Placeholder 3">
            <a:extLst>
              <a:ext uri="{FF2B5EF4-FFF2-40B4-BE49-F238E27FC236}">
                <a16:creationId xmlns:a16="http://schemas.microsoft.com/office/drawing/2014/main" id="{E91ED4CA-E17C-4155-2BF2-0D9304EAA330}"/>
              </a:ext>
            </a:extLst>
          </p:cNvPr>
          <p:cNvSpPr>
            <a:spLocks noGrp="1"/>
          </p:cNvSpPr>
          <p:nvPr>
            <p:ph sz="half" idx="2"/>
          </p:nvPr>
        </p:nvSpPr>
        <p:spPr>
          <a:xfrm>
            <a:off x="1471246" y="2690445"/>
            <a:ext cx="5058508" cy="3194541"/>
          </a:xfrm>
        </p:spPr>
        <p:txBody>
          <a:bodyPr>
            <a:normAutofit/>
          </a:bodyPr>
          <a:lstStyle>
            <a:lvl1pPr marL="0" indent="0">
              <a:buFontTx/>
              <a:buNone/>
              <a:defRPr sz="1800"/>
            </a:lvl1pPr>
          </a:lstStyle>
          <a:p>
            <a:pPr lvl="0"/>
            <a:r>
              <a:rPr lang="en-GB" dirty="0"/>
              <a:t>Click to edit Master text styles</a:t>
            </a:r>
          </a:p>
        </p:txBody>
      </p:sp>
      <p:sp>
        <p:nvSpPr>
          <p:cNvPr id="6" name="Footer Placeholder 5">
            <a:extLst>
              <a:ext uri="{FF2B5EF4-FFF2-40B4-BE49-F238E27FC236}">
                <a16:creationId xmlns:a16="http://schemas.microsoft.com/office/drawing/2014/main" id="{B625F8FE-E1A1-EE7C-D5D1-1C7A54743FBF}"/>
              </a:ext>
            </a:extLst>
          </p:cNvPr>
          <p:cNvSpPr>
            <a:spLocks noGrp="1"/>
          </p:cNvSpPr>
          <p:nvPr>
            <p:ph type="ftr" sz="quarter" idx="11"/>
          </p:nvPr>
        </p:nvSpPr>
        <p:spPr>
          <a:xfrm>
            <a:off x="360000" y="6356350"/>
            <a:ext cx="4114800" cy="365125"/>
          </a:xfrm>
        </p:spPr>
        <p:txBody>
          <a:bodyPr/>
          <a:lstStyle>
            <a:lvl1pPr>
              <a:defRPr>
                <a:solidFill>
                  <a:srgbClr val="000032"/>
                </a:solidFill>
              </a:defRPr>
            </a:lvl1pPr>
          </a:lstStyle>
          <a:p>
            <a:endParaRPr lang="en-GB" dirty="0"/>
          </a:p>
        </p:txBody>
      </p:sp>
      <p:sp>
        <p:nvSpPr>
          <p:cNvPr id="7" name="Slide Number Placeholder 6">
            <a:extLst>
              <a:ext uri="{FF2B5EF4-FFF2-40B4-BE49-F238E27FC236}">
                <a16:creationId xmlns:a16="http://schemas.microsoft.com/office/drawing/2014/main" id="{726F5923-25B6-A433-1770-A97F33AD8E40}"/>
              </a:ext>
            </a:extLst>
          </p:cNvPr>
          <p:cNvSpPr>
            <a:spLocks noGrp="1"/>
          </p:cNvSpPr>
          <p:nvPr>
            <p:ph type="sldNum" sz="quarter" idx="12"/>
          </p:nvPr>
        </p:nvSpPr>
        <p:spPr>
          <a:xfrm>
            <a:off x="9000000" y="6356350"/>
            <a:ext cx="2743200" cy="365125"/>
          </a:xfrm>
        </p:spPr>
        <p:txBody>
          <a:bodyPr/>
          <a:lstStyle>
            <a:lvl1pPr>
              <a:defRPr>
                <a:solidFill>
                  <a:schemeClr val="tx1"/>
                </a:solidFill>
              </a:defRPr>
            </a:lvl1pPr>
          </a:lstStyle>
          <a:p>
            <a:fld id="{0C335929-780B-A844-A64B-81E9A9ACE156}" type="slidenum">
              <a:rPr lang="en-GB" smtClean="0"/>
              <a:pPr/>
              <a:t>‹#›</a:t>
            </a:fld>
            <a:endParaRPr lang="en-GB" dirty="0"/>
          </a:p>
        </p:txBody>
      </p:sp>
    </p:spTree>
    <p:extLst>
      <p:ext uri="{BB962C8B-B14F-4D97-AF65-F5344CB8AC3E}">
        <p14:creationId xmlns:p14="http://schemas.microsoft.com/office/powerpoint/2010/main" val="2390633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112C3-F4F0-C597-D8AD-FAEFD918C782}"/>
              </a:ext>
            </a:extLst>
          </p:cNvPr>
          <p:cNvSpPr>
            <a:spLocks noGrp="1"/>
          </p:cNvSpPr>
          <p:nvPr>
            <p:ph type="title"/>
          </p:nvPr>
        </p:nvSpPr>
        <p:spPr>
          <a:xfrm>
            <a:off x="650632" y="973014"/>
            <a:ext cx="8247184" cy="633047"/>
          </a:xfrm>
        </p:spPr>
        <p:txBody>
          <a:bodyPr>
            <a:normAutofit/>
          </a:bodyPr>
          <a:lstStyle>
            <a:lvl1pPr>
              <a:defRPr sz="3200"/>
            </a:lvl1pPr>
          </a:lstStyle>
          <a:p>
            <a:r>
              <a:rPr lang="en-GB" dirty="0"/>
              <a:t>Click to edit Master title style</a:t>
            </a:r>
          </a:p>
        </p:txBody>
      </p:sp>
      <p:sp>
        <p:nvSpPr>
          <p:cNvPr id="3" name="Content Placeholder 2">
            <a:extLst>
              <a:ext uri="{FF2B5EF4-FFF2-40B4-BE49-F238E27FC236}">
                <a16:creationId xmlns:a16="http://schemas.microsoft.com/office/drawing/2014/main" id="{41818162-1F0B-6912-83C9-67551202CB41}"/>
              </a:ext>
            </a:extLst>
          </p:cNvPr>
          <p:cNvSpPr>
            <a:spLocks noGrp="1"/>
          </p:cNvSpPr>
          <p:nvPr>
            <p:ph sz="half" idx="1"/>
          </p:nvPr>
        </p:nvSpPr>
        <p:spPr>
          <a:xfrm>
            <a:off x="650631" y="1638297"/>
            <a:ext cx="8247185" cy="633047"/>
          </a:xfrm>
        </p:spPr>
        <p:txBody>
          <a:bodyPr/>
          <a:lstStyle>
            <a:lvl1pPr marL="0" indent="0">
              <a:buFontTx/>
              <a:buNone/>
              <a:defRPr>
                <a:solidFill>
                  <a:srgbClr val="4D12DF"/>
                </a:solidFill>
              </a:defRPr>
            </a:lvl1pPr>
          </a:lstStyle>
          <a:p>
            <a:pPr lvl="0"/>
            <a:r>
              <a:rPr lang="en-GB" dirty="0"/>
              <a:t>Click to edit Master text styles</a:t>
            </a:r>
          </a:p>
        </p:txBody>
      </p:sp>
      <p:sp>
        <p:nvSpPr>
          <p:cNvPr id="4" name="Content Placeholder 3">
            <a:extLst>
              <a:ext uri="{FF2B5EF4-FFF2-40B4-BE49-F238E27FC236}">
                <a16:creationId xmlns:a16="http://schemas.microsoft.com/office/drawing/2014/main" id="{E91ED4CA-E17C-4155-2BF2-0D9304EAA330}"/>
              </a:ext>
            </a:extLst>
          </p:cNvPr>
          <p:cNvSpPr>
            <a:spLocks noGrp="1"/>
          </p:cNvSpPr>
          <p:nvPr>
            <p:ph sz="half" idx="2"/>
          </p:nvPr>
        </p:nvSpPr>
        <p:spPr>
          <a:xfrm>
            <a:off x="1471246" y="2690445"/>
            <a:ext cx="5058508" cy="3194541"/>
          </a:xfrm>
        </p:spPr>
        <p:txBody>
          <a:bodyPr>
            <a:normAutofit/>
          </a:bodyPr>
          <a:lstStyle>
            <a:lvl1pPr marL="0" indent="0">
              <a:buFontTx/>
              <a:buNone/>
              <a:defRPr sz="1800"/>
            </a:lvl1pPr>
          </a:lstStyle>
          <a:p>
            <a:pPr lvl="0"/>
            <a:r>
              <a:rPr lang="en-GB" dirty="0"/>
              <a:t>Click to edit Master text styles</a:t>
            </a:r>
          </a:p>
        </p:txBody>
      </p:sp>
      <p:sp>
        <p:nvSpPr>
          <p:cNvPr id="6" name="Footer Placeholder 5">
            <a:extLst>
              <a:ext uri="{FF2B5EF4-FFF2-40B4-BE49-F238E27FC236}">
                <a16:creationId xmlns:a16="http://schemas.microsoft.com/office/drawing/2014/main" id="{B625F8FE-E1A1-EE7C-D5D1-1C7A54743FBF}"/>
              </a:ext>
            </a:extLst>
          </p:cNvPr>
          <p:cNvSpPr>
            <a:spLocks noGrp="1"/>
          </p:cNvSpPr>
          <p:nvPr>
            <p:ph type="ftr" sz="quarter" idx="11"/>
          </p:nvPr>
        </p:nvSpPr>
        <p:spPr>
          <a:xfrm>
            <a:off x="360000" y="6356350"/>
            <a:ext cx="4114800" cy="365125"/>
          </a:xfrm>
        </p:spPr>
        <p:txBody>
          <a:bodyPr/>
          <a:lstStyle>
            <a:lvl1pPr>
              <a:defRPr>
                <a:solidFill>
                  <a:srgbClr val="000032"/>
                </a:solidFill>
              </a:defRPr>
            </a:lvl1pPr>
          </a:lstStyle>
          <a:p>
            <a:endParaRPr lang="en-GB" dirty="0"/>
          </a:p>
        </p:txBody>
      </p:sp>
      <p:sp>
        <p:nvSpPr>
          <p:cNvPr id="7" name="Slide Number Placeholder 6">
            <a:extLst>
              <a:ext uri="{FF2B5EF4-FFF2-40B4-BE49-F238E27FC236}">
                <a16:creationId xmlns:a16="http://schemas.microsoft.com/office/drawing/2014/main" id="{726F5923-25B6-A433-1770-A97F33AD8E40}"/>
              </a:ext>
            </a:extLst>
          </p:cNvPr>
          <p:cNvSpPr>
            <a:spLocks noGrp="1"/>
          </p:cNvSpPr>
          <p:nvPr>
            <p:ph type="sldNum" sz="quarter" idx="12"/>
          </p:nvPr>
        </p:nvSpPr>
        <p:spPr>
          <a:xfrm>
            <a:off x="9000000" y="6356350"/>
            <a:ext cx="2743200" cy="365125"/>
          </a:xfrm>
        </p:spPr>
        <p:txBody>
          <a:bodyPr/>
          <a:lstStyle>
            <a:lvl1pPr>
              <a:defRPr>
                <a:solidFill>
                  <a:schemeClr val="bg1"/>
                </a:solidFill>
              </a:defRPr>
            </a:lvl1pPr>
          </a:lstStyle>
          <a:p>
            <a:fld id="{0C335929-780B-A844-A64B-81E9A9ACE156}" type="slidenum">
              <a:rPr lang="en-GB" smtClean="0"/>
              <a:pPr/>
              <a:t>‹#›</a:t>
            </a:fld>
            <a:endParaRPr lang="en-GB" dirty="0"/>
          </a:p>
        </p:txBody>
      </p:sp>
    </p:spTree>
    <p:extLst>
      <p:ext uri="{BB962C8B-B14F-4D97-AF65-F5344CB8AC3E}">
        <p14:creationId xmlns:p14="http://schemas.microsoft.com/office/powerpoint/2010/main" val="585674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itle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112C3-F4F0-C597-D8AD-FAEFD918C782}"/>
              </a:ext>
            </a:extLst>
          </p:cNvPr>
          <p:cNvSpPr>
            <a:spLocks noGrp="1"/>
          </p:cNvSpPr>
          <p:nvPr>
            <p:ph type="title"/>
          </p:nvPr>
        </p:nvSpPr>
        <p:spPr>
          <a:xfrm>
            <a:off x="650632" y="973014"/>
            <a:ext cx="8247184" cy="633047"/>
          </a:xfrm>
        </p:spPr>
        <p:txBody>
          <a:bodyPr>
            <a:normAutofit/>
          </a:bodyPr>
          <a:lstStyle>
            <a:lvl1pPr>
              <a:defRPr sz="3200"/>
            </a:lvl1pPr>
          </a:lstStyle>
          <a:p>
            <a:r>
              <a:rPr lang="en-GB" dirty="0"/>
              <a:t>Click to edit Master title style</a:t>
            </a:r>
          </a:p>
        </p:txBody>
      </p:sp>
      <p:sp>
        <p:nvSpPr>
          <p:cNvPr id="3" name="Content Placeholder 2">
            <a:extLst>
              <a:ext uri="{FF2B5EF4-FFF2-40B4-BE49-F238E27FC236}">
                <a16:creationId xmlns:a16="http://schemas.microsoft.com/office/drawing/2014/main" id="{41818162-1F0B-6912-83C9-67551202CB41}"/>
              </a:ext>
            </a:extLst>
          </p:cNvPr>
          <p:cNvSpPr>
            <a:spLocks noGrp="1"/>
          </p:cNvSpPr>
          <p:nvPr>
            <p:ph sz="half" idx="1"/>
          </p:nvPr>
        </p:nvSpPr>
        <p:spPr>
          <a:xfrm>
            <a:off x="650631" y="1638297"/>
            <a:ext cx="8247185" cy="1069734"/>
          </a:xfrm>
        </p:spPr>
        <p:txBody>
          <a:bodyPr/>
          <a:lstStyle>
            <a:lvl1pPr marL="0" indent="0">
              <a:buFontTx/>
              <a:buNone/>
              <a:defRPr>
                <a:solidFill>
                  <a:srgbClr val="4D12DF"/>
                </a:solidFill>
              </a:defRPr>
            </a:lvl1pPr>
          </a:lstStyle>
          <a:p>
            <a:pPr lvl="0"/>
            <a:r>
              <a:rPr lang="en-GB" dirty="0"/>
              <a:t>Click to edit Master text styles</a:t>
            </a:r>
          </a:p>
        </p:txBody>
      </p:sp>
      <p:sp>
        <p:nvSpPr>
          <p:cNvPr id="4" name="Content Placeholder 3">
            <a:extLst>
              <a:ext uri="{FF2B5EF4-FFF2-40B4-BE49-F238E27FC236}">
                <a16:creationId xmlns:a16="http://schemas.microsoft.com/office/drawing/2014/main" id="{E91ED4CA-E17C-4155-2BF2-0D9304EAA330}"/>
              </a:ext>
            </a:extLst>
          </p:cNvPr>
          <p:cNvSpPr>
            <a:spLocks noGrp="1"/>
          </p:cNvSpPr>
          <p:nvPr>
            <p:ph sz="half" idx="2"/>
          </p:nvPr>
        </p:nvSpPr>
        <p:spPr>
          <a:xfrm>
            <a:off x="1471246" y="3036276"/>
            <a:ext cx="9208477" cy="2848709"/>
          </a:xfrm>
        </p:spPr>
        <p:txBody>
          <a:bodyPr>
            <a:normAutofit/>
          </a:bodyPr>
          <a:lstStyle>
            <a:lvl1pPr marL="0" indent="0">
              <a:buFontTx/>
              <a:buNone/>
              <a:defRPr sz="1800"/>
            </a:lvl1pPr>
          </a:lstStyle>
          <a:p>
            <a:pPr lvl="0"/>
            <a:r>
              <a:rPr lang="en-GB" dirty="0"/>
              <a:t>Click to edit Master text styles</a:t>
            </a:r>
          </a:p>
        </p:txBody>
      </p:sp>
      <p:sp>
        <p:nvSpPr>
          <p:cNvPr id="6" name="Footer Placeholder 5">
            <a:extLst>
              <a:ext uri="{FF2B5EF4-FFF2-40B4-BE49-F238E27FC236}">
                <a16:creationId xmlns:a16="http://schemas.microsoft.com/office/drawing/2014/main" id="{B625F8FE-E1A1-EE7C-D5D1-1C7A54743FBF}"/>
              </a:ext>
            </a:extLst>
          </p:cNvPr>
          <p:cNvSpPr>
            <a:spLocks noGrp="1"/>
          </p:cNvSpPr>
          <p:nvPr>
            <p:ph type="ftr" sz="quarter" idx="11"/>
          </p:nvPr>
        </p:nvSpPr>
        <p:spPr>
          <a:xfrm>
            <a:off x="360000" y="6356350"/>
            <a:ext cx="4114800" cy="365125"/>
          </a:xfrm>
        </p:spPr>
        <p:txBody>
          <a:bodyPr/>
          <a:lstStyle>
            <a:lvl1pPr>
              <a:defRPr>
                <a:solidFill>
                  <a:srgbClr val="000032"/>
                </a:solidFill>
              </a:defRPr>
            </a:lvl1pPr>
          </a:lstStyle>
          <a:p>
            <a:endParaRPr lang="en-GB" dirty="0"/>
          </a:p>
        </p:txBody>
      </p:sp>
      <p:sp>
        <p:nvSpPr>
          <p:cNvPr id="7" name="Slide Number Placeholder 6">
            <a:extLst>
              <a:ext uri="{FF2B5EF4-FFF2-40B4-BE49-F238E27FC236}">
                <a16:creationId xmlns:a16="http://schemas.microsoft.com/office/drawing/2014/main" id="{726F5923-25B6-A433-1770-A97F33AD8E40}"/>
              </a:ext>
            </a:extLst>
          </p:cNvPr>
          <p:cNvSpPr>
            <a:spLocks noGrp="1"/>
          </p:cNvSpPr>
          <p:nvPr>
            <p:ph type="sldNum" sz="quarter" idx="12"/>
          </p:nvPr>
        </p:nvSpPr>
        <p:spPr>
          <a:xfrm>
            <a:off x="9000000" y="6356350"/>
            <a:ext cx="2743200" cy="365125"/>
          </a:xfrm>
        </p:spPr>
        <p:txBody>
          <a:bodyPr/>
          <a:lstStyle>
            <a:lvl1pPr>
              <a:defRPr>
                <a:solidFill>
                  <a:srgbClr val="000032"/>
                </a:solidFill>
              </a:defRPr>
            </a:lvl1pPr>
          </a:lstStyle>
          <a:p>
            <a:fld id="{0C335929-780B-A844-A64B-81E9A9ACE156}" type="slidenum">
              <a:rPr lang="en-GB" smtClean="0"/>
              <a:pPr/>
              <a:t>‹#›</a:t>
            </a:fld>
            <a:endParaRPr lang="en-GB" dirty="0"/>
          </a:p>
        </p:txBody>
      </p:sp>
    </p:spTree>
    <p:extLst>
      <p:ext uri="{BB962C8B-B14F-4D97-AF65-F5344CB8AC3E}">
        <p14:creationId xmlns:p14="http://schemas.microsoft.com/office/powerpoint/2010/main" val="1782925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itle 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112C3-F4F0-C597-D8AD-FAEFD918C782}"/>
              </a:ext>
            </a:extLst>
          </p:cNvPr>
          <p:cNvSpPr>
            <a:spLocks noGrp="1"/>
          </p:cNvSpPr>
          <p:nvPr>
            <p:ph type="title"/>
          </p:nvPr>
        </p:nvSpPr>
        <p:spPr>
          <a:xfrm>
            <a:off x="4448909" y="973014"/>
            <a:ext cx="5726722" cy="633047"/>
          </a:xfrm>
        </p:spPr>
        <p:txBody>
          <a:bodyPr>
            <a:normAutofit/>
          </a:bodyPr>
          <a:lstStyle>
            <a:lvl1pPr>
              <a:defRPr sz="3200"/>
            </a:lvl1pPr>
          </a:lstStyle>
          <a:p>
            <a:r>
              <a:rPr lang="en-GB" dirty="0"/>
              <a:t>Click to edit Master title style</a:t>
            </a:r>
          </a:p>
        </p:txBody>
      </p:sp>
      <p:sp>
        <p:nvSpPr>
          <p:cNvPr id="3" name="Content Placeholder 2">
            <a:extLst>
              <a:ext uri="{FF2B5EF4-FFF2-40B4-BE49-F238E27FC236}">
                <a16:creationId xmlns:a16="http://schemas.microsoft.com/office/drawing/2014/main" id="{41818162-1F0B-6912-83C9-67551202CB41}"/>
              </a:ext>
            </a:extLst>
          </p:cNvPr>
          <p:cNvSpPr>
            <a:spLocks noGrp="1"/>
          </p:cNvSpPr>
          <p:nvPr>
            <p:ph sz="half" idx="1"/>
          </p:nvPr>
        </p:nvSpPr>
        <p:spPr>
          <a:xfrm>
            <a:off x="4448908" y="1638297"/>
            <a:ext cx="5726723" cy="1069734"/>
          </a:xfrm>
        </p:spPr>
        <p:txBody>
          <a:bodyPr/>
          <a:lstStyle>
            <a:lvl1pPr marL="0" indent="0">
              <a:buFontTx/>
              <a:buNone/>
              <a:defRPr>
                <a:solidFill>
                  <a:srgbClr val="4D12DF"/>
                </a:solidFill>
              </a:defRPr>
            </a:lvl1pPr>
          </a:lstStyle>
          <a:p>
            <a:pPr lvl="0"/>
            <a:r>
              <a:rPr lang="en-GB" dirty="0"/>
              <a:t>Click to edit Master text styles</a:t>
            </a:r>
          </a:p>
        </p:txBody>
      </p:sp>
      <p:sp>
        <p:nvSpPr>
          <p:cNvPr id="4" name="Content Placeholder 3">
            <a:extLst>
              <a:ext uri="{FF2B5EF4-FFF2-40B4-BE49-F238E27FC236}">
                <a16:creationId xmlns:a16="http://schemas.microsoft.com/office/drawing/2014/main" id="{E91ED4CA-E17C-4155-2BF2-0D9304EAA330}"/>
              </a:ext>
            </a:extLst>
          </p:cNvPr>
          <p:cNvSpPr>
            <a:spLocks noGrp="1"/>
          </p:cNvSpPr>
          <p:nvPr>
            <p:ph sz="half" idx="2"/>
          </p:nvPr>
        </p:nvSpPr>
        <p:spPr>
          <a:xfrm>
            <a:off x="1471246" y="3036276"/>
            <a:ext cx="9267092" cy="2848709"/>
          </a:xfrm>
        </p:spPr>
        <p:txBody>
          <a:bodyPr>
            <a:normAutofit/>
          </a:bodyPr>
          <a:lstStyle>
            <a:lvl1pPr marL="0" indent="0">
              <a:buFontTx/>
              <a:buNone/>
              <a:defRPr sz="1800"/>
            </a:lvl1pPr>
          </a:lstStyle>
          <a:p>
            <a:pPr lvl="0"/>
            <a:r>
              <a:rPr lang="en-GB" dirty="0"/>
              <a:t>Click to edit Master text styles</a:t>
            </a:r>
          </a:p>
        </p:txBody>
      </p:sp>
      <p:sp>
        <p:nvSpPr>
          <p:cNvPr id="6" name="Footer Placeholder 5">
            <a:extLst>
              <a:ext uri="{FF2B5EF4-FFF2-40B4-BE49-F238E27FC236}">
                <a16:creationId xmlns:a16="http://schemas.microsoft.com/office/drawing/2014/main" id="{B625F8FE-E1A1-EE7C-D5D1-1C7A54743FBF}"/>
              </a:ext>
            </a:extLst>
          </p:cNvPr>
          <p:cNvSpPr>
            <a:spLocks noGrp="1"/>
          </p:cNvSpPr>
          <p:nvPr>
            <p:ph type="ftr" sz="quarter" idx="11"/>
          </p:nvPr>
        </p:nvSpPr>
        <p:spPr>
          <a:xfrm>
            <a:off x="360000" y="6356350"/>
            <a:ext cx="4114800" cy="365125"/>
          </a:xfrm>
        </p:spPr>
        <p:txBody>
          <a:bodyPr/>
          <a:lstStyle>
            <a:lvl1pPr>
              <a:defRPr>
                <a:solidFill>
                  <a:srgbClr val="000032"/>
                </a:solidFill>
              </a:defRPr>
            </a:lvl1pPr>
          </a:lstStyle>
          <a:p>
            <a:endParaRPr lang="en-GB" dirty="0"/>
          </a:p>
        </p:txBody>
      </p:sp>
      <p:sp>
        <p:nvSpPr>
          <p:cNvPr id="7" name="Slide Number Placeholder 6">
            <a:extLst>
              <a:ext uri="{FF2B5EF4-FFF2-40B4-BE49-F238E27FC236}">
                <a16:creationId xmlns:a16="http://schemas.microsoft.com/office/drawing/2014/main" id="{726F5923-25B6-A433-1770-A97F33AD8E40}"/>
              </a:ext>
            </a:extLst>
          </p:cNvPr>
          <p:cNvSpPr>
            <a:spLocks noGrp="1"/>
          </p:cNvSpPr>
          <p:nvPr>
            <p:ph type="sldNum" sz="quarter" idx="12"/>
          </p:nvPr>
        </p:nvSpPr>
        <p:spPr>
          <a:xfrm>
            <a:off x="9000000" y="6356350"/>
            <a:ext cx="2743200" cy="365125"/>
          </a:xfrm>
        </p:spPr>
        <p:txBody>
          <a:bodyPr/>
          <a:lstStyle>
            <a:lvl1pPr>
              <a:defRPr>
                <a:solidFill>
                  <a:srgbClr val="000032"/>
                </a:solidFill>
              </a:defRPr>
            </a:lvl1pPr>
          </a:lstStyle>
          <a:p>
            <a:fld id="{0C335929-780B-A844-A64B-81E9A9ACE156}" type="slidenum">
              <a:rPr lang="en-GB" smtClean="0"/>
              <a:pPr/>
              <a:t>‹#›</a:t>
            </a:fld>
            <a:endParaRPr lang="en-GB" dirty="0"/>
          </a:p>
        </p:txBody>
      </p:sp>
    </p:spTree>
    <p:extLst>
      <p:ext uri="{BB962C8B-B14F-4D97-AF65-F5344CB8AC3E}">
        <p14:creationId xmlns:p14="http://schemas.microsoft.com/office/powerpoint/2010/main" val="3390026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1EC4C-94DC-579B-3BAF-FB86FAACD163}"/>
              </a:ext>
            </a:extLst>
          </p:cNvPr>
          <p:cNvSpPr>
            <a:spLocks noGrp="1"/>
          </p:cNvSpPr>
          <p:nvPr>
            <p:ph type="title"/>
          </p:nvPr>
        </p:nvSpPr>
        <p:spPr>
          <a:xfrm>
            <a:off x="838200" y="1689832"/>
            <a:ext cx="5914292" cy="1325563"/>
          </a:xfrm>
        </p:spPr>
        <p:txBody>
          <a:bodyPr/>
          <a:lstStyle>
            <a:lvl1pPr>
              <a:defRPr>
                <a:solidFill>
                  <a:schemeClr val="bg1"/>
                </a:solidFill>
              </a:defRPr>
            </a:lvl1pPr>
          </a:lstStyle>
          <a:p>
            <a:r>
              <a:rPr lang="en-US"/>
              <a:t>Click to edit Master title style</a:t>
            </a:r>
            <a:endParaRPr lang="en-GB" dirty="0"/>
          </a:p>
        </p:txBody>
      </p:sp>
      <p:sp>
        <p:nvSpPr>
          <p:cNvPr id="3" name="Slide Number Placeholder 2">
            <a:extLst>
              <a:ext uri="{FF2B5EF4-FFF2-40B4-BE49-F238E27FC236}">
                <a16:creationId xmlns:a16="http://schemas.microsoft.com/office/drawing/2014/main" id="{697FC847-80C2-20D0-541F-11F82D29DCD3}"/>
              </a:ext>
            </a:extLst>
          </p:cNvPr>
          <p:cNvSpPr>
            <a:spLocks noGrp="1"/>
          </p:cNvSpPr>
          <p:nvPr>
            <p:ph type="sldNum" sz="quarter" idx="10"/>
          </p:nvPr>
        </p:nvSpPr>
        <p:spPr>
          <a:xfrm>
            <a:off x="9000000" y="6356350"/>
            <a:ext cx="2743200" cy="365125"/>
          </a:xfrm>
        </p:spPr>
        <p:txBody>
          <a:bodyPr/>
          <a:lstStyle>
            <a:lvl1pPr>
              <a:defRPr>
                <a:solidFill>
                  <a:schemeClr val="bg1"/>
                </a:solidFill>
              </a:defRPr>
            </a:lvl1pPr>
          </a:lstStyle>
          <a:p>
            <a:fld id="{17B3F2CA-B8B7-1648-A0C4-6D39A5ED6BC8}" type="slidenum">
              <a:rPr lang="en-GB" smtClean="0"/>
              <a:pPr/>
              <a:t>‹#›</a:t>
            </a:fld>
            <a:endParaRPr lang="en-GB" dirty="0"/>
          </a:p>
        </p:txBody>
      </p:sp>
      <p:sp>
        <p:nvSpPr>
          <p:cNvPr id="4" name="Footer Placeholder 3">
            <a:extLst>
              <a:ext uri="{FF2B5EF4-FFF2-40B4-BE49-F238E27FC236}">
                <a16:creationId xmlns:a16="http://schemas.microsoft.com/office/drawing/2014/main" id="{AB7C8928-B71B-934D-BFBD-A943FC175957}"/>
              </a:ext>
            </a:extLst>
          </p:cNvPr>
          <p:cNvSpPr>
            <a:spLocks noGrp="1"/>
          </p:cNvSpPr>
          <p:nvPr>
            <p:ph type="ftr" sz="quarter" idx="11"/>
          </p:nvPr>
        </p:nvSpPr>
        <p:spPr>
          <a:xfrm>
            <a:off x="360000" y="6356350"/>
            <a:ext cx="4114800" cy="365125"/>
          </a:xfrm>
        </p:spPr>
        <p:txBody>
          <a:bodyPr/>
          <a:lstStyle>
            <a:lvl1pPr>
              <a:defRPr>
                <a:solidFill>
                  <a:schemeClr val="bg1"/>
                </a:solidFill>
              </a:defRPr>
            </a:lvl1pPr>
          </a:lstStyle>
          <a:p>
            <a:endParaRPr lang="en-GB" dirty="0"/>
          </a:p>
        </p:txBody>
      </p:sp>
      <p:sp>
        <p:nvSpPr>
          <p:cNvPr id="5" name="Text Placeholder 9">
            <a:extLst>
              <a:ext uri="{FF2B5EF4-FFF2-40B4-BE49-F238E27FC236}">
                <a16:creationId xmlns:a16="http://schemas.microsoft.com/office/drawing/2014/main" id="{5DC1CAA3-C48B-A9F3-72FC-3B5A3C9634BF}"/>
              </a:ext>
            </a:extLst>
          </p:cNvPr>
          <p:cNvSpPr>
            <a:spLocks noGrp="1"/>
          </p:cNvSpPr>
          <p:nvPr>
            <p:ph idx="1"/>
          </p:nvPr>
        </p:nvSpPr>
        <p:spPr>
          <a:xfrm>
            <a:off x="838200" y="3150332"/>
            <a:ext cx="5914292" cy="2465021"/>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242008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9ECA592-776B-3D27-4E26-78CE49DDD16E}"/>
              </a:ext>
            </a:extLst>
          </p:cNvPr>
          <p:cNvSpPr>
            <a:spLocks noGrp="1"/>
          </p:cNvSpPr>
          <p:nvPr>
            <p:ph type="ftr" sz="quarter" idx="10"/>
          </p:nvPr>
        </p:nvSpPr>
        <p:spPr>
          <a:xfrm>
            <a:off x="360000" y="6356350"/>
            <a:ext cx="4114800" cy="365125"/>
          </a:xfrm>
        </p:spPr>
        <p:txBody>
          <a:bodyPr/>
          <a:lstStyle>
            <a:lvl1pPr>
              <a:defRPr>
                <a:solidFill>
                  <a:srgbClr val="000032"/>
                </a:solidFill>
              </a:defRPr>
            </a:lvl1pPr>
          </a:lstStyle>
          <a:p>
            <a:endParaRPr lang="en-GB" dirty="0"/>
          </a:p>
        </p:txBody>
      </p:sp>
      <p:sp>
        <p:nvSpPr>
          <p:cNvPr id="4" name="Slide Number Placeholder 3">
            <a:extLst>
              <a:ext uri="{FF2B5EF4-FFF2-40B4-BE49-F238E27FC236}">
                <a16:creationId xmlns:a16="http://schemas.microsoft.com/office/drawing/2014/main" id="{76603086-867D-A701-7EFC-75207FB3F647}"/>
              </a:ext>
            </a:extLst>
          </p:cNvPr>
          <p:cNvSpPr>
            <a:spLocks noGrp="1"/>
          </p:cNvSpPr>
          <p:nvPr>
            <p:ph type="sldNum" sz="quarter" idx="11"/>
          </p:nvPr>
        </p:nvSpPr>
        <p:spPr>
          <a:xfrm>
            <a:off x="9000000" y="6356350"/>
            <a:ext cx="2743200" cy="365125"/>
          </a:xfrm>
        </p:spPr>
        <p:txBody>
          <a:bodyPr/>
          <a:lstStyle>
            <a:lvl1pPr>
              <a:defRPr>
                <a:solidFill>
                  <a:srgbClr val="000032"/>
                </a:solidFill>
              </a:defRPr>
            </a:lvl1pPr>
          </a:lstStyle>
          <a:p>
            <a:fld id="{0C335929-780B-A844-A64B-81E9A9ACE156}" type="slidenum">
              <a:rPr lang="en-GB" smtClean="0"/>
              <a:pPr/>
              <a:t>‹#›</a:t>
            </a:fld>
            <a:endParaRPr lang="en-GB" dirty="0"/>
          </a:p>
        </p:txBody>
      </p:sp>
      <p:sp>
        <p:nvSpPr>
          <p:cNvPr id="5" name="Title 1">
            <a:extLst>
              <a:ext uri="{FF2B5EF4-FFF2-40B4-BE49-F238E27FC236}">
                <a16:creationId xmlns:a16="http://schemas.microsoft.com/office/drawing/2014/main" id="{91DEA548-08CE-0567-F656-C2468BACD4BB}"/>
              </a:ext>
            </a:extLst>
          </p:cNvPr>
          <p:cNvSpPr>
            <a:spLocks noGrp="1"/>
          </p:cNvSpPr>
          <p:nvPr>
            <p:ph type="title"/>
          </p:nvPr>
        </p:nvSpPr>
        <p:spPr>
          <a:xfrm>
            <a:off x="650632" y="973014"/>
            <a:ext cx="8247184" cy="633047"/>
          </a:xfrm>
        </p:spPr>
        <p:txBody>
          <a:bodyPr>
            <a:normAutofit/>
          </a:bodyPr>
          <a:lstStyle>
            <a:lvl1pPr>
              <a:defRPr sz="3200"/>
            </a:lvl1pPr>
          </a:lstStyle>
          <a:p>
            <a:r>
              <a:rPr lang="en-GB" dirty="0"/>
              <a:t>Click to edit Master title style</a:t>
            </a:r>
          </a:p>
        </p:txBody>
      </p:sp>
      <p:sp>
        <p:nvSpPr>
          <p:cNvPr id="6" name="Content Placeholder 2">
            <a:extLst>
              <a:ext uri="{FF2B5EF4-FFF2-40B4-BE49-F238E27FC236}">
                <a16:creationId xmlns:a16="http://schemas.microsoft.com/office/drawing/2014/main" id="{307795E4-2765-E084-13E2-39D93091DE3A}"/>
              </a:ext>
            </a:extLst>
          </p:cNvPr>
          <p:cNvSpPr>
            <a:spLocks noGrp="1"/>
          </p:cNvSpPr>
          <p:nvPr>
            <p:ph sz="half" idx="1"/>
          </p:nvPr>
        </p:nvSpPr>
        <p:spPr>
          <a:xfrm>
            <a:off x="650631" y="1638297"/>
            <a:ext cx="8247185" cy="633047"/>
          </a:xfrm>
        </p:spPr>
        <p:txBody>
          <a:bodyPr/>
          <a:lstStyle>
            <a:lvl1pPr marL="0" indent="0">
              <a:buFontTx/>
              <a:buNone/>
              <a:defRPr>
                <a:solidFill>
                  <a:srgbClr val="4D12DF"/>
                </a:solidFill>
              </a:defRPr>
            </a:lvl1pPr>
          </a:lstStyle>
          <a:p>
            <a:pPr lvl="0"/>
            <a:r>
              <a:rPr lang="en-GB" dirty="0"/>
              <a:t>Click to edit Master text styles</a:t>
            </a:r>
          </a:p>
        </p:txBody>
      </p:sp>
      <p:sp>
        <p:nvSpPr>
          <p:cNvPr id="7" name="Content Placeholder 3">
            <a:extLst>
              <a:ext uri="{FF2B5EF4-FFF2-40B4-BE49-F238E27FC236}">
                <a16:creationId xmlns:a16="http://schemas.microsoft.com/office/drawing/2014/main" id="{A7FD41AB-3ED5-F035-2C98-A43832362DCE}"/>
              </a:ext>
            </a:extLst>
          </p:cNvPr>
          <p:cNvSpPr>
            <a:spLocks noGrp="1"/>
          </p:cNvSpPr>
          <p:nvPr>
            <p:ph sz="half" idx="2"/>
          </p:nvPr>
        </p:nvSpPr>
        <p:spPr>
          <a:xfrm>
            <a:off x="1471245" y="2690445"/>
            <a:ext cx="8985739" cy="3194541"/>
          </a:xfrm>
        </p:spPr>
        <p:txBody>
          <a:bodyPr>
            <a:normAutofit/>
          </a:bodyPr>
          <a:lstStyle>
            <a:lvl1pPr marL="0" indent="0">
              <a:buFontTx/>
              <a:buNone/>
              <a:defRPr sz="1800"/>
            </a:lvl1pPr>
          </a:lstStyle>
          <a:p>
            <a:pPr lvl="0"/>
            <a:r>
              <a:rPr lang="en-GB" dirty="0"/>
              <a:t>Click to edit Master text styles</a:t>
            </a:r>
          </a:p>
        </p:txBody>
      </p:sp>
    </p:spTree>
    <p:extLst>
      <p:ext uri="{BB962C8B-B14F-4D97-AF65-F5344CB8AC3E}">
        <p14:creationId xmlns:p14="http://schemas.microsoft.com/office/powerpoint/2010/main" val="3558738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9ECA592-776B-3D27-4E26-78CE49DDD16E}"/>
              </a:ext>
            </a:extLst>
          </p:cNvPr>
          <p:cNvSpPr>
            <a:spLocks noGrp="1"/>
          </p:cNvSpPr>
          <p:nvPr>
            <p:ph type="ftr" sz="quarter" idx="10"/>
          </p:nvPr>
        </p:nvSpPr>
        <p:spPr>
          <a:xfrm>
            <a:off x="360000" y="6356350"/>
            <a:ext cx="4114800" cy="365125"/>
          </a:xfrm>
        </p:spPr>
        <p:txBody>
          <a:bodyPr/>
          <a:lstStyle>
            <a:lvl1pPr>
              <a:defRPr>
                <a:solidFill>
                  <a:srgbClr val="000032"/>
                </a:solidFill>
              </a:defRPr>
            </a:lvl1pPr>
          </a:lstStyle>
          <a:p>
            <a:endParaRPr lang="en-GB" dirty="0"/>
          </a:p>
        </p:txBody>
      </p:sp>
      <p:sp>
        <p:nvSpPr>
          <p:cNvPr id="4" name="Slide Number Placeholder 3">
            <a:extLst>
              <a:ext uri="{FF2B5EF4-FFF2-40B4-BE49-F238E27FC236}">
                <a16:creationId xmlns:a16="http://schemas.microsoft.com/office/drawing/2014/main" id="{76603086-867D-A701-7EFC-75207FB3F647}"/>
              </a:ext>
            </a:extLst>
          </p:cNvPr>
          <p:cNvSpPr>
            <a:spLocks noGrp="1"/>
          </p:cNvSpPr>
          <p:nvPr>
            <p:ph type="sldNum" sz="quarter" idx="11"/>
          </p:nvPr>
        </p:nvSpPr>
        <p:spPr>
          <a:xfrm>
            <a:off x="9000000" y="6356350"/>
            <a:ext cx="2743200" cy="365125"/>
          </a:xfrm>
        </p:spPr>
        <p:txBody>
          <a:bodyPr/>
          <a:lstStyle>
            <a:lvl1pPr>
              <a:defRPr>
                <a:solidFill>
                  <a:srgbClr val="000032"/>
                </a:solidFill>
              </a:defRPr>
            </a:lvl1pPr>
          </a:lstStyle>
          <a:p>
            <a:fld id="{0C335929-780B-A844-A64B-81E9A9ACE156}" type="slidenum">
              <a:rPr lang="en-GB" smtClean="0"/>
              <a:pPr/>
              <a:t>‹#›</a:t>
            </a:fld>
            <a:endParaRPr lang="en-GB" dirty="0"/>
          </a:p>
        </p:txBody>
      </p:sp>
      <p:sp>
        <p:nvSpPr>
          <p:cNvPr id="5" name="Title 1">
            <a:extLst>
              <a:ext uri="{FF2B5EF4-FFF2-40B4-BE49-F238E27FC236}">
                <a16:creationId xmlns:a16="http://schemas.microsoft.com/office/drawing/2014/main" id="{91DEA548-08CE-0567-F656-C2468BACD4BB}"/>
              </a:ext>
            </a:extLst>
          </p:cNvPr>
          <p:cNvSpPr>
            <a:spLocks noGrp="1"/>
          </p:cNvSpPr>
          <p:nvPr>
            <p:ph type="title"/>
          </p:nvPr>
        </p:nvSpPr>
        <p:spPr>
          <a:xfrm>
            <a:off x="650632" y="973014"/>
            <a:ext cx="8247184" cy="633047"/>
          </a:xfrm>
        </p:spPr>
        <p:txBody>
          <a:bodyPr>
            <a:normAutofit/>
          </a:bodyPr>
          <a:lstStyle>
            <a:lvl1pPr>
              <a:defRPr sz="3200"/>
            </a:lvl1pPr>
          </a:lstStyle>
          <a:p>
            <a:r>
              <a:rPr lang="en-GB" dirty="0"/>
              <a:t>Click to edit Master title style</a:t>
            </a:r>
          </a:p>
        </p:txBody>
      </p:sp>
      <p:sp>
        <p:nvSpPr>
          <p:cNvPr id="6" name="Content Placeholder 2">
            <a:extLst>
              <a:ext uri="{FF2B5EF4-FFF2-40B4-BE49-F238E27FC236}">
                <a16:creationId xmlns:a16="http://schemas.microsoft.com/office/drawing/2014/main" id="{307795E4-2765-E084-13E2-39D93091DE3A}"/>
              </a:ext>
            </a:extLst>
          </p:cNvPr>
          <p:cNvSpPr>
            <a:spLocks noGrp="1"/>
          </p:cNvSpPr>
          <p:nvPr>
            <p:ph sz="half" idx="1"/>
          </p:nvPr>
        </p:nvSpPr>
        <p:spPr>
          <a:xfrm>
            <a:off x="650631" y="1638297"/>
            <a:ext cx="8247185" cy="633047"/>
          </a:xfrm>
        </p:spPr>
        <p:txBody>
          <a:bodyPr/>
          <a:lstStyle>
            <a:lvl1pPr marL="0" indent="0">
              <a:buFontTx/>
              <a:buNone/>
              <a:defRPr>
                <a:solidFill>
                  <a:srgbClr val="4D12DF"/>
                </a:solidFill>
              </a:defRPr>
            </a:lvl1pPr>
          </a:lstStyle>
          <a:p>
            <a:pPr lvl="0"/>
            <a:r>
              <a:rPr lang="en-GB" dirty="0"/>
              <a:t>Click to edit Master text styles</a:t>
            </a:r>
          </a:p>
        </p:txBody>
      </p:sp>
      <p:sp>
        <p:nvSpPr>
          <p:cNvPr id="7" name="Content Placeholder 3">
            <a:extLst>
              <a:ext uri="{FF2B5EF4-FFF2-40B4-BE49-F238E27FC236}">
                <a16:creationId xmlns:a16="http://schemas.microsoft.com/office/drawing/2014/main" id="{A7FD41AB-3ED5-F035-2C98-A43832362DCE}"/>
              </a:ext>
            </a:extLst>
          </p:cNvPr>
          <p:cNvSpPr>
            <a:spLocks noGrp="1"/>
          </p:cNvSpPr>
          <p:nvPr>
            <p:ph sz="half" idx="2"/>
          </p:nvPr>
        </p:nvSpPr>
        <p:spPr>
          <a:xfrm>
            <a:off x="1471245" y="2690445"/>
            <a:ext cx="8985739" cy="3194541"/>
          </a:xfrm>
        </p:spPr>
        <p:txBody>
          <a:bodyPr>
            <a:normAutofit/>
          </a:bodyPr>
          <a:lstStyle>
            <a:lvl1pPr marL="0" indent="0">
              <a:buFontTx/>
              <a:buNone/>
              <a:defRPr sz="1800"/>
            </a:lvl1pPr>
          </a:lstStyle>
          <a:p>
            <a:pPr lvl="0"/>
            <a:r>
              <a:rPr lang="en-GB" dirty="0"/>
              <a:t>Click to edit Master text styles</a:t>
            </a:r>
          </a:p>
        </p:txBody>
      </p:sp>
    </p:spTree>
    <p:extLst>
      <p:ext uri="{BB962C8B-B14F-4D97-AF65-F5344CB8AC3E}">
        <p14:creationId xmlns:p14="http://schemas.microsoft.com/office/powerpoint/2010/main" val="1297323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9ECA592-776B-3D27-4E26-78CE49DDD16E}"/>
              </a:ext>
            </a:extLst>
          </p:cNvPr>
          <p:cNvSpPr>
            <a:spLocks noGrp="1"/>
          </p:cNvSpPr>
          <p:nvPr>
            <p:ph type="ftr" sz="quarter" idx="10"/>
          </p:nvPr>
        </p:nvSpPr>
        <p:spPr>
          <a:xfrm>
            <a:off x="360000" y="6356350"/>
            <a:ext cx="4114800" cy="365125"/>
          </a:xfrm>
        </p:spPr>
        <p:txBody>
          <a:bodyPr/>
          <a:lstStyle>
            <a:lvl1pPr>
              <a:defRPr>
                <a:solidFill>
                  <a:srgbClr val="000032"/>
                </a:solidFill>
              </a:defRPr>
            </a:lvl1pPr>
          </a:lstStyle>
          <a:p>
            <a:endParaRPr lang="en-GB" dirty="0"/>
          </a:p>
        </p:txBody>
      </p:sp>
      <p:sp>
        <p:nvSpPr>
          <p:cNvPr id="4" name="Slide Number Placeholder 3">
            <a:extLst>
              <a:ext uri="{FF2B5EF4-FFF2-40B4-BE49-F238E27FC236}">
                <a16:creationId xmlns:a16="http://schemas.microsoft.com/office/drawing/2014/main" id="{76603086-867D-A701-7EFC-75207FB3F647}"/>
              </a:ext>
            </a:extLst>
          </p:cNvPr>
          <p:cNvSpPr>
            <a:spLocks noGrp="1"/>
          </p:cNvSpPr>
          <p:nvPr>
            <p:ph type="sldNum" sz="quarter" idx="11"/>
          </p:nvPr>
        </p:nvSpPr>
        <p:spPr>
          <a:xfrm>
            <a:off x="9000000" y="6356350"/>
            <a:ext cx="2743200" cy="365125"/>
          </a:xfrm>
        </p:spPr>
        <p:txBody>
          <a:bodyPr/>
          <a:lstStyle>
            <a:lvl1pPr>
              <a:defRPr>
                <a:solidFill>
                  <a:srgbClr val="000032"/>
                </a:solidFill>
              </a:defRPr>
            </a:lvl1pPr>
          </a:lstStyle>
          <a:p>
            <a:fld id="{0C335929-780B-A844-A64B-81E9A9ACE156}" type="slidenum">
              <a:rPr lang="en-GB" smtClean="0"/>
              <a:pPr/>
              <a:t>‹#›</a:t>
            </a:fld>
            <a:endParaRPr lang="en-GB" dirty="0"/>
          </a:p>
        </p:txBody>
      </p:sp>
      <p:sp>
        <p:nvSpPr>
          <p:cNvPr id="5" name="Title 1">
            <a:extLst>
              <a:ext uri="{FF2B5EF4-FFF2-40B4-BE49-F238E27FC236}">
                <a16:creationId xmlns:a16="http://schemas.microsoft.com/office/drawing/2014/main" id="{91DEA548-08CE-0567-F656-C2468BACD4BB}"/>
              </a:ext>
            </a:extLst>
          </p:cNvPr>
          <p:cNvSpPr>
            <a:spLocks noGrp="1"/>
          </p:cNvSpPr>
          <p:nvPr>
            <p:ph type="title"/>
          </p:nvPr>
        </p:nvSpPr>
        <p:spPr>
          <a:xfrm>
            <a:off x="650632" y="973014"/>
            <a:ext cx="8247184" cy="633047"/>
          </a:xfrm>
        </p:spPr>
        <p:txBody>
          <a:bodyPr>
            <a:normAutofit/>
          </a:bodyPr>
          <a:lstStyle>
            <a:lvl1pPr>
              <a:defRPr sz="3200"/>
            </a:lvl1pPr>
          </a:lstStyle>
          <a:p>
            <a:r>
              <a:rPr lang="en-GB" dirty="0"/>
              <a:t>Click to edit Master title style</a:t>
            </a:r>
          </a:p>
        </p:txBody>
      </p:sp>
      <p:sp>
        <p:nvSpPr>
          <p:cNvPr id="6" name="Content Placeholder 2">
            <a:extLst>
              <a:ext uri="{FF2B5EF4-FFF2-40B4-BE49-F238E27FC236}">
                <a16:creationId xmlns:a16="http://schemas.microsoft.com/office/drawing/2014/main" id="{307795E4-2765-E084-13E2-39D93091DE3A}"/>
              </a:ext>
            </a:extLst>
          </p:cNvPr>
          <p:cNvSpPr>
            <a:spLocks noGrp="1"/>
          </p:cNvSpPr>
          <p:nvPr>
            <p:ph sz="half" idx="1"/>
          </p:nvPr>
        </p:nvSpPr>
        <p:spPr>
          <a:xfrm>
            <a:off x="650631" y="1638297"/>
            <a:ext cx="8247185" cy="633047"/>
          </a:xfrm>
        </p:spPr>
        <p:txBody>
          <a:bodyPr/>
          <a:lstStyle>
            <a:lvl1pPr marL="0" indent="0">
              <a:buFontTx/>
              <a:buNone/>
              <a:defRPr>
                <a:solidFill>
                  <a:srgbClr val="4D12DF"/>
                </a:solidFill>
              </a:defRPr>
            </a:lvl1pPr>
          </a:lstStyle>
          <a:p>
            <a:pPr lvl="0"/>
            <a:r>
              <a:rPr lang="en-GB" dirty="0"/>
              <a:t>Click to edit Master text styles</a:t>
            </a:r>
          </a:p>
        </p:txBody>
      </p:sp>
      <p:sp>
        <p:nvSpPr>
          <p:cNvPr id="7" name="Content Placeholder 3">
            <a:extLst>
              <a:ext uri="{FF2B5EF4-FFF2-40B4-BE49-F238E27FC236}">
                <a16:creationId xmlns:a16="http://schemas.microsoft.com/office/drawing/2014/main" id="{A7FD41AB-3ED5-F035-2C98-A43832362DCE}"/>
              </a:ext>
            </a:extLst>
          </p:cNvPr>
          <p:cNvSpPr>
            <a:spLocks noGrp="1"/>
          </p:cNvSpPr>
          <p:nvPr>
            <p:ph sz="half" idx="2"/>
          </p:nvPr>
        </p:nvSpPr>
        <p:spPr>
          <a:xfrm>
            <a:off x="1471245" y="2690445"/>
            <a:ext cx="8985739" cy="3194541"/>
          </a:xfrm>
        </p:spPr>
        <p:txBody>
          <a:bodyPr>
            <a:normAutofit/>
          </a:bodyPr>
          <a:lstStyle>
            <a:lvl1pPr marL="0" indent="0">
              <a:buFontTx/>
              <a:buNone/>
              <a:defRPr sz="1800"/>
            </a:lvl1pPr>
          </a:lstStyle>
          <a:p>
            <a:pPr lvl="0"/>
            <a:r>
              <a:rPr lang="en-GB" dirty="0"/>
              <a:t>Click to edit Master text styles</a:t>
            </a:r>
          </a:p>
        </p:txBody>
      </p:sp>
    </p:spTree>
    <p:extLst>
      <p:ext uri="{BB962C8B-B14F-4D97-AF65-F5344CB8AC3E}">
        <p14:creationId xmlns:p14="http://schemas.microsoft.com/office/powerpoint/2010/main" val="8419493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9ECA592-776B-3D27-4E26-78CE49DDD16E}"/>
              </a:ext>
            </a:extLst>
          </p:cNvPr>
          <p:cNvSpPr>
            <a:spLocks noGrp="1"/>
          </p:cNvSpPr>
          <p:nvPr>
            <p:ph type="ftr" sz="quarter" idx="10"/>
          </p:nvPr>
        </p:nvSpPr>
        <p:spPr>
          <a:xfrm>
            <a:off x="360000" y="6356350"/>
            <a:ext cx="4114800" cy="365125"/>
          </a:xfrm>
        </p:spPr>
        <p:txBody>
          <a:bodyPr/>
          <a:lstStyle>
            <a:lvl1pPr>
              <a:defRPr>
                <a:solidFill>
                  <a:srgbClr val="000032"/>
                </a:solidFill>
              </a:defRPr>
            </a:lvl1pPr>
          </a:lstStyle>
          <a:p>
            <a:endParaRPr lang="en-GB" dirty="0"/>
          </a:p>
        </p:txBody>
      </p:sp>
      <p:sp>
        <p:nvSpPr>
          <p:cNvPr id="4" name="Slide Number Placeholder 3">
            <a:extLst>
              <a:ext uri="{FF2B5EF4-FFF2-40B4-BE49-F238E27FC236}">
                <a16:creationId xmlns:a16="http://schemas.microsoft.com/office/drawing/2014/main" id="{76603086-867D-A701-7EFC-75207FB3F647}"/>
              </a:ext>
            </a:extLst>
          </p:cNvPr>
          <p:cNvSpPr>
            <a:spLocks noGrp="1"/>
          </p:cNvSpPr>
          <p:nvPr>
            <p:ph type="sldNum" sz="quarter" idx="11"/>
          </p:nvPr>
        </p:nvSpPr>
        <p:spPr>
          <a:xfrm>
            <a:off x="9000000" y="6356350"/>
            <a:ext cx="2743200" cy="365125"/>
          </a:xfrm>
        </p:spPr>
        <p:txBody>
          <a:bodyPr/>
          <a:lstStyle>
            <a:lvl1pPr>
              <a:defRPr>
                <a:solidFill>
                  <a:schemeClr val="bg1"/>
                </a:solidFill>
              </a:defRPr>
            </a:lvl1pPr>
          </a:lstStyle>
          <a:p>
            <a:fld id="{0C335929-780B-A844-A64B-81E9A9ACE156}" type="slidenum">
              <a:rPr lang="en-GB" smtClean="0"/>
              <a:pPr/>
              <a:t>‹#›</a:t>
            </a:fld>
            <a:endParaRPr lang="en-GB" dirty="0"/>
          </a:p>
        </p:txBody>
      </p:sp>
      <p:sp>
        <p:nvSpPr>
          <p:cNvPr id="5" name="Title 1">
            <a:extLst>
              <a:ext uri="{FF2B5EF4-FFF2-40B4-BE49-F238E27FC236}">
                <a16:creationId xmlns:a16="http://schemas.microsoft.com/office/drawing/2014/main" id="{91DEA548-08CE-0567-F656-C2468BACD4BB}"/>
              </a:ext>
            </a:extLst>
          </p:cNvPr>
          <p:cNvSpPr>
            <a:spLocks noGrp="1"/>
          </p:cNvSpPr>
          <p:nvPr>
            <p:ph type="title"/>
          </p:nvPr>
        </p:nvSpPr>
        <p:spPr>
          <a:xfrm>
            <a:off x="650632" y="973014"/>
            <a:ext cx="5843953" cy="633047"/>
          </a:xfrm>
        </p:spPr>
        <p:txBody>
          <a:bodyPr>
            <a:normAutofit/>
          </a:bodyPr>
          <a:lstStyle>
            <a:lvl1pPr>
              <a:defRPr sz="3200"/>
            </a:lvl1pPr>
          </a:lstStyle>
          <a:p>
            <a:r>
              <a:rPr lang="en-GB" dirty="0"/>
              <a:t>Click to edit Master title style</a:t>
            </a:r>
          </a:p>
        </p:txBody>
      </p:sp>
      <p:sp>
        <p:nvSpPr>
          <p:cNvPr id="6" name="Content Placeholder 2">
            <a:extLst>
              <a:ext uri="{FF2B5EF4-FFF2-40B4-BE49-F238E27FC236}">
                <a16:creationId xmlns:a16="http://schemas.microsoft.com/office/drawing/2014/main" id="{307795E4-2765-E084-13E2-39D93091DE3A}"/>
              </a:ext>
            </a:extLst>
          </p:cNvPr>
          <p:cNvSpPr>
            <a:spLocks noGrp="1"/>
          </p:cNvSpPr>
          <p:nvPr>
            <p:ph sz="half" idx="1"/>
          </p:nvPr>
        </p:nvSpPr>
        <p:spPr>
          <a:xfrm>
            <a:off x="650632" y="1638297"/>
            <a:ext cx="5843954" cy="633047"/>
          </a:xfrm>
        </p:spPr>
        <p:txBody>
          <a:bodyPr/>
          <a:lstStyle>
            <a:lvl1pPr marL="0" indent="0">
              <a:buFontTx/>
              <a:buNone/>
              <a:defRPr>
                <a:solidFill>
                  <a:srgbClr val="4D12DF"/>
                </a:solidFill>
              </a:defRPr>
            </a:lvl1pPr>
          </a:lstStyle>
          <a:p>
            <a:pPr lvl="0"/>
            <a:r>
              <a:rPr lang="en-GB" dirty="0"/>
              <a:t>Click to edit Master text styles</a:t>
            </a:r>
          </a:p>
        </p:txBody>
      </p:sp>
      <p:sp>
        <p:nvSpPr>
          <p:cNvPr id="7" name="Content Placeholder 3">
            <a:extLst>
              <a:ext uri="{FF2B5EF4-FFF2-40B4-BE49-F238E27FC236}">
                <a16:creationId xmlns:a16="http://schemas.microsoft.com/office/drawing/2014/main" id="{A7FD41AB-3ED5-F035-2C98-A43832362DCE}"/>
              </a:ext>
            </a:extLst>
          </p:cNvPr>
          <p:cNvSpPr>
            <a:spLocks noGrp="1"/>
          </p:cNvSpPr>
          <p:nvPr>
            <p:ph sz="half" idx="2"/>
          </p:nvPr>
        </p:nvSpPr>
        <p:spPr>
          <a:xfrm>
            <a:off x="650632" y="2690445"/>
            <a:ext cx="4308232" cy="3194541"/>
          </a:xfrm>
        </p:spPr>
        <p:txBody>
          <a:bodyPr>
            <a:normAutofit/>
          </a:bodyPr>
          <a:lstStyle>
            <a:lvl1pPr marL="0" indent="0">
              <a:buFontTx/>
              <a:buNone/>
              <a:defRPr sz="1800"/>
            </a:lvl1pPr>
          </a:lstStyle>
          <a:p>
            <a:pPr lvl="0"/>
            <a:r>
              <a:rPr lang="en-GB" dirty="0"/>
              <a:t>Click to edit Master text styles</a:t>
            </a:r>
          </a:p>
        </p:txBody>
      </p:sp>
    </p:spTree>
    <p:extLst>
      <p:ext uri="{BB962C8B-B14F-4D97-AF65-F5344CB8AC3E}">
        <p14:creationId xmlns:p14="http://schemas.microsoft.com/office/powerpoint/2010/main" val="1776452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9ECA592-776B-3D27-4E26-78CE49DDD16E}"/>
              </a:ext>
            </a:extLst>
          </p:cNvPr>
          <p:cNvSpPr>
            <a:spLocks noGrp="1"/>
          </p:cNvSpPr>
          <p:nvPr>
            <p:ph type="ftr" sz="quarter" idx="10"/>
          </p:nvPr>
        </p:nvSpPr>
        <p:spPr>
          <a:xfrm>
            <a:off x="360000" y="6356350"/>
            <a:ext cx="4114800" cy="365125"/>
          </a:xfrm>
        </p:spPr>
        <p:txBody>
          <a:bodyPr/>
          <a:lstStyle>
            <a:lvl1pPr>
              <a:defRPr>
                <a:solidFill>
                  <a:srgbClr val="000032"/>
                </a:solidFill>
              </a:defRPr>
            </a:lvl1pPr>
          </a:lstStyle>
          <a:p>
            <a:endParaRPr lang="en-GB" dirty="0"/>
          </a:p>
        </p:txBody>
      </p:sp>
      <p:sp>
        <p:nvSpPr>
          <p:cNvPr id="4" name="Slide Number Placeholder 3">
            <a:extLst>
              <a:ext uri="{FF2B5EF4-FFF2-40B4-BE49-F238E27FC236}">
                <a16:creationId xmlns:a16="http://schemas.microsoft.com/office/drawing/2014/main" id="{76603086-867D-A701-7EFC-75207FB3F647}"/>
              </a:ext>
            </a:extLst>
          </p:cNvPr>
          <p:cNvSpPr>
            <a:spLocks noGrp="1"/>
          </p:cNvSpPr>
          <p:nvPr>
            <p:ph type="sldNum" sz="quarter" idx="11"/>
          </p:nvPr>
        </p:nvSpPr>
        <p:spPr>
          <a:xfrm>
            <a:off x="9000000" y="6356350"/>
            <a:ext cx="2743200" cy="365125"/>
          </a:xfrm>
        </p:spPr>
        <p:txBody>
          <a:bodyPr/>
          <a:lstStyle>
            <a:lvl1pPr>
              <a:defRPr>
                <a:solidFill>
                  <a:schemeClr val="bg1"/>
                </a:solidFill>
              </a:defRPr>
            </a:lvl1pPr>
          </a:lstStyle>
          <a:p>
            <a:fld id="{0C335929-780B-A844-A64B-81E9A9ACE156}" type="slidenum">
              <a:rPr lang="en-GB" smtClean="0"/>
              <a:pPr/>
              <a:t>‹#›</a:t>
            </a:fld>
            <a:endParaRPr lang="en-GB" dirty="0"/>
          </a:p>
        </p:txBody>
      </p:sp>
      <p:sp>
        <p:nvSpPr>
          <p:cNvPr id="5" name="Title 1">
            <a:extLst>
              <a:ext uri="{FF2B5EF4-FFF2-40B4-BE49-F238E27FC236}">
                <a16:creationId xmlns:a16="http://schemas.microsoft.com/office/drawing/2014/main" id="{91DEA548-08CE-0567-F656-C2468BACD4BB}"/>
              </a:ext>
            </a:extLst>
          </p:cNvPr>
          <p:cNvSpPr>
            <a:spLocks noGrp="1"/>
          </p:cNvSpPr>
          <p:nvPr>
            <p:ph type="title"/>
          </p:nvPr>
        </p:nvSpPr>
        <p:spPr>
          <a:xfrm>
            <a:off x="650632" y="973014"/>
            <a:ext cx="7059679" cy="633047"/>
          </a:xfrm>
        </p:spPr>
        <p:txBody>
          <a:bodyPr>
            <a:normAutofit/>
          </a:bodyPr>
          <a:lstStyle>
            <a:lvl1pPr>
              <a:defRPr sz="3200"/>
            </a:lvl1pPr>
          </a:lstStyle>
          <a:p>
            <a:r>
              <a:rPr lang="en-GB" dirty="0"/>
              <a:t>Click to edit Master title style</a:t>
            </a:r>
          </a:p>
        </p:txBody>
      </p:sp>
      <p:sp>
        <p:nvSpPr>
          <p:cNvPr id="6" name="Content Placeholder 2">
            <a:extLst>
              <a:ext uri="{FF2B5EF4-FFF2-40B4-BE49-F238E27FC236}">
                <a16:creationId xmlns:a16="http://schemas.microsoft.com/office/drawing/2014/main" id="{307795E4-2765-E084-13E2-39D93091DE3A}"/>
              </a:ext>
            </a:extLst>
          </p:cNvPr>
          <p:cNvSpPr>
            <a:spLocks noGrp="1"/>
          </p:cNvSpPr>
          <p:nvPr>
            <p:ph sz="half" idx="1"/>
          </p:nvPr>
        </p:nvSpPr>
        <p:spPr>
          <a:xfrm>
            <a:off x="650632" y="1638297"/>
            <a:ext cx="7059680" cy="633047"/>
          </a:xfrm>
        </p:spPr>
        <p:txBody>
          <a:bodyPr/>
          <a:lstStyle>
            <a:lvl1pPr marL="0" indent="0">
              <a:buFontTx/>
              <a:buNone/>
              <a:defRPr>
                <a:solidFill>
                  <a:srgbClr val="4D12DF"/>
                </a:solidFill>
              </a:defRPr>
            </a:lvl1pPr>
          </a:lstStyle>
          <a:p>
            <a:pPr lvl="0"/>
            <a:r>
              <a:rPr lang="en-GB" dirty="0"/>
              <a:t>Click to edit Master text styles</a:t>
            </a:r>
          </a:p>
        </p:txBody>
      </p:sp>
      <p:sp>
        <p:nvSpPr>
          <p:cNvPr id="7" name="Content Placeholder 3">
            <a:extLst>
              <a:ext uri="{FF2B5EF4-FFF2-40B4-BE49-F238E27FC236}">
                <a16:creationId xmlns:a16="http://schemas.microsoft.com/office/drawing/2014/main" id="{A7FD41AB-3ED5-F035-2C98-A43832362DCE}"/>
              </a:ext>
            </a:extLst>
          </p:cNvPr>
          <p:cNvSpPr>
            <a:spLocks noGrp="1"/>
          </p:cNvSpPr>
          <p:nvPr>
            <p:ph sz="half" idx="2"/>
          </p:nvPr>
        </p:nvSpPr>
        <p:spPr>
          <a:xfrm>
            <a:off x="650632" y="2690445"/>
            <a:ext cx="5761892" cy="3194541"/>
          </a:xfrm>
        </p:spPr>
        <p:txBody>
          <a:bodyPr>
            <a:normAutofit/>
          </a:bodyPr>
          <a:lstStyle>
            <a:lvl1pPr marL="0" indent="0">
              <a:buFontTx/>
              <a:buNone/>
              <a:defRPr sz="1800"/>
            </a:lvl1pPr>
          </a:lstStyle>
          <a:p>
            <a:pPr lvl="0"/>
            <a:r>
              <a:rPr lang="en-GB" dirty="0"/>
              <a:t>Click to edit Master text styles</a:t>
            </a:r>
          </a:p>
        </p:txBody>
      </p:sp>
    </p:spTree>
    <p:extLst>
      <p:ext uri="{BB962C8B-B14F-4D97-AF65-F5344CB8AC3E}">
        <p14:creationId xmlns:p14="http://schemas.microsoft.com/office/powerpoint/2010/main" val="4116610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9ECA592-776B-3D27-4E26-78CE49DDD16E}"/>
              </a:ext>
            </a:extLst>
          </p:cNvPr>
          <p:cNvSpPr>
            <a:spLocks noGrp="1"/>
          </p:cNvSpPr>
          <p:nvPr>
            <p:ph type="ftr" sz="quarter" idx="10"/>
          </p:nvPr>
        </p:nvSpPr>
        <p:spPr>
          <a:xfrm>
            <a:off x="360000" y="6356350"/>
            <a:ext cx="4114800" cy="365125"/>
          </a:xfrm>
        </p:spPr>
        <p:txBody>
          <a:bodyPr/>
          <a:lstStyle>
            <a:lvl1pPr>
              <a:defRPr>
                <a:solidFill>
                  <a:srgbClr val="000032"/>
                </a:solidFill>
              </a:defRPr>
            </a:lvl1pPr>
          </a:lstStyle>
          <a:p>
            <a:endParaRPr lang="en-GB" dirty="0"/>
          </a:p>
        </p:txBody>
      </p:sp>
      <p:sp>
        <p:nvSpPr>
          <p:cNvPr id="4" name="Slide Number Placeholder 3">
            <a:extLst>
              <a:ext uri="{FF2B5EF4-FFF2-40B4-BE49-F238E27FC236}">
                <a16:creationId xmlns:a16="http://schemas.microsoft.com/office/drawing/2014/main" id="{76603086-867D-A701-7EFC-75207FB3F647}"/>
              </a:ext>
            </a:extLst>
          </p:cNvPr>
          <p:cNvSpPr>
            <a:spLocks noGrp="1"/>
          </p:cNvSpPr>
          <p:nvPr>
            <p:ph type="sldNum" sz="quarter" idx="11"/>
          </p:nvPr>
        </p:nvSpPr>
        <p:spPr>
          <a:xfrm>
            <a:off x="9000000" y="6356350"/>
            <a:ext cx="2743200" cy="365125"/>
          </a:xfrm>
        </p:spPr>
        <p:txBody>
          <a:bodyPr/>
          <a:lstStyle>
            <a:lvl1pPr>
              <a:defRPr>
                <a:solidFill>
                  <a:srgbClr val="000032"/>
                </a:solidFill>
              </a:defRPr>
            </a:lvl1pPr>
          </a:lstStyle>
          <a:p>
            <a:fld id="{0C335929-780B-A844-A64B-81E9A9ACE156}" type="slidenum">
              <a:rPr lang="en-GB" smtClean="0"/>
              <a:pPr/>
              <a:t>‹#›</a:t>
            </a:fld>
            <a:endParaRPr lang="en-GB" dirty="0"/>
          </a:p>
        </p:txBody>
      </p:sp>
      <p:sp>
        <p:nvSpPr>
          <p:cNvPr id="5" name="Title 1">
            <a:extLst>
              <a:ext uri="{FF2B5EF4-FFF2-40B4-BE49-F238E27FC236}">
                <a16:creationId xmlns:a16="http://schemas.microsoft.com/office/drawing/2014/main" id="{91DEA548-08CE-0567-F656-C2468BACD4BB}"/>
              </a:ext>
            </a:extLst>
          </p:cNvPr>
          <p:cNvSpPr>
            <a:spLocks noGrp="1"/>
          </p:cNvSpPr>
          <p:nvPr>
            <p:ph type="title"/>
          </p:nvPr>
        </p:nvSpPr>
        <p:spPr>
          <a:xfrm>
            <a:off x="650632" y="973014"/>
            <a:ext cx="7059679" cy="633047"/>
          </a:xfrm>
        </p:spPr>
        <p:txBody>
          <a:bodyPr>
            <a:normAutofit/>
          </a:bodyPr>
          <a:lstStyle>
            <a:lvl1pPr>
              <a:defRPr sz="3200"/>
            </a:lvl1pPr>
          </a:lstStyle>
          <a:p>
            <a:r>
              <a:rPr lang="en-GB" dirty="0"/>
              <a:t>Click to edit Master title style</a:t>
            </a:r>
          </a:p>
        </p:txBody>
      </p:sp>
      <p:sp>
        <p:nvSpPr>
          <p:cNvPr id="6" name="Content Placeholder 2">
            <a:extLst>
              <a:ext uri="{FF2B5EF4-FFF2-40B4-BE49-F238E27FC236}">
                <a16:creationId xmlns:a16="http://schemas.microsoft.com/office/drawing/2014/main" id="{307795E4-2765-E084-13E2-39D93091DE3A}"/>
              </a:ext>
            </a:extLst>
          </p:cNvPr>
          <p:cNvSpPr>
            <a:spLocks noGrp="1"/>
          </p:cNvSpPr>
          <p:nvPr>
            <p:ph sz="half" idx="1"/>
          </p:nvPr>
        </p:nvSpPr>
        <p:spPr>
          <a:xfrm>
            <a:off x="650632" y="1638297"/>
            <a:ext cx="7059680" cy="633047"/>
          </a:xfrm>
        </p:spPr>
        <p:txBody>
          <a:bodyPr/>
          <a:lstStyle>
            <a:lvl1pPr marL="0" indent="0">
              <a:buFontTx/>
              <a:buNone/>
              <a:defRPr>
                <a:solidFill>
                  <a:srgbClr val="4D12DF"/>
                </a:solidFill>
              </a:defRPr>
            </a:lvl1pPr>
          </a:lstStyle>
          <a:p>
            <a:pPr lvl="0"/>
            <a:r>
              <a:rPr lang="en-GB" dirty="0"/>
              <a:t>Click to edit Master text styles</a:t>
            </a:r>
          </a:p>
        </p:txBody>
      </p:sp>
      <p:sp>
        <p:nvSpPr>
          <p:cNvPr id="7" name="Content Placeholder 3">
            <a:extLst>
              <a:ext uri="{FF2B5EF4-FFF2-40B4-BE49-F238E27FC236}">
                <a16:creationId xmlns:a16="http://schemas.microsoft.com/office/drawing/2014/main" id="{A7FD41AB-3ED5-F035-2C98-A43832362DCE}"/>
              </a:ext>
            </a:extLst>
          </p:cNvPr>
          <p:cNvSpPr>
            <a:spLocks noGrp="1"/>
          </p:cNvSpPr>
          <p:nvPr>
            <p:ph sz="half" idx="2"/>
          </p:nvPr>
        </p:nvSpPr>
        <p:spPr>
          <a:xfrm>
            <a:off x="650632" y="2690445"/>
            <a:ext cx="5761892" cy="3194541"/>
          </a:xfrm>
        </p:spPr>
        <p:txBody>
          <a:bodyPr>
            <a:normAutofit/>
          </a:bodyPr>
          <a:lstStyle>
            <a:lvl1pPr marL="0" indent="0">
              <a:buFontTx/>
              <a:buNone/>
              <a:defRPr sz="1800"/>
            </a:lvl1pPr>
          </a:lstStyle>
          <a:p>
            <a:pPr lvl="0"/>
            <a:r>
              <a:rPr lang="en-GB" dirty="0"/>
              <a:t>Click to edit Master text styles</a:t>
            </a:r>
          </a:p>
        </p:txBody>
      </p:sp>
    </p:spTree>
    <p:extLst>
      <p:ext uri="{BB962C8B-B14F-4D97-AF65-F5344CB8AC3E}">
        <p14:creationId xmlns:p14="http://schemas.microsoft.com/office/powerpoint/2010/main" val="35793238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9ECA592-776B-3D27-4E26-78CE49DDD16E}"/>
              </a:ext>
            </a:extLst>
          </p:cNvPr>
          <p:cNvSpPr>
            <a:spLocks noGrp="1"/>
          </p:cNvSpPr>
          <p:nvPr>
            <p:ph type="ftr" sz="quarter" idx="10"/>
          </p:nvPr>
        </p:nvSpPr>
        <p:spPr>
          <a:xfrm>
            <a:off x="360000" y="6356350"/>
            <a:ext cx="4114800" cy="365125"/>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76603086-867D-A701-7EFC-75207FB3F647}"/>
              </a:ext>
            </a:extLst>
          </p:cNvPr>
          <p:cNvSpPr>
            <a:spLocks noGrp="1"/>
          </p:cNvSpPr>
          <p:nvPr>
            <p:ph type="sldNum" sz="quarter" idx="11"/>
          </p:nvPr>
        </p:nvSpPr>
        <p:spPr>
          <a:xfrm>
            <a:off x="9000000" y="6356350"/>
            <a:ext cx="2743200" cy="365125"/>
          </a:xfrm>
        </p:spPr>
        <p:txBody>
          <a:bodyPr/>
          <a:lstStyle>
            <a:lvl1pPr>
              <a:defRPr>
                <a:solidFill>
                  <a:srgbClr val="000032"/>
                </a:solidFill>
              </a:defRPr>
            </a:lvl1pPr>
          </a:lstStyle>
          <a:p>
            <a:fld id="{0C335929-780B-A844-A64B-81E9A9ACE156}" type="slidenum">
              <a:rPr lang="en-GB" smtClean="0"/>
              <a:pPr/>
              <a:t>‹#›</a:t>
            </a:fld>
            <a:endParaRPr lang="en-GB" dirty="0"/>
          </a:p>
        </p:txBody>
      </p:sp>
      <p:sp>
        <p:nvSpPr>
          <p:cNvPr id="5" name="Title 1">
            <a:extLst>
              <a:ext uri="{FF2B5EF4-FFF2-40B4-BE49-F238E27FC236}">
                <a16:creationId xmlns:a16="http://schemas.microsoft.com/office/drawing/2014/main" id="{91DEA548-08CE-0567-F656-C2468BACD4BB}"/>
              </a:ext>
            </a:extLst>
          </p:cNvPr>
          <p:cNvSpPr>
            <a:spLocks noGrp="1"/>
          </p:cNvSpPr>
          <p:nvPr>
            <p:ph type="title"/>
          </p:nvPr>
        </p:nvSpPr>
        <p:spPr>
          <a:xfrm>
            <a:off x="5764498" y="1446548"/>
            <a:ext cx="5637279" cy="633047"/>
          </a:xfrm>
        </p:spPr>
        <p:txBody>
          <a:bodyPr>
            <a:normAutofit/>
          </a:bodyPr>
          <a:lstStyle>
            <a:lvl1pPr>
              <a:defRPr sz="3200"/>
            </a:lvl1pPr>
          </a:lstStyle>
          <a:p>
            <a:r>
              <a:rPr lang="en-GB" dirty="0"/>
              <a:t>Click to edit Master title style</a:t>
            </a:r>
          </a:p>
        </p:txBody>
      </p:sp>
      <p:sp>
        <p:nvSpPr>
          <p:cNvPr id="6" name="Content Placeholder 2">
            <a:extLst>
              <a:ext uri="{FF2B5EF4-FFF2-40B4-BE49-F238E27FC236}">
                <a16:creationId xmlns:a16="http://schemas.microsoft.com/office/drawing/2014/main" id="{307795E4-2765-E084-13E2-39D93091DE3A}"/>
              </a:ext>
            </a:extLst>
          </p:cNvPr>
          <p:cNvSpPr>
            <a:spLocks noGrp="1"/>
          </p:cNvSpPr>
          <p:nvPr>
            <p:ph sz="half" idx="1"/>
          </p:nvPr>
        </p:nvSpPr>
        <p:spPr>
          <a:xfrm>
            <a:off x="5764498" y="2111831"/>
            <a:ext cx="5637280" cy="633047"/>
          </a:xfrm>
        </p:spPr>
        <p:txBody>
          <a:bodyPr/>
          <a:lstStyle>
            <a:lvl1pPr marL="0" indent="0">
              <a:buFontTx/>
              <a:buNone/>
              <a:defRPr>
                <a:solidFill>
                  <a:srgbClr val="4D12DF"/>
                </a:solidFill>
              </a:defRPr>
            </a:lvl1pPr>
          </a:lstStyle>
          <a:p>
            <a:pPr lvl="0"/>
            <a:r>
              <a:rPr lang="en-GB" dirty="0"/>
              <a:t>Click to edit Master text styles</a:t>
            </a:r>
          </a:p>
        </p:txBody>
      </p:sp>
      <p:sp>
        <p:nvSpPr>
          <p:cNvPr id="7" name="Content Placeholder 3">
            <a:extLst>
              <a:ext uri="{FF2B5EF4-FFF2-40B4-BE49-F238E27FC236}">
                <a16:creationId xmlns:a16="http://schemas.microsoft.com/office/drawing/2014/main" id="{A7FD41AB-3ED5-F035-2C98-A43832362DCE}"/>
              </a:ext>
            </a:extLst>
          </p:cNvPr>
          <p:cNvSpPr>
            <a:spLocks noGrp="1"/>
          </p:cNvSpPr>
          <p:nvPr>
            <p:ph sz="half" idx="2"/>
          </p:nvPr>
        </p:nvSpPr>
        <p:spPr>
          <a:xfrm>
            <a:off x="5764498" y="2953343"/>
            <a:ext cx="5637279" cy="3194541"/>
          </a:xfrm>
        </p:spPr>
        <p:txBody>
          <a:bodyPr>
            <a:normAutofit/>
          </a:bodyPr>
          <a:lstStyle>
            <a:lvl1pPr marL="0" indent="0">
              <a:buFontTx/>
              <a:buNone/>
              <a:defRPr sz="1800"/>
            </a:lvl1pPr>
          </a:lstStyle>
          <a:p>
            <a:pPr lvl="0"/>
            <a:r>
              <a:rPr lang="en-GB" dirty="0"/>
              <a:t>Click to edit Master text styles</a:t>
            </a:r>
          </a:p>
        </p:txBody>
      </p:sp>
    </p:spTree>
    <p:extLst>
      <p:ext uri="{BB962C8B-B14F-4D97-AF65-F5344CB8AC3E}">
        <p14:creationId xmlns:p14="http://schemas.microsoft.com/office/powerpoint/2010/main" val="1541161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9ECA592-776B-3D27-4E26-78CE49DDD16E}"/>
              </a:ext>
            </a:extLst>
          </p:cNvPr>
          <p:cNvSpPr>
            <a:spLocks noGrp="1"/>
          </p:cNvSpPr>
          <p:nvPr>
            <p:ph type="ftr" sz="quarter" idx="10"/>
          </p:nvPr>
        </p:nvSpPr>
        <p:spPr>
          <a:xfrm>
            <a:off x="360000" y="6356350"/>
            <a:ext cx="4114800" cy="365125"/>
          </a:xfrm>
        </p:spPr>
        <p:txBody>
          <a:bodyPr/>
          <a:lstStyle>
            <a:lvl1pPr>
              <a:defRPr>
                <a:solidFill>
                  <a:schemeClr val="tx1"/>
                </a:solidFill>
              </a:defRPr>
            </a:lvl1pPr>
          </a:lstStyle>
          <a:p>
            <a:endParaRPr lang="en-GB" dirty="0"/>
          </a:p>
        </p:txBody>
      </p:sp>
      <p:sp>
        <p:nvSpPr>
          <p:cNvPr id="4" name="Slide Number Placeholder 3">
            <a:extLst>
              <a:ext uri="{FF2B5EF4-FFF2-40B4-BE49-F238E27FC236}">
                <a16:creationId xmlns:a16="http://schemas.microsoft.com/office/drawing/2014/main" id="{76603086-867D-A701-7EFC-75207FB3F647}"/>
              </a:ext>
            </a:extLst>
          </p:cNvPr>
          <p:cNvSpPr>
            <a:spLocks noGrp="1"/>
          </p:cNvSpPr>
          <p:nvPr>
            <p:ph type="sldNum" sz="quarter" idx="11"/>
          </p:nvPr>
        </p:nvSpPr>
        <p:spPr>
          <a:xfrm>
            <a:off x="9000000" y="6356350"/>
            <a:ext cx="2743200" cy="365125"/>
          </a:xfrm>
        </p:spPr>
        <p:txBody>
          <a:bodyPr/>
          <a:lstStyle>
            <a:lvl1pPr>
              <a:defRPr>
                <a:solidFill>
                  <a:srgbClr val="000032"/>
                </a:solidFill>
              </a:defRPr>
            </a:lvl1pPr>
          </a:lstStyle>
          <a:p>
            <a:fld id="{0C335929-780B-A844-A64B-81E9A9ACE156}" type="slidenum">
              <a:rPr lang="en-GB" smtClean="0"/>
              <a:pPr/>
              <a:t>‹#›</a:t>
            </a:fld>
            <a:endParaRPr lang="en-GB" dirty="0"/>
          </a:p>
        </p:txBody>
      </p:sp>
      <p:sp>
        <p:nvSpPr>
          <p:cNvPr id="5" name="Title 1">
            <a:extLst>
              <a:ext uri="{FF2B5EF4-FFF2-40B4-BE49-F238E27FC236}">
                <a16:creationId xmlns:a16="http://schemas.microsoft.com/office/drawing/2014/main" id="{91DEA548-08CE-0567-F656-C2468BACD4BB}"/>
              </a:ext>
            </a:extLst>
          </p:cNvPr>
          <p:cNvSpPr>
            <a:spLocks noGrp="1"/>
          </p:cNvSpPr>
          <p:nvPr>
            <p:ph type="title"/>
          </p:nvPr>
        </p:nvSpPr>
        <p:spPr>
          <a:xfrm>
            <a:off x="5764498" y="1446548"/>
            <a:ext cx="5637279" cy="633047"/>
          </a:xfrm>
        </p:spPr>
        <p:txBody>
          <a:bodyPr>
            <a:normAutofit/>
          </a:bodyPr>
          <a:lstStyle>
            <a:lvl1pPr>
              <a:defRPr sz="3200"/>
            </a:lvl1pPr>
          </a:lstStyle>
          <a:p>
            <a:r>
              <a:rPr lang="en-GB" dirty="0"/>
              <a:t>Click to edit Master title style</a:t>
            </a:r>
          </a:p>
        </p:txBody>
      </p:sp>
      <p:sp>
        <p:nvSpPr>
          <p:cNvPr id="6" name="Content Placeholder 2">
            <a:extLst>
              <a:ext uri="{FF2B5EF4-FFF2-40B4-BE49-F238E27FC236}">
                <a16:creationId xmlns:a16="http://schemas.microsoft.com/office/drawing/2014/main" id="{307795E4-2765-E084-13E2-39D93091DE3A}"/>
              </a:ext>
            </a:extLst>
          </p:cNvPr>
          <p:cNvSpPr>
            <a:spLocks noGrp="1"/>
          </p:cNvSpPr>
          <p:nvPr>
            <p:ph sz="half" idx="1"/>
          </p:nvPr>
        </p:nvSpPr>
        <p:spPr>
          <a:xfrm>
            <a:off x="5764498" y="2111831"/>
            <a:ext cx="5637280" cy="633047"/>
          </a:xfrm>
        </p:spPr>
        <p:txBody>
          <a:bodyPr/>
          <a:lstStyle>
            <a:lvl1pPr marL="0" indent="0">
              <a:buFontTx/>
              <a:buNone/>
              <a:defRPr>
                <a:solidFill>
                  <a:srgbClr val="4D12DF"/>
                </a:solidFill>
              </a:defRPr>
            </a:lvl1pPr>
          </a:lstStyle>
          <a:p>
            <a:pPr lvl="0"/>
            <a:r>
              <a:rPr lang="en-GB" dirty="0"/>
              <a:t>Click to edit Master text styles</a:t>
            </a:r>
          </a:p>
        </p:txBody>
      </p:sp>
      <p:sp>
        <p:nvSpPr>
          <p:cNvPr id="7" name="Content Placeholder 3">
            <a:extLst>
              <a:ext uri="{FF2B5EF4-FFF2-40B4-BE49-F238E27FC236}">
                <a16:creationId xmlns:a16="http://schemas.microsoft.com/office/drawing/2014/main" id="{A7FD41AB-3ED5-F035-2C98-A43832362DCE}"/>
              </a:ext>
            </a:extLst>
          </p:cNvPr>
          <p:cNvSpPr>
            <a:spLocks noGrp="1"/>
          </p:cNvSpPr>
          <p:nvPr>
            <p:ph sz="half" idx="2"/>
          </p:nvPr>
        </p:nvSpPr>
        <p:spPr>
          <a:xfrm>
            <a:off x="5764498" y="2953343"/>
            <a:ext cx="5637279" cy="3194541"/>
          </a:xfrm>
        </p:spPr>
        <p:txBody>
          <a:bodyPr>
            <a:normAutofit/>
          </a:bodyPr>
          <a:lstStyle>
            <a:lvl1pPr marL="0" indent="0">
              <a:buFontTx/>
              <a:buNone/>
              <a:defRPr sz="1800"/>
            </a:lvl1pPr>
          </a:lstStyle>
          <a:p>
            <a:pPr lvl="0"/>
            <a:r>
              <a:rPr lang="en-GB" dirty="0"/>
              <a:t>Click to edit Master text styles</a:t>
            </a:r>
          </a:p>
        </p:txBody>
      </p:sp>
    </p:spTree>
    <p:extLst>
      <p:ext uri="{BB962C8B-B14F-4D97-AF65-F5344CB8AC3E}">
        <p14:creationId xmlns:p14="http://schemas.microsoft.com/office/powerpoint/2010/main" val="17228166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9ECA592-776B-3D27-4E26-78CE49DDD16E}"/>
              </a:ext>
            </a:extLst>
          </p:cNvPr>
          <p:cNvSpPr>
            <a:spLocks noGrp="1"/>
          </p:cNvSpPr>
          <p:nvPr>
            <p:ph type="ftr" sz="quarter" idx="10"/>
          </p:nvPr>
        </p:nvSpPr>
        <p:spPr>
          <a:xfrm>
            <a:off x="360000" y="6356350"/>
            <a:ext cx="4114800" cy="365125"/>
          </a:xfrm>
        </p:spPr>
        <p:txBody>
          <a:bodyPr/>
          <a:lstStyle>
            <a:lvl1pPr>
              <a:defRPr>
                <a:solidFill>
                  <a:srgbClr val="000032"/>
                </a:solidFill>
              </a:defRPr>
            </a:lvl1pPr>
          </a:lstStyle>
          <a:p>
            <a:endParaRPr lang="en-GB" dirty="0"/>
          </a:p>
        </p:txBody>
      </p:sp>
      <p:sp>
        <p:nvSpPr>
          <p:cNvPr id="4" name="Slide Number Placeholder 3">
            <a:extLst>
              <a:ext uri="{FF2B5EF4-FFF2-40B4-BE49-F238E27FC236}">
                <a16:creationId xmlns:a16="http://schemas.microsoft.com/office/drawing/2014/main" id="{76603086-867D-A701-7EFC-75207FB3F647}"/>
              </a:ext>
            </a:extLst>
          </p:cNvPr>
          <p:cNvSpPr>
            <a:spLocks noGrp="1"/>
          </p:cNvSpPr>
          <p:nvPr>
            <p:ph type="sldNum" sz="quarter" idx="11"/>
          </p:nvPr>
        </p:nvSpPr>
        <p:spPr>
          <a:xfrm>
            <a:off x="9000000" y="6356350"/>
            <a:ext cx="2743200" cy="365125"/>
          </a:xfrm>
        </p:spPr>
        <p:txBody>
          <a:bodyPr/>
          <a:lstStyle>
            <a:lvl1pPr>
              <a:defRPr>
                <a:solidFill>
                  <a:srgbClr val="000032"/>
                </a:solidFill>
              </a:defRPr>
            </a:lvl1pPr>
          </a:lstStyle>
          <a:p>
            <a:fld id="{0C335929-780B-A844-A64B-81E9A9ACE156}" type="slidenum">
              <a:rPr lang="en-GB" smtClean="0"/>
              <a:pPr/>
              <a:t>‹#›</a:t>
            </a:fld>
            <a:endParaRPr lang="en-GB" dirty="0"/>
          </a:p>
        </p:txBody>
      </p:sp>
      <p:sp>
        <p:nvSpPr>
          <p:cNvPr id="5" name="Title 1">
            <a:extLst>
              <a:ext uri="{FF2B5EF4-FFF2-40B4-BE49-F238E27FC236}">
                <a16:creationId xmlns:a16="http://schemas.microsoft.com/office/drawing/2014/main" id="{91DEA548-08CE-0567-F656-C2468BACD4BB}"/>
              </a:ext>
            </a:extLst>
          </p:cNvPr>
          <p:cNvSpPr>
            <a:spLocks noGrp="1"/>
          </p:cNvSpPr>
          <p:nvPr>
            <p:ph type="title"/>
          </p:nvPr>
        </p:nvSpPr>
        <p:spPr>
          <a:xfrm>
            <a:off x="5764498" y="1446548"/>
            <a:ext cx="5637279" cy="633047"/>
          </a:xfrm>
        </p:spPr>
        <p:txBody>
          <a:bodyPr>
            <a:normAutofit/>
          </a:bodyPr>
          <a:lstStyle>
            <a:lvl1pPr>
              <a:defRPr sz="3200"/>
            </a:lvl1pPr>
          </a:lstStyle>
          <a:p>
            <a:r>
              <a:rPr lang="en-GB" dirty="0"/>
              <a:t>Click to edit Master title style</a:t>
            </a:r>
          </a:p>
        </p:txBody>
      </p:sp>
      <p:sp>
        <p:nvSpPr>
          <p:cNvPr id="6" name="Content Placeholder 2">
            <a:extLst>
              <a:ext uri="{FF2B5EF4-FFF2-40B4-BE49-F238E27FC236}">
                <a16:creationId xmlns:a16="http://schemas.microsoft.com/office/drawing/2014/main" id="{307795E4-2765-E084-13E2-39D93091DE3A}"/>
              </a:ext>
            </a:extLst>
          </p:cNvPr>
          <p:cNvSpPr>
            <a:spLocks noGrp="1"/>
          </p:cNvSpPr>
          <p:nvPr>
            <p:ph sz="half" idx="1"/>
          </p:nvPr>
        </p:nvSpPr>
        <p:spPr>
          <a:xfrm>
            <a:off x="5764498" y="2111831"/>
            <a:ext cx="5637280" cy="633047"/>
          </a:xfrm>
        </p:spPr>
        <p:txBody>
          <a:bodyPr/>
          <a:lstStyle>
            <a:lvl1pPr marL="0" indent="0">
              <a:buFontTx/>
              <a:buNone/>
              <a:defRPr>
                <a:solidFill>
                  <a:srgbClr val="4D12DF"/>
                </a:solidFill>
              </a:defRPr>
            </a:lvl1pPr>
          </a:lstStyle>
          <a:p>
            <a:pPr lvl="0"/>
            <a:r>
              <a:rPr lang="en-GB" dirty="0"/>
              <a:t>Click to edit Master text styles</a:t>
            </a:r>
          </a:p>
        </p:txBody>
      </p:sp>
      <p:sp>
        <p:nvSpPr>
          <p:cNvPr id="7" name="Content Placeholder 3">
            <a:extLst>
              <a:ext uri="{FF2B5EF4-FFF2-40B4-BE49-F238E27FC236}">
                <a16:creationId xmlns:a16="http://schemas.microsoft.com/office/drawing/2014/main" id="{A7FD41AB-3ED5-F035-2C98-A43832362DCE}"/>
              </a:ext>
            </a:extLst>
          </p:cNvPr>
          <p:cNvSpPr>
            <a:spLocks noGrp="1"/>
          </p:cNvSpPr>
          <p:nvPr>
            <p:ph sz="half" idx="2"/>
          </p:nvPr>
        </p:nvSpPr>
        <p:spPr>
          <a:xfrm>
            <a:off x="5764498" y="2953343"/>
            <a:ext cx="5637279" cy="3194541"/>
          </a:xfrm>
        </p:spPr>
        <p:txBody>
          <a:bodyPr>
            <a:normAutofit/>
          </a:bodyPr>
          <a:lstStyle>
            <a:lvl1pPr marL="0" indent="0">
              <a:buFontTx/>
              <a:buNone/>
              <a:defRPr sz="1800"/>
            </a:lvl1pPr>
          </a:lstStyle>
          <a:p>
            <a:pPr lvl="0"/>
            <a:r>
              <a:rPr lang="en-GB" dirty="0"/>
              <a:t>Click to edit Master text styles</a:t>
            </a:r>
          </a:p>
        </p:txBody>
      </p:sp>
    </p:spTree>
    <p:extLst>
      <p:ext uri="{BB962C8B-B14F-4D97-AF65-F5344CB8AC3E}">
        <p14:creationId xmlns:p14="http://schemas.microsoft.com/office/powerpoint/2010/main" val="2120428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10">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9ECA592-776B-3D27-4E26-78CE49DDD16E}"/>
              </a:ext>
            </a:extLst>
          </p:cNvPr>
          <p:cNvSpPr>
            <a:spLocks noGrp="1"/>
          </p:cNvSpPr>
          <p:nvPr>
            <p:ph type="ftr" sz="quarter" idx="10"/>
          </p:nvPr>
        </p:nvSpPr>
        <p:spPr>
          <a:xfrm>
            <a:off x="360000" y="6356350"/>
            <a:ext cx="4114800" cy="365125"/>
          </a:xfrm>
        </p:spPr>
        <p:txBody>
          <a:bodyPr/>
          <a:lstStyle>
            <a:lvl1pPr>
              <a:defRPr>
                <a:solidFill>
                  <a:srgbClr val="000032"/>
                </a:solidFill>
              </a:defRPr>
            </a:lvl1pPr>
          </a:lstStyle>
          <a:p>
            <a:endParaRPr lang="en-GB" dirty="0"/>
          </a:p>
        </p:txBody>
      </p:sp>
      <p:sp>
        <p:nvSpPr>
          <p:cNvPr id="4" name="Slide Number Placeholder 3">
            <a:extLst>
              <a:ext uri="{FF2B5EF4-FFF2-40B4-BE49-F238E27FC236}">
                <a16:creationId xmlns:a16="http://schemas.microsoft.com/office/drawing/2014/main" id="{76603086-867D-A701-7EFC-75207FB3F647}"/>
              </a:ext>
            </a:extLst>
          </p:cNvPr>
          <p:cNvSpPr>
            <a:spLocks noGrp="1"/>
          </p:cNvSpPr>
          <p:nvPr>
            <p:ph type="sldNum" sz="quarter" idx="11"/>
          </p:nvPr>
        </p:nvSpPr>
        <p:spPr>
          <a:xfrm>
            <a:off x="9000000" y="6356350"/>
            <a:ext cx="2743200" cy="365125"/>
          </a:xfrm>
        </p:spPr>
        <p:txBody>
          <a:bodyPr/>
          <a:lstStyle>
            <a:lvl1pPr>
              <a:defRPr>
                <a:solidFill>
                  <a:srgbClr val="000032"/>
                </a:solidFill>
              </a:defRPr>
            </a:lvl1pPr>
          </a:lstStyle>
          <a:p>
            <a:fld id="{0C335929-780B-A844-A64B-81E9A9ACE156}" type="slidenum">
              <a:rPr lang="en-GB" smtClean="0"/>
              <a:pPr/>
              <a:t>‹#›</a:t>
            </a:fld>
            <a:endParaRPr lang="en-GB" dirty="0"/>
          </a:p>
        </p:txBody>
      </p:sp>
      <p:sp>
        <p:nvSpPr>
          <p:cNvPr id="5" name="Title 1">
            <a:extLst>
              <a:ext uri="{FF2B5EF4-FFF2-40B4-BE49-F238E27FC236}">
                <a16:creationId xmlns:a16="http://schemas.microsoft.com/office/drawing/2014/main" id="{91DEA548-08CE-0567-F656-C2468BACD4BB}"/>
              </a:ext>
            </a:extLst>
          </p:cNvPr>
          <p:cNvSpPr>
            <a:spLocks noGrp="1"/>
          </p:cNvSpPr>
          <p:nvPr>
            <p:ph type="title"/>
          </p:nvPr>
        </p:nvSpPr>
        <p:spPr>
          <a:xfrm>
            <a:off x="5764498" y="1446548"/>
            <a:ext cx="5637279" cy="633047"/>
          </a:xfrm>
        </p:spPr>
        <p:txBody>
          <a:bodyPr>
            <a:normAutofit/>
          </a:bodyPr>
          <a:lstStyle>
            <a:lvl1pPr>
              <a:defRPr sz="3200"/>
            </a:lvl1pPr>
          </a:lstStyle>
          <a:p>
            <a:r>
              <a:rPr lang="en-GB" dirty="0"/>
              <a:t>Click to edit Master title style</a:t>
            </a:r>
          </a:p>
        </p:txBody>
      </p:sp>
      <p:sp>
        <p:nvSpPr>
          <p:cNvPr id="6" name="Content Placeholder 2">
            <a:extLst>
              <a:ext uri="{FF2B5EF4-FFF2-40B4-BE49-F238E27FC236}">
                <a16:creationId xmlns:a16="http://schemas.microsoft.com/office/drawing/2014/main" id="{307795E4-2765-E084-13E2-39D93091DE3A}"/>
              </a:ext>
            </a:extLst>
          </p:cNvPr>
          <p:cNvSpPr>
            <a:spLocks noGrp="1"/>
          </p:cNvSpPr>
          <p:nvPr>
            <p:ph sz="half" idx="1"/>
          </p:nvPr>
        </p:nvSpPr>
        <p:spPr>
          <a:xfrm>
            <a:off x="5764498" y="2111831"/>
            <a:ext cx="5637280" cy="633047"/>
          </a:xfrm>
        </p:spPr>
        <p:txBody>
          <a:bodyPr/>
          <a:lstStyle>
            <a:lvl1pPr marL="0" indent="0">
              <a:buFontTx/>
              <a:buNone/>
              <a:defRPr>
                <a:solidFill>
                  <a:srgbClr val="4D12DF"/>
                </a:solidFill>
              </a:defRPr>
            </a:lvl1pPr>
          </a:lstStyle>
          <a:p>
            <a:pPr lvl="0"/>
            <a:r>
              <a:rPr lang="en-GB" dirty="0"/>
              <a:t>Click to edit Master text styles</a:t>
            </a:r>
          </a:p>
        </p:txBody>
      </p:sp>
      <p:sp>
        <p:nvSpPr>
          <p:cNvPr id="7" name="Content Placeholder 3">
            <a:extLst>
              <a:ext uri="{FF2B5EF4-FFF2-40B4-BE49-F238E27FC236}">
                <a16:creationId xmlns:a16="http://schemas.microsoft.com/office/drawing/2014/main" id="{A7FD41AB-3ED5-F035-2C98-A43832362DCE}"/>
              </a:ext>
            </a:extLst>
          </p:cNvPr>
          <p:cNvSpPr>
            <a:spLocks noGrp="1"/>
          </p:cNvSpPr>
          <p:nvPr>
            <p:ph sz="half" idx="2"/>
          </p:nvPr>
        </p:nvSpPr>
        <p:spPr>
          <a:xfrm>
            <a:off x="5764498" y="2953343"/>
            <a:ext cx="5637279" cy="3194541"/>
          </a:xfrm>
        </p:spPr>
        <p:txBody>
          <a:bodyPr>
            <a:normAutofit/>
          </a:bodyPr>
          <a:lstStyle>
            <a:lvl1pPr marL="0" indent="0">
              <a:buFontTx/>
              <a:buNone/>
              <a:defRPr sz="1800"/>
            </a:lvl1pPr>
          </a:lstStyle>
          <a:p>
            <a:pPr lvl="0"/>
            <a:r>
              <a:rPr lang="en-GB" dirty="0"/>
              <a:t>Click to edit Master text styles</a:t>
            </a:r>
          </a:p>
        </p:txBody>
      </p:sp>
    </p:spTree>
    <p:extLst>
      <p:ext uri="{BB962C8B-B14F-4D97-AF65-F5344CB8AC3E}">
        <p14:creationId xmlns:p14="http://schemas.microsoft.com/office/powerpoint/2010/main" val="1126176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1EC4C-94DC-579B-3BAF-FB86FAACD163}"/>
              </a:ext>
            </a:extLst>
          </p:cNvPr>
          <p:cNvSpPr>
            <a:spLocks noGrp="1"/>
          </p:cNvSpPr>
          <p:nvPr>
            <p:ph type="title"/>
          </p:nvPr>
        </p:nvSpPr>
        <p:spPr>
          <a:xfrm>
            <a:off x="6717323" y="1689832"/>
            <a:ext cx="4947138" cy="1325563"/>
          </a:xfrm>
        </p:spPr>
        <p:txBody>
          <a:bodyPr/>
          <a:lstStyle>
            <a:lvl1pPr>
              <a:defRPr>
                <a:solidFill>
                  <a:schemeClr val="bg1"/>
                </a:solidFill>
              </a:defRPr>
            </a:lvl1pPr>
          </a:lstStyle>
          <a:p>
            <a:r>
              <a:rPr lang="en-US"/>
              <a:t>Click to edit Master title style</a:t>
            </a:r>
            <a:endParaRPr lang="en-GB" dirty="0"/>
          </a:p>
        </p:txBody>
      </p:sp>
      <p:sp>
        <p:nvSpPr>
          <p:cNvPr id="3" name="Slide Number Placeholder 2">
            <a:extLst>
              <a:ext uri="{FF2B5EF4-FFF2-40B4-BE49-F238E27FC236}">
                <a16:creationId xmlns:a16="http://schemas.microsoft.com/office/drawing/2014/main" id="{697FC847-80C2-20D0-541F-11F82D29DCD3}"/>
              </a:ext>
            </a:extLst>
          </p:cNvPr>
          <p:cNvSpPr>
            <a:spLocks noGrp="1"/>
          </p:cNvSpPr>
          <p:nvPr>
            <p:ph type="sldNum" sz="quarter" idx="10"/>
          </p:nvPr>
        </p:nvSpPr>
        <p:spPr>
          <a:xfrm>
            <a:off x="9000000" y="6356350"/>
            <a:ext cx="2743200" cy="365125"/>
          </a:xfrm>
        </p:spPr>
        <p:txBody>
          <a:bodyPr/>
          <a:lstStyle>
            <a:lvl1pPr>
              <a:defRPr>
                <a:solidFill>
                  <a:schemeClr val="bg1"/>
                </a:solidFill>
              </a:defRPr>
            </a:lvl1pPr>
          </a:lstStyle>
          <a:p>
            <a:fld id="{17B3F2CA-B8B7-1648-A0C4-6D39A5ED6BC8}" type="slidenum">
              <a:rPr lang="en-GB" smtClean="0"/>
              <a:pPr/>
              <a:t>‹#›</a:t>
            </a:fld>
            <a:endParaRPr lang="en-GB" dirty="0"/>
          </a:p>
        </p:txBody>
      </p:sp>
      <p:sp>
        <p:nvSpPr>
          <p:cNvPr id="4" name="Footer Placeholder 3">
            <a:extLst>
              <a:ext uri="{FF2B5EF4-FFF2-40B4-BE49-F238E27FC236}">
                <a16:creationId xmlns:a16="http://schemas.microsoft.com/office/drawing/2014/main" id="{AB7C8928-B71B-934D-BFBD-A943FC175957}"/>
              </a:ext>
            </a:extLst>
          </p:cNvPr>
          <p:cNvSpPr>
            <a:spLocks noGrp="1"/>
          </p:cNvSpPr>
          <p:nvPr>
            <p:ph type="ftr" sz="quarter" idx="11"/>
          </p:nvPr>
        </p:nvSpPr>
        <p:spPr>
          <a:xfrm>
            <a:off x="360000" y="6356350"/>
            <a:ext cx="4114800" cy="365125"/>
          </a:xfrm>
        </p:spPr>
        <p:txBody>
          <a:bodyPr/>
          <a:lstStyle>
            <a:lvl1pPr>
              <a:defRPr>
                <a:solidFill>
                  <a:schemeClr val="bg1"/>
                </a:solidFill>
              </a:defRPr>
            </a:lvl1pPr>
          </a:lstStyle>
          <a:p>
            <a:endParaRPr lang="en-GB" dirty="0"/>
          </a:p>
        </p:txBody>
      </p:sp>
      <p:sp>
        <p:nvSpPr>
          <p:cNvPr id="5" name="Text Placeholder 9">
            <a:extLst>
              <a:ext uri="{FF2B5EF4-FFF2-40B4-BE49-F238E27FC236}">
                <a16:creationId xmlns:a16="http://schemas.microsoft.com/office/drawing/2014/main" id="{5DC1CAA3-C48B-A9F3-72FC-3B5A3C9634BF}"/>
              </a:ext>
            </a:extLst>
          </p:cNvPr>
          <p:cNvSpPr>
            <a:spLocks noGrp="1"/>
          </p:cNvSpPr>
          <p:nvPr>
            <p:ph idx="1"/>
          </p:nvPr>
        </p:nvSpPr>
        <p:spPr>
          <a:xfrm>
            <a:off x="6717323" y="3150332"/>
            <a:ext cx="4947138" cy="2465021"/>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25486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1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9ECA592-776B-3D27-4E26-78CE49DDD16E}"/>
              </a:ext>
            </a:extLst>
          </p:cNvPr>
          <p:cNvSpPr>
            <a:spLocks noGrp="1"/>
          </p:cNvSpPr>
          <p:nvPr>
            <p:ph type="ftr" sz="quarter" idx="10"/>
          </p:nvPr>
        </p:nvSpPr>
        <p:spPr>
          <a:xfrm>
            <a:off x="360000" y="6356350"/>
            <a:ext cx="4114800" cy="365125"/>
          </a:xfrm>
        </p:spPr>
        <p:txBody>
          <a:bodyPr/>
          <a:lstStyle>
            <a:lvl1pPr>
              <a:defRPr>
                <a:solidFill>
                  <a:srgbClr val="000032"/>
                </a:solidFill>
              </a:defRPr>
            </a:lvl1pPr>
          </a:lstStyle>
          <a:p>
            <a:endParaRPr lang="en-GB" dirty="0"/>
          </a:p>
        </p:txBody>
      </p:sp>
      <p:sp>
        <p:nvSpPr>
          <p:cNvPr id="4" name="Slide Number Placeholder 3">
            <a:extLst>
              <a:ext uri="{FF2B5EF4-FFF2-40B4-BE49-F238E27FC236}">
                <a16:creationId xmlns:a16="http://schemas.microsoft.com/office/drawing/2014/main" id="{76603086-867D-A701-7EFC-75207FB3F647}"/>
              </a:ext>
            </a:extLst>
          </p:cNvPr>
          <p:cNvSpPr>
            <a:spLocks noGrp="1"/>
          </p:cNvSpPr>
          <p:nvPr>
            <p:ph type="sldNum" sz="quarter" idx="11"/>
          </p:nvPr>
        </p:nvSpPr>
        <p:spPr>
          <a:xfrm>
            <a:off x="9000000" y="6356350"/>
            <a:ext cx="2743200" cy="365125"/>
          </a:xfrm>
        </p:spPr>
        <p:txBody>
          <a:bodyPr/>
          <a:lstStyle>
            <a:lvl1pPr>
              <a:defRPr>
                <a:solidFill>
                  <a:srgbClr val="000032"/>
                </a:solidFill>
              </a:defRPr>
            </a:lvl1pPr>
          </a:lstStyle>
          <a:p>
            <a:fld id="{0C335929-780B-A844-A64B-81E9A9ACE156}" type="slidenum">
              <a:rPr lang="en-GB" smtClean="0"/>
              <a:pPr/>
              <a:t>‹#›</a:t>
            </a:fld>
            <a:endParaRPr lang="en-GB" dirty="0"/>
          </a:p>
        </p:txBody>
      </p:sp>
      <p:sp>
        <p:nvSpPr>
          <p:cNvPr id="5" name="Title 1">
            <a:extLst>
              <a:ext uri="{FF2B5EF4-FFF2-40B4-BE49-F238E27FC236}">
                <a16:creationId xmlns:a16="http://schemas.microsoft.com/office/drawing/2014/main" id="{91DEA548-08CE-0567-F656-C2468BACD4BB}"/>
              </a:ext>
            </a:extLst>
          </p:cNvPr>
          <p:cNvSpPr>
            <a:spLocks noGrp="1"/>
          </p:cNvSpPr>
          <p:nvPr>
            <p:ph type="title"/>
          </p:nvPr>
        </p:nvSpPr>
        <p:spPr>
          <a:xfrm>
            <a:off x="4474800" y="973014"/>
            <a:ext cx="5817901" cy="633047"/>
          </a:xfrm>
        </p:spPr>
        <p:txBody>
          <a:bodyPr>
            <a:normAutofit/>
          </a:bodyPr>
          <a:lstStyle>
            <a:lvl1pPr>
              <a:defRPr sz="3200"/>
            </a:lvl1pPr>
          </a:lstStyle>
          <a:p>
            <a:r>
              <a:rPr lang="en-GB" dirty="0"/>
              <a:t>Click to edit Master title style</a:t>
            </a:r>
          </a:p>
        </p:txBody>
      </p:sp>
      <p:sp>
        <p:nvSpPr>
          <p:cNvPr id="6" name="Content Placeholder 2">
            <a:extLst>
              <a:ext uri="{FF2B5EF4-FFF2-40B4-BE49-F238E27FC236}">
                <a16:creationId xmlns:a16="http://schemas.microsoft.com/office/drawing/2014/main" id="{307795E4-2765-E084-13E2-39D93091DE3A}"/>
              </a:ext>
            </a:extLst>
          </p:cNvPr>
          <p:cNvSpPr>
            <a:spLocks noGrp="1"/>
          </p:cNvSpPr>
          <p:nvPr>
            <p:ph sz="half" idx="1"/>
          </p:nvPr>
        </p:nvSpPr>
        <p:spPr>
          <a:xfrm>
            <a:off x="4474800" y="1638297"/>
            <a:ext cx="5817902" cy="633047"/>
          </a:xfrm>
        </p:spPr>
        <p:txBody>
          <a:bodyPr/>
          <a:lstStyle>
            <a:lvl1pPr marL="0" indent="0">
              <a:buFontTx/>
              <a:buNone/>
              <a:defRPr>
                <a:solidFill>
                  <a:srgbClr val="4D12DF"/>
                </a:solidFill>
              </a:defRPr>
            </a:lvl1pPr>
          </a:lstStyle>
          <a:p>
            <a:pPr lvl="0"/>
            <a:r>
              <a:rPr lang="en-GB" dirty="0"/>
              <a:t>Click to edit Master text styles</a:t>
            </a:r>
          </a:p>
        </p:txBody>
      </p:sp>
      <p:sp>
        <p:nvSpPr>
          <p:cNvPr id="7" name="Content Placeholder 3">
            <a:extLst>
              <a:ext uri="{FF2B5EF4-FFF2-40B4-BE49-F238E27FC236}">
                <a16:creationId xmlns:a16="http://schemas.microsoft.com/office/drawing/2014/main" id="{A7FD41AB-3ED5-F035-2C98-A43832362DCE}"/>
              </a:ext>
            </a:extLst>
          </p:cNvPr>
          <p:cNvSpPr>
            <a:spLocks noGrp="1"/>
          </p:cNvSpPr>
          <p:nvPr>
            <p:ph sz="half" idx="2"/>
          </p:nvPr>
        </p:nvSpPr>
        <p:spPr>
          <a:xfrm>
            <a:off x="1471245" y="3206044"/>
            <a:ext cx="9241911" cy="2678942"/>
          </a:xfrm>
        </p:spPr>
        <p:txBody>
          <a:bodyPr>
            <a:normAutofit/>
          </a:bodyPr>
          <a:lstStyle>
            <a:lvl1pPr marL="0" indent="0">
              <a:buFontTx/>
              <a:buNone/>
              <a:defRPr sz="1800"/>
            </a:lvl1pPr>
          </a:lstStyle>
          <a:p>
            <a:pPr lvl="0"/>
            <a:r>
              <a:rPr lang="en-GB" dirty="0"/>
              <a:t>Click to edit Master text styles</a:t>
            </a:r>
          </a:p>
        </p:txBody>
      </p:sp>
    </p:spTree>
    <p:extLst>
      <p:ext uri="{BB962C8B-B14F-4D97-AF65-F5344CB8AC3E}">
        <p14:creationId xmlns:p14="http://schemas.microsoft.com/office/powerpoint/2010/main" val="18970978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1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9ECA592-776B-3D27-4E26-78CE49DDD16E}"/>
              </a:ext>
            </a:extLst>
          </p:cNvPr>
          <p:cNvSpPr>
            <a:spLocks noGrp="1"/>
          </p:cNvSpPr>
          <p:nvPr>
            <p:ph type="ftr" sz="quarter" idx="10"/>
          </p:nvPr>
        </p:nvSpPr>
        <p:spPr>
          <a:xfrm>
            <a:off x="360000" y="6356350"/>
            <a:ext cx="4114800" cy="365125"/>
          </a:xfrm>
        </p:spPr>
        <p:txBody>
          <a:bodyPr/>
          <a:lstStyle>
            <a:lvl1pPr>
              <a:defRPr>
                <a:solidFill>
                  <a:srgbClr val="000032"/>
                </a:solidFill>
              </a:defRPr>
            </a:lvl1pPr>
          </a:lstStyle>
          <a:p>
            <a:endParaRPr lang="en-GB" dirty="0"/>
          </a:p>
        </p:txBody>
      </p:sp>
      <p:sp>
        <p:nvSpPr>
          <p:cNvPr id="4" name="Slide Number Placeholder 3">
            <a:extLst>
              <a:ext uri="{FF2B5EF4-FFF2-40B4-BE49-F238E27FC236}">
                <a16:creationId xmlns:a16="http://schemas.microsoft.com/office/drawing/2014/main" id="{76603086-867D-A701-7EFC-75207FB3F647}"/>
              </a:ext>
            </a:extLst>
          </p:cNvPr>
          <p:cNvSpPr>
            <a:spLocks noGrp="1"/>
          </p:cNvSpPr>
          <p:nvPr>
            <p:ph type="sldNum" sz="quarter" idx="11"/>
          </p:nvPr>
        </p:nvSpPr>
        <p:spPr>
          <a:xfrm>
            <a:off x="9000000" y="6356350"/>
            <a:ext cx="2743200" cy="365125"/>
          </a:xfrm>
        </p:spPr>
        <p:txBody>
          <a:bodyPr/>
          <a:lstStyle>
            <a:lvl1pPr>
              <a:defRPr>
                <a:solidFill>
                  <a:srgbClr val="000032"/>
                </a:solidFill>
              </a:defRPr>
            </a:lvl1pPr>
          </a:lstStyle>
          <a:p>
            <a:fld id="{0C335929-780B-A844-A64B-81E9A9ACE156}" type="slidenum">
              <a:rPr lang="en-GB" smtClean="0"/>
              <a:pPr/>
              <a:t>‹#›</a:t>
            </a:fld>
            <a:endParaRPr lang="en-GB" dirty="0"/>
          </a:p>
        </p:txBody>
      </p:sp>
      <p:sp>
        <p:nvSpPr>
          <p:cNvPr id="5" name="Title 1">
            <a:extLst>
              <a:ext uri="{FF2B5EF4-FFF2-40B4-BE49-F238E27FC236}">
                <a16:creationId xmlns:a16="http://schemas.microsoft.com/office/drawing/2014/main" id="{91DEA548-08CE-0567-F656-C2468BACD4BB}"/>
              </a:ext>
            </a:extLst>
          </p:cNvPr>
          <p:cNvSpPr>
            <a:spLocks noGrp="1"/>
          </p:cNvSpPr>
          <p:nvPr>
            <p:ph type="title"/>
          </p:nvPr>
        </p:nvSpPr>
        <p:spPr>
          <a:xfrm>
            <a:off x="4474800" y="973014"/>
            <a:ext cx="5817901" cy="633047"/>
          </a:xfrm>
        </p:spPr>
        <p:txBody>
          <a:bodyPr>
            <a:normAutofit/>
          </a:bodyPr>
          <a:lstStyle>
            <a:lvl1pPr>
              <a:defRPr sz="3200"/>
            </a:lvl1pPr>
          </a:lstStyle>
          <a:p>
            <a:r>
              <a:rPr lang="en-GB" dirty="0"/>
              <a:t>Click to edit Master title style</a:t>
            </a:r>
          </a:p>
        </p:txBody>
      </p:sp>
      <p:sp>
        <p:nvSpPr>
          <p:cNvPr id="6" name="Content Placeholder 2">
            <a:extLst>
              <a:ext uri="{FF2B5EF4-FFF2-40B4-BE49-F238E27FC236}">
                <a16:creationId xmlns:a16="http://schemas.microsoft.com/office/drawing/2014/main" id="{307795E4-2765-E084-13E2-39D93091DE3A}"/>
              </a:ext>
            </a:extLst>
          </p:cNvPr>
          <p:cNvSpPr>
            <a:spLocks noGrp="1"/>
          </p:cNvSpPr>
          <p:nvPr>
            <p:ph sz="half" idx="1"/>
          </p:nvPr>
        </p:nvSpPr>
        <p:spPr>
          <a:xfrm>
            <a:off x="4474800" y="1638297"/>
            <a:ext cx="5817902" cy="633047"/>
          </a:xfrm>
        </p:spPr>
        <p:txBody>
          <a:bodyPr/>
          <a:lstStyle>
            <a:lvl1pPr marL="0" indent="0">
              <a:buFontTx/>
              <a:buNone/>
              <a:defRPr>
                <a:solidFill>
                  <a:srgbClr val="4D12DF"/>
                </a:solidFill>
              </a:defRPr>
            </a:lvl1pPr>
          </a:lstStyle>
          <a:p>
            <a:pPr lvl="0"/>
            <a:r>
              <a:rPr lang="en-GB" dirty="0"/>
              <a:t>Click to edit Master text styles</a:t>
            </a:r>
          </a:p>
        </p:txBody>
      </p:sp>
      <p:sp>
        <p:nvSpPr>
          <p:cNvPr id="7" name="Content Placeholder 3">
            <a:extLst>
              <a:ext uri="{FF2B5EF4-FFF2-40B4-BE49-F238E27FC236}">
                <a16:creationId xmlns:a16="http://schemas.microsoft.com/office/drawing/2014/main" id="{A7FD41AB-3ED5-F035-2C98-A43832362DCE}"/>
              </a:ext>
            </a:extLst>
          </p:cNvPr>
          <p:cNvSpPr>
            <a:spLocks noGrp="1"/>
          </p:cNvSpPr>
          <p:nvPr>
            <p:ph sz="half" idx="2"/>
          </p:nvPr>
        </p:nvSpPr>
        <p:spPr>
          <a:xfrm>
            <a:off x="1471245" y="3206044"/>
            <a:ext cx="9241911" cy="2678942"/>
          </a:xfrm>
        </p:spPr>
        <p:txBody>
          <a:bodyPr>
            <a:normAutofit/>
          </a:bodyPr>
          <a:lstStyle>
            <a:lvl1pPr marL="0" indent="0">
              <a:buFontTx/>
              <a:buNone/>
              <a:defRPr sz="1800"/>
            </a:lvl1pPr>
          </a:lstStyle>
          <a:p>
            <a:pPr lvl="0"/>
            <a:r>
              <a:rPr lang="en-GB" dirty="0"/>
              <a:t>Click to edit Master text styles</a:t>
            </a:r>
          </a:p>
        </p:txBody>
      </p:sp>
    </p:spTree>
    <p:extLst>
      <p:ext uri="{BB962C8B-B14F-4D97-AF65-F5344CB8AC3E}">
        <p14:creationId xmlns:p14="http://schemas.microsoft.com/office/powerpoint/2010/main" val="11871168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1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9ECA592-776B-3D27-4E26-78CE49DDD16E}"/>
              </a:ext>
            </a:extLst>
          </p:cNvPr>
          <p:cNvSpPr>
            <a:spLocks noGrp="1"/>
          </p:cNvSpPr>
          <p:nvPr>
            <p:ph type="ftr" sz="quarter" idx="10"/>
          </p:nvPr>
        </p:nvSpPr>
        <p:spPr>
          <a:xfrm>
            <a:off x="360000" y="6356350"/>
            <a:ext cx="4114800" cy="365125"/>
          </a:xfrm>
        </p:spPr>
        <p:txBody>
          <a:bodyPr/>
          <a:lstStyle>
            <a:lvl1pPr>
              <a:defRPr>
                <a:solidFill>
                  <a:srgbClr val="000032"/>
                </a:solidFill>
              </a:defRPr>
            </a:lvl1pPr>
          </a:lstStyle>
          <a:p>
            <a:endParaRPr lang="en-GB" dirty="0"/>
          </a:p>
        </p:txBody>
      </p:sp>
      <p:sp>
        <p:nvSpPr>
          <p:cNvPr id="4" name="Slide Number Placeholder 3">
            <a:extLst>
              <a:ext uri="{FF2B5EF4-FFF2-40B4-BE49-F238E27FC236}">
                <a16:creationId xmlns:a16="http://schemas.microsoft.com/office/drawing/2014/main" id="{76603086-867D-A701-7EFC-75207FB3F647}"/>
              </a:ext>
            </a:extLst>
          </p:cNvPr>
          <p:cNvSpPr>
            <a:spLocks noGrp="1"/>
          </p:cNvSpPr>
          <p:nvPr>
            <p:ph type="sldNum" sz="quarter" idx="11"/>
          </p:nvPr>
        </p:nvSpPr>
        <p:spPr>
          <a:xfrm>
            <a:off x="9000000" y="6356350"/>
            <a:ext cx="2743200" cy="365125"/>
          </a:xfrm>
        </p:spPr>
        <p:txBody>
          <a:bodyPr/>
          <a:lstStyle>
            <a:lvl1pPr>
              <a:defRPr>
                <a:solidFill>
                  <a:srgbClr val="000032"/>
                </a:solidFill>
              </a:defRPr>
            </a:lvl1pPr>
          </a:lstStyle>
          <a:p>
            <a:fld id="{0C335929-780B-A844-A64B-81E9A9ACE156}" type="slidenum">
              <a:rPr lang="en-GB" smtClean="0"/>
              <a:pPr/>
              <a:t>‹#›</a:t>
            </a:fld>
            <a:endParaRPr lang="en-GB" dirty="0"/>
          </a:p>
        </p:txBody>
      </p:sp>
      <p:sp>
        <p:nvSpPr>
          <p:cNvPr id="5" name="Title 1">
            <a:extLst>
              <a:ext uri="{FF2B5EF4-FFF2-40B4-BE49-F238E27FC236}">
                <a16:creationId xmlns:a16="http://schemas.microsoft.com/office/drawing/2014/main" id="{91DEA548-08CE-0567-F656-C2468BACD4BB}"/>
              </a:ext>
            </a:extLst>
          </p:cNvPr>
          <p:cNvSpPr>
            <a:spLocks noGrp="1"/>
          </p:cNvSpPr>
          <p:nvPr>
            <p:ph type="title"/>
          </p:nvPr>
        </p:nvSpPr>
        <p:spPr>
          <a:xfrm>
            <a:off x="4474800" y="973014"/>
            <a:ext cx="5817901" cy="633047"/>
          </a:xfrm>
        </p:spPr>
        <p:txBody>
          <a:bodyPr>
            <a:normAutofit/>
          </a:bodyPr>
          <a:lstStyle>
            <a:lvl1pPr>
              <a:defRPr sz="3200"/>
            </a:lvl1pPr>
          </a:lstStyle>
          <a:p>
            <a:r>
              <a:rPr lang="en-GB" dirty="0"/>
              <a:t>Click to edit Master title style</a:t>
            </a:r>
          </a:p>
        </p:txBody>
      </p:sp>
      <p:sp>
        <p:nvSpPr>
          <p:cNvPr id="6" name="Content Placeholder 2">
            <a:extLst>
              <a:ext uri="{FF2B5EF4-FFF2-40B4-BE49-F238E27FC236}">
                <a16:creationId xmlns:a16="http://schemas.microsoft.com/office/drawing/2014/main" id="{307795E4-2765-E084-13E2-39D93091DE3A}"/>
              </a:ext>
            </a:extLst>
          </p:cNvPr>
          <p:cNvSpPr>
            <a:spLocks noGrp="1"/>
          </p:cNvSpPr>
          <p:nvPr>
            <p:ph sz="half" idx="1"/>
          </p:nvPr>
        </p:nvSpPr>
        <p:spPr>
          <a:xfrm>
            <a:off x="4474800" y="1638297"/>
            <a:ext cx="5817902" cy="633047"/>
          </a:xfrm>
        </p:spPr>
        <p:txBody>
          <a:bodyPr/>
          <a:lstStyle>
            <a:lvl1pPr marL="0" indent="0">
              <a:buFontTx/>
              <a:buNone/>
              <a:defRPr>
                <a:solidFill>
                  <a:srgbClr val="4D12DF"/>
                </a:solidFill>
              </a:defRPr>
            </a:lvl1pPr>
          </a:lstStyle>
          <a:p>
            <a:pPr lvl="0"/>
            <a:r>
              <a:rPr lang="en-GB" dirty="0"/>
              <a:t>Click to edit Master text styles</a:t>
            </a:r>
          </a:p>
        </p:txBody>
      </p:sp>
      <p:sp>
        <p:nvSpPr>
          <p:cNvPr id="7" name="Content Placeholder 3">
            <a:extLst>
              <a:ext uri="{FF2B5EF4-FFF2-40B4-BE49-F238E27FC236}">
                <a16:creationId xmlns:a16="http://schemas.microsoft.com/office/drawing/2014/main" id="{A7FD41AB-3ED5-F035-2C98-A43832362DCE}"/>
              </a:ext>
            </a:extLst>
          </p:cNvPr>
          <p:cNvSpPr>
            <a:spLocks noGrp="1"/>
          </p:cNvSpPr>
          <p:nvPr>
            <p:ph sz="half" idx="2"/>
          </p:nvPr>
        </p:nvSpPr>
        <p:spPr>
          <a:xfrm>
            <a:off x="1471245" y="3206044"/>
            <a:ext cx="9241911" cy="2678942"/>
          </a:xfrm>
        </p:spPr>
        <p:txBody>
          <a:bodyPr>
            <a:normAutofit/>
          </a:bodyPr>
          <a:lstStyle>
            <a:lvl1pPr marL="0" indent="0">
              <a:buFontTx/>
              <a:buNone/>
              <a:defRPr sz="1800"/>
            </a:lvl1pPr>
          </a:lstStyle>
          <a:p>
            <a:pPr lvl="0"/>
            <a:r>
              <a:rPr lang="en-GB" dirty="0"/>
              <a:t>Click to edit Master text styles</a:t>
            </a:r>
          </a:p>
        </p:txBody>
      </p:sp>
    </p:spTree>
    <p:extLst>
      <p:ext uri="{BB962C8B-B14F-4D97-AF65-F5344CB8AC3E}">
        <p14:creationId xmlns:p14="http://schemas.microsoft.com/office/powerpoint/2010/main" val="5760020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1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9ECA592-776B-3D27-4E26-78CE49DDD16E}"/>
              </a:ext>
            </a:extLst>
          </p:cNvPr>
          <p:cNvSpPr>
            <a:spLocks noGrp="1"/>
          </p:cNvSpPr>
          <p:nvPr>
            <p:ph type="ftr" sz="quarter" idx="10"/>
          </p:nvPr>
        </p:nvSpPr>
        <p:spPr>
          <a:xfrm>
            <a:off x="360000" y="6356350"/>
            <a:ext cx="4114800" cy="365125"/>
          </a:xfrm>
        </p:spPr>
        <p:txBody>
          <a:bodyPr/>
          <a:lstStyle>
            <a:lvl1pPr>
              <a:defRPr>
                <a:solidFill>
                  <a:srgbClr val="000032"/>
                </a:solidFill>
              </a:defRPr>
            </a:lvl1pPr>
          </a:lstStyle>
          <a:p>
            <a:endParaRPr lang="en-GB" dirty="0"/>
          </a:p>
        </p:txBody>
      </p:sp>
      <p:sp>
        <p:nvSpPr>
          <p:cNvPr id="4" name="Slide Number Placeholder 3">
            <a:extLst>
              <a:ext uri="{FF2B5EF4-FFF2-40B4-BE49-F238E27FC236}">
                <a16:creationId xmlns:a16="http://schemas.microsoft.com/office/drawing/2014/main" id="{76603086-867D-A701-7EFC-75207FB3F647}"/>
              </a:ext>
            </a:extLst>
          </p:cNvPr>
          <p:cNvSpPr>
            <a:spLocks noGrp="1"/>
          </p:cNvSpPr>
          <p:nvPr>
            <p:ph type="sldNum" sz="quarter" idx="11"/>
          </p:nvPr>
        </p:nvSpPr>
        <p:spPr>
          <a:xfrm>
            <a:off x="9000000" y="6356350"/>
            <a:ext cx="2743200" cy="365125"/>
          </a:xfrm>
        </p:spPr>
        <p:txBody>
          <a:bodyPr/>
          <a:lstStyle>
            <a:lvl1pPr>
              <a:defRPr>
                <a:solidFill>
                  <a:srgbClr val="000032"/>
                </a:solidFill>
              </a:defRPr>
            </a:lvl1pPr>
          </a:lstStyle>
          <a:p>
            <a:fld id="{0C335929-780B-A844-A64B-81E9A9ACE156}" type="slidenum">
              <a:rPr lang="en-GB" smtClean="0"/>
              <a:pPr/>
              <a:t>‹#›</a:t>
            </a:fld>
            <a:endParaRPr lang="en-GB" dirty="0"/>
          </a:p>
        </p:txBody>
      </p:sp>
      <p:sp>
        <p:nvSpPr>
          <p:cNvPr id="5" name="Title 1">
            <a:extLst>
              <a:ext uri="{FF2B5EF4-FFF2-40B4-BE49-F238E27FC236}">
                <a16:creationId xmlns:a16="http://schemas.microsoft.com/office/drawing/2014/main" id="{91DEA548-08CE-0567-F656-C2468BACD4BB}"/>
              </a:ext>
            </a:extLst>
          </p:cNvPr>
          <p:cNvSpPr>
            <a:spLocks noGrp="1"/>
          </p:cNvSpPr>
          <p:nvPr>
            <p:ph type="title"/>
          </p:nvPr>
        </p:nvSpPr>
        <p:spPr>
          <a:xfrm>
            <a:off x="650632" y="973014"/>
            <a:ext cx="8247184" cy="633047"/>
          </a:xfrm>
        </p:spPr>
        <p:txBody>
          <a:bodyPr>
            <a:normAutofit/>
          </a:bodyPr>
          <a:lstStyle>
            <a:lvl1pPr>
              <a:defRPr sz="3200"/>
            </a:lvl1pPr>
          </a:lstStyle>
          <a:p>
            <a:r>
              <a:rPr lang="en-GB" dirty="0"/>
              <a:t>Click to edit Master title style</a:t>
            </a:r>
          </a:p>
        </p:txBody>
      </p:sp>
      <p:sp>
        <p:nvSpPr>
          <p:cNvPr id="6" name="Content Placeholder 2">
            <a:extLst>
              <a:ext uri="{FF2B5EF4-FFF2-40B4-BE49-F238E27FC236}">
                <a16:creationId xmlns:a16="http://schemas.microsoft.com/office/drawing/2014/main" id="{307795E4-2765-E084-13E2-39D93091DE3A}"/>
              </a:ext>
            </a:extLst>
          </p:cNvPr>
          <p:cNvSpPr>
            <a:spLocks noGrp="1"/>
          </p:cNvSpPr>
          <p:nvPr>
            <p:ph sz="half" idx="1"/>
          </p:nvPr>
        </p:nvSpPr>
        <p:spPr>
          <a:xfrm>
            <a:off x="650631" y="1638297"/>
            <a:ext cx="8247185" cy="633047"/>
          </a:xfrm>
        </p:spPr>
        <p:txBody>
          <a:bodyPr/>
          <a:lstStyle>
            <a:lvl1pPr marL="0" indent="0">
              <a:buFontTx/>
              <a:buNone/>
              <a:defRPr>
                <a:solidFill>
                  <a:srgbClr val="4D12DF"/>
                </a:solidFill>
              </a:defRPr>
            </a:lvl1pPr>
          </a:lstStyle>
          <a:p>
            <a:pPr lvl="0"/>
            <a:r>
              <a:rPr lang="en-GB" dirty="0"/>
              <a:t>Click to edit Master text styles</a:t>
            </a:r>
          </a:p>
        </p:txBody>
      </p:sp>
      <p:sp>
        <p:nvSpPr>
          <p:cNvPr id="7" name="Content Placeholder 3">
            <a:extLst>
              <a:ext uri="{FF2B5EF4-FFF2-40B4-BE49-F238E27FC236}">
                <a16:creationId xmlns:a16="http://schemas.microsoft.com/office/drawing/2014/main" id="{A7FD41AB-3ED5-F035-2C98-A43832362DCE}"/>
              </a:ext>
            </a:extLst>
          </p:cNvPr>
          <p:cNvSpPr>
            <a:spLocks noGrp="1"/>
          </p:cNvSpPr>
          <p:nvPr>
            <p:ph sz="half" idx="2"/>
          </p:nvPr>
        </p:nvSpPr>
        <p:spPr>
          <a:xfrm>
            <a:off x="1471245" y="3048000"/>
            <a:ext cx="8985739" cy="2836986"/>
          </a:xfrm>
        </p:spPr>
        <p:txBody>
          <a:bodyPr>
            <a:normAutofit/>
          </a:bodyPr>
          <a:lstStyle>
            <a:lvl1pPr marL="0" indent="0">
              <a:buFontTx/>
              <a:buNone/>
              <a:defRPr sz="1800"/>
            </a:lvl1pPr>
          </a:lstStyle>
          <a:p>
            <a:pPr lvl="0"/>
            <a:r>
              <a:rPr lang="en-GB" dirty="0"/>
              <a:t>Click to edit Master text styles</a:t>
            </a:r>
          </a:p>
        </p:txBody>
      </p:sp>
    </p:spTree>
    <p:extLst>
      <p:ext uri="{BB962C8B-B14F-4D97-AF65-F5344CB8AC3E}">
        <p14:creationId xmlns:p14="http://schemas.microsoft.com/office/powerpoint/2010/main" val="10870282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1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9ECA592-776B-3D27-4E26-78CE49DDD16E}"/>
              </a:ext>
            </a:extLst>
          </p:cNvPr>
          <p:cNvSpPr>
            <a:spLocks noGrp="1"/>
          </p:cNvSpPr>
          <p:nvPr>
            <p:ph type="ftr" sz="quarter" idx="10"/>
          </p:nvPr>
        </p:nvSpPr>
        <p:spPr>
          <a:xfrm>
            <a:off x="360000" y="6356350"/>
            <a:ext cx="4114800" cy="365125"/>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76603086-867D-A701-7EFC-75207FB3F647}"/>
              </a:ext>
            </a:extLst>
          </p:cNvPr>
          <p:cNvSpPr>
            <a:spLocks noGrp="1"/>
          </p:cNvSpPr>
          <p:nvPr>
            <p:ph type="sldNum" sz="quarter" idx="11"/>
          </p:nvPr>
        </p:nvSpPr>
        <p:spPr>
          <a:xfrm>
            <a:off x="9000000" y="6356350"/>
            <a:ext cx="2743200" cy="365125"/>
          </a:xfrm>
        </p:spPr>
        <p:txBody>
          <a:bodyPr/>
          <a:lstStyle>
            <a:lvl1pPr>
              <a:defRPr>
                <a:solidFill>
                  <a:srgbClr val="000032"/>
                </a:solidFill>
              </a:defRPr>
            </a:lvl1pPr>
          </a:lstStyle>
          <a:p>
            <a:fld id="{0C335929-780B-A844-A64B-81E9A9ACE156}" type="slidenum">
              <a:rPr lang="en-GB" smtClean="0"/>
              <a:pPr/>
              <a:t>‹#›</a:t>
            </a:fld>
            <a:endParaRPr lang="en-GB" dirty="0"/>
          </a:p>
        </p:txBody>
      </p:sp>
      <p:sp>
        <p:nvSpPr>
          <p:cNvPr id="5" name="Title 1">
            <a:extLst>
              <a:ext uri="{FF2B5EF4-FFF2-40B4-BE49-F238E27FC236}">
                <a16:creationId xmlns:a16="http://schemas.microsoft.com/office/drawing/2014/main" id="{91DEA548-08CE-0567-F656-C2468BACD4BB}"/>
              </a:ext>
            </a:extLst>
          </p:cNvPr>
          <p:cNvSpPr>
            <a:spLocks noGrp="1"/>
          </p:cNvSpPr>
          <p:nvPr>
            <p:ph type="title"/>
          </p:nvPr>
        </p:nvSpPr>
        <p:spPr>
          <a:xfrm>
            <a:off x="650632" y="973014"/>
            <a:ext cx="7059679" cy="633047"/>
          </a:xfrm>
        </p:spPr>
        <p:txBody>
          <a:bodyPr>
            <a:normAutofit/>
          </a:bodyPr>
          <a:lstStyle>
            <a:lvl1pPr>
              <a:defRPr sz="3200"/>
            </a:lvl1pPr>
          </a:lstStyle>
          <a:p>
            <a:r>
              <a:rPr lang="en-GB" dirty="0"/>
              <a:t>Click to edit Master title style</a:t>
            </a:r>
          </a:p>
        </p:txBody>
      </p:sp>
      <p:sp>
        <p:nvSpPr>
          <p:cNvPr id="6" name="Content Placeholder 2">
            <a:extLst>
              <a:ext uri="{FF2B5EF4-FFF2-40B4-BE49-F238E27FC236}">
                <a16:creationId xmlns:a16="http://schemas.microsoft.com/office/drawing/2014/main" id="{307795E4-2765-E084-13E2-39D93091DE3A}"/>
              </a:ext>
            </a:extLst>
          </p:cNvPr>
          <p:cNvSpPr>
            <a:spLocks noGrp="1"/>
          </p:cNvSpPr>
          <p:nvPr>
            <p:ph sz="half" idx="1"/>
          </p:nvPr>
        </p:nvSpPr>
        <p:spPr>
          <a:xfrm>
            <a:off x="650632" y="1638297"/>
            <a:ext cx="7059680" cy="633047"/>
          </a:xfrm>
        </p:spPr>
        <p:txBody>
          <a:bodyPr/>
          <a:lstStyle>
            <a:lvl1pPr marL="0" indent="0">
              <a:buFontTx/>
              <a:buNone/>
              <a:defRPr>
                <a:solidFill>
                  <a:srgbClr val="4D12DF"/>
                </a:solidFill>
              </a:defRPr>
            </a:lvl1pPr>
          </a:lstStyle>
          <a:p>
            <a:pPr lvl="0"/>
            <a:r>
              <a:rPr lang="en-GB" dirty="0"/>
              <a:t>Click to edit Master text styles</a:t>
            </a:r>
          </a:p>
        </p:txBody>
      </p:sp>
      <p:sp>
        <p:nvSpPr>
          <p:cNvPr id="7" name="Content Placeholder 3">
            <a:extLst>
              <a:ext uri="{FF2B5EF4-FFF2-40B4-BE49-F238E27FC236}">
                <a16:creationId xmlns:a16="http://schemas.microsoft.com/office/drawing/2014/main" id="{A7FD41AB-3ED5-F035-2C98-A43832362DCE}"/>
              </a:ext>
            </a:extLst>
          </p:cNvPr>
          <p:cNvSpPr>
            <a:spLocks noGrp="1"/>
          </p:cNvSpPr>
          <p:nvPr>
            <p:ph sz="half" idx="2"/>
          </p:nvPr>
        </p:nvSpPr>
        <p:spPr>
          <a:xfrm>
            <a:off x="4940410" y="2690445"/>
            <a:ext cx="5761892" cy="3194541"/>
          </a:xfrm>
        </p:spPr>
        <p:txBody>
          <a:bodyPr>
            <a:normAutofit/>
          </a:bodyPr>
          <a:lstStyle>
            <a:lvl1pPr marL="0" indent="0">
              <a:buFontTx/>
              <a:buNone/>
              <a:defRPr sz="1800"/>
            </a:lvl1pPr>
          </a:lstStyle>
          <a:p>
            <a:pPr lvl="0"/>
            <a:r>
              <a:rPr lang="en-GB" dirty="0"/>
              <a:t>Click to edit Master text styles</a:t>
            </a:r>
          </a:p>
        </p:txBody>
      </p:sp>
    </p:spTree>
    <p:extLst>
      <p:ext uri="{BB962C8B-B14F-4D97-AF65-F5344CB8AC3E}">
        <p14:creationId xmlns:p14="http://schemas.microsoft.com/office/powerpoint/2010/main" val="17124547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1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9ECA592-776B-3D27-4E26-78CE49DDD16E}"/>
              </a:ext>
            </a:extLst>
          </p:cNvPr>
          <p:cNvSpPr>
            <a:spLocks noGrp="1"/>
          </p:cNvSpPr>
          <p:nvPr>
            <p:ph type="ftr" sz="quarter" idx="10"/>
          </p:nvPr>
        </p:nvSpPr>
        <p:spPr>
          <a:xfrm>
            <a:off x="360000" y="6356350"/>
            <a:ext cx="4114800" cy="365125"/>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76603086-867D-A701-7EFC-75207FB3F647}"/>
              </a:ext>
            </a:extLst>
          </p:cNvPr>
          <p:cNvSpPr>
            <a:spLocks noGrp="1"/>
          </p:cNvSpPr>
          <p:nvPr>
            <p:ph type="sldNum" sz="quarter" idx="11"/>
          </p:nvPr>
        </p:nvSpPr>
        <p:spPr>
          <a:xfrm>
            <a:off x="9000000" y="6356350"/>
            <a:ext cx="2743200" cy="365125"/>
          </a:xfrm>
        </p:spPr>
        <p:txBody>
          <a:bodyPr/>
          <a:lstStyle>
            <a:lvl1pPr>
              <a:defRPr>
                <a:solidFill>
                  <a:srgbClr val="000032"/>
                </a:solidFill>
              </a:defRPr>
            </a:lvl1pPr>
          </a:lstStyle>
          <a:p>
            <a:fld id="{0C335929-780B-A844-A64B-81E9A9ACE156}" type="slidenum">
              <a:rPr lang="en-GB" smtClean="0"/>
              <a:pPr/>
              <a:t>‹#›</a:t>
            </a:fld>
            <a:endParaRPr lang="en-GB" dirty="0"/>
          </a:p>
        </p:txBody>
      </p:sp>
      <p:sp>
        <p:nvSpPr>
          <p:cNvPr id="5" name="Title 1">
            <a:extLst>
              <a:ext uri="{FF2B5EF4-FFF2-40B4-BE49-F238E27FC236}">
                <a16:creationId xmlns:a16="http://schemas.microsoft.com/office/drawing/2014/main" id="{91DEA548-08CE-0567-F656-C2468BACD4BB}"/>
              </a:ext>
            </a:extLst>
          </p:cNvPr>
          <p:cNvSpPr>
            <a:spLocks noGrp="1"/>
          </p:cNvSpPr>
          <p:nvPr>
            <p:ph type="title"/>
          </p:nvPr>
        </p:nvSpPr>
        <p:spPr>
          <a:xfrm>
            <a:off x="650632" y="973014"/>
            <a:ext cx="7059679" cy="633047"/>
          </a:xfrm>
        </p:spPr>
        <p:txBody>
          <a:bodyPr>
            <a:normAutofit/>
          </a:bodyPr>
          <a:lstStyle>
            <a:lvl1pPr>
              <a:defRPr sz="3200"/>
            </a:lvl1pPr>
          </a:lstStyle>
          <a:p>
            <a:r>
              <a:rPr lang="en-GB" dirty="0"/>
              <a:t>Click to edit Master title style</a:t>
            </a:r>
          </a:p>
        </p:txBody>
      </p:sp>
      <p:sp>
        <p:nvSpPr>
          <p:cNvPr id="6" name="Content Placeholder 2">
            <a:extLst>
              <a:ext uri="{FF2B5EF4-FFF2-40B4-BE49-F238E27FC236}">
                <a16:creationId xmlns:a16="http://schemas.microsoft.com/office/drawing/2014/main" id="{307795E4-2765-E084-13E2-39D93091DE3A}"/>
              </a:ext>
            </a:extLst>
          </p:cNvPr>
          <p:cNvSpPr>
            <a:spLocks noGrp="1"/>
          </p:cNvSpPr>
          <p:nvPr>
            <p:ph sz="half" idx="1"/>
          </p:nvPr>
        </p:nvSpPr>
        <p:spPr>
          <a:xfrm>
            <a:off x="650632" y="1638297"/>
            <a:ext cx="7059680" cy="633047"/>
          </a:xfrm>
        </p:spPr>
        <p:txBody>
          <a:bodyPr/>
          <a:lstStyle>
            <a:lvl1pPr marL="0" indent="0">
              <a:buFontTx/>
              <a:buNone/>
              <a:defRPr>
                <a:solidFill>
                  <a:srgbClr val="4D12DF"/>
                </a:solidFill>
              </a:defRPr>
            </a:lvl1pPr>
          </a:lstStyle>
          <a:p>
            <a:pPr lvl="0"/>
            <a:r>
              <a:rPr lang="en-GB" dirty="0"/>
              <a:t>Click to edit Master text styles</a:t>
            </a:r>
          </a:p>
        </p:txBody>
      </p:sp>
      <p:sp>
        <p:nvSpPr>
          <p:cNvPr id="7" name="Content Placeholder 3">
            <a:extLst>
              <a:ext uri="{FF2B5EF4-FFF2-40B4-BE49-F238E27FC236}">
                <a16:creationId xmlns:a16="http://schemas.microsoft.com/office/drawing/2014/main" id="{A7FD41AB-3ED5-F035-2C98-A43832362DCE}"/>
              </a:ext>
            </a:extLst>
          </p:cNvPr>
          <p:cNvSpPr>
            <a:spLocks noGrp="1"/>
          </p:cNvSpPr>
          <p:nvPr>
            <p:ph sz="half" idx="2"/>
          </p:nvPr>
        </p:nvSpPr>
        <p:spPr>
          <a:xfrm>
            <a:off x="4940410" y="2690445"/>
            <a:ext cx="5761892" cy="3194541"/>
          </a:xfrm>
        </p:spPr>
        <p:txBody>
          <a:bodyPr>
            <a:normAutofit/>
          </a:bodyPr>
          <a:lstStyle>
            <a:lvl1pPr marL="0" indent="0">
              <a:buFontTx/>
              <a:buNone/>
              <a:defRPr sz="1800"/>
            </a:lvl1pPr>
          </a:lstStyle>
          <a:p>
            <a:pPr lvl="0"/>
            <a:r>
              <a:rPr lang="en-GB" dirty="0"/>
              <a:t>Click to edit Master text styles</a:t>
            </a:r>
          </a:p>
        </p:txBody>
      </p:sp>
    </p:spTree>
    <p:extLst>
      <p:ext uri="{BB962C8B-B14F-4D97-AF65-F5344CB8AC3E}">
        <p14:creationId xmlns:p14="http://schemas.microsoft.com/office/powerpoint/2010/main" val="14234736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1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9ECA592-776B-3D27-4E26-78CE49DDD16E}"/>
              </a:ext>
            </a:extLst>
          </p:cNvPr>
          <p:cNvSpPr>
            <a:spLocks noGrp="1"/>
          </p:cNvSpPr>
          <p:nvPr>
            <p:ph type="ftr" sz="quarter" idx="10"/>
          </p:nvPr>
        </p:nvSpPr>
        <p:spPr>
          <a:xfrm>
            <a:off x="360000" y="6356350"/>
            <a:ext cx="4114800" cy="365125"/>
          </a:xfrm>
        </p:spPr>
        <p:txBody>
          <a:bodyPr/>
          <a:lstStyle>
            <a:lvl1pPr>
              <a:defRPr>
                <a:solidFill>
                  <a:srgbClr val="000032"/>
                </a:solidFill>
              </a:defRPr>
            </a:lvl1pPr>
          </a:lstStyle>
          <a:p>
            <a:endParaRPr lang="en-GB" dirty="0"/>
          </a:p>
        </p:txBody>
      </p:sp>
      <p:sp>
        <p:nvSpPr>
          <p:cNvPr id="4" name="Slide Number Placeholder 3">
            <a:extLst>
              <a:ext uri="{FF2B5EF4-FFF2-40B4-BE49-F238E27FC236}">
                <a16:creationId xmlns:a16="http://schemas.microsoft.com/office/drawing/2014/main" id="{76603086-867D-A701-7EFC-75207FB3F647}"/>
              </a:ext>
            </a:extLst>
          </p:cNvPr>
          <p:cNvSpPr>
            <a:spLocks noGrp="1"/>
          </p:cNvSpPr>
          <p:nvPr>
            <p:ph type="sldNum" sz="quarter" idx="11"/>
          </p:nvPr>
        </p:nvSpPr>
        <p:spPr>
          <a:xfrm>
            <a:off x="9000000" y="6356350"/>
            <a:ext cx="2743200" cy="365125"/>
          </a:xfrm>
        </p:spPr>
        <p:txBody>
          <a:bodyPr/>
          <a:lstStyle>
            <a:lvl1pPr>
              <a:defRPr>
                <a:solidFill>
                  <a:schemeClr val="bg1"/>
                </a:solidFill>
              </a:defRPr>
            </a:lvl1pPr>
          </a:lstStyle>
          <a:p>
            <a:fld id="{0C335929-780B-A844-A64B-81E9A9ACE156}" type="slidenum">
              <a:rPr lang="en-GB" smtClean="0"/>
              <a:pPr/>
              <a:t>‹#›</a:t>
            </a:fld>
            <a:endParaRPr lang="en-GB" dirty="0"/>
          </a:p>
        </p:txBody>
      </p:sp>
      <p:sp>
        <p:nvSpPr>
          <p:cNvPr id="2" name="Title 1">
            <a:extLst>
              <a:ext uri="{FF2B5EF4-FFF2-40B4-BE49-F238E27FC236}">
                <a16:creationId xmlns:a16="http://schemas.microsoft.com/office/drawing/2014/main" id="{76B7AA2F-F6A7-F68F-78B7-F003927AFD14}"/>
              </a:ext>
            </a:extLst>
          </p:cNvPr>
          <p:cNvSpPr>
            <a:spLocks noGrp="1"/>
          </p:cNvSpPr>
          <p:nvPr>
            <p:ph type="title"/>
          </p:nvPr>
        </p:nvSpPr>
        <p:spPr>
          <a:xfrm>
            <a:off x="2092135" y="973014"/>
            <a:ext cx="8247184" cy="633047"/>
          </a:xfrm>
        </p:spPr>
        <p:txBody>
          <a:bodyPr>
            <a:normAutofit/>
          </a:bodyPr>
          <a:lstStyle>
            <a:lvl1pPr>
              <a:defRPr sz="3200"/>
            </a:lvl1pPr>
          </a:lstStyle>
          <a:p>
            <a:r>
              <a:rPr lang="en-GB" dirty="0"/>
              <a:t>Click to edit Master title style</a:t>
            </a:r>
          </a:p>
        </p:txBody>
      </p:sp>
      <p:sp>
        <p:nvSpPr>
          <p:cNvPr id="8" name="Content Placeholder 2">
            <a:extLst>
              <a:ext uri="{FF2B5EF4-FFF2-40B4-BE49-F238E27FC236}">
                <a16:creationId xmlns:a16="http://schemas.microsoft.com/office/drawing/2014/main" id="{5F077B65-F26A-6E8F-B99E-380EC66EBE21}"/>
              </a:ext>
            </a:extLst>
          </p:cNvPr>
          <p:cNvSpPr>
            <a:spLocks noGrp="1"/>
          </p:cNvSpPr>
          <p:nvPr>
            <p:ph sz="half" idx="1"/>
          </p:nvPr>
        </p:nvSpPr>
        <p:spPr>
          <a:xfrm>
            <a:off x="2092134" y="1638297"/>
            <a:ext cx="8247185" cy="633047"/>
          </a:xfrm>
        </p:spPr>
        <p:txBody>
          <a:bodyPr/>
          <a:lstStyle>
            <a:lvl1pPr marL="0" indent="0">
              <a:buFontTx/>
              <a:buNone/>
              <a:defRPr>
                <a:solidFill>
                  <a:srgbClr val="4D12DF"/>
                </a:solidFill>
              </a:defRPr>
            </a:lvl1pPr>
          </a:lstStyle>
          <a:p>
            <a:pPr lvl="0"/>
            <a:r>
              <a:rPr lang="en-GB" dirty="0"/>
              <a:t>Click to edit Master text styles</a:t>
            </a:r>
          </a:p>
        </p:txBody>
      </p:sp>
      <p:sp>
        <p:nvSpPr>
          <p:cNvPr id="9" name="Content Placeholder 3">
            <a:extLst>
              <a:ext uri="{FF2B5EF4-FFF2-40B4-BE49-F238E27FC236}">
                <a16:creationId xmlns:a16="http://schemas.microsoft.com/office/drawing/2014/main" id="{A77F8D4C-F559-01E5-E030-7A8B0363BB59}"/>
              </a:ext>
            </a:extLst>
          </p:cNvPr>
          <p:cNvSpPr>
            <a:spLocks noGrp="1"/>
          </p:cNvSpPr>
          <p:nvPr>
            <p:ph sz="half" idx="2"/>
          </p:nvPr>
        </p:nvSpPr>
        <p:spPr>
          <a:xfrm>
            <a:off x="1471245" y="2690445"/>
            <a:ext cx="8985739" cy="3194541"/>
          </a:xfrm>
        </p:spPr>
        <p:txBody>
          <a:bodyPr>
            <a:normAutofit/>
          </a:bodyPr>
          <a:lstStyle>
            <a:lvl1pPr marL="0" indent="0">
              <a:buFontTx/>
              <a:buNone/>
              <a:defRPr sz="1800"/>
            </a:lvl1pPr>
          </a:lstStyle>
          <a:p>
            <a:pPr lvl="0"/>
            <a:r>
              <a:rPr lang="en-GB" dirty="0"/>
              <a:t>Click to edit Master text styles</a:t>
            </a:r>
          </a:p>
        </p:txBody>
      </p:sp>
    </p:spTree>
    <p:extLst>
      <p:ext uri="{BB962C8B-B14F-4D97-AF65-F5344CB8AC3E}">
        <p14:creationId xmlns:p14="http://schemas.microsoft.com/office/powerpoint/2010/main" val="3988728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1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9ECA592-776B-3D27-4E26-78CE49DDD16E}"/>
              </a:ext>
            </a:extLst>
          </p:cNvPr>
          <p:cNvSpPr>
            <a:spLocks noGrp="1"/>
          </p:cNvSpPr>
          <p:nvPr>
            <p:ph type="ftr" sz="quarter" idx="10"/>
          </p:nvPr>
        </p:nvSpPr>
        <p:spPr>
          <a:xfrm>
            <a:off x="360000" y="6356350"/>
            <a:ext cx="4114800" cy="365125"/>
          </a:xfrm>
        </p:spPr>
        <p:txBody>
          <a:bodyPr/>
          <a:lstStyle>
            <a:lvl1pPr>
              <a:defRPr>
                <a:solidFill>
                  <a:srgbClr val="000032"/>
                </a:solidFill>
              </a:defRPr>
            </a:lvl1pPr>
          </a:lstStyle>
          <a:p>
            <a:endParaRPr lang="en-GB" dirty="0"/>
          </a:p>
        </p:txBody>
      </p:sp>
      <p:sp>
        <p:nvSpPr>
          <p:cNvPr id="4" name="Slide Number Placeholder 3">
            <a:extLst>
              <a:ext uri="{FF2B5EF4-FFF2-40B4-BE49-F238E27FC236}">
                <a16:creationId xmlns:a16="http://schemas.microsoft.com/office/drawing/2014/main" id="{76603086-867D-A701-7EFC-75207FB3F647}"/>
              </a:ext>
            </a:extLst>
          </p:cNvPr>
          <p:cNvSpPr>
            <a:spLocks noGrp="1"/>
          </p:cNvSpPr>
          <p:nvPr>
            <p:ph type="sldNum" sz="quarter" idx="11"/>
          </p:nvPr>
        </p:nvSpPr>
        <p:spPr>
          <a:xfrm>
            <a:off x="9000000" y="6356350"/>
            <a:ext cx="2743200" cy="365125"/>
          </a:xfrm>
        </p:spPr>
        <p:txBody>
          <a:bodyPr/>
          <a:lstStyle>
            <a:lvl1pPr>
              <a:defRPr>
                <a:solidFill>
                  <a:schemeClr val="bg1"/>
                </a:solidFill>
              </a:defRPr>
            </a:lvl1pPr>
          </a:lstStyle>
          <a:p>
            <a:fld id="{0C335929-780B-A844-A64B-81E9A9ACE156}" type="slidenum">
              <a:rPr lang="en-GB" smtClean="0"/>
              <a:pPr/>
              <a:t>‹#›</a:t>
            </a:fld>
            <a:endParaRPr lang="en-GB" dirty="0"/>
          </a:p>
        </p:txBody>
      </p:sp>
      <p:sp>
        <p:nvSpPr>
          <p:cNvPr id="5" name="Title 1">
            <a:extLst>
              <a:ext uri="{FF2B5EF4-FFF2-40B4-BE49-F238E27FC236}">
                <a16:creationId xmlns:a16="http://schemas.microsoft.com/office/drawing/2014/main" id="{91DEA548-08CE-0567-F656-C2468BACD4BB}"/>
              </a:ext>
            </a:extLst>
          </p:cNvPr>
          <p:cNvSpPr>
            <a:spLocks noGrp="1"/>
          </p:cNvSpPr>
          <p:nvPr>
            <p:ph type="title"/>
          </p:nvPr>
        </p:nvSpPr>
        <p:spPr>
          <a:xfrm>
            <a:off x="650632" y="973014"/>
            <a:ext cx="7059679" cy="633047"/>
          </a:xfrm>
        </p:spPr>
        <p:txBody>
          <a:bodyPr>
            <a:normAutofit/>
          </a:bodyPr>
          <a:lstStyle>
            <a:lvl1pPr>
              <a:defRPr sz="3200"/>
            </a:lvl1pPr>
          </a:lstStyle>
          <a:p>
            <a:r>
              <a:rPr lang="en-GB" dirty="0"/>
              <a:t>Click to edit Master title style</a:t>
            </a:r>
          </a:p>
        </p:txBody>
      </p:sp>
      <p:sp>
        <p:nvSpPr>
          <p:cNvPr id="6" name="Content Placeholder 2">
            <a:extLst>
              <a:ext uri="{FF2B5EF4-FFF2-40B4-BE49-F238E27FC236}">
                <a16:creationId xmlns:a16="http://schemas.microsoft.com/office/drawing/2014/main" id="{307795E4-2765-E084-13E2-39D93091DE3A}"/>
              </a:ext>
            </a:extLst>
          </p:cNvPr>
          <p:cNvSpPr>
            <a:spLocks noGrp="1"/>
          </p:cNvSpPr>
          <p:nvPr>
            <p:ph sz="half" idx="1"/>
          </p:nvPr>
        </p:nvSpPr>
        <p:spPr>
          <a:xfrm>
            <a:off x="650632" y="1638297"/>
            <a:ext cx="7059680" cy="633047"/>
          </a:xfrm>
        </p:spPr>
        <p:txBody>
          <a:bodyPr/>
          <a:lstStyle>
            <a:lvl1pPr marL="0" indent="0">
              <a:buFontTx/>
              <a:buNone/>
              <a:defRPr>
                <a:solidFill>
                  <a:srgbClr val="4D12DF"/>
                </a:solidFill>
              </a:defRPr>
            </a:lvl1pPr>
          </a:lstStyle>
          <a:p>
            <a:pPr lvl="0"/>
            <a:r>
              <a:rPr lang="en-GB" dirty="0"/>
              <a:t>Click to edit Master text styles</a:t>
            </a:r>
          </a:p>
        </p:txBody>
      </p:sp>
      <p:sp>
        <p:nvSpPr>
          <p:cNvPr id="7" name="Content Placeholder 3">
            <a:extLst>
              <a:ext uri="{FF2B5EF4-FFF2-40B4-BE49-F238E27FC236}">
                <a16:creationId xmlns:a16="http://schemas.microsoft.com/office/drawing/2014/main" id="{A7FD41AB-3ED5-F035-2C98-A43832362DCE}"/>
              </a:ext>
            </a:extLst>
          </p:cNvPr>
          <p:cNvSpPr>
            <a:spLocks noGrp="1"/>
          </p:cNvSpPr>
          <p:nvPr>
            <p:ph sz="half" idx="2"/>
          </p:nvPr>
        </p:nvSpPr>
        <p:spPr>
          <a:xfrm>
            <a:off x="650632" y="2690445"/>
            <a:ext cx="5874346" cy="3194541"/>
          </a:xfrm>
        </p:spPr>
        <p:txBody>
          <a:bodyPr>
            <a:normAutofit/>
          </a:bodyPr>
          <a:lstStyle>
            <a:lvl1pPr marL="0" indent="0">
              <a:buFontTx/>
              <a:buNone/>
              <a:defRPr sz="1800"/>
            </a:lvl1pPr>
          </a:lstStyle>
          <a:p>
            <a:pPr lvl="0"/>
            <a:r>
              <a:rPr lang="en-GB" dirty="0"/>
              <a:t>Click to edit Master text styles</a:t>
            </a:r>
          </a:p>
        </p:txBody>
      </p:sp>
    </p:spTree>
    <p:extLst>
      <p:ext uri="{BB962C8B-B14F-4D97-AF65-F5344CB8AC3E}">
        <p14:creationId xmlns:p14="http://schemas.microsoft.com/office/powerpoint/2010/main" val="37434927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1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9ECA592-776B-3D27-4E26-78CE49DDD16E}"/>
              </a:ext>
            </a:extLst>
          </p:cNvPr>
          <p:cNvSpPr>
            <a:spLocks noGrp="1"/>
          </p:cNvSpPr>
          <p:nvPr>
            <p:ph type="ftr" sz="quarter" idx="10"/>
          </p:nvPr>
        </p:nvSpPr>
        <p:spPr>
          <a:xfrm>
            <a:off x="360000" y="6356350"/>
            <a:ext cx="4114800" cy="365125"/>
          </a:xfrm>
        </p:spPr>
        <p:txBody>
          <a:bodyPr/>
          <a:lstStyle>
            <a:lvl1pPr>
              <a:defRPr>
                <a:solidFill>
                  <a:srgbClr val="000032"/>
                </a:solidFill>
              </a:defRPr>
            </a:lvl1pPr>
          </a:lstStyle>
          <a:p>
            <a:endParaRPr lang="en-GB" dirty="0"/>
          </a:p>
        </p:txBody>
      </p:sp>
      <p:sp>
        <p:nvSpPr>
          <p:cNvPr id="4" name="Slide Number Placeholder 3">
            <a:extLst>
              <a:ext uri="{FF2B5EF4-FFF2-40B4-BE49-F238E27FC236}">
                <a16:creationId xmlns:a16="http://schemas.microsoft.com/office/drawing/2014/main" id="{76603086-867D-A701-7EFC-75207FB3F647}"/>
              </a:ext>
            </a:extLst>
          </p:cNvPr>
          <p:cNvSpPr>
            <a:spLocks noGrp="1"/>
          </p:cNvSpPr>
          <p:nvPr>
            <p:ph type="sldNum" sz="quarter" idx="11"/>
          </p:nvPr>
        </p:nvSpPr>
        <p:spPr>
          <a:xfrm>
            <a:off x="9000000" y="6356350"/>
            <a:ext cx="2743200" cy="365125"/>
          </a:xfrm>
        </p:spPr>
        <p:txBody>
          <a:bodyPr/>
          <a:lstStyle>
            <a:lvl1pPr>
              <a:defRPr>
                <a:solidFill>
                  <a:schemeClr val="bg1"/>
                </a:solidFill>
              </a:defRPr>
            </a:lvl1pPr>
          </a:lstStyle>
          <a:p>
            <a:fld id="{0C335929-780B-A844-A64B-81E9A9ACE156}" type="slidenum">
              <a:rPr lang="en-GB" smtClean="0"/>
              <a:pPr/>
              <a:t>‹#›</a:t>
            </a:fld>
            <a:endParaRPr lang="en-GB" dirty="0"/>
          </a:p>
        </p:txBody>
      </p:sp>
      <p:sp>
        <p:nvSpPr>
          <p:cNvPr id="5" name="Title 1">
            <a:extLst>
              <a:ext uri="{FF2B5EF4-FFF2-40B4-BE49-F238E27FC236}">
                <a16:creationId xmlns:a16="http://schemas.microsoft.com/office/drawing/2014/main" id="{91DEA548-08CE-0567-F656-C2468BACD4BB}"/>
              </a:ext>
            </a:extLst>
          </p:cNvPr>
          <p:cNvSpPr>
            <a:spLocks noGrp="1"/>
          </p:cNvSpPr>
          <p:nvPr>
            <p:ph type="title"/>
          </p:nvPr>
        </p:nvSpPr>
        <p:spPr>
          <a:xfrm>
            <a:off x="650632" y="973014"/>
            <a:ext cx="7059679" cy="633047"/>
          </a:xfrm>
        </p:spPr>
        <p:txBody>
          <a:bodyPr>
            <a:normAutofit/>
          </a:bodyPr>
          <a:lstStyle>
            <a:lvl1pPr>
              <a:defRPr sz="3200"/>
            </a:lvl1pPr>
          </a:lstStyle>
          <a:p>
            <a:r>
              <a:rPr lang="en-GB" dirty="0"/>
              <a:t>Click to edit Master title style</a:t>
            </a:r>
          </a:p>
        </p:txBody>
      </p:sp>
      <p:sp>
        <p:nvSpPr>
          <p:cNvPr id="6" name="Content Placeholder 2">
            <a:extLst>
              <a:ext uri="{FF2B5EF4-FFF2-40B4-BE49-F238E27FC236}">
                <a16:creationId xmlns:a16="http://schemas.microsoft.com/office/drawing/2014/main" id="{307795E4-2765-E084-13E2-39D93091DE3A}"/>
              </a:ext>
            </a:extLst>
          </p:cNvPr>
          <p:cNvSpPr>
            <a:spLocks noGrp="1"/>
          </p:cNvSpPr>
          <p:nvPr>
            <p:ph sz="half" idx="1"/>
          </p:nvPr>
        </p:nvSpPr>
        <p:spPr>
          <a:xfrm>
            <a:off x="650632" y="1638297"/>
            <a:ext cx="7059680" cy="633047"/>
          </a:xfrm>
        </p:spPr>
        <p:txBody>
          <a:bodyPr/>
          <a:lstStyle>
            <a:lvl1pPr marL="0" indent="0">
              <a:buFontTx/>
              <a:buNone/>
              <a:defRPr>
                <a:solidFill>
                  <a:srgbClr val="4D12DF"/>
                </a:solidFill>
              </a:defRPr>
            </a:lvl1pPr>
          </a:lstStyle>
          <a:p>
            <a:pPr lvl="0"/>
            <a:r>
              <a:rPr lang="en-GB" dirty="0"/>
              <a:t>Click to edit Master text styles</a:t>
            </a:r>
          </a:p>
        </p:txBody>
      </p:sp>
      <p:sp>
        <p:nvSpPr>
          <p:cNvPr id="7" name="Content Placeholder 3">
            <a:extLst>
              <a:ext uri="{FF2B5EF4-FFF2-40B4-BE49-F238E27FC236}">
                <a16:creationId xmlns:a16="http://schemas.microsoft.com/office/drawing/2014/main" id="{A7FD41AB-3ED5-F035-2C98-A43832362DCE}"/>
              </a:ext>
            </a:extLst>
          </p:cNvPr>
          <p:cNvSpPr>
            <a:spLocks noGrp="1"/>
          </p:cNvSpPr>
          <p:nvPr>
            <p:ph sz="half" idx="2"/>
          </p:nvPr>
        </p:nvSpPr>
        <p:spPr>
          <a:xfrm>
            <a:off x="650632" y="2690445"/>
            <a:ext cx="5874346" cy="3194541"/>
          </a:xfrm>
        </p:spPr>
        <p:txBody>
          <a:bodyPr>
            <a:normAutofit/>
          </a:bodyPr>
          <a:lstStyle>
            <a:lvl1pPr marL="0" indent="0">
              <a:buFontTx/>
              <a:buNone/>
              <a:defRPr sz="1800"/>
            </a:lvl1pPr>
          </a:lstStyle>
          <a:p>
            <a:pPr lvl="0"/>
            <a:r>
              <a:rPr lang="en-GB" dirty="0"/>
              <a:t>Click to edit Master text styles</a:t>
            </a:r>
          </a:p>
        </p:txBody>
      </p:sp>
    </p:spTree>
    <p:extLst>
      <p:ext uri="{BB962C8B-B14F-4D97-AF65-F5344CB8AC3E}">
        <p14:creationId xmlns:p14="http://schemas.microsoft.com/office/powerpoint/2010/main" val="3554515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20">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9ECA592-776B-3D27-4E26-78CE49DDD16E}"/>
              </a:ext>
            </a:extLst>
          </p:cNvPr>
          <p:cNvSpPr>
            <a:spLocks noGrp="1"/>
          </p:cNvSpPr>
          <p:nvPr>
            <p:ph type="ftr" sz="quarter" idx="10"/>
          </p:nvPr>
        </p:nvSpPr>
        <p:spPr>
          <a:xfrm>
            <a:off x="360000" y="6356350"/>
            <a:ext cx="4114800" cy="365125"/>
          </a:xfrm>
        </p:spPr>
        <p:txBody>
          <a:bodyPr/>
          <a:lstStyle>
            <a:lvl1pPr>
              <a:defRPr>
                <a:solidFill>
                  <a:srgbClr val="000032"/>
                </a:solidFill>
              </a:defRPr>
            </a:lvl1pPr>
          </a:lstStyle>
          <a:p>
            <a:endParaRPr lang="en-GB" dirty="0"/>
          </a:p>
        </p:txBody>
      </p:sp>
      <p:sp>
        <p:nvSpPr>
          <p:cNvPr id="4" name="Slide Number Placeholder 3">
            <a:extLst>
              <a:ext uri="{FF2B5EF4-FFF2-40B4-BE49-F238E27FC236}">
                <a16:creationId xmlns:a16="http://schemas.microsoft.com/office/drawing/2014/main" id="{76603086-867D-A701-7EFC-75207FB3F647}"/>
              </a:ext>
            </a:extLst>
          </p:cNvPr>
          <p:cNvSpPr>
            <a:spLocks noGrp="1"/>
          </p:cNvSpPr>
          <p:nvPr>
            <p:ph type="sldNum" sz="quarter" idx="11"/>
          </p:nvPr>
        </p:nvSpPr>
        <p:spPr>
          <a:xfrm>
            <a:off x="9000000" y="6356350"/>
            <a:ext cx="2743200" cy="365125"/>
          </a:xfrm>
        </p:spPr>
        <p:txBody>
          <a:bodyPr/>
          <a:lstStyle>
            <a:lvl1pPr>
              <a:defRPr>
                <a:solidFill>
                  <a:schemeClr val="bg1"/>
                </a:solidFill>
              </a:defRPr>
            </a:lvl1pPr>
          </a:lstStyle>
          <a:p>
            <a:fld id="{0C335929-780B-A844-A64B-81E9A9ACE156}" type="slidenum">
              <a:rPr lang="en-GB" smtClean="0"/>
              <a:pPr/>
              <a:t>‹#›</a:t>
            </a:fld>
            <a:endParaRPr lang="en-GB" dirty="0"/>
          </a:p>
        </p:txBody>
      </p:sp>
      <p:sp>
        <p:nvSpPr>
          <p:cNvPr id="5" name="Title 1">
            <a:extLst>
              <a:ext uri="{FF2B5EF4-FFF2-40B4-BE49-F238E27FC236}">
                <a16:creationId xmlns:a16="http://schemas.microsoft.com/office/drawing/2014/main" id="{91DEA548-08CE-0567-F656-C2468BACD4BB}"/>
              </a:ext>
            </a:extLst>
          </p:cNvPr>
          <p:cNvSpPr>
            <a:spLocks noGrp="1"/>
          </p:cNvSpPr>
          <p:nvPr>
            <p:ph type="title"/>
          </p:nvPr>
        </p:nvSpPr>
        <p:spPr>
          <a:xfrm>
            <a:off x="650632" y="973014"/>
            <a:ext cx="7059679" cy="633047"/>
          </a:xfrm>
        </p:spPr>
        <p:txBody>
          <a:bodyPr>
            <a:normAutofit/>
          </a:bodyPr>
          <a:lstStyle>
            <a:lvl1pPr>
              <a:defRPr sz="3200"/>
            </a:lvl1pPr>
          </a:lstStyle>
          <a:p>
            <a:r>
              <a:rPr lang="en-GB" dirty="0"/>
              <a:t>Click to edit Master title style</a:t>
            </a:r>
          </a:p>
        </p:txBody>
      </p:sp>
      <p:sp>
        <p:nvSpPr>
          <p:cNvPr id="6" name="Content Placeholder 2">
            <a:extLst>
              <a:ext uri="{FF2B5EF4-FFF2-40B4-BE49-F238E27FC236}">
                <a16:creationId xmlns:a16="http://schemas.microsoft.com/office/drawing/2014/main" id="{307795E4-2765-E084-13E2-39D93091DE3A}"/>
              </a:ext>
            </a:extLst>
          </p:cNvPr>
          <p:cNvSpPr>
            <a:spLocks noGrp="1"/>
          </p:cNvSpPr>
          <p:nvPr>
            <p:ph sz="half" idx="1"/>
          </p:nvPr>
        </p:nvSpPr>
        <p:spPr>
          <a:xfrm>
            <a:off x="650632" y="1638297"/>
            <a:ext cx="7059680" cy="633047"/>
          </a:xfrm>
        </p:spPr>
        <p:txBody>
          <a:bodyPr/>
          <a:lstStyle>
            <a:lvl1pPr marL="0" indent="0">
              <a:buFontTx/>
              <a:buNone/>
              <a:defRPr>
                <a:solidFill>
                  <a:srgbClr val="4D12DF"/>
                </a:solidFill>
              </a:defRPr>
            </a:lvl1pPr>
          </a:lstStyle>
          <a:p>
            <a:pPr lvl="0"/>
            <a:r>
              <a:rPr lang="en-GB" dirty="0"/>
              <a:t>Click to edit Master text styles</a:t>
            </a:r>
          </a:p>
        </p:txBody>
      </p:sp>
      <p:sp>
        <p:nvSpPr>
          <p:cNvPr id="7" name="Content Placeholder 3">
            <a:extLst>
              <a:ext uri="{FF2B5EF4-FFF2-40B4-BE49-F238E27FC236}">
                <a16:creationId xmlns:a16="http://schemas.microsoft.com/office/drawing/2014/main" id="{A7FD41AB-3ED5-F035-2C98-A43832362DCE}"/>
              </a:ext>
            </a:extLst>
          </p:cNvPr>
          <p:cNvSpPr>
            <a:spLocks noGrp="1"/>
          </p:cNvSpPr>
          <p:nvPr>
            <p:ph sz="half" idx="2"/>
          </p:nvPr>
        </p:nvSpPr>
        <p:spPr>
          <a:xfrm>
            <a:off x="650632" y="2690445"/>
            <a:ext cx="5874346" cy="3194541"/>
          </a:xfrm>
        </p:spPr>
        <p:txBody>
          <a:bodyPr>
            <a:normAutofit/>
          </a:bodyPr>
          <a:lstStyle>
            <a:lvl1pPr marL="0" indent="0">
              <a:buFontTx/>
              <a:buNone/>
              <a:defRPr sz="1800"/>
            </a:lvl1pPr>
          </a:lstStyle>
          <a:p>
            <a:pPr lvl="0"/>
            <a:r>
              <a:rPr lang="en-GB" dirty="0"/>
              <a:t>Click to edit Master text styles</a:t>
            </a:r>
          </a:p>
        </p:txBody>
      </p:sp>
    </p:spTree>
    <p:extLst>
      <p:ext uri="{BB962C8B-B14F-4D97-AF65-F5344CB8AC3E}">
        <p14:creationId xmlns:p14="http://schemas.microsoft.com/office/powerpoint/2010/main" val="1568645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E5337-8BCA-DDB3-41B0-03BA6E19ED9E}"/>
              </a:ext>
            </a:extLst>
          </p:cNvPr>
          <p:cNvSpPr>
            <a:spLocks noGrp="1"/>
          </p:cNvSpPr>
          <p:nvPr>
            <p:ph type="title"/>
          </p:nvPr>
        </p:nvSpPr>
        <p:spPr>
          <a:xfrm>
            <a:off x="838200" y="961292"/>
            <a:ext cx="5773615" cy="729396"/>
          </a:xfrm>
        </p:spPr>
        <p:txBody>
          <a:bodyPr>
            <a:normAutofit/>
          </a:bodyPr>
          <a:lstStyle>
            <a:lvl1pPr>
              <a:defRPr sz="3200"/>
            </a:lvl1pPr>
          </a:lstStyle>
          <a:p>
            <a:r>
              <a:rPr lang="en-GB" dirty="0"/>
              <a:t>Click to edit Master title style</a:t>
            </a:r>
          </a:p>
        </p:txBody>
      </p:sp>
      <p:sp>
        <p:nvSpPr>
          <p:cNvPr id="3" name="Footer Placeholder 2">
            <a:extLst>
              <a:ext uri="{FF2B5EF4-FFF2-40B4-BE49-F238E27FC236}">
                <a16:creationId xmlns:a16="http://schemas.microsoft.com/office/drawing/2014/main" id="{CF6181B3-5890-5D01-51C3-8FB95FBB8C82}"/>
              </a:ext>
            </a:extLst>
          </p:cNvPr>
          <p:cNvSpPr>
            <a:spLocks noGrp="1"/>
          </p:cNvSpPr>
          <p:nvPr>
            <p:ph type="ftr" sz="quarter" idx="10"/>
          </p:nvPr>
        </p:nvSpPr>
        <p:spPr>
          <a:xfrm>
            <a:off x="360000" y="6356350"/>
            <a:ext cx="4114800" cy="365125"/>
          </a:xfrm>
        </p:spPr>
        <p:txBody>
          <a:bodyPr/>
          <a:lstStyle>
            <a:lvl1pPr>
              <a:defRPr>
                <a:solidFill>
                  <a:schemeClr val="tx1"/>
                </a:solidFill>
              </a:defRPr>
            </a:lvl1pPr>
          </a:lstStyle>
          <a:p>
            <a:endParaRPr lang="en-GB" dirty="0"/>
          </a:p>
        </p:txBody>
      </p:sp>
      <p:sp>
        <p:nvSpPr>
          <p:cNvPr id="5" name="Text Placeholder 9">
            <a:extLst>
              <a:ext uri="{FF2B5EF4-FFF2-40B4-BE49-F238E27FC236}">
                <a16:creationId xmlns:a16="http://schemas.microsoft.com/office/drawing/2014/main" id="{364D1E0F-3758-BD29-CFF9-A3B29F6F3CD8}"/>
              </a:ext>
            </a:extLst>
          </p:cNvPr>
          <p:cNvSpPr>
            <a:spLocks noGrp="1"/>
          </p:cNvSpPr>
          <p:nvPr>
            <p:ph idx="1"/>
          </p:nvPr>
        </p:nvSpPr>
        <p:spPr>
          <a:xfrm>
            <a:off x="1381539" y="2452929"/>
            <a:ext cx="5307495" cy="3272009"/>
          </a:xfrm>
          <a:prstGeom prst="rect">
            <a:avLst/>
          </a:prstGeom>
        </p:spPr>
        <p:txBody>
          <a:bodyPr vert="horz" lIns="91440" tIns="45720" rIns="91440" bIns="45720" rtlCol="0">
            <a:normAutofit/>
          </a:bodyPr>
          <a:lstStyle>
            <a:lvl1pPr>
              <a:defRPr sz="1800">
                <a:solidFill>
                  <a:srgbClr val="4D12D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6" name="Slide Number Placeholder 5">
            <a:extLst>
              <a:ext uri="{FF2B5EF4-FFF2-40B4-BE49-F238E27FC236}">
                <a16:creationId xmlns:a16="http://schemas.microsoft.com/office/drawing/2014/main" id="{83652F5F-3F4E-A543-A403-4B27FA876D10}"/>
              </a:ext>
            </a:extLst>
          </p:cNvPr>
          <p:cNvSpPr>
            <a:spLocks noGrp="1"/>
          </p:cNvSpPr>
          <p:nvPr>
            <p:ph type="sldNum" sz="quarter" idx="4"/>
          </p:nvPr>
        </p:nvSpPr>
        <p:spPr>
          <a:xfrm>
            <a:off x="90000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0327E34B-64B6-E547-85D4-BC853AC87B17}" type="slidenum">
              <a:rPr lang="en-GB" smtClean="0"/>
              <a:pPr/>
              <a:t>‹#›</a:t>
            </a:fld>
            <a:endParaRPr lang="en-GB" dirty="0"/>
          </a:p>
        </p:txBody>
      </p:sp>
    </p:spTree>
    <p:extLst>
      <p:ext uri="{BB962C8B-B14F-4D97-AF65-F5344CB8AC3E}">
        <p14:creationId xmlns:p14="http://schemas.microsoft.com/office/powerpoint/2010/main" val="18687349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2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9ECA592-776B-3D27-4E26-78CE49DDD16E}"/>
              </a:ext>
            </a:extLst>
          </p:cNvPr>
          <p:cNvSpPr>
            <a:spLocks noGrp="1"/>
          </p:cNvSpPr>
          <p:nvPr>
            <p:ph type="ftr" sz="quarter" idx="10"/>
          </p:nvPr>
        </p:nvSpPr>
        <p:spPr>
          <a:xfrm>
            <a:off x="360000" y="6356350"/>
            <a:ext cx="4114800" cy="365125"/>
          </a:xfrm>
        </p:spPr>
        <p:txBody>
          <a:bodyPr/>
          <a:lstStyle>
            <a:lvl1pPr>
              <a:defRPr>
                <a:solidFill>
                  <a:srgbClr val="000032"/>
                </a:solidFill>
              </a:defRPr>
            </a:lvl1pPr>
          </a:lstStyle>
          <a:p>
            <a:endParaRPr lang="en-GB" dirty="0"/>
          </a:p>
        </p:txBody>
      </p:sp>
      <p:sp>
        <p:nvSpPr>
          <p:cNvPr id="4" name="Slide Number Placeholder 3">
            <a:extLst>
              <a:ext uri="{FF2B5EF4-FFF2-40B4-BE49-F238E27FC236}">
                <a16:creationId xmlns:a16="http://schemas.microsoft.com/office/drawing/2014/main" id="{76603086-867D-A701-7EFC-75207FB3F647}"/>
              </a:ext>
            </a:extLst>
          </p:cNvPr>
          <p:cNvSpPr>
            <a:spLocks noGrp="1"/>
          </p:cNvSpPr>
          <p:nvPr>
            <p:ph type="sldNum" sz="quarter" idx="11"/>
          </p:nvPr>
        </p:nvSpPr>
        <p:spPr>
          <a:xfrm>
            <a:off x="9000000" y="6356350"/>
            <a:ext cx="2743200" cy="365125"/>
          </a:xfrm>
        </p:spPr>
        <p:txBody>
          <a:bodyPr/>
          <a:lstStyle>
            <a:lvl1pPr>
              <a:defRPr>
                <a:solidFill>
                  <a:schemeClr val="bg1"/>
                </a:solidFill>
              </a:defRPr>
            </a:lvl1pPr>
          </a:lstStyle>
          <a:p>
            <a:fld id="{0C335929-780B-A844-A64B-81E9A9ACE156}" type="slidenum">
              <a:rPr lang="en-GB" smtClean="0"/>
              <a:pPr/>
              <a:t>‹#›</a:t>
            </a:fld>
            <a:endParaRPr lang="en-GB" dirty="0"/>
          </a:p>
        </p:txBody>
      </p:sp>
      <p:sp>
        <p:nvSpPr>
          <p:cNvPr id="5" name="Title 1">
            <a:extLst>
              <a:ext uri="{FF2B5EF4-FFF2-40B4-BE49-F238E27FC236}">
                <a16:creationId xmlns:a16="http://schemas.microsoft.com/office/drawing/2014/main" id="{91DEA548-08CE-0567-F656-C2468BACD4BB}"/>
              </a:ext>
            </a:extLst>
          </p:cNvPr>
          <p:cNvSpPr>
            <a:spLocks noGrp="1"/>
          </p:cNvSpPr>
          <p:nvPr>
            <p:ph type="title"/>
          </p:nvPr>
        </p:nvSpPr>
        <p:spPr>
          <a:xfrm>
            <a:off x="650632" y="973014"/>
            <a:ext cx="7059679" cy="633047"/>
          </a:xfrm>
        </p:spPr>
        <p:txBody>
          <a:bodyPr>
            <a:normAutofit/>
          </a:bodyPr>
          <a:lstStyle>
            <a:lvl1pPr>
              <a:defRPr sz="3200"/>
            </a:lvl1pPr>
          </a:lstStyle>
          <a:p>
            <a:r>
              <a:rPr lang="en-GB" dirty="0"/>
              <a:t>Click to edit Master title style</a:t>
            </a:r>
          </a:p>
        </p:txBody>
      </p:sp>
      <p:sp>
        <p:nvSpPr>
          <p:cNvPr id="6" name="Content Placeholder 2">
            <a:extLst>
              <a:ext uri="{FF2B5EF4-FFF2-40B4-BE49-F238E27FC236}">
                <a16:creationId xmlns:a16="http://schemas.microsoft.com/office/drawing/2014/main" id="{307795E4-2765-E084-13E2-39D93091DE3A}"/>
              </a:ext>
            </a:extLst>
          </p:cNvPr>
          <p:cNvSpPr>
            <a:spLocks noGrp="1"/>
          </p:cNvSpPr>
          <p:nvPr>
            <p:ph sz="half" idx="1"/>
          </p:nvPr>
        </p:nvSpPr>
        <p:spPr>
          <a:xfrm>
            <a:off x="650632" y="1638297"/>
            <a:ext cx="7059680" cy="633047"/>
          </a:xfrm>
        </p:spPr>
        <p:txBody>
          <a:bodyPr/>
          <a:lstStyle>
            <a:lvl1pPr marL="0" indent="0">
              <a:buFontTx/>
              <a:buNone/>
              <a:defRPr>
                <a:solidFill>
                  <a:srgbClr val="4D12DF"/>
                </a:solidFill>
              </a:defRPr>
            </a:lvl1pPr>
          </a:lstStyle>
          <a:p>
            <a:pPr lvl="0"/>
            <a:r>
              <a:rPr lang="en-GB" dirty="0"/>
              <a:t>Click to edit Master text styles</a:t>
            </a:r>
          </a:p>
        </p:txBody>
      </p:sp>
      <p:sp>
        <p:nvSpPr>
          <p:cNvPr id="7" name="Content Placeholder 3">
            <a:extLst>
              <a:ext uri="{FF2B5EF4-FFF2-40B4-BE49-F238E27FC236}">
                <a16:creationId xmlns:a16="http://schemas.microsoft.com/office/drawing/2014/main" id="{A7FD41AB-3ED5-F035-2C98-A43832362DCE}"/>
              </a:ext>
            </a:extLst>
          </p:cNvPr>
          <p:cNvSpPr>
            <a:spLocks noGrp="1"/>
          </p:cNvSpPr>
          <p:nvPr>
            <p:ph sz="half" idx="2"/>
          </p:nvPr>
        </p:nvSpPr>
        <p:spPr>
          <a:xfrm>
            <a:off x="650632" y="2690445"/>
            <a:ext cx="5874346" cy="3194541"/>
          </a:xfrm>
        </p:spPr>
        <p:txBody>
          <a:bodyPr>
            <a:normAutofit/>
          </a:bodyPr>
          <a:lstStyle>
            <a:lvl1pPr marL="0" indent="0">
              <a:buFontTx/>
              <a:buNone/>
              <a:defRPr sz="1800"/>
            </a:lvl1pPr>
          </a:lstStyle>
          <a:p>
            <a:pPr lvl="0"/>
            <a:r>
              <a:rPr lang="en-GB" dirty="0"/>
              <a:t>Click to edit Master text styles</a:t>
            </a:r>
          </a:p>
        </p:txBody>
      </p:sp>
    </p:spTree>
    <p:extLst>
      <p:ext uri="{BB962C8B-B14F-4D97-AF65-F5344CB8AC3E}">
        <p14:creationId xmlns:p14="http://schemas.microsoft.com/office/powerpoint/2010/main" val="41100946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Sec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76AA-9188-1E42-A224-3CC74D8C6251}"/>
              </a:ext>
            </a:extLst>
          </p:cNvPr>
          <p:cNvSpPr>
            <a:spLocks noGrp="1"/>
          </p:cNvSpPr>
          <p:nvPr>
            <p:ph type="title"/>
          </p:nvPr>
        </p:nvSpPr>
        <p:spPr>
          <a:xfrm>
            <a:off x="6828692" y="4151679"/>
            <a:ext cx="4525108" cy="586154"/>
          </a:xfrm>
        </p:spPr>
        <p:txBody>
          <a:bodyPr/>
          <a:lstStyle>
            <a:lvl1pPr>
              <a:defRPr>
                <a:solidFill>
                  <a:schemeClr val="bg1"/>
                </a:solidFill>
              </a:defRPr>
            </a:lvl1pPr>
          </a:lstStyle>
          <a:p>
            <a:r>
              <a:rPr lang="en-GB" dirty="0"/>
              <a:t>Click to edit Master title style</a:t>
            </a:r>
          </a:p>
        </p:txBody>
      </p:sp>
      <p:sp>
        <p:nvSpPr>
          <p:cNvPr id="3" name="Footer Placeholder 2">
            <a:extLst>
              <a:ext uri="{FF2B5EF4-FFF2-40B4-BE49-F238E27FC236}">
                <a16:creationId xmlns:a16="http://schemas.microsoft.com/office/drawing/2014/main" id="{0D0B86AA-3BD5-80F6-B625-3A6FE9A4D2CC}"/>
              </a:ext>
            </a:extLst>
          </p:cNvPr>
          <p:cNvSpPr>
            <a:spLocks noGrp="1"/>
          </p:cNvSpPr>
          <p:nvPr>
            <p:ph type="ftr" sz="quarter" idx="10"/>
          </p:nvPr>
        </p:nvSpPr>
        <p:spPr>
          <a:xfrm>
            <a:off x="360000" y="6356350"/>
            <a:ext cx="4114800" cy="365125"/>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FB9EE2C2-1349-A95A-34CA-9A4DEB0CE7EE}"/>
              </a:ext>
            </a:extLst>
          </p:cNvPr>
          <p:cNvSpPr>
            <a:spLocks noGrp="1"/>
          </p:cNvSpPr>
          <p:nvPr>
            <p:ph type="sldNum" sz="quarter" idx="11"/>
          </p:nvPr>
        </p:nvSpPr>
        <p:spPr>
          <a:xfrm>
            <a:off x="9000000" y="6356350"/>
            <a:ext cx="2743200" cy="365125"/>
          </a:xfrm>
        </p:spPr>
        <p:txBody>
          <a:bodyPr/>
          <a:lstStyle>
            <a:lvl1pPr>
              <a:defRPr>
                <a:solidFill>
                  <a:schemeClr val="bg1"/>
                </a:solidFill>
              </a:defRPr>
            </a:lvl1pPr>
          </a:lstStyle>
          <a:p>
            <a:fld id="{A62B7D4C-72A9-394E-8BBF-AAA5F80FC429}" type="slidenum">
              <a:rPr lang="en-GB" smtClean="0"/>
              <a:pPr/>
              <a:t>‹#›</a:t>
            </a:fld>
            <a:endParaRPr lang="en-GB" dirty="0"/>
          </a:p>
        </p:txBody>
      </p:sp>
      <p:sp>
        <p:nvSpPr>
          <p:cNvPr id="7" name="Text Placeholder 9">
            <a:extLst>
              <a:ext uri="{FF2B5EF4-FFF2-40B4-BE49-F238E27FC236}">
                <a16:creationId xmlns:a16="http://schemas.microsoft.com/office/drawing/2014/main" id="{53E7AE7D-6730-4ACA-F1BD-2C86EC8BA21A}"/>
              </a:ext>
            </a:extLst>
          </p:cNvPr>
          <p:cNvSpPr>
            <a:spLocks noGrp="1"/>
          </p:cNvSpPr>
          <p:nvPr>
            <p:ph idx="1"/>
          </p:nvPr>
        </p:nvSpPr>
        <p:spPr>
          <a:xfrm>
            <a:off x="6828692" y="4847494"/>
            <a:ext cx="4636477" cy="451338"/>
          </a:xfrm>
          <a:prstGeom prst="rect">
            <a:avLst/>
          </a:prstGeom>
        </p:spPr>
        <p:txBody>
          <a:bodyPr vert="horz" lIns="91440" tIns="45720" rIns="91440" bIns="45720" rtlCol="0">
            <a:normAutofit/>
          </a:bodyPr>
          <a:lstStyle>
            <a:lvl1pPr marL="0" indent="0" algn="l">
              <a:buFontTx/>
              <a:buNone/>
              <a:defRPr sz="1800">
                <a:solidFill>
                  <a:schemeClr val="bg1"/>
                </a:solidFill>
              </a:defRPr>
            </a:lvl1pPr>
            <a:lvl2pPr marL="457200" indent="0" algn="l">
              <a:buFontTx/>
              <a:buNone/>
              <a:defRPr>
                <a:solidFill>
                  <a:schemeClr val="bg1"/>
                </a:solidFill>
              </a:defRPr>
            </a:lvl2pPr>
            <a:lvl3pPr marL="914400" indent="0" algn="l">
              <a:buFontTx/>
              <a:buNone/>
              <a:defRPr>
                <a:solidFill>
                  <a:schemeClr val="bg1"/>
                </a:solidFill>
              </a:defRPr>
            </a:lvl3pPr>
            <a:lvl4pPr marL="1371600" indent="0" algn="l">
              <a:buFontTx/>
              <a:buNone/>
              <a:defRPr>
                <a:solidFill>
                  <a:schemeClr val="bg1"/>
                </a:solidFill>
              </a:defRPr>
            </a:lvl4pPr>
            <a:lvl5pPr marL="1828800" indent="0" algn="l">
              <a:buFontTx/>
              <a:buNone/>
              <a:defRPr>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42564387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53A96AA1-A111-0F77-A828-0CE935901B63}"/>
              </a:ext>
            </a:extLst>
          </p:cNvPr>
          <p:cNvSpPr>
            <a:spLocks noGrp="1"/>
          </p:cNvSpPr>
          <p:nvPr>
            <p:ph type="ftr" sz="quarter" idx="3"/>
          </p:nvPr>
        </p:nvSpPr>
        <p:spPr>
          <a:xfrm>
            <a:off x="3600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3" name="Slide Number Placeholder 5">
            <a:extLst>
              <a:ext uri="{FF2B5EF4-FFF2-40B4-BE49-F238E27FC236}">
                <a16:creationId xmlns:a16="http://schemas.microsoft.com/office/drawing/2014/main" id="{BEB9774B-E590-4593-B477-0796EED0B45A}"/>
              </a:ext>
            </a:extLst>
          </p:cNvPr>
          <p:cNvSpPr>
            <a:spLocks noGrp="1"/>
          </p:cNvSpPr>
          <p:nvPr>
            <p:ph type="sldNum" sz="quarter" idx="4"/>
          </p:nvPr>
        </p:nvSpPr>
        <p:spPr>
          <a:xfrm>
            <a:off x="90000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335929-780B-A844-A64B-81E9A9ACE156}" type="slidenum">
              <a:rPr lang="en-GB" smtClean="0"/>
              <a:t>‹#›</a:t>
            </a:fld>
            <a:endParaRPr lang="en-GB"/>
          </a:p>
        </p:txBody>
      </p:sp>
    </p:spTree>
    <p:extLst>
      <p:ext uri="{BB962C8B-B14F-4D97-AF65-F5344CB8AC3E}">
        <p14:creationId xmlns:p14="http://schemas.microsoft.com/office/powerpoint/2010/main" val="22409164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ankyou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9A08884-2242-8966-6C5E-9FE72073120E}"/>
              </a:ext>
            </a:extLst>
          </p:cNvPr>
          <p:cNvSpPr>
            <a:spLocks noGrp="1"/>
          </p:cNvSpPr>
          <p:nvPr>
            <p:ph type="subTitle" idx="1"/>
          </p:nvPr>
        </p:nvSpPr>
        <p:spPr>
          <a:xfrm>
            <a:off x="360000" y="4471988"/>
            <a:ext cx="2602523" cy="1884362"/>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204263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EE5A0-7CE5-F707-5E8B-226D022A8877}"/>
              </a:ext>
            </a:extLst>
          </p:cNvPr>
          <p:cNvSpPr>
            <a:spLocks noGrp="1"/>
          </p:cNvSpPr>
          <p:nvPr>
            <p:ph type="title"/>
          </p:nvPr>
        </p:nvSpPr>
        <p:spPr>
          <a:xfrm>
            <a:off x="838200" y="365125"/>
            <a:ext cx="7984524" cy="1006475"/>
          </a:xfrm>
        </p:spPr>
        <p:txBody>
          <a:bodyPr/>
          <a:lstStyle>
            <a:lvl1pPr>
              <a:defRPr>
                <a:solidFill>
                  <a:schemeClr val="bg1"/>
                </a:solidFill>
              </a:defRPr>
            </a:lvl1pPr>
          </a:lstStyle>
          <a:p>
            <a:r>
              <a:rPr lang="en-GB" dirty="0"/>
              <a:t>Click to edit Master title style</a:t>
            </a:r>
          </a:p>
        </p:txBody>
      </p:sp>
      <p:sp>
        <p:nvSpPr>
          <p:cNvPr id="3" name="Footer Placeholder 2">
            <a:extLst>
              <a:ext uri="{FF2B5EF4-FFF2-40B4-BE49-F238E27FC236}">
                <a16:creationId xmlns:a16="http://schemas.microsoft.com/office/drawing/2014/main" id="{992D7FD4-73DC-D60C-46F2-2A0FC035132E}"/>
              </a:ext>
            </a:extLst>
          </p:cNvPr>
          <p:cNvSpPr>
            <a:spLocks noGrp="1"/>
          </p:cNvSpPr>
          <p:nvPr>
            <p:ph type="ftr" sz="quarter" idx="10"/>
          </p:nvPr>
        </p:nvSpPr>
        <p:spPr>
          <a:xfrm>
            <a:off x="360000" y="6356350"/>
            <a:ext cx="4114800" cy="365125"/>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242E5F3F-1AF8-F534-01F8-46A34659D6B2}"/>
              </a:ext>
            </a:extLst>
          </p:cNvPr>
          <p:cNvSpPr>
            <a:spLocks noGrp="1"/>
          </p:cNvSpPr>
          <p:nvPr>
            <p:ph type="sldNum" sz="quarter" idx="11"/>
          </p:nvPr>
        </p:nvSpPr>
        <p:spPr>
          <a:xfrm>
            <a:off x="9000000" y="6356350"/>
            <a:ext cx="2743200" cy="365125"/>
          </a:xfrm>
        </p:spPr>
        <p:txBody>
          <a:bodyPr/>
          <a:lstStyle>
            <a:lvl1pPr>
              <a:defRPr>
                <a:solidFill>
                  <a:schemeClr val="bg1"/>
                </a:solidFill>
              </a:defRPr>
            </a:lvl1pPr>
          </a:lstStyle>
          <a:p>
            <a:fld id="{799D4AF3-D75D-394E-B6E5-3EA9B53F0724}" type="slidenum">
              <a:rPr lang="en-GB" smtClean="0"/>
              <a:pPr/>
              <a:t>‹#›</a:t>
            </a:fld>
            <a:endParaRPr lang="en-GB" dirty="0"/>
          </a:p>
        </p:txBody>
      </p:sp>
      <p:sp>
        <p:nvSpPr>
          <p:cNvPr id="5" name="Text Placeholder 9">
            <a:extLst>
              <a:ext uri="{FF2B5EF4-FFF2-40B4-BE49-F238E27FC236}">
                <a16:creationId xmlns:a16="http://schemas.microsoft.com/office/drawing/2014/main" id="{F62528F8-B71A-5585-0C2A-B8F62AFB5535}"/>
              </a:ext>
            </a:extLst>
          </p:cNvPr>
          <p:cNvSpPr>
            <a:spLocks noGrp="1"/>
          </p:cNvSpPr>
          <p:nvPr>
            <p:ph idx="1"/>
          </p:nvPr>
        </p:nvSpPr>
        <p:spPr>
          <a:xfrm>
            <a:off x="838199" y="2775193"/>
            <a:ext cx="10515600" cy="2465021"/>
          </a:xfrm>
          <a:prstGeom prst="rect">
            <a:avLst/>
          </a:prstGeom>
        </p:spPr>
        <p:txBody>
          <a:bodyPr vert="horz" lIns="91440" tIns="45720" rIns="91440" bIns="45720" rtlCol="0">
            <a:normAutofit/>
          </a:bodyPr>
          <a:lstStyle>
            <a:lvl1pPr marL="0" indent="0" algn="ctr">
              <a:buFontTx/>
              <a:buNone/>
              <a:defRPr>
                <a:solidFill>
                  <a:schemeClr val="bg1"/>
                </a:solidFill>
              </a:defRPr>
            </a:lvl1pPr>
            <a:lvl2pPr marL="457200" indent="0" algn="l">
              <a:buFontTx/>
              <a:buNone/>
              <a:defRPr>
                <a:solidFill>
                  <a:schemeClr val="bg1"/>
                </a:solidFill>
              </a:defRPr>
            </a:lvl2pPr>
            <a:lvl3pPr marL="914400" indent="0" algn="l">
              <a:buFontTx/>
              <a:buNone/>
              <a:defRPr>
                <a:solidFill>
                  <a:schemeClr val="bg1"/>
                </a:solidFill>
              </a:defRPr>
            </a:lvl3pPr>
            <a:lvl4pPr marL="1371600" indent="0" algn="l">
              <a:buFontTx/>
              <a:buNone/>
              <a:defRPr>
                <a:solidFill>
                  <a:schemeClr val="bg1"/>
                </a:solidFill>
              </a:defRPr>
            </a:lvl4pPr>
            <a:lvl5pPr marL="1828800" indent="0" algn="l">
              <a:buFontTx/>
              <a:buNone/>
              <a:defRPr>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2360054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EE5A0-7CE5-F707-5E8B-226D022A8877}"/>
              </a:ext>
            </a:extLst>
          </p:cNvPr>
          <p:cNvSpPr>
            <a:spLocks noGrp="1"/>
          </p:cNvSpPr>
          <p:nvPr>
            <p:ph type="title"/>
          </p:nvPr>
        </p:nvSpPr>
        <p:spPr>
          <a:xfrm>
            <a:off x="838200" y="365125"/>
            <a:ext cx="7403757" cy="1006475"/>
          </a:xfrm>
        </p:spPr>
        <p:txBody>
          <a:bodyPr/>
          <a:lstStyle>
            <a:lvl1pPr>
              <a:defRPr>
                <a:solidFill>
                  <a:schemeClr val="bg1"/>
                </a:solidFill>
              </a:defRPr>
            </a:lvl1pPr>
          </a:lstStyle>
          <a:p>
            <a:r>
              <a:rPr lang="en-GB" dirty="0"/>
              <a:t>Click to edit Master title style</a:t>
            </a:r>
          </a:p>
        </p:txBody>
      </p:sp>
      <p:sp>
        <p:nvSpPr>
          <p:cNvPr id="3" name="Footer Placeholder 2">
            <a:extLst>
              <a:ext uri="{FF2B5EF4-FFF2-40B4-BE49-F238E27FC236}">
                <a16:creationId xmlns:a16="http://schemas.microsoft.com/office/drawing/2014/main" id="{992D7FD4-73DC-D60C-46F2-2A0FC035132E}"/>
              </a:ext>
            </a:extLst>
          </p:cNvPr>
          <p:cNvSpPr>
            <a:spLocks noGrp="1"/>
          </p:cNvSpPr>
          <p:nvPr>
            <p:ph type="ftr" sz="quarter" idx="10"/>
          </p:nvPr>
        </p:nvSpPr>
        <p:spPr>
          <a:xfrm>
            <a:off x="360000" y="6356350"/>
            <a:ext cx="4114800" cy="365125"/>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242E5F3F-1AF8-F534-01F8-46A34659D6B2}"/>
              </a:ext>
            </a:extLst>
          </p:cNvPr>
          <p:cNvSpPr>
            <a:spLocks noGrp="1"/>
          </p:cNvSpPr>
          <p:nvPr>
            <p:ph type="sldNum" sz="quarter" idx="11"/>
          </p:nvPr>
        </p:nvSpPr>
        <p:spPr>
          <a:xfrm>
            <a:off x="9000000" y="6356350"/>
            <a:ext cx="2743200" cy="365125"/>
          </a:xfrm>
        </p:spPr>
        <p:txBody>
          <a:bodyPr/>
          <a:lstStyle>
            <a:lvl1pPr>
              <a:defRPr>
                <a:solidFill>
                  <a:schemeClr val="bg1"/>
                </a:solidFill>
              </a:defRPr>
            </a:lvl1pPr>
          </a:lstStyle>
          <a:p>
            <a:fld id="{799D4AF3-D75D-394E-B6E5-3EA9B53F0724}" type="slidenum">
              <a:rPr lang="en-GB" smtClean="0"/>
              <a:pPr/>
              <a:t>‹#›</a:t>
            </a:fld>
            <a:endParaRPr lang="en-GB" dirty="0"/>
          </a:p>
        </p:txBody>
      </p:sp>
      <p:sp>
        <p:nvSpPr>
          <p:cNvPr id="5" name="Text Placeholder 9">
            <a:extLst>
              <a:ext uri="{FF2B5EF4-FFF2-40B4-BE49-F238E27FC236}">
                <a16:creationId xmlns:a16="http://schemas.microsoft.com/office/drawing/2014/main" id="{F62528F8-B71A-5585-0C2A-B8F62AFB5535}"/>
              </a:ext>
            </a:extLst>
          </p:cNvPr>
          <p:cNvSpPr>
            <a:spLocks noGrp="1"/>
          </p:cNvSpPr>
          <p:nvPr>
            <p:ph idx="1"/>
          </p:nvPr>
        </p:nvSpPr>
        <p:spPr>
          <a:xfrm>
            <a:off x="838200" y="3244750"/>
            <a:ext cx="6488723" cy="2465021"/>
          </a:xfrm>
          <a:prstGeom prst="rect">
            <a:avLst/>
          </a:prstGeom>
        </p:spPr>
        <p:txBody>
          <a:bodyPr vert="horz" lIns="91440" tIns="45720" rIns="91440" bIns="45720" rtlCol="0">
            <a:normAutofit/>
          </a:bodyPr>
          <a:lstStyle>
            <a:lvl1pPr marL="0" indent="0" algn="l">
              <a:buFontTx/>
              <a:buNone/>
              <a:defRPr>
                <a:solidFill>
                  <a:schemeClr val="bg1"/>
                </a:solidFill>
              </a:defRPr>
            </a:lvl1pPr>
            <a:lvl2pPr marL="457200" indent="0" algn="l">
              <a:buFontTx/>
              <a:buNone/>
              <a:defRPr>
                <a:solidFill>
                  <a:schemeClr val="bg1"/>
                </a:solidFill>
              </a:defRPr>
            </a:lvl2pPr>
            <a:lvl3pPr marL="914400" indent="0" algn="l">
              <a:buFontTx/>
              <a:buNone/>
              <a:defRPr>
                <a:solidFill>
                  <a:schemeClr val="bg1"/>
                </a:solidFill>
              </a:defRPr>
            </a:lvl3pPr>
            <a:lvl4pPr marL="1371600" indent="0" algn="l">
              <a:buFontTx/>
              <a:buNone/>
              <a:defRPr>
                <a:solidFill>
                  <a:schemeClr val="bg1"/>
                </a:solidFill>
              </a:defRPr>
            </a:lvl4pPr>
            <a:lvl5pPr marL="1828800" indent="0" algn="l">
              <a:buFontTx/>
              <a:buNone/>
              <a:defRPr>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2510105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tem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CBB0E-6DF0-F47A-46F7-C72E8D680F55}"/>
              </a:ext>
            </a:extLst>
          </p:cNvPr>
          <p:cNvSpPr>
            <a:spLocks noGrp="1"/>
          </p:cNvSpPr>
          <p:nvPr>
            <p:ph type="title"/>
          </p:nvPr>
        </p:nvSpPr>
        <p:spPr>
          <a:xfrm>
            <a:off x="6934200" y="1905973"/>
            <a:ext cx="4636477" cy="1325563"/>
          </a:xfrm>
        </p:spPr>
        <p:txBody>
          <a:bodyPr>
            <a:noAutofit/>
          </a:bodyPr>
          <a:lstStyle>
            <a:lvl1pPr>
              <a:defRPr sz="6000">
                <a:solidFill>
                  <a:schemeClr val="bg1"/>
                </a:solidFill>
              </a:defRPr>
            </a:lvl1pPr>
          </a:lstStyle>
          <a:p>
            <a:r>
              <a:rPr lang="en-GB" dirty="0"/>
              <a:t>Click to </a:t>
            </a:r>
          </a:p>
        </p:txBody>
      </p:sp>
      <p:sp>
        <p:nvSpPr>
          <p:cNvPr id="3" name="Footer Placeholder 2">
            <a:extLst>
              <a:ext uri="{FF2B5EF4-FFF2-40B4-BE49-F238E27FC236}">
                <a16:creationId xmlns:a16="http://schemas.microsoft.com/office/drawing/2014/main" id="{3507F336-70F1-7146-F362-9E72304827A0}"/>
              </a:ext>
            </a:extLst>
          </p:cNvPr>
          <p:cNvSpPr>
            <a:spLocks noGrp="1"/>
          </p:cNvSpPr>
          <p:nvPr>
            <p:ph type="ftr" sz="quarter" idx="10"/>
          </p:nvPr>
        </p:nvSpPr>
        <p:spPr>
          <a:xfrm>
            <a:off x="360000" y="6356350"/>
            <a:ext cx="4114800" cy="365125"/>
          </a:xfrm>
        </p:spPr>
        <p:txBody>
          <a:bodyPr/>
          <a:lstStyle>
            <a:lvl1pPr>
              <a:defRPr>
                <a:solidFill>
                  <a:schemeClr val="tx1"/>
                </a:solidFill>
              </a:defRPr>
            </a:lvl1pPr>
          </a:lstStyle>
          <a:p>
            <a:endParaRPr lang="en-GB" dirty="0"/>
          </a:p>
        </p:txBody>
      </p:sp>
      <p:sp>
        <p:nvSpPr>
          <p:cNvPr id="4" name="Slide Number Placeholder 3">
            <a:extLst>
              <a:ext uri="{FF2B5EF4-FFF2-40B4-BE49-F238E27FC236}">
                <a16:creationId xmlns:a16="http://schemas.microsoft.com/office/drawing/2014/main" id="{BA3C7010-037B-AA1C-1F9D-04D031F31C63}"/>
              </a:ext>
            </a:extLst>
          </p:cNvPr>
          <p:cNvSpPr>
            <a:spLocks noGrp="1"/>
          </p:cNvSpPr>
          <p:nvPr>
            <p:ph type="sldNum" sz="quarter" idx="11"/>
          </p:nvPr>
        </p:nvSpPr>
        <p:spPr>
          <a:xfrm>
            <a:off x="9000000" y="6356350"/>
            <a:ext cx="2743200" cy="365125"/>
          </a:xfrm>
        </p:spPr>
        <p:txBody>
          <a:bodyPr/>
          <a:lstStyle>
            <a:lvl1pPr>
              <a:defRPr>
                <a:solidFill>
                  <a:schemeClr val="bg1"/>
                </a:solidFill>
              </a:defRPr>
            </a:lvl1pPr>
          </a:lstStyle>
          <a:p>
            <a:fld id="{BA48DEE6-EF0E-3342-AC6E-E3A83B3148DF}" type="slidenum">
              <a:rPr lang="en-GB" smtClean="0"/>
              <a:pPr/>
              <a:t>‹#›</a:t>
            </a:fld>
            <a:endParaRPr lang="en-GB" dirty="0"/>
          </a:p>
        </p:txBody>
      </p:sp>
      <p:sp>
        <p:nvSpPr>
          <p:cNvPr id="5" name="Text Placeholder 9">
            <a:extLst>
              <a:ext uri="{FF2B5EF4-FFF2-40B4-BE49-F238E27FC236}">
                <a16:creationId xmlns:a16="http://schemas.microsoft.com/office/drawing/2014/main" id="{2C2F1D40-43C7-95B4-6933-97DAD064F799}"/>
              </a:ext>
            </a:extLst>
          </p:cNvPr>
          <p:cNvSpPr>
            <a:spLocks noGrp="1"/>
          </p:cNvSpPr>
          <p:nvPr>
            <p:ph idx="1"/>
          </p:nvPr>
        </p:nvSpPr>
        <p:spPr>
          <a:xfrm>
            <a:off x="6934200" y="3429000"/>
            <a:ext cx="4636477" cy="2465021"/>
          </a:xfrm>
          <a:prstGeom prst="rect">
            <a:avLst/>
          </a:prstGeom>
        </p:spPr>
        <p:txBody>
          <a:bodyPr vert="horz" lIns="91440" tIns="45720" rIns="91440" bIns="45720" rtlCol="0">
            <a:normAutofit/>
          </a:bodyPr>
          <a:lstStyle>
            <a:lvl1pPr marL="0" indent="0" algn="l">
              <a:buFontTx/>
              <a:buNone/>
              <a:defRPr>
                <a:solidFill>
                  <a:schemeClr val="bg1"/>
                </a:solidFill>
              </a:defRPr>
            </a:lvl1pPr>
            <a:lvl2pPr marL="457200" indent="0" algn="l">
              <a:buFontTx/>
              <a:buNone/>
              <a:defRPr>
                <a:solidFill>
                  <a:schemeClr val="bg1"/>
                </a:solidFill>
              </a:defRPr>
            </a:lvl2pPr>
            <a:lvl3pPr marL="914400" indent="0" algn="l">
              <a:buFontTx/>
              <a:buNone/>
              <a:defRPr>
                <a:solidFill>
                  <a:schemeClr val="bg1"/>
                </a:solidFill>
              </a:defRPr>
            </a:lvl3pPr>
            <a:lvl4pPr marL="1371600" indent="0" algn="l">
              <a:buFontTx/>
              <a:buNone/>
              <a:defRPr>
                <a:solidFill>
                  <a:schemeClr val="bg1"/>
                </a:solidFill>
              </a:defRPr>
            </a:lvl4pPr>
            <a:lvl5pPr marL="1828800" indent="0" algn="l">
              <a:buFontTx/>
              <a:buNone/>
              <a:defRPr>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206186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tem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CBB0E-6DF0-F47A-46F7-C72E8D680F55}"/>
              </a:ext>
            </a:extLst>
          </p:cNvPr>
          <p:cNvSpPr>
            <a:spLocks noGrp="1"/>
          </p:cNvSpPr>
          <p:nvPr>
            <p:ph type="title"/>
          </p:nvPr>
        </p:nvSpPr>
        <p:spPr>
          <a:xfrm>
            <a:off x="6934200" y="1905973"/>
            <a:ext cx="4636477" cy="1325563"/>
          </a:xfrm>
        </p:spPr>
        <p:txBody>
          <a:bodyPr>
            <a:noAutofit/>
          </a:bodyPr>
          <a:lstStyle>
            <a:lvl1pPr>
              <a:defRPr sz="6000">
                <a:solidFill>
                  <a:srgbClr val="000032"/>
                </a:solidFill>
              </a:defRPr>
            </a:lvl1pPr>
          </a:lstStyle>
          <a:p>
            <a:r>
              <a:rPr lang="en-GB" dirty="0"/>
              <a:t>Click to </a:t>
            </a:r>
          </a:p>
        </p:txBody>
      </p:sp>
      <p:sp>
        <p:nvSpPr>
          <p:cNvPr id="3" name="Footer Placeholder 2">
            <a:extLst>
              <a:ext uri="{FF2B5EF4-FFF2-40B4-BE49-F238E27FC236}">
                <a16:creationId xmlns:a16="http://schemas.microsoft.com/office/drawing/2014/main" id="{3507F336-70F1-7146-F362-9E72304827A0}"/>
              </a:ext>
            </a:extLst>
          </p:cNvPr>
          <p:cNvSpPr>
            <a:spLocks noGrp="1"/>
          </p:cNvSpPr>
          <p:nvPr>
            <p:ph type="ftr" sz="quarter" idx="10"/>
          </p:nvPr>
        </p:nvSpPr>
        <p:spPr>
          <a:xfrm>
            <a:off x="360000" y="6356350"/>
            <a:ext cx="4114800" cy="365125"/>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BA3C7010-037B-AA1C-1F9D-04D031F31C63}"/>
              </a:ext>
            </a:extLst>
          </p:cNvPr>
          <p:cNvSpPr>
            <a:spLocks noGrp="1"/>
          </p:cNvSpPr>
          <p:nvPr>
            <p:ph type="sldNum" sz="quarter" idx="11"/>
          </p:nvPr>
        </p:nvSpPr>
        <p:spPr>
          <a:xfrm>
            <a:off x="9000000" y="6356350"/>
            <a:ext cx="2743200" cy="365125"/>
          </a:xfrm>
        </p:spPr>
        <p:txBody>
          <a:bodyPr/>
          <a:lstStyle>
            <a:lvl1pPr>
              <a:defRPr>
                <a:solidFill>
                  <a:schemeClr val="tx1"/>
                </a:solidFill>
              </a:defRPr>
            </a:lvl1pPr>
          </a:lstStyle>
          <a:p>
            <a:fld id="{BA48DEE6-EF0E-3342-AC6E-E3A83B3148DF}" type="slidenum">
              <a:rPr lang="en-GB" smtClean="0"/>
              <a:pPr/>
              <a:t>‹#›</a:t>
            </a:fld>
            <a:endParaRPr lang="en-GB" dirty="0"/>
          </a:p>
        </p:txBody>
      </p:sp>
      <p:sp>
        <p:nvSpPr>
          <p:cNvPr id="5" name="Text Placeholder 9">
            <a:extLst>
              <a:ext uri="{FF2B5EF4-FFF2-40B4-BE49-F238E27FC236}">
                <a16:creationId xmlns:a16="http://schemas.microsoft.com/office/drawing/2014/main" id="{2C2F1D40-43C7-95B4-6933-97DAD064F799}"/>
              </a:ext>
            </a:extLst>
          </p:cNvPr>
          <p:cNvSpPr>
            <a:spLocks noGrp="1"/>
          </p:cNvSpPr>
          <p:nvPr>
            <p:ph idx="1"/>
          </p:nvPr>
        </p:nvSpPr>
        <p:spPr>
          <a:xfrm>
            <a:off x="6934200" y="3429000"/>
            <a:ext cx="4636477" cy="2465021"/>
          </a:xfrm>
          <a:prstGeom prst="rect">
            <a:avLst/>
          </a:prstGeom>
        </p:spPr>
        <p:txBody>
          <a:bodyPr vert="horz" lIns="91440" tIns="45720" rIns="91440" bIns="45720" rtlCol="0">
            <a:normAutofit/>
          </a:bodyPr>
          <a:lstStyle>
            <a:lvl1pPr marL="0" indent="0" algn="l">
              <a:buFontTx/>
              <a:buNone/>
              <a:defRPr>
                <a:solidFill>
                  <a:srgbClr val="000032"/>
                </a:solidFill>
              </a:defRPr>
            </a:lvl1pPr>
            <a:lvl2pPr marL="457200" indent="0" algn="l">
              <a:buFontTx/>
              <a:buNone/>
              <a:defRPr>
                <a:solidFill>
                  <a:schemeClr val="bg1"/>
                </a:solidFill>
              </a:defRPr>
            </a:lvl2pPr>
            <a:lvl3pPr marL="914400" indent="0" algn="l">
              <a:buFontTx/>
              <a:buNone/>
              <a:defRPr>
                <a:solidFill>
                  <a:schemeClr val="bg1"/>
                </a:solidFill>
              </a:defRPr>
            </a:lvl3pPr>
            <a:lvl4pPr marL="1371600" indent="0" algn="l">
              <a:buFontTx/>
              <a:buNone/>
              <a:defRPr>
                <a:solidFill>
                  <a:schemeClr val="bg1"/>
                </a:solidFill>
              </a:defRPr>
            </a:lvl4pPr>
            <a:lvl5pPr marL="1828800" indent="0" algn="l">
              <a:buFontTx/>
              <a:buNone/>
              <a:defRPr>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923889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em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CBB0E-6DF0-F47A-46F7-C72E8D680F55}"/>
              </a:ext>
            </a:extLst>
          </p:cNvPr>
          <p:cNvSpPr>
            <a:spLocks noGrp="1"/>
          </p:cNvSpPr>
          <p:nvPr>
            <p:ph type="title"/>
          </p:nvPr>
        </p:nvSpPr>
        <p:spPr>
          <a:xfrm>
            <a:off x="838200" y="1115140"/>
            <a:ext cx="4636477" cy="1325563"/>
          </a:xfrm>
        </p:spPr>
        <p:txBody>
          <a:bodyPr>
            <a:noAutofit/>
          </a:bodyPr>
          <a:lstStyle>
            <a:lvl1pPr>
              <a:defRPr sz="6000">
                <a:solidFill>
                  <a:schemeClr val="bg1"/>
                </a:solidFill>
              </a:defRPr>
            </a:lvl1pPr>
          </a:lstStyle>
          <a:p>
            <a:r>
              <a:rPr lang="en-GB" dirty="0"/>
              <a:t>Click to </a:t>
            </a:r>
          </a:p>
        </p:txBody>
      </p:sp>
      <p:sp>
        <p:nvSpPr>
          <p:cNvPr id="3" name="Footer Placeholder 2">
            <a:extLst>
              <a:ext uri="{FF2B5EF4-FFF2-40B4-BE49-F238E27FC236}">
                <a16:creationId xmlns:a16="http://schemas.microsoft.com/office/drawing/2014/main" id="{3507F336-70F1-7146-F362-9E72304827A0}"/>
              </a:ext>
            </a:extLst>
          </p:cNvPr>
          <p:cNvSpPr>
            <a:spLocks noGrp="1"/>
          </p:cNvSpPr>
          <p:nvPr>
            <p:ph type="ftr" sz="quarter" idx="10"/>
          </p:nvPr>
        </p:nvSpPr>
        <p:spPr>
          <a:xfrm>
            <a:off x="360000" y="6356350"/>
            <a:ext cx="4114800" cy="365125"/>
          </a:xfrm>
        </p:spPr>
        <p:txBody>
          <a:bodyPr/>
          <a:lstStyle>
            <a:lvl1pPr>
              <a:defRPr>
                <a:solidFill>
                  <a:schemeClr val="bg1"/>
                </a:solidFill>
              </a:defRPr>
            </a:lvl1pPr>
          </a:lstStyle>
          <a:p>
            <a:endParaRPr lang="en-GB" dirty="0"/>
          </a:p>
        </p:txBody>
      </p:sp>
      <p:sp>
        <p:nvSpPr>
          <p:cNvPr id="4" name="Slide Number Placeholder 3">
            <a:extLst>
              <a:ext uri="{FF2B5EF4-FFF2-40B4-BE49-F238E27FC236}">
                <a16:creationId xmlns:a16="http://schemas.microsoft.com/office/drawing/2014/main" id="{BA3C7010-037B-AA1C-1F9D-04D031F31C63}"/>
              </a:ext>
            </a:extLst>
          </p:cNvPr>
          <p:cNvSpPr>
            <a:spLocks noGrp="1"/>
          </p:cNvSpPr>
          <p:nvPr>
            <p:ph type="sldNum" sz="quarter" idx="11"/>
          </p:nvPr>
        </p:nvSpPr>
        <p:spPr>
          <a:xfrm>
            <a:off x="9000000" y="6356350"/>
            <a:ext cx="2743200" cy="365125"/>
          </a:xfrm>
        </p:spPr>
        <p:txBody>
          <a:bodyPr/>
          <a:lstStyle>
            <a:lvl1pPr>
              <a:defRPr>
                <a:solidFill>
                  <a:schemeClr val="bg1"/>
                </a:solidFill>
              </a:defRPr>
            </a:lvl1pPr>
          </a:lstStyle>
          <a:p>
            <a:fld id="{BA48DEE6-EF0E-3342-AC6E-E3A83B3148DF}" type="slidenum">
              <a:rPr lang="en-GB" smtClean="0"/>
              <a:pPr/>
              <a:t>‹#›</a:t>
            </a:fld>
            <a:endParaRPr lang="en-GB" dirty="0"/>
          </a:p>
        </p:txBody>
      </p:sp>
      <p:sp>
        <p:nvSpPr>
          <p:cNvPr id="5" name="Text Placeholder 9">
            <a:extLst>
              <a:ext uri="{FF2B5EF4-FFF2-40B4-BE49-F238E27FC236}">
                <a16:creationId xmlns:a16="http://schemas.microsoft.com/office/drawing/2014/main" id="{2C2F1D40-43C7-95B4-6933-97DAD064F799}"/>
              </a:ext>
            </a:extLst>
          </p:cNvPr>
          <p:cNvSpPr>
            <a:spLocks noGrp="1"/>
          </p:cNvSpPr>
          <p:nvPr>
            <p:ph idx="1"/>
          </p:nvPr>
        </p:nvSpPr>
        <p:spPr>
          <a:xfrm>
            <a:off x="838200" y="2638167"/>
            <a:ext cx="4636477" cy="2465021"/>
          </a:xfrm>
          <a:prstGeom prst="rect">
            <a:avLst/>
          </a:prstGeom>
        </p:spPr>
        <p:txBody>
          <a:bodyPr vert="horz" lIns="91440" tIns="45720" rIns="91440" bIns="45720" rtlCol="0">
            <a:normAutofit/>
          </a:bodyPr>
          <a:lstStyle>
            <a:lvl1pPr marL="0" indent="0" algn="l">
              <a:buFontTx/>
              <a:buNone/>
              <a:defRPr>
                <a:solidFill>
                  <a:schemeClr val="bg1"/>
                </a:solidFill>
              </a:defRPr>
            </a:lvl1pPr>
            <a:lvl2pPr marL="457200" indent="0" algn="l">
              <a:buFontTx/>
              <a:buNone/>
              <a:defRPr>
                <a:solidFill>
                  <a:schemeClr val="bg1"/>
                </a:solidFill>
              </a:defRPr>
            </a:lvl2pPr>
            <a:lvl3pPr marL="914400" indent="0" algn="l">
              <a:buFontTx/>
              <a:buNone/>
              <a:defRPr>
                <a:solidFill>
                  <a:schemeClr val="bg1"/>
                </a:solidFill>
              </a:defRPr>
            </a:lvl3pPr>
            <a:lvl4pPr marL="1371600" indent="0" algn="l">
              <a:buFontTx/>
              <a:buNone/>
              <a:defRPr>
                <a:solidFill>
                  <a:schemeClr val="bg1"/>
                </a:solidFill>
              </a:defRPr>
            </a:lvl4pPr>
            <a:lvl5pPr marL="1828800" indent="0" algn="l">
              <a:buFontTx/>
              <a:buNone/>
              <a:defRPr>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8265673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theme" Target="../theme/theme7.xml"/><Relationship Id="rId1" Type="http://schemas.openxmlformats.org/officeDocument/2006/relationships/slideLayout" Target="../slideLayouts/slideLayout42.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C37220-2DD3-1D1C-1540-FC8F42DC43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6" name="Slide Number Placeholder 5">
            <a:extLst>
              <a:ext uri="{FF2B5EF4-FFF2-40B4-BE49-F238E27FC236}">
                <a16:creationId xmlns:a16="http://schemas.microsoft.com/office/drawing/2014/main" id="{A6292A2B-7DDC-6FB8-A932-A9DF4D4E2F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B3F2CA-B8B7-1648-A0C4-6D39A5ED6BC8}" type="slidenum">
              <a:rPr lang="en-GB" smtClean="0"/>
              <a:t>‹#›</a:t>
            </a:fld>
            <a:endParaRPr lang="en-GB"/>
          </a:p>
        </p:txBody>
      </p:sp>
      <p:sp>
        <p:nvSpPr>
          <p:cNvPr id="9" name="Footer Placeholder 8">
            <a:extLst>
              <a:ext uri="{FF2B5EF4-FFF2-40B4-BE49-F238E27FC236}">
                <a16:creationId xmlns:a16="http://schemas.microsoft.com/office/drawing/2014/main" id="{E4E3D11E-5D0C-86BD-64ED-21BEF5A37FC2}"/>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10" name="Text Placeholder 9">
            <a:extLst>
              <a:ext uri="{FF2B5EF4-FFF2-40B4-BE49-F238E27FC236}">
                <a16:creationId xmlns:a16="http://schemas.microsoft.com/office/drawing/2014/main" id="{DE4D061F-1791-7EF7-FFA8-8772C0B419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7273299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hf hdr="0" dt="0"/>
  <p:txStyles>
    <p:titleStyle>
      <a:lvl1pPr algn="l" defTabSz="914400" rtl="0" eaLnBrk="1" latinLnBrk="0" hangingPunct="1">
        <a:lnSpc>
          <a:spcPct val="90000"/>
        </a:lnSpc>
        <a:spcBef>
          <a:spcPct val="0"/>
        </a:spcBef>
        <a:buNone/>
        <a:defRPr sz="4400" b="0" kern="1200">
          <a:solidFill>
            <a:schemeClr val="tx1"/>
          </a:solidFill>
          <a:latin typeface="Bahnschrift" panose="020B0502040204020203" pitchFamily="34" charset="0"/>
          <a:ea typeface="+mj-ea"/>
          <a:cs typeface="+mj-cs"/>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D16CC2-E22A-157C-62DB-71788C5364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E6B2DC31-24E7-B4E9-58D8-1D55BF36F8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Footer Placeholder 4">
            <a:extLst>
              <a:ext uri="{FF2B5EF4-FFF2-40B4-BE49-F238E27FC236}">
                <a16:creationId xmlns:a16="http://schemas.microsoft.com/office/drawing/2014/main" id="{973EB9FD-E96B-F510-F23A-9BF8BEA61644}"/>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23DFEEB-6F54-3FD9-0DDA-E9AB80338B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27E34B-64B6-E547-85D4-BC853AC87B17}" type="slidenum">
              <a:rPr lang="en-GB" smtClean="0"/>
              <a:t>‹#›</a:t>
            </a:fld>
            <a:endParaRPr lang="en-GB"/>
          </a:p>
        </p:txBody>
      </p:sp>
    </p:spTree>
    <p:extLst>
      <p:ext uri="{BB962C8B-B14F-4D97-AF65-F5344CB8AC3E}">
        <p14:creationId xmlns:p14="http://schemas.microsoft.com/office/powerpoint/2010/main" val="1867840075"/>
      </p:ext>
    </p:extLst>
  </p:cSld>
  <p:clrMap bg1="lt1" tx1="dk1" bg2="lt2" tx2="dk2" accent1="accent1" accent2="accent2" accent3="accent3" accent4="accent4" accent5="accent5" accent6="accent6" hlink="hlink" folHlink="folHlink"/>
  <p:sldLayoutIdLst>
    <p:sldLayoutId id="2147483648" r:id="rId1"/>
  </p:sldLayoutIdLst>
  <p:hf hdr="0" dt="0"/>
  <p:txStyles>
    <p:titleStyle>
      <a:lvl1pPr algn="l" defTabSz="914400" rtl="0" eaLnBrk="1" latinLnBrk="0" hangingPunct="1">
        <a:lnSpc>
          <a:spcPct val="90000"/>
        </a:lnSpc>
        <a:spcBef>
          <a:spcPct val="0"/>
        </a:spcBef>
        <a:buNone/>
        <a:defRPr sz="4400" kern="1200">
          <a:solidFill>
            <a:schemeClr val="tx1"/>
          </a:solidFill>
          <a:latin typeface="Bahnschrift" panose="020B0502040204020203" pitchFamily="34" charset="0"/>
          <a:ea typeface="+mj-ea"/>
          <a:cs typeface="+mj-cs"/>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A0CDCC-BF6E-FB86-8C35-A2B9F97978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BFFDFAEF-76D7-28EA-43B2-53CCB6D32D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Footer Placeholder 4">
            <a:extLst>
              <a:ext uri="{FF2B5EF4-FFF2-40B4-BE49-F238E27FC236}">
                <a16:creationId xmlns:a16="http://schemas.microsoft.com/office/drawing/2014/main" id="{F5E7A5F7-0590-0691-4641-0A57ECD6156C}"/>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033AB15D-F15C-5223-F3A2-6C90DDA7FE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9D4AF3-D75D-394E-B6E5-3EA9B53F0724}" type="slidenum">
              <a:rPr lang="en-GB" smtClean="0"/>
              <a:t>‹#›</a:t>
            </a:fld>
            <a:endParaRPr lang="en-GB"/>
          </a:p>
        </p:txBody>
      </p:sp>
    </p:spTree>
    <p:extLst>
      <p:ext uri="{BB962C8B-B14F-4D97-AF65-F5344CB8AC3E}">
        <p14:creationId xmlns:p14="http://schemas.microsoft.com/office/powerpoint/2010/main" val="1663588498"/>
      </p:ext>
    </p:extLst>
  </p:cSld>
  <p:clrMap bg1="lt1" tx1="dk1" bg2="lt2" tx2="dk2" accent1="accent1" accent2="accent2" accent3="accent3" accent4="accent4" accent5="accent5" accent6="accent6" hlink="hlink" folHlink="folHlink"/>
  <p:sldLayoutIdLst>
    <p:sldLayoutId id="2147483688" r:id="rId1"/>
    <p:sldLayoutId id="2147483695" r:id="rId2"/>
  </p:sldLayoutIdLst>
  <p:hf hdr="0" dt="0"/>
  <p:txStyles>
    <p:titleStyle>
      <a:lvl1pPr algn="l" defTabSz="914400" rtl="0" eaLnBrk="1" latinLnBrk="0" hangingPunct="1">
        <a:lnSpc>
          <a:spcPct val="90000"/>
        </a:lnSpc>
        <a:spcBef>
          <a:spcPct val="0"/>
        </a:spcBef>
        <a:buNone/>
        <a:defRPr sz="2400" kern="1200">
          <a:solidFill>
            <a:schemeClr val="tx1"/>
          </a:solidFill>
          <a:latin typeface="Bahnschrift"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529A4-53FA-2363-EC14-3C17F25060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E5E29F82-24F5-AD4C-1A5F-5B8F718935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p:txBody>
      </p:sp>
      <p:sp>
        <p:nvSpPr>
          <p:cNvPr id="5" name="Footer Placeholder 4">
            <a:extLst>
              <a:ext uri="{FF2B5EF4-FFF2-40B4-BE49-F238E27FC236}">
                <a16:creationId xmlns:a16="http://schemas.microsoft.com/office/drawing/2014/main" id="{190761D5-B5E5-D3F9-0E56-86756041F574}"/>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879BDFF5-0087-226C-5A2C-B3613A6D24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48DEE6-EF0E-3342-AC6E-E3A83B3148DF}" type="slidenum">
              <a:rPr lang="en-GB" smtClean="0"/>
              <a:t>‹#›</a:t>
            </a:fld>
            <a:endParaRPr lang="en-GB"/>
          </a:p>
        </p:txBody>
      </p:sp>
    </p:spTree>
    <p:extLst>
      <p:ext uri="{BB962C8B-B14F-4D97-AF65-F5344CB8AC3E}">
        <p14:creationId xmlns:p14="http://schemas.microsoft.com/office/powerpoint/2010/main" val="279399967"/>
      </p:ext>
    </p:extLst>
  </p:cSld>
  <p:clrMap bg1="lt1" tx1="dk1" bg2="lt2" tx2="dk2" accent1="accent1" accent2="accent2" accent3="accent3" accent4="accent4" accent5="accent5" accent6="accent6" hlink="hlink" folHlink="folHlink"/>
  <p:sldLayoutIdLst>
    <p:sldLayoutId id="2147483690" r:id="rId1"/>
    <p:sldLayoutId id="2147483694" r:id="rId2"/>
    <p:sldLayoutId id="2147483691" r:id="rId3"/>
  </p:sldLayoutIdLst>
  <p:hf hdr="0" dt="0"/>
  <p:txStyles>
    <p:titleStyle>
      <a:lvl1pPr algn="l" defTabSz="914400" rtl="0" eaLnBrk="1" latinLnBrk="0" hangingPunct="1">
        <a:lnSpc>
          <a:spcPct val="90000"/>
        </a:lnSpc>
        <a:spcBef>
          <a:spcPct val="0"/>
        </a:spcBef>
        <a:buNone/>
        <a:defRPr sz="4400" kern="1200">
          <a:solidFill>
            <a:schemeClr val="tx1"/>
          </a:solidFill>
          <a:latin typeface="Bahnschrift" panose="020B0502040204020203"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365AB0-D101-F679-8CEA-B165EB0CB3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E6D1BF64-4396-6F98-4D9E-757C1436D5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Footer Placeholder 4">
            <a:extLst>
              <a:ext uri="{FF2B5EF4-FFF2-40B4-BE49-F238E27FC236}">
                <a16:creationId xmlns:a16="http://schemas.microsoft.com/office/drawing/2014/main" id="{DF23BF1E-76B2-AE64-602E-97AA780BE8AE}"/>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3D0FB2C3-CFEF-EE93-1D8E-2D69463970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2B7D4C-72A9-394E-8BBF-AAA5F80FC429}" type="slidenum">
              <a:rPr lang="en-GB" smtClean="0"/>
              <a:t>‹#›</a:t>
            </a:fld>
            <a:endParaRPr lang="en-GB"/>
          </a:p>
        </p:txBody>
      </p:sp>
    </p:spTree>
    <p:extLst>
      <p:ext uri="{BB962C8B-B14F-4D97-AF65-F5344CB8AC3E}">
        <p14:creationId xmlns:p14="http://schemas.microsoft.com/office/powerpoint/2010/main" val="399039484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hf hdr="0" dt="0"/>
  <p:txStyles>
    <p:titleStyle>
      <a:lvl1pPr algn="l" defTabSz="914400" rtl="0" eaLnBrk="1" latinLnBrk="0" hangingPunct="1">
        <a:lnSpc>
          <a:spcPct val="90000"/>
        </a:lnSpc>
        <a:spcBef>
          <a:spcPct val="0"/>
        </a:spcBef>
        <a:buNone/>
        <a:defRPr sz="2400" kern="1200">
          <a:solidFill>
            <a:schemeClr val="tx1"/>
          </a:solidFill>
          <a:latin typeface="Bahnschrift"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0F5E02-98E2-0799-5E85-D6DEB6D18B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447FDF4F-C16A-910C-8958-2DB57057A0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741EC8B5-0432-3922-A70E-B2977E563B35}"/>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AEA9B9D5-F311-2D76-2A4F-298D04ABC0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335929-780B-A844-A64B-81E9A9ACE156}" type="slidenum">
              <a:rPr lang="en-GB" smtClean="0"/>
              <a:t>‹#›</a:t>
            </a:fld>
            <a:endParaRPr lang="en-GB"/>
          </a:p>
        </p:txBody>
      </p:sp>
    </p:spTree>
    <p:extLst>
      <p:ext uri="{BB962C8B-B14F-4D97-AF65-F5344CB8AC3E}">
        <p14:creationId xmlns:p14="http://schemas.microsoft.com/office/powerpoint/2010/main" val="140728903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33" r:id="rId21"/>
    <p:sldLayoutId id="2147483734" r:id="rId22"/>
    <p:sldLayoutId id="2147483735" r:id="rId23"/>
    <p:sldLayoutId id="2147483736" r:id="rId24"/>
    <p:sldLayoutId id="2147483737" r:id="rId25"/>
    <p:sldLayoutId id="2147483738" r:id="rId26"/>
    <p:sldLayoutId id="2147483739" r:id="rId27"/>
    <p:sldLayoutId id="2147483740" r:id="rId28"/>
    <p:sldLayoutId id="2147483741" r:id="rId29"/>
  </p:sldLayoutIdLst>
  <p:hf hdr="0" dt="0"/>
  <p:txStyles>
    <p:titleStyle>
      <a:lvl1pPr algn="l" defTabSz="914400" rtl="0" eaLnBrk="1" latinLnBrk="0" hangingPunct="1">
        <a:lnSpc>
          <a:spcPct val="90000"/>
        </a:lnSpc>
        <a:spcBef>
          <a:spcPct val="0"/>
        </a:spcBef>
        <a:buNone/>
        <a:defRPr sz="4400" kern="1200">
          <a:solidFill>
            <a:schemeClr val="tx1"/>
          </a:solidFill>
          <a:latin typeface="Bahnschrift"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CB04BDCA-FFF6-66A7-9EBB-FBAB5CE8AF45}"/>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rgbClr val="000032"/>
                </a:solidFill>
              </a:defRPr>
            </a:lvl1pPr>
          </a:lstStyle>
          <a:p>
            <a:endParaRPr lang="en-GB" dirty="0"/>
          </a:p>
        </p:txBody>
      </p:sp>
      <p:sp>
        <p:nvSpPr>
          <p:cNvPr id="3" name="Slide Number Placeholder 5">
            <a:extLst>
              <a:ext uri="{FF2B5EF4-FFF2-40B4-BE49-F238E27FC236}">
                <a16:creationId xmlns:a16="http://schemas.microsoft.com/office/drawing/2014/main" id="{B372C357-C0DE-6913-8801-C49F21B161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00032"/>
                </a:solidFill>
              </a:defRPr>
            </a:lvl1pPr>
          </a:lstStyle>
          <a:p>
            <a:fld id="{0C335929-780B-A844-A64B-81E9A9ACE156}" type="slidenum">
              <a:rPr lang="en-GB" smtClean="0"/>
              <a:pPr/>
              <a:t>‹#›</a:t>
            </a:fld>
            <a:endParaRPr lang="en-GB" dirty="0"/>
          </a:p>
        </p:txBody>
      </p:sp>
    </p:spTree>
    <p:extLst>
      <p:ext uri="{BB962C8B-B14F-4D97-AF65-F5344CB8AC3E}">
        <p14:creationId xmlns:p14="http://schemas.microsoft.com/office/powerpoint/2010/main" val="3882073055"/>
      </p:ext>
    </p:extLst>
  </p:cSld>
  <p:clrMap bg1="lt1" tx1="dk1" bg2="lt2" tx2="dk2" accent1="accent1" accent2="accent2" accent3="accent3" accent4="accent4" accent5="accent5" accent6="accent6" hlink="hlink" folHlink="folHlink"/>
  <p:sldLayoutIdLst>
    <p:sldLayoutId id="2147483730"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860948-BE7A-3517-373F-49CC10E5B9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1207B25F-07CC-602D-EEE5-13C3C6FA0E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627679655"/>
      </p:ext>
    </p:extLst>
  </p:cSld>
  <p:clrMap bg1="lt1" tx1="dk1" bg2="lt2" tx2="dk2" accent1="accent1" accent2="accent2" accent3="accent3" accent4="accent4" accent5="accent5" accent6="accent6" hlink="hlink" folHlink="folHlink"/>
  <p:sldLayoutIdLst>
    <p:sldLayoutId id="2147483732" r:id="rId1"/>
  </p:sldLayoutIdLst>
  <p:hf hdr="0" dt="0"/>
  <p:txStyles>
    <p:titleStyle>
      <a:lvl1pPr algn="l" defTabSz="914400" rtl="0" eaLnBrk="1" latinLnBrk="0" hangingPunct="1">
        <a:lnSpc>
          <a:spcPct val="90000"/>
        </a:lnSpc>
        <a:spcBef>
          <a:spcPct val="0"/>
        </a:spcBef>
        <a:buNone/>
        <a:defRPr sz="4400" kern="1200">
          <a:solidFill>
            <a:schemeClr val="tx1"/>
          </a:solidFill>
          <a:latin typeface="Bahnschrift"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2.xml"/><Relationship Id="rId4" Type="http://schemas.openxmlformats.org/officeDocument/2006/relationships/image" Target="../media/image53.png"/></Relationships>
</file>

<file path=ppt/slides/_rels/slide1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45.png"/><Relationship Id="rId4" Type="http://schemas.openxmlformats.org/officeDocument/2006/relationships/image" Target="../media/image44.png"/></Relationships>
</file>

<file path=ppt/slides/_rels/slide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2.xml"/><Relationship Id="rId4" Type="http://schemas.openxmlformats.org/officeDocument/2006/relationships/image" Target="../media/image49.png"/></Relationships>
</file>

<file path=ppt/slides/_rels/slide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6132-C3E6-44A0-9209-6DF18E3E131E}"/>
              </a:ext>
            </a:extLst>
          </p:cNvPr>
          <p:cNvSpPr>
            <a:spLocks noGrp="1"/>
          </p:cNvSpPr>
          <p:nvPr>
            <p:ph type="title"/>
          </p:nvPr>
        </p:nvSpPr>
        <p:spPr>
          <a:xfrm>
            <a:off x="625548" y="1742995"/>
            <a:ext cx="5914292" cy="1325563"/>
          </a:xfrm>
        </p:spPr>
        <p:txBody>
          <a:bodyPr>
            <a:normAutofit/>
          </a:bodyPr>
          <a:lstStyle/>
          <a:p>
            <a:r>
              <a:rPr lang="en-GB" dirty="0"/>
              <a:t>Train Fire Analysis</a:t>
            </a:r>
            <a:br>
              <a:rPr lang="en-GB" dirty="0"/>
            </a:br>
            <a:r>
              <a:rPr lang="en-GB" dirty="0"/>
              <a:t>GB Safety Data</a:t>
            </a:r>
          </a:p>
        </p:txBody>
      </p:sp>
      <p:sp>
        <p:nvSpPr>
          <p:cNvPr id="3" name="Slide Number Placeholder 2">
            <a:extLst>
              <a:ext uri="{FF2B5EF4-FFF2-40B4-BE49-F238E27FC236}">
                <a16:creationId xmlns:a16="http://schemas.microsoft.com/office/drawing/2014/main" id="{02319F7E-58E0-46C0-BC0C-DEA771A6420D}"/>
              </a:ext>
            </a:extLst>
          </p:cNvPr>
          <p:cNvSpPr>
            <a:spLocks noGrp="1"/>
          </p:cNvSpPr>
          <p:nvPr>
            <p:ph type="sldNum" sz="quarter" idx="10"/>
          </p:nvPr>
        </p:nvSpPr>
        <p:spPr/>
        <p:txBody>
          <a:bodyPr/>
          <a:lstStyle/>
          <a:p>
            <a:fld id="{17B3F2CA-B8B7-1648-A0C4-6D39A5ED6BC8}" type="slidenum">
              <a:rPr lang="en-GB" smtClean="0"/>
              <a:pPr/>
              <a:t>1</a:t>
            </a:fld>
            <a:endParaRPr lang="en-GB" dirty="0"/>
          </a:p>
        </p:txBody>
      </p:sp>
      <p:sp>
        <p:nvSpPr>
          <p:cNvPr id="6" name="Content Placeholder 5">
            <a:extLst>
              <a:ext uri="{FF2B5EF4-FFF2-40B4-BE49-F238E27FC236}">
                <a16:creationId xmlns:a16="http://schemas.microsoft.com/office/drawing/2014/main" id="{75C90680-9491-0A4D-9068-ADCA0339566E}"/>
              </a:ext>
            </a:extLst>
          </p:cNvPr>
          <p:cNvSpPr>
            <a:spLocks noGrp="1"/>
          </p:cNvSpPr>
          <p:nvPr>
            <p:ph idx="1"/>
          </p:nvPr>
        </p:nvSpPr>
        <p:spPr>
          <a:xfrm>
            <a:off x="508590" y="3256657"/>
            <a:ext cx="7136219" cy="2465021"/>
          </a:xfrm>
        </p:spPr>
        <p:txBody>
          <a:bodyPr/>
          <a:lstStyle/>
          <a:p>
            <a:r>
              <a:rPr lang="en-GB" dirty="0"/>
              <a:t>Clifton Masdea - Risk &amp; Safety Intelligence Analyst, RSSB</a:t>
            </a:r>
          </a:p>
          <a:p>
            <a:endParaRPr lang="en-GB" dirty="0"/>
          </a:p>
          <a:p>
            <a:r>
              <a:rPr lang="en-GB" dirty="0"/>
              <a:t>11 </a:t>
            </a:r>
            <a:r>
              <a:rPr lang="en-GB"/>
              <a:t>May 2023</a:t>
            </a:r>
            <a:endParaRPr lang="en-GB" dirty="0"/>
          </a:p>
        </p:txBody>
      </p:sp>
    </p:spTree>
    <p:extLst>
      <p:ext uri="{BB962C8B-B14F-4D97-AF65-F5344CB8AC3E}">
        <p14:creationId xmlns:p14="http://schemas.microsoft.com/office/powerpoint/2010/main" val="4067576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870A79-8345-CAFC-BFF0-9AA07A5E0E20}"/>
              </a:ext>
            </a:extLst>
          </p:cNvPr>
          <p:cNvSpPr>
            <a:spLocks noGrp="1"/>
          </p:cNvSpPr>
          <p:nvPr>
            <p:ph type="sldNum" sz="quarter" idx="11"/>
          </p:nvPr>
        </p:nvSpPr>
        <p:spPr/>
        <p:txBody>
          <a:bodyPr/>
          <a:lstStyle/>
          <a:p>
            <a:fld id="{0C335929-780B-A844-A64B-81E9A9ACE156}" type="slidenum">
              <a:rPr lang="en-GB" smtClean="0"/>
              <a:pPr/>
              <a:t>10</a:t>
            </a:fld>
            <a:endParaRPr lang="en-GB" dirty="0"/>
          </a:p>
        </p:txBody>
      </p:sp>
      <p:sp>
        <p:nvSpPr>
          <p:cNvPr id="4" name="Title 3">
            <a:extLst>
              <a:ext uri="{FF2B5EF4-FFF2-40B4-BE49-F238E27FC236}">
                <a16:creationId xmlns:a16="http://schemas.microsoft.com/office/drawing/2014/main" id="{F9813627-4821-73C0-61B4-F31EF3DA55D8}"/>
              </a:ext>
            </a:extLst>
          </p:cNvPr>
          <p:cNvSpPr>
            <a:spLocks noGrp="1"/>
          </p:cNvSpPr>
          <p:nvPr>
            <p:ph type="title"/>
          </p:nvPr>
        </p:nvSpPr>
        <p:spPr>
          <a:xfrm>
            <a:off x="650632" y="845105"/>
            <a:ext cx="8247184" cy="633047"/>
          </a:xfrm>
        </p:spPr>
        <p:txBody>
          <a:bodyPr>
            <a:normAutofit fontScale="90000"/>
          </a:bodyPr>
          <a:lstStyle/>
          <a:p>
            <a:r>
              <a:rPr lang="en-GB" dirty="0"/>
              <a:t>Technical Fires: Details – Time of Events (2022)</a:t>
            </a:r>
          </a:p>
        </p:txBody>
      </p:sp>
      <p:pic>
        <p:nvPicPr>
          <p:cNvPr id="5122" name="Picture 2">
            <a:extLst>
              <a:ext uri="{FF2B5EF4-FFF2-40B4-BE49-F238E27FC236}">
                <a16:creationId xmlns:a16="http://schemas.microsoft.com/office/drawing/2014/main" id="{62D9A6FE-CB1F-FFC9-ED84-B127CA2A50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632" y="1478152"/>
            <a:ext cx="4456840" cy="274414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AFA8E547-13B8-1768-F4A6-250410EB94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0784" y="1478152"/>
            <a:ext cx="4995921" cy="283779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C4145D3F-9747-0ABE-4FFF-A672B22AA8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3170" y="4193107"/>
            <a:ext cx="4342344" cy="2635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523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DC55BA-7F24-4A3D-1186-5A5555F88BBD}"/>
              </a:ext>
            </a:extLst>
          </p:cNvPr>
          <p:cNvSpPr>
            <a:spLocks noGrp="1"/>
          </p:cNvSpPr>
          <p:nvPr>
            <p:ph type="sldNum" sz="quarter" idx="11"/>
          </p:nvPr>
        </p:nvSpPr>
        <p:spPr/>
        <p:txBody>
          <a:bodyPr/>
          <a:lstStyle/>
          <a:p>
            <a:fld id="{0C335929-780B-A844-A64B-81E9A9ACE156}" type="slidenum">
              <a:rPr lang="en-GB" smtClean="0"/>
              <a:pPr/>
              <a:t>11</a:t>
            </a:fld>
            <a:endParaRPr lang="en-GB" dirty="0"/>
          </a:p>
        </p:txBody>
      </p:sp>
      <p:sp>
        <p:nvSpPr>
          <p:cNvPr id="4" name="Title 3">
            <a:extLst>
              <a:ext uri="{FF2B5EF4-FFF2-40B4-BE49-F238E27FC236}">
                <a16:creationId xmlns:a16="http://schemas.microsoft.com/office/drawing/2014/main" id="{6ED96791-9A06-1098-A35F-53DC709BBFF4}"/>
              </a:ext>
            </a:extLst>
          </p:cNvPr>
          <p:cNvSpPr>
            <a:spLocks noGrp="1"/>
          </p:cNvSpPr>
          <p:nvPr>
            <p:ph type="title"/>
          </p:nvPr>
        </p:nvSpPr>
        <p:spPr/>
        <p:txBody>
          <a:bodyPr/>
          <a:lstStyle/>
          <a:p>
            <a:r>
              <a:rPr lang="en-GB" dirty="0"/>
              <a:t>Technical Fires – Details: Locations (2022)</a:t>
            </a:r>
          </a:p>
        </p:txBody>
      </p:sp>
      <p:pic>
        <p:nvPicPr>
          <p:cNvPr id="6146" name="Picture 2">
            <a:extLst>
              <a:ext uri="{FF2B5EF4-FFF2-40B4-BE49-F238E27FC236}">
                <a16:creationId xmlns:a16="http://schemas.microsoft.com/office/drawing/2014/main" id="{0A5C0E6A-538F-C866-346E-C0D48B874F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4628" y="1787362"/>
            <a:ext cx="9862744" cy="4462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925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9171FA-C5C5-C50A-E65E-87314D626C4E}"/>
              </a:ext>
            </a:extLst>
          </p:cNvPr>
          <p:cNvSpPr>
            <a:spLocks noGrp="1"/>
          </p:cNvSpPr>
          <p:nvPr>
            <p:ph type="sldNum" sz="quarter" idx="11"/>
          </p:nvPr>
        </p:nvSpPr>
        <p:spPr/>
        <p:txBody>
          <a:bodyPr/>
          <a:lstStyle/>
          <a:p>
            <a:fld id="{0C335929-780B-A844-A64B-81E9A9ACE156}" type="slidenum">
              <a:rPr lang="en-GB" smtClean="0"/>
              <a:pPr/>
              <a:t>12</a:t>
            </a:fld>
            <a:endParaRPr lang="en-GB" dirty="0"/>
          </a:p>
        </p:txBody>
      </p:sp>
      <p:sp>
        <p:nvSpPr>
          <p:cNvPr id="4" name="Title 3">
            <a:extLst>
              <a:ext uri="{FF2B5EF4-FFF2-40B4-BE49-F238E27FC236}">
                <a16:creationId xmlns:a16="http://schemas.microsoft.com/office/drawing/2014/main" id="{CAF19D6F-7329-3FE3-A623-8BAD9E7ED7B2}"/>
              </a:ext>
            </a:extLst>
          </p:cNvPr>
          <p:cNvSpPr>
            <a:spLocks noGrp="1"/>
          </p:cNvSpPr>
          <p:nvPr>
            <p:ph type="title"/>
          </p:nvPr>
        </p:nvSpPr>
        <p:spPr/>
        <p:txBody>
          <a:bodyPr/>
          <a:lstStyle/>
          <a:p>
            <a:r>
              <a:rPr lang="en-GB" dirty="0"/>
              <a:t>Additional Information </a:t>
            </a:r>
          </a:p>
        </p:txBody>
      </p:sp>
      <p:sp>
        <p:nvSpPr>
          <p:cNvPr id="6" name="Content Placeholder 5">
            <a:extLst>
              <a:ext uri="{FF2B5EF4-FFF2-40B4-BE49-F238E27FC236}">
                <a16:creationId xmlns:a16="http://schemas.microsoft.com/office/drawing/2014/main" id="{3F2FAFC4-FF89-1238-F67E-D043B7CD184B}"/>
              </a:ext>
            </a:extLst>
          </p:cNvPr>
          <p:cNvSpPr>
            <a:spLocks noGrp="1"/>
          </p:cNvSpPr>
          <p:nvPr>
            <p:ph sz="half" idx="2"/>
          </p:nvPr>
        </p:nvSpPr>
        <p:spPr>
          <a:xfrm>
            <a:off x="1067207" y="2275776"/>
            <a:ext cx="8985739" cy="3194541"/>
          </a:xfrm>
        </p:spPr>
        <p:txBody>
          <a:bodyPr>
            <a:normAutofit fontScale="92500" lnSpcReduction="20000"/>
          </a:bodyPr>
          <a:lstStyle/>
          <a:p>
            <a:pPr marL="342900" indent="-342900">
              <a:buFont typeface="Wingdings" panose="05000000000000000000" pitchFamily="2" charset="2"/>
              <a:buChar char="§"/>
            </a:pPr>
            <a:r>
              <a:rPr lang="en-GB" sz="2400" dirty="0"/>
              <a:t>There was almost an an equal number of exterior and interior fires recorded:</a:t>
            </a:r>
          </a:p>
          <a:p>
            <a:pPr marL="774900" lvl="1" indent="-342900">
              <a:buFont typeface="Wingdings" panose="05000000000000000000" pitchFamily="2" charset="2"/>
              <a:buChar char="§"/>
            </a:pPr>
            <a:r>
              <a:rPr lang="en-GB" dirty="0"/>
              <a:t>Exterior – 13</a:t>
            </a:r>
          </a:p>
          <a:p>
            <a:pPr marL="774900" lvl="1" indent="-342900">
              <a:buFont typeface="Wingdings" panose="05000000000000000000" pitchFamily="2" charset="2"/>
              <a:buChar char="§"/>
            </a:pPr>
            <a:r>
              <a:rPr lang="en-GB" dirty="0"/>
              <a:t>Interior – 11</a:t>
            </a:r>
          </a:p>
          <a:p>
            <a:pPr marL="774900" lvl="1" indent="-342900">
              <a:buFont typeface="Wingdings" panose="05000000000000000000" pitchFamily="2" charset="2"/>
              <a:buChar char="§"/>
            </a:pPr>
            <a:r>
              <a:rPr lang="en-GB" dirty="0"/>
              <a:t>Unknown – 1</a:t>
            </a:r>
          </a:p>
          <a:p>
            <a:endParaRPr lang="en-GB" dirty="0"/>
          </a:p>
          <a:p>
            <a:pPr marL="342900" indent="-342900">
              <a:buFont typeface="Wingdings" panose="05000000000000000000" pitchFamily="2" charset="2"/>
              <a:buChar char="§"/>
            </a:pPr>
            <a:r>
              <a:rPr lang="en-GB" sz="2400" dirty="0"/>
              <a:t>Action taken</a:t>
            </a:r>
            <a:r>
              <a:rPr lang="en-GB" dirty="0"/>
              <a:t>:</a:t>
            </a:r>
          </a:p>
          <a:p>
            <a:pPr marL="774900" lvl="1" indent="-342900">
              <a:buFont typeface="Wingdings" panose="05000000000000000000" pitchFamily="2" charset="2"/>
              <a:buChar char="§"/>
            </a:pPr>
            <a:r>
              <a:rPr lang="en-GB" dirty="0"/>
              <a:t>Burned out with no intervention – 3 events.</a:t>
            </a:r>
          </a:p>
          <a:p>
            <a:pPr marL="774900" lvl="1" indent="-342900">
              <a:buFont typeface="Wingdings" panose="05000000000000000000" pitchFamily="2" charset="2"/>
              <a:buChar char="§"/>
            </a:pPr>
            <a:r>
              <a:rPr lang="en-GB" dirty="0"/>
              <a:t>Fire service called – 6 events. </a:t>
            </a:r>
          </a:p>
          <a:p>
            <a:pPr marL="774900" lvl="1" indent="-342900">
              <a:buFont typeface="Wingdings" panose="05000000000000000000" pitchFamily="2" charset="2"/>
              <a:buChar char="§"/>
            </a:pPr>
            <a:r>
              <a:rPr lang="en-GB" dirty="0"/>
              <a:t>Workforce intervened – 10 events.</a:t>
            </a:r>
          </a:p>
          <a:p>
            <a:endParaRPr lang="en-GB" dirty="0"/>
          </a:p>
        </p:txBody>
      </p:sp>
    </p:spTree>
    <p:extLst>
      <p:ext uri="{BB962C8B-B14F-4D97-AF65-F5344CB8AC3E}">
        <p14:creationId xmlns:p14="http://schemas.microsoft.com/office/powerpoint/2010/main" val="2479187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95F14-AF58-96EA-2096-14B8EEFAD3D2}"/>
              </a:ext>
            </a:extLst>
          </p:cNvPr>
          <p:cNvSpPr>
            <a:spLocks noGrp="1"/>
          </p:cNvSpPr>
          <p:nvPr>
            <p:ph type="title"/>
          </p:nvPr>
        </p:nvSpPr>
        <p:spPr>
          <a:xfrm>
            <a:off x="6828691" y="3944679"/>
            <a:ext cx="5122303" cy="882502"/>
          </a:xfrm>
        </p:spPr>
        <p:txBody>
          <a:bodyPr/>
          <a:lstStyle/>
          <a:p>
            <a:r>
              <a:rPr lang="en-GB" dirty="0"/>
              <a:t>European CSI Data</a:t>
            </a:r>
          </a:p>
        </p:txBody>
      </p:sp>
      <p:sp>
        <p:nvSpPr>
          <p:cNvPr id="3" name="Footer Placeholder 2">
            <a:extLst>
              <a:ext uri="{FF2B5EF4-FFF2-40B4-BE49-F238E27FC236}">
                <a16:creationId xmlns:a16="http://schemas.microsoft.com/office/drawing/2014/main" id="{5F326292-0392-5E40-ADE7-3BAB653C6D99}"/>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a16="http://schemas.microsoft.com/office/drawing/2014/main" id="{6A7BBCC6-FA82-5D67-ADD6-1FDDFAAF35F7}"/>
              </a:ext>
            </a:extLst>
          </p:cNvPr>
          <p:cNvSpPr>
            <a:spLocks noGrp="1"/>
          </p:cNvSpPr>
          <p:nvPr>
            <p:ph type="sldNum" sz="quarter" idx="11"/>
          </p:nvPr>
        </p:nvSpPr>
        <p:spPr/>
        <p:txBody>
          <a:bodyPr/>
          <a:lstStyle/>
          <a:p>
            <a:fld id="{A62B7D4C-72A9-394E-8BBF-AAA5F80FC429}" type="slidenum">
              <a:rPr lang="en-GB" smtClean="0"/>
              <a:pPr/>
              <a:t>13</a:t>
            </a:fld>
            <a:endParaRPr lang="en-GB" dirty="0"/>
          </a:p>
        </p:txBody>
      </p:sp>
    </p:spTree>
    <p:extLst>
      <p:ext uri="{BB962C8B-B14F-4D97-AF65-F5344CB8AC3E}">
        <p14:creationId xmlns:p14="http://schemas.microsoft.com/office/powerpoint/2010/main" val="2455902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A4AD5F-B0FB-651B-3D2D-E5CB599AE3AB}"/>
              </a:ext>
            </a:extLst>
          </p:cNvPr>
          <p:cNvSpPr>
            <a:spLocks noGrp="1"/>
          </p:cNvSpPr>
          <p:nvPr>
            <p:ph type="sldNum" sz="quarter" idx="11"/>
          </p:nvPr>
        </p:nvSpPr>
        <p:spPr/>
        <p:txBody>
          <a:bodyPr/>
          <a:lstStyle/>
          <a:p>
            <a:fld id="{A62B7D4C-72A9-394E-8BBF-AAA5F80FC429}" type="slidenum">
              <a:rPr lang="en-GB" smtClean="0"/>
              <a:pPr/>
              <a:t>14</a:t>
            </a:fld>
            <a:endParaRPr lang="en-GB" dirty="0"/>
          </a:p>
        </p:txBody>
      </p:sp>
      <p:sp>
        <p:nvSpPr>
          <p:cNvPr id="6" name="Title 5">
            <a:extLst>
              <a:ext uri="{FF2B5EF4-FFF2-40B4-BE49-F238E27FC236}">
                <a16:creationId xmlns:a16="http://schemas.microsoft.com/office/drawing/2014/main" id="{A5BB7AE5-1BFA-FEEA-91D1-8FF6E1D08026}"/>
              </a:ext>
            </a:extLst>
          </p:cNvPr>
          <p:cNvSpPr>
            <a:spLocks noGrp="1"/>
          </p:cNvSpPr>
          <p:nvPr>
            <p:ph type="title"/>
          </p:nvPr>
        </p:nvSpPr>
        <p:spPr>
          <a:xfrm>
            <a:off x="635858" y="824159"/>
            <a:ext cx="8247184" cy="633047"/>
          </a:xfrm>
        </p:spPr>
        <p:txBody>
          <a:bodyPr/>
          <a:lstStyle/>
          <a:p>
            <a:r>
              <a:rPr lang="en-GB" dirty="0"/>
              <a:t>Data Source</a:t>
            </a:r>
          </a:p>
        </p:txBody>
      </p:sp>
      <p:sp>
        <p:nvSpPr>
          <p:cNvPr id="8" name="Content Placeholder 7">
            <a:extLst>
              <a:ext uri="{FF2B5EF4-FFF2-40B4-BE49-F238E27FC236}">
                <a16:creationId xmlns:a16="http://schemas.microsoft.com/office/drawing/2014/main" id="{14326EF3-A5F9-F90E-C2EA-5F09AF709676}"/>
              </a:ext>
            </a:extLst>
          </p:cNvPr>
          <p:cNvSpPr>
            <a:spLocks noGrp="1"/>
          </p:cNvSpPr>
          <p:nvPr>
            <p:ph sz="half" idx="2"/>
          </p:nvPr>
        </p:nvSpPr>
        <p:spPr>
          <a:xfrm>
            <a:off x="1407449" y="1606061"/>
            <a:ext cx="9894960" cy="5115414"/>
          </a:xfrm>
        </p:spPr>
        <p:txBody>
          <a:bodyPr>
            <a:normAutofit/>
          </a:bodyPr>
          <a:lstStyle/>
          <a:p>
            <a:pPr marL="342900" indent="-342900">
              <a:buFont typeface="Wingdings" panose="05000000000000000000" pitchFamily="2" charset="2"/>
              <a:buChar char="§"/>
            </a:pPr>
            <a:r>
              <a:rPr lang="en-GB" sz="2400" dirty="0"/>
              <a:t>The following sets of data have been taken from the European Union Agency for Railways website.</a:t>
            </a:r>
          </a:p>
          <a:p>
            <a:pPr marL="342900" indent="-342900">
              <a:buFont typeface="Wingdings" panose="05000000000000000000" pitchFamily="2" charset="2"/>
              <a:buChar char="§"/>
            </a:pPr>
            <a:r>
              <a:rPr lang="en-GB" sz="2400" dirty="0"/>
              <a:t>It includes data from 27 European states.</a:t>
            </a:r>
          </a:p>
          <a:p>
            <a:pPr marL="342900" indent="-342900">
              <a:buFont typeface="Wingdings" panose="05000000000000000000" pitchFamily="2" charset="2"/>
              <a:buChar char="§"/>
            </a:pPr>
            <a:r>
              <a:rPr lang="en-GB" sz="2400" dirty="0"/>
              <a:t>Not all countries have </a:t>
            </a:r>
            <a:r>
              <a:rPr lang="en-GB" sz="2400"/>
              <a:t>latest mileage </a:t>
            </a:r>
            <a:r>
              <a:rPr lang="en-GB" sz="2400" dirty="0"/>
              <a:t>data, in this case an average percentage change since the last reported value has been used to estimate what the latest milage would </a:t>
            </a:r>
            <a:r>
              <a:rPr lang="en-GB" sz="2400"/>
              <a:t>be. </a:t>
            </a:r>
            <a:endParaRPr lang="en-GB" sz="2400" dirty="0"/>
          </a:p>
          <a:p>
            <a:pPr marL="342900" indent="-342900">
              <a:buFont typeface="Wingdings" panose="05000000000000000000" pitchFamily="2" charset="2"/>
              <a:buChar char="§"/>
            </a:pPr>
            <a:r>
              <a:rPr lang="en-GB" sz="2400" dirty="0"/>
              <a:t>The latest data available is for 2021. </a:t>
            </a:r>
          </a:p>
          <a:p>
            <a:pPr marL="342900" indent="-342900">
              <a:buFont typeface="Wingdings" panose="05000000000000000000" pitchFamily="2" charset="2"/>
              <a:buChar char="§"/>
            </a:pPr>
            <a:r>
              <a:rPr lang="en-GB" sz="2400" dirty="0"/>
              <a:t>The following information can be publicly accessed:</a:t>
            </a:r>
          </a:p>
          <a:p>
            <a:pPr marL="774900" lvl="1" indent="-342900">
              <a:buFont typeface="Wingdings" panose="05000000000000000000" pitchFamily="2" charset="2"/>
              <a:buChar char="§"/>
            </a:pPr>
            <a:r>
              <a:rPr lang="en-GB" dirty="0"/>
              <a:t>Total number of fires in rolling stock</a:t>
            </a:r>
          </a:p>
          <a:p>
            <a:pPr marL="774900" lvl="1" indent="-342900">
              <a:buFont typeface="Wingdings" panose="05000000000000000000" pitchFamily="2" charset="2"/>
              <a:buChar char="§"/>
            </a:pPr>
            <a:r>
              <a:rPr lang="en-GB" dirty="0"/>
              <a:t>Number of fires in rolling stock relative to train kilometres</a:t>
            </a:r>
          </a:p>
          <a:p>
            <a:pPr marL="774900" lvl="1" indent="-342900">
              <a:buFont typeface="Wingdings" panose="05000000000000000000" pitchFamily="2" charset="2"/>
              <a:buChar char="§"/>
            </a:pPr>
            <a:r>
              <a:rPr lang="en-GB" dirty="0"/>
              <a:t>Number of persons killed due to fires in rolling stock</a:t>
            </a:r>
          </a:p>
          <a:p>
            <a:pPr marL="774900" lvl="1" indent="-342900">
              <a:buFont typeface="Wingdings" panose="05000000000000000000" pitchFamily="2" charset="2"/>
              <a:buChar char="§"/>
            </a:pPr>
            <a:r>
              <a:rPr lang="en-GB" dirty="0"/>
              <a:t>Number of persons seriously injured due to fires in rolling stock. </a:t>
            </a:r>
          </a:p>
          <a:p>
            <a:endParaRPr lang="en-GB" dirty="0"/>
          </a:p>
        </p:txBody>
      </p:sp>
    </p:spTree>
    <p:extLst>
      <p:ext uri="{BB962C8B-B14F-4D97-AF65-F5344CB8AC3E}">
        <p14:creationId xmlns:p14="http://schemas.microsoft.com/office/powerpoint/2010/main" val="990010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2C1C81-F6C9-1E1D-2DE8-473BFAB5AE49}"/>
              </a:ext>
            </a:extLst>
          </p:cNvPr>
          <p:cNvSpPr>
            <a:spLocks noGrp="1"/>
          </p:cNvSpPr>
          <p:nvPr>
            <p:ph type="sldNum" sz="quarter" idx="11"/>
          </p:nvPr>
        </p:nvSpPr>
        <p:spPr/>
        <p:txBody>
          <a:bodyPr/>
          <a:lstStyle/>
          <a:p>
            <a:fld id="{0C335929-780B-A844-A64B-81E9A9ACE156}" type="slidenum">
              <a:rPr lang="en-GB" smtClean="0"/>
              <a:pPr/>
              <a:t>15</a:t>
            </a:fld>
            <a:endParaRPr lang="en-GB" dirty="0"/>
          </a:p>
        </p:txBody>
      </p:sp>
      <p:sp>
        <p:nvSpPr>
          <p:cNvPr id="4" name="Title 3">
            <a:extLst>
              <a:ext uri="{FF2B5EF4-FFF2-40B4-BE49-F238E27FC236}">
                <a16:creationId xmlns:a16="http://schemas.microsoft.com/office/drawing/2014/main" id="{EE815C0C-D263-BF4E-3BDD-82EEEE12745C}"/>
              </a:ext>
            </a:extLst>
          </p:cNvPr>
          <p:cNvSpPr>
            <a:spLocks noGrp="1"/>
          </p:cNvSpPr>
          <p:nvPr>
            <p:ph type="title"/>
          </p:nvPr>
        </p:nvSpPr>
        <p:spPr>
          <a:xfrm>
            <a:off x="650631" y="792184"/>
            <a:ext cx="9806353" cy="633047"/>
          </a:xfrm>
        </p:spPr>
        <p:txBody>
          <a:bodyPr>
            <a:normAutofit fontScale="90000"/>
          </a:bodyPr>
          <a:lstStyle/>
          <a:p>
            <a:r>
              <a:rPr lang="en-GB" dirty="0"/>
              <a:t>Number of Fires in Rolling tock Reported in CSI’s – all EU</a:t>
            </a:r>
          </a:p>
        </p:txBody>
      </p:sp>
      <p:pic>
        <p:nvPicPr>
          <p:cNvPr id="8196" name="Picture 4">
            <a:extLst>
              <a:ext uri="{FF2B5EF4-FFF2-40B4-BE49-F238E27FC236}">
                <a16:creationId xmlns:a16="http://schemas.microsoft.com/office/drawing/2014/main" id="{B3711C17-067C-9FB5-EA92-6BB99FEBAD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531" y="1425231"/>
            <a:ext cx="9972924" cy="5209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163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14CBE32-262C-9945-43B5-F51DD4F39B32}"/>
              </a:ext>
            </a:extLst>
          </p:cNvPr>
          <p:cNvSpPr>
            <a:spLocks noGrp="1"/>
          </p:cNvSpPr>
          <p:nvPr>
            <p:ph type="sldNum" sz="quarter" idx="11"/>
          </p:nvPr>
        </p:nvSpPr>
        <p:spPr/>
        <p:txBody>
          <a:bodyPr/>
          <a:lstStyle/>
          <a:p>
            <a:fld id="{0C335929-780B-A844-A64B-81E9A9ACE156}" type="slidenum">
              <a:rPr lang="en-GB" smtClean="0"/>
              <a:pPr/>
              <a:t>16</a:t>
            </a:fld>
            <a:endParaRPr lang="en-GB" dirty="0"/>
          </a:p>
        </p:txBody>
      </p:sp>
      <p:sp>
        <p:nvSpPr>
          <p:cNvPr id="4" name="Title 3">
            <a:extLst>
              <a:ext uri="{FF2B5EF4-FFF2-40B4-BE49-F238E27FC236}">
                <a16:creationId xmlns:a16="http://schemas.microsoft.com/office/drawing/2014/main" id="{FA757B6F-50FB-1B41-337A-A2B831FFF75C}"/>
              </a:ext>
            </a:extLst>
          </p:cNvPr>
          <p:cNvSpPr>
            <a:spLocks noGrp="1"/>
          </p:cNvSpPr>
          <p:nvPr>
            <p:ph type="title"/>
          </p:nvPr>
        </p:nvSpPr>
        <p:spPr/>
        <p:txBody>
          <a:bodyPr>
            <a:normAutofit fontScale="90000"/>
          </a:bodyPr>
          <a:lstStyle/>
          <a:p>
            <a:r>
              <a:rPr lang="en-GB" dirty="0"/>
              <a:t>Count of fires in rolling stock reported in CSIs </a:t>
            </a:r>
            <a:br>
              <a:rPr lang="en-GB" dirty="0"/>
            </a:br>
            <a:r>
              <a:rPr lang="en-GB" dirty="0"/>
              <a:t>(2010-2021)</a:t>
            </a:r>
          </a:p>
        </p:txBody>
      </p:sp>
      <p:pic>
        <p:nvPicPr>
          <p:cNvPr id="9218" name="Picture 2">
            <a:extLst>
              <a:ext uri="{FF2B5EF4-FFF2-40B4-BE49-F238E27FC236}">
                <a16:creationId xmlns:a16="http://schemas.microsoft.com/office/drawing/2014/main" id="{710F1117-B9F7-9D8D-499F-A8A74B147F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632" y="1865604"/>
            <a:ext cx="10422522" cy="4888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492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39CF6A-DCA1-CCDC-0134-FE5B074621D9}"/>
              </a:ext>
            </a:extLst>
          </p:cNvPr>
          <p:cNvSpPr>
            <a:spLocks noGrp="1"/>
          </p:cNvSpPr>
          <p:nvPr>
            <p:ph type="sldNum" sz="quarter" idx="11"/>
          </p:nvPr>
        </p:nvSpPr>
        <p:spPr/>
        <p:txBody>
          <a:bodyPr/>
          <a:lstStyle/>
          <a:p>
            <a:fld id="{0C335929-780B-A844-A64B-81E9A9ACE156}" type="slidenum">
              <a:rPr lang="en-GB" smtClean="0"/>
              <a:pPr/>
              <a:t>17</a:t>
            </a:fld>
            <a:endParaRPr lang="en-GB" dirty="0"/>
          </a:p>
        </p:txBody>
      </p:sp>
      <p:sp>
        <p:nvSpPr>
          <p:cNvPr id="4" name="Title 3">
            <a:extLst>
              <a:ext uri="{FF2B5EF4-FFF2-40B4-BE49-F238E27FC236}">
                <a16:creationId xmlns:a16="http://schemas.microsoft.com/office/drawing/2014/main" id="{ACE5E5B8-2308-3FFB-541F-47A956080751}"/>
              </a:ext>
            </a:extLst>
          </p:cNvPr>
          <p:cNvSpPr>
            <a:spLocks noGrp="1"/>
          </p:cNvSpPr>
          <p:nvPr>
            <p:ph type="title"/>
          </p:nvPr>
        </p:nvSpPr>
        <p:spPr/>
        <p:txBody>
          <a:bodyPr>
            <a:normAutofit fontScale="90000"/>
          </a:bodyPr>
          <a:lstStyle/>
          <a:p>
            <a:r>
              <a:rPr lang="en-GB" dirty="0"/>
              <a:t>Rate of fires in rolling stock reported in CSIs (2010 – 2021)</a:t>
            </a:r>
          </a:p>
        </p:txBody>
      </p:sp>
      <p:pic>
        <p:nvPicPr>
          <p:cNvPr id="10242" name="Picture 2">
            <a:extLst>
              <a:ext uri="{FF2B5EF4-FFF2-40B4-BE49-F238E27FC236}">
                <a16:creationId xmlns:a16="http://schemas.microsoft.com/office/drawing/2014/main" id="{797BB984-41A4-7D94-50B9-F44B9538FC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87" y="1771336"/>
            <a:ext cx="10937786" cy="5087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925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B54D3A6-584F-5B14-34C9-1E6D43DF4E03}"/>
              </a:ext>
            </a:extLst>
          </p:cNvPr>
          <p:cNvSpPr>
            <a:spLocks noGrp="1"/>
          </p:cNvSpPr>
          <p:nvPr>
            <p:ph type="sldNum" sz="quarter" idx="11"/>
          </p:nvPr>
        </p:nvSpPr>
        <p:spPr/>
        <p:txBody>
          <a:bodyPr/>
          <a:lstStyle/>
          <a:p>
            <a:fld id="{0C335929-780B-A844-A64B-81E9A9ACE156}" type="slidenum">
              <a:rPr lang="en-GB" smtClean="0"/>
              <a:pPr/>
              <a:t>18</a:t>
            </a:fld>
            <a:endParaRPr lang="en-GB" dirty="0"/>
          </a:p>
        </p:txBody>
      </p:sp>
      <p:sp>
        <p:nvSpPr>
          <p:cNvPr id="4" name="Title 3">
            <a:extLst>
              <a:ext uri="{FF2B5EF4-FFF2-40B4-BE49-F238E27FC236}">
                <a16:creationId xmlns:a16="http://schemas.microsoft.com/office/drawing/2014/main" id="{035CED8E-8C1F-1306-0638-261C009C9611}"/>
              </a:ext>
            </a:extLst>
          </p:cNvPr>
          <p:cNvSpPr>
            <a:spLocks noGrp="1"/>
          </p:cNvSpPr>
          <p:nvPr>
            <p:ph type="title"/>
          </p:nvPr>
        </p:nvSpPr>
        <p:spPr/>
        <p:txBody>
          <a:bodyPr>
            <a:normAutofit fontScale="90000"/>
          </a:bodyPr>
          <a:lstStyle/>
          <a:p>
            <a:r>
              <a:rPr lang="en-GB" dirty="0"/>
              <a:t>Number of people killed or injured due to fire on rolling stock reported in CSIs over the last 6 years</a:t>
            </a:r>
          </a:p>
        </p:txBody>
      </p:sp>
      <p:graphicFrame>
        <p:nvGraphicFramePr>
          <p:cNvPr id="7" name="Table 5">
            <a:extLst>
              <a:ext uri="{FF2B5EF4-FFF2-40B4-BE49-F238E27FC236}">
                <a16:creationId xmlns:a16="http://schemas.microsoft.com/office/drawing/2014/main" id="{A4877C03-0D6E-A57E-8A96-6C05BD1E3AC4}"/>
              </a:ext>
            </a:extLst>
          </p:cNvPr>
          <p:cNvGraphicFramePr>
            <a:graphicFrameLocks noGrp="1"/>
          </p:cNvGraphicFramePr>
          <p:nvPr>
            <p:ph idx="1"/>
            <p:extLst>
              <p:ext uri="{D42A27DB-BD31-4B8C-83A1-F6EECF244321}">
                <p14:modId xmlns:p14="http://schemas.microsoft.com/office/powerpoint/2010/main" val="3772960868"/>
              </p:ext>
            </p:extLst>
          </p:nvPr>
        </p:nvGraphicFramePr>
        <p:xfrm>
          <a:off x="2038045" y="2278186"/>
          <a:ext cx="7256566" cy="3606800"/>
        </p:xfrm>
        <a:graphic>
          <a:graphicData uri="http://schemas.openxmlformats.org/drawingml/2006/table">
            <a:tbl>
              <a:tblPr firstRow="1" bandRow="1">
                <a:tableStyleId>{69012ECD-51FC-41F1-AA8D-1B2483CD663E}</a:tableStyleId>
              </a:tblPr>
              <a:tblGrid>
                <a:gridCol w="2193844">
                  <a:extLst>
                    <a:ext uri="{9D8B030D-6E8A-4147-A177-3AD203B41FA5}">
                      <a16:colId xmlns:a16="http://schemas.microsoft.com/office/drawing/2014/main" val="168680779"/>
                    </a:ext>
                  </a:extLst>
                </a:gridCol>
                <a:gridCol w="843787">
                  <a:extLst>
                    <a:ext uri="{9D8B030D-6E8A-4147-A177-3AD203B41FA5}">
                      <a16:colId xmlns:a16="http://schemas.microsoft.com/office/drawing/2014/main" val="3104114739"/>
                    </a:ext>
                  </a:extLst>
                </a:gridCol>
                <a:gridCol w="843787">
                  <a:extLst>
                    <a:ext uri="{9D8B030D-6E8A-4147-A177-3AD203B41FA5}">
                      <a16:colId xmlns:a16="http://schemas.microsoft.com/office/drawing/2014/main" val="1644047139"/>
                    </a:ext>
                  </a:extLst>
                </a:gridCol>
                <a:gridCol w="843787">
                  <a:extLst>
                    <a:ext uri="{9D8B030D-6E8A-4147-A177-3AD203B41FA5}">
                      <a16:colId xmlns:a16="http://schemas.microsoft.com/office/drawing/2014/main" val="2887434452"/>
                    </a:ext>
                  </a:extLst>
                </a:gridCol>
                <a:gridCol w="843787">
                  <a:extLst>
                    <a:ext uri="{9D8B030D-6E8A-4147-A177-3AD203B41FA5}">
                      <a16:colId xmlns:a16="http://schemas.microsoft.com/office/drawing/2014/main" val="4089548996"/>
                    </a:ext>
                  </a:extLst>
                </a:gridCol>
                <a:gridCol w="843787">
                  <a:extLst>
                    <a:ext uri="{9D8B030D-6E8A-4147-A177-3AD203B41FA5}">
                      <a16:colId xmlns:a16="http://schemas.microsoft.com/office/drawing/2014/main" val="1945310986"/>
                    </a:ext>
                  </a:extLst>
                </a:gridCol>
                <a:gridCol w="843787">
                  <a:extLst>
                    <a:ext uri="{9D8B030D-6E8A-4147-A177-3AD203B41FA5}">
                      <a16:colId xmlns:a16="http://schemas.microsoft.com/office/drawing/2014/main" val="2352998313"/>
                    </a:ext>
                  </a:extLst>
                </a:gridCol>
              </a:tblGrid>
              <a:tr h="370840">
                <a:tc>
                  <a:txBody>
                    <a:bodyPr/>
                    <a:lstStyle/>
                    <a:p>
                      <a:endParaRPr lang="en-GB" dirty="0"/>
                    </a:p>
                  </a:txBody>
                  <a:tcPr/>
                </a:tc>
                <a:tc>
                  <a:txBody>
                    <a:bodyPr/>
                    <a:lstStyle/>
                    <a:p>
                      <a:pPr algn="ctr"/>
                      <a:r>
                        <a:rPr lang="en-GB" dirty="0"/>
                        <a:t>2016</a:t>
                      </a:r>
                    </a:p>
                  </a:txBody>
                  <a:tcPr/>
                </a:tc>
                <a:tc>
                  <a:txBody>
                    <a:bodyPr/>
                    <a:lstStyle/>
                    <a:p>
                      <a:pPr algn="ctr"/>
                      <a:r>
                        <a:rPr lang="en-GB" dirty="0"/>
                        <a:t>2017</a:t>
                      </a:r>
                    </a:p>
                  </a:txBody>
                  <a:tcPr/>
                </a:tc>
                <a:tc>
                  <a:txBody>
                    <a:bodyPr/>
                    <a:lstStyle/>
                    <a:p>
                      <a:pPr algn="ctr"/>
                      <a:r>
                        <a:rPr lang="en-GB" dirty="0"/>
                        <a:t>2018</a:t>
                      </a:r>
                    </a:p>
                  </a:txBody>
                  <a:tcPr/>
                </a:tc>
                <a:tc>
                  <a:txBody>
                    <a:bodyPr/>
                    <a:lstStyle/>
                    <a:p>
                      <a:pPr algn="ctr"/>
                      <a:r>
                        <a:rPr lang="en-GB" dirty="0"/>
                        <a:t>2019</a:t>
                      </a:r>
                    </a:p>
                  </a:txBody>
                  <a:tcPr/>
                </a:tc>
                <a:tc>
                  <a:txBody>
                    <a:bodyPr/>
                    <a:lstStyle/>
                    <a:p>
                      <a:pPr algn="ctr"/>
                      <a:r>
                        <a:rPr lang="en-GB" dirty="0"/>
                        <a:t>2020</a:t>
                      </a:r>
                    </a:p>
                  </a:txBody>
                  <a:tcPr/>
                </a:tc>
                <a:tc>
                  <a:txBody>
                    <a:bodyPr/>
                    <a:lstStyle/>
                    <a:p>
                      <a:pPr algn="ctr"/>
                      <a:r>
                        <a:rPr lang="en-US" dirty="0"/>
                        <a:t>2021</a:t>
                      </a:r>
                      <a:endParaRPr lang="en-GB" dirty="0"/>
                    </a:p>
                  </a:txBody>
                  <a:tcPr/>
                </a:tc>
                <a:extLst>
                  <a:ext uri="{0D108BD9-81ED-4DB2-BD59-A6C34878D82A}">
                    <a16:rowId xmlns:a16="http://schemas.microsoft.com/office/drawing/2014/main" val="2727297575"/>
                  </a:ext>
                </a:extLst>
              </a:tr>
              <a:tr h="370840">
                <a:tc>
                  <a:txBody>
                    <a:bodyPr/>
                    <a:lstStyle/>
                    <a:p>
                      <a:r>
                        <a:rPr lang="en-GB" dirty="0"/>
                        <a:t>Passengers killed</a:t>
                      </a:r>
                    </a:p>
                  </a:txBody>
                  <a:tcPr/>
                </a:tc>
                <a:tc>
                  <a:txBody>
                    <a:bodyPr/>
                    <a:lstStyle/>
                    <a:p>
                      <a:pPr algn="ctr"/>
                      <a:r>
                        <a:rPr lang="en-GB" dirty="0"/>
                        <a:t>0</a:t>
                      </a:r>
                    </a:p>
                  </a:txBody>
                  <a:tcPr/>
                </a:tc>
                <a:tc>
                  <a:txBody>
                    <a:bodyPr/>
                    <a:lstStyle/>
                    <a:p>
                      <a:pPr algn="ctr"/>
                      <a:r>
                        <a:rPr lang="en-GB" dirty="0"/>
                        <a:t>0</a:t>
                      </a:r>
                    </a:p>
                  </a:txBody>
                  <a:tcPr/>
                </a:tc>
                <a:tc>
                  <a:txBody>
                    <a:bodyPr/>
                    <a:lstStyle/>
                    <a:p>
                      <a:pPr algn="ctr"/>
                      <a:r>
                        <a:rPr lang="en-GB" dirty="0"/>
                        <a:t>0</a:t>
                      </a:r>
                    </a:p>
                  </a:txBody>
                  <a:tcPr/>
                </a:tc>
                <a:tc>
                  <a:txBody>
                    <a:bodyPr/>
                    <a:lstStyle/>
                    <a:p>
                      <a:pPr algn="ctr"/>
                      <a:r>
                        <a:rPr lang="en-GB" dirty="0"/>
                        <a:t>0</a:t>
                      </a:r>
                    </a:p>
                  </a:txBody>
                  <a:tcPr/>
                </a:tc>
                <a:tc>
                  <a:txBody>
                    <a:bodyPr/>
                    <a:lstStyle/>
                    <a:p>
                      <a:pPr algn="ctr"/>
                      <a:r>
                        <a:rPr lang="en-GB" dirty="0"/>
                        <a:t>1</a:t>
                      </a:r>
                    </a:p>
                  </a:txBody>
                  <a:tcPr/>
                </a:tc>
                <a:tc>
                  <a:txBody>
                    <a:bodyPr/>
                    <a:lstStyle/>
                    <a:p>
                      <a:pPr algn="ctr"/>
                      <a:r>
                        <a:rPr lang="en-US" dirty="0"/>
                        <a:t>0</a:t>
                      </a:r>
                      <a:endParaRPr lang="en-GB" dirty="0"/>
                    </a:p>
                  </a:txBody>
                  <a:tcPr/>
                </a:tc>
                <a:extLst>
                  <a:ext uri="{0D108BD9-81ED-4DB2-BD59-A6C34878D82A}">
                    <a16:rowId xmlns:a16="http://schemas.microsoft.com/office/drawing/2014/main" val="3124714229"/>
                  </a:ext>
                </a:extLst>
              </a:tr>
              <a:tr h="370840">
                <a:tc>
                  <a:txBody>
                    <a:bodyPr/>
                    <a:lstStyle/>
                    <a:p>
                      <a:r>
                        <a:rPr lang="en-GB" dirty="0"/>
                        <a:t>Passengers injured</a:t>
                      </a:r>
                    </a:p>
                  </a:txBody>
                  <a:tcPr/>
                </a:tc>
                <a:tc>
                  <a:txBody>
                    <a:bodyPr/>
                    <a:lstStyle/>
                    <a:p>
                      <a:pPr algn="ctr"/>
                      <a:r>
                        <a:rPr lang="en-GB" dirty="0"/>
                        <a:t>1</a:t>
                      </a:r>
                    </a:p>
                  </a:txBody>
                  <a:tcPr/>
                </a:tc>
                <a:tc>
                  <a:txBody>
                    <a:bodyPr/>
                    <a:lstStyle/>
                    <a:p>
                      <a:pPr algn="ctr"/>
                      <a:r>
                        <a:rPr lang="en-GB" dirty="0"/>
                        <a:t>0</a:t>
                      </a:r>
                    </a:p>
                  </a:txBody>
                  <a:tcPr/>
                </a:tc>
                <a:tc>
                  <a:txBody>
                    <a:bodyPr/>
                    <a:lstStyle/>
                    <a:p>
                      <a:pPr algn="ctr"/>
                      <a:r>
                        <a:rPr lang="en-GB" dirty="0"/>
                        <a:t>1</a:t>
                      </a:r>
                    </a:p>
                  </a:txBody>
                  <a:tcPr/>
                </a:tc>
                <a:tc>
                  <a:txBody>
                    <a:bodyPr/>
                    <a:lstStyle/>
                    <a:p>
                      <a:pPr algn="ctr"/>
                      <a:r>
                        <a:rPr lang="en-GB" dirty="0"/>
                        <a:t>0</a:t>
                      </a:r>
                    </a:p>
                  </a:txBody>
                  <a:tcPr/>
                </a:tc>
                <a:tc>
                  <a:txBody>
                    <a:bodyPr/>
                    <a:lstStyle/>
                    <a:p>
                      <a:pPr algn="ctr"/>
                      <a:r>
                        <a:rPr lang="en-GB" dirty="0"/>
                        <a:t>0</a:t>
                      </a:r>
                    </a:p>
                  </a:txBody>
                  <a:tcPr/>
                </a:tc>
                <a:tc>
                  <a:txBody>
                    <a:bodyPr/>
                    <a:lstStyle/>
                    <a:p>
                      <a:pPr algn="ctr"/>
                      <a:r>
                        <a:rPr lang="en-US" dirty="0"/>
                        <a:t>0</a:t>
                      </a:r>
                      <a:endParaRPr lang="en-GB" dirty="0"/>
                    </a:p>
                  </a:txBody>
                  <a:tcPr/>
                </a:tc>
                <a:extLst>
                  <a:ext uri="{0D108BD9-81ED-4DB2-BD59-A6C34878D82A}">
                    <a16:rowId xmlns:a16="http://schemas.microsoft.com/office/drawing/2014/main" val="3840793265"/>
                  </a:ext>
                </a:extLst>
              </a:tr>
              <a:tr h="370840">
                <a:tc>
                  <a:txBody>
                    <a:bodyPr/>
                    <a:lstStyle/>
                    <a:p>
                      <a:r>
                        <a:rPr lang="en-GB" dirty="0"/>
                        <a:t>Workforce killed</a:t>
                      </a:r>
                    </a:p>
                  </a:txBody>
                  <a:tcPr/>
                </a:tc>
                <a:tc>
                  <a:txBody>
                    <a:bodyPr/>
                    <a:lstStyle/>
                    <a:p>
                      <a:pPr algn="ctr"/>
                      <a:r>
                        <a:rPr lang="en-GB" dirty="0"/>
                        <a:t>0</a:t>
                      </a:r>
                    </a:p>
                  </a:txBody>
                  <a:tcPr/>
                </a:tc>
                <a:tc>
                  <a:txBody>
                    <a:bodyPr/>
                    <a:lstStyle/>
                    <a:p>
                      <a:pPr algn="ctr"/>
                      <a:r>
                        <a:rPr lang="en-GB" dirty="0"/>
                        <a:t>0</a:t>
                      </a:r>
                    </a:p>
                  </a:txBody>
                  <a:tcPr/>
                </a:tc>
                <a:tc>
                  <a:txBody>
                    <a:bodyPr/>
                    <a:lstStyle/>
                    <a:p>
                      <a:pPr algn="ctr"/>
                      <a:r>
                        <a:rPr lang="en-GB" dirty="0"/>
                        <a:t>0</a:t>
                      </a:r>
                    </a:p>
                  </a:txBody>
                  <a:tcPr/>
                </a:tc>
                <a:tc>
                  <a:txBody>
                    <a:bodyPr/>
                    <a:lstStyle/>
                    <a:p>
                      <a:pPr algn="ctr"/>
                      <a:r>
                        <a:rPr lang="en-GB" dirty="0"/>
                        <a:t>0</a:t>
                      </a:r>
                    </a:p>
                  </a:txBody>
                  <a:tcPr/>
                </a:tc>
                <a:tc>
                  <a:txBody>
                    <a:bodyPr/>
                    <a:lstStyle/>
                    <a:p>
                      <a:pPr algn="ctr"/>
                      <a:r>
                        <a:rPr lang="en-GB" dirty="0"/>
                        <a:t>0</a:t>
                      </a:r>
                    </a:p>
                  </a:txBody>
                  <a:tcPr/>
                </a:tc>
                <a:tc>
                  <a:txBody>
                    <a:bodyPr/>
                    <a:lstStyle/>
                    <a:p>
                      <a:pPr algn="ctr"/>
                      <a:r>
                        <a:rPr lang="en-US" dirty="0"/>
                        <a:t>0</a:t>
                      </a:r>
                      <a:endParaRPr lang="en-GB" dirty="0"/>
                    </a:p>
                  </a:txBody>
                  <a:tcPr/>
                </a:tc>
                <a:extLst>
                  <a:ext uri="{0D108BD9-81ED-4DB2-BD59-A6C34878D82A}">
                    <a16:rowId xmlns:a16="http://schemas.microsoft.com/office/drawing/2014/main" val="2463929410"/>
                  </a:ext>
                </a:extLst>
              </a:tr>
              <a:tr h="370840">
                <a:tc>
                  <a:txBody>
                    <a:bodyPr/>
                    <a:lstStyle/>
                    <a:p>
                      <a:r>
                        <a:rPr lang="en-GB" dirty="0"/>
                        <a:t>Workforce injured</a:t>
                      </a:r>
                    </a:p>
                  </a:txBody>
                  <a:tcPr/>
                </a:tc>
                <a:tc>
                  <a:txBody>
                    <a:bodyPr/>
                    <a:lstStyle/>
                    <a:p>
                      <a:pPr algn="ctr"/>
                      <a:r>
                        <a:rPr lang="en-GB" dirty="0"/>
                        <a:t>1</a:t>
                      </a:r>
                    </a:p>
                  </a:txBody>
                  <a:tcPr/>
                </a:tc>
                <a:tc>
                  <a:txBody>
                    <a:bodyPr/>
                    <a:lstStyle/>
                    <a:p>
                      <a:pPr algn="ctr"/>
                      <a:r>
                        <a:rPr lang="en-GB" dirty="0"/>
                        <a:t>0</a:t>
                      </a:r>
                    </a:p>
                  </a:txBody>
                  <a:tcPr/>
                </a:tc>
                <a:tc>
                  <a:txBody>
                    <a:bodyPr/>
                    <a:lstStyle/>
                    <a:p>
                      <a:pPr algn="ctr"/>
                      <a:r>
                        <a:rPr lang="en-GB" dirty="0"/>
                        <a:t>3</a:t>
                      </a:r>
                    </a:p>
                  </a:txBody>
                  <a:tcPr/>
                </a:tc>
                <a:tc>
                  <a:txBody>
                    <a:bodyPr/>
                    <a:lstStyle/>
                    <a:p>
                      <a:pPr algn="ctr"/>
                      <a:r>
                        <a:rPr lang="en-GB" dirty="0"/>
                        <a:t>0</a:t>
                      </a:r>
                    </a:p>
                  </a:txBody>
                  <a:tcPr/>
                </a:tc>
                <a:tc>
                  <a:txBody>
                    <a:bodyPr/>
                    <a:lstStyle/>
                    <a:p>
                      <a:pPr algn="ctr"/>
                      <a:r>
                        <a:rPr lang="en-GB" dirty="0"/>
                        <a:t>0</a:t>
                      </a:r>
                    </a:p>
                  </a:txBody>
                  <a:tcPr/>
                </a:tc>
                <a:tc>
                  <a:txBody>
                    <a:bodyPr/>
                    <a:lstStyle/>
                    <a:p>
                      <a:pPr algn="ctr"/>
                      <a:r>
                        <a:rPr lang="en-US" dirty="0"/>
                        <a:t>0</a:t>
                      </a:r>
                      <a:endParaRPr lang="en-GB" dirty="0"/>
                    </a:p>
                  </a:txBody>
                  <a:tcPr/>
                </a:tc>
                <a:extLst>
                  <a:ext uri="{0D108BD9-81ED-4DB2-BD59-A6C34878D82A}">
                    <a16:rowId xmlns:a16="http://schemas.microsoft.com/office/drawing/2014/main" val="1793189517"/>
                  </a:ext>
                </a:extLst>
              </a:tr>
              <a:tr h="370840">
                <a:tc>
                  <a:txBody>
                    <a:bodyPr/>
                    <a:lstStyle/>
                    <a:p>
                      <a:r>
                        <a:rPr lang="en-GB" dirty="0"/>
                        <a:t>Other persons killed</a:t>
                      </a:r>
                    </a:p>
                  </a:txBody>
                  <a:tcPr/>
                </a:tc>
                <a:tc>
                  <a:txBody>
                    <a:bodyPr/>
                    <a:lstStyle/>
                    <a:p>
                      <a:pPr algn="ctr"/>
                      <a:r>
                        <a:rPr lang="en-GB" dirty="0"/>
                        <a:t>0</a:t>
                      </a:r>
                    </a:p>
                  </a:txBody>
                  <a:tcPr/>
                </a:tc>
                <a:tc>
                  <a:txBody>
                    <a:bodyPr/>
                    <a:lstStyle/>
                    <a:p>
                      <a:pPr algn="ctr"/>
                      <a:r>
                        <a:rPr lang="en-GB" dirty="0"/>
                        <a:t>0</a:t>
                      </a:r>
                    </a:p>
                  </a:txBody>
                  <a:tcPr/>
                </a:tc>
                <a:tc>
                  <a:txBody>
                    <a:bodyPr/>
                    <a:lstStyle/>
                    <a:p>
                      <a:pPr algn="ctr"/>
                      <a:r>
                        <a:rPr lang="en-GB" dirty="0"/>
                        <a:t>0</a:t>
                      </a:r>
                    </a:p>
                  </a:txBody>
                  <a:tcPr/>
                </a:tc>
                <a:tc>
                  <a:txBody>
                    <a:bodyPr/>
                    <a:lstStyle/>
                    <a:p>
                      <a:pPr algn="ctr"/>
                      <a:r>
                        <a:rPr lang="en-GB"/>
                        <a:t>0</a:t>
                      </a:r>
                    </a:p>
                  </a:txBody>
                  <a:tcPr/>
                </a:tc>
                <a:tc>
                  <a:txBody>
                    <a:bodyPr/>
                    <a:lstStyle/>
                    <a:p>
                      <a:pPr algn="ctr"/>
                      <a:r>
                        <a:rPr lang="en-GB" dirty="0"/>
                        <a:t>0</a:t>
                      </a:r>
                    </a:p>
                  </a:txBody>
                  <a:tcPr/>
                </a:tc>
                <a:tc>
                  <a:txBody>
                    <a:bodyPr/>
                    <a:lstStyle/>
                    <a:p>
                      <a:pPr algn="ctr"/>
                      <a:r>
                        <a:rPr lang="en-US" dirty="0"/>
                        <a:t>0</a:t>
                      </a:r>
                      <a:endParaRPr lang="en-GB" dirty="0"/>
                    </a:p>
                  </a:txBody>
                  <a:tcPr/>
                </a:tc>
                <a:extLst>
                  <a:ext uri="{0D108BD9-81ED-4DB2-BD59-A6C34878D82A}">
                    <a16:rowId xmlns:a16="http://schemas.microsoft.com/office/drawing/2014/main" val="2569030059"/>
                  </a:ext>
                </a:extLst>
              </a:tr>
              <a:tr h="370840">
                <a:tc>
                  <a:txBody>
                    <a:bodyPr/>
                    <a:lstStyle/>
                    <a:p>
                      <a:r>
                        <a:rPr lang="en-GB" dirty="0"/>
                        <a:t>Other persons injured</a:t>
                      </a:r>
                    </a:p>
                  </a:txBody>
                  <a:tcPr/>
                </a:tc>
                <a:tc>
                  <a:txBody>
                    <a:bodyPr/>
                    <a:lstStyle/>
                    <a:p>
                      <a:pPr algn="ctr"/>
                      <a:r>
                        <a:rPr lang="en-GB" dirty="0"/>
                        <a:t>0</a:t>
                      </a:r>
                    </a:p>
                  </a:txBody>
                  <a:tcPr/>
                </a:tc>
                <a:tc>
                  <a:txBody>
                    <a:bodyPr/>
                    <a:lstStyle/>
                    <a:p>
                      <a:pPr algn="ctr"/>
                      <a:r>
                        <a:rPr lang="en-GB" dirty="0"/>
                        <a:t>0</a:t>
                      </a:r>
                    </a:p>
                  </a:txBody>
                  <a:tcPr/>
                </a:tc>
                <a:tc>
                  <a:txBody>
                    <a:bodyPr/>
                    <a:lstStyle/>
                    <a:p>
                      <a:pPr algn="ctr"/>
                      <a:r>
                        <a:rPr lang="en-GB" dirty="0"/>
                        <a:t>0</a:t>
                      </a:r>
                    </a:p>
                  </a:txBody>
                  <a:tcPr/>
                </a:tc>
                <a:tc>
                  <a:txBody>
                    <a:bodyPr/>
                    <a:lstStyle/>
                    <a:p>
                      <a:pPr algn="ctr"/>
                      <a:r>
                        <a:rPr lang="en-GB" dirty="0"/>
                        <a:t>0</a:t>
                      </a:r>
                    </a:p>
                  </a:txBody>
                  <a:tcPr/>
                </a:tc>
                <a:tc>
                  <a:txBody>
                    <a:bodyPr/>
                    <a:lstStyle/>
                    <a:p>
                      <a:pPr algn="ctr"/>
                      <a:r>
                        <a:rPr lang="en-GB" dirty="0"/>
                        <a:t>0</a:t>
                      </a:r>
                    </a:p>
                  </a:txBody>
                  <a:tcPr/>
                </a:tc>
                <a:tc>
                  <a:txBody>
                    <a:bodyPr/>
                    <a:lstStyle/>
                    <a:p>
                      <a:pPr algn="ctr"/>
                      <a:r>
                        <a:rPr lang="en-US" dirty="0"/>
                        <a:t>0</a:t>
                      </a:r>
                      <a:endParaRPr lang="en-GB" dirty="0"/>
                    </a:p>
                  </a:txBody>
                  <a:tcPr/>
                </a:tc>
                <a:extLst>
                  <a:ext uri="{0D108BD9-81ED-4DB2-BD59-A6C34878D82A}">
                    <a16:rowId xmlns:a16="http://schemas.microsoft.com/office/drawing/2014/main" val="3103190446"/>
                  </a:ext>
                </a:extLst>
              </a:tr>
              <a:tr h="370840">
                <a:tc>
                  <a:txBody>
                    <a:bodyPr/>
                    <a:lstStyle/>
                    <a:p>
                      <a:r>
                        <a:rPr lang="en-GB" dirty="0"/>
                        <a:t>Total people killed</a:t>
                      </a:r>
                    </a:p>
                  </a:txBody>
                  <a:tcPr/>
                </a:tc>
                <a:tc>
                  <a:txBody>
                    <a:bodyPr/>
                    <a:lstStyle/>
                    <a:p>
                      <a:pPr algn="ctr"/>
                      <a:r>
                        <a:rPr lang="en-GB" dirty="0"/>
                        <a:t>0</a:t>
                      </a:r>
                    </a:p>
                  </a:txBody>
                  <a:tcPr/>
                </a:tc>
                <a:tc>
                  <a:txBody>
                    <a:bodyPr/>
                    <a:lstStyle/>
                    <a:p>
                      <a:pPr algn="ctr"/>
                      <a:r>
                        <a:rPr lang="en-GB" dirty="0"/>
                        <a:t>0</a:t>
                      </a:r>
                    </a:p>
                  </a:txBody>
                  <a:tcPr/>
                </a:tc>
                <a:tc>
                  <a:txBody>
                    <a:bodyPr/>
                    <a:lstStyle/>
                    <a:p>
                      <a:pPr algn="ctr"/>
                      <a:r>
                        <a:rPr lang="en-GB" dirty="0"/>
                        <a:t>0</a:t>
                      </a:r>
                    </a:p>
                  </a:txBody>
                  <a:tcPr/>
                </a:tc>
                <a:tc>
                  <a:txBody>
                    <a:bodyPr/>
                    <a:lstStyle/>
                    <a:p>
                      <a:pPr algn="ctr"/>
                      <a:r>
                        <a:rPr lang="en-GB" dirty="0"/>
                        <a:t>0</a:t>
                      </a:r>
                    </a:p>
                  </a:txBody>
                  <a:tcPr/>
                </a:tc>
                <a:tc>
                  <a:txBody>
                    <a:bodyPr/>
                    <a:lstStyle/>
                    <a:p>
                      <a:pPr algn="ctr"/>
                      <a:r>
                        <a:rPr lang="en-GB" dirty="0"/>
                        <a:t>1</a:t>
                      </a:r>
                    </a:p>
                  </a:txBody>
                  <a:tcPr/>
                </a:tc>
                <a:tc>
                  <a:txBody>
                    <a:bodyPr/>
                    <a:lstStyle/>
                    <a:p>
                      <a:pPr algn="ctr"/>
                      <a:r>
                        <a:rPr lang="en-US" dirty="0"/>
                        <a:t>0</a:t>
                      </a:r>
                      <a:endParaRPr lang="en-GB" dirty="0"/>
                    </a:p>
                  </a:txBody>
                  <a:tcPr/>
                </a:tc>
                <a:extLst>
                  <a:ext uri="{0D108BD9-81ED-4DB2-BD59-A6C34878D82A}">
                    <a16:rowId xmlns:a16="http://schemas.microsoft.com/office/drawing/2014/main" val="818656067"/>
                  </a:ext>
                </a:extLst>
              </a:tr>
              <a:tr h="370840">
                <a:tc>
                  <a:txBody>
                    <a:bodyPr/>
                    <a:lstStyle/>
                    <a:p>
                      <a:r>
                        <a:rPr lang="en-GB" dirty="0"/>
                        <a:t>Total people injured</a:t>
                      </a:r>
                    </a:p>
                  </a:txBody>
                  <a:tcPr/>
                </a:tc>
                <a:tc>
                  <a:txBody>
                    <a:bodyPr/>
                    <a:lstStyle/>
                    <a:p>
                      <a:pPr algn="ctr"/>
                      <a:r>
                        <a:rPr lang="en-GB" dirty="0"/>
                        <a:t>2</a:t>
                      </a:r>
                    </a:p>
                  </a:txBody>
                  <a:tcPr/>
                </a:tc>
                <a:tc>
                  <a:txBody>
                    <a:bodyPr/>
                    <a:lstStyle/>
                    <a:p>
                      <a:pPr algn="ctr"/>
                      <a:r>
                        <a:rPr lang="en-GB" dirty="0"/>
                        <a:t>0</a:t>
                      </a:r>
                    </a:p>
                  </a:txBody>
                  <a:tcPr/>
                </a:tc>
                <a:tc>
                  <a:txBody>
                    <a:bodyPr/>
                    <a:lstStyle/>
                    <a:p>
                      <a:pPr algn="ctr"/>
                      <a:r>
                        <a:rPr lang="en-GB" dirty="0"/>
                        <a:t>4</a:t>
                      </a:r>
                    </a:p>
                  </a:txBody>
                  <a:tcPr/>
                </a:tc>
                <a:tc>
                  <a:txBody>
                    <a:bodyPr/>
                    <a:lstStyle/>
                    <a:p>
                      <a:pPr algn="ctr"/>
                      <a:r>
                        <a:rPr lang="en-GB" dirty="0"/>
                        <a:t>0</a:t>
                      </a:r>
                    </a:p>
                  </a:txBody>
                  <a:tcPr/>
                </a:tc>
                <a:tc>
                  <a:txBody>
                    <a:bodyPr/>
                    <a:lstStyle/>
                    <a:p>
                      <a:pPr algn="ctr"/>
                      <a:r>
                        <a:rPr lang="en-GB" dirty="0"/>
                        <a:t>0</a:t>
                      </a:r>
                    </a:p>
                  </a:txBody>
                  <a:tcPr/>
                </a:tc>
                <a:tc>
                  <a:txBody>
                    <a:bodyPr/>
                    <a:lstStyle/>
                    <a:p>
                      <a:pPr algn="ctr"/>
                      <a:r>
                        <a:rPr lang="en-US" dirty="0"/>
                        <a:t>0</a:t>
                      </a:r>
                      <a:endParaRPr lang="en-GB" dirty="0"/>
                    </a:p>
                  </a:txBody>
                  <a:tcPr/>
                </a:tc>
                <a:extLst>
                  <a:ext uri="{0D108BD9-81ED-4DB2-BD59-A6C34878D82A}">
                    <a16:rowId xmlns:a16="http://schemas.microsoft.com/office/drawing/2014/main" val="3785695213"/>
                  </a:ext>
                </a:extLst>
              </a:tr>
            </a:tbl>
          </a:graphicData>
        </a:graphic>
      </p:graphicFrame>
    </p:spTree>
    <p:extLst>
      <p:ext uri="{BB962C8B-B14F-4D97-AF65-F5344CB8AC3E}">
        <p14:creationId xmlns:p14="http://schemas.microsoft.com/office/powerpoint/2010/main" val="657108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34299-DD67-6E6D-45FE-2DDA0C79061C}"/>
              </a:ext>
            </a:extLst>
          </p:cNvPr>
          <p:cNvSpPr>
            <a:spLocks noGrp="1"/>
          </p:cNvSpPr>
          <p:nvPr>
            <p:ph type="title"/>
          </p:nvPr>
        </p:nvSpPr>
        <p:spPr>
          <a:xfrm>
            <a:off x="6828691" y="3934047"/>
            <a:ext cx="4665103" cy="803786"/>
          </a:xfrm>
        </p:spPr>
        <p:txBody>
          <a:bodyPr>
            <a:normAutofit fontScale="90000"/>
          </a:bodyPr>
          <a:lstStyle/>
          <a:p>
            <a:r>
              <a:rPr lang="en-GB" dirty="0"/>
              <a:t>NFCC Project to develop a common definition of risk for railway incidents</a:t>
            </a:r>
          </a:p>
        </p:txBody>
      </p:sp>
      <p:sp>
        <p:nvSpPr>
          <p:cNvPr id="4" name="Slide Number Placeholder 3">
            <a:extLst>
              <a:ext uri="{FF2B5EF4-FFF2-40B4-BE49-F238E27FC236}">
                <a16:creationId xmlns:a16="http://schemas.microsoft.com/office/drawing/2014/main" id="{8F957E53-BC04-F5A9-C0B3-BC3830CB478E}"/>
              </a:ext>
            </a:extLst>
          </p:cNvPr>
          <p:cNvSpPr>
            <a:spLocks noGrp="1"/>
          </p:cNvSpPr>
          <p:nvPr>
            <p:ph type="sldNum" sz="quarter" idx="11"/>
          </p:nvPr>
        </p:nvSpPr>
        <p:spPr/>
        <p:txBody>
          <a:bodyPr/>
          <a:lstStyle/>
          <a:p>
            <a:fld id="{A62B7D4C-72A9-394E-8BBF-AAA5F80FC429}" type="slidenum">
              <a:rPr lang="en-GB" smtClean="0"/>
              <a:pPr/>
              <a:t>19</a:t>
            </a:fld>
            <a:endParaRPr lang="en-GB" dirty="0"/>
          </a:p>
        </p:txBody>
      </p:sp>
    </p:spTree>
    <p:extLst>
      <p:ext uri="{BB962C8B-B14F-4D97-AF65-F5344CB8AC3E}">
        <p14:creationId xmlns:p14="http://schemas.microsoft.com/office/powerpoint/2010/main" val="470561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E6F97DA-8642-4F8A-AFE8-9191ACF8E8FC}"/>
              </a:ext>
            </a:extLst>
          </p:cNvPr>
          <p:cNvSpPr>
            <a:spLocks noGrp="1"/>
          </p:cNvSpPr>
          <p:nvPr>
            <p:ph type="sldNum" sz="quarter" idx="12"/>
          </p:nvPr>
        </p:nvSpPr>
        <p:spPr/>
        <p:txBody>
          <a:bodyPr/>
          <a:lstStyle/>
          <a:p>
            <a:fld id="{0C335929-780B-A844-A64B-81E9A9ACE156}" type="slidenum">
              <a:rPr lang="en-GB" smtClean="0"/>
              <a:pPr/>
              <a:t>2</a:t>
            </a:fld>
            <a:endParaRPr lang="en-GB" dirty="0"/>
          </a:p>
        </p:txBody>
      </p:sp>
      <p:sp>
        <p:nvSpPr>
          <p:cNvPr id="2" name="Title 1">
            <a:extLst>
              <a:ext uri="{FF2B5EF4-FFF2-40B4-BE49-F238E27FC236}">
                <a16:creationId xmlns:a16="http://schemas.microsoft.com/office/drawing/2014/main" id="{814119B4-B8A1-4762-BF32-C8A680A2919E}"/>
              </a:ext>
            </a:extLst>
          </p:cNvPr>
          <p:cNvSpPr>
            <a:spLocks noGrp="1"/>
          </p:cNvSpPr>
          <p:nvPr>
            <p:ph type="title"/>
          </p:nvPr>
        </p:nvSpPr>
        <p:spPr>
          <a:xfrm>
            <a:off x="628861" y="1006509"/>
            <a:ext cx="8247184" cy="633047"/>
          </a:xfrm>
        </p:spPr>
        <p:txBody>
          <a:bodyPr>
            <a:normAutofit/>
          </a:bodyPr>
          <a:lstStyle/>
          <a:p>
            <a:r>
              <a:rPr lang="en-GB" dirty="0"/>
              <a:t>Introduction: Train Fire Analysis</a:t>
            </a:r>
          </a:p>
        </p:txBody>
      </p:sp>
      <p:graphicFrame>
        <p:nvGraphicFramePr>
          <p:cNvPr id="17" name="Diagram 16">
            <a:extLst>
              <a:ext uri="{FF2B5EF4-FFF2-40B4-BE49-F238E27FC236}">
                <a16:creationId xmlns:a16="http://schemas.microsoft.com/office/drawing/2014/main" id="{F7C4E31A-C024-AEF1-6D7E-53D0FEEB3333}"/>
              </a:ext>
            </a:extLst>
          </p:cNvPr>
          <p:cNvGraphicFramePr/>
          <p:nvPr>
            <p:extLst>
              <p:ext uri="{D42A27DB-BD31-4B8C-83A1-F6EECF244321}">
                <p14:modId xmlns:p14="http://schemas.microsoft.com/office/powerpoint/2010/main" val="1607715501"/>
              </p:ext>
            </p:extLst>
          </p:nvPr>
        </p:nvGraphicFramePr>
        <p:xfrm>
          <a:off x="1152071" y="1606062"/>
          <a:ext cx="8581571" cy="4750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D0B5B8A7-4CDA-F927-7FEC-1F8F91F4A111}"/>
              </a:ext>
            </a:extLst>
          </p:cNvPr>
          <p:cNvSpPr txBox="1"/>
          <p:nvPr/>
        </p:nvSpPr>
        <p:spPr>
          <a:xfrm>
            <a:off x="5353450" y="3981206"/>
            <a:ext cx="1649691" cy="1569660"/>
          </a:xfrm>
          <a:prstGeom prst="rect">
            <a:avLst/>
          </a:prstGeom>
          <a:noFill/>
        </p:spPr>
        <p:txBody>
          <a:bodyPr wrap="square" rtlCol="0">
            <a:spAutoFit/>
          </a:bodyPr>
          <a:lstStyle/>
          <a:p>
            <a:pPr marL="171450" indent="-171450">
              <a:buFont typeface="Wingdings" panose="05000000000000000000" pitchFamily="2" charset="2"/>
              <a:buChar char="Ø"/>
            </a:pPr>
            <a:r>
              <a:rPr lang="en-GB" sz="1200" dirty="0"/>
              <a:t>RSSB meeting with Assistant Chief Fire Officer in Devon and Somerset on providing data to support NFCC project defining risk for railway incidents </a:t>
            </a:r>
          </a:p>
        </p:txBody>
      </p:sp>
    </p:spTree>
    <p:extLst>
      <p:ext uri="{BB962C8B-B14F-4D97-AF65-F5344CB8AC3E}">
        <p14:creationId xmlns:p14="http://schemas.microsoft.com/office/powerpoint/2010/main" val="336858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A4AD5F-B0FB-651B-3D2D-E5CB599AE3AB}"/>
              </a:ext>
            </a:extLst>
          </p:cNvPr>
          <p:cNvSpPr>
            <a:spLocks noGrp="1"/>
          </p:cNvSpPr>
          <p:nvPr>
            <p:ph type="sldNum" sz="quarter" idx="11"/>
          </p:nvPr>
        </p:nvSpPr>
        <p:spPr/>
        <p:txBody>
          <a:bodyPr/>
          <a:lstStyle/>
          <a:p>
            <a:fld id="{A62B7D4C-72A9-394E-8BBF-AAA5F80FC429}" type="slidenum">
              <a:rPr lang="en-GB" smtClean="0"/>
              <a:pPr/>
              <a:t>20</a:t>
            </a:fld>
            <a:endParaRPr lang="en-GB" dirty="0"/>
          </a:p>
        </p:txBody>
      </p:sp>
      <p:sp>
        <p:nvSpPr>
          <p:cNvPr id="6" name="Title 5">
            <a:extLst>
              <a:ext uri="{FF2B5EF4-FFF2-40B4-BE49-F238E27FC236}">
                <a16:creationId xmlns:a16="http://schemas.microsoft.com/office/drawing/2014/main" id="{A5BB7AE5-1BFA-FEEA-91D1-8FF6E1D08026}"/>
              </a:ext>
            </a:extLst>
          </p:cNvPr>
          <p:cNvSpPr>
            <a:spLocks noGrp="1"/>
          </p:cNvSpPr>
          <p:nvPr>
            <p:ph type="title"/>
          </p:nvPr>
        </p:nvSpPr>
        <p:spPr>
          <a:xfrm>
            <a:off x="635858" y="720464"/>
            <a:ext cx="8247184" cy="633047"/>
          </a:xfrm>
        </p:spPr>
        <p:txBody>
          <a:bodyPr>
            <a:normAutofit fontScale="90000"/>
          </a:bodyPr>
          <a:lstStyle/>
          <a:p>
            <a:r>
              <a:rPr lang="en-GB" dirty="0"/>
              <a:t>Data to Support the NFCC definition of risk for Railway incidents </a:t>
            </a:r>
          </a:p>
        </p:txBody>
      </p:sp>
      <p:sp>
        <p:nvSpPr>
          <p:cNvPr id="8" name="Content Placeholder 7">
            <a:extLst>
              <a:ext uri="{FF2B5EF4-FFF2-40B4-BE49-F238E27FC236}">
                <a16:creationId xmlns:a16="http://schemas.microsoft.com/office/drawing/2014/main" id="{14326EF3-A5F9-F90E-C2EA-5F09AF709676}"/>
              </a:ext>
            </a:extLst>
          </p:cNvPr>
          <p:cNvSpPr>
            <a:spLocks noGrp="1"/>
          </p:cNvSpPr>
          <p:nvPr>
            <p:ph sz="half" idx="2"/>
          </p:nvPr>
        </p:nvSpPr>
        <p:spPr>
          <a:xfrm>
            <a:off x="1148520" y="1606061"/>
            <a:ext cx="9894960" cy="5115414"/>
          </a:xfrm>
        </p:spPr>
        <p:txBody>
          <a:bodyPr>
            <a:normAutofit fontScale="92500" lnSpcReduction="10000"/>
          </a:bodyPr>
          <a:lstStyle/>
          <a:p>
            <a:pPr marL="285750" indent="-285750">
              <a:buFont typeface="Arial" panose="020B0604020202020204" pitchFamily="34" charset="0"/>
              <a:buChar char="•"/>
            </a:pPr>
            <a:r>
              <a:rPr lang="en-GB" dirty="0"/>
              <a:t>RSSB have been contacted by the Assistant Chief Fire Officer in Devon and Somerset as part of his role as the National Fire Chief Council (NFCC) lead for rail.</a:t>
            </a:r>
          </a:p>
          <a:p>
            <a:pPr marL="285750" indent="-285750">
              <a:buFont typeface="Arial" panose="020B0604020202020204" pitchFamily="34" charset="0"/>
              <a:buChar char="•"/>
            </a:pPr>
            <a:r>
              <a:rPr lang="en-GB" dirty="0"/>
              <a:t>The NFCC have a project to develop common definition of risk across the UK linked to the incident types that they currently attend, as currently, all fire and rescue services have their own definitions.</a:t>
            </a:r>
          </a:p>
          <a:p>
            <a:pPr marL="285750" indent="-285750">
              <a:buFont typeface="Arial" panose="020B0604020202020204" pitchFamily="34" charset="0"/>
              <a:buChar char="•"/>
            </a:pPr>
            <a:r>
              <a:rPr lang="en-GB" dirty="0"/>
              <a:t>The project has made good progress with Road Accidents with data being provided by organisations such as the DFT, however, they had struggled to find similar data for rail, until they were put in touch with RSSB via the Rail Delivery Group.</a:t>
            </a:r>
          </a:p>
          <a:p>
            <a:pPr marL="285750" indent="-285750">
              <a:buFont typeface="Arial" panose="020B0604020202020204" pitchFamily="34" charset="0"/>
              <a:buChar char="•"/>
            </a:pPr>
            <a:r>
              <a:rPr lang="en-GB" dirty="0"/>
              <a:t>RSSB have been asked to provide national data from both SMIS and the Safety Risk Model (SRM) to help create a standardised definition of risk for railway related incidents and providing a better understanding of the frequency and risk of these events to help improve their national response to rail related incidents.</a:t>
            </a:r>
          </a:p>
          <a:p>
            <a:pPr marL="285750" indent="-285750">
              <a:buFont typeface="Arial" panose="020B0604020202020204" pitchFamily="34" charset="0"/>
              <a:buChar char="•"/>
            </a:pPr>
            <a:r>
              <a:rPr lang="en-GB" dirty="0"/>
              <a:t>As well as Fire and Explosion events, some of the other types of incidents that they respond to on the Railway include:</a:t>
            </a:r>
          </a:p>
          <a:p>
            <a:pPr marL="971550" lvl="1" indent="-285750"/>
            <a:r>
              <a:rPr lang="en-GB" sz="1800" dirty="0"/>
              <a:t>Train collisions &amp; Derailments</a:t>
            </a:r>
          </a:p>
          <a:p>
            <a:pPr marL="971550" lvl="1" indent="-285750"/>
            <a:r>
              <a:rPr lang="en-GB" sz="1800" dirty="0"/>
              <a:t>Trains striking animals &amp; Road vehicles</a:t>
            </a:r>
          </a:p>
          <a:p>
            <a:pPr marL="971550" lvl="1" indent="-285750"/>
            <a:r>
              <a:rPr lang="en-GB" sz="1800" dirty="0"/>
              <a:t>Environmental contamination events</a:t>
            </a:r>
          </a:p>
          <a:p>
            <a:pPr marL="971550" lvl="1" indent="-285750"/>
            <a:r>
              <a:rPr lang="en-GB" sz="1800" dirty="0"/>
              <a:t>Personal accidents occurring in places where people cannot easily be reached</a:t>
            </a:r>
          </a:p>
          <a:p>
            <a:pPr marL="971550" lvl="1" indent="-285750"/>
            <a:r>
              <a:rPr lang="en-GB" sz="1800" dirty="0"/>
              <a:t>Lift failures</a:t>
            </a:r>
          </a:p>
          <a:p>
            <a:pPr marL="971550" lvl="1" indent="-285750"/>
            <a:r>
              <a:rPr lang="en-GB" sz="1800" dirty="0"/>
              <a:t>Infrastructure failures etc. </a:t>
            </a:r>
          </a:p>
          <a:p>
            <a:pPr marL="971550" lvl="1" indent="-285750"/>
            <a:endParaRPr lang="en-GB" dirty="0"/>
          </a:p>
        </p:txBody>
      </p:sp>
    </p:spTree>
    <p:extLst>
      <p:ext uri="{BB962C8B-B14F-4D97-AF65-F5344CB8AC3E}">
        <p14:creationId xmlns:p14="http://schemas.microsoft.com/office/powerpoint/2010/main" val="3339259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34299-DD67-6E6D-45FE-2DDA0C79061C}"/>
              </a:ext>
            </a:extLst>
          </p:cNvPr>
          <p:cNvSpPr>
            <a:spLocks noGrp="1"/>
          </p:cNvSpPr>
          <p:nvPr>
            <p:ph type="title"/>
          </p:nvPr>
        </p:nvSpPr>
        <p:spPr>
          <a:xfrm>
            <a:off x="6828691" y="3934047"/>
            <a:ext cx="4665103" cy="803786"/>
          </a:xfrm>
        </p:spPr>
        <p:txBody>
          <a:bodyPr/>
          <a:lstStyle/>
          <a:p>
            <a:r>
              <a:rPr lang="en-GB" dirty="0"/>
              <a:t>Summary</a:t>
            </a:r>
          </a:p>
        </p:txBody>
      </p:sp>
      <p:sp>
        <p:nvSpPr>
          <p:cNvPr id="4" name="Slide Number Placeholder 3">
            <a:extLst>
              <a:ext uri="{FF2B5EF4-FFF2-40B4-BE49-F238E27FC236}">
                <a16:creationId xmlns:a16="http://schemas.microsoft.com/office/drawing/2014/main" id="{8F957E53-BC04-F5A9-C0B3-BC3830CB478E}"/>
              </a:ext>
            </a:extLst>
          </p:cNvPr>
          <p:cNvSpPr>
            <a:spLocks noGrp="1"/>
          </p:cNvSpPr>
          <p:nvPr>
            <p:ph type="sldNum" sz="quarter" idx="11"/>
          </p:nvPr>
        </p:nvSpPr>
        <p:spPr/>
        <p:txBody>
          <a:bodyPr/>
          <a:lstStyle/>
          <a:p>
            <a:fld id="{A62B7D4C-72A9-394E-8BBF-AAA5F80FC429}" type="slidenum">
              <a:rPr lang="en-GB" smtClean="0"/>
              <a:pPr/>
              <a:t>21</a:t>
            </a:fld>
            <a:endParaRPr lang="en-GB" dirty="0"/>
          </a:p>
        </p:txBody>
      </p:sp>
    </p:spTree>
    <p:extLst>
      <p:ext uri="{BB962C8B-B14F-4D97-AF65-F5344CB8AC3E}">
        <p14:creationId xmlns:p14="http://schemas.microsoft.com/office/powerpoint/2010/main" val="2954843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0667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3E92E-1CB4-E798-BD9F-2194BDECB0EE}"/>
              </a:ext>
            </a:extLst>
          </p:cNvPr>
          <p:cNvSpPr>
            <a:spLocks noGrp="1"/>
          </p:cNvSpPr>
          <p:nvPr>
            <p:ph type="title"/>
          </p:nvPr>
        </p:nvSpPr>
        <p:spPr>
          <a:xfrm>
            <a:off x="6828692" y="3701143"/>
            <a:ext cx="4914508" cy="1036690"/>
          </a:xfrm>
        </p:spPr>
        <p:txBody>
          <a:bodyPr/>
          <a:lstStyle/>
          <a:p>
            <a:r>
              <a:rPr lang="en-GB" dirty="0"/>
              <a:t>SMIS Data Analysis</a:t>
            </a:r>
          </a:p>
        </p:txBody>
      </p:sp>
      <p:sp>
        <p:nvSpPr>
          <p:cNvPr id="3" name="Footer Placeholder 2">
            <a:extLst>
              <a:ext uri="{FF2B5EF4-FFF2-40B4-BE49-F238E27FC236}">
                <a16:creationId xmlns:a16="http://schemas.microsoft.com/office/drawing/2014/main" id="{7A682B18-C92D-91D6-5F70-8F4C56B8E30E}"/>
              </a:ext>
            </a:extLst>
          </p:cNvPr>
          <p:cNvSpPr>
            <a:spLocks noGrp="1"/>
          </p:cNvSpPr>
          <p:nvPr>
            <p:ph type="ftr" sz="quarter" idx="10"/>
          </p:nvPr>
        </p:nvSpPr>
        <p:spPr/>
        <p:txBody>
          <a:bodyPr/>
          <a:lstStyle/>
          <a:p>
            <a:endParaRPr lang="en-GB" dirty="0"/>
          </a:p>
        </p:txBody>
      </p:sp>
      <p:sp>
        <p:nvSpPr>
          <p:cNvPr id="4" name="Slide Number Placeholder 3">
            <a:extLst>
              <a:ext uri="{FF2B5EF4-FFF2-40B4-BE49-F238E27FC236}">
                <a16:creationId xmlns:a16="http://schemas.microsoft.com/office/drawing/2014/main" id="{323672C6-6FB0-F2FF-5DB8-E724C9C52F8E}"/>
              </a:ext>
            </a:extLst>
          </p:cNvPr>
          <p:cNvSpPr>
            <a:spLocks noGrp="1"/>
          </p:cNvSpPr>
          <p:nvPr>
            <p:ph type="sldNum" sz="quarter" idx="11"/>
          </p:nvPr>
        </p:nvSpPr>
        <p:spPr/>
        <p:txBody>
          <a:bodyPr/>
          <a:lstStyle/>
          <a:p>
            <a:fld id="{A62B7D4C-72A9-394E-8BBF-AAA5F80FC429}" type="slidenum">
              <a:rPr lang="en-GB" smtClean="0"/>
              <a:pPr/>
              <a:t>3</a:t>
            </a:fld>
            <a:endParaRPr lang="en-GB" dirty="0"/>
          </a:p>
        </p:txBody>
      </p:sp>
    </p:spTree>
    <p:extLst>
      <p:ext uri="{BB962C8B-B14F-4D97-AF65-F5344CB8AC3E}">
        <p14:creationId xmlns:p14="http://schemas.microsoft.com/office/powerpoint/2010/main" val="1983221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B308560-179E-410E-9B46-4E6564D8EE65}"/>
              </a:ext>
            </a:extLst>
          </p:cNvPr>
          <p:cNvSpPr>
            <a:spLocks noGrp="1"/>
          </p:cNvSpPr>
          <p:nvPr>
            <p:ph type="sldNum" sz="quarter" idx="11"/>
          </p:nvPr>
        </p:nvSpPr>
        <p:spPr/>
        <p:txBody>
          <a:bodyPr/>
          <a:lstStyle/>
          <a:p>
            <a:fld id="{0C335929-780B-A844-A64B-81E9A9ACE156}" type="slidenum">
              <a:rPr lang="en-GB" smtClean="0"/>
              <a:pPr/>
              <a:t>4</a:t>
            </a:fld>
            <a:endParaRPr lang="en-GB" dirty="0"/>
          </a:p>
        </p:txBody>
      </p:sp>
      <p:sp>
        <p:nvSpPr>
          <p:cNvPr id="2" name="Title 1">
            <a:extLst>
              <a:ext uri="{FF2B5EF4-FFF2-40B4-BE49-F238E27FC236}">
                <a16:creationId xmlns:a16="http://schemas.microsoft.com/office/drawing/2014/main" id="{1DA12887-CDFF-4C6C-9651-7DDE6EC0BF91}"/>
              </a:ext>
            </a:extLst>
          </p:cNvPr>
          <p:cNvSpPr>
            <a:spLocks noGrp="1"/>
          </p:cNvSpPr>
          <p:nvPr>
            <p:ph type="title"/>
          </p:nvPr>
        </p:nvSpPr>
        <p:spPr/>
        <p:txBody>
          <a:bodyPr>
            <a:normAutofit/>
          </a:bodyPr>
          <a:lstStyle/>
          <a:p>
            <a:r>
              <a:rPr lang="en-GB" dirty="0"/>
              <a:t>How has the data been selected?</a:t>
            </a:r>
          </a:p>
        </p:txBody>
      </p:sp>
      <p:sp>
        <p:nvSpPr>
          <p:cNvPr id="10" name="Content Placeholder 9">
            <a:extLst>
              <a:ext uri="{FF2B5EF4-FFF2-40B4-BE49-F238E27FC236}">
                <a16:creationId xmlns:a16="http://schemas.microsoft.com/office/drawing/2014/main" id="{63074243-CC21-4F21-80CC-757D3AAC53C5}"/>
              </a:ext>
            </a:extLst>
          </p:cNvPr>
          <p:cNvSpPr>
            <a:spLocks noGrp="1"/>
          </p:cNvSpPr>
          <p:nvPr>
            <p:ph sz="half" idx="1"/>
          </p:nvPr>
        </p:nvSpPr>
        <p:spPr>
          <a:xfrm>
            <a:off x="650631" y="1638297"/>
            <a:ext cx="8247185" cy="2280560"/>
          </a:xfrm>
        </p:spPr>
        <p:txBody>
          <a:bodyPr>
            <a:normAutofit/>
          </a:bodyPr>
          <a:lstStyle/>
          <a:p>
            <a:r>
              <a:rPr lang="en-GB" sz="2000" dirty="0">
                <a:solidFill>
                  <a:srgbClr val="000032"/>
                </a:solidFill>
              </a:rPr>
              <a:t>Train fire events:</a:t>
            </a:r>
          </a:p>
          <a:p>
            <a:pPr marL="342900" indent="-342900">
              <a:buFont typeface="Wingdings" panose="05000000000000000000" pitchFamily="2" charset="2"/>
              <a:buChar char="§"/>
            </a:pPr>
            <a:r>
              <a:rPr lang="en-GB" sz="2000" dirty="0">
                <a:solidFill>
                  <a:srgbClr val="000032"/>
                </a:solidFill>
              </a:rPr>
              <a:t>Annual count January 2006 – December 2022</a:t>
            </a:r>
          </a:p>
          <a:p>
            <a:pPr marL="342900" indent="-342900">
              <a:buFont typeface="Wingdings" panose="05000000000000000000" pitchFamily="2" charset="2"/>
              <a:buChar char="§"/>
            </a:pPr>
            <a:r>
              <a:rPr lang="en-GB" sz="2000" dirty="0">
                <a:solidFill>
                  <a:srgbClr val="000032"/>
                </a:solidFill>
              </a:rPr>
              <a:t>All other data January 2022 – December 2022</a:t>
            </a:r>
          </a:p>
          <a:p>
            <a:pPr marL="342900" indent="-342900">
              <a:buFont typeface="Wingdings" panose="05000000000000000000" pitchFamily="2" charset="2"/>
              <a:buChar char="§"/>
            </a:pPr>
            <a:r>
              <a:rPr lang="en-GB" sz="2000" dirty="0">
                <a:solidFill>
                  <a:srgbClr val="000032"/>
                </a:solidFill>
              </a:rPr>
              <a:t>Passenger and non passenger trains</a:t>
            </a:r>
          </a:p>
          <a:p>
            <a:pPr marL="342900" indent="-342900">
              <a:buFont typeface="Wingdings" panose="05000000000000000000" pitchFamily="2" charset="2"/>
              <a:buChar char="§"/>
            </a:pPr>
            <a:r>
              <a:rPr lang="en-GB" sz="2000" dirty="0">
                <a:solidFill>
                  <a:srgbClr val="000032"/>
                </a:solidFill>
              </a:rPr>
              <a:t>Reportable events</a:t>
            </a:r>
          </a:p>
        </p:txBody>
      </p:sp>
      <p:graphicFrame>
        <p:nvGraphicFramePr>
          <p:cNvPr id="9" name="Table 7">
            <a:extLst>
              <a:ext uri="{FF2B5EF4-FFF2-40B4-BE49-F238E27FC236}">
                <a16:creationId xmlns:a16="http://schemas.microsoft.com/office/drawing/2014/main" id="{BF9FBDDE-22A9-7ABB-BA66-4EAA941219EA}"/>
              </a:ext>
            </a:extLst>
          </p:cNvPr>
          <p:cNvGraphicFramePr>
            <a:graphicFrameLocks noGrp="1"/>
          </p:cNvGraphicFramePr>
          <p:nvPr>
            <p:extLst>
              <p:ext uri="{D42A27DB-BD31-4B8C-83A1-F6EECF244321}">
                <p14:modId xmlns:p14="http://schemas.microsoft.com/office/powerpoint/2010/main" val="1072318149"/>
              </p:ext>
            </p:extLst>
          </p:nvPr>
        </p:nvGraphicFramePr>
        <p:xfrm>
          <a:off x="816000" y="3795668"/>
          <a:ext cx="10560000" cy="2360670"/>
        </p:xfrm>
        <a:graphic>
          <a:graphicData uri="http://schemas.openxmlformats.org/drawingml/2006/table">
            <a:tbl>
              <a:tblPr firstRow="1" bandRow="1">
                <a:tableStyleId>{2D5ABB26-0587-4C30-8999-92F81FD0307C}</a:tableStyleId>
              </a:tblPr>
              <a:tblGrid>
                <a:gridCol w="3520000">
                  <a:extLst>
                    <a:ext uri="{9D8B030D-6E8A-4147-A177-3AD203B41FA5}">
                      <a16:colId xmlns:a16="http://schemas.microsoft.com/office/drawing/2014/main" val="3623232460"/>
                    </a:ext>
                  </a:extLst>
                </a:gridCol>
                <a:gridCol w="3520000">
                  <a:extLst>
                    <a:ext uri="{9D8B030D-6E8A-4147-A177-3AD203B41FA5}">
                      <a16:colId xmlns:a16="http://schemas.microsoft.com/office/drawing/2014/main" val="831650222"/>
                    </a:ext>
                  </a:extLst>
                </a:gridCol>
                <a:gridCol w="3520000">
                  <a:extLst>
                    <a:ext uri="{9D8B030D-6E8A-4147-A177-3AD203B41FA5}">
                      <a16:colId xmlns:a16="http://schemas.microsoft.com/office/drawing/2014/main" val="3653991904"/>
                    </a:ext>
                  </a:extLst>
                </a:gridCol>
              </a:tblGrid>
              <a:tr h="440430">
                <a:tc>
                  <a:txBody>
                    <a:bodyPr/>
                    <a:lstStyle/>
                    <a:p>
                      <a:pPr algn="ctr"/>
                      <a:r>
                        <a:rPr lang="en-GB" sz="2000" b="1" dirty="0"/>
                        <a:t>Reportable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GB" sz="2000" b="1" dirty="0"/>
                        <a:t>Not Reportable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GB" sz="2000" b="1" dirty="0"/>
                        <a:t>Not applicable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60181355"/>
                  </a:ext>
                </a:extLst>
              </a:tr>
              <a:tr h="721166">
                <a:tc>
                  <a:txBody>
                    <a:bodyPr/>
                    <a:lstStyle/>
                    <a:p>
                      <a:pPr marL="0" indent="0">
                        <a:buFont typeface="Arial" panose="020B0604020202020204" pitchFamily="34" charset="0"/>
                        <a:buNone/>
                      </a:pPr>
                      <a:r>
                        <a:rPr lang="en-GB" sz="1200" dirty="0"/>
                        <a:t>Any fire internally or externally on a train or vehicle causing damage.</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If the fire brigade was called to extinguish the fire on any other vehicle (except passenger trains). </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If there was smoke which led to an evacuation of a passenger train</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If severe arcing or fusing caused damage.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If there is only smoke and no flames or evidence of fire damage.</a:t>
                      </a:r>
                    </a:p>
                    <a:p>
                      <a:endParaRPr lang="en-GB" sz="1200" dirty="0"/>
                    </a:p>
                    <a:p>
                      <a:r>
                        <a:rPr lang="en-GB" sz="1200" dirty="0"/>
                        <a:t>It is possible to have smoke without fire, e.g. traction motor overheating. </a:t>
                      </a:r>
                    </a:p>
                    <a:p>
                      <a:endParaRPr lang="en-GB" sz="1200" dirty="0"/>
                    </a:p>
                    <a:p>
                      <a:r>
                        <a:rPr lang="en-GB" sz="1200" dirty="0"/>
                        <a:t>If fire extinguishers were only used on smoke.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In depots, yards and sidings.</a:t>
                      </a:r>
                    </a:p>
                    <a:p>
                      <a:endParaRPr lang="en-GB" sz="1200" dirty="0"/>
                    </a:p>
                    <a:p>
                      <a:r>
                        <a:rPr lang="en-GB" sz="1200" dirty="0"/>
                        <a:t>Lineside fires.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3559078"/>
                  </a:ext>
                </a:extLst>
              </a:tr>
            </a:tbl>
          </a:graphicData>
        </a:graphic>
      </p:graphicFrame>
    </p:spTree>
    <p:extLst>
      <p:ext uri="{BB962C8B-B14F-4D97-AF65-F5344CB8AC3E}">
        <p14:creationId xmlns:p14="http://schemas.microsoft.com/office/powerpoint/2010/main" val="229159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D93E27F-9DC5-E58E-B695-A43769DB1DE8}"/>
              </a:ext>
            </a:extLst>
          </p:cNvPr>
          <p:cNvSpPr>
            <a:spLocks noGrp="1"/>
          </p:cNvSpPr>
          <p:nvPr>
            <p:ph type="sldNum" sz="quarter" idx="11"/>
          </p:nvPr>
        </p:nvSpPr>
        <p:spPr/>
        <p:txBody>
          <a:bodyPr/>
          <a:lstStyle/>
          <a:p>
            <a:fld id="{0C335929-780B-A844-A64B-81E9A9ACE156}" type="slidenum">
              <a:rPr lang="en-GB" smtClean="0"/>
              <a:pPr/>
              <a:t>5</a:t>
            </a:fld>
            <a:endParaRPr lang="en-GB" dirty="0"/>
          </a:p>
        </p:txBody>
      </p:sp>
      <p:sp>
        <p:nvSpPr>
          <p:cNvPr id="4" name="Title 3">
            <a:extLst>
              <a:ext uri="{FF2B5EF4-FFF2-40B4-BE49-F238E27FC236}">
                <a16:creationId xmlns:a16="http://schemas.microsoft.com/office/drawing/2014/main" id="{FF4406B5-0E65-0FB2-1AFE-58A9DDC57F71}"/>
              </a:ext>
            </a:extLst>
          </p:cNvPr>
          <p:cNvSpPr>
            <a:spLocks noGrp="1"/>
          </p:cNvSpPr>
          <p:nvPr>
            <p:ph type="title"/>
          </p:nvPr>
        </p:nvSpPr>
        <p:spPr>
          <a:xfrm>
            <a:off x="650632" y="973014"/>
            <a:ext cx="9168282" cy="633047"/>
          </a:xfrm>
        </p:spPr>
        <p:txBody>
          <a:bodyPr>
            <a:normAutofit fontScale="90000"/>
          </a:bodyPr>
          <a:lstStyle/>
          <a:p>
            <a:r>
              <a:rPr lang="en-GB" dirty="0"/>
              <a:t>Reportable Train Fires – Annual Count (2006 – 2022)</a:t>
            </a:r>
          </a:p>
        </p:txBody>
      </p:sp>
      <p:pic>
        <p:nvPicPr>
          <p:cNvPr id="2" name="Picture 2">
            <a:extLst>
              <a:ext uri="{FF2B5EF4-FFF2-40B4-BE49-F238E27FC236}">
                <a16:creationId xmlns:a16="http://schemas.microsoft.com/office/drawing/2014/main" id="{0B0C6F80-15B2-1CFA-4ECB-DC7D11B7C2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633" y="1662959"/>
            <a:ext cx="9549282" cy="5020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423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87C1B71-8848-F50A-C457-F7EAAA54BD4B}"/>
              </a:ext>
            </a:extLst>
          </p:cNvPr>
          <p:cNvSpPr>
            <a:spLocks noGrp="1"/>
          </p:cNvSpPr>
          <p:nvPr>
            <p:ph type="sldNum" sz="quarter" idx="11"/>
          </p:nvPr>
        </p:nvSpPr>
        <p:spPr/>
        <p:txBody>
          <a:bodyPr/>
          <a:lstStyle/>
          <a:p>
            <a:fld id="{0C335929-780B-A844-A64B-81E9A9ACE156}" type="slidenum">
              <a:rPr lang="en-GB" smtClean="0"/>
              <a:pPr/>
              <a:t>6</a:t>
            </a:fld>
            <a:endParaRPr lang="en-GB" dirty="0"/>
          </a:p>
        </p:txBody>
      </p:sp>
      <p:sp>
        <p:nvSpPr>
          <p:cNvPr id="4" name="Title 3">
            <a:extLst>
              <a:ext uri="{FF2B5EF4-FFF2-40B4-BE49-F238E27FC236}">
                <a16:creationId xmlns:a16="http://schemas.microsoft.com/office/drawing/2014/main" id="{47E21B5B-3808-B1F2-7A4E-A1690D82656C}"/>
              </a:ext>
            </a:extLst>
          </p:cNvPr>
          <p:cNvSpPr>
            <a:spLocks noGrp="1"/>
          </p:cNvSpPr>
          <p:nvPr>
            <p:ph type="title"/>
          </p:nvPr>
        </p:nvSpPr>
        <p:spPr>
          <a:xfrm>
            <a:off x="650632" y="973014"/>
            <a:ext cx="8917574" cy="633047"/>
          </a:xfrm>
        </p:spPr>
        <p:txBody>
          <a:bodyPr>
            <a:normAutofit fontScale="90000"/>
          </a:bodyPr>
          <a:lstStyle/>
          <a:p>
            <a:r>
              <a:rPr lang="en-GB" dirty="0"/>
              <a:t>Reportable Train Fires – by case group (2006-2022) </a:t>
            </a:r>
          </a:p>
        </p:txBody>
      </p:sp>
      <p:pic>
        <p:nvPicPr>
          <p:cNvPr id="2" name="Picture 2">
            <a:extLst>
              <a:ext uri="{FF2B5EF4-FFF2-40B4-BE49-F238E27FC236}">
                <a16:creationId xmlns:a16="http://schemas.microsoft.com/office/drawing/2014/main" id="{2A423078-6B28-A492-021A-067DF6F366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632" y="1698171"/>
            <a:ext cx="4786872" cy="25371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ABF86090-364E-CDB5-ABE9-E6C11A3B93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9113" y="4272070"/>
            <a:ext cx="4359731" cy="24494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568B8D7D-A1E7-FB90-EFD1-25BC63FB67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9339" y="1606061"/>
            <a:ext cx="4796538" cy="2666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10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6C5EE5C-7376-3D92-D462-0706C15D6B7F}"/>
              </a:ext>
            </a:extLst>
          </p:cNvPr>
          <p:cNvSpPr>
            <a:spLocks noGrp="1"/>
          </p:cNvSpPr>
          <p:nvPr>
            <p:ph type="sldNum" sz="quarter" idx="11"/>
          </p:nvPr>
        </p:nvSpPr>
        <p:spPr/>
        <p:txBody>
          <a:bodyPr/>
          <a:lstStyle/>
          <a:p>
            <a:fld id="{0C335929-780B-A844-A64B-81E9A9ACE156}" type="slidenum">
              <a:rPr lang="en-GB" smtClean="0"/>
              <a:pPr/>
              <a:t>7</a:t>
            </a:fld>
            <a:endParaRPr lang="en-GB" dirty="0"/>
          </a:p>
        </p:txBody>
      </p:sp>
      <p:sp>
        <p:nvSpPr>
          <p:cNvPr id="4" name="Title 3">
            <a:extLst>
              <a:ext uri="{FF2B5EF4-FFF2-40B4-BE49-F238E27FC236}">
                <a16:creationId xmlns:a16="http://schemas.microsoft.com/office/drawing/2014/main" id="{A1C38992-34D0-311B-D1B7-3EC6C9A86B56}"/>
              </a:ext>
            </a:extLst>
          </p:cNvPr>
          <p:cNvSpPr>
            <a:spLocks noGrp="1"/>
          </p:cNvSpPr>
          <p:nvPr>
            <p:ph type="title"/>
          </p:nvPr>
        </p:nvSpPr>
        <p:spPr/>
        <p:txBody>
          <a:bodyPr/>
          <a:lstStyle/>
          <a:p>
            <a:r>
              <a:rPr lang="en-GB" dirty="0"/>
              <a:t>Reportable Train Fires by Cause (2022)</a:t>
            </a:r>
          </a:p>
        </p:txBody>
      </p:sp>
      <p:pic>
        <p:nvPicPr>
          <p:cNvPr id="2050" name="Picture 2">
            <a:extLst>
              <a:ext uri="{FF2B5EF4-FFF2-40B4-BE49-F238E27FC236}">
                <a16:creationId xmlns:a16="http://schemas.microsoft.com/office/drawing/2014/main" id="{B44447E7-26C7-C7A3-2D56-F2F4B4B64F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656" y="1736597"/>
            <a:ext cx="9530499" cy="5121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587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FC3F911-8A2B-B52F-B9CB-A7C3A5FC4C83}"/>
              </a:ext>
            </a:extLst>
          </p:cNvPr>
          <p:cNvSpPr>
            <a:spLocks noGrp="1"/>
          </p:cNvSpPr>
          <p:nvPr>
            <p:ph type="sldNum" sz="quarter" idx="11"/>
          </p:nvPr>
        </p:nvSpPr>
        <p:spPr/>
        <p:txBody>
          <a:bodyPr/>
          <a:lstStyle/>
          <a:p>
            <a:fld id="{0C335929-780B-A844-A64B-81E9A9ACE156}" type="slidenum">
              <a:rPr lang="en-GB" smtClean="0"/>
              <a:pPr/>
              <a:t>8</a:t>
            </a:fld>
            <a:endParaRPr lang="en-GB" dirty="0"/>
          </a:p>
        </p:txBody>
      </p:sp>
      <p:sp>
        <p:nvSpPr>
          <p:cNvPr id="4" name="Title 3">
            <a:extLst>
              <a:ext uri="{FF2B5EF4-FFF2-40B4-BE49-F238E27FC236}">
                <a16:creationId xmlns:a16="http://schemas.microsoft.com/office/drawing/2014/main" id="{5375FA4F-04EB-87AD-2F1A-C8CAA9C8A2AD}"/>
              </a:ext>
            </a:extLst>
          </p:cNvPr>
          <p:cNvSpPr>
            <a:spLocks noGrp="1"/>
          </p:cNvSpPr>
          <p:nvPr>
            <p:ph type="title"/>
          </p:nvPr>
        </p:nvSpPr>
        <p:spPr>
          <a:xfrm>
            <a:off x="639745" y="820614"/>
            <a:ext cx="9560169" cy="633047"/>
          </a:xfrm>
        </p:spPr>
        <p:txBody>
          <a:bodyPr>
            <a:normAutofit fontScale="90000"/>
          </a:bodyPr>
          <a:lstStyle/>
          <a:p>
            <a:r>
              <a:rPr lang="en-GB" dirty="0"/>
              <a:t>Arson/Vandalism Fires – Details: Time of Events (2022)</a:t>
            </a:r>
          </a:p>
        </p:txBody>
      </p:sp>
      <p:pic>
        <p:nvPicPr>
          <p:cNvPr id="3074" name="Picture 2">
            <a:extLst>
              <a:ext uri="{FF2B5EF4-FFF2-40B4-BE49-F238E27FC236}">
                <a16:creationId xmlns:a16="http://schemas.microsoft.com/office/drawing/2014/main" id="{8B3868E3-13AC-AA9B-9781-2C7A16CE6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397" y="1549359"/>
            <a:ext cx="4393464" cy="257606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8794B83B-916B-9A33-CBD1-DF2AEF6C49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4212" y="1549360"/>
            <a:ext cx="4551575" cy="257606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32B4EBBB-02DE-0B4F-4108-3D2DB4BC3D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9576" y="4221122"/>
            <a:ext cx="4150052" cy="2518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215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67CB4E8-CC34-7CD3-562D-058C63426E2C}"/>
              </a:ext>
            </a:extLst>
          </p:cNvPr>
          <p:cNvSpPr>
            <a:spLocks noGrp="1"/>
          </p:cNvSpPr>
          <p:nvPr>
            <p:ph type="sldNum" sz="quarter" idx="11"/>
          </p:nvPr>
        </p:nvSpPr>
        <p:spPr/>
        <p:txBody>
          <a:bodyPr/>
          <a:lstStyle/>
          <a:p>
            <a:fld id="{0C335929-780B-A844-A64B-81E9A9ACE156}" type="slidenum">
              <a:rPr lang="en-GB" smtClean="0"/>
              <a:pPr/>
              <a:t>9</a:t>
            </a:fld>
            <a:endParaRPr lang="en-GB" dirty="0"/>
          </a:p>
        </p:txBody>
      </p:sp>
      <p:sp>
        <p:nvSpPr>
          <p:cNvPr id="4" name="Title 3">
            <a:extLst>
              <a:ext uri="{FF2B5EF4-FFF2-40B4-BE49-F238E27FC236}">
                <a16:creationId xmlns:a16="http://schemas.microsoft.com/office/drawing/2014/main" id="{B1A46E89-41A6-09B2-F671-EA42F4C5149A}"/>
              </a:ext>
            </a:extLst>
          </p:cNvPr>
          <p:cNvSpPr>
            <a:spLocks noGrp="1"/>
          </p:cNvSpPr>
          <p:nvPr>
            <p:ph type="title"/>
          </p:nvPr>
        </p:nvSpPr>
        <p:spPr>
          <a:xfrm>
            <a:off x="650631" y="973014"/>
            <a:ext cx="9505739" cy="633047"/>
          </a:xfrm>
        </p:spPr>
        <p:txBody>
          <a:bodyPr>
            <a:normAutofit/>
          </a:bodyPr>
          <a:lstStyle/>
          <a:p>
            <a:r>
              <a:rPr lang="en-GB" dirty="0"/>
              <a:t>Arson/Vandalism Fires – Details: Locations (2022)</a:t>
            </a:r>
          </a:p>
        </p:txBody>
      </p:sp>
      <p:pic>
        <p:nvPicPr>
          <p:cNvPr id="4098" name="Picture 2">
            <a:extLst>
              <a:ext uri="{FF2B5EF4-FFF2-40B4-BE49-F238E27FC236}">
                <a16:creationId xmlns:a16="http://schemas.microsoft.com/office/drawing/2014/main" id="{FD335C11-C037-839F-F20F-80AD5D4150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486" y="1726595"/>
            <a:ext cx="10413722" cy="4711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02517"/>
      </p:ext>
    </p:extLst>
  </p:cSld>
  <p:clrMapOvr>
    <a:masterClrMapping/>
  </p:clrMapOvr>
</p:sld>
</file>

<file path=ppt/theme/theme1.xml><?xml version="1.0" encoding="utf-8"?>
<a:theme xmlns:a="http://schemas.openxmlformats.org/drawingml/2006/main" name="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y test" id="{A8017CE5-8DB6-1640-ACC2-337831A8C94F}" vid="{6D3B8E94-BD00-BB43-9D2B-34F974CF12BD}"/>
    </a:ext>
  </a:extLst>
</a:theme>
</file>

<file path=ppt/theme/theme2.xml><?xml version="1.0" encoding="utf-8"?>
<a:theme xmlns:a="http://schemas.openxmlformats.org/drawingml/2006/main" name="Content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y test" id="{A8017CE5-8DB6-1640-ACC2-337831A8C94F}" vid="{F0246591-281D-ED43-8A5D-BA661F3C9193}"/>
    </a:ext>
  </a:extLst>
</a:theme>
</file>

<file path=ppt/theme/theme3.xml><?xml version="1.0" encoding="utf-8"?>
<a:theme xmlns:a="http://schemas.openxmlformats.org/drawingml/2006/main" name="Quot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y test" id="{A8017CE5-8DB6-1640-ACC2-337831A8C94F}" vid="{E2380E18-A0C2-2E4A-8A32-DB4EB0F16002}"/>
    </a:ext>
  </a:extLst>
</a:theme>
</file>

<file path=ppt/theme/theme4.xml><?xml version="1.0" encoding="utf-8"?>
<a:theme xmlns:a="http://schemas.openxmlformats.org/drawingml/2006/main" name="Statem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y test" id="{A8017CE5-8DB6-1640-ACC2-337831A8C94F}" vid="{4D445DD9-512C-E44A-A424-B5F4DCF851A7}"/>
    </a:ext>
  </a:extLst>
</a:theme>
</file>

<file path=ppt/theme/theme5.xml><?xml version="1.0" encoding="utf-8"?>
<a:theme xmlns:a="http://schemas.openxmlformats.org/drawingml/2006/main" name="Section 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y test" id="{A8017CE5-8DB6-1640-ACC2-337831A8C94F}" vid="{39A7C0C4-53A3-494E-B94D-024A84822B0E}"/>
    </a:ext>
  </a:extLst>
</a:theme>
</file>

<file path=ppt/theme/theme6.xml><?xml version="1.0" encoding="utf-8"?>
<a:theme xmlns:a="http://schemas.openxmlformats.org/drawingml/2006/main" name="Title and text pag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y test" id="{A8017CE5-8DB6-1640-ACC2-337831A8C94F}" vid="{FBB562EE-82F5-984D-A3D8-3872F39B47A2}"/>
    </a:ext>
  </a:extLst>
</a:theme>
</file>

<file path=ppt/theme/theme7.xml><?xml version="1.0" encoding="utf-8"?>
<a:theme xmlns:a="http://schemas.openxmlformats.org/drawingml/2006/main" name="Blank ">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y test" id="{A8017CE5-8DB6-1640-ACC2-337831A8C94F}" vid="{E23EF419-F6FE-CA49-BC15-EAACF9E8A694}"/>
    </a:ext>
  </a:extLst>
</a:theme>
</file>

<file path=ppt/theme/theme8.xml><?xml version="1.0" encoding="utf-8"?>
<a:theme xmlns:a="http://schemas.openxmlformats.org/drawingml/2006/main" name="Thankyou">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y test" id="{A8017CE5-8DB6-1640-ACC2-337831A8C94F}" vid="{F96CCCCB-5C07-B44C-9855-0AF23B3FB745}"/>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RSSB MASTER Powerpoint Template</Template>
  <TotalTime>817</TotalTime>
  <Words>913</Words>
  <Application>Microsoft Office PowerPoint</Application>
  <PresentationFormat>Widescreen</PresentationFormat>
  <Paragraphs>178</Paragraphs>
  <Slides>22</Slides>
  <Notes>6</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22</vt:i4>
      </vt:variant>
    </vt:vector>
  </HeadingPairs>
  <TitlesOfParts>
    <vt:vector size="34" baseType="lpstr">
      <vt:lpstr>Arial</vt:lpstr>
      <vt:lpstr>Bahnschrift</vt:lpstr>
      <vt:lpstr>Calibri</vt:lpstr>
      <vt:lpstr>Wingdings</vt:lpstr>
      <vt:lpstr>Cover</vt:lpstr>
      <vt:lpstr>Contents</vt:lpstr>
      <vt:lpstr>Quotes</vt:lpstr>
      <vt:lpstr>Statement</vt:lpstr>
      <vt:lpstr>Section title</vt:lpstr>
      <vt:lpstr>Title and text pages</vt:lpstr>
      <vt:lpstr>Blank </vt:lpstr>
      <vt:lpstr>Thankyou</vt:lpstr>
      <vt:lpstr>Train Fire Analysis GB Safety Data</vt:lpstr>
      <vt:lpstr>Introduction: Train Fire Analysis</vt:lpstr>
      <vt:lpstr>SMIS Data Analysis</vt:lpstr>
      <vt:lpstr>How has the data been selected?</vt:lpstr>
      <vt:lpstr>Reportable Train Fires – Annual Count (2006 – 2022)</vt:lpstr>
      <vt:lpstr>Reportable Train Fires – by case group (2006-2022) </vt:lpstr>
      <vt:lpstr>Reportable Train Fires by Cause (2022)</vt:lpstr>
      <vt:lpstr>Arson/Vandalism Fires – Details: Time of Events (2022)</vt:lpstr>
      <vt:lpstr>Arson/Vandalism Fires – Details: Locations (2022)</vt:lpstr>
      <vt:lpstr>Technical Fires: Details – Time of Events (2022)</vt:lpstr>
      <vt:lpstr>Technical Fires – Details: Locations (2022)</vt:lpstr>
      <vt:lpstr>Additional Information </vt:lpstr>
      <vt:lpstr>European CSI Data</vt:lpstr>
      <vt:lpstr>Data Source</vt:lpstr>
      <vt:lpstr>Number of Fires in Rolling tock Reported in CSI’s – all EU</vt:lpstr>
      <vt:lpstr>Count of fires in rolling stock reported in CSIs  (2010-2021)</vt:lpstr>
      <vt:lpstr>Rate of fires in rolling stock reported in CSIs (2010 – 2021)</vt:lpstr>
      <vt:lpstr>Number of people killed or injured due to fire on rolling stock reported in CSIs over the last 6 years</vt:lpstr>
      <vt:lpstr>NFCC Project to develop a common definition of risk for railway incidents</vt:lpstr>
      <vt:lpstr>Data to Support the NFCC definition of risk for Railway incidents </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Clifton Masdea</dc:creator>
  <cp:lastModifiedBy>Clifton Masdea</cp:lastModifiedBy>
  <cp:revision>207</cp:revision>
  <dcterms:created xsi:type="dcterms:W3CDTF">2022-10-28T07:35:24Z</dcterms:created>
  <dcterms:modified xsi:type="dcterms:W3CDTF">2023-05-11T10:52:21Z</dcterms:modified>
</cp:coreProperties>
</file>