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6"/>
    <p:sldMasterId id="2147483683" r:id="rId17"/>
    <p:sldMasterId id="2147483695" r:id="rId18"/>
    <p:sldMasterId id="2147483707" r:id="rId19"/>
  </p:sldMasterIdLst>
  <p:notesMasterIdLst>
    <p:notesMasterId r:id="rId63"/>
  </p:notesMasterIdLst>
  <p:sldIdLst>
    <p:sldId id="296" r:id="rId20"/>
    <p:sldId id="822" r:id="rId21"/>
    <p:sldId id="865" r:id="rId22"/>
    <p:sldId id="866" r:id="rId23"/>
    <p:sldId id="867" r:id="rId24"/>
    <p:sldId id="868" r:id="rId25"/>
    <p:sldId id="880" r:id="rId26"/>
    <p:sldId id="870" r:id="rId27"/>
    <p:sldId id="871" r:id="rId28"/>
    <p:sldId id="876" r:id="rId29"/>
    <p:sldId id="877" r:id="rId30"/>
    <p:sldId id="878" r:id="rId31"/>
    <p:sldId id="873" r:id="rId32"/>
    <p:sldId id="879" r:id="rId33"/>
    <p:sldId id="883" r:id="rId34"/>
    <p:sldId id="884" r:id="rId35"/>
    <p:sldId id="839" r:id="rId36"/>
    <p:sldId id="775" r:id="rId37"/>
    <p:sldId id="772" r:id="rId38"/>
    <p:sldId id="831" r:id="rId39"/>
    <p:sldId id="841" r:id="rId40"/>
    <p:sldId id="830" r:id="rId41"/>
    <p:sldId id="833" r:id="rId42"/>
    <p:sldId id="856" r:id="rId43"/>
    <p:sldId id="834" r:id="rId44"/>
    <p:sldId id="842" r:id="rId45"/>
    <p:sldId id="777" r:id="rId46"/>
    <p:sldId id="843" r:id="rId47"/>
    <p:sldId id="845" r:id="rId48"/>
    <p:sldId id="837" r:id="rId49"/>
    <p:sldId id="846" r:id="rId50"/>
    <p:sldId id="852" r:id="rId51"/>
    <p:sldId id="881" r:id="rId52"/>
    <p:sldId id="882" r:id="rId53"/>
    <p:sldId id="853" r:id="rId54"/>
    <p:sldId id="854" r:id="rId55"/>
    <p:sldId id="848" r:id="rId56"/>
    <p:sldId id="849" r:id="rId57"/>
    <p:sldId id="850" r:id="rId58"/>
    <p:sldId id="851" r:id="rId59"/>
    <p:sldId id="774" r:id="rId60"/>
    <p:sldId id="855" r:id="rId61"/>
    <p:sldId id="778" r:id="rId6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661"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1" clrIdx="0">
    <p:extLst>
      <p:ext uri="{19B8F6BF-5375-455C-9EA6-DF929625EA0E}">
        <p15:presenceInfo xmlns:p15="http://schemas.microsoft.com/office/powerpoint/2012/main" userId="S::Wayne.Murphy@RSSB.CO.UK::45211b58-5c40-4621-afe1-584f547e3c19" providerId="AD"/>
      </p:ext>
    </p:extLst>
  </p:cmAuthor>
  <p:cmAuthor id="2" name="Martha Parkhurst" initials="MP" lastIdx="58" clrIdx="1">
    <p:extLst>
      <p:ext uri="{19B8F6BF-5375-455C-9EA6-DF929625EA0E}">
        <p15:presenceInfo xmlns:p15="http://schemas.microsoft.com/office/powerpoint/2012/main" userId="S::Martha.Parkhurst@RSSB.CO.UK::d5914b7b-5525-49b9-8807-2de9b3dce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94"/>
    <a:srgbClr val="EDA100"/>
    <a:srgbClr val="CFD6D3"/>
    <a:srgbClr val="E94321"/>
    <a:srgbClr val="878787"/>
    <a:srgbClr val="00B1E3"/>
    <a:srgbClr val="141B4D"/>
    <a:srgbClr val="116AC4"/>
    <a:srgbClr val="00ADB1"/>
    <a:srgbClr val="005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03E79-6B0B-49FE-B860-EDC10DAE6276}" v="2099" dt="2021-03-05T11:47:52.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6101" autoAdjust="0"/>
  </p:normalViewPr>
  <p:slideViewPr>
    <p:cSldViewPr snapToGrid="0" showGuides="1">
      <p:cViewPr varScale="1">
        <p:scale>
          <a:sx n="114" d="100"/>
          <a:sy n="114" d="100"/>
        </p:scale>
        <p:origin x="396" y="102"/>
      </p:cViewPr>
      <p:guideLst>
        <p:guide pos="3840"/>
        <p:guide orient="horz" pos="1661"/>
      </p:guideLst>
    </p:cSldViewPr>
  </p:slideViewPr>
  <p:notesTextViewPr>
    <p:cViewPr>
      <p:scale>
        <a:sx n="1" d="1"/>
        <a:sy n="1" d="1"/>
      </p:scale>
      <p:origin x="0" y="0"/>
    </p:cViewPr>
  </p:notesTextViewPr>
  <p:notesViewPr>
    <p:cSldViewPr snapToGrid="0" showGuides="1">
      <p:cViewPr>
        <p:scale>
          <a:sx n="62" d="100"/>
          <a:sy n="62" d="100"/>
        </p:scale>
        <p:origin x="2396" y="-504"/>
      </p:cViewPr>
      <p:guideLst>
        <p:guide orient="horz" pos="3126"/>
        <p:guide pos="2141"/>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3.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customXml" Target="../customXml/item10.xml"/><Relationship Id="rId19" Type="http://schemas.openxmlformats.org/officeDocument/2006/relationships/slideMaster" Target="slideMasters/slideMaster4.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customXml" Target="../customXml/item8.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2.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theme" Target="theme/theme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D49F1B-AE95-428A-ABD4-B10B4F484F64}" type="datetimeFigureOut">
              <a:rPr lang="en-GB" smtClean="0"/>
              <a:t>05/03/2021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AB0473-D7DB-4938-AA81-4FE26BD6BEE1}" type="slidenum">
              <a:rPr lang="en-GB" smtClean="0"/>
              <a:t>‹#›</a:t>
            </a:fld>
            <a:endParaRPr lang="en-GB"/>
          </a:p>
        </p:txBody>
      </p:sp>
    </p:spTree>
    <p:extLst>
      <p:ext uri="{BB962C8B-B14F-4D97-AF65-F5344CB8AC3E}">
        <p14:creationId xmlns:p14="http://schemas.microsoft.com/office/powerpoint/2010/main" val="29637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689CC-6958-4F62-A2B0-6289660D9B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75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DE7E0-2B38-4EC6-9182-E2E96673A0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680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DE7E0-2B38-4EC6-9182-E2E96673A0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17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DE7E0-2B38-4EC6-9182-E2E96673A0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68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276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the headlines - </a:t>
            </a:r>
            <a:r>
              <a:rPr kumimoji="0" lang="en-GB" sz="1200" b="0" i="0" u="none" strike="noStrike" kern="1200" cap="none" spc="-50" normalizeH="0" baseline="0" noProof="0" dirty="0">
                <a:ln>
                  <a:noFill/>
                </a:ln>
                <a:solidFill>
                  <a:schemeClr val="tx1"/>
                </a:solidFill>
                <a:effectLst/>
                <a:uLnTx/>
                <a:uFillTx/>
                <a:latin typeface="+mn-lt"/>
                <a:ea typeface="+mn-ea"/>
                <a:cs typeface="+mn-cs"/>
              </a:rPr>
              <a:t>Click on the icons for more detail on those changes </a:t>
            </a:r>
            <a:endParaRPr kumimoji="0" lang="en-GB" sz="1200" b="0" i="1" u="none" strike="noStrike" kern="1200" cap="none" spc="0" normalizeH="0" baseline="0" noProof="0" dirty="0">
              <a:ln>
                <a:noFill/>
              </a:ln>
              <a:solidFill>
                <a:schemeClr val="tx1"/>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8AB0473-D7DB-4938-AA81-4FE26BD6BEE1}" type="slidenum">
              <a:rPr lang="en-GB" smtClean="0"/>
              <a:t>18</a:t>
            </a:fld>
            <a:endParaRPr lang="en-GB"/>
          </a:p>
        </p:txBody>
      </p:sp>
    </p:spTree>
    <p:extLst>
      <p:ext uri="{BB962C8B-B14F-4D97-AF65-F5344CB8AC3E}">
        <p14:creationId xmlns:p14="http://schemas.microsoft.com/office/powerpoint/2010/main" val="948588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19</a:t>
            </a:fld>
            <a:endParaRPr lang="en-GB"/>
          </a:p>
        </p:txBody>
      </p:sp>
    </p:spTree>
    <p:extLst>
      <p:ext uri="{BB962C8B-B14F-4D97-AF65-F5344CB8AC3E}">
        <p14:creationId xmlns:p14="http://schemas.microsoft.com/office/powerpoint/2010/main" val="3023567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20</a:t>
            </a:fld>
            <a:endParaRPr lang="en-GB"/>
          </a:p>
        </p:txBody>
      </p:sp>
    </p:spTree>
    <p:extLst>
      <p:ext uri="{BB962C8B-B14F-4D97-AF65-F5344CB8AC3E}">
        <p14:creationId xmlns:p14="http://schemas.microsoft.com/office/powerpoint/2010/main" val="3507836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21</a:t>
            </a:fld>
            <a:endParaRPr lang="en-GB"/>
          </a:p>
        </p:txBody>
      </p:sp>
    </p:spTree>
    <p:extLst>
      <p:ext uri="{BB962C8B-B14F-4D97-AF65-F5344CB8AC3E}">
        <p14:creationId xmlns:p14="http://schemas.microsoft.com/office/powerpoint/2010/main" val="2062758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22</a:t>
            </a:fld>
            <a:endParaRPr lang="en-GB"/>
          </a:p>
        </p:txBody>
      </p:sp>
    </p:spTree>
    <p:extLst>
      <p:ext uri="{BB962C8B-B14F-4D97-AF65-F5344CB8AC3E}">
        <p14:creationId xmlns:p14="http://schemas.microsoft.com/office/powerpoint/2010/main" val="867189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23</a:t>
            </a:fld>
            <a:endParaRPr lang="en-GB"/>
          </a:p>
        </p:txBody>
      </p:sp>
    </p:spTree>
    <p:extLst>
      <p:ext uri="{BB962C8B-B14F-4D97-AF65-F5344CB8AC3E}">
        <p14:creationId xmlns:p14="http://schemas.microsoft.com/office/powerpoint/2010/main" val="153934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24</a:t>
            </a:fld>
            <a:endParaRPr lang="en-GB"/>
          </a:p>
        </p:txBody>
      </p:sp>
    </p:spTree>
    <p:extLst>
      <p:ext uri="{BB962C8B-B14F-4D97-AF65-F5344CB8AC3E}">
        <p14:creationId xmlns:p14="http://schemas.microsoft.com/office/powerpoint/2010/main" val="2060085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25</a:t>
            </a:fld>
            <a:endParaRPr lang="en-GB"/>
          </a:p>
        </p:txBody>
      </p:sp>
    </p:spTree>
    <p:extLst>
      <p:ext uri="{BB962C8B-B14F-4D97-AF65-F5344CB8AC3E}">
        <p14:creationId xmlns:p14="http://schemas.microsoft.com/office/powerpoint/2010/main" val="847576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26</a:t>
            </a:fld>
            <a:endParaRPr lang="en-GB"/>
          </a:p>
        </p:txBody>
      </p:sp>
    </p:spTree>
    <p:extLst>
      <p:ext uri="{BB962C8B-B14F-4D97-AF65-F5344CB8AC3E}">
        <p14:creationId xmlns:p14="http://schemas.microsoft.com/office/powerpoint/2010/main" val="3145389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27</a:t>
            </a:fld>
            <a:endParaRPr lang="en-GB"/>
          </a:p>
        </p:txBody>
      </p:sp>
    </p:spTree>
    <p:extLst>
      <p:ext uri="{BB962C8B-B14F-4D97-AF65-F5344CB8AC3E}">
        <p14:creationId xmlns:p14="http://schemas.microsoft.com/office/powerpoint/2010/main" val="992506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28</a:t>
            </a:fld>
            <a:endParaRPr lang="en-GB"/>
          </a:p>
        </p:txBody>
      </p:sp>
    </p:spTree>
    <p:extLst>
      <p:ext uri="{BB962C8B-B14F-4D97-AF65-F5344CB8AC3E}">
        <p14:creationId xmlns:p14="http://schemas.microsoft.com/office/powerpoint/2010/main" val="3285845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29</a:t>
            </a:fld>
            <a:endParaRPr lang="en-GB"/>
          </a:p>
        </p:txBody>
      </p:sp>
    </p:spTree>
    <p:extLst>
      <p:ext uri="{BB962C8B-B14F-4D97-AF65-F5344CB8AC3E}">
        <p14:creationId xmlns:p14="http://schemas.microsoft.com/office/powerpoint/2010/main" val="2759758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30</a:t>
            </a:fld>
            <a:endParaRPr lang="en-GB"/>
          </a:p>
        </p:txBody>
      </p:sp>
    </p:spTree>
    <p:extLst>
      <p:ext uri="{BB962C8B-B14F-4D97-AF65-F5344CB8AC3E}">
        <p14:creationId xmlns:p14="http://schemas.microsoft.com/office/powerpoint/2010/main" val="1886776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31</a:t>
            </a:fld>
            <a:endParaRPr lang="en-GB"/>
          </a:p>
        </p:txBody>
      </p:sp>
    </p:spTree>
    <p:extLst>
      <p:ext uri="{BB962C8B-B14F-4D97-AF65-F5344CB8AC3E}">
        <p14:creationId xmlns:p14="http://schemas.microsoft.com/office/powerpoint/2010/main" val="832011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32</a:t>
            </a:fld>
            <a:endParaRPr lang="en-GB"/>
          </a:p>
        </p:txBody>
      </p:sp>
    </p:spTree>
    <p:extLst>
      <p:ext uri="{BB962C8B-B14F-4D97-AF65-F5344CB8AC3E}">
        <p14:creationId xmlns:p14="http://schemas.microsoft.com/office/powerpoint/2010/main" val="4244502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33</a:t>
            </a:fld>
            <a:endParaRPr lang="en-GB"/>
          </a:p>
        </p:txBody>
      </p:sp>
    </p:spTree>
    <p:extLst>
      <p:ext uri="{BB962C8B-B14F-4D97-AF65-F5344CB8AC3E}">
        <p14:creationId xmlns:p14="http://schemas.microsoft.com/office/powerpoint/2010/main" val="165162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DE7E0-2B38-4EC6-9182-E2E96673A0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567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34</a:t>
            </a:fld>
            <a:endParaRPr lang="en-GB"/>
          </a:p>
        </p:txBody>
      </p:sp>
    </p:spTree>
    <p:extLst>
      <p:ext uri="{BB962C8B-B14F-4D97-AF65-F5344CB8AC3E}">
        <p14:creationId xmlns:p14="http://schemas.microsoft.com/office/powerpoint/2010/main" val="2223253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35</a:t>
            </a:fld>
            <a:endParaRPr lang="en-GB"/>
          </a:p>
        </p:txBody>
      </p:sp>
    </p:spTree>
    <p:extLst>
      <p:ext uri="{BB962C8B-B14F-4D97-AF65-F5344CB8AC3E}">
        <p14:creationId xmlns:p14="http://schemas.microsoft.com/office/powerpoint/2010/main" val="1897296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36</a:t>
            </a:fld>
            <a:endParaRPr lang="en-GB"/>
          </a:p>
        </p:txBody>
      </p:sp>
    </p:spTree>
    <p:extLst>
      <p:ext uri="{BB962C8B-B14F-4D97-AF65-F5344CB8AC3E}">
        <p14:creationId xmlns:p14="http://schemas.microsoft.com/office/powerpoint/2010/main" val="32351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37</a:t>
            </a:fld>
            <a:endParaRPr lang="en-GB"/>
          </a:p>
        </p:txBody>
      </p:sp>
    </p:spTree>
    <p:extLst>
      <p:ext uri="{BB962C8B-B14F-4D97-AF65-F5344CB8AC3E}">
        <p14:creationId xmlns:p14="http://schemas.microsoft.com/office/powerpoint/2010/main" val="4069528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38</a:t>
            </a:fld>
            <a:endParaRPr lang="en-GB"/>
          </a:p>
        </p:txBody>
      </p:sp>
    </p:spTree>
    <p:extLst>
      <p:ext uri="{BB962C8B-B14F-4D97-AF65-F5344CB8AC3E}">
        <p14:creationId xmlns:p14="http://schemas.microsoft.com/office/powerpoint/2010/main" val="3815873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39</a:t>
            </a:fld>
            <a:endParaRPr lang="en-GB"/>
          </a:p>
        </p:txBody>
      </p:sp>
    </p:spTree>
    <p:extLst>
      <p:ext uri="{BB962C8B-B14F-4D97-AF65-F5344CB8AC3E}">
        <p14:creationId xmlns:p14="http://schemas.microsoft.com/office/powerpoint/2010/main" val="3780563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40</a:t>
            </a:fld>
            <a:endParaRPr lang="en-GB"/>
          </a:p>
        </p:txBody>
      </p:sp>
    </p:spTree>
    <p:extLst>
      <p:ext uri="{BB962C8B-B14F-4D97-AF65-F5344CB8AC3E}">
        <p14:creationId xmlns:p14="http://schemas.microsoft.com/office/powerpoint/2010/main" val="1778365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41</a:t>
            </a:fld>
            <a:endParaRPr lang="en-GB"/>
          </a:p>
        </p:txBody>
      </p:sp>
    </p:spTree>
    <p:extLst>
      <p:ext uri="{BB962C8B-B14F-4D97-AF65-F5344CB8AC3E}">
        <p14:creationId xmlns:p14="http://schemas.microsoft.com/office/powerpoint/2010/main" val="3317325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42</a:t>
            </a:fld>
            <a:endParaRPr lang="en-GB"/>
          </a:p>
        </p:txBody>
      </p:sp>
    </p:spTree>
    <p:extLst>
      <p:ext uri="{BB962C8B-B14F-4D97-AF65-F5344CB8AC3E}">
        <p14:creationId xmlns:p14="http://schemas.microsoft.com/office/powerpoint/2010/main" val="4281249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43</a:t>
            </a:fld>
            <a:endParaRPr lang="en-GB"/>
          </a:p>
        </p:txBody>
      </p:sp>
    </p:spTree>
    <p:extLst>
      <p:ext uri="{BB962C8B-B14F-4D97-AF65-F5344CB8AC3E}">
        <p14:creationId xmlns:p14="http://schemas.microsoft.com/office/powerpoint/2010/main" val="1204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DE7E0-2B38-4EC6-9182-E2E96673A0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07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DE7E0-2B38-4EC6-9182-E2E96673A0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86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DE7E0-2B38-4EC6-9182-E2E96673A0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01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DE7E0-2B38-4EC6-9182-E2E96673A0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10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DE7E0-2B38-4EC6-9182-E2E96673A0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707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DE7E0-2B38-4EC6-9182-E2E96673A0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759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192000" y="4608000"/>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192000"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6" name="Picture 15">
            <a:extLst>
              <a:ext uri="{FF2B5EF4-FFF2-40B4-BE49-F238E27FC236}">
                <a16:creationId xmlns:a16="http://schemas.microsoft.com/office/drawing/2014/main" id="{8969CF87-B316-4CD9-9815-1FE5C839B7CE}"/>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88557" y="133602"/>
            <a:ext cx="1863459" cy="665521"/>
          </a:xfrm>
          <a:prstGeom prst="rect">
            <a:avLst/>
          </a:prstGeom>
        </p:spPr>
      </p:pic>
    </p:spTree>
    <p:extLst>
      <p:ext uri="{BB962C8B-B14F-4D97-AF65-F5344CB8AC3E}">
        <p14:creationId xmlns:p14="http://schemas.microsoft.com/office/powerpoint/2010/main" val="75567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0"/>
            <a:ext cx="10560000" cy="817200"/>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6612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5" name="Content Placeholder 3"/>
          <p:cNvSpPr>
            <a:spLocks noGrp="1"/>
          </p:cNvSpPr>
          <p:nvPr>
            <p:ph sz="half" idx="2"/>
          </p:nvPr>
        </p:nvSpPr>
        <p:spPr>
          <a:xfrm>
            <a:off x="8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8" name="Content Placeholder 3"/>
          <p:cNvSpPr>
            <a:spLocks noGrp="1"/>
          </p:cNvSpPr>
          <p:nvPr>
            <p:ph sz="half" idx="11"/>
          </p:nvPr>
        </p:nvSpPr>
        <p:spPr>
          <a:xfrm>
            <a:off x="4427099"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9" name="Content Placeholder 3"/>
          <p:cNvSpPr>
            <a:spLocks noGrp="1"/>
          </p:cNvSpPr>
          <p:nvPr>
            <p:ph sz="half" idx="12"/>
          </p:nvPr>
        </p:nvSpPr>
        <p:spPr>
          <a:xfrm>
            <a:off x="80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11" name="Text Placeholder 10"/>
          <p:cNvSpPr>
            <a:spLocks noGrp="1"/>
          </p:cNvSpPr>
          <p:nvPr>
            <p:ph type="body" sz="quarter" idx="13"/>
          </p:nvPr>
        </p:nvSpPr>
        <p:spPr>
          <a:xfrm>
            <a:off x="8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4"/>
          </p:nvPr>
        </p:nvSpPr>
        <p:spPr>
          <a:xfrm>
            <a:off x="4427099"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p:cNvSpPr>
            <a:spLocks noGrp="1"/>
          </p:cNvSpPr>
          <p:nvPr>
            <p:ph type="body" sz="quarter" idx="15"/>
          </p:nvPr>
        </p:nvSpPr>
        <p:spPr>
          <a:xfrm>
            <a:off x="80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6"/>
          </p:nvPr>
        </p:nvSpPr>
        <p:spPr>
          <a:xfrm>
            <a:off x="23800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7" name="Text Placeholder 15"/>
          <p:cNvSpPr>
            <a:spLocks noGrp="1"/>
          </p:cNvSpPr>
          <p:nvPr>
            <p:ph type="body" sz="quarter" idx="17"/>
          </p:nvPr>
        </p:nvSpPr>
        <p:spPr>
          <a:xfrm>
            <a:off x="59689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8" name="Text Placeholder 15"/>
          <p:cNvSpPr>
            <a:spLocks noGrp="1"/>
          </p:cNvSpPr>
          <p:nvPr>
            <p:ph type="body" sz="quarter" idx="18"/>
          </p:nvPr>
        </p:nvSpPr>
        <p:spPr>
          <a:xfrm>
            <a:off x="9557853"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96497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540104"/>
          </a:xfrm>
        </p:spPr>
        <p:txBody>
          <a:bodyPr>
            <a:noAutofit/>
          </a:bodyPr>
          <a:lstStyle>
            <a:lvl1pPr>
              <a:defRPr sz="1400"/>
            </a:lvl1pPr>
            <a:lvl2pPr>
              <a:defRPr sz="1600"/>
            </a:lvl2pPr>
          </a:lstStyle>
          <a:p>
            <a:pPr lvl="0"/>
            <a:r>
              <a:rPr lang="en-US"/>
              <a:t>Click to edit Master text styles</a:t>
            </a:r>
          </a:p>
        </p:txBody>
      </p:sp>
      <p:sp>
        <p:nvSpPr>
          <p:cNvPr id="5" name="Content Placeholder 3"/>
          <p:cNvSpPr>
            <a:spLocks noGrp="1"/>
          </p:cNvSpPr>
          <p:nvPr>
            <p:ph sz="half" idx="2"/>
          </p:nvPr>
        </p:nvSpPr>
        <p:spPr>
          <a:xfrm>
            <a:off x="8160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8" name="Content Placeholder 3"/>
          <p:cNvSpPr>
            <a:spLocks noGrp="1"/>
          </p:cNvSpPr>
          <p:nvPr>
            <p:ph sz="half" idx="11"/>
          </p:nvPr>
        </p:nvSpPr>
        <p:spPr>
          <a:xfrm>
            <a:off x="4407451"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9" name="Content Placeholder 3"/>
          <p:cNvSpPr>
            <a:spLocks noGrp="1"/>
          </p:cNvSpPr>
          <p:nvPr>
            <p:ph sz="half" idx="12"/>
          </p:nvPr>
        </p:nvSpPr>
        <p:spPr>
          <a:xfrm>
            <a:off x="79968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11" name="Text Placeholder 10"/>
          <p:cNvSpPr>
            <a:spLocks noGrp="1"/>
          </p:cNvSpPr>
          <p:nvPr>
            <p:ph type="body" sz="quarter" idx="13"/>
          </p:nvPr>
        </p:nvSpPr>
        <p:spPr>
          <a:xfrm>
            <a:off x="2122626" y="2231791"/>
            <a:ext cx="2182199" cy="1808092"/>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6" name="Text Placeholder 15"/>
          <p:cNvSpPr>
            <a:spLocks noGrp="1"/>
          </p:cNvSpPr>
          <p:nvPr>
            <p:ph type="body" sz="quarter" idx="16"/>
          </p:nvPr>
        </p:nvSpPr>
        <p:spPr>
          <a:xfrm>
            <a:off x="816001" y="3206359"/>
            <a:ext cx="117780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1" name="Content Placeholder 3"/>
          <p:cNvSpPr>
            <a:spLocks noGrp="1"/>
          </p:cNvSpPr>
          <p:nvPr>
            <p:ph sz="half" idx="19"/>
          </p:nvPr>
        </p:nvSpPr>
        <p:spPr>
          <a:xfrm>
            <a:off x="8160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2" name="Content Placeholder 3"/>
          <p:cNvSpPr>
            <a:spLocks noGrp="1"/>
          </p:cNvSpPr>
          <p:nvPr>
            <p:ph sz="half" idx="20"/>
          </p:nvPr>
        </p:nvSpPr>
        <p:spPr>
          <a:xfrm>
            <a:off x="4407451"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3" name="Content Placeholder 3"/>
          <p:cNvSpPr>
            <a:spLocks noGrp="1"/>
          </p:cNvSpPr>
          <p:nvPr>
            <p:ph sz="half" idx="21"/>
          </p:nvPr>
        </p:nvSpPr>
        <p:spPr>
          <a:xfrm>
            <a:off x="79968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4" name="Text Placeholder 10"/>
          <p:cNvSpPr>
            <a:spLocks noGrp="1"/>
          </p:cNvSpPr>
          <p:nvPr>
            <p:ph type="body" sz="quarter" idx="22"/>
          </p:nvPr>
        </p:nvSpPr>
        <p:spPr>
          <a:xfrm>
            <a:off x="2122626" y="4166609"/>
            <a:ext cx="2182199" cy="1843251"/>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7" name="Text Placeholder 15"/>
          <p:cNvSpPr>
            <a:spLocks noGrp="1"/>
          </p:cNvSpPr>
          <p:nvPr>
            <p:ph type="body" sz="quarter" idx="23"/>
          </p:nvPr>
        </p:nvSpPr>
        <p:spPr>
          <a:xfrm>
            <a:off x="816001" y="5141177"/>
            <a:ext cx="117780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8" name="Text Placeholder 10"/>
          <p:cNvSpPr>
            <a:spLocks noGrp="1"/>
          </p:cNvSpPr>
          <p:nvPr>
            <p:ph type="body" sz="quarter" idx="24"/>
          </p:nvPr>
        </p:nvSpPr>
        <p:spPr>
          <a:xfrm>
            <a:off x="57120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Text Placeholder 15"/>
          <p:cNvSpPr>
            <a:spLocks noGrp="1"/>
          </p:cNvSpPr>
          <p:nvPr>
            <p:ph type="body" sz="quarter" idx="25"/>
          </p:nvPr>
        </p:nvSpPr>
        <p:spPr>
          <a:xfrm>
            <a:off x="4407452"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0" name="Text Placeholder 10"/>
          <p:cNvSpPr>
            <a:spLocks noGrp="1"/>
          </p:cNvSpPr>
          <p:nvPr>
            <p:ph type="body" sz="quarter" idx="26"/>
          </p:nvPr>
        </p:nvSpPr>
        <p:spPr>
          <a:xfrm>
            <a:off x="93024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1" name="Text Placeholder 15"/>
          <p:cNvSpPr>
            <a:spLocks noGrp="1"/>
          </p:cNvSpPr>
          <p:nvPr>
            <p:ph type="body" sz="quarter" idx="27"/>
          </p:nvPr>
        </p:nvSpPr>
        <p:spPr>
          <a:xfrm>
            <a:off x="7996801"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2" name="Text Placeholder 10"/>
          <p:cNvSpPr>
            <a:spLocks noGrp="1"/>
          </p:cNvSpPr>
          <p:nvPr>
            <p:ph type="body" sz="quarter" idx="28"/>
          </p:nvPr>
        </p:nvSpPr>
        <p:spPr>
          <a:xfrm>
            <a:off x="57120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3" name="Text Placeholder 15"/>
          <p:cNvSpPr>
            <a:spLocks noGrp="1"/>
          </p:cNvSpPr>
          <p:nvPr>
            <p:ph type="body" sz="quarter" idx="29"/>
          </p:nvPr>
        </p:nvSpPr>
        <p:spPr>
          <a:xfrm>
            <a:off x="4407452"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4" name="Text Placeholder 10"/>
          <p:cNvSpPr>
            <a:spLocks noGrp="1"/>
          </p:cNvSpPr>
          <p:nvPr>
            <p:ph type="body" sz="quarter" idx="30"/>
          </p:nvPr>
        </p:nvSpPr>
        <p:spPr>
          <a:xfrm>
            <a:off x="93024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5" name="Text Placeholder 15"/>
          <p:cNvSpPr>
            <a:spLocks noGrp="1"/>
          </p:cNvSpPr>
          <p:nvPr>
            <p:ph type="body" sz="quarter" idx="31"/>
          </p:nvPr>
        </p:nvSpPr>
        <p:spPr>
          <a:xfrm>
            <a:off x="7996801"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317835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151183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7637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5"/>
          </p:nvPr>
        </p:nvSpPr>
        <p:spPr>
          <a:xfrm>
            <a:off x="6190967"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999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190967" y="1620000"/>
            <a:ext cx="5184000" cy="4351338"/>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613371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816001" y="3855600"/>
            <a:ext cx="10558967" cy="21240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245516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10"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18544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48847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15" name="Rectangle 14"/>
          <p:cNvSpPr/>
          <p:nvPr userDrawn="1"/>
        </p:nvSpPr>
        <p:spPr>
          <a:xfrm>
            <a:off x="9192000" y="4608000"/>
            <a:ext cx="300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9192000" y="2305226"/>
            <a:ext cx="3000000" cy="2250000"/>
          </a:xfrm>
          <a:prstGeom prst="rect">
            <a:avLst/>
          </a:prstGeom>
          <a:blipFill dpi="0" rotWithShape="1">
            <a:blip r:embed="rId4"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271786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17033" y="450850"/>
            <a:ext cx="1056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090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212173"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Slide Number Placeholder 5"/>
          <p:cNvSpPr>
            <a:spLocks noGrp="1"/>
          </p:cNvSpPr>
          <p:nvPr>
            <p:ph type="sldNum" sz="quarter" idx="12"/>
          </p:nvPr>
        </p:nvSpPr>
        <p:spPr>
          <a:xfrm>
            <a:off x="816000" y="6336000"/>
            <a:ext cx="336000" cy="252000"/>
          </a:xfrm>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1682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12192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16000" y="2890226"/>
            <a:ext cx="10560000" cy="1080000"/>
          </a:xfrm>
        </p:spPr>
        <p:txBody>
          <a:bodyPr anchor="ctr" anchorCtr="1">
            <a:noAutofit/>
          </a:bodyPr>
          <a:lstStyle>
            <a:lvl1pPr algn="ctr">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0" y="4611757"/>
            <a:ext cx="6027827"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6212173" y="0"/>
            <a:ext cx="60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893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095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6557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4444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84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184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2315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3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6" name="Content Placeholder 5"/>
          <p:cNvSpPr>
            <a:spLocks noGrp="1"/>
          </p:cNvSpPr>
          <p:nvPr>
            <p:ph sz="quarter" idx="13" hasCustomPrompt="1"/>
          </p:nvPr>
        </p:nvSpPr>
        <p:spPr>
          <a:xfrm>
            <a:off x="9192000" y="2305049"/>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
        <p:nvSpPr>
          <p:cNvPr id="11" name="Content Placeholder 10"/>
          <p:cNvSpPr>
            <a:spLocks noGrp="1"/>
          </p:cNvSpPr>
          <p:nvPr>
            <p:ph sz="quarter" idx="14" hasCustomPrompt="1"/>
          </p:nvPr>
        </p:nvSpPr>
        <p:spPr>
          <a:xfrm>
            <a:off x="9192000" y="4608513"/>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Tree>
    <p:extLst>
      <p:ext uri="{BB962C8B-B14F-4D97-AF65-F5344CB8AC3E}">
        <p14:creationId xmlns:p14="http://schemas.microsoft.com/office/powerpoint/2010/main" val="1558889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3500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7749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1696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7883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2919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4066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2075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6536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9522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488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4" name="Text Placeholder 3"/>
          <p:cNvSpPr>
            <a:spLocks noGrp="1"/>
          </p:cNvSpPr>
          <p:nvPr>
            <p:ph type="body" sz="quarter" idx="18"/>
          </p:nvPr>
        </p:nvSpPr>
        <p:spPr>
          <a:xfrm>
            <a:off x="817033" y="3600000"/>
            <a:ext cx="2304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19" name="Text Placeholder 3"/>
          <p:cNvSpPr>
            <a:spLocks noGrp="1"/>
          </p:cNvSpPr>
          <p:nvPr>
            <p:ph type="body" sz="quarter" idx="19"/>
          </p:nvPr>
        </p:nvSpPr>
        <p:spPr>
          <a:xfrm>
            <a:off x="3566400" y="3600000"/>
            <a:ext cx="2304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0" name="Text Placeholder 3"/>
          <p:cNvSpPr>
            <a:spLocks noGrp="1"/>
          </p:cNvSpPr>
          <p:nvPr>
            <p:ph type="body" sz="quarter" idx="20"/>
          </p:nvPr>
        </p:nvSpPr>
        <p:spPr>
          <a:xfrm>
            <a:off x="6321600" y="3600000"/>
            <a:ext cx="2304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1" name="Text Placeholder 3"/>
          <p:cNvSpPr>
            <a:spLocks noGrp="1"/>
          </p:cNvSpPr>
          <p:nvPr>
            <p:ph type="body" sz="quarter" idx="21"/>
          </p:nvPr>
        </p:nvSpPr>
        <p:spPr>
          <a:xfrm>
            <a:off x="9070967" y="3600000"/>
            <a:ext cx="2304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9" name="Content Placeholder 8"/>
          <p:cNvSpPr>
            <a:spLocks noGrp="1"/>
          </p:cNvSpPr>
          <p:nvPr>
            <p:ph sz="quarter" idx="22" hasCustomPrompt="1"/>
          </p:nvPr>
        </p:nvSpPr>
        <p:spPr>
          <a:xfrm>
            <a:off x="8160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7" name="Content Placeholder 6"/>
          <p:cNvSpPr>
            <a:spLocks noGrp="1"/>
          </p:cNvSpPr>
          <p:nvPr>
            <p:ph sz="quarter" idx="23" hasCustomPrompt="1"/>
          </p:nvPr>
        </p:nvSpPr>
        <p:spPr>
          <a:xfrm>
            <a:off x="35664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3" name="Content Placeholder 12"/>
          <p:cNvSpPr>
            <a:spLocks noGrp="1"/>
          </p:cNvSpPr>
          <p:nvPr>
            <p:ph sz="quarter" idx="24" hasCustomPrompt="1"/>
          </p:nvPr>
        </p:nvSpPr>
        <p:spPr>
          <a:xfrm>
            <a:off x="63216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6" name="Content Placeholder 15"/>
          <p:cNvSpPr>
            <a:spLocks noGrp="1"/>
          </p:cNvSpPr>
          <p:nvPr>
            <p:ph sz="quarter" idx="25" hasCustomPrompt="1"/>
          </p:nvPr>
        </p:nvSpPr>
        <p:spPr>
          <a:xfrm>
            <a:off x="9072000" y="1836000"/>
            <a:ext cx="2304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a:t>Image</a:t>
            </a:r>
            <a:endParaRPr lang="en-GB" dirty="0"/>
          </a:p>
        </p:txBody>
      </p:sp>
    </p:spTree>
    <p:extLst>
      <p:ext uri="{BB962C8B-B14F-4D97-AF65-F5344CB8AC3E}">
        <p14:creationId xmlns:p14="http://schemas.microsoft.com/office/powerpoint/2010/main" val="2108657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480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0489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2449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6309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9623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6553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0737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0889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0284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200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938504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54134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954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0008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37950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9314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484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0573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24355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16000" y="3856380"/>
            <a:ext cx="10560000" cy="2124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2583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5191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460800"/>
            <a:ext cx="10560000" cy="817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6000" y="1620000"/>
            <a:ext cx="105600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6000" y="6336000"/>
            <a:ext cx="336000" cy="252000"/>
          </a:xfrm>
          <a:prstGeom prst="rect">
            <a:avLst/>
          </a:prstGeom>
          <a:solidFill>
            <a:schemeClr val="tx2"/>
          </a:solidFill>
        </p:spPr>
        <p:txBody>
          <a:bodyPr vert="horz" lIns="36000" tIns="36000" rIns="36000" bIns="36000" rtlCol="0" anchor="ctr" anchorCtr="1"/>
          <a:lstStyle>
            <a:lvl1pPr algn="r">
              <a:defRPr sz="900">
                <a:solidFill>
                  <a:schemeClr val="bg1"/>
                </a:solidFill>
              </a:defRPr>
            </a:lvl1pPr>
          </a:lstStyle>
          <a:p>
            <a:fld id="{C1B3EF10-4E29-4F0C-9AB6-355B3A7B01AB}" type="slidenum">
              <a:rPr lang="en-GB" smtClean="0">
                <a:solidFill>
                  <a:prstClr val="white"/>
                </a:solidFill>
              </a:rPr>
              <a:pPr/>
              <a:t>‹#›</a:t>
            </a:fld>
            <a:endParaRPr lang="en-GB">
              <a:solidFill>
                <a:prstClr val="white"/>
              </a:solidFill>
            </a:endParaRPr>
          </a:p>
        </p:txBody>
      </p:sp>
      <p:graphicFrame>
        <p:nvGraphicFramePr>
          <p:cNvPr id="8" name="Table 7"/>
          <p:cNvGraphicFramePr>
            <a:graphicFrameLocks noGrp="1"/>
          </p:cNvGraphicFramePr>
          <p:nvPr userDrawn="1"/>
        </p:nvGraphicFramePr>
        <p:xfrm>
          <a:off x="1325215" y="6336000"/>
          <a:ext cx="5583585" cy="365760"/>
        </p:xfrm>
        <a:graphic>
          <a:graphicData uri="http://schemas.openxmlformats.org/drawingml/2006/table">
            <a:tbl>
              <a:tblPr firstRow="1" bandRow="1">
                <a:tableStyleId>{2D5ABB26-0587-4C30-8999-92F81FD0307C}</a:tableStyleId>
              </a:tblPr>
              <a:tblGrid>
                <a:gridCol w="1861195">
                  <a:extLst>
                    <a:ext uri="{9D8B030D-6E8A-4147-A177-3AD203B41FA5}">
                      <a16:colId xmlns:a16="http://schemas.microsoft.com/office/drawing/2014/main" val="20000"/>
                    </a:ext>
                  </a:extLst>
                </a:gridCol>
                <a:gridCol w="1861195">
                  <a:extLst>
                    <a:ext uri="{9D8B030D-6E8A-4147-A177-3AD203B41FA5}">
                      <a16:colId xmlns:a16="http://schemas.microsoft.com/office/drawing/2014/main" val="20001"/>
                    </a:ext>
                  </a:extLst>
                </a:gridCol>
                <a:gridCol w="1861195">
                  <a:extLst>
                    <a:ext uri="{9D8B030D-6E8A-4147-A177-3AD203B41FA5}">
                      <a16:colId xmlns:a16="http://schemas.microsoft.com/office/drawing/2014/main" val="20002"/>
                    </a:ext>
                  </a:extLst>
                </a:gridCol>
              </a:tblGrid>
              <a:tr h="0">
                <a:tc>
                  <a:txBody>
                    <a:bodyPr/>
                    <a:lstStyle/>
                    <a:p>
                      <a:r>
                        <a:rPr lang="en-GB" sz="900" b="0" dirty="0">
                          <a:solidFill>
                            <a:schemeClr val="tx1"/>
                          </a:solidFill>
                        </a:rPr>
                        <a:t>Standards</a:t>
                      </a:r>
                      <a:r>
                        <a:rPr lang="en-GB" sz="900" b="0" baseline="0" dirty="0">
                          <a:solidFill>
                            <a:schemeClr val="tx1"/>
                          </a:solidFill>
                        </a:rPr>
                        <a:t> Strategy: </a:t>
                      </a:r>
                      <a:r>
                        <a:rPr lang="en-GB" sz="900" b="0" baseline="0" dirty="0" err="1">
                          <a:solidFill>
                            <a:schemeClr val="tx1"/>
                          </a:solidFill>
                        </a:rPr>
                        <a:t>NOPs</a:t>
                      </a:r>
                      <a:r>
                        <a:rPr lang="en-GB" sz="900" b="0" baseline="0" dirty="0">
                          <a:solidFill>
                            <a:schemeClr val="tx1"/>
                          </a:solidFill>
                        </a:rPr>
                        <a:t> and </a:t>
                      </a:r>
                      <a:r>
                        <a:rPr lang="en-GB" sz="900" b="0" baseline="0" dirty="0" err="1">
                          <a:solidFill>
                            <a:schemeClr val="tx1"/>
                          </a:solidFill>
                        </a:rPr>
                        <a:t>NSRs</a:t>
                      </a:r>
                      <a:endParaRPr lang="en-GB" sz="900" b="0" dirty="0">
                        <a:solidFill>
                          <a:schemeClr val="tx1"/>
                        </a:solidFill>
                      </a:endParaRPr>
                    </a:p>
                  </a:txBody>
                  <a:tcPr marL="121920" marR="121920" anchor="ctr">
                    <a:lnR w="12700" cap="flat" cmpd="sng" algn="ctr">
                      <a:solidFill>
                        <a:schemeClr val="tx1"/>
                      </a:solidFill>
                      <a:prstDash val="solid"/>
                      <a:round/>
                      <a:headEnd type="none" w="med" len="med"/>
                      <a:tailEnd type="none" w="med" len="med"/>
                    </a:lnR>
                  </a:tcPr>
                </a:tc>
                <a:tc>
                  <a:txBody>
                    <a:bodyPr/>
                    <a:lstStyle/>
                    <a:p>
                      <a:pPr algn="ctr"/>
                      <a:fld id="{3F467EA6-A169-4466-ADAF-6BDEFED2FB9B}" type="datetime4">
                        <a:rPr lang="en-GB" sz="900" b="0" smtClean="0">
                          <a:solidFill>
                            <a:schemeClr val="tx1"/>
                          </a:solidFill>
                        </a:rPr>
                        <a:pPr algn="ctr"/>
                        <a:t>05 March 2021</a:t>
                      </a:fld>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900" b="0" dirty="0">
                          <a:solidFill>
                            <a:schemeClr val="tx1"/>
                          </a:solidFill>
                        </a:rPr>
                        <a:t>Jon</a:t>
                      </a:r>
                      <a:r>
                        <a:rPr lang="en-GB" sz="900" b="0" baseline="0" dirty="0">
                          <a:solidFill>
                            <a:schemeClr val="tx1"/>
                          </a:solidFill>
                        </a:rPr>
                        <a:t> Taylor</a:t>
                      </a:r>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cxnSp>
        <p:nvCxnSpPr>
          <p:cNvPr id="10" name="Straight Connector 9"/>
          <p:cNvCxnSpPr/>
          <p:nvPr userDrawn="1"/>
        </p:nvCxnSpPr>
        <p:spPr>
          <a:xfrm>
            <a:off x="816000" y="1382400"/>
            <a:ext cx="1056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178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741022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854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05/03/2021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78706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tags" Target="../tags/tag6.xml"/><Relationship Id="rId1" Type="http://schemas.openxmlformats.org/officeDocument/2006/relationships/customXml" Target="../../customXml/item4.xml"/><Relationship Id="rId6" Type="http://schemas.openxmlformats.org/officeDocument/2006/relationships/notesSlide" Target="../notesSlides/notesSlide8.xml"/><Relationship Id="rId5" Type="http://schemas.openxmlformats.org/officeDocument/2006/relationships/slideLayout" Target="../slideLayouts/slideLayout40.xml"/><Relationship Id="rId4" Type="http://schemas.microsoft.com/office/2007/relationships/media" Target="../media/media2.m4a"/><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7.xml"/><Relationship Id="rId1" Type="http://schemas.openxmlformats.org/officeDocument/2006/relationships/customXml" Target="../../customXml/item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audio" Target="NULL" TargetMode="External"/><Relationship Id="rId7" Type="http://schemas.openxmlformats.org/officeDocument/2006/relationships/image" Target="../media/image13.png"/><Relationship Id="rId2" Type="http://schemas.openxmlformats.org/officeDocument/2006/relationships/tags" Target="../tags/tag8.xml"/><Relationship Id="rId1" Type="http://schemas.openxmlformats.org/officeDocument/2006/relationships/customXml" Target="../../customXml/item14.xml"/><Relationship Id="rId6" Type="http://schemas.openxmlformats.org/officeDocument/2006/relationships/notesSlide" Target="../notesSlides/notesSlide10.xml"/><Relationship Id="rId5" Type="http://schemas.openxmlformats.org/officeDocument/2006/relationships/slideLayout" Target="../slideLayouts/slideLayout40.xml"/><Relationship Id="rId4" Type="http://schemas.microsoft.com/office/2007/relationships/media" Target="../media/media3.m4a"/></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9.xml"/><Relationship Id="rId1" Type="http://schemas.openxmlformats.org/officeDocument/2006/relationships/customXml" Target="../../customXml/item15.xml"/></Relationships>
</file>

<file path=ppt/slides/_rels/slide14.xml.rels><?xml version="1.0" encoding="UTF-8" standalone="yes"?>
<Relationships xmlns="http://schemas.openxmlformats.org/package/2006/relationships"><Relationship Id="rId8" Type="http://schemas.openxmlformats.org/officeDocument/2006/relationships/hyperlink" Target="https://www.rssb.co.uk/standards/defining-the-future-of-standards/brexit-faqs" TargetMode="External"/><Relationship Id="rId3" Type="http://schemas.openxmlformats.org/officeDocument/2006/relationships/audio" Target="NULL" TargetMode="External"/><Relationship Id="rId7" Type="http://schemas.openxmlformats.org/officeDocument/2006/relationships/image" Target="../media/image5.png"/><Relationship Id="rId2" Type="http://schemas.openxmlformats.org/officeDocument/2006/relationships/tags" Target="../tags/tag10.xml"/><Relationship Id="rId1" Type="http://schemas.openxmlformats.org/officeDocument/2006/relationships/customXml" Target="../../customXml/item10.xml"/><Relationship Id="rId6" Type="http://schemas.openxmlformats.org/officeDocument/2006/relationships/notesSlide" Target="../notesSlides/notesSlide11.xml"/><Relationship Id="rId11" Type="http://schemas.openxmlformats.org/officeDocument/2006/relationships/image" Target="../media/image13.png"/><Relationship Id="rId5" Type="http://schemas.openxmlformats.org/officeDocument/2006/relationships/slideLayout" Target="../slideLayouts/slideLayout40.xml"/><Relationship Id="rId10" Type="http://schemas.openxmlformats.org/officeDocument/2006/relationships/hyperlink" Target="https://www.rssb.co.uk/what-we-do/rssb-and-the-rail-industry/complying-with-legislation" TargetMode="External"/><Relationship Id="rId4" Type="http://schemas.microsoft.com/office/2007/relationships/media" Target="../media/media4.m4a"/><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NULL" TargetMode="External"/><Relationship Id="rId7" Type="http://schemas.openxmlformats.org/officeDocument/2006/relationships/hyperlink" Target="https://www.rssb.co.uk/standards/defining-the-future-of-standards/brexit-faqs" TargetMode="External"/><Relationship Id="rId2" Type="http://schemas.openxmlformats.org/officeDocument/2006/relationships/tags" Target="../tags/tag11.xml"/><Relationship Id="rId1" Type="http://schemas.openxmlformats.org/officeDocument/2006/relationships/customXml" Target="../../customXml/item6.xml"/><Relationship Id="rId6" Type="http://schemas.openxmlformats.org/officeDocument/2006/relationships/notesSlide" Target="../notesSlides/notesSlide12.xml"/><Relationship Id="rId5" Type="http://schemas.openxmlformats.org/officeDocument/2006/relationships/slideLayout" Target="../slideLayouts/slideLayout40.xml"/><Relationship Id="rId10" Type="http://schemas.openxmlformats.org/officeDocument/2006/relationships/image" Target="../media/image13.png"/><Relationship Id="rId4" Type="http://schemas.microsoft.com/office/2007/relationships/media" Target="../media/media4.m4a"/><Relationship Id="rId9" Type="http://schemas.openxmlformats.org/officeDocument/2006/relationships/hyperlink" Target="https://www.rssb.co.uk/what-we-do/rssb-and-the-rail-industry/complying-with-legislatio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rssb.co.uk/standards/understanding-and-applying-standards/national-technical-specification-notices" TargetMode="External"/><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hyperlink" Target="https://rssb.videomarketingplatform.co/eu-exit-legislation-and-standards?ReturnUrl=https%3a%2f%2fwww.rssb.co.uk%2fservices-and-resources%2fservices%2fevents%2fPast-Webinars" TargetMode="External"/><Relationship Id="rId1" Type="http://schemas.openxmlformats.org/officeDocument/2006/relationships/slideLayout" Target="../slideLayouts/slideLayout40.xml"/><Relationship Id="rId6" Type="http://schemas.openxmlformats.org/officeDocument/2006/relationships/hyperlink" Target="https://www.rssb.co.uk/what-we-do/rssb-and-the-rail-industry/complying-with-legislation" TargetMode="External"/><Relationship Id="rId5" Type="http://schemas.openxmlformats.org/officeDocument/2006/relationships/hyperlink" Target="https://www.rssb.co.uk/standards/defining-the-future-of-standards/brexit-faqs" TargetMode="External"/><Relationship Id="rId4" Type="http://schemas.openxmlformats.org/officeDocument/2006/relationships/hyperlink" Target="https://rssb.videomarketingplatform.co/eu-exit-legislation-and-standards-1?ReturnUrl=https%3a%2f%2fwww.rssb.co.uk%2fservices-and-resources%2fservices%2fevents%2fPast-Webinars" TargetMode="External"/><Relationship Id="rId9" Type="http://schemas.openxmlformats.org/officeDocument/2006/relationships/hyperlink" Target="https://www.rssb.co.uk/standards/changing-and-responding-to-standards"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8.pn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slide" Target="slide2.xml"/><Relationship Id="rId2" Type="http://schemas.openxmlformats.org/officeDocument/2006/relationships/notesSlide" Target="../notesSlides/notesSlide14.xml"/><Relationship Id="rId16" Type="http://schemas.openxmlformats.org/officeDocument/2006/relationships/slide" Target="slide19.xml"/><Relationship Id="rId1" Type="http://schemas.openxmlformats.org/officeDocument/2006/relationships/slideLayout" Target="../slideLayouts/slideLayout29.xml"/><Relationship Id="rId6" Type="http://schemas.openxmlformats.org/officeDocument/2006/relationships/image" Target="../media/image19.jpg"/><Relationship Id="rId11" Type="http://schemas.openxmlformats.org/officeDocument/2006/relationships/slide" Target="slide43.xml"/><Relationship Id="rId5" Type="http://schemas.openxmlformats.org/officeDocument/2006/relationships/image" Target="../media/image18.jpg"/><Relationship Id="rId15" Type="http://schemas.openxmlformats.org/officeDocument/2006/relationships/slide" Target="slide27.xml"/><Relationship Id="rId10" Type="http://schemas.openxmlformats.org/officeDocument/2006/relationships/slide" Target="slide42.xml"/><Relationship Id="rId4" Type="http://schemas.openxmlformats.org/officeDocument/2006/relationships/image" Target="../media/image17.jpg"/><Relationship Id="rId9" Type="http://schemas.openxmlformats.org/officeDocument/2006/relationships/slide" Target="slide41.xml"/><Relationship Id="rId14" Type="http://schemas.openxmlformats.org/officeDocument/2006/relationships/slide" Target="slide2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g"/><Relationship Id="rId7" Type="http://schemas.openxmlformats.org/officeDocument/2006/relationships/slide" Target="slide18.xml"/><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slide" Target="slide20.xml"/><Relationship Id="rId5" Type="http://schemas.openxmlformats.org/officeDocument/2006/relationships/slide" Target="slide43.xml"/><Relationship Id="rId10" Type="http://schemas.openxmlformats.org/officeDocument/2006/relationships/image" Target="../media/image8.png"/><Relationship Id="rId4" Type="http://schemas.openxmlformats.org/officeDocument/2006/relationships/slide" Target="slide21.xm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5.png"/><Relationship Id="rId3" Type="http://schemas.openxmlformats.org/officeDocument/2006/relationships/hyperlink" Target="https://www.rssb.co.uk/standards-catalogue/CatalogueItem/GERT8006%20Iss%203" TargetMode="External"/><Relationship Id="rId7" Type="http://schemas.openxmlformats.org/officeDocument/2006/relationships/slide" Target="slide2.xml"/><Relationship Id="rId12" Type="http://schemas.openxmlformats.org/officeDocument/2006/relationships/image" Target="../media/image24.sv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22.png"/><Relationship Id="rId11" Type="http://schemas.openxmlformats.org/officeDocument/2006/relationships/image" Target="../media/image23.png"/><Relationship Id="rId5" Type="http://schemas.openxmlformats.org/officeDocument/2006/relationships/slide" Target="slide18.xml"/><Relationship Id="rId10" Type="http://schemas.openxmlformats.org/officeDocument/2006/relationships/image" Target="../media/image19.jpg"/><Relationship Id="rId4" Type="http://schemas.openxmlformats.org/officeDocument/2006/relationships/hyperlink" Target="https://www.gov.uk/government/publications/railway-interoperability-national-technical-specification-notices-ntsns" TargetMode="External"/><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5.png"/><Relationship Id="rId3" Type="http://schemas.openxmlformats.org/officeDocument/2006/relationships/hyperlink" Target="https://www.rssb.co.uk/standards-catalogue/CatalogueItem/RIS-8706-INS%20Iss%201" TargetMode="External"/><Relationship Id="rId7" Type="http://schemas.openxmlformats.org/officeDocument/2006/relationships/image" Target="../media/image24.svg"/><Relationship Id="rId12" Type="http://schemas.openxmlformats.org/officeDocument/2006/relationships/image" Target="../media/image19.jpg"/><Relationship Id="rId2" Type="http://schemas.openxmlformats.org/officeDocument/2006/relationships/notesSlide" Target="../notesSlides/notesSlide17.xml"/><Relationship Id="rId16" Type="http://schemas.openxmlformats.org/officeDocument/2006/relationships/image" Target="../media/image27.png"/><Relationship Id="rId1" Type="http://schemas.openxmlformats.org/officeDocument/2006/relationships/slideLayout" Target="../slideLayouts/slideLayout29.xml"/><Relationship Id="rId6" Type="http://schemas.openxmlformats.org/officeDocument/2006/relationships/image" Target="../media/image23.png"/><Relationship Id="rId11" Type="http://schemas.openxmlformats.org/officeDocument/2006/relationships/image" Target="../media/image8.png"/><Relationship Id="rId5" Type="http://schemas.openxmlformats.org/officeDocument/2006/relationships/hyperlink" Target="https://www.rssb.co.uk/standards/understanding-and-applying-standards/rail-industry-standards" TargetMode="External"/><Relationship Id="rId15" Type="http://schemas.openxmlformats.org/officeDocument/2006/relationships/image" Target="../media/image26.png"/><Relationship Id="rId10" Type="http://schemas.openxmlformats.org/officeDocument/2006/relationships/slide" Target="slide2.xml"/><Relationship Id="rId4" Type="http://schemas.openxmlformats.org/officeDocument/2006/relationships/hyperlink" Target="https://www.rssb.co.uk/standards/understanding-and-applying-standards/national-technical-rules" TargetMode="External"/><Relationship Id="rId9" Type="http://schemas.openxmlformats.org/officeDocument/2006/relationships/image" Target="../media/image22.png"/><Relationship Id="rId1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slide" Target="slide23.xml"/><Relationship Id="rId11" Type="http://schemas.openxmlformats.org/officeDocument/2006/relationships/slide" Target="slide26.xml"/><Relationship Id="rId5" Type="http://schemas.openxmlformats.org/officeDocument/2006/relationships/slide" Target="slide43.xml"/><Relationship Id="rId10" Type="http://schemas.openxmlformats.org/officeDocument/2006/relationships/image" Target="../media/image8.png"/><Relationship Id="rId4" Type="http://schemas.openxmlformats.org/officeDocument/2006/relationships/slide" Target="slide25.xml"/><Relationship Id="rId9"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8.png"/><Relationship Id="rId1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0.svg"/><Relationship Id="rId12" Type="http://schemas.openxmlformats.org/officeDocument/2006/relationships/slide" Target="slide2.xml"/><Relationship Id="rId17" Type="http://schemas.openxmlformats.org/officeDocument/2006/relationships/image" Target="../media/image32.png"/><Relationship Id="rId2" Type="http://schemas.openxmlformats.org/officeDocument/2006/relationships/notesSlide" Target="../notesSlides/notesSlide19.xml"/><Relationship Id="rId16" Type="http://schemas.openxmlformats.org/officeDocument/2006/relationships/image" Target="../media/image31.png"/><Relationship Id="rId1" Type="http://schemas.openxmlformats.org/officeDocument/2006/relationships/slideLayout" Target="../slideLayouts/slideLayout29.xml"/><Relationship Id="rId6" Type="http://schemas.openxmlformats.org/officeDocument/2006/relationships/image" Target="../media/image29.png"/><Relationship Id="rId11" Type="http://schemas.openxmlformats.org/officeDocument/2006/relationships/image" Target="../media/image22.png"/><Relationship Id="rId5" Type="http://schemas.openxmlformats.org/officeDocument/2006/relationships/hyperlink" Target="https://www.rssb.co.uk/standards/understanding-and-applying-standards/national-technical-rules" TargetMode="External"/><Relationship Id="rId15" Type="http://schemas.openxmlformats.org/officeDocument/2006/relationships/image" Target="../media/image18.jpg"/><Relationship Id="rId10" Type="http://schemas.openxmlformats.org/officeDocument/2006/relationships/slide" Target="slide18.xml"/><Relationship Id="rId4" Type="http://schemas.openxmlformats.org/officeDocument/2006/relationships/hyperlink" Target="https://www.rssb.co.uk/standards-catalogue/CatalogueItem/GERT8075%20Iss%204" TargetMode="External"/><Relationship Id="rId9" Type="http://schemas.openxmlformats.org/officeDocument/2006/relationships/image" Target="../media/image24.svg"/><Relationship Id="rId1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7.png"/><Relationship Id="rId3" Type="http://schemas.openxmlformats.org/officeDocument/2006/relationships/slide" Target="slide18.xml"/><Relationship Id="rId7" Type="http://schemas.openxmlformats.org/officeDocument/2006/relationships/image" Target="../media/image18.jpg"/><Relationship Id="rId12" Type="http://schemas.openxmlformats.org/officeDocument/2006/relationships/hyperlink" Target="https://www.rssb.co.uk/standards-catalogue/CatalogueItem/GERT8075%20Iss%204" TargetMode="External"/><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8.png"/><Relationship Id="rId11" Type="http://schemas.openxmlformats.org/officeDocument/2006/relationships/image" Target="../media/image24.svg"/><Relationship Id="rId5" Type="http://schemas.openxmlformats.org/officeDocument/2006/relationships/slide" Target="slide2.xml"/><Relationship Id="rId10"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30.sv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8.jpg"/><Relationship Id="rId3" Type="http://schemas.openxmlformats.org/officeDocument/2006/relationships/hyperlink" Target="https://www.rssb.co.uk/standards-catalogue/CatalogueItem/RIS-0775-CCS%20Iss%203" TargetMode="External"/><Relationship Id="rId7" Type="http://schemas.openxmlformats.org/officeDocument/2006/relationships/slide" Target="slide18.xml"/><Relationship Id="rId12"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hyperlink" Target="https://www.legislation.gov.uk/uksi/1999/2244/contents/made" TargetMode="External"/><Relationship Id="rId11" Type="http://schemas.openxmlformats.org/officeDocument/2006/relationships/image" Target="../media/image7.png"/><Relationship Id="rId5" Type="http://schemas.openxmlformats.org/officeDocument/2006/relationships/hyperlink" Target="https://www.rssb.co.uk/standards/understanding-and-applying-standards/rail-industry-standards" TargetMode="External"/><Relationship Id="rId10" Type="http://schemas.openxmlformats.org/officeDocument/2006/relationships/image" Target="../media/image8.png"/><Relationship Id="rId4" Type="http://schemas.openxmlformats.org/officeDocument/2006/relationships/hyperlink" Target="https://www.rssb.co.uk/standards/understanding-and-applying-standards/national-technical-rules" TargetMode="External"/><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402%20Iss%203" TargetMode="External"/><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34.emf"/><Relationship Id="rId5" Type="http://schemas.openxmlformats.org/officeDocument/2006/relationships/image" Target="../media/image22.png"/><Relationship Id="rId10" Type="http://schemas.openxmlformats.org/officeDocument/2006/relationships/image" Target="../media/image18.jpg"/><Relationship Id="rId4" Type="http://schemas.openxmlformats.org/officeDocument/2006/relationships/slide" Target="slide18.xml"/><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7.jpg"/><Relationship Id="rId7" Type="http://schemas.openxmlformats.org/officeDocument/2006/relationships/image" Target="../media/image8.png"/><Relationship Id="rId12" Type="http://schemas.openxmlformats.org/officeDocument/2006/relationships/slide" Target="slide35.xml"/><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slide" Target="slide29.xml"/><Relationship Id="rId5" Type="http://schemas.openxmlformats.org/officeDocument/2006/relationships/image" Target="../media/image22.png"/><Relationship Id="rId10" Type="http://schemas.openxmlformats.org/officeDocument/2006/relationships/slide" Target="slide32.xml"/><Relationship Id="rId4" Type="http://schemas.openxmlformats.org/officeDocument/2006/relationships/slide" Target="slide18.xml"/><Relationship Id="rId9" Type="http://schemas.openxmlformats.org/officeDocument/2006/relationships/slide" Target="slide31.xml"/></Relationships>
</file>

<file path=ppt/slides/_rels/slide28.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17.jpg"/><Relationship Id="rId7" Type="http://schemas.openxmlformats.org/officeDocument/2006/relationships/image" Target="../media/image8.png"/><Relationship Id="rId12" Type="http://schemas.openxmlformats.org/officeDocument/2006/relationships/slide" Target="slide37.xml"/><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slide" Target="slide38.xml"/><Relationship Id="rId5" Type="http://schemas.openxmlformats.org/officeDocument/2006/relationships/image" Target="../media/image22.png"/><Relationship Id="rId10" Type="http://schemas.openxmlformats.org/officeDocument/2006/relationships/slide" Target="slide40.xml"/><Relationship Id="rId4" Type="http://schemas.openxmlformats.org/officeDocument/2006/relationships/slide" Target="slide18.xml"/><Relationship Id="rId9" Type="http://schemas.openxmlformats.org/officeDocument/2006/relationships/slide" Target="slide39.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35.emf"/><Relationship Id="rId21" Type="http://schemas.openxmlformats.org/officeDocument/2006/relationships/image" Target="../media/image29.png"/><Relationship Id="rId7" Type="http://schemas.openxmlformats.org/officeDocument/2006/relationships/slide" Target="slide2.xml"/><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25.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29.xml"/><Relationship Id="rId6" Type="http://schemas.openxmlformats.org/officeDocument/2006/relationships/image" Target="../media/image22.png"/><Relationship Id="rId11" Type="http://schemas.openxmlformats.org/officeDocument/2006/relationships/image" Target="../media/image36.png"/><Relationship Id="rId5" Type="http://schemas.openxmlformats.org/officeDocument/2006/relationships/slide" Target="slide18.xml"/><Relationship Id="rId15" Type="http://schemas.openxmlformats.org/officeDocument/2006/relationships/image" Target="../media/image40.png"/><Relationship Id="rId10" Type="http://schemas.openxmlformats.org/officeDocument/2006/relationships/image" Target="../media/image17.jpg"/><Relationship Id="rId19" Type="http://schemas.openxmlformats.org/officeDocument/2006/relationships/image" Target="../media/image44.png"/><Relationship Id="rId4" Type="http://schemas.openxmlformats.org/officeDocument/2006/relationships/hyperlink" Target="https://www.rssb.co.uk/standards-catalogue/CatalogueItem/GEGN8613%20Iss%201" TargetMode="External"/><Relationship Id="rId9" Type="http://schemas.openxmlformats.org/officeDocument/2006/relationships/image" Target="../media/image7.png"/><Relationship Id="rId14" Type="http://schemas.openxmlformats.org/officeDocument/2006/relationships/image" Target="../media/image39.png"/><Relationship Id="rId22"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40.xml"/><Relationship Id="rId7" Type="http://schemas.openxmlformats.org/officeDocument/2006/relationships/image" Target="../media/image11.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RIS-3781-TOM%20Iss%201" TargetMode="External"/><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46.jpeg"/><Relationship Id="rId5" Type="http://schemas.openxmlformats.org/officeDocument/2006/relationships/image" Target="../media/image22.png"/><Relationship Id="rId10" Type="http://schemas.openxmlformats.org/officeDocument/2006/relationships/image" Target="../media/image17.jpg"/><Relationship Id="rId4" Type="http://schemas.openxmlformats.org/officeDocument/2006/relationships/slide" Target="slide18.xml"/><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RS524%20Iss%201" TargetMode="External"/><Relationship Id="rId7" Type="http://schemas.openxmlformats.org/officeDocument/2006/relationships/image" Target="../media/image8.png"/><Relationship Id="rId12"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46.jpeg"/><Relationship Id="rId5" Type="http://schemas.openxmlformats.org/officeDocument/2006/relationships/image" Target="../media/image22.png"/><Relationship Id="rId10" Type="http://schemas.openxmlformats.org/officeDocument/2006/relationships/image" Target="../media/image17.jpg"/><Relationship Id="rId4" Type="http://schemas.openxmlformats.org/officeDocument/2006/relationships/slide" Target="slide18.xml"/><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TW4%20Iss%201" TargetMode="External"/><Relationship Id="rId7" Type="http://schemas.openxmlformats.org/officeDocument/2006/relationships/image" Target="../media/image8.png"/><Relationship Id="rId12"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46.jpe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slide" Target="slide18.xml"/><Relationship Id="rId9" Type="http://schemas.openxmlformats.org/officeDocument/2006/relationships/image" Target="../media/image17.jp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18.xml"/><Relationship Id="rId7"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9.xml"/><Relationship Id="rId6" Type="http://schemas.openxmlformats.org/officeDocument/2006/relationships/image" Target="../media/image8.png"/><Relationship Id="rId11" Type="http://schemas.openxmlformats.org/officeDocument/2006/relationships/image" Target="../media/image7.png"/><Relationship Id="rId5" Type="http://schemas.openxmlformats.org/officeDocument/2006/relationships/slide" Target="slide2.xml"/><Relationship Id="rId10" Type="http://schemas.openxmlformats.org/officeDocument/2006/relationships/hyperlink" Target="https://www.rssb.co.uk/standards-catalogue/CatalogueItem/GERT8000-TW4%20Iss%201" TargetMode="External"/><Relationship Id="rId4" Type="http://schemas.openxmlformats.org/officeDocument/2006/relationships/image" Target="../media/image22.png"/><Relationship Id="rId9" Type="http://schemas.openxmlformats.org/officeDocument/2006/relationships/image" Target="../media/image46.jpe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18.xml"/><Relationship Id="rId7"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image" Target="../media/image8.png"/><Relationship Id="rId11" Type="http://schemas.openxmlformats.org/officeDocument/2006/relationships/image" Target="../media/image7.png"/><Relationship Id="rId5" Type="http://schemas.openxmlformats.org/officeDocument/2006/relationships/slide" Target="slide2.xml"/><Relationship Id="rId10" Type="http://schemas.openxmlformats.org/officeDocument/2006/relationships/hyperlink" Target="https://www.rssb.co.uk/standards-catalogue/CatalogueItem/GERT8000-TW4%20Iss%201" TargetMode="External"/><Relationship Id="rId4" Type="http://schemas.openxmlformats.org/officeDocument/2006/relationships/image" Target="../media/image22.png"/><Relationship Id="rId9" Type="http://schemas.openxmlformats.org/officeDocument/2006/relationships/image" Target="../media/image46.jpe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0.png"/><Relationship Id="rId3" Type="http://schemas.openxmlformats.org/officeDocument/2006/relationships/hyperlink" Target="https://www.rssb.co.uk/standards-catalogue/CatalogueItem/GERT8000-OTM%20Iss%2010" TargetMode="External"/><Relationship Id="rId7" Type="http://schemas.openxmlformats.org/officeDocument/2006/relationships/image" Target="../media/image8.png"/><Relationship Id="rId12"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49.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slide" Target="slide18.xml"/><Relationship Id="rId9" Type="http://schemas.openxmlformats.org/officeDocument/2006/relationships/image" Target="../media/image17.jpg"/><Relationship Id="rId14" Type="http://schemas.microsoft.com/office/2007/relationships/hdphoto" Target="../media/hdphoto2.wdp"/></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hyperlink" Target="https://www.rssb.co.uk/standards-catalogue/CatalogueItem/GERT8000-HB14%20Iss%203" TargetMode="External"/><Relationship Id="rId7" Type="http://schemas.openxmlformats.org/officeDocument/2006/relationships/image" Target="../media/image8.png"/><Relationship Id="rId12"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46.jpeg"/><Relationship Id="rId5" Type="http://schemas.openxmlformats.org/officeDocument/2006/relationships/image" Target="../media/image22.png"/><Relationship Id="rId10" Type="http://schemas.openxmlformats.org/officeDocument/2006/relationships/image" Target="../media/image51.png"/><Relationship Id="rId4" Type="http://schemas.openxmlformats.org/officeDocument/2006/relationships/slide" Target="slide18.xml"/><Relationship Id="rId9" Type="http://schemas.openxmlformats.org/officeDocument/2006/relationships/image" Target="../media/image17.jp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M3%20Iss%204" TargetMode="External"/><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slide" Target="slide2.xml"/><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slide" Target="slide18.xml"/><Relationship Id="rId9" Type="http://schemas.openxmlformats.org/officeDocument/2006/relationships/image" Target="../media/image17.jp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TW1%20Iss%2016" TargetMode="External"/><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9.xml"/><Relationship Id="rId6" Type="http://schemas.openxmlformats.org/officeDocument/2006/relationships/slide" Target="slide2.xml"/><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slide" Target="slide18.xml"/><Relationship Id="rId9" Type="http://schemas.openxmlformats.org/officeDocument/2006/relationships/image" Target="../media/image17.jp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HB1%20Iss%206" TargetMode="External"/><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52.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slide" Target="slide18.xml"/><Relationship Id="rId9"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0.xml"/><Relationship Id="rId5" Type="http://schemas.openxmlformats.org/officeDocument/2006/relationships/image" Target="../media/image10.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GERT8000-G1%20Iss%208" TargetMode="External"/><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53.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slide" Target="slide18.xml"/><Relationship Id="rId9" Type="http://schemas.openxmlformats.org/officeDocument/2006/relationships/image" Target="../media/image17.jpg"/></Relationships>
</file>

<file path=ppt/slides/_rels/slide41.xml.rels><?xml version="1.0" encoding="UTF-8" standalone="yes"?>
<Relationships xmlns="http://schemas.openxmlformats.org/package/2006/relationships"><Relationship Id="rId8" Type="http://schemas.openxmlformats.org/officeDocument/2006/relationships/hyperlink" Target="https://www.gov.uk/government/publications/railway-interoperability-national-technical-specification-notices-ntsns" TargetMode="External"/><Relationship Id="rId13" Type="http://schemas.openxmlformats.org/officeDocument/2006/relationships/hyperlink" Target="https://rssb.videomarketingplatform.co/eu-exit-legislation-and-standards?ReturnUrl=https%3a%2f%2fwww.rssb.co.uk%2fservices-and-resources%2fservices%2fevents%2fPast-Webinars" TargetMode="External"/><Relationship Id="rId3" Type="http://schemas.openxmlformats.org/officeDocument/2006/relationships/hyperlink" Target="https://catalogues.rssb.co.uk/rgs/oodocs/COP0005%20Iss%206.pdf" TargetMode="External"/><Relationship Id="rId7" Type="http://schemas.openxmlformats.org/officeDocument/2006/relationships/image" Target="../media/image8.png"/><Relationship Id="rId12" Type="http://schemas.openxmlformats.org/officeDocument/2006/relationships/hyperlink" Target="https://www.rssb.co.uk/standards/defining-the-future-of-standards/brexit-faqs" TargetMode="External"/><Relationship Id="rId2" Type="http://schemas.openxmlformats.org/officeDocument/2006/relationships/notesSlide" Target="../notesSlides/notesSlide37.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hyperlink" Target="https://www.rssb.co.uk/what-we-do/rssb-and-the-rail-industry/complying-with-legislation/railway-legislation-news" TargetMode="External"/><Relationship Id="rId5" Type="http://schemas.openxmlformats.org/officeDocument/2006/relationships/image" Target="../media/image22.png"/><Relationship Id="rId10" Type="http://schemas.openxmlformats.org/officeDocument/2006/relationships/image" Target="../media/image54.png"/><Relationship Id="rId4" Type="http://schemas.openxmlformats.org/officeDocument/2006/relationships/slide" Target="slide18.xml"/><Relationship Id="rId9" Type="http://schemas.openxmlformats.org/officeDocument/2006/relationships/image" Target="../media/image7.png"/><Relationship Id="rId14" Type="http://schemas.openxmlformats.org/officeDocument/2006/relationships/hyperlink" Target="https://rssb.videomarketingplatform.co/eu-exit-legislation-and-standards-1?ReturnUrl=https%3a%2f%2fwww.rssb.co.uk%2fservices-and-resources%2fservices%2fevents%2fPast-Webinars"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rssb.co.uk/standards-catalogue/CatalogueItem/COP0130%20Iss%201" TargetMode="External"/><Relationship Id="rId3" Type="http://schemas.openxmlformats.org/officeDocument/2006/relationships/hyperlink" Target="https://www.rssb.co.uk/standards-catalogue/CatalogueItem/COP0012%20Iss%207" TargetMode="External"/><Relationship Id="rId7" Type="http://schemas.openxmlformats.org/officeDocument/2006/relationships/slide" Target="slide2.xml"/><Relationship Id="rId12" Type="http://schemas.openxmlformats.org/officeDocument/2006/relationships/hyperlink" Target="https://www.rssb.co.uk/standards-catalogue/CatalogueItem/COP0129%20Iss%201" TargetMode="External"/><Relationship Id="rId2" Type="http://schemas.openxmlformats.org/officeDocument/2006/relationships/notesSlide" Target="../notesSlides/notesSlide38.xml"/><Relationship Id="rId1" Type="http://schemas.openxmlformats.org/officeDocument/2006/relationships/slideLayout" Target="../slideLayouts/slideLayout29.xml"/><Relationship Id="rId6" Type="http://schemas.openxmlformats.org/officeDocument/2006/relationships/image" Target="../media/image22.png"/><Relationship Id="rId11" Type="http://schemas.openxmlformats.org/officeDocument/2006/relationships/hyperlink" Target="https://www.rssb.co.uk/standards-catalogue/CatalogueItem/COP0043%20Iss%202" TargetMode="External"/><Relationship Id="rId5" Type="http://schemas.openxmlformats.org/officeDocument/2006/relationships/slide" Target="slide18.xml"/><Relationship Id="rId10" Type="http://schemas.openxmlformats.org/officeDocument/2006/relationships/hyperlink" Target="https://www.rssb.co.uk/standards-catalogue/CatalogueItem/COP0021%20Iss%205" TargetMode="External"/><Relationship Id="rId4" Type="http://schemas.openxmlformats.org/officeDocument/2006/relationships/hyperlink" Target="https://catalogues.rssb.co.uk/rgs/oodocs/COP0005%20Iss%206.pdf" TargetMode="External"/><Relationship Id="rId9" Type="http://schemas.openxmlformats.org/officeDocument/2006/relationships/image" Target="../media/image7.png"/></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8.xml"/><Relationship Id="rId7"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hyperlink" Target="https://www.rssb.co.uk/standards/changing-and-responding-to-standards/deviation-from-standards" TargetMode="Externa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xml"/><Relationship Id="rId1" Type="http://schemas.openxmlformats.org/officeDocument/2006/relationships/customXml" Target="../../customXml/item9.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NULL" TargetMode="Externa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customXml" Target="../../customXml/item2.xml"/><Relationship Id="rId6" Type="http://schemas.openxmlformats.org/officeDocument/2006/relationships/notesSlide" Target="../notesSlides/notesSlide4.xml"/><Relationship Id="rId5" Type="http://schemas.openxmlformats.org/officeDocument/2006/relationships/slideLayout" Target="../slideLayouts/slideLayout40.xml"/><Relationship Id="rId4" Type="http://schemas.microsoft.com/office/2007/relationships/media" Target="../media/media1.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3.xml"/><Relationship Id="rId1" Type="http://schemas.openxmlformats.org/officeDocument/2006/relationships/customXml" Target="../../customXml/item11.xm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4.xml"/><Relationship Id="rId1" Type="http://schemas.openxmlformats.org/officeDocument/2006/relationships/customXml" Target="../../customXml/item8.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tags" Target="../tags/tag5.xml"/><Relationship Id="rId1" Type="http://schemas.openxmlformats.org/officeDocument/2006/relationships/customXml" Target="../../customXml/item12.xml"/><Relationship Id="rId6" Type="http://schemas.openxmlformats.org/officeDocument/2006/relationships/notesSlide" Target="../notesSlides/notesSlide7.xml"/><Relationship Id="rId5" Type="http://schemas.openxmlformats.org/officeDocument/2006/relationships/slideLayout" Target="../slideLayouts/slideLayout40.xml"/><Relationship Id="rId4" Type="http://schemas.microsoft.com/office/2007/relationships/media" Target="../media/media1.m4a"/><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5075DEB-9829-42E1-AC68-0AC0578FD353}"/>
              </a:ext>
            </a:extLst>
          </p:cNvPr>
          <p:cNvSpPr/>
          <p:nvPr/>
        </p:nvSpPr>
        <p:spPr>
          <a:xfrm>
            <a:off x="1" y="2324510"/>
            <a:ext cx="9118298" cy="2230244"/>
          </a:xfrm>
          <a:prstGeom prst="roundRect">
            <a:avLst>
              <a:gd name="adj" fmla="val 0"/>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158227" y="2700001"/>
            <a:ext cx="8888818" cy="1384995"/>
          </a:xfrm>
        </p:spPr>
        <p:txBody>
          <a:bodyPr/>
          <a:lstStyle/>
          <a:p>
            <a:r>
              <a:rPr lang="en-GB" sz="3200" spc="-50" dirty="0">
                <a:solidFill>
                  <a:prstClr val="white"/>
                </a:solidFill>
              </a:rPr>
              <a:t>Changes to Standards – </a:t>
            </a:r>
            <a:br>
              <a:rPr lang="en-GB" sz="3200" spc="-50" dirty="0">
                <a:solidFill>
                  <a:prstClr val="white"/>
                </a:solidFill>
              </a:rPr>
            </a:br>
            <a:r>
              <a:rPr lang="en-GB" sz="3200" spc="-50" dirty="0">
                <a:solidFill>
                  <a:prstClr val="white"/>
                </a:solidFill>
              </a:rPr>
              <a:t>March 2021 interactive briefing slide deck</a:t>
            </a:r>
            <a:br>
              <a:rPr lang="en-GB" sz="3200" spc="-50" dirty="0">
                <a:solidFill>
                  <a:prstClr val="white"/>
                </a:solidFill>
              </a:rPr>
            </a:br>
            <a:r>
              <a:rPr lang="en-GB" sz="2000" b="1" spc="-50" dirty="0">
                <a:solidFill>
                  <a:srgbClr val="C00000"/>
                </a:solidFill>
              </a:rPr>
              <a:t>Please view in slideshow mode for the links and audio to work </a:t>
            </a:r>
            <a:endParaRPr lang="en-GB" sz="2000" b="1" i="1" dirty="0">
              <a:solidFill>
                <a:srgbClr val="C00000"/>
              </a:solidFill>
            </a:endParaRPr>
          </a:p>
        </p:txBody>
      </p:sp>
      <p:sp>
        <p:nvSpPr>
          <p:cNvPr id="5" name="Rectangle: Rounded Corners 4">
            <a:extLst>
              <a:ext uri="{FF2B5EF4-FFF2-40B4-BE49-F238E27FC236}">
                <a16:creationId xmlns:a16="http://schemas.microsoft.com/office/drawing/2014/main" id="{C480D732-AB7F-4285-BA13-EC07F59B55FA}"/>
              </a:ext>
            </a:extLst>
          </p:cNvPr>
          <p:cNvSpPr/>
          <p:nvPr/>
        </p:nvSpPr>
        <p:spPr>
          <a:xfrm>
            <a:off x="1" y="0"/>
            <a:ext cx="2981497" cy="2230243"/>
          </a:xfrm>
          <a:prstGeom prst="roundRect">
            <a:avLst>
              <a:gd name="adj" fmla="val 0"/>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E330F549-DF9E-41CD-8B66-2DEF5AE61441}"/>
              </a:ext>
            </a:extLst>
          </p:cNvPr>
          <p:cNvSpPr/>
          <p:nvPr/>
        </p:nvSpPr>
        <p:spPr>
          <a:xfrm>
            <a:off x="9202057" y="4606396"/>
            <a:ext cx="2989943" cy="2251604"/>
          </a:xfrm>
          <a:prstGeom prst="roundRect">
            <a:avLst>
              <a:gd name="adj" fmla="val 0"/>
            </a:avLst>
          </a:prstGeom>
          <a:solidFill>
            <a:srgbClr val="00584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3F2C41C7-EC3C-4195-985A-6E1FE4EB7499}"/>
              </a:ext>
            </a:extLst>
          </p:cNvPr>
          <p:cNvSpPr/>
          <p:nvPr/>
        </p:nvSpPr>
        <p:spPr>
          <a:xfrm>
            <a:off x="6128356" y="4612746"/>
            <a:ext cx="2989943" cy="2259898"/>
          </a:xfrm>
          <a:prstGeom prst="roundRect">
            <a:avLst>
              <a:gd name="adj" fmla="val 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D3321C6B-44F4-43B4-978A-5D3D80CBCB05}"/>
              </a:ext>
            </a:extLst>
          </p:cNvPr>
          <p:cNvSpPr/>
          <p:nvPr/>
        </p:nvSpPr>
        <p:spPr>
          <a:xfrm>
            <a:off x="9202055" y="2324510"/>
            <a:ext cx="2989943" cy="2230244"/>
          </a:xfrm>
          <a:prstGeom prst="roundRect">
            <a:avLst>
              <a:gd name="adj" fmla="val 0"/>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hlinkClick r:id="" action="ppaction://hlinkshowjump?jump=nextslide" highlightClick="1"/>
            <a:extLst>
              <a:ext uri="{FF2B5EF4-FFF2-40B4-BE49-F238E27FC236}">
                <a16:creationId xmlns:a16="http://schemas.microsoft.com/office/drawing/2014/main" id="{DA342A7F-F0DC-4AAA-B441-9D30E83C154D}"/>
              </a:ext>
            </a:extLst>
          </p:cNvPr>
          <p:cNvPicPr>
            <a:picLocks noChangeAspect="1"/>
          </p:cNvPicPr>
          <p:nvPr/>
        </p:nvPicPr>
        <p:blipFill>
          <a:blip r:embed="rId3"/>
          <a:stretch>
            <a:fillRect/>
          </a:stretch>
        </p:blipFill>
        <p:spPr>
          <a:xfrm>
            <a:off x="11290478" y="5991285"/>
            <a:ext cx="755970" cy="755970"/>
          </a:xfrm>
          <a:prstGeom prst="rect">
            <a:avLst/>
          </a:prstGeom>
        </p:spPr>
      </p:pic>
      <p:grpSp>
        <p:nvGrpSpPr>
          <p:cNvPr id="13" name="Group 12">
            <a:extLst>
              <a:ext uri="{FF2B5EF4-FFF2-40B4-BE49-F238E27FC236}">
                <a16:creationId xmlns:a16="http://schemas.microsoft.com/office/drawing/2014/main" id="{C37236D2-603F-424A-8B7E-F31F8E3A6969}"/>
              </a:ext>
            </a:extLst>
          </p:cNvPr>
          <p:cNvGrpSpPr/>
          <p:nvPr/>
        </p:nvGrpSpPr>
        <p:grpSpPr>
          <a:xfrm>
            <a:off x="155958" y="4564356"/>
            <a:ext cx="4821242" cy="2251604"/>
            <a:chOff x="155958" y="4564356"/>
            <a:chExt cx="4821242" cy="2251604"/>
          </a:xfrm>
        </p:grpSpPr>
        <p:grpSp>
          <p:nvGrpSpPr>
            <p:cNvPr id="14" name="Group 13">
              <a:extLst>
                <a:ext uri="{FF2B5EF4-FFF2-40B4-BE49-F238E27FC236}">
                  <a16:creationId xmlns:a16="http://schemas.microsoft.com/office/drawing/2014/main" id="{CEB97811-DDF4-4375-8E17-1BBE52B9B1C0}"/>
                </a:ext>
              </a:extLst>
            </p:cNvPr>
            <p:cNvGrpSpPr/>
            <p:nvPr/>
          </p:nvGrpSpPr>
          <p:grpSpPr>
            <a:xfrm>
              <a:off x="4419200" y="6220000"/>
              <a:ext cx="540000" cy="540000"/>
              <a:chOff x="1299585" y="280862"/>
              <a:chExt cx="720000" cy="720000"/>
            </a:xfrm>
            <a:effectLst>
              <a:glow rad="38100">
                <a:schemeClr val="bg1"/>
              </a:glow>
            </a:effectLst>
          </p:grpSpPr>
          <p:sp>
            <p:nvSpPr>
              <p:cNvPr id="22" name="Rectangle: Rounded Corners 21">
                <a:extLst>
                  <a:ext uri="{FF2B5EF4-FFF2-40B4-BE49-F238E27FC236}">
                    <a16:creationId xmlns:a16="http://schemas.microsoft.com/office/drawing/2014/main" id="{8D446C61-C827-4998-B095-8B0485F69C6D}"/>
                  </a:ext>
                </a:extLst>
              </p:cNvPr>
              <p:cNvSpPr/>
              <p:nvPr/>
            </p:nvSpPr>
            <p:spPr>
              <a:xfrm>
                <a:off x="1299585" y="28086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2000" dirty="0">
                  <a:solidFill>
                    <a:schemeClr val="tx1"/>
                  </a:solidFill>
                </a:endParaRPr>
              </a:p>
            </p:txBody>
          </p:sp>
          <p:pic>
            <p:nvPicPr>
              <p:cNvPr id="23" name="Picture 22" descr="A picture containing outdoor object&#10;&#10;Description automatically generated">
                <a:extLst>
                  <a:ext uri="{FF2B5EF4-FFF2-40B4-BE49-F238E27FC236}">
                    <a16:creationId xmlns:a16="http://schemas.microsoft.com/office/drawing/2014/main" id="{00233B34-ABDA-4B21-974D-497AEA323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7994" y="368715"/>
                <a:ext cx="543185" cy="544293"/>
              </a:xfrm>
              <a:prstGeom prst="rect">
                <a:avLst/>
              </a:prstGeom>
            </p:spPr>
          </p:pic>
        </p:grpSp>
        <p:sp>
          <p:nvSpPr>
            <p:cNvPr id="19" name="Rectangle: Rounded Corners 18">
              <a:extLst>
                <a:ext uri="{FF2B5EF4-FFF2-40B4-BE49-F238E27FC236}">
                  <a16:creationId xmlns:a16="http://schemas.microsoft.com/office/drawing/2014/main" id="{1CA67EA3-4413-418F-B5A0-355FB768A452}"/>
                </a:ext>
              </a:extLst>
            </p:cNvPr>
            <p:cNvSpPr/>
            <p:nvPr/>
          </p:nvSpPr>
          <p:spPr>
            <a:xfrm>
              <a:off x="155958" y="4564356"/>
              <a:ext cx="4331959" cy="22516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nSpc>
                  <a:spcPts val="1800"/>
                </a:lnSpc>
                <a:defRPr/>
              </a:pPr>
              <a:r>
                <a:rPr lang="en-GB" sz="1600" spc="-50" dirty="0">
                  <a:solidFill>
                    <a:schemeClr val="tx1"/>
                  </a:solidFill>
                </a:rPr>
                <a:t>The presentation is interactive,  you decide how to navigate through it, but you can always return to the main menu by clicking on the home icon. </a:t>
              </a:r>
            </a:p>
            <a:p>
              <a:pPr>
                <a:lnSpc>
                  <a:spcPts val="1800"/>
                </a:lnSpc>
                <a:defRPr/>
              </a:pPr>
              <a:endParaRPr lang="en-GB" sz="1600" spc="-50" dirty="0">
                <a:solidFill>
                  <a:schemeClr val="tx1"/>
                </a:solidFill>
              </a:endParaRPr>
            </a:p>
            <a:p>
              <a:pPr>
                <a:lnSpc>
                  <a:spcPts val="1800"/>
                </a:lnSpc>
                <a:defRPr/>
              </a:pPr>
              <a:r>
                <a:rPr lang="en-GB" sz="1600" spc="-50" dirty="0">
                  <a:solidFill>
                    <a:schemeClr val="tx1"/>
                  </a:solidFill>
                </a:rPr>
                <a:t>Some slides contain links to additional online content, these are indicated with an icon. </a:t>
              </a:r>
            </a:p>
            <a:p>
              <a:pPr>
                <a:lnSpc>
                  <a:spcPts val="1800"/>
                </a:lnSpc>
                <a:defRPr/>
              </a:pPr>
              <a:endParaRPr lang="en-GB" sz="1600" dirty="0">
                <a:solidFill>
                  <a:schemeClr val="tx1"/>
                </a:solidFill>
              </a:endParaRPr>
            </a:p>
            <a:p>
              <a:pPr lvl="0">
                <a:lnSpc>
                  <a:spcPts val="1800"/>
                </a:lnSpc>
                <a:defRPr/>
              </a:pPr>
              <a:r>
                <a:rPr lang="en-GB" sz="1600" spc="-50" dirty="0">
                  <a:solidFill>
                    <a:schemeClr val="tx1"/>
                  </a:solidFill>
                </a:rPr>
                <a:t>This presentation contains audio content. An icon will appear in the top left hand corner when it is  playing.</a:t>
              </a:r>
            </a:p>
          </p:txBody>
        </p:sp>
        <p:pic>
          <p:nvPicPr>
            <p:cNvPr id="20" name="Picture 19">
              <a:extLst>
                <a:ext uri="{FF2B5EF4-FFF2-40B4-BE49-F238E27FC236}">
                  <a16:creationId xmlns:a16="http://schemas.microsoft.com/office/drawing/2014/main" id="{506AD47D-E5EA-48F4-A085-A19586A2C93D}"/>
                </a:ext>
              </a:extLst>
            </p:cNvPr>
            <p:cNvPicPr>
              <a:picLocks noChangeAspect="1"/>
            </p:cNvPicPr>
            <p:nvPr/>
          </p:nvPicPr>
          <p:blipFill>
            <a:blip r:embed="rId5"/>
            <a:stretch>
              <a:fillRect/>
            </a:stretch>
          </p:blipFill>
          <p:spPr>
            <a:xfrm>
              <a:off x="4401200" y="5434510"/>
              <a:ext cx="576000" cy="576000"/>
            </a:xfrm>
            <a:prstGeom prst="rect">
              <a:avLst/>
            </a:prstGeom>
          </p:spPr>
        </p:pic>
        <p:pic>
          <p:nvPicPr>
            <p:cNvPr id="21" name="Picture 20">
              <a:hlinkClick r:id="rId6" action="ppaction://hlinksldjump"/>
              <a:extLst>
                <a:ext uri="{FF2B5EF4-FFF2-40B4-BE49-F238E27FC236}">
                  <a16:creationId xmlns:a16="http://schemas.microsoft.com/office/drawing/2014/main" id="{F279250C-7F8A-40DC-8661-8DF9A287CE38}"/>
                </a:ext>
              </a:extLst>
            </p:cNvPr>
            <p:cNvPicPr>
              <a:picLocks noChangeAspect="1"/>
            </p:cNvPicPr>
            <p:nvPr/>
          </p:nvPicPr>
          <p:blipFill>
            <a:blip r:embed="rId7"/>
            <a:stretch>
              <a:fillRect/>
            </a:stretch>
          </p:blipFill>
          <p:spPr>
            <a:xfrm>
              <a:off x="4401200" y="4649021"/>
              <a:ext cx="576000" cy="576000"/>
            </a:xfrm>
            <a:prstGeom prst="rect">
              <a:avLst/>
            </a:prstGeom>
          </p:spPr>
        </p:pic>
      </p:grpSp>
    </p:spTree>
    <p:extLst>
      <p:ext uri="{BB962C8B-B14F-4D97-AF65-F5344CB8AC3E}">
        <p14:creationId xmlns:p14="http://schemas.microsoft.com/office/powerpoint/2010/main" val="190550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B90A3739-308F-4A05-B233-CDF151672D80}"/>
              </a:ext>
            </a:extLst>
          </p:cNvPr>
          <p:cNvCxnSpPr>
            <a:cxnSpLocks/>
          </p:cNvCxnSpPr>
          <p:nvPr/>
        </p:nvCxnSpPr>
        <p:spPr>
          <a:xfrm>
            <a:off x="-950168" y="672025"/>
            <a:ext cx="1080000"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894174F-AC72-4E21-9CB6-0A55156F7CC5}"/>
              </a:ext>
            </a:extLst>
          </p:cNvPr>
          <p:cNvCxnSpPr>
            <a:cxnSpLocks/>
            <a:stCxn id="57" idx="3"/>
            <a:endCxn id="62" idx="1"/>
          </p:cNvCxnSpPr>
          <p:nvPr/>
        </p:nvCxnSpPr>
        <p:spPr>
          <a:xfrm>
            <a:off x="-5051592" y="672025"/>
            <a:ext cx="1221424" cy="0"/>
          </a:xfrm>
          <a:prstGeom prst="straightConnector1">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15070B4A-AE8F-4D15-BE83-2B8DEAAAB82D}"/>
              </a:ext>
            </a:extLst>
          </p:cNvPr>
          <p:cNvCxnSpPr>
            <a:stCxn id="59" idx="3"/>
            <a:endCxn id="62" idx="2"/>
          </p:cNvCxnSpPr>
          <p:nvPr/>
        </p:nvCxnSpPr>
        <p:spPr>
          <a:xfrm flipV="1">
            <a:off x="-3544392" y="1122025"/>
            <a:ext cx="1154224" cy="852307"/>
          </a:xfrm>
          <a:prstGeom prst="bentConnector2">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9A6C392-004D-4122-8FF5-FC65FBCDFA95}"/>
              </a:ext>
            </a:extLst>
          </p:cNvPr>
          <p:cNvCxnSpPr>
            <a:cxnSpLocks/>
            <a:stCxn id="60" idx="1"/>
            <a:endCxn id="61" idx="2"/>
          </p:cNvCxnSpPr>
          <p:nvPr/>
        </p:nvCxnSpPr>
        <p:spPr>
          <a:xfrm rot="10800000">
            <a:off x="-10593016" y="1136426"/>
            <a:ext cx="1154224" cy="837907"/>
          </a:xfrm>
          <a:prstGeom prst="bentConnector2">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sp>
        <p:nvSpPr>
          <p:cNvPr id="36" name="Rounded Rectangle 155">
            <a:extLst>
              <a:ext uri="{FF2B5EF4-FFF2-40B4-BE49-F238E27FC236}">
                <a16:creationId xmlns:a16="http://schemas.microsoft.com/office/drawing/2014/main" id="{7AE16498-8C94-43D6-A5F1-3827793FF966}"/>
              </a:ext>
            </a:extLst>
          </p:cNvPr>
          <p:cNvSpPr/>
          <p:nvPr/>
        </p:nvSpPr>
        <p:spPr bwMode="auto">
          <a:xfrm>
            <a:off x="-6424392" y="2843947"/>
            <a:ext cx="2880000" cy="900000"/>
          </a:xfrm>
          <a:prstGeom prst="roundRect">
            <a:avLst>
              <a:gd name="adj" fmla="val 0"/>
            </a:avLst>
          </a:prstGeom>
          <a:solidFill>
            <a:srgbClr val="79C121"/>
          </a:solidFill>
          <a:ln w="57150" cap="flat" cmpd="sng" algn="ctr">
            <a:noFill/>
            <a:prstDash val="solid"/>
            <a:miter lim="800000"/>
          </a:ln>
          <a:effectLst/>
        </p:spPr>
        <p:txBody>
          <a:bodyPr lIns="54000" tIns="36000" rIns="54000" bIns="36000" anchor="ctr" anchorCtr="0"/>
          <a:lstStyle/>
          <a:p>
            <a:pPr marL="0" marR="0" lvl="0" indent="0" algn="ctr" defTabSz="914400" rtl="0" eaLnBrk="1" fontAlgn="base" latinLnBrk="0" hangingPunct="1">
              <a:lnSpc>
                <a:spcPts val="1800"/>
              </a:lnSpc>
              <a:spcBef>
                <a:spcPts val="0"/>
              </a:spcBef>
              <a:spcAft>
                <a:spcPts val="0"/>
              </a:spcAft>
              <a:buClrTx/>
              <a:buSzTx/>
              <a:buFontTx/>
              <a:buNone/>
              <a:tabLst/>
              <a:defRPr/>
            </a:pP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National Rules</a:t>
            </a:r>
            <a:b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e.g. Railway Group Standards (RGS)</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Rounded Rectangle 110">
            <a:extLst>
              <a:ext uri="{FF2B5EF4-FFF2-40B4-BE49-F238E27FC236}">
                <a16:creationId xmlns:a16="http://schemas.microsoft.com/office/drawing/2014/main" id="{5D094167-4B01-4D84-ADB9-619012265B7F}"/>
              </a:ext>
            </a:extLst>
          </p:cNvPr>
          <p:cNvSpPr/>
          <p:nvPr/>
        </p:nvSpPr>
        <p:spPr bwMode="auto">
          <a:xfrm>
            <a:off x="-7931592" y="4163562"/>
            <a:ext cx="2880000" cy="900000"/>
          </a:xfrm>
          <a:prstGeom prst="roundRect">
            <a:avLst>
              <a:gd name="adj" fmla="val 0"/>
            </a:avLst>
          </a:prstGeom>
          <a:solidFill>
            <a:srgbClr val="00A5E1"/>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Rail Industry</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Standards (RIS)</a:t>
            </a:r>
          </a:p>
        </p:txBody>
      </p:sp>
      <p:sp>
        <p:nvSpPr>
          <p:cNvPr id="56" name="Rectangle 55">
            <a:extLst>
              <a:ext uri="{FF2B5EF4-FFF2-40B4-BE49-F238E27FC236}">
                <a16:creationId xmlns:a16="http://schemas.microsoft.com/office/drawing/2014/main" id="{41BD61F0-199F-41DF-9B2B-837D662B8B81}"/>
              </a:ext>
            </a:extLst>
          </p:cNvPr>
          <p:cNvSpPr/>
          <p:nvPr/>
        </p:nvSpPr>
        <p:spPr>
          <a:xfrm>
            <a:off x="-7931592" y="5483177"/>
            <a:ext cx="2880000" cy="900000"/>
          </a:xfrm>
          <a:prstGeom prst="rect">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Rail industry</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Guidance (GN)</a:t>
            </a:r>
          </a:p>
        </p:txBody>
      </p:sp>
      <p:sp>
        <p:nvSpPr>
          <p:cNvPr id="57" name="Rounded Rectangle 110">
            <a:extLst>
              <a:ext uri="{FF2B5EF4-FFF2-40B4-BE49-F238E27FC236}">
                <a16:creationId xmlns:a16="http://schemas.microsoft.com/office/drawing/2014/main" id="{08132570-F7F5-4EE6-B4B3-641AA13AA709}"/>
              </a:ext>
            </a:extLst>
          </p:cNvPr>
          <p:cNvSpPr/>
          <p:nvPr/>
        </p:nvSpPr>
        <p:spPr bwMode="auto">
          <a:xfrm>
            <a:off x="-7931592" y="222025"/>
            <a:ext cx="2880000" cy="900000"/>
          </a:xfrm>
          <a:prstGeom prst="roundRect">
            <a:avLst>
              <a:gd name="adj" fmla="val 0"/>
            </a:avLst>
          </a:prstGeom>
          <a:solidFill>
            <a:srgbClr val="0071B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European Standards</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(BS EN)</a:t>
            </a:r>
          </a:p>
        </p:txBody>
      </p:sp>
      <p:sp>
        <p:nvSpPr>
          <p:cNvPr id="58" name="Rounded Rectangle 110">
            <a:extLst>
              <a:ext uri="{FF2B5EF4-FFF2-40B4-BE49-F238E27FC236}">
                <a16:creationId xmlns:a16="http://schemas.microsoft.com/office/drawing/2014/main" id="{561889BC-51AB-4663-B083-2BD186436B1B}"/>
              </a:ext>
            </a:extLst>
          </p:cNvPr>
          <p:cNvSpPr/>
          <p:nvPr/>
        </p:nvSpPr>
        <p:spPr bwMode="auto">
          <a:xfrm>
            <a:off x="-9438792" y="2843947"/>
            <a:ext cx="2880000" cy="900000"/>
          </a:xfrm>
          <a:prstGeom prst="roundRect">
            <a:avLst>
              <a:gd name="adj" fmla="val 0"/>
            </a:avLst>
          </a:prstGeom>
          <a:solidFill>
            <a:srgbClr val="424A7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National Operations Publications (NOPs)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e.g. The Rulebook</a:t>
            </a:r>
          </a:p>
        </p:txBody>
      </p:sp>
      <p:sp>
        <p:nvSpPr>
          <p:cNvPr id="59" name="Rectangle: Rounded Corners 58">
            <a:extLst>
              <a:ext uri="{FF2B5EF4-FFF2-40B4-BE49-F238E27FC236}">
                <a16:creationId xmlns:a16="http://schemas.microsoft.com/office/drawing/2014/main" id="{D819598E-1528-485A-95F1-5710CD9699EF}"/>
              </a:ext>
            </a:extLst>
          </p:cNvPr>
          <p:cNvSpPr/>
          <p:nvPr/>
        </p:nvSpPr>
        <p:spPr>
          <a:xfrm>
            <a:off x="-6424392"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(Interoperability) Regulations 2011</a:t>
            </a:r>
          </a:p>
        </p:txBody>
      </p:sp>
      <p:sp>
        <p:nvSpPr>
          <p:cNvPr id="60" name="Rectangle: Rounded Corners 59">
            <a:extLst>
              <a:ext uri="{FF2B5EF4-FFF2-40B4-BE49-F238E27FC236}">
                <a16:creationId xmlns:a16="http://schemas.microsoft.com/office/drawing/2014/main" id="{E0C6E54A-146A-4A55-AF99-9FC8DACC9D41}"/>
              </a:ext>
            </a:extLst>
          </p:cNvPr>
          <p:cNvSpPr/>
          <p:nvPr/>
        </p:nvSpPr>
        <p:spPr>
          <a:xfrm>
            <a:off x="-9438792"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and Other Guided Transport System (Safety) Regulations 2006 </a:t>
            </a:r>
          </a:p>
        </p:txBody>
      </p:sp>
      <p:sp>
        <p:nvSpPr>
          <p:cNvPr id="61" name="Rounded Rectangle 58">
            <a:extLst>
              <a:ext uri="{FF2B5EF4-FFF2-40B4-BE49-F238E27FC236}">
                <a16:creationId xmlns:a16="http://schemas.microsoft.com/office/drawing/2014/main" id="{9AAEF39A-A6AC-4501-B492-564F75E89421}"/>
              </a:ext>
            </a:extLst>
          </p:cNvPr>
          <p:cNvSpPr/>
          <p:nvPr/>
        </p:nvSpPr>
        <p:spPr>
          <a:xfrm>
            <a:off x="-12033016" y="222025"/>
            <a:ext cx="2880000" cy="9144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EU Regulations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Methods</a:t>
            </a:r>
          </a:p>
        </p:txBody>
      </p:sp>
      <p:sp>
        <p:nvSpPr>
          <p:cNvPr id="62" name="Rounded Rectangle 148">
            <a:extLst>
              <a:ext uri="{FF2B5EF4-FFF2-40B4-BE49-F238E27FC236}">
                <a16:creationId xmlns:a16="http://schemas.microsoft.com/office/drawing/2014/main" id="{A8E22545-A08B-45F8-8871-8162A7B42B51}"/>
              </a:ext>
            </a:extLst>
          </p:cNvPr>
          <p:cNvSpPr/>
          <p:nvPr/>
        </p:nvSpPr>
        <p:spPr bwMode="auto">
          <a:xfrm>
            <a:off x="-3830168" y="222025"/>
            <a:ext cx="2880000" cy="900000"/>
          </a:xfrm>
          <a:prstGeom prst="roundRect">
            <a:avLst>
              <a:gd name="adj" fmla="val 0"/>
            </a:avLst>
          </a:prstGeom>
          <a:solidFill>
            <a:srgbClr val="00968E"/>
          </a:solidFill>
          <a:ln w="57150" cap="flat" cmpd="sng" algn="ctr">
            <a:noFill/>
            <a:prstDash val="solid"/>
            <a:miter lim="800000"/>
          </a:ln>
          <a:effectLst/>
        </p:spPr>
        <p:txBody>
          <a:bodyPr lIns="36000" tIns="36000" rIns="36000" bIns="36000" anchor="ctr" anchorCtr="0"/>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Technical Standards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 National Technical Specification Notices (NTSNs)</a:t>
            </a:r>
          </a:p>
        </p:txBody>
      </p:sp>
      <p:grpSp>
        <p:nvGrpSpPr>
          <p:cNvPr id="21" name="Group 20">
            <a:extLst>
              <a:ext uri="{FF2B5EF4-FFF2-40B4-BE49-F238E27FC236}">
                <a16:creationId xmlns:a16="http://schemas.microsoft.com/office/drawing/2014/main" id="{2F30FC42-330D-47EB-ACF0-F24AE61D777B}"/>
              </a:ext>
            </a:extLst>
          </p:cNvPr>
          <p:cNvGrpSpPr/>
          <p:nvPr/>
        </p:nvGrpSpPr>
        <p:grpSpPr>
          <a:xfrm>
            <a:off x="327906" y="139593"/>
            <a:ext cx="806842" cy="3551458"/>
            <a:chOff x="789158" y="329184"/>
            <a:chExt cx="806842" cy="6150282"/>
          </a:xfrm>
          <a:solidFill>
            <a:srgbClr val="095F4F"/>
          </a:solidFill>
        </p:grpSpPr>
        <p:cxnSp>
          <p:nvCxnSpPr>
            <p:cNvPr id="25" name="Straight Arrow Connector 24">
              <a:extLst>
                <a:ext uri="{FF2B5EF4-FFF2-40B4-BE49-F238E27FC236}">
                  <a16:creationId xmlns:a16="http://schemas.microsoft.com/office/drawing/2014/main" id="{62724C96-F2DC-496E-9FBB-0F2729DC51B9}"/>
                </a:ext>
              </a:extLst>
            </p:cNvPr>
            <p:cNvCxnSpPr/>
            <p:nvPr/>
          </p:nvCxnSpPr>
          <p:spPr>
            <a:xfrm>
              <a:off x="789405" y="329184"/>
              <a:ext cx="0" cy="6150282"/>
            </a:xfrm>
            <a:prstGeom prst="straightConnector1">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AE72162-4102-4115-9A49-DB000019765A}"/>
                </a:ext>
              </a:extLst>
            </p:cNvPr>
            <p:cNvCxnSpPr/>
            <p:nvPr/>
          </p:nvCxnSpPr>
          <p:spPr>
            <a:xfrm flipH="1">
              <a:off x="792143" y="329184"/>
              <a:ext cx="803857"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02A2BE-8054-421B-A3AD-5C9E2E25D898}"/>
                </a:ext>
              </a:extLst>
            </p:cNvPr>
            <p:cNvCxnSpPr/>
            <p:nvPr/>
          </p:nvCxnSpPr>
          <p:spPr>
            <a:xfrm flipH="1">
              <a:off x="789158" y="6479466"/>
              <a:ext cx="806842"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a:extLst>
              <a:ext uri="{FF2B5EF4-FFF2-40B4-BE49-F238E27FC236}">
                <a16:creationId xmlns:a16="http://schemas.microsoft.com/office/drawing/2014/main" id="{22397EE8-F532-47FF-87C0-1B2419E6E6D2}"/>
              </a:ext>
            </a:extLst>
          </p:cNvPr>
          <p:cNvCxnSpPr>
            <a:cxnSpLocks/>
          </p:cNvCxnSpPr>
          <p:nvPr/>
        </p:nvCxnSpPr>
        <p:spPr>
          <a:xfrm>
            <a:off x="-233812" y="672025"/>
            <a:ext cx="561718"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29D6E09F-DBD4-49E3-AFC5-2FF10FF5D715}"/>
              </a:ext>
            </a:extLst>
          </p:cNvPr>
          <p:cNvPicPr>
            <a:picLocks noChangeAspect="1"/>
          </p:cNvPicPr>
          <p:nvPr/>
        </p:nvPicPr>
        <p:blipFill rotWithShape="1">
          <a:blip r:embed="rId7"/>
          <a:srcRect b="46539"/>
          <a:stretch/>
        </p:blipFill>
        <p:spPr>
          <a:xfrm>
            <a:off x="333061" y="213414"/>
            <a:ext cx="5785605" cy="3477636"/>
          </a:xfrm>
          <a:prstGeom prst="rect">
            <a:avLst/>
          </a:prstGeom>
        </p:spPr>
      </p:pic>
      <p:sp>
        <p:nvSpPr>
          <p:cNvPr id="32" name="Rectangle 31">
            <a:extLst>
              <a:ext uri="{FF2B5EF4-FFF2-40B4-BE49-F238E27FC236}">
                <a16:creationId xmlns:a16="http://schemas.microsoft.com/office/drawing/2014/main" id="{8E7D4933-35B5-40E6-9979-BF3672A9B197}"/>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spc="-20" dirty="0">
                <a:solidFill>
                  <a:srgbClr val="FFFF00"/>
                </a:solidFill>
              </a:rPr>
              <a:t>There are currently 13 NTSNs published by the Department of Transport, they have the same technical requirements as the TSIs abut are now only applicable in the UK</a:t>
            </a:r>
          </a:p>
        </p:txBody>
      </p:sp>
      <p:sp>
        <p:nvSpPr>
          <p:cNvPr id="33" name="Rectangle 32">
            <a:extLst>
              <a:ext uri="{FF2B5EF4-FFF2-40B4-BE49-F238E27FC236}">
                <a16:creationId xmlns:a16="http://schemas.microsoft.com/office/drawing/2014/main" id="{6636C336-1C32-4D66-9869-DAC9D198F8E1}"/>
              </a:ext>
            </a:extLst>
          </p:cNvPr>
          <p:cNvSpPr/>
          <p:nvPr/>
        </p:nvSpPr>
        <p:spPr>
          <a:xfrm>
            <a:off x="-861237" y="6251242"/>
            <a:ext cx="861237" cy="587708"/>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687E188D-76EF-4B7E-8CBB-6A42B313AF07}"/>
              </a:ext>
            </a:extLst>
          </p:cNvPr>
          <p:cNvGrpSpPr/>
          <p:nvPr/>
        </p:nvGrpSpPr>
        <p:grpSpPr>
          <a:xfrm>
            <a:off x="6118666" y="438553"/>
            <a:ext cx="5785605" cy="3027359"/>
            <a:chOff x="6118666" y="438553"/>
            <a:chExt cx="5785605" cy="3027359"/>
          </a:xfrm>
        </p:grpSpPr>
        <p:pic>
          <p:nvPicPr>
            <p:cNvPr id="24" name="Picture 23">
              <a:extLst>
                <a:ext uri="{FF2B5EF4-FFF2-40B4-BE49-F238E27FC236}">
                  <a16:creationId xmlns:a16="http://schemas.microsoft.com/office/drawing/2014/main" id="{80D40800-0BB9-4ED9-8B29-A24577F3B408}"/>
                </a:ext>
              </a:extLst>
            </p:cNvPr>
            <p:cNvPicPr>
              <a:picLocks noChangeAspect="1"/>
            </p:cNvPicPr>
            <p:nvPr/>
          </p:nvPicPr>
          <p:blipFill rotWithShape="1">
            <a:blip r:embed="rId7"/>
            <a:srcRect t="53460" b="1"/>
            <a:stretch/>
          </p:blipFill>
          <p:spPr>
            <a:xfrm>
              <a:off x="6118666" y="438553"/>
              <a:ext cx="5785605" cy="3027359"/>
            </a:xfrm>
            <a:prstGeom prst="rect">
              <a:avLst/>
            </a:prstGeom>
          </p:spPr>
        </p:pic>
        <p:pic>
          <p:nvPicPr>
            <p:cNvPr id="5" name="Picture 4">
              <a:extLst>
                <a:ext uri="{FF2B5EF4-FFF2-40B4-BE49-F238E27FC236}">
                  <a16:creationId xmlns:a16="http://schemas.microsoft.com/office/drawing/2014/main" id="{9A072C67-AD95-4A8F-95D2-75C16CEBFB8B}"/>
                </a:ext>
              </a:extLst>
            </p:cNvPr>
            <p:cNvPicPr>
              <a:picLocks noChangeAspect="1"/>
            </p:cNvPicPr>
            <p:nvPr/>
          </p:nvPicPr>
          <p:blipFill>
            <a:blip r:embed="rId8"/>
            <a:stretch>
              <a:fillRect/>
            </a:stretch>
          </p:blipFill>
          <p:spPr>
            <a:xfrm>
              <a:off x="6194872" y="2455323"/>
              <a:ext cx="5633192" cy="493819"/>
            </a:xfrm>
            <a:prstGeom prst="rect">
              <a:avLst/>
            </a:prstGeom>
          </p:spPr>
        </p:pic>
      </p:grpSp>
      <p:sp>
        <p:nvSpPr>
          <p:cNvPr id="29" name="Rectangle 28">
            <a:extLst>
              <a:ext uri="{FF2B5EF4-FFF2-40B4-BE49-F238E27FC236}">
                <a16:creationId xmlns:a16="http://schemas.microsoft.com/office/drawing/2014/main" id="{40B3FF7F-67E7-4C98-9054-0440A7968515}"/>
              </a:ext>
            </a:extLst>
          </p:cNvPr>
          <p:cNvSpPr/>
          <p:nvPr/>
        </p:nvSpPr>
        <p:spPr>
          <a:xfrm rot="21029113">
            <a:off x="-9143926" y="1825742"/>
            <a:ext cx="2263140" cy="29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Amended</a:t>
            </a:r>
          </a:p>
        </p:txBody>
      </p:sp>
      <p:sp>
        <p:nvSpPr>
          <p:cNvPr id="30" name="Rectangle 29">
            <a:extLst>
              <a:ext uri="{FF2B5EF4-FFF2-40B4-BE49-F238E27FC236}">
                <a16:creationId xmlns:a16="http://schemas.microsoft.com/office/drawing/2014/main" id="{AC1C008B-4245-4CDD-8B8B-BA7CA443CF97}"/>
              </a:ext>
            </a:extLst>
          </p:cNvPr>
          <p:cNvSpPr/>
          <p:nvPr/>
        </p:nvSpPr>
        <p:spPr>
          <a:xfrm rot="21029113">
            <a:off x="-6129526" y="1825742"/>
            <a:ext cx="2263140" cy="29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Amended</a:t>
            </a:r>
          </a:p>
        </p:txBody>
      </p:sp>
      <p:pic>
        <p:nvPicPr>
          <p:cNvPr id="7" name="2021_03_03_12_24_28">
            <a:hlinkClick r:id="" action="ppaction://media"/>
            <a:extLst>
              <a:ext uri="{FF2B5EF4-FFF2-40B4-BE49-F238E27FC236}">
                <a16:creationId xmlns:a16="http://schemas.microsoft.com/office/drawing/2014/main" id="{2C6C6D1C-0E0A-4B4A-8C48-6B0CB7147268}"/>
              </a:ext>
            </a:extLst>
          </p:cNvPr>
          <p:cNvPicPr>
            <a:picLocks noChangeAspect="1"/>
          </p:cNvPicPr>
          <p:nvPr>
            <a:audioFile r:link="rId3"/>
            <p:extLst>
              <p:ext uri="{DAA4B4D4-6D71-4841-9C94-3DE7FCFB9230}">
                <p14:media xmlns:p14="http://schemas.microsoft.com/office/powerpoint/2010/main" r:embed="rId4">
                  <p14:trim st="1900" end="1126.0625"/>
                  <p14:fade in="500" out="500"/>
                </p14:media>
              </p:ext>
            </p:extLst>
          </p:nvPr>
        </p:nvPicPr>
        <p:blipFill>
          <a:blip r:embed="rId9"/>
          <a:stretch>
            <a:fillRect/>
          </a:stretch>
        </p:blipFill>
        <p:spPr>
          <a:xfrm>
            <a:off x="-685407" y="2841258"/>
            <a:ext cx="609600" cy="609600"/>
          </a:xfrm>
          <a:prstGeom prst="rect">
            <a:avLst/>
          </a:prstGeom>
        </p:spPr>
      </p:pic>
    </p:spTree>
    <p:custDataLst>
      <p:custData r:id="rId1"/>
      <p:tags r:id="rId2"/>
    </p:custDataLst>
    <p:extLst>
      <p:ext uri="{BB962C8B-B14F-4D97-AF65-F5344CB8AC3E}">
        <p14:creationId xmlns:p14="http://schemas.microsoft.com/office/powerpoint/2010/main" val="4033033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0" presetClass="entr" presetSubtype="0" fill="hold" grpId="0" nodeType="afterEffect">
                                  <p:stCondLst>
                                    <p:cond delay="115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 presetClass="exit" presetSubtype="0" fill="hold" grpId="0" nodeType="withEffect">
                                  <p:stCondLst>
                                    <p:cond delay="11000"/>
                                  </p:stCondLst>
                                  <p:childTnLst>
                                    <p:set>
                                      <p:cBhvr>
                                        <p:cTn id="12"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6" showWhenStopped="0">
                <p:cTn id="13" fill="hold" display="0">
                  <p:stCondLst>
                    <p:cond delay="indefinite"/>
                  </p:stCondLst>
                  <p:endCondLst>
                    <p:cond evt="onStopAudio" delay="0">
                      <p:tgtEl>
                        <p:sldTgt/>
                      </p:tgtEl>
                    </p:cond>
                  </p:endCondLst>
                </p:cTn>
                <p:tgtEl>
                  <p:spTgt spid="7"/>
                </p:tgtEl>
              </p:cMediaNode>
            </p:audio>
          </p:childTnLst>
        </p:cTn>
      </p:par>
    </p:tnLst>
    <p:bldLst>
      <p:bldP spid="6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A2BDA372-C12D-47B5-9CE5-3E57DEDDEC12}"/>
              </a:ext>
            </a:extLst>
          </p:cNvPr>
          <p:cNvGrpSpPr/>
          <p:nvPr/>
        </p:nvGrpSpPr>
        <p:grpSpPr>
          <a:xfrm>
            <a:off x="6065664" y="2565317"/>
            <a:ext cx="1476332" cy="818988"/>
            <a:chOff x="6118665" y="438553"/>
            <a:chExt cx="5785604" cy="3027359"/>
          </a:xfrm>
        </p:grpSpPr>
        <p:pic>
          <p:nvPicPr>
            <p:cNvPr id="119" name="Picture 118">
              <a:extLst>
                <a:ext uri="{FF2B5EF4-FFF2-40B4-BE49-F238E27FC236}">
                  <a16:creationId xmlns:a16="http://schemas.microsoft.com/office/drawing/2014/main" id="{6F4ED881-E5F4-443E-9601-1B969B502172}"/>
                </a:ext>
              </a:extLst>
            </p:cNvPr>
            <p:cNvPicPr>
              <a:picLocks noChangeAspect="1"/>
            </p:cNvPicPr>
            <p:nvPr/>
          </p:nvPicPr>
          <p:blipFill rotWithShape="1">
            <a:blip r:embed="rId5"/>
            <a:srcRect t="53460" b="1"/>
            <a:stretch/>
          </p:blipFill>
          <p:spPr>
            <a:xfrm>
              <a:off x="6118665" y="438553"/>
              <a:ext cx="5785604" cy="3027359"/>
            </a:xfrm>
            <a:prstGeom prst="rect">
              <a:avLst/>
            </a:prstGeom>
          </p:spPr>
        </p:pic>
        <p:pic>
          <p:nvPicPr>
            <p:cNvPr id="146" name="Picture 145">
              <a:extLst>
                <a:ext uri="{FF2B5EF4-FFF2-40B4-BE49-F238E27FC236}">
                  <a16:creationId xmlns:a16="http://schemas.microsoft.com/office/drawing/2014/main" id="{61C49090-50AA-42EF-86BD-476607623C27}"/>
                </a:ext>
              </a:extLst>
            </p:cNvPr>
            <p:cNvPicPr>
              <a:picLocks noChangeAspect="1"/>
            </p:cNvPicPr>
            <p:nvPr/>
          </p:nvPicPr>
          <p:blipFill>
            <a:blip r:embed="rId6"/>
            <a:stretch>
              <a:fillRect/>
            </a:stretch>
          </p:blipFill>
          <p:spPr>
            <a:xfrm>
              <a:off x="6194872" y="2455323"/>
              <a:ext cx="5633192" cy="493819"/>
            </a:xfrm>
            <a:prstGeom prst="rect">
              <a:avLst/>
            </a:prstGeom>
          </p:spPr>
        </p:pic>
      </p:grpSp>
      <p:pic>
        <p:nvPicPr>
          <p:cNvPr id="108" name="Picture 107">
            <a:extLst>
              <a:ext uri="{FF2B5EF4-FFF2-40B4-BE49-F238E27FC236}">
                <a16:creationId xmlns:a16="http://schemas.microsoft.com/office/drawing/2014/main" id="{86BE1378-FF7B-4810-B0E1-62C9D4E59942}"/>
              </a:ext>
            </a:extLst>
          </p:cNvPr>
          <p:cNvPicPr>
            <a:picLocks noChangeAspect="1"/>
          </p:cNvPicPr>
          <p:nvPr/>
        </p:nvPicPr>
        <p:blipFill rotWithShape="1">
          <a:blip r:embed="rId5"/>
          <a:srcRect b="46539"/>
          <a:stretch/>
        </p:blipFill>
        <p:spPr>
          <a:xfrm>
            <a:off x="4675944" y="2535643"/>
            <a:ext cx="1435456" cy="897149"/>
          </a:xfrm>
          <a:prstGeom prst="rect">
            <a:avLst/>
          </a:prstGeom>
        </p:spPr>
      </p:pic>
      <p:sp>
        <p:nvSpPr>
          <p:cNvPr id="157" name="Rounded Rectangle 148">
            <a:extLst>
              <a:ext uri="{FF2B5EF4-FFF2-40B4-BE49-F238E27FC236}">
                <a16:creationId xmlns:a16="http://schemas.microsoft.com/office/drawing/2014/main" id="{C8AF058B-7F2B-42EA-A381-817F98F1E71B}"/>
              </a:ext>
            </a:extLst>
          </p:cNvPr>
          <p:cNvSpPr/>
          <p:nvPr/>
        </p:nvSpPr>
        <p:spPr bwMode="auto">
          <a:xfrm>
            <a:off x="4656000" y="2521800"/>
            <a:ext cx="2880000" cy="900000"/>
          </a:xfrm>
          <a:prstGeom prst="roundRect">
            <a:avLst>
              <a:gd name="adj" fmla="val 0"/>
            </a:avLst>
          </a:prstGeom>
          <a:solidFill>
            <a:srgbClr val="00968E"/>
          </a:solidFill>
          <a:ln w="57150" cap="flat" cmpd="sng" algn="ctr">
            <a:noFill/>
            <a:prstDash val="solid"/>
            <a:miter lim="800000"/>
          </a:ln>
          <a:effectLst/>
        </p:spPr>
        <p:txBody>
          <a:bodyPr lIns="36000" tIns="36000" rIns="36000" bIns="36000" anchor="ctr" anchorCtr="0"/>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Technical Standards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 National Technical Specification Notices (NTSNs)</a:t>
            </a:r>
          </a:p>
        </p:txBody>
      </p:sp>
      <p:grpSp>
        <p:nvGrpSpPr>
          <p:cNvPr id="221" name="Group 220">
            <a:extLst>
              <a:ext uri="{FF2B5EF4-FFF2-40B4-BE49-F238E27FC236}">
                <a16:creationId xmlns:a16="http://schemas.microsoft.com/office/drawing/2014/main" id="{130FCC47-A91D-45F2-A70F-5FB2E57EE852}"/>
              </a:ext>
            </a:extLst>
          </p:cNvPr>
          <p:cNvGrpSpPr/>
          <p:nvPr/>
        </p:nvGrpSpPr>
        <p:grpSpPr>
          <a:xfrm>
            <a:off x="2451513" y="4513299"/>
            <a:ext cx="1060424" cy="1063229"/>
            <a:chOff x="1512902" y="3917431"/>
            <a:chExt cx="1060424" cy="1063229"/>
          </a:xfrm>
        </p:grpSpPr>
        <p:sp>
          <p:nvSpPr>
            <p:cNvPr id="222" name="Oval 221">
              <a:extLst>
                <a:ext uri="{FF2B5EF4-FFF2-40B4-BE49-F238E27FC236}">
                  <a16:creationId xmlns:a16="http://schemas.microsoft.com/office/drawing/2014/main" id="{2DA82C29-0617-4100-B998-ED0A621A4643}"/>
                </a:ext>
              </a:extLst>
            </p:cNvPr>
            <p:cNvSpPr>
              <a:spLocks noChangeArrowheads="1"/>
            </p:cNvSpPr>
            <p:nvPr/>
          </p:nvSpPr>
          <p:spPr bwMode="auto">
            <a:xfrm flipV="1">
              <a:off x="1512902" y="3917431"/>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223" name="Freeform 126">
              <a:extLst>
                <a:ext uri="{FF2B5EF4-FFF2-40B4-BE49-F238E27FC236}">
                  <a16:creationId xmlns:a16="http://schemas.microsoft.com/office/drawing/2014/main" id="{E91E5A1E-FC4D-49CB-A3D0-177514192814}"/>
                </a:ext>
              </a:extLst>
            </p:cNvPr>
            <p:cNvSpPr>
              <a:spLocks noEditPoints="1"/>
            </p:cNvSpPr>
            <p:nvPr/>
          </p:nvSpPr>
          <p:spPr bwMode="auto">
            <a:xfrm>
              <a:off x="1680535" y="4082291"/>
              <a:ext cx="725159" cy="733508"/>
            </a:xfrm>
            <a:custGeom>
              <a:avLst/>
              <a:gdLst>
                <a:gd name="T0" fmla="*/ 703 w 703"/>
                <a:gd name="T1" fmla="*/ 393 h 711"/>
                <a:gd name="T2" fmla="*/ 696 w 703"/>
                <a:gd name="T3" fmla="*/ 325 h 711"/>
                <a:gd name="T4" fmla="*/ 596 w 703"/>
                <a:gd name="T5" fmla="*/ 218 h 711"/>
                <a:gd name="T6" fmla="*/ 555 w 703"/>
                <a:gd name="T7" fmla="*/ 158 h 711"/>
                <a:gd name="T8" fmla="*/ 555 w 703"/>
                <a:gd name="T9" fmla="*/ 246 h 711"/>
                <a:gd name="T10" fmla="*/ 644 w 703"/>
                <a:gd name="T11" fmla="*/ 325 h 711"/>
                <a:gd name="T12" fmla="*/ 420 w 703"/>
                <a:gd name="T13" fmla="*/ 257 h 711"/>
                <a:gd name="T14" fmla="*/ 400 w 703"/>
                <a:gd name="T15" fmla="*/ 206 h 711"/>
                <a:gd name="T16" fmla="*/ 355 w 703"/>
                <a:gd name="T17" fmla="*/ 0 h 711"/>
                <a:gd name="T18" fmla="*/ 305 w 703"/>
                <a:gd name="T19" fmla="*/ 202 h 711"/>
                <a:gd name="T20" fmla="*/ 285 w 703"/>
                <a:gd name="T21" fmla="*/ 257 h 711"/>
                <a:gd name="T22" fmla="*/ 7 w 703"/>
                <a:gd name="T23" fmla="*/ 325 h 711"/>
                <a:gd name="T24" fmla="*/ 0 w 703"/>
                <a:gd name="T25" fmla="*/ 393 h 711"/>
                <a:gd name="T26" fmla="*/ 0 w 703"/>
                <a:gd name="T27" fmla="*/ 395 h 711"/>
                <a:gd name="T28" fmla="*/ 1 w 703"/>
                <a:gd name="T29" fmla="*/ 397 h 711"/>
                <a:gd name="T30" fmla="*/ 68 w 703"/>
                <a:gd name="T31" fmla="*/ 518 h 711"/>
                <a:gd name="T32" fmla="*/ 142 w 703"/>
                <a:gd name="T33" fmla="*/ 704 h 711"/>
                <a:gd name="T34" fmla="*/ 156 w 703"/>
                <a:gd name="T35" fmla="*/ 704 h 711"/>
                <a:gd name="T36" fmla="*/ 548 w 703"/>
                <a:gd name="T37" fmla="*/ 454 h 711"/>
                <a:gd name="T38" fmla="*/ 555 w 703"/>
                <a:gd name="T39" fmla="*/ 711 h 711"/>
                <a:gd name="T40" fmla="*/ 562 w 703"/>
                <a:gd name="T41" fmla="*/ 518 h 711"/>
                <a:gd name="T42" fmla="*/ 642 w 703"/>
                <a:gd name="T43" fmla="*/ 515 h 711"/>
                <a:gd name="T44" fmla="*/ 702 w 703"/>
                <a:gd name="T45" fmla="*/ 396 h 711"/>
                <a:gd name="T46" fmla="*/ 703 w 703"/>
                <a:gd name="T47" fmla="*/ 395 h 711"/>
                <a:gd name="T48" fmla="*/ 525 w 703"/>
                <a:gd name="T49" fmla="*/ 202 h 711"/>
                <a:gd name="T50" fmla="*/ 585 w 703"/>
                <a:gd name="T51" fmla="*/ 202 h 711"/>
                <a:gd name="T52" fmla="*/ 275 w 703"/>
                <a:gd name="T53" fmla="*/ 106 h 711"/>
                <a:gd name="T54" fmla="*/ 435 w 703"/>
                <a:gd name="T55" fmla="*/ 106 h 711"/>
                <a:gd name="T56" fmla="*/ 389 w 703"/>
                <a:gd name="T57" fmla="*/ 197 h 711"/>
                <a:gd name="T58" fmla="*/ 275 w 703"/>
                <a:gd name="T59" fmla="*/ 106 h 711"/>
                <a:gd name="T60" fmla="*/ 318 w 703"/>
                <a:gd name="T61" fmla="*/ 258 h 711"/>
                <a:gd name="T62" fmla="*/ 355 w 703"/>
                <a:gd name="T63" fmla="*/ 220 h 711"/>
                <a:gd name="T64" fmla="*/ 387 w 703"/>
                <a:gd name="T65" fmla="*/ 258 h 711"/>
                <a:gd name="T66" fmla="*/ 523 w 703"/>
                <a:gd name="T67" fmla="*/ 325 h 711"/>
                <a:gd name="T68" fmla="*/ 288 w 703"/>
                <a:gd name="T69" fmla="*/ 271 h 711"/>
                <a:gd name="T70" fmla="*/ 689 w 703"/>
                <a:gd name="T71" fmla="*/ 339 h 711"/>
                <a:gd name="T72" fmla="*/ 14 w 703"/>
                <a:gd name="T73" fmla="*/ 386 h 711"/>
                <a:gd name="T74" fmla="*/ 631 w 703"/>
                <a:gd name="T75" fmla="*/ 504 h 711"/>
                <a:gd name="T76" fmla="*/ 562 w 703"/>
                <a:gd name="T77" fmla="*/ 447 h 711"/>
                <a:gd name="T78" fmla="*/ 149 w 703"/>
                <a:gd name="T79" fmla="*/ 440 h 711"/>
                <a:gd name="T80" fmla="*/ 142 w 703"/>
                <a:gd name="T81" fmla="*/ 504 h 711"/>
                <a:gd name="T82" fmla="*/ 19 w 703"/>
                <a:gd name="T83" fmla="*/ 400 h 711"/>
                <a:gd name="T84" fmla="*/ 631 w 703"/>
                <a:gd name="T85" fmla="*/ 50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3" h="711">
                  <a:moveTo>
                    <a:pt x="703" y="395"/>
                  </a:moveTo>
                  <a:cubicBezTo>
                    <a:pt x="703" y="394"/>
                    <a:pt x="703" y="394"/>
                    <a:pt x="703" y="393"/>
                  </a:cubicBezTo>
                  <a:cubicBezTo>
                    <a:pt x="703" y="332"/>
                    <a:pt x="703" y="332"/>
                    <a:pt x="703" y="332"/>
                  </a:cubicBezTo>
                  <a:cubicBezTo>
                    <a:pt x="703" y="328"/>
                    <a:pt x="700" y="325"/>
                    <a:pt x="696" y="325"/>
                  </a:cubicBezTo>
                  <a:cubicBezTo>
                    <a:pt x="658" y="325"/>
                    <a:pt x="658" y="325"/>
                    <a:pt x="658" y="325"/>
                  </a:cubicBezTo>
                  <a:cubicBezTo>
                    <a:pt x="656" y="274"/>
                    <a:pt x="626" y="232"/>
                    <a:pt x="596" y="218"/>
                  </a:cubicBezTo>
                  <a:cubicBezTo>
                    <a:pt x="598" y="213"/>
                    <a:pt x="599" y="208"/>
                    <a:pt x="599" y="202"/>
                  </a:cubicBezTo>
                  <a:cubicBezTo>
                    <a:pt x="599" y="178"/>
                    <a:pt x="579" y="158"/>
                    <a:pt x="555" y="158"/>
                  </a:cubicBezTo>
                  <a:cubicBezTo>
                    <a:pt x="530" y="158"/>
                    <a:pt x="511" y="178"/>
                    <a:pt x="511" y="202"/>
                  </a:cubicBezTo>
                  <a:cubicBezTo>
                    <a:pt x="511" y="226"/>
                    <a:pt x="530" y="246"/>
                    <a:pt x="555" y="246"/>
                  </a:cubicBezTo>
                  <a:cubicBezTo>
                    <a:pt x="568" y="246"/>
                    <a:pt x="580" y="240"/>
                    <a:pt x="589" y="230"/>
                  </a:cubicBezTo>
                  <a:cubicBezTo>
                    <a:pt x="616" y="242"/>
                    <a:pt x="642" y="278"/>
                    <a:pt x="644" y="325"/>
                  </a:cubicBezTo>
                  <a:cubicBezTo>
                    <a:pt x="537" y="325"/>
                    <a:pt x="537" y="325"/>
                    <a:pt x="537" y="325"/>
                  </a:cubicBezTo>
                  <a:cubicBezTo>
                    <a:pt x="524" y="276"/>
                    <a:pt x="457" y="264"/>
                    <a:pt x="420" y="257"/>
                  </a:cubicBezTo>
                  <a:cubicBezTo>
                    <a:pt x="413" y="256"/>
                    <a:pt x="404" y="254"/>
                    <a:pt x="400" y="253"/>
                  </a:cubicBezTo>
                  <a:cubicBezTo>
                    <a:pt x="399" y="244"/>
                    <a:pt x="400" y="222"/>
                    <a:pt x="400" y="206"/>
                  </a:cubicBezTo>
                  <a:cubicBezTo>
                    <a:pt x="430" y="187"/>
                    <a:pt x="449" y="149"/>
                    <a:pt x="449" y="106"/>
                  </a:cubicBezTo>
                  <a:cubicBezTo>
                    <a:pt x="449" y="45"/>
                    <a:pt x="409" y="0"/>
                    <a:pt x="355" y="0"/>
                  </a:cubicBezTo>
                  <a:cubicBezTo>
                    <a:pt x="302" y="0"/>
                    <a:pt x="261" y="45"/>
                    <a:pt x="261" y="106"/>
                  </a:cubicBezTo>
                  <a:cubicBezTo>
                    <a:pt x="261" y="147"/>
                    <a:pt x="279" y="182"/>
                    <a:pt x="305" y="202"/>
                  </a:cubicBezTo>
                  <a:cubicBezTo>
                    <a:pt x="306" y="218"/>
                    <a:pt x="306" y="243"/>
                    <a:pt x="305" y="253"/>
                  </a:cubicBezTo>
                  <a:cubicBezTo>
                    <a:pt x="301" y="254"/>
                    <a:pt x="293" y="256"/>
                    <a:pt x="285" y="257"/>
                  </a:cubicBezTo>
                  <a:cubicBezTo>
                    <a:pt x="248" y="264"/>
                    <a:pt x="182" y="276"/>
                    <a:pt x="168" y="325"/>
                  </a:cubicBezTo>
                  <a:cubicBezTo>
                    <a:pt x="7" y="325"/>
                    <a:pt x="7" y="325"/>
                    <a:pt x="7" y="325"/>
                  </a:cubicBezTo>
                  <a:cubicBezTo>
                    <a:pt x="3" y="325"/>
                    <a:pt x="0" y="328"/>
                    <a:pt x="0" y="332"/>
                  </a:cubicBezTo>
                  <a:cubicBezTo>
                    <a:pt x="0" y="393"/>
                    <a:pt x="0" y="393"/>
                    <a:pt x="0" y="393"/>
                  </a:cubicBezTo>
                  <a:cubicBezTo>
                    <a:pt x="0" y="394"/>
                    <a:pt x="0" y="394"/>
                    <a:pt x="0" y="395"/>
                  </a:cubicBezTo>
                  <a:cubicBezTo>
                    <a:pt x="0" y="395"/>
                    <a:pt x="0" y="395"/>
                    <a:pt x="0" y="395"/>
                  </a:cubicBezTo>
                  <a:cubicBezTo>
                    <a:pt x="1" y="396"/>
                    <a:pt x="1" y="396"/>
                    <a:pt x="1" y="396"/>
                  </a:cubicBezTo>
                  <a:cubicBezTo>
                    <a:pt x="1" y="397"/>
                    <a:pt x="1" y="397"/>
                    <a:pt x="1" y="397"/>
                  </a:cubicBezTo>
                  <a:cubicBezTo>
                    <a:pt x="62" y="515"/>
                    <a:pt x="62" y="515"/>
                    <a:pt x="62" y="515"/>
                  </a:cubicBezTo>
                  <a:cubicBezTo>
                    <a:pt x="63" y="517"/>
                    <a:pt x="65" y="518"/>
                    <a:pt x="68" y="518"/>
                  </a:cubicBezTo>
                  <a:cubicBezTo>
                    <a:pt x="142" y="518"/>
                    <a:pt x="142" y="518"/>
                    <a:pt x="142" y="518"/>
                  </a:cubicBezTo>
                  <a:cubicBezTo>
                    <a:pt x="142" y="704"/>
                    <a:pt x="142" y="704"/>
                    <a:pt x="142" y="704"/>
                  </a:cubicBezTo>
                  <a:cubicBezTo>
                    <a:pt x="142" y="708"/>
                    <a:pt x="145" y="711"/>
                    <a:pt x="149" y="711"/>
                  </a:cubicBezTo>
                  <a:cubicBezTo>
                    <a:pt x="153" y="711"/>
                    <a:pt x="156" y="708"/>
                    <a:pt x="156" y="704"/>
                  </a:cubicBezTo>
                  <a:cubicBezTo>
                    <a:pt x="156" y="454"/>
                    <a:pt x="156" y="454"/>
                    <a:pt x="156" y="454"/>
                  </a:cubicBezTo>
                  <a:cubicBezTo>
                    <a:pt x="548" y="454"/>
                    <a:pt x="548" y="454"/>
                    <a:pt x="548" y="454"/>
                  </a:cubicBezTo>
                  <a:cubicBezTo>
                    <a:pt x="548" y="704"/>
                    <a:pt x="548" y="704"/>
                    <a:pt x="548" y="704"/>
                  </a:cubicBezTo>
                  <a:cubicBezTo>
                    <a:pt x="548" y="708"/>
                    <a:pt x="551" y="711"/>
                    <a:pt x="555" y="711"/>
                  </a:cubicBezTo>
                  <a:cubicBezTo>
                    <a:pt x="559" y="711"/>
                    <a:pt x="562" y="708"/>
                    <a:pt x="562" y="704"/>
                  </a:cubicBezTo>
                  <a:cubicBezTo>
                    <a:pt x="562" y="518"/>
                    <a:pt x="562" y="518"/>
                    <a:pt x="562" y="518"/>
                  </a:cubicBezTo>
                  <a:cubicBezTo>
                    <a:pt x="635" y="518"/>
                    <a:pt x="635" y="518"/>
                    <a:pt x="635" y="518"/>
                  </a:cubicBezTo>
                  <a:cubicBezTo>
                    <a:pt x="638" y="518"/>
                    <a:pt x="640" y="517"/>
                    <a:pt x="642" y="515"/>
                  </a:cubicBezTo>
                  <a:cubicBezTo>
                    <a:pt x="702" y="397"/>
                    <a:pt x="702" y="397"/>
                    <a:pt x="702" y="397"/>
                  </a:cubicBezTo>
                  <a:cubicBezTo>
                    <a:pt x="702" y="397"/>
                    <a:pt x="702" y="397"/>
                    <a:pt x="702" y="396"/>
                  </a:cubicBezTo>
                  <a:cubicBezTo>
                    <a:pt x="703" y="396"/>
                    <a:pt x="703" y="396"/>
                    <a:pt x="703" y="395"/>
                  </a:cubicBezTo>
                  <a:cubicBezTo>
                    <a:pt x="703" y="395"/>
                    <a:pt x="703" y="395"/>
                    <a:pt x="703" y="395"/>
                  </a:cubicBezTo>
                  <a:close/>
                  <a:moveTo>
                    <a:pt x="555" y="232"/>
                  </a:moveTo>
                  <a:cubicBezTo>
                    <a:pt x="538" y="232"/>
                    <a:pt x="525" y="218"/>
                    <a:pt x="525" y="202"/>
                  </a:cubicBezTo>
                  <a:cubicBezTo>
                    <a:pt x="525" y="185"/>
                    <a:pt x="538" y="172"/>
                    <a:pt x="555" y="172"/>
                  </a:cubicBezTo>
                  <a:cubicBezTo>
                    <a:pt x="571" y="172"/>
                    <a:pt x="585" y="185"/>
                    <a:pt x="585" y="202"/>
                  </a:cubicBezTo>
                  <a:cubicBezTo>
                    <a:pt x="585" y="218"/>
                    <a:pt x="571" y="232"/>
                    <a:pt x="555" y="232"/>
                  </a:cubicBezTo>
                  <a:close/>
                  <a:moveTo>
                    <a:pt x="275" y="106"/>
                  </a:moveTo>
                  <a:cubicBezTo>
                    <a:pt x="275" y="53"/>
                    <a:pt x="310" y="14"/>
                    <a:pt x="355" y="14"/>
                  </a:cubicBezTo>
                  <a:cubicBezTo>
                    <a:pt x="401" y="14"/>
                    <a:pt x="435" y="53"/>
                    <a:pt x="435" y="106"/>
                  </a:cubicBezTo>
                  <a:cubicBezTo>
                    <a:pt x="435" y="145"/>
                    <a:pt x="418" y="179"/>
                    <a:pt x="392" y="195"/>
                  </a:cubicBezTo>
                  <a:cubicBezTo>
                    <a:pt x="390" y="195"/>
                    <a:pt x="389" y="196"/>
                    <a:pt x="389" y="197"/>
                  </a:cubicBezTo>
                  <a:cubicBezTo>
                    <a:pt x="378" y="203"/>
                    <a:pt x="367" y="206"/>
                    <a:pt x="355" y="206"/>
                  </a:cubicBezTo>
                  <a:cubicBezTo>
                    <a:pt x="311" y="206"/>
                    <a:pt x="275" y="161"/>
                    <a:pt x="275" y="106"/>
                  </a:cubicBezTo>
                  <a:close/>
                  <a:moveTo>
                    <a:pt x="288" y="271"/>
                  </a:moveTo>
                  <a:cubicBezTo>
                    <a:pt x="308" y="267"/>
                    <a:pt x="317" y="266"/>
                    <a:pt x="318" y="258"/>
                  </a:cubicBezTo>
                  <a:cubicBezTo>
                    <a:pt x="320" y="250"/>
                    <a:pt x="320" y="226"/>
                    <a:pt x="319" y="211"/>
                  </a:cubicBezTo>
                  <a:cubicBezTo>
                    <a:pt x="330" y="217"/>
                    <a:pt x="342" y="220"/>
                    <a:pt x="355" y="220"/>
                  </a:cubicBezTo>
                  <a:cubicBezTo>
                    <a:pt x="366" y="220"/>
                    <a:pt x="376" y="218"/>
                    <a:pt x="386" y="214"/>
                  </a:cubicBezTo>
                  <a:cubicBezTo>
                    <a:pt x="386" y="228"/>
                    <a:pt x="385" y="251"/>
                    <a:pt x="387" y="258"/>
                  </a:cubicBezTo>
                  <a:cubicBezTo>
                    <a:pt x="389" y="266"/>
                    <a:pt x="397" y="267"/>
                    <a:pt x="418" y="271"/>
                  </a:cubicBezTo>
                  <a:cubicBezTo>
                    <a:pt x="452" y="277"/>
                    <a:pt x="509" y="288"/>
                    <a:pt x="523" y="325"/>
                  </a:cubicBezTo>
                  <a:cubicBezTo>
                    <a:pt x="183" y="325"/>
                    <a:pt x="183" y="325"/>
                    <a:pt x="183" y="325"/>
                  </a:cubicBezTo>
                  <a:cubicBezTo>
                    <a:pt x="197" y="288"/>
                    <a:pt x="253" y="277"/>
                    <a:pt x="288" y="271"/>
                  </a:cubicBezTo>
                  <a:close/>
                  <a:moveTo>
                    <a:pt x="14" y="339"/>
                  </a:moveTo>
                  <a:cubicBezTo>
                    <a:pt x="689" y="339"/>
                    <a:pt x="689" y="339"/>
                    <a:pt x="689" y="339"/>
                  </a:cubicBezTo>
                  <a:cubicBezTo>
                    <a:pt x="689" y="386"/>
                    <a:pt x="689" y="386"/>
                    <a:pt x="689" y="386"/>
                  </a:cubicBezTo>
                  <a:cubicBezTo>
                    <a:pt x="14" y="386"/>
                    <a:pt x="14" y="386"/>
                    <a:pt x="14" y="386"/>
                  </a:cubicBezTo>
                  <a:lnTo>
                    <a:pt x="14" y="339"/>
                  </a:lnTo>
                  <a:close/>
                  <a:moveTo>
                    <a:pt x="631" y="504"/>
                  </a:moveTo>
                  <a:cubicBezTo>
                    <a:pt x="562" y="504"/>
                    <a:pt x="562" y="504"/>
                    <a:pt x="562" y="504"/>
                  </a:cubicBezTo>
                  <a:cubicBezTo>
                    <a:pt x="562" y="447"/>
                    <a:pt x="562" y="447"/>
                    <a:pt x="562" y="447"/>
                  </a:cubicBezTo>
                  <a:cubicBezTo>
                    <a:pt x="562" y="443"/>
                    <a:pt x="559" y="440"/>
                    <a:pt x="555" y="440"/>
                  </a:cubicBezTo>
                  <a:cubicBezTo>
                    <a:pt x="149" y="440"/>
                    <a:pt x="149" y="440"/>
                    <a:pt x="149" y="440"/>
                  </a:cubicBezTo>
                  <a:cubicBezTo>
                    <a:pt x="145" y="440"/>
                    <a:pt x="142" y="443"/>
                    <a:pt x="142" y="447"/>
                  </a:cubicBezTo>
                  <a:cubicBezTo>
                    <a:pt x="142" y="504"/>
                    <a:pt x="142" y="504"/>
                    <a:pt x="142" y="504"/>
                  </a:cubicBezTo>
                  <a:cubicBezTo>
                    <a:pt x="72" y="504"/>
                    <a:pt x="72" y="504"/>
                    <a:pt x="72" y="504"/>
                  </a:cubicBezTo>
                  <a:cubicBezTo>
                    <a:pt x="19" y="400"/>
                    <a:pt x="19" y="400"/>
                    <a:pt x="19" y="400"/>
                  </a:cubicBezTo>
                  <a:cubicBezTo>
                    <a:pt x="685" y="400"/>
                    <a:pt x="685" y="400"/>
                    <a:pt x="685" y="400"/>
                  </a:cubicBezTo>
                  <a:lnTo>
                    <a:pt x="631" y="50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cxnSp>
        <p:nvCxnSpPr>
          <p:cNvPr id="198" name="Straight Connector 197">
            <a:extLst>
              <a:ext uri="{FF2B5EF4-FFF2-40B4-BE49-F238E27FC236}">
                <a16:creationId xmlns:a16="http://schemas.microsoft.com/office/drawing/2014/main" id="{0504893D-6AEC-46EC-AD41-A581046C957D}"/>
              </a:ext>
            </a:extLst>
          </p:cNvPr>
          <p:cNvCxnSpPr>
            <a:cxnSpLocks/>
          </p:cNvCxnSpPr>
          <p:nvPr/>
        </p:nvCxnSpPr>
        <p:spPr>
          <a:xfrm flipV="1">
            <a:off x="8085666" y="5160722"/>
            <a:ext cx="619558" cy="25427"/>
          </a:xfrm>
          <a:prstGeom prst="line">
            <a:avLst/>
          </a:prstGeom>
          <a:noFill/>
          <a:ln w="50800" cap="rnd" cmpd="sng" algn="ctr">
            <a:solidFill>
              <a:srgbClr val="0F233D"/>
            </a:solidFill>
            <a:prstDash val="solid"/>
            <a:headEnd type="arrow"/>
          </a:ln>
          <a:effectLst/>
        </p:spPr>
      </p:cxnSp>
      <p:sp>
        <p:nvSpPr>
          <p:cNvPr id="132" name="Freeform: Shape 131">
            <a:extLst>
              <a:ext uri="{FF2B5EF4-FFF2-40B4-BE49-F238E27FC236}">
                <a16:creationId xmlns:a16="http://schemas.microsoft.com/office/drawing/2014/main" id="{DBD78DDB-34EA-42FE-8BC9-95D990D3C5A5}"/>
              </a:ext>
            </a:extLst>
          </p:cNvPr>
          <p:cNvSpPr/>
          <p:nvPr/>
        </p:nvSpPr>
        <p:spPr>
          <a:xfrm>
            <a:off x="3464511" y="1173315"/>
            <a:ext cx="533414" cy="14763"/>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Lst>
            <a:ahLst/>
            <a:cxnLst>
              <a:cxn ang="0">
                <a:pos x="connsiteX0" y="connsiteY0"/>
              </a:cxn>
              <a:cxn ang="0">
                <a:pos x="connsiteX1" y="connsiteY1"/>
              </a:cxn>
            </a:cxnLst>
            <a:rect l="l" t="t" r="r" b="b"/>
            <a:pathLst>
              <a:path w="628260" h="120602">
                <a:moveTo>
                  <a:pt x="0" y="120602"/>
                </a:moveTo>
                <a:cubicBezTo>
                  <a:pt x="201523" y="-19903"/>
                  <a:pt x="386637" y="16559"/>
                  <a:pt x="628260" y="0"/>
                </a:cubicBezTo>
              </a:path>
            </a:pathLst>
          </a:custGeom>
          <a:noFill/>
          <a:ln w="50800" cap="rnd" cmpd="sng" algn="ctr">
            <a:solidFill>
              <a:srgbClr val="33A860"/>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8A100042-6AD6-4767-90F9-8BAA3FBD6108}"/>
              </a:ext>
            </a:extLst>
          </p:cNvPr>
          <p:cNvSpPr/>
          <p:nvPr/>
        </p:nvSpPr>
        <p:spPr>
          <a:xfrm>
            <a:off x="-75685" y="1796946"/>
            <a:ext cx="1569948" cy="1261884"/>
          </a:xfrm>
          <a:prstGeom prst="rect">
            <a:avLst/>
          </a:prstGeom>
        </p:spPr>
        <p:txBody>
          <a:bodyPr wrap="square">
            <a:spAutoFit/>
          </a:bodyPr>
          <a:lstStyle/>
          <a:p>
            <a:pPr marL="0" marR="0" lvl="0" indent="0" algn="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50" normalizeH="0" baseline="0" noProof="0" dirty="0">
                <a:ln>
                  <a:noFill/>
                </a:ln>
                <a:solidFill>
                  <a:prstClr val="black"/>
                </a:solidFill>
                <a:effectLst/>
                <a:uLnTx/>
                <a:uFillTx/>
                <a:latin typeface="Calibri" panose="020F0502020204030204"/>
                <a:ea typeface="+mn-ea"/>
                <a:cs typeface="+mn-cs"/>
              </a:rPr>
              <a:t>Need to change/ diverge </a:t>
            </a:r>
            <a:br>
              <a:rPr kumimoji="0" lang="en-GB" sz="2000" b="0" i="0" u="none" strike="noStrike" kern="1200" cap="none" spc="-5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50" normalizeH="0" baseline="0" noProof="0" dirty="0">
                <a:ln>
                  <a:noFill/>
                </a:ln>
                <a:solidFill>
                  <a:prstClr val="black"/>
                </a:solidFill>
                <a:effectLst/>
                <a:uLnTx/>
                <a:uFillTx/>
                <a:latin typeface="Calibri" panose="020F0502020204030204"/>
                <a:ea typeface="+mn-ea"/>
                <a:cs typeface="+mn-cs"/>
              </a:rPr>
              <a:t>from TSI</a:t>
            </a:r>
          </a:p>
        </p:txBody>
      </p:sp>
      <p:sp>
        <p:nvSpPr>
          <p:cNvPr id="111" name="Rectangle 110">
            <a:extLst>
              <a:ext uri="{FF2B5EF4-FFF2-40B4-BE49-F238E27FC236}">
                <a16:creationId xmlns:a16="http://schemas.microsoft.com/office/drawing/2014/main" id="{CB4E89E3-63D0-42B4-B7B6-290A690C36B9}"/>
              </a:ext>
            </a:extLst>
          </p:cNvPr>
          <p:cNvSpPr/>
          <p:nvPr/>
        </p:nvSpPr>
        <p:spPr>
          <a:xfrm>
            <a:off x="6989808" y="12287"/>
            <a:ext cx="1993925" cy="677108"/>
          </a:xfrm>
          <a:prstGeom prst="rect">
            <a:avLst/>
          </a:prstGeom>
        </p:spPr>
        <p:txBody>
          <a:bodyPr wrap="square">
            <a:spAutoFit/>
          </a:bodyPr>
          <a:lstStyle/>
          <a:p>
            <a:pPr marL="0" marR="0" lvl="0" indent="0" algn="ct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SC develops recommendation</a:t>
            </a:r>
          </a:p>
        </p:txBody>
      </p:sp>
      <p:sp>
        <p:nvSpPr>
          <p:cNvPr id="112" name="Rectangle 111">
            <a:extLst>
              <a:ext uri="{FF2B5EF4-FFF2-40B4-BE49-F238E27FC236}">
                <a16:creationId xmlns:a16="http://schemas.microsoft.com/office/drawing/2014/main" id="{12E8226D-5774-4BC2-9AAA-A7935F1B4AE9}"/>
              </a:ext>
            </a:extLst>
          </p:cNvPr>
          <p:cNvSpPr/>
          <p:nvPr/>
        </p:nvSpPr>
        <p:spPr>
          <a:xfrm>
            <a:off x="533653" y="5327596"/>
            <a:ext cx="2096951" cy="677108"/>
          </a:xfrm>
          <a:prstGeom prst="rect">
            <a:avLst/>
          </a:prstGeom>
        </p:spPr>
        <p:txBody>
          <a:bodyPr wrap="square">
            <a:spAutoFit/>
          </a:bodyPr>
          <a:lstStyle/>
          <a:p>
            <a:pPr marL="0" marR="0" lvl="0" indent="0" algn="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Signed by Secretary or State</a:t>
            </a:r>
          </a:p>
        </p:txBody>
      </p:sp>
      <p:sp>
        <p:nvSpPr>
          <p:cNvPr id="113" name="Rectangle 112">
            <a:extLst>
              <a:ext uri="{FF2B5EF4-FFF2-40B4-BE49-F238E27FC236}">
                <a16:creationId xmlns:a16="http://schemas.microsoft.com/office/drawing/2014/main" id="{1AA9E12E-3A7D-4C98-A0D7-0DFA979BCD31}"/>
              </a:ext>
            </a:extLst>
          </p:cNvPr>
          <p:cNvSpPr/>
          <p:nvPr/>
        </p:nvSpPr>
        <p:spPr>
          <a:xfrm>
            <a:off x="232756" y="3658636"/>
            <a:ext cx="1202713" cy="677108"/>
          </a:xfrm>
          <a:prstGeom prst="rect">
            <a:avLst/>
          </a:prstGeom>
        </p:spPr>
        <p:txBody>
          <a:bodyPr wrap="square">
            <a:spAutoFit/>
          </a:bodyPr>
          <a:lstStyle/>
          <a:p>
            <a:pPr marL="0" marR="0" lvl="0" indent="0" algn="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NTSN Published</a:t>
            </a:r>
          </a:p>
        </p:txBody>
      </p:sp>
      <p:grpSp>
        <p:nvGrpSpPr>
          <p:cNvPr id="114" name="Group 113">
            <a:extLst>
              <a:ext uri="{FF2B5EF4-FFF2-40B4-BE49-F238E27FC236}">
                <a16:creationId xmlns:a16="http://schemas.microsoft.com/office/drawing/2014/main" id="{37293B04-22C6-4C75-9841-BE0B5FF95E60}"/>
              </a:ext>
            </a:extLst>
          </p:cNvPr>
          <p:cNvGrpSpPr/>
          <p:nvPr/>
        </p:nvGrpSpPr>
        <p:grpSpPr>
          <a:xfrm>
            <a:off x="2409113" y="815353"/>
            <a:ext cx="1060424" cy="1063229"/>
            <a:chOff x="6528048" y="339606"/>
            <a:chExt cx="1060424" cy="1063229"/>
          </a:xfrm>
        </p:grpSpPr>
        <p:sp>
          <p:nvSpPr>
            <p:cNvPr id="115" name="Oval 114">
              <a:extLst>
                <a:ext uri="{FF2B5EF4-FFF2-40B4-BE49-F238E27FC236}">
                  <a16:creationId xmlns:a16="http://schemas.microsoft.com/office/drawing/2014/main" id="{45448FC2-1267-4B63-956F-7DE6AC5334A0}"/>
                </a:ext>
              </a:extLst>
            </p:cNvPr>
            <p:cNvSpPr>
              <a:spLocks noChangeArrowheads="1"/>
            </p:cNvSpPr>
            <p:nvPr/>
          </p:nvSpPr>
          <p:spPr bwMode="auto">
            <a:xfrm>
              <a:off x="6528048" y="339606"/>
              <a:ext cx="1060424" cy="1063229"/>
            </a:xfrm>
            <a:prstGeom prst="ellipse">
              <a:avLst/>
            </a:prstGeom>
            <a:solidFill>
              <a:srgbClr val="58B53F"/>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16" name="Freeform 85">
              <a:extLst>
                <a:ext uri="{FF2B5EF4-FFF2-40B4-BE49-F238E27FC236}">
                  <a16:creationId xmlns:a16="http://schemas.microsoft.com/office/drawing/2014/main" id="{09E89A47-FAD8-46E5-BD48-2103F5C2BD69}"/>
                </a:ext>
              </a:extLst>
            </p:cNvPr>
            <p:cNvSpPr>
              <a:spLocks noEditPoints="1"/>
            </p:cNvSpPr>
            <p:nvPr/>
          </p:nvSpPr>
          <p:spPr bwMode="auto">
            <a:xfrm>
              <a:off x="6837881" y="531421"/>
              <a:ext cx="440758" cy="679598"/>
            </a:xfrm>
            <a:custGeom>
              <a:avLst/>
              <a:gdLst>
                <a:gd name="T0" fmla="*/ 151 w 426"/>
                <a:gd name="T1" fmla="*/ 519 h 658"/>
                <a:gd name="T2" fmla="*/ 110 w 426"/>
                <a:gd name="T3" fmla="*/ 0 h 658"/>
                <a:gd name="T4" fmla="*/ 0 w 426"/>
                <a:gd name="T5" fmla="*/ 41 h 658"/>
                <a:gd name="T6" fmla="*/ 0 w 426"/>
                <a:gd name="T7" fmla="*/ 519 h 658"/>
                <a:gd name="T8" fmla="*/ 0 w 426"/>
                <a:gd name="T9" fmla="*/ 520 h 658"/>
                <a:gd name="T10" fmla="*/ 0 w 426"/>
                <a:gd name="T11" fmla="*/ 521 h 658"/>
                <a:gd name="T12" fmla="*/ 0 w 426"/>
                <a:gd name="T13" fmla="*/ 523 h 658"/>
                <a:gd name="T14" fmla="*/ 75 w 426"/>
                <a:gd name="T15" fmla="*/ 658 h 658"/>
                <a:gd name="T16" fmla="*/ 150 w 426"/>
                <a:gd name="T17" fmla="*/ 523 h 658"/>
                <a:gd name="T18" fmla="*/ 150 w 426"/>
                <a:gd name="T19" fmla="*/ 522 h 658"/>
                <a:gd name="T20" fmla="*/ 151 w 426"/>
                <a:gd name="T21" fmla="*/ 521 h 658"/>
                <a:gd name="T22" fmla="*/ 93 w 426"/>
                <a:gd name="T23" fmla="*/ 603 h 658"/>
                <a:gd name="T24" fmla="*/ 20 w 426"/>
                <a:gd name="T25" fmla="*/ 531 h 658"/>
                <a:gd name="T26" fmla="*/ 49 w 426"/>
                <a:gd name="T27" fmla="*/ 531 h 658"/>
                <a:gd name="T28" fmla="*/ 53 w 426"/>
                <a:gd name="T29" fmla="*/ 530 h 658"/>
                <a:gd name="T30" fmla="*/ 134 w 426"/>
                <a:gd name="T31" fmla="*/ 523 h 658"/>
                <a:gd name="T32" fmla="*/ 137 w 426"/>
                <a:gd name="T33" fmla="*/ 158 h 658"/>
                <a:gd name="T34" fmla="*/ 14 w 426"/>
                <a:gd name="T35" fmla="*/ 100 h 658"/>
                <a:gd name="T36" fmla="*/ 137 w 426"/>
                <a:gd name="T37" fmla="*/ 158 h 658"/>
                <a:gd name="T38" fmla="*/ 57 w 426"/>
                <a:gd name="T39" fmla="*/ 515 h 658"/>
                <a:gd name="T40" fmla="*/ 94 w 426"/>
                <a:gd name="T41" fmla="*/ 172 h 658"/>
                <a:gd name="T42" fmla="*/ 71 w 426"/>
                <a:gd name="T43" fmla="*/ 512 h 658"/>
                <a:gd name="T44" fmla="*/ 14 w 426"/>
                <a:gd name="T45" fmla="*/ 172 h 658"/>
                <a:gd name="T46" fmla="*/ 43 w 426"/>
                <a:gd name="T47" fmla="*/ 517 h 658"/>
                <a:gd name="T48" fmla="*/ 108 w 426"/>
                <a:gd name="T49" fmla="*/ 506 h 658"/>
                <a:gd name="T50" fmla="*/ 137 w 426"/>
                <a:gd name="T51" fmla="*/ 172 h 658"/>
                <a:gd name="T52" fmla="*/ 108 w 426"/>
                <a:gd name="T53" fmla="*/ 506 h 658"/>
                <a:gd name="T54" fmla="*/ 110 w 426"/>
                <a:gd name="T55" fmla="*/ 14 h 658"/>
                <a:gd name="T56" fmla="*/ 137 w 426"/>
                <a:gd name="T57" fmla="*/ 86 h 658"/>
                <a:gd name="T58" fmla="*/ 14 w 426"/>
                <a:gd name="T59" fmla="*/ 41 h 658"/>
                <a:gd name="T60" fmla="*/ 65 w 426"/>
                <a:gd name="T61" fmla="*/ 617 h 658"/>
                <a:gd name="T62" fmla="*/ 75 w 426"/>
                <a:gd name="T63" fmla="*/ 636 h 658"/>
                <a:gd name="T64" fmla="*/ 419 w 426"/>
                <a:gd name="T65" fmla="*/ 0 h 658"/>
                <a:gd name="T66" fmla="*/ 236 w 426"/>
                <a:gd name="T67" fmla="*/ 7 h 658"/>
                <a:gd name="T68" fmla="*/ 243 w 426"/>
                <a:gd name="T69" fmla="*/ 658 h 658"/>
                <a:gd name="T70" fmla="*/ 426 w 426"/>
                <a:gd name="T71" fmla="*/ 651 h 658"/>
                <a:gd name="T72" fmla="*/ 419 w 426"/>
                <a:gd name="T73" fmla="*/ 0 h 658"/>
                <a:gd name="T74" fmla="*/ 250 w 426"/>
                <a:gd name="T75" fmla="*/ 14 h 658"/>
                <a:gd name="T76" fmla="*/ 412 w 426"/>
                <a:gd name="T77" fmla="*/ 67 h 658"/>
                <a:gd name="T78" fmla="*/ 345 w 426"/>
                <a:gd name="T79" fmla="*/ 74 h 658"/>
                <a:gd name="T80" fmla="*/ 412 w 426"/>
                <a:gd name="T81" fmla="*/ 81 h 658"/>
                <a:gd name="T82" fmla="*/ 331 w 426"/>
                <a:gd name="T83" fmla="*/ 139 h 658"/>
                <a:gd name="T84" fmla="*/ 331 w 426"/>
                <a:gd name="T85" fmla="*/ 153 h 658"/>
                <a:gd name="T86" fmla="*/ 412 w 426"/>
                <a:gd name="T87" fmla="*/ 212 h 658"/>
                <a:gd name="T88" fmla="*/ 345 w 426"/>
                <a:gd name="T89" fmla="*/ 219 h 658"/>
                <a:gd name="T90" fmla="*/ 412 w 426"/>
                <a:gd name="T91" fmla="*/ 226 h 658"/>
                <a:gd name="T92" fmla="*/ 331 w 426"/>
                <a:gd name="T93" fmla="*/ 285 h 658"/>
                <a:gd name="T94" fmla="*/ 331 w 426"/>
                <a:gd name="T95" fmla="*/ 299 h 658"/>
                <a:gd name="T96" fmla="*/ 412 w 426"/>
                <a:gd name="T97" fmla="*/ 357 h 658"/>
                <a:gd name="T98" fmla="*/ 345 w 426"/>
                <a:gd name="T99" fmla="*/ 364 h 658"/>
                <a:gd name="T100" fmla="*/ 412 w 426"/>
                <a:gd name="T101" fmla="*/ 371 h 658"/>
                <a:gd name="T102" fmla="*/ 331 w 426"/>
                <a:gd name="T103" fmla="*/ 430 h 658"/>
                <a:gd name="T104" fmla="*/ 331 w 426"/>
                <a:gd name="T105" fmla="*/ 444 h 658"/>
                <a:gd name="T106" fmla="*/ 412 w 426"/>
                <a:gd name="T107" fmla="*/ 502 h 658"/>
                <a:gd name="T108" fmla="*/ 345 w 426"/>
                <a:gd name="T109" fmla="*/ 509 h 658"/>
                <a:gd name="T110" fmla="*/ 412 w 426"/>
                <a:gd name="T111" fmla="*/ 516 h 658"/>
                <a:gd name="T112" fmla="*/ 331 w 426"/>
                <a:gd name="T113" fmla="*/ 575 h 658"/>
                <a:gd name="T114" fmla="*/ 331 w 426"/>
                <a:gd name="T115" fmla="*/ 589 h 658"/>
                <a:gd name="T116" fmla="*/ 412 w 426"/>
                <a:gd name="T117" fmla="*/ 64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658">
                  <a:moveTo>
                    <a:pt x="151" y="519"/>
                  </a:moveTo>
                  <a:cubicBezTo>
                    <a:pt x="151" y="519"/>
                    <a:pt x="151" y="519"/>
                    <a:pt x="151" y="519"/>
                  </a:cubicBezTo>
                  <a:cubicBezTo>
                    <a:pt x="151" y="41"/>
                    <a:pt x="151" y="41"/>
                    <a:pt x="151" y="41"/>
                  </a:cubicBezTo>
                  <a:cubicBezTo>
                    <a:pt x="151" y="19"/>
                    <a:pt x="132" y="0"/>
                    <a:pt x="110" y="0"/>
                  </a:cubicBezTo>
                  <a:cubicBezTo>
                    <a:pt x="41" y="0"/>
                    <a:pt x="41" y="0"/>
                    <a:pt x="41" y="0"/>
                  </a:cubicBezTo>
                  <a:cubicBezTo>
                    <a:pt x="18" y="0"/>
                    <a:pt x="0" y="19"/>
                    <a:pt x="0" y="41"/>
                  </a:cubicBezTo>
                  <a:cubicBezTo>
                    <a:pt x="0" y="519"/>
                    <a:pt x="0" y="519"/>
                    <a:pt x="0" y="519"/>
                  </a:cubicBezTo>
                  <a:cubicBezTo>
                    <a:pt x="0" y="519"/>
                    <a:pt x="0" y="519"/>
                    <a:pt x="0" y="519"/>
                  </a:cubicBezTo>
                  <a:cubicBezTo>
                    <a:pt x="0" y="519"/>
                    <a:pt x="0" y="519"/>
                    <a:pt x="0" y="519"/>
                  </a:cubicBezTo>
                  <a:cubicBezTo>
                    <a:pt x="0" y="519"/>
                    <a:pt x="0" y="520"/>
                    <a:pt x="0" y="520"/>
                  </a:cubicBezTo>
                  <a:cubicBezTo>
                    <a:pt x="0" y="520"/>
                    <a:pt x="0" y="520"/>
                    <a:pt x="0" y="521"/>
                  </a:cubicBezTo>
                  <a:cubicBezTo>
                    <a:pt x="0" y="521"/>
                    <a:pt x="0" y="521"/>
                    <a:pt x="0" y="521"/>
                  </a:cubicBezTo>
                  <a:cubicBezTo>
                    <a:pt x="0" y="522"/>
                    <a:pt x="0" y="522"/>
                    <a:pt x="0" y="522"/>
                  </a:cubicBezTo>
                  <a:cubicBezTo>
                    <a:pt x="0" y="522"/>
                    <a:pt x="0" y="523"/>
                    <a:pt x="0" y="523"/>
                  </a:cubicBezTo>
                  <a:cubicBezTo>
                    <a:pt x="69" y="654"/>
                    <a:pt x="69" y="654"/>
                    <a:pt x="69" y="654"/>
                  </a:cubicBezTo>
                  <a:cubicBezTo>
                    <a:pt x="70" y="657"/>
                    <a:pt x="73" y="658"/>
                    <a:pt x="75" y="658"/>
                  </a:cubicBezTo>
                  <a:cubicBezTo>
                    <a:pt x="78" y="658"/>
                    <a:pt x="80" y="657"/>
                    <a:pt x="81" y="654"/>
                  </a:cubicBezTo>
                  <a:cubicBezTo>
                    <a:pt x="150" y="523"/>
                    <a:pt x="150" y="523"/>
                    <a:pt x="150" y="523"/>
                  </a:cubicBezTo>
                  <a:cubicBezTo>
                    <a:pt x="150" y="523"/>
                    <a:pt x="150" y="523"/>
                    <a:pt x="150" y="522"/>
                  </a:cubicBezTo>
                  <a:cubicBezTo>
                    <a:pt x="150" y="522"/>
                    <a:pt x="150" y="522"/>
                    <a:pt x="150" y="522"/>
                  </a:cubicBezTo>
                  <a:cubicBezTo>
                    <a:pt x="151" y="522"/>
                    <a:pt x="151" y="522"/>
                    <a:pt x="151" y="521"/>
                  </a:cubicBezTo>
                  <a:cubicBezTo>
                    <a:pt x="151" y="521"/>
                    <a:pt x="151" y="521"/>
                    <a:pt x="151" y="521"/>
                  </a:cubicBezTo>
                  <a:cubicBezTo>
                    <a:pt x="151" y="520"/>
                    <a:pt x="151" y="520"/>
                    <a:pt x="151" y="519"/>
                  </a:cubicBezTo>
                  <a:close/>
                  <a:moveTo>
                    <a:pt x="93" y="603"/>
                  </a:moveTo>
                  <a:cubicBezTo>
                    <a:pt x="58" y="603"/>
                    <a:pt x="58" y="603"/>
                    <a:pt x="58" y="603"/>
                  </a:cubicBezTo>
                  <a:cubicBezTo>
                    <a:pt x="20" y="531"/>
                    <a:pt x="20" y="531"/>
                    <a:pt x="20" y="531"/>
                  </a:cubicBezTo>
                  <a:cubicBezTo>
                    <a:pt x="25" y="531"/>
                    <a:pt x="29" y="532"/>
                    <a:pt x="34" y="532"/>
                  </a:cubicBezTo>
                  <a:cubicBezTo>
                    <a:pt x="39" y="532"/>
                    <a:pt x="44" y="531"/>
                    <a:pt x="49" y="531"/>
                  </a:cubicBezTo>
                  <a:cubicBezTo>
                    <a:pt x="49" y="531"/>
                    <a:pt x="50" y="531"/>
                    <a:pt x="50" y="531"/>
                  </a:cubicBezTo>
                  <a:cubicBezTo>
                    <a:pt x="51" y="531"/>
                    <a:pt x="53" y="530"/>
                    <a:pt x="53" y="530"/>
                  </a:cubicBezTo>
                  <a:cubicBezTo>
                    <a:pt x="60" y="529"/>
                    <a:pt x="67" y="527"/>
                    <a:pt x="74" y="526"/>
                  </a:cubicBezTo>
                  <a:cubicBezTo>
                    <a:pt x="94" y="521"/>
                    <a:pt x="114" y="517"/>
                    <a:pt x="134" y="523"/>
                  </a:cubicBezTo>
                  <a:lnTo>
                    <a:pt x="93" y="603"/>
                  </a:lnTo>
                  <a:close/>
                  <a:moveTo>
                    <a:pt x="137" y="158"/>
                  </a:moveTo>
                  <a:cubicBezTo>
                    <a:pt x="14" y="158"/>
                    <a:pt x="14" y="158"/>
                    <a:pt x="14" y="158"/>
                  </a:cubicBezTo>
                  <a:cubicBezTo>
                    <a:pt x="14" y="100"/>
                    <a:pt x="14" y="100"/>
                    <a:pt x="14" y="100"/>
                  </a:cubicBezTo>
                  <a:cubicBezTo>
                    <a:pt x="137" y="100"/>
                    <a:pt x="137" y="100"/>
                    <a:pt x="137" y="100"/>
                  </a:cubicBezTo>
                  <a:lnTo>
                    <a:pt x="137" y="158"/>
                  </a:lnTo>
                  <a:close/>
                  <a:moveTo>
                    <a:pt x="71" y="512"/>
                  </a:moveTo>
                  <a:cubicBezTo>
                    <a:pt x="66" y="513"/>
                    <a:pt x="62" y="514"/>
                    <a:pt x="57" y="515"/>
                  </a:cubicBezTo>
                  <a:cubicBezTo>
                    <a:pt x="57" y="172"/>
                    <a:pt x="57" y="172"/>
                    <a:pt x="57" y="172"/>
                  </a:cubicBezTo>
                  <a:cubicBezTo>
                    <a:pt x="94" y="172"/>
                    <a:pt x="94" y="172"/>
                    <a:pt x="94" y="172"/>
                  </a:cubicBezTo>
                  <a:cubicBezTo>
                    <a:pt x="94" y="508"/>
                    <a:pt x="94" y="508"/>
                    <a:pt x="94" y="508"/>
                  </a:cubicBezTo>
                  <a:cubicBezTo>
                    <a:pt x="86" y="509"/>
                    <a:pt x="78" y="511"/>
                    <a:pt x="71" y="512"/>
                  </a:cubicBezTo>
                  <a:close/>
                  <a:moveTo>
                    <a:pt x="14" y="515"/>
                  </a:moveTo>
                  <a:cubicBezTo>
                    <a:pt x="14" y="172"/>
                    <a:pt x="14" y="172"/>
                    <a:pt x="14" y="172"/>
                  </a:cubicBezTo>
                  <a:cubicBezTo>
                    <a:pt x="43" y="172"/>
                    <a:pt x="43" y="172"/>
                    <a:pt x="43" y="172"/>
                  </a:cubicBezTo>
                  <a:cubicBezTo>
                    <a:pt x="43" y="517"/>
                    <a:pt x="43" y="517"/>
                    <a:pt x="43" y="517"/>
                  </a:cubicBezTo>
                  <a:cubicBezTo>
                    <a:pt x="33" y="518"/>
                    <a:pt x="23" y="518"/>
                    <a:pt x="14" y="515"/>
                  </a:cubicBezTo>
                  <a:close/>
                  <a:moveTo>
                    <a:pt x="108" y="506"/>
                  </a:moveTo>
                  <a:cubicBezTo>
                    <a:pt x="108" y="172"/>
                    <a:pt x="108" y="172"/>
                    <a:pt x="108" y="172"/>
                  </a:cubicBezTo>
                  <a:cubicBezTo>
                    <a:pt x="137" y="172"/>
                    <a:pt x="137" y="172"/>
                    <a:pt x="137" y="172"/>
                  </a:cubicBezTo>
                  <a:cubicBezTo>
                    <a:pt x="137" y="510"/>
                    <a:pt x="137" y="510"/>
                    <a:pt x="137" y="510"/>
                  </a:cubicBezTo>
                  <a:cubicBezTo>
                    <a:pt x="127" y="507"/>
                    <a:pt x="117" y="506"/>
                    <a:pt x="108" y="506"/>
                  </a:cubicBezTo>
                  <a:close/>
                  <a:moveTo>
                    <a:pt x="41" y="14"/>
                  </a:moveTo>
                  <a:cubicBezTo>
                    <a:pt x="110" y="14"/>
                    <a:pt x="110" y="14"/>
                    <a:pt x="110" y="14"/>
                  </a:cubicBezTo>
                  <a:cubicBezTo>
                    <a:pt x="125" y="14"/>
                    <a:pt x="137" y="26"/>
                    <a:pt x="137" y="41"/>
                  </a:cubicBezTo>
                  <a:cubicBezTo>
                    <a:pt x="137" y="86"/>
                    <a:pt x="137" y="86"/>
                    <a:pt x="137" y="86"/>
                  </a:cubicBezTo>
                  <a:cubicBezTo>
                    <a:pt x="14" y="86"/>
                    <a:pt x="14" y="86"/>
                    <a:pt x="14" y="86"/>
                  </a:cubicBezTo>
                  <a:cubicBezTo>
                    <a:pt x="14" y="41"/>
                    <a:pt x="14" y="41"/>
                    <a:pt x="14" y="41"/>
                  </a:cubicBezTo>
                  <a:cubicBezTo>
                    <a:pt x="14" y="26"/>
                    <a:pt x="26" y="14"/>
                    <a:pt x="41" y="14"/>
                  </a:cubicBezTo>
                  <a:close/>
                  <a:moveTo>
                    <a:pt x="65" y="617"/>
                  </a:moveTo>
                  <a:cubicBezTo>
                    <a:pt x="85" y="617"/>
                    <a:pt x="85" y="617"/>
                    <a:pt x="85" y="617"/>
                  </a:cubicBezTo>
                  <a:cubicBezTo>
                    <a:pt x="75" y="636"/>
                    <a:pt x="75" y="636"/>
                    <a:pt x="75" y="636"/>
                  </a:cubicBezTo>
                  <a:lnTo>
                    <a:pt x="65" y="617"/>
                  </a:lnTo>
                  <a:close/>
                  <a:moveTo>
                    <a:pt x="419" y="0"/>
                  </a:moveTo>
                  <a:cubicBezTo>
                    <a:pt x="243" y="0"/>
                    <a:pt x="243" y="0"/>
                    <a:pt x="243" y="0"/>
                  </a:cubicBezTo>
                  <a:cubicBezTo>
                    <a:pt x="239" y="0"/>
                    <a:pt x="236" y="3"/>
                    <a:pt x="236" y="7"/>
                  </a:cubicBezTo>
                  <a:cubicBezTo>
                    <a:pt x="236" y="651"/>
                    <a:pt x="236" y="651"/>
                    <a:pt x="236" y="651"/>
                  </a:cubicBezTo>
                  <a:cubicBezTo>
                    <a:pt x="236" y="655"/>
                    <a:pt x="239" y="658"/>
                    <a:pt x="243" y="658"/>
                  </a:cubicBezTo>
                  <a:cubicBezTo>
                    <a:pt x="419" y="658"/>
                    <a:pt x="419" y="658"/>
                    <a:pt x="419" y="658"/>
                  </a:cubicBezTo>
                  <a:cubicBezTo>
                    <a:pt x="423" y="658"/>
                    <a:pt x="426" y="655"/>
                    <a:pt x="426" y="651"/>
                  </a:cubicBezTo>
                  <a:cubicBezTo>
                    <a:pt x="426" y="7"/>
                    <a:pt x="426" y="7"/>
                    <a:pt x="426" y="7"/>
                  </a:cubicBezTo>
                  <a:cubicBezTo>
                    <a:pt x="426" y="3"/>
                    <a:pt x="423" y="0"/>
                    <a:pt x="419" y="0"/>
                  </a:cubicBezTo>
                  <a:close/>
                  <a:moveTo>
                    <a:pt x="250" y="644"/>
                  </a:moveTo>
                  <a:cubicBezTo>
                    <a:pt x="250" y="14"/>
                    <a:pt x="250" y="14"/>
                    <a:pt x="250" y="14"/>
                  </a:cubicBezTo>
                  <a:cubicBezTo>
                    <a:pt x="412" y="14"/>
                    <a:pt x="412" y="14"/>
                    <a:pt x="412" y="14"/>
                  </a:cubicBezTo>
                  <a:cubicBezTo>
                    <a:pt x="412" y="67"/>
                    <a:pt x="412" y="67"/>
                    <a:pt x="412" y="67"/>
                  </a:cubicBezTo>
                  <a:cubicBezTo>
                    <a:pt x="352" y="67"/>
                    <a:pt x="352" y="67"/>
                    <a:pt x="352" y="67"/>
                  </a:cubicBezTo>
                  <a:cubicBezTo>
                    <a:pt x="348" y="67"/>
                    <a:pt x="345" y="70"/>
                    <a:pt x="345" y="74"/>
                  </a:cubicBezTo>
                  <a:cubicBezTo>
                    <a:pt x="345" y="78"/>
                    <a:pt x="348" y="81"/>
                    <a:pt x="352" y="81"/>
                  </a:cubicBezTo>
                  <a:cubicBezTo>
                    <a:pt x="412" y="81"/>
                    <a:pt x="412" y="81"/>
                    <a:pt x="412" y="81"/>
                  </a:cubicBezTo>
                  <a:cubicBezTo>
                    <a:pt x="412" y="139"/>
                    <a:pt x="412" y="139"/>
                    <a:pt x="412" y="139"/>
                  </a:cubicBezTo>
                  <a:cubicBezTo>
                    <a:pt x="331" y="139"/>
                    <a:pt x="331" y="139"/>
                    <a:pt x="331" y="139"/>
                  </a:cubicBezTo>
                  <a:cubicBezTo>
                    <a:pt x="327" y="139"/>
                    <a:pt x="324" y="143"/>
                    <a:pt x="324" y="146"/>
                  </a:cubicBezTo>
                  <a:cubicBezTo>
                    <a:pt x="324" y="150"/>
                    <a:pt x="327" y="153"/>
                    <a:pt x="331" y="153"/>
                  </a:cubicBezTo>
                  <a:cubicBezTo>
                    <a:pt x="412" y="153"/>
                    <a:pt x="412" y="153"/>
                    <a:pt x="412" y="153"/>
                  </a:cubicBezTo>
                  <a:cubicBezTo>
                    <a:pt x="412" y="212"/>
                    <a:pt x="412" y="212"/>
                    <a:pt x="412" y="212"/>
                  </a:cubicBezTo>
                  <a:cubicBezTo>
                    <a:pt x="352" y="212"/>
                    <a:pt x="352" y="212"/>
                    <a:pt x="352" y="212"/>
                  </a:cubicBezTo>
                  <a:cubicBezTo>
                    <a:pt x="348" y="212"/>
                    <a:pt x="345" y="215"/>
                    <a:pt x="345" y="219"/>
                  </a:cubicBezTo>
                  <a:cubicBezTo>
                    <a:pt x="345" y="223"/>
                    <a:pt x="348" y="226"/>
                    <a:pt x="352" y="226"/>
                  </a:cubicBezTo>
                  <a:cubicBezTo>
                    <a:pt x="412" y="226"/>
                    <a:pt x="412" y="226"/>
                    <a:pt x="412" y="226"/>
                  </a:cubicBezTo>
                  <a:cubicBezTo>
                    <a:pt x="412" y="285"/>
                    <a:pt x="412" y="285"/>
                    <a:pt x="412" y="285"/>
                  </a:cubicBezTo>
                  <a:cubicBezTo>
                    <a:pt x="331" y="285"/>
                    <a:pt x="331" y="285"/>
                    <a:pt x="331" y="285"/>
                  </a:cubicBezTo>
                  <a:cubicBezTo>
                    <a:pt x="327" y="285"/>
                    <a:pt x="324" y="288"/>
                    <a:pt x="324" y="292"/>
                  </a:cubicBezTo>
                  <a:cubicBezTo>
                    <a:pt x="324" y="295"/>
                    <a:pt x="327" y="299"/>
                    <a:pt x="331" y="299"/>
                  </a:cubicBezTo>
                  <a:cubicBezTo>
                    <a:pt x="412" y="299"/>
                    <a:pt x="412" y="299"/>
                    <a:pt x="412" y="299"/>
                  </a:cubicBezTo>
                  <a:cubicBezTo>
                    <a:pt x="412" y="357"/>
                    <a:pt x="412" y="357"/>
                    <a:pt x="412" y="357"/>
                  </a:cubicBezTo>
                  <a:cubicBezTo>
                    <a:pt x="352" y="357"/>
                    <a:pt x="352" y="357"/>
                    <a:pt x="352" y="357"/>
                  </a:cubicBezTo>
                  <a:cubicBezTo>
                    <a:pt x="348" y="357"/>
                    <a:pt x="345" y="360"/>
                    <a:pt x="345" y="364"/>
                  </a:cubicBezTo>
                  <a:cubicBezTo>
                    <a:pt x="345" y="368"/>
                    <a:pt x="348" y="371"/>
                    <a:pt x="352" y="371"/>
                  </a:cubicBezTo>
                  <a:cubicBezTo>
                    <a:pt x="412" y="371"/>
                    <a:pt x="412" y="371"/>
                    <a:pt x="412" y="371"/>
                  </a:cubicBezTo>
                  <a:cubicBezTo>
                    <a:pt x="412" y="430"/>
                    <a:pt x="412" y="430"/>
                    <a:pt x="412" y="430"/>
                  </a:cubicBezTo>
                  <a:cubicBezTo>
                    <a:pt x="331" y="430"/>
                    <a:pt x="331" y="430"/>
                    <a:pt x="331" y="430"/>
                  </a:cubicBezTo>
                  <a:cubicBezTo>
                    <a:pt x="327" y="430"/>
                    <a:pt x="324" y="433"/>
                    <a:pt x="324" y="437"/>
                  </a:cubicBezTo>
                  <a:cubicBezTo>
                    <a:pt x="324" y="441"/>
                    <a:pt x="327" y="444"/>
                    <a:pt x="331" y="444"/>
                  </a:cubicBezTo>
                  <a:cubicBezTo>
                    <a:pt x="412" y="444"/>
                    <a:pt x="412" y="444"/>
                    <a:pt x="412" y="444"/>
                  </a:cubicBezTo>
                  <a:cubicBezTo>
                    <a:pt x="412" y="502"/>
                    <a:pt x="412" y="502"/>
                    <a:pt x="412" y="502"/>
                  </a:cubicBezTo>
                  <a:cubicBezTo>
                    <a:pt x="352" y="502"/>
                    <a:pt x="352" y="502"/>
                    <a:pt x="352" y="502"/>
                  </a:cubicBezTo>
                  <a:cubicBezTo>
                    <a:pt x="348" y="502"/>
                    <a:pt x="345" y="505"/>
                    <a:pt x="345" y="509"/>
                  </a:cubicBezTo>
                  <a:cubicBezTo>
                    <a:pt x="345" y="513"/>
                    <a:pt x="348" y="516"/>
                    <a:pt x="352" y="516"/>
                  </a:cubicBezTo>
                  <a:cubicBezTo>
                    <a:pt x="412" y="516"/>
                    <a:pt x="412" y="516"/>
                    <a:pt x="412" y="516"/>
                  </a:cubicBezTo>
                  <a:cubicBezTo>
                    <a:pt x="412" y="575"/>
                    <a:pt x="412" y="575"/>
                    <a:pt x="412" y="575"/>
                  </a:cubicBezTo>
                  <a:cubicBezTo>
                    <a:pt x="331" y="575"/>
                    <a:pt x="331" y="575"/>
                    <a:pt x="331" y="575"/>
                  </a:cubicBezTo>
                  <a:cubicBezTo>
                    <a:pt x="327" y="575"/>
                    <a:pt x="324" y="578"/>
                    <a:pt x="324" y="582"/>
                  </a:cubicBezTo>
                  <a:cubicBezTo>
                    <a:pt x="324" y="586"/>
                    <a:pt x="327" y="589"/>
                    <a:pt x="331" y="589"/>
                  </a:cubicBezTo>
                  <a:cubicBezTo>
                    <a:pt x="412" y="589"/>
                    <a:pt x="412" y="589"/>
                    <a:pt x="412" y="589"/>
                  </a:cubicBezTo>
                  <a:cubicBezTo>
                    <a:pt x="412" y="644"/>
                    <a:pt x="412" y="644"/>
                    <a:pt x="412" y="644"/>
                  </a:cubicBezTo>
                  <a:lnTo>
                    <a:pt x="250" y="64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120" name="Rectangle 119">
            <a:extLst>
              <a:ext uri="{FF2B5EF4-FFF2-40B4-BE49-F238E27FC236}">
                <a16:creationId xmlns:a16="http://schemas.microsoft.com/office/drawing/2014/main" id="{26C45C16-420B-43B8-B2AC-BC51673BA435}"/>
              </a:ext>
            </a:extLst>
          </p:cNvPr>
          <p:cNvSpPr/>
          <p:nvPr/>
        </p:nvSpPr>
        <p:spPr>
          <a:xfrm>
            <a:off x="3071569" y="12287"/>
            <a:ext cx="2130625" cy="677108"/>
          </a:xfrm>
          <a:prstGeom prst="rect">
            <a:avLst/>
          </a:prstGeom>
        </p:spPr>
        <p:txBody>
          <a:bodyPr wrap="square">
            <a:spAutoFit/>
          </a:bodyPr>
          <a:lstStyle/>
          <a:p>
            <a:pPr marL="0" marR="0" lvl="0" indent="0" algn="ct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DfT</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reviews against gov. policy</a:t>
            </a:r>
          </a:p>
        </p:txBody>
      </p:sp>
      <p:sp>
        <p:nvSpPr>
          <p:cNvPr id="122" name="Rectangle 121">
            <a:extLst>
              <a:ext uri="{FF2B5EF4-FFF2-40B4-BE49-F238E27FC236}">
                <a16:creationId xmlns:a16="http://schemas.microsoft.com/office/drawing/2014/main" id="{559E2395-3E4B-4E10-B30D-1604D254CF2D}"/>
              </a:ext>
            </a:extLst>
          </p:cNvPr>
          <p:cNvSpPr/>
          <p:nvPr/>
        </p:nvSpPr>
        <p:spPr>
          <a:xfrm>
            <a:off x="10831774" y="2089334"/>
            <a:ext cx="1303551"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DfT</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agrees update</a:t>
            </a:r>
          </a:p>
        </p:txBody>
      </p:sp>
      <p:grpSp>
        <p:nvGrpSpPr>
          <p:cNvPr id="123" name="Group 122">
            <a:extLst>
              <a:ext uri="{FF2B5EF4-FFF2-40B4-BE49-F238E27FC236}">
                <a16:creationId xmlns:a16="http://schemas.microsoft.com/office/drawing/2014/main" id="{3835D851-FD11-44A4-BE72-E4F48D833A62}"/>
              </a:ext>
            </a:extLst>
          </p:cNvPr>
          <p:cNvGrpSpPr/>
          <p:nvPr/>
        </p:nvGrpSpPr>
        <p:grpSpPr>
          <a:xfrm>
            <a:off x="1422227" y="1896274"/>
            <a:ext cx="1060424" cy="1063229"/>
            <a:chOff x="1512902" y="1900332"/>
            <a:chExt cx="1060424" cy="1063229"/>
          </a:xfrm>
        </p:grpSpPr>
        <p:sp>
          <p:nvSpPr>
            <p:cNvPr id="124" name="Oval 123">
              <a:extLst>
                <a:ext uri="{FF2B5EF4-FFF2-40B4-BE49-F238E27FC236}">
                  <a16:creationId xmlns:a16="http://schemas.microsoft.com/office/drawing/2014/main" id="{5E5B55A8-F556-4C07-B8DF-A58FAD638DF2}"/>
                </a:ext>
              </a:extLst>
            </p:cNvPr>
            <p:cNvSpPr>
              <a:spLocks noChangeArrowheads="1"/>
            </p:cNvSpPr>
            <p:nvPr/>
          </p:nvSpPr>
          <p:spPr bwMode="auto">
            <a:xfrm rot="19680000">
              <a:off x="1512902" y="1900332"/>
              <a:ext cx="1060424" cy="1063229"/>
            </a:xfrm>
            <a:prstGeom prst="ellipse">
              <a:avLst/>
            </a:prstGeom>
            <a:solidFill>
              <a:srgbClr val="79C121"/>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nvGrpSpPr>
            <p:cNvPr id="125" name="Group 124">
              <a:extLst>
                <a:ext uri="{FF2B5EF4-FFF2-40B4-BE49-F238E27FC236}">
                  <a16:creationId xmlns:a16="http://schemas.microsoft.com/office/drawing/2014/main" id="{5C9CCAAB-8719-495D-A0D9-400B9B05FEE0}"/>
                </a:ext>
              </a:extLst>
            </p:cNvPr>
            <p:cNvGrpSpPr/>
            <p:nvPr/>
          </p:nvGrpSpPr>
          <p:grpSpPr>
            <a:xfrm>
              <a:off x="1813075" y="2057431"/>
              <a:ext cx="460078" cy="749032"/>
              <a:chOff x="2832100" y="2760662"/>
              <a:chExt cx="260350" cy="423864"/>
            </a:xfrm>
          </p:grpSpPr>
          <p:sp>
            <p:nvSpPr>
              <p:cNvPr id="126" name="Freeform 44">
                <a:extLst>
                  <a:ext uri="{FF2B5EF4-FFF2-40B4-BE49-F238E27FC236}">
                    <a16:creationId xmlns:a16="http://schemas.microsoft.com/office/drawing/2014/main" id="{031C72BA-1698-4DAD-89BE-6DDA99FE8BBD}"/>
                  </a:ext>
                </a:extLst>
              </p:cNvPr>
              <p:cNvSpPr>
                <a:spLocks noEditPoints="1"/>
              </p:cNvSpPr>
              <p:nvPr/>
            </p:nvSpPr>
            <p:spPr bwMode="auto">
              <a:xfrm>
                <a:off x="2898775" y="3095625"/>
                <a:ext cx="123825" cy="38100"/>
              </a:xfrm>
              <a:custGeom>
                <a:avLst/>
                <a:gdLst>
                  <a:gd name="T0" fmla="*/ 62 w 73"/>
                  <a:gd name="T1" fmla="*/ 22 h 22"/>
                  <a:gd name="T2" fmla="*/ 12 w 73"/>
                  <a:gd name="T3" fmla="*/ 22 h 22"/>
                  <a:gd name="T4" fmla="*/ 0 w 73"/>
                  <a:gd name="T5" fmla="*/ 11 h 22"/>
                  <a:gd name="T6" fmla="*/ 12 w 73"/>
                  <a:gd name="T7" fmla="*/ 0 h 22"/>
                  <a:gd name="T8" fmla="*/ 62 w 73"/>
                  <a:gd name="T9" fmla="*/ 0 h 22"/>
                  <a:gd name="T10" fmla="*/ 73 w 73"/>
                  <a:gd name="T11" fmla="*/ 11 h 22"/>
                  <a:gd name="T12" fmla="*/ 62 w 73"/>
                  <a:gd name="T13" fmla="*/ 22 h 22"/>
                  <a:gd name="T14" fmla="*/ 12 w 73"/>
                  <a:gd name="T15" fmla="*/ 5 h 22"/>
                  <a:gd name="T16" fmla="*/ 5 w 73"/>
                  <a:gd name="T17" fmla="*/ 11 h 22"/>
                  <a:gd name="T18" fmla="*/ 12 w 73"/>
                  <a:gd name="T19" fmla="*/ 18 h 22"/>
                  <a:gd name="T20" fmla="*/ 62 w 73"/>
                  <a:gd name="T21" fmla="*/ 18 h 22"/>
                  <a:gd name="T22" fmla="*/ 69 w 73"/>
                  <a:gd name="T23" fmla="*/ 11 h 22"/>
                  <a:gd name="T24" fmla="*/ 62 w 73"/>
                  <a:gd name="T25" fmla="*/ 5 h 22"/>
                  <a:gd name="T26" fmla="*/ 12 w 73"/>
                  <a:gd name="T2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2">
                    <a:moveTo>
                      <a:pt x="62" y="22"/>
                    </a:moveTo>
                    <a:cubicBezTo>
                      <a:pt x="12" y="22"/>
                      <a:pt x="12" y="22"/>
                      <a:pt x="12" y="22"/>
                    </a:cubicBezTo>
                    <a:cubicBezTo>
                      <a:pt x="6" y="22"/>
                      <a:pt x="0" y="17"/>
                      <a:pt x="0" y="11"/>
                    </a:cubicBezTo>
                    <a:cubicBezTo>
                      <a:pt x="0" y="5"/>
                      <a:pt x="6" y="0"/>
                      <a:pt x="12" y="0"/>
                    </a:cubicBezTo>
                    <a:cubicBezTo>
                      <a:pt x="62" y="0"/>
                      <a:pt x="62" y="0"/>
                      <a:pt x="62" y="0"/>
                    </a:cubicBezTo>
                    <a:cubicBezTo>
                      <a:pt x="68" y="0"/>
                      <a:pt x="73" y="5"/>
                      <a:pt x="73" y="11"/>
                    </a:cubicBezTo>
                    <a:cubicBezTo>
                      <a:pt x="73" y="17"/>
                      <a:pt x="68" y="22"/>
                      <a:pt x="62" y="22"/>
                    </a:cubicBezTo>
                    <a:close/>
                    <a:moveTo>
                      <a:pt x="12" y="5"/>
                    </a:moveTo>
                    <a:cubicBezTo>
                      <a:pt x="8" y="5"/>
                      <a:pt x="5" y="7"/>
                      <a:pt x="5" y="11"/>
                    </a:cubicBezTo>
                    <a:cubicBezTo>
                      <a:pt x="5" y="15"/>
                      <a:pt x="8" y="18"/>
                      <a:pt x="12" y="18"/>
                    </a:cubicBezTo>
                    <a:cubicBezTo>
                      <a:pt x="62" y="18"/>
                      <a:pt x="62" y="18"/>
                      <a:pt x="62" y="18"/>
                    </a:cubicBezTo>
                    <a:cubicBezTo>
                      <a:pt x="66" y="18"/>
                      <a:pt x="69" y="15"/>
                      <a:pt x="69" y="11"/>
                    </a:cubicBezTo>
                    <a:cubicBezTo>
                      <a:pt x="69" y="7"/>
                      <a:pt x="66" y="5"/>
                      <a:pt x="62" y="5"/>
                    </a:cubicBezTo>
                    <a:lnTo>
                      <a:pt x="1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57565A"/>
                  </a:solidFill>
                  <a:effectLst/>
                  <a:uLnTx/>
                  <a:uFillTx/>
                  <a:latin typeface="Calibri" panose="020F0502020204030204"/>
                  <a:ea typeface="+mn-ea"/>
                  <a:cs typeface="+mn-cs"/>
                </a:endParaRPr>
              </a:p>
            </p:txBody>
          </p:sp>
          <p:sp>
            <p:nvSpPr>
              <p:cNvPr id="127" name="Freeform 45">
                <a:extLst>
                  <a:ext uri="{FF2B5EF4-FFF2-40B4-BE49-F238E27FC236}">
                    <a16:creationId xmlns:a16="http://schemas.microsoft.com/office/drawing/2014/main" id="{03C73987-75D9-4C6B-AB3C-E2E65E5B95E1}"/>
                  </a:ext>
                </a:extLst>
              </p:cNvPr>
              <p:cNvSpPr>
                <a:spLocks noEditPoints="1"/>
              </p:cNvSpPr>
              <p:nvPr/>
            </p:nvSpPr>
            <p:spPr bwMode="auto">
              <a:xfrm>
                <a:off x="2898775" y="3127375"/>
                <a:ext cx="123825" cy="36513"/>
              </a:xfrm>
              <a:custGeom>
                <a:avLst/>
                <a:gdLst>
                  <a:gd name="T0" fmla="*/ 62 w 73"/>
                  <a:gd name="T1" fmla="*/ 22 h 22"/>
                  <a:gd name="T2" fmla="*/ 12 w 73"/>
                  <a:gd name="T3" fmla="*/ 22 h 22"/>
                  <a:gd name="T4" fmla="*/ 0 w 73"/>
                  <a:gd name="T5" fmla="*/ 11 h 22"/>
                  <a:gd name="T6" fmla="*/ 12 w 73"/>
                  <a:gd name="T7" fmla="*/ 0 h 22"/>
                  <a:gd name="T8" fmla="*/ 62 w 73"/>
                  <a:gd name="T9" fmla="*/ 0 h 22"/>
                  <a:gd name="T10" fmla="*/ 73 w 73"/>
                  <a:gd name="T11" fmla="*/ 11 h 22"/>
                  <a:gd name="T12" fmla="*/ 62 w 73"/>
                  <a:gd name="T13" fmla="*/ 22 h 22"/>
                  <a:gd name="T14" fmla="*/ 12 w 73"/>
                  <a:gd name="T15" fmla="*/ 4 h 22"/>
                  <a:gd name="T16" fmla="*/ 5 w 73"/>
                  <a:gd name="T17" fmla="*/ 11 h 22"/>
                  <a:gd name="T18" fmla="*/ 12 w 73"/>
                  <a:gd name="T19" fmla="*/ 18 h 22"/>
                  <a:gd name="T20" fmla="*/ 62 w 73"/>
                  <a:gd name="T21" fmla="*/ 18 h 22"/>
                  <a:gd name="T22" fmla="*/ 69 w 73"/>
                  <a:gd name="T23" fmla="*/ 11 h 22"/>
                  <a:gd name="T24" fmla="*/ 62 w 73"/>
                  <a:gd name="T25" fmla="*/ 4 h 22"/>
                  <a:gd name="T26" fmla="*/ 12 w 73"/>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2">
                    <a:moveTo>
                      <a:pt x="62" y="22"/>
                    </a:moveTo>
                    <a:cubicBezTo>
                      <a:pt x="12" y="22"/>
                      <a:pt x="12" y="22"/>
                      <a:pt x="12" y="22"/>
                    </a:cubicBezTo>
                    <a:cubicBezTo>
                      <a:pt x="6" y="22"/>
                      <a:pt x="0" y="17"/>
                      <a:pt x="0" y="11"/>
                    </a:cubicBezTo>
                    <a:cubicBezTo>
                      <a:pt x="0" y="5"/>
                      <a:pt x="6" y="0"/>
                      <a:pt x="12" y="0"/>
                    </a:cubicBezTo>
                    <a:cubicBezTo>
                      <a:pt x="62" y="0"/>
                      <a:pt x="62" y="0"/>
                      <a:pt x="62" y="0"/>
                    </a:cubicBezTo>
                    <a:cubicBezTo>
                      <a:pt x="68" y="0"/>
                      <a:pt x="73" y="5"/>
                      <a:pt x="73" y="11"/>
                    </a:cubicBezTo>
                    <a:cubicBezTo>
                      <a:pt x="73" y="17"/>
                      <a:pt x="68" y="22"/>
                      <a:pt x="62" y="22"/>
                    </a:cubicBezTo>
                    <a:close/>
                    <a:moveTo>
                      <a:pt x="12" y="4"/>
                    </a:moveTo>
                    <a:cubicBezTo>
                      <a:pt x="8" y="4"/>
                      <a:pt x="5" y="7"/>
                      <a:pt x="5" y="11"/>
                    </a:cubicBezTo>
                    <a:cubicBezTo>
                      <a:pt x="5" y="15"/>
                      <a:pt x="8" y="18"/>
                      <a:pt x="12" y="18"/>
                    </a:cubicBezTo>
                    <a:cubicBezTo>
                      <a:pt x="62" y="18"/>
                      <a:pt x="62" y="18"/>
                      <a:pt x="62" y="18"/>
                    </a:cubicBezTo>
                    <a:cubicBezTo>
                      <a:pt x="66" y="18"/>
                      <a:pt x="69" y="15"/>
                      <a:pt x="69" y="11"/>
                    </a:cubicBezTo>
                    <a:cubicBezTo>
                      <a:pt x="69" y="7"/>
                      <a:pt x="66" y="4"/>
                      <a:pt x="62" y="4"/>
                    </a:cubicBez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57565A"/>
                  </a:solidFill>
                  <a:effectLst/>
                  <a:uLnTx/>
                  <a:uFillTx/>
                  <a:latin typeface="Calibri" panose="020F0502020204030204"/>
                  <a:ea typeface="+mn-ea"/>
                  <a:cs typeface="+mn-cs"/>
                </a:endParaRPr>
              </a:p>
            </p:txBody>
          </p:sp>
          <p:sp>
            <p:nvSpPr>
              <p:cNvPr id="128" name="Freeform 46">
                <a:extLst>
                  <a:ext uri="{FF2B5EF4-FFF2-40B4-BE49-F238E27FC236}">
                    <a16:creationId xmlns:a16="http://schemas.microsoft.com/office/drawing/2014/main" id="{53C67E1D-248B-4628-8739-AE5F1C65DF2C}"/>
                  </a:ext>
                </a:extLst>
              </p:cNvPr>
              <p:cNvSpPr>
                <a:spLocks/>
              </p:cNvSpPr>
              <p:nvPr/>
            </p:nvSpPr>
            <p:spPr bwMode="auto">
              <a:xfrm>
                <a:off x="2921000" y="3157538"/>
                <a:ext cx="80963" cy="26988"/>
              </a:xfrm>
              <a:custGeom>
                <a:avLst/>
                <a:gdLst>
                  <a:gd name="T0" fmla="*/ 24 w 48"/>
                  <a:gd name="T1" fmla="*/ 16 h 16"/>
                  <a:gd name="T2" fmla="*/ 0 w 48"/>
                  <a:gd name="T3" fmla="*/ 2 h 16"/>
                  <a:gd name="T4" fmla="*/ 2 w 48"/>
                  <a:gd name="T5" fmla="*/ 0 h 16"/>
                  <a:gd name="T6" fmla="*/ 4 w 48"/>
                  <a:gd name="T7" fmla="*/ 2 h 16"/>
                  <a:gd name="T8" fmla="*/ 24 w 48"/>
                  <a:gd name="T9" fmla="*/ 11 h 16"/>
                  <a:gd name="T10" fmla="*/ 43 w 48"/>
                  <a:gd name="T11" fmla="*/ 2 h 16"/>
                  <a:gd name="T12" fmla="*/ 46 w 48"/>
                  <a:gd name="T13" fmla="*/ 0 h 16"/>
                  <a:gd name="T14" fmla="*/ 48 w 48"/>
                  <a:gd name="T15" fmla="*/ 2 h 16"/>
                  <a:gd name="T16" fmla="*/ 2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24" y="16"/>
                    </a:moveTo>
                    <a:cubicBezTo>
                      <a:pt x="10" y="16"/>
                      <a:pt x="0" y="10"/>
                      <a:pt x="0" y="2"/>
                    </a:cubicBezTo>
                    <a:cubicBezTo>
                      <a:pt x="0" y="1"/>
                      <a:pt x="1" y="0"/>
                      <a:pt x="2" y="0"/>
                    </a:cubicBezTo>
                    <a:cubicBezTo>
                      <a:pt x="3" y="0"/>
                      <a:pt x="4" y="1"/>
                      <a:pt x="4" y="2"/>
                    </a:cubicBezTo>
                    <a:cubicBezTo>
                      <a:pt x="4" y="6"/>
                      <a:pt x="12" y="11"/>
                      <a:pt x="24" y="11"/>
                    </a:cubicBezTo>
                    <a:cubicBezTo>
                      <a:pt x="35" y="11"/>
                      <a:pt x="43" y="6"/>
                      <a:pt x="43" y="2"/>
                    </a:cubicBezTo>
                    <a:cubicBezTo>
                      <a:pt x="43" y="1"/>
                      <a:pt x="44" y="0"/>
                      <a:pt x="46" y="0"/>
                    </a:cubicBezTo>
                    <a:cubicBezTo>
                      <a:pt x="47" y="0"/>
                      <a:pt x="48" y="1"/>
                      <a:pt x="48" y="2"/>
                    </a:cubicBezTo>
                    <a:cubicBezTo>
                      <a:pt x="48" y="10"/>
                      <a:pt x="37" y="16"/>
                      <a:pt x="24"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57565A"/>
                  </a:solidFill>
                  <a:effectLst/>
                  <a:uLnTx/>
                  <a:uFillTx/>
                  <a:latin typeface="Calibri" panose="020F0502020204030204"/>
                  <a:ea typeface="+mn-ea"/>
                  <a:cs typeface="+mn-cs"/>
                </a:endParaRPr>
              </a:p>
            </p:txBody>
          </p:sp>
          <p:sp>
            <p:nvSpPr>
              <p:cNvPr id="129" name="Freeform 47">
                <a:extLst>
                  <a:ext uri="{FF2B5EF4-FFF2-40B4-BE49-F238E27FC236}">
                    <a16:creationId xmlns:a16="http://schemas.microsoft.com/office/drawing/2014/main" id="{4269728E-1D6E-4419-8C95-CEC22DBE74AC}"/>
                  </a:ext>
                </a:extLst>
              </p:cNvPr>
              <p:cNvSpPr>
                <a:spLocks noEditPoints="1"/>
              </p:cNvSpPr>
              <p:nvPr/>
            </p:nvSpPr>
            <p:spPr bwMode="auto">
              <a:xfrm>
                <a:off x="2832100" y="2760662"/>
                <a:ext cx="260350" cy="314325"/>
              </a:xfrm>
              <a:custGeom>
                <a:avLst/>
                <a:gdLst>
                  <a:gd name="T0" fmla="*/ 101 w 154"/>
                  <a:gd name="T1" fmla="*/ 185 h 185"/>
                  <a:gd name="T2" fmla="*/ 53 w 154"/>
                  <a:gd name="T3" fmla="*/ 185 h 185"/>
                  <a:gd name="T4" fmla="*/ 32 w 154"/>
                  <a:gd name="T5" fmla="*/ 164 h 185"/>
                  <a:gd name="T6" fmla="*/ 32 w 154"/>
                  <a:gd name="T7" fmla="*/ 149 h 185"/>
                  <a:gd name="T8" fmla="*/ 22 w 154"/>
                  <a:gd name="T9" fmla="*/ 130 h 185"/>
                  <a:gd name="T10" fmla="*/ 0 w 154"/>
                  <a:gd name="T11" fmla="*/ 77 h 185"/>
                  <a:gd name="T12" fmla="*/ 77 w 154"/>
                  <a:gd name="T13" fmla="*/ 0 h 185"/>
                  <a:gd name="T14" fmla="*/ 154 w 154"/>
                  <a:gd name="T15" fmla="*/ 77 h 185"/>
                  <a:gd name="T16" fmla="*/ 132 w 154"/>
                  <a:gd name="T17" fmla="*/ 130 h 185"/>
                  <a:gd name="T18" fmla="*/ 122 w 154"/>
                  <a:gd name="T19" fmla="*/ 149 h 185"/>
                  <a:gd name="T20" fmla="*/ 122 w 154"/>
                  <a:gd name="T21" fmla="*/ 164 h 185"/>
                  <a:gd name="T22" fmla="*/ 101 w 154"/>
                  <a:gd name="T23" fmla="*/ 185 h 185"/>
                  <a:gd name="T24" fmla="*/ 77 w 154"/>
                  <a:gd name="T25" fmla="*/ 5 h 185"/>
                  <a:gd name="T26" fmla="*/ 5 w 154"/>
                  <a:gd name="T27" fmla="*/ 77 h 185"/>
                  <a:gd name="T28" fmla="*/ 25 w 154"/>
                  <a:gd name="T29" fmla="*/ 127 h 185"/>
                  <a:gd name="T30" fmla="*/ 36 w 154"/>
                  <a:gd name="T31" fmla="*/ 149 h 185"/>
                  <a:gd name="T32" fmla="*/ 36 w 154"/>
                  <a:gd name="T33" fmla="*/ 164 h 185"/>
                  <a:gd name="T34" fmla="*/ 53 w 154"/>
                  <a:gd name="T35" fmla="*/ 180 h 185"/>
                  <a:gd name="T36" fmla="*/ 101 w 154"/>
                  <a:gd name="T37" fmla="*/ 180 h 185"/>
                  <a:gd name="T38" fmla="*/ 117 w 154"/>
                  <a:gd name="T39" fmla="*/ 164 h 185"/>
                  <a:gd name="T40" fmla="*/ 117 w 154"/>
                  <a:gd name="T41" fmla="*/ 149 h 185"/>
                  <a:gd name="T42" fmla="*/ 129 w 154"/>
                  <a:gd name="T43" fmla="*/ 127 h 185"/>
                  <a:gd name="T44" fmla="*/ 149 w 154"/>
                  <a:gd name="T45" fmla="*/ 77 h 185"/>
                  <a:gd name="T46" fmla="*/ 77 w 154"/>
                  <a:gd name="T47" fmla="*/ 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85">
                    <a:moveTo>
                      <a:pt x="101" y="185"/>
                    </a:moveTo>
                    <a:cubicBezTo>
                      <a:pt x="53" y="185"/>
                      <a:pt x="53" y="185"/>
                      <a:pt x="53" y="185"/>
                    </a:cubicBezTo>
                    <a:cubicBezTo>
                      <a:pt x="41" y="185"/>
                      <a:pt x="32" y="175"/>
                      <a:pt x="32" y="164"/>
                    </a:cubicBezTo>
                    <a:cubicBezTo>
                      <a:pt x="32" y="149"/>
                      <a:pt x="32" y="149"/>
                      <a:pt x="32" y="149"/>
                    </a:cubicBezTo>
                    <a:cubicBezTo>
                      <a:pt x="32" y="141"/>
                      <a:pt x="28" y="137"/>
                      <a:pt x="22" y="130"/>
                    </a:cubicBezTo>
                    <a:cubicBezTo>
                      <a:pt x="8" y="117"/>
                      <a:pt x="0" y="97"/>
                      <a:pt x="0" y="77"/>
                    </a:cubicBezTo>
                    <a:cubicBezTo>
                      <a:pt x="0" y="34"/>
                      <a:pt x="34" y="0"/>
                      <a:pt x="77" y="0"/>
                    </a:cubicBezTo>
                    <a:cubicBezTo>
                      <a:pt x="119" y="0"/>
                      <a:pt x="154" y="34"/>
                      <a:pt x="154" y="77"/>
                    </a:cubicBezTo>
                    <a:cubicBezTo>
                      <a:pt x="154" y="97"/>
                      <a:pt x="146" y="117"/>
                      <a:pt x="132" y="130"/>
                    </a:cubicBezTo>
                    <a:cubicBezTo>
                      <a:pt x="125" y="137"/>
                      <a:pt x="122" y="141"/>
                      <a:pt x="122" y="149"/>
                    </a:cubicBezTo>
                    <a:cubicBezTo>
                      <a:pt x="122" y="164"/>
                      <a:pt x="122" y="164"/>
                      <a:pt x="122" y="164"/>
                    </a:cubicBezTo>
                    <a:cubicBezTo>
                      <a:pt x="122" y="175"/>
                      <a:pt x="113" y="185"/>
                      <a:pt x="101" y="185"/>
                    </a:cubicBezTo>
                    <a:close/>
                    <a:moveTo>
                      <a:pt x="77" y="5"/>
                    </a:moveTo>
                    <a:cubicBezTo>
                      <a:pt x="37" y="5"/>
                      <a:pt x="5" y="37"/>
                      <a:pt x="5" y="77"/>
                    </a:cubicBezTo>
                    <a:cubicBezTo>
                      <a:pt x="5" y="96"/>
                      <a:pt x="12" y="114"/>
                      <a:pt x="25" y="127"/>
                    </a:cubicBezTo>
                    <a:cubicBezTo>
                      <a:pt x="32" y="134"/>
                      <a:pt x="36" y="140"/>
                      <a:pt x="36" y="149"/>
                    </a:cubicBezTo>
                    <a:cubicBezTo>
                      <a:pt x="36" y="164"/>
                      <a:pt x="36" y="164"/>
                      <a:pt x="36" y="164"/>
                    </a:cubicBezTo>
                    <a:cubicBezTo>
                      <a:pt x="36" y="173"/>
                      <a:pt x="44" y="180"/>
                      <a:pt x="53" y="180"/>
                    </a:cubicBezTo>
                    <a:cubicBezTo>
                      <a:pt x="101" y="180"/>
                      <a:pt x="101" y="180"/>
                      <a:pt x="101" y="180"/>
                    </a:cubicBezTo>
                    <a:cubicBezTo>
                      <a:pt x="110" y="180"/>
                      <a:pt x="117" y="173"/>
                      <a:pt x="117" y="164"/>
                    </a:cubicBezTo>
                    <a:cubicBezTo>
                      <a:pt x="117" y="149"/>
                      <a:pt x="117" y="149"/>
                      <a:pt x="117" y="149"/>
                    </a:cubicBezTo>
                    <a:cubicBezTo>
                      <a:pt x="117" y="140"/>
                      <a:pt x="122" y="134"/>
                      <a:pt x="129" y="127"/>
                    </a:cubicBezTo>
                    <a:cubicBezTo>
                      <a:pt x="142" y="114"/>
                      <a:pt x="149" y="96"/>
                      <a:pt x="149" y="77"/>
                    </a:cubicBezTo>
                    <a:cubicBezTo>
                      <a:pt x="149" y="37"/>
                      <a:pt x="117" y="5"/>
                      <a:pt x="7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57565A"/>
                  </a:solidFill>
                  <a:effectLst/>
                  <a:uLnTx/>
                  <a:uFillTx/>
                  <a:latin typeface="Calibri" panose="020F0502020204030204"/>
                  <a:ea typeface="+mn-ea"/>
                  <a:cs typeface="+mn-cs"/>
                </a:endParaRPr>
              </a:p>
            </p:txBody>
          </p:sp>
          <p:sp>
            <p:nvSpPr>
              <p:cNvPr id="130" name="Freeform 48">
                <a:extLst>
                  <a:ext uri="{FF2B5EF4-FFF2-40B4-BE49-F238E27FC236}">
                    <a16:creationId xmlns:a16="http://schemas.microsoft.com/office/drawing/2014/main" id="{15447C6A-807E-446A-ADE1-8FCF78D143D9}"/>
                  </a:ext>
                </a:extLst>
              </p:cNvPr>
              <p:cNvSpPr>
                <a:spLocks noEditPoints="1"/>
              </p:cNvSpPr>
              <p:nvPr/>
            </p:nvSpPr>
            <p:spPr bwMode="auto">
              <a:xfrm>
                <a:off x="2898775" y="3065463"/>
                <a:ext cx="123825" cy="39688"/>
              </a:xfrm>
              <a:custGeom>
                <a:avLst/>
                <a:gdLst>
                  <a:gd name="T0" fmla="*/ 62 w 73"/>
                  <a:gd name="T1" fmla="*/ 23 h 23"/>
                  <a:gd name="T2" fmla="*/ 12 w 73"/>
                  <a:gd name="T3" fmla="*/ 23 h 23"/>
                  <a:gd name="T4" fmla="*/ 0 w 73"/>
                  <a:gd name="T5" fmla="*/ 11 h 23"/>
                  <a:gd name="T6" fmla="*/ 12 w 73"/>
                  <a:gd name="T7" fmla="*/ 0 h 23"/>
                  <a:gd name="T8" fmla="*/ 62 w 73"/>
                  <a:gd name="T9" fmla="*/ 0 h 23"/>
                  <a:gd name="T10" fmla="*/ 73 w 73"/>
                  <a:gd name="T11" fmla="*/ 11 h 23"/>
                  <a:gd name="T12" fmla="*/ 62 w 73"/>
                  <a:gd name="T13" fmla="*/ 23 h 23"/>
                  <a:gd name="T14" fmla="*/ 12 w 73"/>
                  <a:gd name="T15" fmla="*/ 5 h 23"/>
                  <a:gd name="T16" fmla="*/ 5 w 73"/>
                  <a:gd name="T17" fmla="*/ 11 h 23"/>
                  <a:gd name="T18" fmla="*/ 12 w 73"/>
                  <a:gd name="T19" fmla="*/ 18 h 23"/>
                  <a:gd name="T20" fmla="*/ 62 w 73"/>
                  <a:gd name="T21" fmla="*/ 18 h 23"/>
                  <a:gd name="T22" fmla="*/ 69 w 73"/>
                  <a:gd name="T23" fmla="*/ 11 h 23"/>
                  <a:gd name="T24" fmla="*/ 62 w 73"/>
                  <a:gd name="T25" fmla="*/ 5 h 23"/>
                  <a:gd name="T26" fmla="*/ 12 w 73"/>
                  <a:gd name="T2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3">
                    <a:moveTo>
                      <a:pt x="62" y="23"/>
                    </a:moveTo>
                    <a:cubicBezTo>
                      <a:pt x="12" y="23"/>
                      <a:pt x="12" y="23"/>
                      <a:pt x="12" y="23"/>
                    </a:cubicBezTo>
                    <a:cubicBezTo>
                      <a:pt x="6" y="23"/>
                      <a:pt x="0" y="17"/>
                      <a:pt x="0" y="11"/>
                    </a:cubicBezTo>
                    <a:cubicBezTo>
                      <a:pt x="0" y="5"/>
                      <a:pt x="6" y="0"/>
                      <a:pt x="12" y="0"/>
                    </a:cubicBezTo>
                    <a:cubicBezTo>
                      <a:pt x="62" y="0"/>
                      <a:pt x="62" y="0"/>
                      <a:pt x="62" y="0"/>
                    </a:cubicBezTo>
                    <a:cubicBezTo>
                      <a:pt x="68" y="0"/>
                      <a:pt x="73" y="5"/>
                      <a:pt x="73" y="11"/>
                    </a:cubicBezTo>
                    <a:cubicBezTo>
                      <a:pt x="73" y="17"/>
                      <a:pt x="68" y="23"/>
                      <a:pt x="62" y="23"/>
                    </a:cubicBezTo>
                    <a:close/>
                    <a:moveTo>
                      <a:pt x="12" y="5"/>
                    </a:moveTo>
                    <a:cubicBezTo>
                      <a:pt x="8" y="5"/>
                      <a:pt x="5" y="8"/>
                      <a:pt x="5" y="11"/>
                    </a:cubicBezTo>
                    <a:cubicBezTo>
                      <a:pt x="5" y="15"/>
                      <a:pt x="8" y="18"/>
                      <a:pt x="12" y="18"/>
                    </a:cubicBezTo>
                    <a:cubicBezTo>
                      <a:pt x="62" y="18"/>
                      <a:pt x="62" y="18"/>
                      <a:pt x="62" y="18"/>
                    </a:cubicBezTo>
                    <a:cubicBezTo>
                      <a:pt x="66" y="18"/>
                      <a:pt x="69" y="15"/>
                      <a:pt x="69" y="11"/>
                    </a:cubicBezTo>
                    <a:cubicBezTo>
                      <a:pt x="69" y="8"/>
                      <a:pt x="66" y="5"/>
                      <a:pt x="62" y="5"/>
                    </a:cubicBezTo>
                    <a:lnTo>
                      <a:pt x="1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57565A"/>
                  </a:solidFill>
                  <a:effectLst/>
                  <a:uLnTx/>
                  <a:uFillTx/>
                  <a:latin typeface="Calibri" panose="020F0502020204030204"/>
                  <a:ea typeface="+mn-ea"/>
                  <a:cs typeface="+mn-cs"/>
                </a:endParaRPr>
              </a:p>
            </p:txBody>
          </p:sp>
        </p:grpSp>
      </p:grpSp>
      <p:sp>
        <p:nvSpPr>
          <p:cNvPr id="131" name="Freeform: Shape 130">
            <a:extLst>
              <a:ext uri="{FF2B5EF4-FFF2-40B4-BE49-F238E27FC236}">
                <a16:creationId xmlns:a16="http://schemas.microsoft.com/office/drawing/2014/main" id="{261C1C80-0433-4CCB-BDC5-20E22A42FC76}"/>
              </a:ext>
            </a:extLst>
          </p:cNvPr>
          <p:cNvSpPr/>
          <p:nvPr/>
        </p:nvSpPr>
        <p:spPr>
          <a:xfrm>
            <a:off x="2134105" y="1566098"/>
            <a:ext cx="340338" cy="333343"/>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Lst>
            <a:ahLst/>
            <a:cxnLst>
              <a:cxn ang="0">
                <a:pos x="connsiteX0" y="connsiteY0"/>
              </a:cxn>
              <a:cxn ang="0">
                <a:pos x="connsiteX1" y="connsiteY1"/>
              </a:cxn>
            </a:cxnLst>
            <a:rect l="l" t="t" r="r" b="b"/>
            <a:pathLst>
              <a:path w="631064" h="373487">
                <a:moveTo>
                  <a:pt x="0" y="373487"/>
                </a:moveTo>
                <a:cubicBezTo>
                  <a:pt x="201523" y="232982"/>
                  <a:pt x="411878" y="113824"/>
                  <a:pt x="631064" y="0"/>
                </a:cubicBezTo>
              </a:path>
            </a:pathLst>
          </a:custGeom>
          <a:noFill/>
          <a:ln w="50800" cap="rnd" cmpd="sng" algn="ctr">
            <a:solidFill>
              <a:srgbClr val="79C121"/>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33" name="Straight Connector 132">
            <a:extLst>
              <a:ext uri="{FF2B5EF4-FFF2-40B4-BE49-F238E27FC236}">
                <a16:creationId xmlns:a16="http://schemas.microsoft.com/office/drawing/2014/main" id="{966C3064-0C4E-4119-80B5-035713751D55}"/>
              </a:ext>
            </a:extLst>
          </p:cNvPr>
          <p:cNvCxnSpPr>
            <a:cxnSpLocks/>
          </p:cNvCxnSpPr>
          <p:nvPr/>
        </p:nvCxnSpPr>
        <p:spPr>
          <a:xfrm>
            <a:off x="5044936" y="1188078"/>
            <a:ext cx="504056" cy="0"/>
          </a:xfrm>
          <a:prstGeom prst="line">
            <a:avLst/>
          </a:prstGeom>
          <a:noFill/>
          <a:ln w="50800" cap="rnd" cmpd="sng" algn="ctr">
            <a:solidFill>
              <a:srgbClr val="0F9B81"/>
            </a:solidFill>
            <a:prstDash val="solid"/>
            <a:tailEnd type="arrow"/>
          </a:ln>
          <a:effectLst/>
        </p:spPr>
      </p:cxnSp>
      <p:sp>
        <p:nvSpPr>
          <p:cNvPr id="134" name="Freeform: Shape 133">
            <a:extLst>
              <a:ext uri="{FF2B5EF4-FFF2-40B4-BE49-F238E27FC236}">
                <a16:creationId xmlns:a16="http://schemas.microsoft.com/office/drawing/2014/main" id="{FF768B57-D0B7-4825-AB73-A3F7F735A204}"/>
              </a:ext>
            </a:extLst>
          </p:cNvPr>
          <p:cNvSpPr/>
          <p:nvPr/>
        </p:nvSpPr>
        <p:spPr>
          <a:xfrm>
            <a:off x="9589931" y="1527342"/>
            <a:ext cx="476264" cy="435294"/>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 name="connsiteX0" fmla="*/ 0 w 678744"/>
              <a:gd name="connsiteY0" fmla="*/ 6470 h 2045234"/>
              <a:gd name="connsiteX1" fmla="*/ 678744 w 678744"/>
              <a:gd name="connsiteY1" fmla="*/ 2045145 h 2045234"/>
              <a:gd name="connsiteX0" fmla="*/ 0 w 555339"/>
              <a:gd name="connsiteY0" fmla="*/ 3889 h 3559952"/>
              <a:gd name="connsiteX1" fmla="*/ 555339 w 555339"/>
              <a:gd name="connsiteY1" fmla="*/ 3559895 h 3559952"/>
              <a:gd name="connsiteX0" fmla="*/ 0 w 555339"/>
              <a:gd name="connsiteY0" fmla="*/ 4559 h 3560565"/>
              <a:gd name="connsiteX1" fmla="*/ 555339 w 555339"/>
              <a:gd name="connsiteY1" fmla="*/ 3560565 h 3560565"/>
              <a:gd name="connsiteX0" fmla="*/ 0 w 555339"/>
              <a:gd name="connsiteY0" fmla="*/ 1 h 3556007"/>
              <a:gd name="connsiteX1" fmla="*/ 555339 w 555339"/>
              <a:gd name="connsiteY1" fmla="*/ 3556007 h 3556007"/>
              <a:gd name="connsiteX0" fmla="*/ 0 w 560948"/>
              <a:gd name="connsiteY0" fmla="*/ 0 h 3517097"/>
              <a:gd name="connsiteX1" fmla="*/ 560948 w 560948"/>
              <a:gd name="connsiteY1" fmla="*/ 3517097 h 351709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Lst>
            <a:ahLst/>
            <a:cxnLst>
              <a:cxn ang="0">
                <a:pos x="connsiteX0" y="connsiteY0"/>
              </a:cxn>
              <a:cxn ang="0">
                <a:pos x="connsiteX1" y="connsiteY1"/>
              </a:cxn>
            </a:cxnLst>
            <a:rect l="l" t="t" r="r" b="b"/>
            <a:pathLst>
              <a:path w="560948" h="3556007">
                <a:moveTo>
                  <a:pt x="0" y="0"/>
                </a:moveTo>
                <a:cubicBezTo>
                  <a:pt x="212742" y="909951"/>
                  <a:pt x="493215" y="2774998"/>
                  <a:pt x="560948" y="3556007"/>
                </a:cubicBezTo>
              </a:path>
            </a:pathLst>
          </a:custGeom>
          <a:noFill/>
          <a:ln w="50800" cap="rnd" cmpd="sng" algn="ctr">
            <a:solidFill>
              <a:srgbClr val="095C6F"/>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4339D1CE-246C-4E2D-9C54-2788A6344FB7}"/>
              </a:ext>
            </a:extLst>
          </p:cNvPr>
          <p:cNvSpPr/>
          <p:nvPr/>
        </p:nvSpPr>
        <p:spPr>
          <a:xfrm>
            <a:off x="10429624" y="2945664"/>
            <a:ext cx="29572" cy="559119"/>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 name="connsiteX0" fmla="*/ 0 w 678744"/>
              <a:gd name="connsiteY0" fmla="*/ 6470 h 2045234"/>
              <a:gd name="connsiteX1" fmla="*/ 678744 w 678744"/>
              <a:gd name="connsiteY1" fmla="*/ 2045145 h 2045234"/>
              <a:gd name="connsiteX0" fmla="*/ 0 w 555339"/>
              <a:gd name="connsiteY0" fmla="*/ 3889 h 3559952"/>
              <a:gd name="connsiteX1" fmla="*/ 555339 w 555339"/>
              <a:gd name="connsiteY1" fmla="*/ 3559895 h 3559952"/>
              <a:gd name="connsiteX0" fmla="*/ 0 w 555339"/>
              <a:gd name="connsiteY0" fmla="*/ 4559 h 3560565"/>
              <a:gd name="connsiteX1" fmla="*/ 555339 w 555339"/>
              <a:gd name="connsiteY1" fmla="*/ 3560565 h 3560565"/>
              <a:gd name="connsiteX0" fmla="*/ 0 w 555339"/>
              <a:gd name="connsiteY0" fmla="*/ 1 h 3556007"/>
              <a:gd name="connsiteX1" fmla="*/ 555339 w 555339"/>
              <a:gd name="connsiteY1" fmla="*/ 3556007 h 3556007"/>
              <a:gd name="connsiteX0" fmla="*/ 0 w 560948"/>
              <a:gd name="connsiteY0" fmla="*/ 0 h 3517097"/>
              <a:gd name="connsiteX1" fmla="*/ 560948 w 560948"/>
              <a:gd name="connsiteY1" fmla="*/ 3517097 h 351709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415106"/>
              <a:gd name="connsiteY0" fmla="*/ 0 h 3692180"/>
              <a:gd name="connsiteX1" fmla="*/ 415106 w 415106"/>
              <a:gd name="connsiteY1" fmla="*/ 3692180 h 3692180"/>
              <a:gd name="connsiteX0" fmla="*/ 27088 w 105092"/>
              <a:gd name="connsiteY0" fmla="*/ 0 h 4509199"/>
              <a:gd name="connsiteX1" fmla="*/ 10276 w 105092"/>
              <a:gd name="connsiteY1" fmla="*/ 4509199 h 4509199"/>
              <a:gd name="connsiteX0" fmla="*/ 37208 w 45846"/>
              <a:gd name="connsiteY0" fmla="*/ 0 h 4509199"/>
              <a:gd name="connsiteX1" fmla="*/ 20396 w 45846"/>
              <a:gd name="connsiteY1" fmla="*/ 4509199 h 4509199"/>
              <a:gd name="connsiteX0" fmla="*/ 16812 w 40886"/>
              <a:gd name="connsiteY0" fmla="*/ 0 h 4509199"/>
              <a:gd name="connsiteX1" fmla="*/ 0 w 40886"/>
              <a:gd name="connsiteY1" fmla="*/ 4509199 h 4509199"/>
              <a:gd name="connsiteX0" fmla="*/ 11203 w 37401"/>
              <a:gd name="connsiteY0" fmla="*/ 0 h 4645363"/>
              <a:gd name="connsiteX1" fmla="*/ 0 w 37401"/>
              <a:gd name="connsiteY1" fmla="*/ 4645363 h 4645363"/>
              <a:gd name="connsiteX0" fmla="*/ 11203 w 36516"/>
              <a:gd name="connsiteY0" fmla="*/ 0 h 4645363"/>
              <a:gd name="connsiteX1" fmla="*/ 0 w 36516"/>
              <a:gd name="connsiteY1" fmla="*/ 4645363 h 4645363"/>
              <a:gd name="connsiteX0" fmla="*/ 2789 w 31664"/>
              <a:gd name="connsiteY0" fmla="*/ 0 h 4606461"/>
              <a:gd name="connsiteX1" fmla="*/ 0 w 31664"/>
              <a:gd name="connsiteY1" fmla="*/ 4606461 h 4606461"/>
              <a:gd name="connsiteX0" fmla="*/ 14008 w 38269"/>
              <a:gd name="connsiteY0" fmla="*/ 0 h 4839896"/>
              <a:gd name="connsiteX1" fmla="*/ 0 w 38269"/>
              <a:gd name="connsiteY1" fmla="*/ 4839896 h 4839896"/>
              <a:gd name="connsiteX0" fmla="*/ 8399 w 34830"/>
              <a:gd name="connsiteY0" fmla="*/ 0 h 4567559"/>
              <a:gd name="connsiteX1" fmla="*/ 0 w 34830"/>
              <a:gd name="connsiteY1" fmla="*/ 4567559 h 4567559"/>
              <a:gd name="connsiteX0" fmla="*/ 8399 w 41922"/>
              <a:gd name="connsiteY0" fmla="*/ 0 h 4567559"/>
              <a:gd name="connsiteX1" fmla="*/ 0 w 41922"/>
              <a:gd name="connsiteY1" fmla="*/ 4567559 h 4567559"/>
              <a:gd name="connsiteX0" fmla="*/ 8399 w 34830"/>
              <a:gd name="connsiteY0" fmla="*/ 0 h 4567559"/>
              <a:gd name="connsiteX1" fmla="*/ 0 w 34830"/>
              <a:gd name="connsiteY1" fmla="*/ 4567559 h 4567559"/>
            </a:gdLst>
            <a:ahLst/>
            <a:cxnLst>
              <a:cxn ang="0">
                <a:pos x="connsiteX0" y="connsiteY0"/>
              </a:cxn>
              <a:cxn ang="0">
                <a:pos x="connsiteX1" y="connsiteY1"/>
              </a:cxn>
            </a:cxnLst>
            <a:rect l="l" t="t" r="r" b="b"/>
            <a:pathLst>
              <a:path w="34830" h="4567559">
                <a:moveTo>
                  <a:pt x="8399" y="0"/>
                </a:moveTo>
                <a:cubicBezTo>
                  <a:pt x="50058" y="1551896"/>
                  <a:pt x="38843" y="3339131"/>
                  <a:pt x="0" y="4567559"/>
                </a:cubicBezTo>
              </a:path>
            </a:pathLst>
          </a:custGeom>
          <a:noFill/>
          <a:ln w="50800" cap="rnd" cmpd="sng" algn="ctr">
            <a:solidFill>
              <a:srgbClr val="0E4061"/>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0F7A7B78-7F56-44FE-B487-4BE9A9C20472}"/>
              </a:ext>
            </a:extLst>
          </p:cNvPr>
          <p:cNvSpPr/>
          <p:nvPr/>
        </p:nvSpPr>
        <p:spPr>
          <a:xfrm>
            <a:off x="9631579" y="4461220"/>
            <a:ext cx="473855" cy="435293"/>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 name="connsiteX0" fmla="*/ 0 w 678744"/>
              <a:gd name="connsiteY0" fmla="*/ 6470 h 2045234"/>
              <a:gd name="connsiteX1" fmla="*/ 678744 w 678744"/>
              <a:gd name="connsiteY1" fmla="*/ 2045145 h 2045234"/>
              <a:gd name="connsiteX0" fmla="*/ 0 w 555339"/>
              <a:gd name="connsiteY0" fmla="*/ 3889 h 3559952"/>
              <a:gd name="connsiteX1" fmla="*/ 555339 w 555339"/>
              <a:gd name="connsiteY1" fmla="*/ 3559895 h 3559952"/>
              <a:gd name="connsiteX0" fmla="*/ 0 w 555339"/>
              <a:gd name="connsiteY0" fmla="*/ 4559 h 3560565"/>
              <a:gd name="connsiteX1" fmla="*/ 555339 w 555339"/>
              <a:gd name="connsiteY1" fmla="*/ 3560565 h 3560565"/>
              <a:gd name="connsiteX0" fmla="*/ 0 w 555339"/>
              <a:gd name="connsiteY0" fmla="*/ 1 h 3556007"/>
              <a:gd name="connsiteX1" fmla="*/ 555339 w 555339"/>
              <a:gd name="connsiteY1" fmla="*/ 3556007 h 3556007"/>
              <a:gd name="connsiteX0" fmla="*/ 0 w 560948"/>
              <a:gd name="connsiteY0" fmla="*/ 0 h 3517097"/>
              <a:gd name="connsiteX1" fmla="*/ 560948 w 560948"/>
              <a:gd name="connsiteY1" fmla="*/ 3517097 h 351709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415106"/>
              <a:gd name="connsiteY0" fmla="*/ 0 h 3692180"/>
              <a:gd name="connsiteX1" fmla="*/ 415106 w 415106"/>
              <a:gd name="connsiteY1" fmla="*/ 3692180 h 3692180"/>
              <a:gd name="connsiteX0" fmla="*/ 27088 w 105092"/>
              <a:gd name="connsiteY0" fmla="*/ 0 h 4509199"/>
              <a:gd name="connsiteX1" fmla="*/ 10276 w 105092"/>
              <a:gd name="connsiteY1" fmla="*/ 4509199 h 4509199"/>
              <a:gd name="connsiteX0" fmla="*/ 37208 w 45846"/>
              <a:gd name="connsiteY0" fmla="*/ 0 h 4509199"/>
              <a:gd name="connsiteX1" fmla="*/ 20396 w 45846"/>
              <a:gd name="connsiteY1" fmla="*/ 4509199 h 4509199"/>
              <a:gd name="connsiteX0" fmla="*/ 16812 w 40886"/>
              <a:gd name="connsiteY0" fmla="*/ 0 h 4509199"/>
              <a:gd name="connsiteX1" fmla="*/ 0 w 40886"/>
              <a:gd name="connsiteY1" fmla="*/ 4509199 h 4509199"/>
              <a:gd name="connsiteX0" fmla="*/ 11203 w 37401"/>
              <a:gd name="connsiteY0" fmla="*/ 0 h 4645363"/>
              <a:gd name="connsiteX1" fmla="*/ 0 w 37401"/>
              <a:gd name="connsiteY1" fmla="*/ 4645363 h 4645363"/>
              <a:gd name="connsiteX0" fmla="*/ 11203 w 36516"/>
              <a:gd name="connsiteY0" fmla="*/ 0 h 4645363"/>
              <a:gd name="connsiteX1" fmla="*/ 0 w 36516"/>
              <a:gd name="connsiteY1" fmla="*/ 4645363 h 4645363"/>
              <a:gd name="connsiteX0" fmla="*/ 2789 w 31664"/>
              <a:gd name="connsiteY0" fmla="*/ 0 h 4606461"/>
              <a:gd name="connsiteX1" fmla="*/ 0 w 31664"/>
              <a:gd name="connsiteY1" fmla="*/ 4606461 h 4606461"/>
              <a:gd name="connsiteX0" fmla="*/ 249597 w 254222"/>
              <a:gd name="connsiteY0" fmla="*/ 0 h 4256312"/>
              <a:gd name="connsiteX1" fmla="*/ 0 w 254222"/>
              <a:gd name="connsiteY1" fmla="*/ 4256312 h 4256312"/>
              <a:gd name="connsiteX0" fmla="*/ 555302 w 557521"/>
              <a:gd name="connsiteY0" fmla="*/ 0 h 3536548"/>
              <a:gd name="connsiteX1" fmla="*/ 0 w 557521"/>
              <a:gd name="connsiteY1" fmla="*/ 3536548 h 3536548"/>
              <a:gd name="connsiteX0" fmla="*/ 555302 w 557831"/>
              <a:gd name="connsiteY0" fmla="*/ 0 h 3536548"/>
              <a:gd name="connsiteX1" fmla="*/ 0 w 557831"/>
              <a:gd name="connsiteY1" fmla="*/ 3536548 h 3536548"/>
              <a:gd name="connsiteX0" fmla="*/ 555302 w 555302"/>
              <a:gd name="connsiteY0" fmla="*/ 0 h 3536548"/>
              <a:gd name="connsiteX1" fmla="*/ 0 w 555302"/>
              <a:gd name="connsiteY1" fmla="*/ 3536548 h 3536548"/>
              <a:gd name="connsiteX0" fmla="*/ 555302 w 555302"/>
              <a:gd name="connsiteY0" fmla="*/ 0 h 3555999"/>
              <a:gd name="connsiteX1" fmla="*/ 0 w 555302"/>
              <a:gd name="connsiteY1" fmla="*/ 3555999 h 3555999"/>
              <a:gd name="connsiteX0" fmla="*/ 555302 w 555302"/>
              <a:gd name="connsiteY0" fmla="*/ 0 h 3555999"/>
              <a:gd name="connsiteX1" fmla="*/ 0 w 555302"/>
              <a:gd name="connsiteY1" fmla="*/ 3555999 h 3555999"/>
              <a:gd name="connsiteX0" fmla="*/ 558106 w 558106"/>
              <a:gd name="connsiteY0" fmla="*/ 0 h 3555999"/>
              <a:gd name="connsiteX1" fmla="*/ 0 w 558106"/>
              <a:gd name="connsiteY1" fmla="*/ 3555999 h 3555999"/>
            </a:gdLst>
            <a:ahLst/>
            <a:cxnLst>
              <a:cxn ang="0">
                <a:pos x="connsiteX0" y="connsiteY0"/>
              </a:cxn>
              <a:cxn ang="0">
                <a:pos x="connsiteX1" y="connsiteY1"/>
              </a:cxn>
            </a:cxnLst>
            <a:rect l="l" t="t" r="r" b="b"/>
            <a:pathLst>
              <a:path w="558106" h="3555999">
                <a:moveTo>
                  <a:pt x="558106" y="0"/>
                </a:moveTo>
                <a:cubicBezTo>
                  <a:pt x="386613" y="1668618"/>
                  <a:pt x="131395" y="2872253"/>
                  <a:pt x="0" y="3555999"/>
                </a:cubicBezTo>
              </a:path>
            </a:pathLst>
          </a:custGeom>
          <a:noFill/>
          <a:ln w="50800" cap="rnd" cmpd="sng" algn="ctr">
            <a:solidFill>
              <a:srgbClr val="131E4F"/>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CA75A6C6-1340-4E53-BAEF-C243241B23E4}"/>
              </a:ext>
            </a:extLst>
          </p:cNvPr>
          <p:cNvSpPr/>
          <p:nvPr/>
        </p:nvSpPr>
        <p:spPr>
          <a:xfrm>
            <a:off x="3472716" y="5199410"/>
            <a:ext cx="516716" cy="15534"/>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 name="connsiteX0" fmla="*/ 0 w 678744"/>
              <a:gd name="connsiteY0" fmla="*/ 6470 h 2045234"/>
              <a:gd name="connsiteX1" fmla="*/ 678744 w 678744"/>
              <a:gd name="connsiteY1" fmla="*/ 2045145 h 2045234"/>
              <a:gd name="connsiteX0" fmla="*/ 0 w 555339"/>
              <a:gd name="connsiteY0" fmla="*/ 3889 h 3559952"/>
              <a:gd name="connsiteX1" fmla="*/ 555339 w 555339"/>
              <a:gd name="connsiteY1" fmla="*/ 3559895 h 3559952"/>
              <a:gd name="connsiteX0" fmla="*/ 0 w 555339"/>
              <a:gd name="connsiteY0" fmla="*/ 4559 h 3560565"/>
              <a:gd name="connsiteX1" fmla="*/ 555339 w 555339"/>
              <a:gd name="connsiteY1" fmla="*/ 3560565 h 3560565"/>
              <a:gd name="connsiteX0" fmla="*/ 0 w 555339"/>
              <a:gd name="connsiteY0" fmla="*/ 1 h 3556007"/>
              <a:gd name="connsiteX1" fmla="*/ 555339 w 555339"/>
              <a:gd name="connsiteY1" fmla="*/ 3556007 h 3556007"/>
              <a:gd name="connsiteX0" fmla="*/ 0 w 560948"/>
              <a:gd name="connsiteY0" fmla="*/ 0 h 3517097"/>
              <a:gd name="connsiteX1" fmla="*/ 560948 w 560948"/>
              <a:gd name="connsiteY1" fmla="*/ 3517097 h 351709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415106"/>
              <a:gd name="connsiteY0" fmla="*/ 0 h 3692180"/>
              <a:gd name="connsiteX1" fmla="*/ 415106 w 415106"/>
              <a:gd name="connsiteY1" fmla="*/ 3692180 h 3692180"/>
              <a:gd name="connsiteX0" fmla="*/ 27088 w 105092"/>
              <a:gd name="connsiteY0" fmla="*/ 0 h 4509199"/>
              <a:gd name="connsiteX1" fmla="*/ 10276 w 105092"/>
              <a:gd name="connsiteY1" fmla="*/ 4509199 h 4509199"/>
              <a:gd name="connsiteX0" fmla="*/ 37208 w 45846"/>
              <a:gd name="connsiteY0" fmla="*/ 0 h 4509199"/>
              <a:gd name="connsiteX1" fmla="*/ 20396 w 45846"/>
              <a:gd name="connsiteY1" fmla="*/ 4509199 h 4509199"/>
              <a:gd name="connsiteX0" fmla="*/ 16812 w 40886"/>
              <a:gd name="connsiteY0" fmla="*/ 0 h 4509199"/>
              <a:gd name="connsiteX1" fmla="*/ 0 w 40886"/>
              <a:gd name="connsiteY1" fmla="*/ 4509199 h 4509199"/>
              <a:gd name="connsiteX0" fmla="*/ 11203 w 37401"/>
              <a:gd name="connsiteY0" fmla="*/ 0 h 4645363"/>
              <a:gd name="connsiteX1" fmla="*/ 0 w 37401"/>
              <a:gd name="connsiteY1" fmla="*/ 4645363 h 4645363"/>
              <a:gd name="connsiteX0" fmla="*/ 11203 w 36516"/>
              <a:gd name="connsiteY0" fmla="*/ 0 h 4645363"/>
              <a:gd name="connsiteX1" fmla="*/ 0 w 36516"/>
              <a:gd name="connsiteY1" fmla="*/ 4645363 h 4645363"/>
              <a:gd name="connsiteX0" fmla="*/ 2789 w 31664"/>
              <a:gd name="connsiteY0" fmla="*/ 0 h 4606461"/>
              <a:gd name="connsiteX1" fmla="*/ 0 w 31664"/>
              <a:gd name="connsiteY1" fmla="*/ 4606461 h 4606461"/>
              <a:gd name="connsiteX0" fmla="*/ 249597 w 254222"/>
              <a:gd name="connsiteY0" fmla="*/ 0 h 4256312"/>
              <a:gd name="connsiteX1" fmla="*/ 0 w 254222"/>
              <a:gd name="connsiteY1" fmla="*/ 4256312 h 4256312"/>
              <a:gd name="connsiteX0" fmla="*/ 555302 w 557521"/>
              <a:gd name="connsiteY0" fmla="*/ 0 h 3536548"/>
              <a:gd name="connsiteX1" fmla="*/ 0 w 557521"/>
              <a:gd name="connsiteY1" fmla="*/ 3536548 h 3536548"/>
              <a:gd name="connsiteX0" fmla="*/ 555302 w 557831"/>
              <a:gd name="connsiteY0" fmla="*/ 0 h 3536548"/>
              <a:gd name="connsiteX1" fmla="*/ 0 w 557831"/>
              <a:gd name="connsiteY1" fmla="*/ 3536548 h 3536548"/>
              <a:gd name="connsiteX0" fmla="*/ 555302 w 555302"/>
              <a:gd name="connsiteY0" fmla="*/ 0 h 3536548"/>
              <a:gd name="connsiteX1" fmla="*/ 0 w 555302"/>
              <a:gd name="connsiteY1" fmla="*/ 3536548 h 3536548"/>
              <a:gd name="connsiteX0" fmla="*/ 555302 w 555302"/>
              <a:gd name="connsiteY0" fmla="*/ 0 h 3555999"/>
              <a:gd name="connsiteX1" fmla="*/ 0 w 555302"/>
              <a:gd name="connsiteY1" fmla="*/ 3555999 h 3555999"/>
              <a:gd name="connsiteX0" fmla="*/ 555302 w 555302"/>
              <a:gd name="connsiteY0" fmla="*/ 0 h 3555999"/>
              <a:gd name="connsiteX1" fmla="*/ 0 w 555302"/>
              <a:gd name="connsiteY1" fmla="*/ 3555999 h 3555999"/>
              <a:gd name="connsiteX0" fmla="*/ 558106 w 558106"/>
              <a:gd name="connsiteY0" fmla="*/ 0 h 3555999"/>
              <a:gd name="connsiteX1" fmla="*/ 0 w 558106"/>
              <a:gd name="connsiteY1" fmla="*/ 3555999 h 3555999"/>
              <a:gd name="connsiteX0" fmla="*/ 417874 w 417874"/>
              <a:gd name="connsiteY0" fmla="*/ 0 h 1046565"/>
              <a:gd name="connsiteX1" fmla="*/ 0 w 417874"/>
              <a:gd name="connsiteY1" fmla="*/ 1046565 h 1046565"/>
              <a:gd name="connsiteX0" fmla="*/ 605785 w 605785"/>
              <a:gd name="connsiteY0" fmla="*/ 299156 h 879317"/>
              <a:gd name="connsiteX1" fmla="*/ 0 w 605785"/>
              <a:gd name="connsiteY1" fmla="*/ 120185 h 879317"/>
              <a:gd name="connsiteX0" fmla="*/ 617004 w 617004"/>
              <a:gd name="connsiteY0" fmla="*/ 150525 h 757432"/>
              <a:gd name="connsiteX1" fmla="*/ 0 w 617004"/>
              <a:gd name="connsiteY1" fmla="*/ 127178 h 757432"/>
              <a:gd name="connsiteX0" fmla="*/ 617004 w 617004"/>
              <a:gd name="connsiteY0" fmla="*/ 65198 h 729322"/>
              <a:gd name="connsiteX1" fmla="*/ 0 w 617004"/>
              <a:gd name="connsiteY1" fmla="*/ 41851 h 729322"/>
              <a:gd name="connsiteX0" fmla="*/ 617004 w 617004"/>
              <a:gd name="connsiteY0" fmla="*/ 160271 h 168539"/>
              <a:gd name="connsiteX1" fmla="*/ 0 w 617004"/>
              <a:gd name="connsiteY1" fmla="*/ 136924 h 168539"/>
              <a:gd name="connsiteX0" fmla="*/ 617004 w 617004"/>
              <a:gd name="connsiteY0" fmla="*/ 273578 h 280024"/>
              <a:gd name="connsiteX1" fmla="*/ 0 w 617004"/>
              <a:gd name="connsiteY1" fmla="*/ 114059 h 280024"/>
              <a:gd name="connsiteX0" fmla="*/ 617004 w 617004"/>
              <a:gd name="connsiteY0" fmla="*/ 159520 h 187091"/>
              <a:gd name="connsiteX1" fmla="*/ 0 w 617004"/>
              <a:gd name="connsiteY1" fmla="*/ 1 h 187091"/>
              <a:gd name="connsiteX0" fmla="*/ 602980 w 602980"/>
              <a:gd name="connsiteY0" fmla="*/ 101167 h 141785"/>
              <a:gd name="connsiteX1" fmla="*/ 0 w 602980"/>
              <a:gd name="connsiteY1" fmla="*/ 0 h 141785"/>
              <a:gd name="connsiteX0" fmla="*/ 602980 w 602980"/>
              <a:gd name="connsiteY0" fmla="*/ 101167 h 126901"/>
              <a:gd name="connsiteX1" fmla="*/ 0 w 602980"/>
              <a:gd name="connsiteY1" fmla="*/ 0 h 126901"/>
              <a:gd name="connsiteX0" fmla="*/ 608589 w 608589"/>
              <a:gd name="connsiteY0" fmla="*/ 101167 h 126901"/>
              <a:gd name="connsiteX1" fmla="*/ 0 w 608589"/>
              <a:gd name="connsiteY1" fmla="*/ 0 h 126901"/>
            </a:gdLst>
            <a:ahLst/>
            <a:cxnLst>
              <a:cxn ang="0">
                <a:pos x="connsiteX0" y="connsiteY0"/>
              </a:cxn>
              <a:cxn ang="0">
                <a:pos x="connsiteX1" y="connsiteY1"/>
              </a:cxn>
            </a:cxnLst>
            <a:rect l="l" t="t" r="r" b="b"/>
            <a:pathLst>
              <a:path w="608589" h="126901">
                <a:moveTo>
                  <a:pt x="608589" y="101167"/>
                </a:moveTo>
                <a:cubicBezTo>
                  <a:pt x="324911" y="174649"/>
                  <a:pt x="170660" y="74920"/>
                  <a:pt x="0" y="0"/>
                </a:cubicBezTo>
              </a:path>
            </a:pathLst>
          </a:custGeom>
          <a:noFill/>
          <a:ln w="50800" cap="rnd" cmpd="sng" algn="ctr">
            <a:solidFill>
              <a:srgbClr val="1A6E3C"/>
            </a:solidFill>
            <a:prstDash val="solid"/>
            <a:headEnd type="none"/>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9" name="Straight Connector 138">
            <a:extLst>
              <a:ext uri="{FF2B5EF4-FFF2-40B4-BE49-F238E27FC236}">
                <a16:creationId xmlns:a16="http://schemas.microsoft.com/office/drawing/2014/main" id="{8BE6B717-C357-417E-AD19-D8C237E78D71}"/>
              </a:ext>
            </a:extLst>
          </p:cNvPr>
          <p:cNvCxnSpPr>
            <a:cxnSpLocks/>
          </p:cNvCxnSpPr>
          <p:nvPr/>
        </p:nvCxnSpPr>
        <p:spPr>
          <a:xfrm>
            <a:off x="6613172" y="5210481"/>
            <a:ext cx="437174" cy="2592"/>
          </a:xfrm>
          <a:prstGeom prst="line">
            <a:avLst/>
          </a:prstGeom>
          <a:noFill/>
          <a:ln w="50800" cap="rnd" cmpd="sng" algn="ctr">
            <a:solidFill>
              <a:srgbClr val="093C48"/>
            </a:solidFill>
            <a:prstDash val="solid"/>
            <a:headEnd type="arrow"/>
          </a:ln>
          <a:effectLst/>
        </p:spPr>
      </p:cxnSp>
      <p:cxnSp>
        <p:nvCxnSpPr>
          <p:cNvPr id="140" name="Straight Connector 139">
            <a:extLst>
              <a:ext uri="{FF2B5EF4-FFF2-40B4-BE49-F238E27FC236}">
                <a16:creationId xmlns:a16="http://schemas.microsoft.com/office/drawing/2014/main" id="{230590C3-BB08-4DAF-9A54-EFA2C8CBD67B}"/>
              </a:ext>
            </a:extLst>
          </p:cNvPr>
          <p:cNvCxnSpPr>
            <a:cxnSpLocks/>
          </p:cNvCxnSpPr>
          <p:nvPr/>
        </p:nvCxnSpPr>
        <p:spPr>
          <a:xfrm>
            <a:off x="5048692" y="5225979"/>
            <a:ext cx="504056" cy="0"/>
          </a:xfrm>
          <a:prstGeom prst="line">
            <a:avLst/>
          </a:prstGeom>
          <a:noFill/>
          <a:ln w="50800" cap="rnd" cmpd="sng" algn="ctr">
            <a:solidFill>
              <a:srgbClr val="044C46"/>
            </a:solidFill>
            <a:prstDash val="solid"/>
            <a:headEnd type="arrow"/>
            <a:tailEnd type="none"/>
          </a:ln>
          <a:effectLst/>
        </p:spPr>
      </p:cxnSp>
      <p:sp>
        <p:nvSpPr>
          <p:cNvPr id="141" name="Freeform: Shape 140">
            <a:extLst>
              <a:ext uri="{FF2B5EF4-FFF2-40B4-BE49-F238E27FC236}">
                <a16:creationId xmlns:a16="http://schemas.microsoft.com/office/drawing/2014/main" id="{83B80FF6-4F6F-4C51-8681-7C89FF9FCEA9}"/>
              </a:ext>
            </a:extLst>
          </p:cNvPr>
          <p:cNvSpPr/>
          <p:nvPr/>
        </p:nvSpPr>
        <p:spPr>
          <a:xfrm>
            <a:off x="2151646" y="4472527"/>
            <a:ext cx="342886" cy="324328"/>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 name="connsiteX0" fmla="*/ 0 w 678744"/>
              <a:gd name="connsiteY0" fmla="*/ 6470 h 2045234"/>
              <a:gd name="connsiteX1" fmla="*/ 678744 w 678744"/>
              <a:gd name="connsiteY1" fmla="*/ 2045145 h 2045234"/>
              <a:gd name="connsiteX0" fmla="*/ 0 w 555339"/>
              <a:gd name="connsiteY0" fmla="*/ 3889 h 3559952"/>
              <a:gd name="connsiteX1" fmla="*/ 555339 w 555339"/>
              <a:gd name="connsiteY1" fmla="*/ 3559895 h 3559952"/>
              <a:gd name="connsiteX0" fmla="*/ 0 w 555339"/>
              <a:gd name="connsiteY0" fmla="*/ 4559 h 3560565"/>
              <a:gd name="connsiteX1" fmla="*/ 555339 w 555339"/>
              <a:gd name="connsiteY1" fmla="*/ 3560565 h 3560565"/>
              <a:gd name="connsiteX0" fmla="*/ 0 w 555339"/>
              <a:gd name="connsiteY0" fmla="*/ 1 h 3556007"/>
              <a:gd name="connsiteX1" fmla="*/ 555339 w 555339"/>
              <a:gd name="connsiteY1" fmla="*/ 3556007 h 3556007"/>
              <a:gd name="connsiteX0" fmla="*/ 0 w 560948"/>
              <a:gd name="connsiteY0" fmla="*/ 0 h 3517097"/>
              <a:gd name="connsiteX1" fmla="*/ 560948 w 560948"/>
              <a:gd name="connsiteY1" fmla="*/ 3517097 h 351709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415106"/>
              <a:gd name="connsiteY0" fmla="*/ 0 h 3692180"/>
              <a:gd name="connsiteX1" fmla="*/ 415106 w 415106"/>
              <a:gd name="connsiteY1" fmla="*/ 3692180 h 3692180"/>
              <a:gd name="connsiteX0" fmla="*/ 27088 w 105092"/>
              <a:gd name="connsiteY0" fmla="*/ 0 h 4509199"/>
              <a:gd name="connsiteX1" fmla="*/ 10276 w 105092"/>
              <a:gd name="connsiteY1" fmla="*/ 4509199 h 4509199"/>
              <a:gd name="connsiteX0" fmla="*/ 37208 w 45846"/>
              <a:gd name="connsiteY0" fmla="*/ 0 h 4509199"/>
              <a:gd name="connsiteX1" fmla="*/ 20396 w 45846"/>
              <a:gd name="connsiteY1" fmla="*/ 4509199 h 4509199"/>
              <a:gd name="connsiteX0" fmla="*/ 16812 w 40886"/>
              <a:gd name="connsiteY0" fmla="*/ 0 h 4509199"/>
              <a:gd name="connsiteX1" fmla="*/ 0 w 40886"/>
              <a:gd name="connsiteY1" fmla="*/ 4509199 h 4509199"/>
              <a:gd name="connsiteX0" fmla="*/ 11203 w 37401"/>
              <a:gd name="connsiteY0" fmla="*/ 0 h 4645363"/>
              <a:gd name="connsiteX1" fmla="*/ 0 w 37401"/>
              <a:gd name="connsiteY1" fmla="*/ 4645363 h 4645363"/>
              <a:gd name="connsiteX0" fmla="*/ 11203 w 36516"/>
              <a:gd name="connsiteY0" fmla="*/ 0 h 4645363"/>
              <a:gd name="connsiteX1" fmla="*/ 0 w 36516"/>
              <a:gd name="connsiteY1" fmla="*/ 4645363 h 4645363"/>
              <a:gd name="connsiteX0" fmla="*/ 2789 w 31664"/>
              <a:gd name="connsiteY0" fmla="*/ 0 h 4606461"/>
              <a:gd name="connsiteX1" fmla="*/ 0 w 31664"/>
              <a:gd name="connsiteY1" fmla="*/ 4606461 h 4606461"/>
              <a:gd name="connsiteX0" fmla="*/ 249597 w 254222"/>
              <a:gd name="connsiteY0" fmla="*/ 0 h 4256312"/>
              <a:gd name="connsiteX1" fmla="*/ 0 w 254222"/>
              <a:gd name="connsiteY1" fmla="*/ 4256312 h 4256312"/>
              <a:gd name="connsiteX0" fmla="*/ 555302 w 557521"/>
              <a:gd name="connsiteY0" fmla="*/ 0 h 3536548"/>
              <a:gd name="connsiteX1" fmla="*/ 0 w 557521"/>
              <a:gd name="connsiteY1" fmla="*/ 3536548 h 3536548"/>
              <a:gd name="connsiteX0" fmla="*/ 555302 w 557831"/>
              <a:gd name="connsiteY0" fmla="*/ 0 h 3536548"/>
              <a:gd name="connsiteX1" fmla="*/ 0 w 557831"/>
              <a:gd name="connsiteY1" fmla="*/ 3536548 h 3536548"/>
              <a:gd name="connsiteX0" fmla="*/ 555302 w 555302"/>
              <a:gd name="connsiteY0" fmla="*/ 0 h 3536548"/>
              <a:gd name="connsiteX1" fmla="*/ 0 w 555302"/>
              <a:gd name="connsiteY1" fmla="*/ 3536548 h 3536548"/>
              <a:gd name="connsiteX0" fmla="*/ 555302 w 555302"/>
              <a:gd name="connsiteY0" fmla="*/ 0 h 3555999"/>
              <a:gd name="connsiteX1" fmla="*/ 0 w 555302"/>
              <a:gd name="connsiteY1" fmla="*/ 3555999 h 3555999"/>
              <a:gd name="connsiteX0" fmla="*/ 555302 w 555302"/>
              <a:gd name="connsiteY0" fmla="*/ 0 h 3555999"/>
              <a:gd name="connsiteX1" fmla="*/ 0 w 555302"/>
              <a:gd name="connsiteY1" fmla="*/ 3555999 h 3555999"/>
              <a:gd name="connsiteX0" fmla="*/ 558106 w 558106"/>
              <a:gd name="connsiteY0" fmla="*/ 0 h 3555999"/>
              <a:gd name="connsiteX1" fmla="*/ 0 w 558106"/>
              <a:gd name="connsiteY1" fmla="*/ 3555999 h 3555999"/>
              <a:gd name="connsiteX0" fmla="*/ 417874 w 417874"/>
              <a:gd name="connsiteY0" fmla="*/ 0 h 1046565"/>
              <a:gd name="connsiteX1" fmla="*/ 0 w 417874"/>
              <a:gd name="connsiteY1" fmla="*/ 1046565 h 1046565"/>
              <a:gd name="connsiteX0" fmla="*/ 605785 w 605785"/>
              <a:gd name="connsiteY0" fmla="*/ 299156 h 879317"/>
              <a:gd name="connsiteX1" fmla="*/ 0 w 605785"/>
              <a:gd name="connsiteY1" fmla="*/ 120185 h 879317"/>
              <a:gd name="connsiteX0" fmla="*/ 617004 w 617004"/>
              <a:gd name="connsiteY0" fmla="*/ 150525 h 757432"/>
              <a:gd name="connsiteX1" fmla="*/ 0 w 617004"/>
              <a:gd name="connsiteY1" fmla="*/ 127178 h 757432"/>
              <a:gd name="connsiteX0" fmla="*/ 617004 w 617004"/>
              <a:gd name="connsiteY0" fmla="*/ 65198 h 729322"/>
              <a:gd name="connsiteX1" fmla="*/ 0 w 617004"/>
              <a:gd name="connsiteY1" fmla="*/ 41851 h 729322"/>
              <a:gd name="connsiteX0" fmla="*/ 617004 w 617004"/>
              <a:gd name="connsiteY0" fmla="*/ 160271 h 168539"/>
              <a:gd name="connsiteX1" fmla="*/ 0 w 617004"/>
              <a:gd name="connsiteY1" fmla="*/ 136924 h 168539"/>
              <a:gd name="connsiteX0" fmla="*/ 617004 w 617004"/>
              <a:gd name="connsiteY0" fmla="*/ 273578 h 280024"/>
              <a:gd name="connsiteX1" fmla="*/ 0 w 617004"/>
              <a:gd name="connsiteY1" fmla="*/ 114059 h 280024"/>
              <a:gd name="connsiteX0" fmla="*/ 617004 w 617004"/>
              <a:gd name="connsiteY0" fmla="*/ 159520 h 187091"/>
              <a:gd name="connsiteX1" fmla="*/ 0 w 617004"/>
              <a:gd name="connsiteY1" fmla="*/ 1 h 187091"/>
              <a:gd name="connsiteX0" fmla="*/ 602980 w 602980"/>
              <a:gd name="connsiteY0" fmla="*/ 101167 h 141785"/>
              <a:gd name="connsiteX1" fmla="*/ 0 w 602980"/>
              <a:gd name="connsiteY1" fmla="*/ 0 h 141785"/>
              <a:gd name="connsiteX0" fmla="*/ 602980 w 602980"/>
              <a:gd name="connsiteY0" fmla="*/ 101167 h 126901"/>
              <a:gd name="connsiteX1" fmla="*/ 0 w 602980"/>
              <a:gd name="connsiteY1" fmla="*/ 0 h 126901"/>
              <a:gd name="connsiteX0" fmla="*/ 608589 w 608589"/>
              <a:gd name="connsiteY0" fmla="*/ 101167 h 126901"/>
              <a:gd name="connsiteX1" fmla="*/ 0 w 608589"/>
              <a:gd name="connsiteY1" fmla="*/ 0 h 126901"/>
              <a:gd name="connsiteX0" fmla="*/ 415069 w 415069"/>
              <a:gd name="connsiteY0" fmla="*/ 1268347 h 1271420"/>
              <a:gd name="connsiteX1" fmla="*/ 0 w 415069"/>
              <a:gd name="connsiteY1" fmla="*/ 0 h 1271420"/>
              <a:gd name="connsiteX0" fmla="*/ 401046 w 401046"/>
              <a:gd name="connsiteY0" fmla="*/ 2668965 h 2670452"/>
              <a:gd name="connsiteX1" fmla="*/ 0 w 401046"/>
              <a:gd name="connsiteY1" fmla="*/ 0 h 2670452"/>
              <a:gd name="connsiteX0" fmla="*/ 401046 w 401046"/>
              <a:gd name="connsiteY0" fmla="*/ 2668965 h 2668965"/>
              <a:gd name="connsiteX1" fmla="*/ 0 w 401046"/>
              <a:gd name="connsiteY1" fmla="*/ 0 h 2668965"/>
              <a:gd name="connsiteX0" fmla="*/ 406656 w 406656"/>
              <a:gd name="connsiteY0" fmla="*/ 2649514 h 2649514"/>
              <a:gd name="connsiteX1" fmla="*/ 0 w 406656"/>
              <a:gd name="connsiteY1" fmla="*/ 0 h 2649514"/>
              <a:gd name="connsiteX0" fmla="*/ 406656 w 406656"/>
              <a:gd name="connsiteY0" fmla="*/ 2649514 h 2649514"/>
              <a:gd name="connsiteX1" fmla="*/ 0 w 406656"/>
              <a:gd name="connsiteY1" fmla="*/ 0 h 2649514"/>
              <a:gd name="connsiteX0" fmla="*/ 401047 w 401047"/>
              <a:gd name="connsiteY0" fmla="*/ 2707875 h 2707875"/>
              <a:gd name="connsiteX1" fmla="*/ 0 w 401047"/>
              <a:gd name="connsiteY1" fmla="*/ 0 h 2707875"/>
              <a:gd name="connsiteX0" fmla="*/ 403851 w 403851"/>
              <a:gd name="connsiteY0" fmla="*/ 2649514 h 2649514"/>
              <a:gd name="connsiteX1" fmla="*/ 0 w 403851"/>
              <a:gd name="connsiteY1" fmla="*/ 0 h 2649514"/>
            </a:gdLst>
            <a:ahLst/>
            <a:cxnLst>
              <a:cxn ang="0">
                <a:pos x="connsiteX0" y="connsiteY0"/>
              </a:cxn>
              <a:cxn ang="0">
                <a:pos x="connsiteX1" y="connsiteY1"/>
              </a:cxn>
            </a:cxnLst>
            <a:rect l="l" t="t" r="r" b="b"/>
            <a:pathLst>
              <a:path w="403851" h="2649514">
                <a:moveTo>
                  <a:pt x="403851" y="2649514"/>
                </a:moveTo>
                <a:cubicBezTo>
                  <a:pt x="299670" y="2236665"/>
                  <a:pt x="108957" y="891942"/>
                  <a:pt x="0" y="0"/>
                </a:cubicBezTo>
              </a:path>
            </a:pathLst>
          </a:custGeom>
          <a:noFill/>
          <a:ln w="50800" cap="rnd" cmpd="sng" algn="ctr">
            <a:solidFill>
              <a:srgbClr val="4B972C"/>
            </a:solidFill>
            <a:prstDash val="solid"/>
            <a:headEnd type="none"/>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ADF2A81-692A-4D74-A781-A0BCE75000DB}"/>
              </a:ext>
            </a:extLst>
          </p:cNvPr>
          <p:cNvSpPr/>
          <p:nvPr/>
        </p:nvSpPr>
        <p:spPr>
          <a:xfrm>
            <a:off x="1731906" y="2918587"/>
            <a:ext cx="24987" cy="576739"/>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 name="connsiteX0" fmla="*/ 0 w 678744"/>
              <a:gd name="connsiteY0" fmla="*/ 6470 h 2045234"/>
              <a:gd name="connsiteX1" fmla="*/ 678744 w 678744"/>
              <a:gd name="connsiteY1" fmla="*/ 2045145 h 2045234"/>
              <a:gd name="connsiteX0" fmla="*/ 0 w 555339"/>
              <a:gd name="connsiteY0" fmla="*/ 3889 h 3559952"/>
              <a:gd name="connsiteX1" fmla="*/ 555339 w 555339"/>
              <a:gd name="connsiteY1" fmla="*/ 3559895 h 3559952"/>
              <a:gd name="connsiteX0" fmla="*/ 0 w 555339"/>
              <a:gd name="connsiteY0" fmla="*/ 4559 h 3560565"/>
              <a:gd name="connsiteX1" fmla="*/ 555339 w 555339"/>
              <a:gd name="connsiteY1" fmla="*/ 3560565 h 3560565"/>
              <a:gd name="connsiteX0" fmla="*/ 0 w 555339"/>
              <a:gd name="connsiteY0" fmla="*/ 1 h 3556007"/>
              <a:gd name="connsiteX1" fmla="*/ 555339 w 555339"/>
              <a:gd name="connsiteY1" fmla="*/ 3556007 h 3556007"/>
              <a:gd name="connsiteX0" fmla="*/ 0 w 560948"/>
              <a:gd name="connsiteY0" fmla="*/ 0 h 3517097"/>
              <a:gd name="connsiteX1" fmla="*/ 560948 w 560948"/>
              <a:gd name="connsiteY1" fmla="*/ 3517097 h 351709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415106"/>
              <a:gd name="connsiteY0" fmla="*/ 0 h 3692180"/>
              <a:gd name="connsiteX1" fmla="*/ 415106 w 415106"/>
              <a:gd name="connsiteY1" fmla="*/ 3692180 h 3692180"/>
              <a:gd name="connsiteX0" fmla="*/ 27088 w 105092"/>
              <a:gd name="connsiteY0" fmla="*/ 0 h 4509199"/>
              <a:gd name="connsiteX1" fmla="*/ 10276 w 105092"/>
              <a:gd name="connsiteY1" fmla="*/ 4509199 h 4509199"/>
              <a:gd name="connsiteX0" fmla="*/ 37208 w 45846"/>
              <a:gd name="connsiteY0" fmla="*/ 0 h 4509199"/>
              <a:gd name="connsiteX1" fmla="*/ 20396 w 45846"/>
              <a:gd name="connsiteY1" fmla="*/ 4509199 h 4509199"/>
              <a:gd name="connsiteX0" fmla="*/ 16812 w 40886"/>
              <a:gd name="connsiteY0" fmla="*/ 0 h 4509199"/>
              <a:gd name="connsiteX1" fmla="*/ 0 w 40886"/>
              <a:gd name="connsiteY1" fmla="*/ 4509199 h 4509199"/>
              <a:gd name="connsiteX0" fmla="*/ 11203 w 37401"/>
              <a:gd name="connsiteY0" fmla="*/ 0 h 4645363"/>
              <a:gd name="connsiteX1" fmla="*/ 0 w 37401"/>
              <a:gd name="connsiteY1" fmla="*/ 4645363 h 4645363"/>
              <a:gd name="connsiteX0" fmla="*/ 11203 w 36516"/>
              <a:gd name="connsiteY0" fmla="*/ 0 h 4645363"/>
              <a:gd name="connsiteX1" fmla="*/ 0 w 36516"/>
              <a:gd name="connsiteY1" fmla="*/ 4645363 h 4645363"/>
              <a:gd name="connsiteX0" fmla="*/ 2789 w 31664"/>
              <a:gd name="connsiteY0" fmla="*/ 0 h 4606461"/>
              <a:gd name="connsiteX1" fmla="*/ 0 w 31664"/>
              <a:gd name="connsiteY1" fmla="*/ 4606461 h 4606461"/>
              <a:gd name="connsiteX0" fmla="*/ 249597 w 254222"/>
              <a:gd name="connsiteY0" fmla="*/ 0 h 4256312"/>
              <a:gd name="connsiteX1" fmla="*/ 0 w 254222"/>
              <a:gd name="connsiteY1" fmla="*/ 4256312 h 4256312"/>
              <a:gd name="connsiteX0" fmla="*/ 555302 w 557521"/>
              <a:gd name="connsiteY0" fmla="*/ 0 h 3536548"/>
              <a:gd name="connsiteX1" fmla="*/ 0 w 557521"/>
              <a:gd name="connsiteY1" fmla="*/ 3536548 h 3536548"/>
              <a:gd name="connsiteX0" fmla="*/ 555302 w 557831"/>
              <a:gd name="connsiteY0" fmla="*/ 0 h 3536548"/>
              <a:gd name="connsiteX1" fmla="*/ 0 w 557831"/>
              <a:gd name="connsiteY1" fmla="*/ 3536548 h 3536548"/>
              <a:gd name="connsiteX0" fmla="*/ 555302 w 555302"/>
              <a:gd name="connsiteY0" fmla="*/ 0 h 3536548"/>
              <a:gd name="connsiteX1" fmla="*/ 0 w 555302"/>
              <a:gd name="connsiteY1" fmla="*/ 3536548 h 3536548"/>
              <a:gd name="connsiteX0" fmla="*/ 555302 w 555302"/>
              <a:gd name="connsiteY0" fmla="*/ 0 h 3555999"/>
              <a:gd name="connsiteX1" fmla="*/ 0 w 555302"/>
              <a:gd name="connsiteY1" fmla="*/ 3555999 h 3555999"/>
              <a:gd name="connsiteX0" fmla="*/ 555302 w 555302"/>
              <a:gd name="connsiteY0" fmla="*/ 0 h 3555999"/>
              <a:gd name="connsiteX1" fmla="*/ 0 w 555302"/>
              <a:gd name="connsiteY1" fmla="*/ 3555999 h 3555999"/>
              <a:gd name="connsiteX0" fmla="*/ 558106 w 558106"/>
              <a:gd name="connsiteY0" fmla="*/ 0 h 3555999"/>
              <a:gd name="connsiteX1" fmla="*/ 0 w 558106"/>
              <a:gd name="connsiteY1" fmla="*/ 3555999 h 3555999"/>
              <a:gd name="connsiteX0" fmla="*/ 417874 w 417874"/>
              <a:gd name="connsiteY0" fmla="*/ 0 h 1046565"/>
              <a:gd name="connsiteX1" fmla="*/ 0 w 417874"/>
              <a:gd name="connsiteY1" fmla="*/ 1046565 h 1046565"/>
              <a:gd name="connsiteX0" fmla="*/ 605785 w 605785"/>
              <a:gd name="connsiteY0" fmla="*/ 299156 h 879317"/>
              <a:gd name="connsiteX1" fmla="*/ 0 w 605785"/>
              <a:gd name="connsiteY1" fmla="*/ 120185 h 879317"/>
              <a:gd name="connsiteX0" fmla="*/ 617004 w 617004"/>
              <a:gd name="connsiteY0" fmla="*/ 150525 h 757432"/>
              <a:gd name="connsiteX1" fmla="*/ 0 w 617004"/>
              <a:gd name="connsiteY1" fmla="*/ 127178 h 757432"/>
              <a:gd name="connsiteX0" fmla="*/ 617004 w 617004"/>
              <a:gd name="connsiteY0" fmla="*/ 65198 h 729322"/>
              <a:gd name="connsiteX1" fmla="*/ 0 w 617004"/>
              <a:gd name="connsiteY1" fmla="*/ 41851 h 729322"/>
              <a:gd name="connsiteX0" fmla="*/ 617004 w 617004"/>
              <a:gd name="connsiteY0" fmla="*/ 160271 h 168539"/>
              <a:gd name="connsiteX1" fmla="*/ 0 w 617004"/>
              <a:gd name="connsiteY1" fmla="*/ 136924 h 168539"/>
              <a:gd name="connsiteX0" fmla="*/ 617004 w 617004"/>
              <a:gd name="connsiteY0" fmla="*/ 273578 h 280024"/>
              <a:gd name="connsiteX1" fmla="*/ 0 w 617004"/>
              <a:gd name="connsiteY1" fmla="*/ 114059 h 280024"/>
              <a:gd name="connsiteX0" fmla="*/ 617004 w 617004"/>
              <a:gd name="connsiteY0" fmla="*/ 159520 h 187091"/>
              <a:gd name="connsiteX1" fmla="*/ 0 w 617004"/>
              <a:gd name="connsiteY1" fmla="*/ 1 h 187091"/>
              <a:gd name="connsiteX0" fmla="*/ 602980 w 602980"/>
              <a:gd name="connsiteY0" fmla="*/ 101167 h 141785"/>
              <a:gd name="connsiteX1" fmla="*/ 0 w 602980"/>
              <a:gd name="connsiteY1" fmla="*/ 0 h 141785"/>
              <a:gd name="connsiteX0" fmla="*/ 602980 w 602980"/>
              <a:gd name="connsiteY0" fmla="*/ 101167 h 126901"/>
              <a:gd name="connsiteX1" fmla="*/ 0 w 602980"/>
              <a:gd name="connsiteY1" fmla="*/ 0 h 126901"/>
              <a:gd name="connsiteX0" fmla="*/ 608589 w 608589"/>
              <a:gd name="connsiteY0" fmla="*/ 101167 h 126901"/>
              <a:gd name="connsiteX1" fmla="*/ 0 w 608589"/>
              <a:gd name="connsiteY1" fmla="*/ 0 h 126901"/>
              <a:gd name="connsiteX0" fmla="*/ 415069 w 415069"/>
              <a:gd name="connsiteY0" fmla="*/ 1268347 h 1271420"/>
              <a:gd name="connsiteX1" fmla="*/ 0 w 415069"/>
              <a:gd name="connsiteY1" fmla="*/ 0 h 1271420"/>
              <a:gd name="connsiteX0" fmla="*/ 401046 w 401046"/>
              <a:gd name="connsiteY0" fmla="*/ 2668965 h 2670452"/>
              <a:gd name="connsiteX1" fmla="*/ 0 w 401046"/>
              <a:gd name="connsiteY1" fmla="*/ 0 h 2670452"/>
              <a:gd name="connsiteX0" fmla="*/ 401046 w 401046"/>
              <a:gd name="connsiteY0" fmla="*/ 2668965 h 2668965"/>
              <a:gd name="connsiteX1" fmla="*/ 0 w 401046"/>
              <a:gd name="connsiteY1" fmla="*/ 0 h 2668965"/>
              <a:gd name="connsiteX0" fmla="*/ 406656 w 406656"/>
              <a:gd name="connsiteY0" fmla="*/ 2649514 h 2649514"/>
              <a:gd name="connsiteX1" fmla="*/ 0 w 406656"/>
              <a:gd name="connsiteY1" fmla="*/ 0 h 2649514"/>
              <a:gd name="connsiteX0" fmla="*/ 406656 w 406656"/>
              <a:gd name="connsiteY0" fmla="*/ 2649514 h 2649514"/>
              <a:gd name="connsiteX1" fmla="*/ 0 w 406656"/>
              <a:gd name="connsiteY1" fmla="*/ 0 h 2649514"/>
              <a:gd name="connsiteX0" fmla="*/ 401047 w 401047"/>
              <a:gd name="connsiteY0" fmla="*/ 2707875 h 2707875"/>
              <a:gd name="connsiteX1" fmla="*/ 0 w 401047"/>
              <a:gd name="connsiteY1" fmla="*/ 0 h 2707875"/>
              <a:gd name="connsiteX0" fmla="*/ 403851 w 403851"/>
              <a:gd name="connsiteY0" fmla="*/ 2649514 h 2649514"/>
              <a:gd name="connsiteX1" fmla="*/ 0 w 403851"/>
              <a:gd name="connsiteY1" fmla="*/ 0 h 2649514"/>
              <a:gd name="connsiteX0" fmla="*/ 291666 w 291666"/>
              <a:gd name="connsiteY0" fmla="*/ 4983875 h 4983875"/>
              <a:gd name="connsiteX1" fmla="*/ 0 w 291666"/>
              <a:gd name="connsiteY1" fmla="*/ 0 h 4983875"/>
              <a:gd name="connsiteX0" fmla="*/ 28668 w 68093"/>
              <a:gd name="connsiteY0" fmla="*/ 4730980 h 4730980"/>
              <a:gd name="connsiteX1" fmla="*/ 37098 w 68093"/>
              <a:gd name="connsiteY1" fmla="*/ 0 h 4730980"/>
              <a:gd name="connsiteX0" fmla="*/ 4420 w 53394"/>
              <a:gd name="connsiteY0" fmla="*/ 4730980 h 4730980"/>
              <a:gd name="connsiteX1" fmla="*/ 12850 w 53394"/>
              <a:gd name="connsiteY1" fmla="*/ 0 h 4730980"/>
              <a:gd name="connsiteX0" fmla="*/ 22484 w 30913"/>
              <a:gd name="connsiteY0" fmla="*/ 4730980 h 4730980"/>
              <a:gd name="connsiteX1" fmla="*/ 30914 w 30913"/>
              <a:gd name="connsiteY1" fmla="*/ 0 h 4730980"/>
              <a:gd name="connsiteX0" fmla="*/ 23803 w 29429"/>
              <a:gd name="connsiteY0" fmla="*/ 4711521 h 4711521"/>
              <a:gd name="connsiteX1" fmla="*/ 29429 w 29429"/>
              <a:gd name="connsiteY1" fmla="*/ 0 h 4711521"/>
            </a:gdLst>
            <a:ahLst/>
            <a:cxnLst>
              <a:cxn ang="0">
                <a:pos x="connsiteX0" y="connsiteY0"/>
              </a:cxn>
              <a:cxn ang="0">
                <a:pos x="connsiteX1" y="connsiteY1"/>
              </a:cxn>
            </a:cxnLst>
            <a:rect l="l" t="t" r="r" b="b"/>
            <a:pathLst>
              <a:path w="29429" h="4711521">
                <a:moveTo>
                  <a:pt x="23803" y="4711521"/>
                </a:moveTo>
                <a:cubicBezTo>
                  <a:pt x="-7457" y="3715086"/>
                  <a:pt x="-10259" y="1261552"/>
                  <a:pt x="29429" y="0"/>
                </a:cubicBezTo>
              </a:path>
            </a:pathLst>
          </a:custGeom>
          <a:noFill/>
          <a:ln w="50800" cap="rnd" cmpd="sng" algn="ctr">
            <a:solidFill>
              <a:srgbClr val="79C121"/>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0D8C452F-BBEC-4350-AAB1-54535BAB241D}"/>
              </a:ext>
            </a:extLst>
          </p:cNvPr>
          <p:cNvSpPr>
            <a:spLocks noChangeArrowheads="1"/>
          </p:cNvSpPr>
          <p:nvPr/>
        </p:nvSpPr>
        <p:spPr bwMode="auto">
          <a:xfrm rot="1680000">
            <a:off x="1402531" y="3464651"/>
            <a:ext cx="1060424" cy="1063229"/>
          </a:xfrm>
          <a:prstGeom prst="ellipse">
            <a:avLst/>
          </a:prstGeom>
          <a:solidFill>
            <a:srgbClr val="4B972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7206608A-CDDF-48DA-9AE9-9663EF32F2DC}"/>
              </a:ext>
            </a:extLst>
          </p:cNvPr>
          <p:cNvSpPr>
            <a:spLocks noChangeArrowheads="1"/>
          </p:cNvSpPr>
          <p:nvPr/>
        </p:nvSpPr>
        <p:spPr bwMode="auto">
          <a:xfrm flipV="1">
            <a:off x="8632966" y="4513299"/>
            <a:ext cx="1060424" cy="1063229"/>
          </a:xfrm>
          <a:prstGeom prst="ellipse">
            <a:avLst/>
          </a:prstGeom>
          <a:solidFill>
            <a:srgbClr val="131E4F"/>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60" name="Freeform 21">
            <a:extLst>
              <a:ext uri="{FF2B5EF4-FFF2-40B4-BE49-F238E27FC236}">
                <a16:creationId xmlns:a16="http://schemas.microsoft.com/office/drawing/2014/main" id="{EAE250BA-51B4-4560-8C9D-44550C077894}"/>
              </a:ext>
            </a:extLst>
          </p:cNvPr>
          <p:cNvSpPr>
            <a:spLocks noEditPoints="1"/>
          </p:cNvSpPr>
          <p:nvPr/>
        </p:nvSpPr>
        <p:spPr bwMode="auto">
          <a:xfrm>
            <a:off x="1629982" y="3693298"/>
            <a:ext cx="605522"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srgbClr val="57565A"/>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F1EB6C6B-B524-4562-99DB-F1B236F87536}"/>
              </a:ext>
            </a:extLst>
          </p:cNvPr>
          <p:cNvSpPr/>
          <p:nvPr/>
        </p:nvSpPr>
        <p:spPr>
          <a:xfrm>
            <a:off x="9494814" y="5327596"/>
            <a:ext cx="1687464"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Industry Consultation</a:t>
            </a:r>
          </a:p>
        </p:txBody>
      </p:sp>
      <p:sp>
        <p:nvSpPr>
          <p:cNvPr id="165" name="Rectangle 164">
            <a:extLst>
              <a:ext uri="{FF2B5EF4-FFF2-40B4-BE49-F238E27FC236}">
                <a16:creationId xmlns:a16="http://schemas.microsoft.com/office/drawing/2014/main" id="{85A25BD5-4281-40F6-9413-B56FC7087160}"/>
              </a:ext>
            </a:extLst>
          </p:cNvPr>
          <p:cNvSpPr/>
          <p:nvPr/>
        </p:nvSpPr>
        <p:spPr>
          <a:xfrm>
            <a:off x="4993935" y="5689572"/>
            <a:ext cx="2225291" cy="677108"/>
          </a:xfrm>
          <a:prstGeom prst="rect">
            <a:avLst/>
          </a:prstGeom>
        </p:spPr>
        <p:txBody>
          <a:bodyPr wrap="square">
            <a:spAutoFit/>
          </a:bodyPr>
          <a:lstStyle/>
          <a:p>
            <a:pPr marL="0" marR="0" lvl="0" indent="0" algn="ct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DfT</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legal and economic scrutiny</a:t>
            </a:r>
          </a:p>
        </p:txBody>
      </p:sp>
      <p:sp>
        <p:nvSpPr>
          <p:cNvPr id="166" name="Rectangle 165">
            <a:extLst>
              <a:ext uri="{FF2B5EF4-FFF2-40B4-BE49-F238E27FC236}">
                <a16:creationId xmlns:a16="http://schemas.microsoft.com/office/drawing/2014/main" id="{5313750F-8540-4A18-88C9-690B22F9A309}"/>
              </a:ext>
            </a:extLst>
          </p:cNvPr>
          <p:cNvSpPr/>
          <p:nvPr/>
        </p:nvSpPr>
        <p:spPr>
          <a:xfrm>
            <a:off x="3363702" y="5689572"/>
            <a:ext cx="1684990" cy="677108"/>
          </a:xfrm>
          <a:prstGeom prst="rect">
            <a:avLst/>
          </a:prstGeom>
        </p:spPr>
        <p:txBody>
          <a:bodyPr wrap="square">
            <a:spAutoFit/>
          </a:bodyPr>
          <a:lstStyle/>
          <a:p>
            <a:pPr marL="0" marR="0" lvl="0" indent="0" algn="ct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Parliamentary scrutiny</a:t>
            </a:r>
          </a:p>
        </p:txBody>
      </p:sp>
      <p:sp>
        <p:nvSpPr>
          <p:cNvPr id="167" name="Rectangle 166">
            <a:extLst>
              <a:ext uri="{FF2B5EF4-FFF2-40B4-BE49-F238E27FC236}">
                <a16:creationId xmlns:a16="http://schemas.microsoft.com/office/drawing/2014/main" id="{8A06AAAD-1A5D-495C-9C4D-1A2EFCA24C55}"/>
              </a:ext>
            </a:extLst>
          </p:cNvPr>
          <p:cNvSpPr/>
          <p:nvPr/>
        </p:nvSpPr>
        <p:spPr>
          <a:xfrm>
            <a:off x="87269" y="482725"/>
            <a:ext cx="2452345" cy="677108"/>
          </a:xfrm>
          <a:prstGeom prst="rect">
            <a:avLst/>
          </a:prstGeom>
        </p:spPr>
        <p:txBody>
          <a:bodyPr wrap="square">
            <a:spAutoFit/>
          </a:bodyPr>
          <a:lstStyle/>
          <a:p>
            <a:pPr marL="0" marR="0" lvl="0" indent="0" algn="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RSSB develops the Proposal &amp; rationale  </a:t>
            </a:r>
          </a:p>
        </p:txBody>
      </p:sp>
      <p:sp>
        <p:nvSpPr>
          <p:cNvPr id="173" name="Rectangle 172">
            <a:extLst>
              <a:ext uri="{FF2B5EF4-FFF2-40B4-BE49-F238E27FC236}">
                <a16:creationId xmlns:a16="http://schemas.microsoft.com/office/drawing/2014/main" id="{F9B16506-1C17-4C21-AD4E-10AD9620D9D8}"/>
              </a:ext>
            </a:extLst>
          </p:cNvPr>
          <p:cNvSpPr/>
          <p:nvPr/>
        </p:nvSpPr>
        <p:spPr>
          <a:xfrm>
            <a:off x="10798124" y="3512442"/>
            <a:ext cx="1303552" cy="969496"/>
          </a:xfrm>
          <a:prstGeom prst="rect">
            <a:avLst/>
          </a:prstGeom>
        </p:spPr>
        <p:txBody>
          <a:bodyPr wrap="square">
            <a:spAutoFit/>
          </a:bodyPr>
          <a:lstStyle/>
          <a:p>
            <a:pPr marL="0" marR="0" lvl="0" indent="0" algn="l" defTabSz="1219170" rtl="0" eaLnBrk="1" fontAlgn="auto" latinLnBrk="0" hangingPunct="1">
              <a:lnSpc>
                <a:spcPct val="95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SC reviews fitness for industry </a:t>
            </a:r>
          </a:p>
        </p:txBody>
      </p:sp>
      <p:grpSp>
        <p:nvGrpSpPr>
          <p:cNvPr id="62" name="Group 61">
            <a:extLst>
              <a:ext uri="{FF2B5EF4-FFF2-40B4-BE49-F238E27FC236}">
                <a16:creationId xmlns:a16="http://schemas.microsoft.com/office/drawing/2014/main" id="{3EE32C95-4094-478D-83EF-F78F3E1D9C31}"/>
              </a:ext>
            </a:extLst>
          </p:cNvPr>
          <p:cNvGrpSpPr/>
          <p:nvPr/>
        </p:nvGrpSpPr>
        <p:grpSpPr>
          <a:xfrm>
            <a:off x="3979248" y="671602"/>
            <a:ext cx="1060424" cy="1063229"/>
            <a:chOff x="3970229" y="1128802"/>
            <a:chExt cx="1060424" cy="1063229"/>
          </a:xfrm>
        </p:grpSpPr>
        <p:sp>
          <p:nvSpPr>
            <p:cNvPr id="74" name="Oval 73">
              <a:extLst>
                <a:ext uri="{FF2B5EF4-FFF2-40B4-BE49-F238E27FC236}">
                  <a16:creationId xmlns:a16="http://schemas.microsoft.com/office/drawing/2014/main" id="{F4EBFFB3-7ED8-4BA1-AACD-1436E0439EBE}"/>
                </a:ext>
              </a:extLst>
            </p:cNvPr>
            <p:cNvSpPr>
              <a:spLocks noChangeArrowheads="1"/>
            </p:cNvSpPr>
            <p:nvPr/>
          </p:nvSpPr>
          <p:spPr bwMode="auto">
            <a:xfrm>
              <a:off x="3970229" y="1128802"/>
              <a:ext cx="1060424" cy="1063229"/>
            </a:xfrm>
            <a:prstGeom prst="ellipse">
              <a:avLst/>
            </a:prstGeom>
            <a:solidFill>
              <a:srgbClr val="33A860"/>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8CB8CEDF-B7D5-45C5-B402-887F0F6276B2}"/>
                </a:ext>
              </a:extLst>
            </p:cNvPr>
            <p:cNvGrpSpPr/>
            <p:nvPr/>
          </p:nvGrpSpPr>
          <p:grpSpPr>
            <a:xfrm>
              <a:off x="4211285" y="1311745"/>
              <a:ext cx="578313" cy="729671"/>
              <a:chOff x="3643974" y="1311745"/>
              <a:chExt cx="578313" cy="729671"/>
            </a:xfrm>
          </p:grpSpPr>
          <p:sp>
            <p:nvSpPr>
              <p:cNvPr id="16" name="Rectangle 15">
                <a:extLst>
                  <a:ext uri="{FF2B5EF4-FFF2-40B4-BE49-F238E27FC236}">
                    <a16:creationId xmlns:a16="http://schemas.microsoft.com/office/drawing/2014/main" id="{300C860D-CA71-443D-96E2-6A9DE0D446C7}"/>
                  </a:ext>
                </a:extLst>
              </p:cNvPr>
              <p:cNvSpPr/>
              <p:nvPr/>
            </p:nvSpPr>
            <p:spPr>
              <a:xfrm>
                <a:off x="3643974" y="1311745"/>
                <a:ext cx="533415" cy="672798"/>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7EF6A30-E1CC-44C9-9C51-0006848509ED}"/>
                  </a:ext>
                </a:extLst>
              </p:cNvPr>
              <p:cNvSpPr txBox="1"/>
              <p:nvPr/>
            </p:nvSpPr>
            <p:spPr>
              <a:xfrm>
                <a:off x="3926626" y="1332568"/>
                <a:ext cx="295661" cy="708848"/>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653DF3EE-6D08-41E8-AE24-6BC12663F63E}"/>
                  </a:ext>
                </a:extLst>
              </p:cNvPr>
              <p:cNvGrpSpPr/>
              <p:nvPr/>
            </p:nvGrpSpPr>
            <p:grpSpPr>
              <a:xfrm>
                <a:off x="3687210" y="1415129"/>
                <a:ext cx="312027" cy="476036"/>
                <a:chOff x="3687210" y="1192103"/>
                <a:chExt cx="312027" cy="476036"/>
              </a:xfrm>
            </p:grpSpPr>
            <p:cxnSp>
              <p:nvCxnSpPr>
                <p:cNvPr id="19" name="Straight Connector 18">
                  <a:extLst>
                    <a:ext uri="{FF2B5EF4-FFF2-40B4-BE49-F238E27FC236}">
                      <a16:creationId xmlns:a16="http://schemas.microsoft.com/office/drawing/2014/main" id="{29D7F865-4EB5-43B9-8F43-756705CE6E2A}"/>
                    </a:ext>
                  </a:extLst>
                </p:cNvPr>
                <p:cNvCxnSpPr/>
                <p:nvPr/>
              </p:nvCxnSpPr>
              <p:spPr>
                <a:xfrm>
                  <a:off x="3687210" y="1192103"/>
                  <a:ext cx="3120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42ACFE6-AED3-40DE-8773-35C491AB596E}"/>
                    </a:ext>
                  </a:extLst>
                </p:cNvPr>
                <p:cNvCxnSpPr/>
                <p:nvPr/>
              </p:nvCxnSpPr>
              <p:spPr>
                <a:xfrm>
                  <a:off x="3687210" y="1350782"/>
                  <a:ext cx="3120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6562397-B06B-4A69-8829-5DCBD72D0219}"/>
                    </a:ext>
                  </a:extLst>
                </p:cNvPr>
                <p:cNvCxnSpPr/>
                <p:nvPr/>
              </p:nvCxnSpPr>
              <p:spPr>
                <a:xfrm>
                  <a:off x="3687210" y="1509461"/>
                  <a:ext cx="3120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D4C05AD-8628-4A4F-8A39-8D46096D3270}"/>
                    </a:ext>
                  </a:extLst>
                </p:cNvPr>
                <p:cNvCxnSpPr/>
                <p:nvPr/>
              </p:nvCxnSpPr>
              <p:spPr>
                <a:xfrm>
                  <a:off x="3687210" y="1668139"/>
                  <a:ext cx="3120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28" name="Group 27">
            <a:extLst>
              <a:ext uri="{FF2B5EF4-FFF2-40B4-BE49-F238E27FC236}">
                <a16:creationId xmlns:a16="http://schemas.microsoft.com/office/drawing/2014/main" id="{44822C46-4A72-4CAF-B20E-E91474C7CF5C}"/>
              </a:ext>
            </a:extLst>
          </p:cNvPr>
          <p:cNvGrpSpPr/>
          <p:nvPr/>
        </p:nvGrpSpPr>
        <p:grpSpPr>
          <a:xfrm>
            <a:off x="8632966" y="815353"/>
            <a:ext cx="1060424" cy="1063229"/>
            <a:chOff x="6476633" y="1132545"/>
            <a:chExt cx="1060424" cy="1063229"/>
          </a:xfrm>
        </p:grpSpPr>
        <p:sp>
          <p:nvSpPr>
            <p:cNvPr id="118" name="Oval 117">
              <a:extLst>
                <a:ext uri="{FF2B5EF4-FFF2-40B4-BE49-F238E27FC236}">
                  <a16:creationId xmlns:a16="http://schemas.microsoft.com/office/drawing/2014/main" id="{98174428-EA29-44B3-A60D-2908A12C6DE8}"/>
                </a:ext>
              </a:extLst>
            </p:cNvPr>
            <p:cNvSpPr>
              <a:spLocks noChangeArrowheads="1"/>
            </p:cNvSpPr>
            <p:nvPr/>
          </p:nvSpPr>
          <p:spPr bwMode="auto">
            <a:xfrm>
              <a:off x="6476633" y="1132545"/>
              <a:ext cx="1060424" cy="1063229"/>
            </a:xfrm>
            <a:prstGeom prst="ellipse">
              <a:avLst/>
            </a:prstGeom>
            <a:solidFill>
              <a:srgbClr val="095C6F"/>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76" name="Freeform 34">
              <a:extLst>
                <a:ext uri="{FF2B5EF4-FFF2-40B4-BE49-F238E27FC236}">
                  <a16:creationId xmlns:a16="http://schemas.microsoft.com/office/drawing/2014/main" id="{1BA948E5-05EB-478D-BEE8-10C43462B18C}"/>
                </a:ext>
              </a:extLst>
            </p:cNvPr>
            <p:cNvSpPr>
              <a:spLocks noEditPoints="1"/>
            </p:cNvSpPr>
            <p:nvPr/>
          </p:nvSpPr>
          <p:spPr bwMode="auto">
            <a:xfrm>
              <a:off x="6632293" y="1380564"/>
              <a:ext cx="746697" cy="559704"/>
            </a:xfrm>
            <a:custGeom>
              <a:avLst/>
              <a:gdLst>
                <a:gd name="T0" fmla="*/ 419 w 486"/>
                <a:gd name="T1" fmla="*/ 279 h 364"/>
                <a:gd name="T2" fmla="*/ 390 w 486"/>
                <a:gd name="T3" fmla="*/ 171 h 364"/>
                <a:gd name="T4" fmla="*/ 363 w 486"/>
                <a:gd name="T5" fmla="*/ 279 h 364"/>
                <a:gd name="T6" fmla="*/ 295 w 486"/>
                <a:gd name="T7" fmla="*/ 359 h 364"/>
                <a:gd name="T8" fmla="*/ 481 w 486"/>
                <a:gd name="T9" fmla="*/ 364 h 364"/>
                <a:gd name="T10" fmla="*/ 434 w 486"/>
                <a:gd name="T11" fmla="*/ 312 h 364"/>
                <a:gd name="T12" fmla="*/ 390 w 486"/>
                <a:gd name="T13" fmla="*/ 181 h 364"/>
                <a:gd name="T14" fmla="*/ 390 w 486"/>
                <a:gd name="T15" fmla="*/ 283 h 364"/>
                <a:gd name="T16" fmla="*/ 305 w 486"/>
                <a:gd name="T17" fmla="*/ 355 h 364"/>
                <a:gd name="T18" fmla="*/ 351 w 486"/>
                <a:gd name="T19" fmla="*/ 320 h 364"/>
                <a:gd name="T20" fmla="*/ 390 w 486"/>
                <a:gd name="T21" fmla="*/ 292 h 364"/>
                <a:gd name="T22" fmla="*/ 431 w 486"/>
                <a:gd name="T23" fmla="*/ 321 h 364"/>
                <a:gd name="T24" fmla="*/ 476 w 486"/>
                <a:gd name="T25" fmla="*/ 355 h 364"/>
                <a:gd name="T26" fmla="*/ 322 w 486"/>
                <a:gd name="T27" fmla="*/ 216 h 364"/>
                <a:gd name="T28" fmla="*/ 327 w 486"/>
                <a:gd name="T29" fmla="*/ 215 h 364"/>
                <a:gd name="T30" fmla="*/ 321 w 486"/>
                <a:gd name="T31" fmla="*/ 177 h 364"/>
                <a:gd name="T32" fmla="*/ 297 w 486"/>
                <a:gd name="T33" fmla="*/ 37 h 364"/>
                <a:gd name="T34" fmla="*/ 204 w 486"/>
                <a:gd name="T35" fmla="*/ 0 h 364"/>
                <a:gd name="T36" fmla="*/ 171 w 486"/>
                <a:gd name="T37" fmla="*/ 137 h 364"/>
                <a:gd name="T38" fmla="*/ 154 w 486"/>
                <a:gd name="T39" fmla="*/ 189 h 364"/>
                <a:gd name="T40" fmla="*/ 208 w 486"/>
                <a:gd name="T41" fmla="*/ 143 h 364"/>
                <a:gd name="T42" fmla="*/ 289 w 486"/>
                <a:gd name="T43" fmla="*/ 179 h 364"/>
                <a:gd name="T44" fmla="*/ 293 w 486"/>
                <a:gd name="T45" fmla="*/ 170 h 364"/>
                <a:gd name="T46" fmla="*/ 227 w 486"/>
                <a:gd name="T47" fmla="*/ 130 h 364"/>
                <a:gd name="T48" fmla="*/ 205 w 486"/>
                <a:gd name="T49" fmla="*/ 133 h 364"/>
                <a:gd name="T50" fmla="*/ 200 w 486"/>
                <a:gd name="T51" fmla="*/ 139 h 364"/>
                <a:gd name="T52" fmla="*/ 181 w 486"/>
                <a:gd name="T53" fmla="*/ 134 h 364"/>
                <a:gd name="T54" fmla="*/ 178 w 486"/>
                <a:gd name="T55" fmla="*/ 129 h 364"/>
                <a:gd name="T56" fmla="*/ 204 w 486"/>
                <a:gd name="T57" fmla="*/ 9 h 364"/>
                <a:gd name="T58" fmla="*/ 276 w 486"/>
                <a:gd name="T59" fmla="*/ 49 h 364"/>
                <a:gd name="T60" fmla="*/ 369 w 486"/>
                <a:gd name="T61" fmla="*/ 108 h 364"/>
                <a:gd name="T62" fmla="*/ 311 w 486"/>
                <a:gd name="T63" fmla="*/ 173 h 364"/>
                <a:gd name="T64" fmla="*/ 297 w 486"/>
                <a:gd name="T65" fmla="*/ 173 h 364"/>
                <a:gd name="T66" fmla="*/ 139 w 486"/>
                <a:gd name="T67" fmla="*/ 312 h 364"/>
                <a:gd name="T68" fmla="*/ 142 w 486"/>
                <a:gd name="T69" fmla="*/ 232 h 364"/>
                <a:gd name="T70" fmla="*/ 49 w 486"/>
                <a:gd name="T71" fmla="*/ 232 h 364"/>
                <a:gd name="T72" fmla="*/ 54 w 486"/>
                <a:gd name="T73" fmla="*/ 311 h 364"/>
                <a:gd name="T74" fmla="*/ 5 w 486"/>
                <a:gd name="T75" fmla="*/ 364 h 364"/>
                <a:gd name="T76" fmla="*/ 191 w 486"/>
                <a:gd name="T77" fmla="*/ 359 h 364"/>
                <a:gd name="T78" fmla="*/ 59 w 486"/>
                <a:gd name="T79" fmla="*/ 232 h 364"/>
                <a:gd name="T80" fmla="*/ 132 w 486"/>
                <a:gd name="T81" fmla="*/ 232 h 364"/>
                <a:gd name="T82" fmla="*/ 59 w 486"/>
                <a:gd name="T83" fmla="*/ 232 h 364"/>
                <a:gd name="T84" fmla="*/ 56 w 486"/>
                <a:gd name="T85" fmla="*/ 320 h 364"/>
                <a:gd name="T86" fmla="*/ 77 w 486"/>
                <a:gd name="T87" fmla="*/ 286 h 364"/>
                <a:gd name="T88" fmla="*/ 115 w 486"/>
                <a:gd name="T89" fmla="*/ 286 h 364"/>
                <a:gd name="T90" fmla="*/ 137 w 486"/>
                <a:gd name="T91" fmla="*/ 321 h 364"/>
                <a:gd name="T92" fmla="*/ 10 w 486"/>
                <a:gd name="T93" fmla="*/ 35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6" h="364">
                  <a:moveTo>
                    <a:pt x="434" y="312"/>
                  </a:moveTo>
                  <a:cubicBezTo>
                    <a:pt x="423" y="309"/>
                    <a:pt x="419" y="290"/>
                    <a:pt x="419" y="279"/>
                  </a:cubicBezTo>
                  <a:cubicBezTo>
                    <a:pt x="429" y="267"/>
                    <a:pt x="437" y="250"/>
                    <a:pt x="437" y="232"/>
                  </a:cubicBezTo>
                  <a:cubicBezTo>
                    <a:pt x="437" y="195"/>
                    <a:pt x="419" y="171"/>
                    <a:pt x="390" y="171"/>
                  </a:cubicBezTo>
                  <a:cubicBezTo>
                    <a:pt x="362" y="171"/>
                    <a:pt x="344" y="195"/>
                    <a:pt x="344" y="232"/>
                  </a:cubicBezTo>
                  <a:cubicBezTo>
                    <a:pt x="344" y="251"/>
                    <a:pt x="352" y="268"/>
                    <a:pt x="363" y="279"/>
                  </a:cubicBezTo>
                  <a:cubicBezTo>
                    <a:pt x="362" y="293"/>
                    <a:pt x="358" y="308"/>
                    <a:pt x="348" y="311"/>
                  </a:cubicBezTo>
                  <a:cubicBezTo>
                    <a:pt x="304" y="320"/>
                    <a:pt x="295" y="342"/>
                    <a:pt x="295" y="359"/>
                  </a:cubicBezTo>
                  <a:cubicBezTo>
                    <a:pt x="295" y="362"/>
                    <a:pt x="297" y="364"/>
                    <a:pt x="300" y="364"/>
                  </a:cubicBezTo>
                  <a:cubicBezTo>
                    <a:pt x="481" y="364"/>
                    <a:pt x="481" y="364"/>
                    <a:pt x="481" y="364"/>
                  </a:cubicBezTo>
                  <a:cubicBezTo>
                    <a:pt x="483" y="364"/>
                    <a:pt x="486" y="362"/>
                    <a:pt x="486" y="359"/>
                  </a:cubicBezTo>
                  <a:cubicBezTo>
                    <a:pt x="486" y="343"/>
                    <a:pt x="477" y="321"/>
                    <a:pt x="434" y="312"/>
                  </a:cubicBezTo>
                  <a:close/>
                  <a:moveTo>
                    <a:pt x="354" y="232"/>
                  </a:moveTo>
                  <a:cubicBezTo>
                    <a:pt x="354" y="185"/>
                    <a:pt x="382" y="181"/>
                    <a:pt x="390" y="181"/>
                  </a:cubicBezTo>
                  <a:cubicBezTo>
                    <a:pt x="399" y="181"/>
                    <a:pt x="427" y="185"/>
                    <a:pt x="427" y="232"/>
                  </a:cubicBezTo>
                  <a:cubicBezTo>
                    <a:pt x="427" y="261"/>
                    <a:pt x="408" y="283"/>
                    <a:pt x="390" y="283"/>
                  </a:cubicBezTo>
                  <a:cubicBezTo>
                    <a:pt x="373" y="283"/>
                    <a:pt x="354" y="261"/>
                    <a:pt x="354" y="232"/>
                  </a:cubicBezTo>
                  <a:close/>
                  <a:moveTo>
                    <a:pt x="305" y="355"/>
                  </a:moveTo>
                  <a:cubicBezTo>
                    <a:pt x="307" y="338"/>
                    <a:pt x="323" y="326"/>
                    <a:pt x="351" y="320"/>
                  </a:cubicBezTo>
                  <a:cubicBezTo>
                    <a:pt x="351" y="320"/>
                    <a:pt x="351" y="320"/>
                    <a:pt x="351" y="320"/>
                  </a:cubicBezTo>
                  <a:cubicBezTo>
                    <a:pt x="364" y="316"/>
                    <a:pt x="370" y="301"/>
                    <a:pt x="372" y="286"/>
                  </a:cubicBezTo>
                  <a:cubicBezTo>
                    <a:pt x="377" y="290"/>
                    <a:pt x="384" y="292"/>
                    <a:pt x="390" y="292"/>
                  </a:cubicBezTo>
                  <a:cubicBezTo>
                    <a:pt x="397" y="292"/>
                    <a:pt x="404" y="290"/>
                    <a:pt x="410" y="286"/>
                  </a:cubicBezTo>
                  <a:cubicBezTo>
                    <a:pt x="412" y="302"/>
                    <a:pt x="418" y="317"/>
                    <a:pt x="431" y="321"/>
                  </a:cubicBezTo>
                  <a:cubicBezTo>
                    <a:pt x="431" y="321"/>
                    <a:pt x="431" y="321"/>
                    <a:pt x="432" y="321"/>
                  </a:cubicBezTo>
                  <a:cubicBezTo>
                    <a:pt x="459" y="326"/>
                    <a:pt x="474" y="338"/>
                    <a:pt x="476" y="355"/>
                  </a:cubicBezTo>
                  <a:lnTo>
                    <a:pt x="305" y="355"/>
                  </a:lnTo>
                  <a:close/>
                  <a:moveTo>
                    <a:pt x="322" y="216"/>
                  </a:moveTo>
                  <a:cubicBezTo>
                    <a:pt x="323" y="216"/>
                    <a:pt x="323" y="216"/>
                    <a:pt x="324" y="216"/>
                  </a:cubicBezTo>
                  <a:cubicBezTo>
                    <a:pt x="325" y="216"/>
                    <a:pt x="327" y="216"/>
                    <a:pt x="327" y="215"/>
                  </a:cubicBezTo>
                  <a:cubicBezTo>
                    <a:pt x="329" y="214"/>
                    <a:pt x="330" y="212"/>
                    <a:pt x="329" y="210"/>
                  </a:cubicBezTo>
                  <a:cubicBezTo>
                    <a:pt x="329" y="210"/>
                    <a:pt x="322" y="195"/>
                    <a:pt x="321" y="177"/>
                  </a:cubicBezTo>
                  <a:cubicBezTo>
                    <a:pt x="355" y="168"/>
                    <a:pt x="378" y="140"/>
                    <a:pt x="378" y="108"/>
                  </a:cubicBezTo>
                  <a:cubicBezTo>
                    <a:pt x="378" y="69"/>
                    <a:pt x="342" y="37"/>
                    <a:pt x="297" y="37"/>
                  </a:cubicBezTo>
                  <a:cubicBezTo>
                    <a:pt x="290" y="37"/>
                    <a:pt x="283" y="37"/>
                    <a:pt x="277" y="39"/>
                  </a:cubicBezTo>
                  <a:cubicBezTo>
                    <a:pt x="263" y="15"/>
                    <a:pt x="235" y="0"/>
                    <a:pt x="204" y="0"/>
                  </a:cubicBezTo>
                  <a:cubicBezTo>
                    <a:pt x="159" y="0"/>
                    <a:pt x="123" y="32"/>
                    <a:pt x="123" y="71"/>
                  </a:cubicBezTo>
                  <a:cubicBezTo>
                    <a:pt x="123" y="100"/>
                    <a:pt x="142" y="125"/>
                    <a:pt x="171" y="137"/>
                  </a:cubicBezTo>
                  <a:cubicBezTo>
                    <a:pt x="170" y="163"/>
                    <a:pt x="154" y="183"/>
                    <a:pt x="154" y="183"/>
                  </a:cubicBezTo>
                  <a:cubicBezTo>
                    <a:pt x="153" y="185"/>
                    <a:pt x="153" y="188"/>
                    <a:pt x="154" y="189"/>
                  </a:cubicBezTo>
                  <a:cubicBezTo>
                    <a:pt x="156" y="191"/>
                    <a:pt x="158" y="191"/>
                    <a:pt x="160" y="191"/>
                  </a:cubicBezTo>
                  <a:cubicBezTo>
                    <a:pt x="185" y="179"/>
                    <a:pt x="201" y="164"/>
                    <a:pt x="208" y="143"/>
                  </a:cubicBezTo>
                  <a:cubicBezTo>
                    <a:pt x="214" y="142"/>
                    <a:pt x="219" y="142"/>
                    <a:pt x="224" y="141"/>
                  </a:cubicBezTo>
                  <a:cubicBezTo>
                    <a:pt x="237" y="163"/>
                    <a:pt x="261" y="177"/>
                    <a:pt x="289" y="179"/>
                  </a:cubicBezTo>
                  <a:cubicBezTo>
                    <a:pt x="296" y="193"/>
                    <a:pt x="306" y="205"/>
                    <a:pt x="322" y="216"/>
                  </a:cubicBezTo>
                  <a:close/>
                  <a:moveTo>
                    <a:pt x="293" y="170"/>
                  </a:moveTo>
                  <a:cubicBezTo>
                    <a:pt x="266" y="169"/>
                    <a:pt x="242" y="155"/>
                    <a:pt x="231" y="133"/>
                  </a:cubicBezTo>
                  <a:cubicBezTo>
                    <a:pt x="230" y="131"/>
                    <a:pt x="228" y="130"/>
                    <a:pt x="227" y="130"/>
                  </a:cubicBezTo>
                  <a:cubicBezTo>
                    <a:pt x="226" y="130"/>
                    <a:pt x="226" y="130"/>
                    <a:pt x="225" y="131"/>
                  </a:cubicBezTo>
                  <a:cubicBezTo>
                    <a:pt x="219" y="132"/>
                    <a:pt x="212" y="133"/>
                    <a:pt x="205" y="133"/>
                  </a:cubicBezTo>
                  <a:cubicBezTo>
                    <a:pt x="202" y="133"/>
                    <a:pt x="201" y="135"/>
                    <a:pt x="200" y="137"/>
                  </a:cubicBezTo>
                  <a:cubicBezTo>
                    <a:pt x="200" y="138"/>
                    <a:pt x="200" y="138"/>
                    <a:pt x="200" y="139"/>
                  </a:cubicBezTo>
                  <a:cubicBezTo>
                    <a:pt x="195" y="154"/>
                    <a:pt x="185" y="165"/>
                    <a:pt x="170" y="175"/>
                  </a:cubicBezTo>
                  <a:cubicBezTo>
                    <a:pt x="175" y="165"/>
                    <a:pt x="180" y="150"/>
                    <a:pt x="181" y="134"/>
                  </a:cubicBezTo>
                  <a:cubicBezTo>
                    <a:pt x="181" y="134"/>
                    <a:pt x="181" y="134"/>
                    <a:pt x="181" y="134"/>
                  </a:cubicBezTo>
                  <a:cubicBezTo>
                    <a:pt x="181" y="132"/>
                    <a:pt x="180" y="130"/>
                    <a:pt x="178" y="129"/>
                  </a:cubicBezTo>
                  <a:cubicBezTo>
                    <a:pt x="150" y="120"/>
                    <a:pt x="132" y="97"/>
                    <a:pt x="132" y="71"/>
                  </a:cubicBezTo>
                  <a:cubicBezTo>
                    <a:pt x="132" y="37"/>
                    <a:pt x="164" y="9"/>
                    <a:pt x="204" y="9"/>
                  </a:cubicBezTo>
                  <a:cubicBezTo>
                    <a:pt x="233" y="9"/>
                    <a:pt x="259" y="24"/>
                    <a:pt x="270" y="47"/>
                  </a:cubicBezTo>
                  <a:cubicBezTo>
                    <a:pt x="271" y="48"/>
                    <a:pt x="273" y="49"/>
                    <a:pt x="276" y="49"/>
                  </a:cubicBezTo>
                  <a:cubicBezTo>
                    <a:pt x="282" y="47"/>
                    <a:pt x="290" y="46"/>
                    <a:pt x="297" y="46"/>
                  </a:cubicBezTo>
                  <a:cubicBezTo>
                    <a:pt x="337" y="46"/>
                    <a:pt x="369" y="74"/>
                    <a:pt x="369" y="108"/>
                  </a:cubicBezTo>
                  <a:cubicBezTo>
                    <a:pt x="369" y="137"/>
                    <a:pt x="347" y="162"/>
                    <a:pt x="315" y="169"/>
                  </a:cubicBezTo>
                  <a:cubicBezTo>
                    <a:pt x="313" y="169"/>
                    <a:pt x="311" y="171"/>
                    <a:pt x="311" y="173"/>
                  </a:cubicBezTo>
                  <a:cubicBezTo>
                    <a:pt x="311" y="183"/>
                    <a:pt x="313" y="191"/>
                    <a:pt x="315" y="198"/>
                  </a:cubicBezTo>
                  <a:cubicBezTo>
                    <a:pt x="306" y="190"/>
                    <a:pt x="301" y="182"/>
                    <a:pt x="297" y="173"/>
                  </a:cubicBezTo>
                  <a:cubicBezTo>
                    <a:pt x="296" y="171"/>
                    <a:pt x="295" y="170"/>
                    <a:pt x="293" y="170"/>
                  </a:cubicBezTo>
                  <a:close/>
                  <a:moveTo>
                    <a:pt x="139" y="312"/>
                  </a:moveTo>
                  <a:cubicBezTo>
                    <a:pt x="128" y="309"/>
                    <a:pt x="124" y="290"/>
                    <a:pt x="124" y="279"/>
                  </a:cubicBezTo>
                  <a:cubicBezTo>
                    <a:pt x="135" y="267"/>
                    <a:pt x="142" y="250"/>
                    <a:pt x="142" y="232"/>
                  </a:cubicBezTo>
                  <a:cubicBezTo>
                    <a:pt x="142" y="195"/>
                    <a:pt x="124" y="171"/>
                    <a:pt x="96" y="171"/>
                  </a:cubicBezTo>
                  <a:cubicBezTo>
                    <a:pt x="67" y="171"/>
                    <a:pt x="49" y="195"/>
                    <a:pt x="49" y="232"/>
                  </a:cubicBezTo>
                  <a:cubicBezTo>
                    <a:pt x="49" y="251"/>
                    <a:pt x="57" y="268"/>
                    <a:pt x="68" y="279"/>
                  </a:cubicBezTo>
                  <a:cubicBezTo>
                    <a:pt x="67" y="293"/>
                    <a:pt x="63" y="308"/>
                    <a:pt x="54" y="311"/>
                  </a:cubicBezTo>
                  <a:cubicBezTo>
                    <a:pt x="10" y="320"/>
                    <a:pt x="0" y="342"/>
                    <a:pt x="0" y="359"/>
                  </a:cubicBezTo>
                  <a:cubicBezTo>
                    <a:pt x="0" y="362"/>
                    <a:pt x="3" y="364"/>
                    <a:pt x="5" y="364"/>
                  </a:cubicBezTo>
                  <a:cubicBezTo>
                    <a:pt x="186" y="364"/>
                    <a:pt x="186" y="364"/>
                    <a:pt x="186" y="364"/>
                  </a:cubicBezTo>
                  <a:cubicBezTo>
                    <a:pt x="189" y="364"/>
                    <a:pt x="191" y="362"/>
                    <a:pt x="191" y="359"/>
                  </a:cubicBezTo>
                  <a:cubicBezTo>
                    <a:pt x="191" y="343"/>
                    <a:pt x="182" y="321"/>
                    <a:pt x="139" y="312"/>
                  </a:cubicBezTo>
                  <a:close/>
                  <a:moveTo>
                    <a:pt x="59" y="232"/>
                  </a:moveTo>
                  <a:cubicBezTo>
                    <a:pt x="59" y="185"/>
                    <a:pt x="87" y="181"/>
                    <a:pt x="96" y="181"/>
                  </a:cubicBezTo>
                  <a:cubicBezTo>
                    <a:pt x="104" y="181"/>
                    <a:pt x="132" y="185"/>
                    <a:pt x="132" y="232"/>
                  </a:cubicBezTo>
                  <a:cubicBezTo>
                    <a:pt x="132" y="261"/>
                    <a:pt x="113" y="283"/>
                    <a:pt x="96" y="283"/>
                  </a:cubicBezTo>
                  <a:cubicBezTo>
                    <a:pt x="78" y="283"/>
                    <a:pt x="59" y="261"/>
                    <a:pt x="59" y="232"/>
                  </a:cubicBezTo>
                  <a:close/>
                  <a:moveTo>
                    <a:pt x="10" y="355"/>
                  </a:moveTo>
                  <a:cubicBezTo>
                    <a:pt x="12" y="338"/>
                    <a:pt x="28" y="326"/>
                    <a:pt x="56" y="320"/>
                  </a:cubicBezTo>
                  <a:cubicBezTo>
                    <a:pt x="56" y="320"/>
                    <a:pt x="56" y="320"/>
                    <a:pt x="56" y="320"/>
                  </a:cubicBezTo>
                  <a:cubicBezTo>
                    <a:pt x="69" y="316"/>
                    <a:pt x="75" y="301"/>
                    <a:pt x="77" y="286"/>
                  </a:cubicBezTo>
                  <a:cubicBezTo>
                    <a:pt x="83" y="290"/>
                    <a:pt x="89" y="292"/>
                    <a:pt x="96" y="292"/>
                  </a:cubicBezTo>
                  <a:cubicBezTo>
                    <a:pt x="102" y="292"/>
                    <a:pt x="109" y="290"/>
                    <a:pt x="115" y="286"/>
                  </a:cubicBezTo>
                  <a:cubicBezTo>
                    <a:pt x="117" y="302"/>
                    <a:pt x="123" y="317"/>
                    <a:pt x="136" y="321"/>
                  </a:cubicBezTo>
                  <a:cubicBezTo>
                    <a:pt x="137" y="321"/>
                    <a:pt x="137" y="321"/>
                    <a:pt x="137" y="321"/>
                  </a:cubicBezTo>
                  <a:cubicBezTo>
                    <a:pt x="164" y="326"/>
                    <a:pt x="179" y="338"/>
                    <a:pt x="181" y="355"/>
                  </a:cubicBezTo>
                  <a:lnTo>
                    <a:pt x="10" y="35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srgbClr val="57565A"/>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5408B880-532E-4855-B0C9-ABA8E721131F}"/>
                </a:ext>
              </a:extLst>
            </p:cNvPr>
            <p:cNvGrpSpPr/>
            <p:nvPr/>
          </p:nvGrpSpPr>
          <p:grpSpPr>
            <a:xfrm>
              <a:off x="6793139" y="1393513"/>
              <a:ext cx="464039" cy="303955"/>
              <a:chOff x="6793139" y="1393513"/>
              <a:chExt cx="464039" cy="303955"/>
            </a:xfrm>
          </p:grpSpPr>
          <p:sp>
            <p:nvSpPr>
              <p:cNvPr id="100" name="TextBox 99">
                <a:extLst>
                  <a:ext uri="{FF2B5EF4-FFF2-40B4-BE49-F238E27FC236}">
                    <a16:creationId xmlns:a16="http://schemas.microsoft.com/office/drawing/2014/main" id="{09AE7402-CF18-4637-BA96-194A89DF4544}"/>
                  </a:ext>
                </a:extLst>
              </p:cNvPr>
              <p:cNvSpPr txBox="1"/>
              <p:nvPr/>
            </p:nvSpPr>
            <p:spPr>
              <a:xfrm>
                <a:off x="6793139" y="1393513"/>
                <a:ext cx="295661" cy="247184"/>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p>
            </p:txBody>
          </p:sp>
          <p:sp>
            <p:nvSpPr>
              <p:cNvPr id="177" name="TextBox 176">
                <a:extLst>
                  <a:ext uri="{FF2B5EF4-FFF2-40B4-BE49-F238E27FC236}">
                    <a16:creationId xmlns:a16="http://schemas.microsoft.com/office/drawing/2014/main" id="{2F9FC2EE-F5B5-470A-871F-3CC96804A5FA}"/>
                  </a:ext>
                </a:extLst>
              </p:cNvPr>
              <p:cNvSpPr txBox="1"/>
              <p:nvPr/>
            </p:nvSpPr>
            <p:spPr>
              <a:xfrm>
                <a:off x="6961517" y="1450284"/>
                <a:ext cx="295661" cy="247184"/>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p>
            </p:txBody>
          </p:sp>
        </p:grpSp>
      </p:grpSp>
      <p:sp>
        <p:nvSpPr>
          <p:cNvPr id="178" name="Rectangle 177">
            <a:extLst>
              <a:ext uri="{FF2B5EF4-FFF2-40B4-BE49-F238E27FC236}">
                <a16:creationId xmlns:a16="http://schemas.microsoft.com/office/drawing/2014/main" id="{0B2544B5-A814-4045-B34D-7980388B4DAB}"/>
              </a:ext>
            </a:extLst>
          </p:cNvPr>
          <p:cNvSpPr/>
          <p:nvPr/>
        </p:nvSpPr>
        <p:spPr>
          <a:xfrm>
            <a:off x="9539175" y="482725"/>
            <a:ext cx="1993925"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ISCC agrees recommendation</a:t>
            </a:r>
          </a:p>
        </p:txBody>
      </p:sp>
      <p:sp>
        <p:nvSpPr>
          <p:cNvPr id="185" name="Rectangle 184">
            <a:extLst>
              <a:ext uri="{FF2B5EF4-FFF2-40B4-BE49-F238E27FC236}">
                <a16:creationId xmlns:a16="http://schemas.microsoft.com/office/drawing/2014/main" id="{26B8F6DF-A1F7-410A-8AFA-A9BB094C04B6}"/>
              </a:ext>
            </a:extLst>
          </p:cNvPr>
          <p:cNvSpPr/>
          <p:nvPr/>
        </p:nvSpPr>
        <p:spPr>
          <a:xfrm>
            <a:off x="5070895" y="12287"/>
            <a:ext cx="1993925" cy="969496"/>
          </a:xfrm>
          <a:prstGeom prst="rect">
            <a:avLst/>
          </a:prstGeom>
        </p:spPr>
        <p:txBody>
          <a:bodyPr wrap="square">
            <a:spAutoFit/>
          </a:bodyPr>
          <a:lstStyle/>
          <a:p>
            <a:pPr marL="0" marR="0" lvl="0" indent="0" algn="ct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RSSB drafts</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BCfC</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80" name="Oval 179">
            <a:extLst>
              <a:ext uri="{FF2B5EF4-FFF2-40B4-BE49-F238E27FC236}">
                <a16:creationId xmlns:a16="http://schemas.microsoft.com/office/drawing/2014/main" id="{708A55A7-2E8F-4AB1-BF86-9DD29886C5B3}"/>
              </a:ext>
            </a:extLst>
          </p:cNvPr>
          <p:cNvSpPr>
            <a:spLocks noChangeArrowheads="1"/>
          </p:cNvSpPr>
          <p:nvPr/>
        </p:nvSpPr>
        <p:spPr bwMode="auto">
          <a:xfrm>
            <a:off x="7047356" y="660627"/>
            <a:ext cx="1060424" cy="1063229"/>
          </a:xfrm>
          <a:prstGeom prst="ellipse">
            <a:avLst/>
          </a:prstGeom>
          <a:solidFill>
            <a:srgbClr val="048082"/>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D55BF017-E237-4958-82E1-675DF248EDCA}"/>
              </a:ext>
            </a:extLst>
          </p:cNvPr>
          <p:cNvGrpSpPr/>
          <p:nvPr/>
        </p:nvGrpSpPr>
        <p:grpSpPr>
          <a:xfrm>
            <a:off x="5565788" y="675345"/>
            <a:ext cx="1496793" cy="1063229"/>
            <a:chOff x="5565788" y="1132545"/>
            <a:chExt cx="1496793" cy="1063229"/>
          </a:xfrm>
        </p:grpSpPr>
        <p:cxnSp>
          <p:nvCxnSpPr>
            <p:cNvPr id="135" name="Straight Connector 134">
              <a:extLst>
                <a:ext uri="{FF2B5EF4-FFF2-40B4-BE49-F238E27FC236}">
                  <a16:creationId xmlns:a16="http://schemas.microsoft.com/office/drawing/2014/main" id="{A31AF083-1EE8-48D5-8AFC-106495428850}"/>
                </a:ext>
              </a:extLst>
            </p:cNvPr>
            <p:cNvCxnSpPr/>
            <p:nvPr/>
          </p:nvCxnSpPr>
          <p:spPr>
            <a:xfrm>
              <a:off x="6625407" y="1628397"/>
              <a:ext cx="437174" cy="3743"/>
            </a:xfrm>
            <a:prstGeom prst="line">
              <a:avLst/>
            </a:prstGeom>
            <a:noFill/>
            <a:ln w="50800" cap="rnd" cmpd="sng" algn="ctr">
              <a:solidFill>
                <a:srgbClr val="048082"/>
              </a:solidFill>
              <a:prstDash val="solid"/>
              <a:tailEnd type="arrow"/>
            </a:ln>
            <a:effectLst/>
          </p:spPr>
        </p:cxnSp>
        <p:sp>
          <p:nvSpPr>
            <p:cNvPr id="171" name="Oval 170">
              <a:extLst>
                <a:ext uri="{FF2B5EF4-FFF2-40B4-BE49-F238E27FC236}">
                  <a16:creationId xmlns:a16="http://schemas.microsoft.com/office/drawing/2014/main" id="{8E839EDB-29A0-4E06-BA7E-E1CA7D33F328}"/>
                </a:ext>
              </a:extLst>
            </p:cNvPr>
            <p:cNvSpPr>
              <a:spLocks noChangeArrowheads="1"/>
            </p:cNvSpPr>
            <p:nvPr/>
          </p:nvSpPr>
          <p:spPr bwMode="auto">
            <a:xfrm>
              <a:off x="5565788" y="1132545"/>
              <a:ext cx="1060424" cy="1063229"/>
            </a:xfrm>
            <a:prstGeom prst="ellipse">
              <a:avLst/>
            </a:prstGeom>
            <a:solidFill>
              <a:srgbClr val="0F9B81"/>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03" name="Freeform 104">
              <a:extLst>
                <a:ext uri="{FF2B5EF4-FFF2-40B4-BE49-F238E27FC236}">
                  <a16:creationId xmlns:a16="http://schemas.microsoft.com/office/drawing/2014/main" id="{872E3AFB-0272-4C48-B7D2-83A3DDB26D4C}"/>
                </a:ext>
              </a:extLst>
            </p:cNvPr>
            <p:cNvSpPr>
              <a:spLocks noEditPoints="1"/>
            </p:cNvSpPr>
            <p:nvPr/>
          </p:nvSpPr>
          <p:spPr bwMode="auto">
            <a:xfrm>
              <a:off x="5757404" y="1211011"/>
              <a:ext cx="640369" cy="812287"/>
            </a:xfrm>
            <a:custGeom>
              <a:avLst/>
              <a:gdLst>
                <a:gd name="T0" fmla="*/ 480 w 620"/>
                <a:gd name="T1" fmla="*/ 419 h 787"/>
                <a:gd name="T2" fmla="*/ 618 w 620"/>
                <a:gd name="T3" fmla="*/ 203 h 787"/>
                <a:gd name="T4" fmla="*/ 606 w 620"/>
                <a:gd name="T5" fmla="*/ 196 h 787"/>
                <a:gd name="T6" fmla="*/ 396 w 620"/>
                <a:gd name="T7" fmla="*/ 319 h 787"/>
                <a:gd name="T8" fmla="*/ 524 w 620"/>
                <a:gd name="T9" fmla="*/ 97 h 787"/>
                <a:gd name="T10" fmla="*/ 382 w 620"/>
                <a:gd name="T11" fmla="*/ 314 h 787"/>
                <a:gd name="T12" fmla="*/ 259 w 620"/>
                <a:gd name="T13" fmla="*/ 303 h 787"/>
                <a:gd name="T14" fmla="*/ 419 w 620"/>
                <a:gd name="T15" fmla="*/ 27 h 787"/>
                <a:gd name="T16" fmla="*/ 245 w 620"/>
                <a:gd name="T17" fmla="*/ 299 h 787"/>
                <a:gd name="T18" fmla="*/ 292 w 620"/>
                <a:gd name="T19" fmla="*/ 11 h 787"/>
                <a:gd name="T20" fmla="*/ 280 w 620"/>
                <a:gd name="T21" fmla="*/ 4 h 787"/>
                <a:gd name="T22" fmla="*/ 153 w 620"/>
                <a:gd name="T23" fmla="*/ 212 h 787"/>
                <a:gd name="T24" fmla="*/ 153 w 620"/>
                <a:gd name="T25" fmla="*/ 213 h 787"/>
                <a:gd name="T26" fmla="*/ 0 w 620"/>
                <a:gd name="T27" fmla="*/ 779 h 787"/>
                <a:gd name="T28" fmla="*/ 0 w 620"/>
                <a:gd name="T29" fmla="*/ 780 h 787"/>
                <a:gd name="T30" fmla="*/ 0 w 620"/>
                <a:gd name="T31" fmla="*/ 781 h 787"/>
                <a:gd name="T32" fmla="*/ 0 w 620"/>
                <a:gd name="T33" fmla="*/ 782 h 787"/>
                <a:gd name="T34" fmla="*/ 1 w 620"/>
                <a:gd name="T35" fmla="*/ 784 h 787"/>
                <a:gd name="T36" fmla="*/ 2 w 620"/>
                <a:gd name="T37" fmla="*/ 785 h 787"/>
                <a:gd name="T38" fmla="*/ 2 w 620"/>
                <a:gd name="T39" fmla="*/ 786 h 787"/>
                <a:gd name="T40" fmla="*/ 4 w 620"/>
                <a:gd name="T41" fmla="*/ 786 h 787"/>
                <a:gd name="T42" fmla="*/ 5 w 620"/>
                <a:gd name="T43" fmla="*/ 787 h 787"/>
                <a:gd name="T44" fmla="*/ 5 w 620"/>
                <a:gd name="T45" fmla="*/ 787 h 787"/>
                <a:gd name="T46" fmla="*/ 7 w 620"/>
                <a:gd name="T47" fmla="*/ 787 h 787"/>
                <a:gd name="T48" fmla="*/ 521 w 620"/>
                <a:gd name="T49" fmla="*/ 787 h 787"/>
                <a:gd name="T50" fmla="*/ 521 w 620"/>
                <a:gd name="T51" fmla="*/ 773 h 787"/>
                <a:gd name="T52" fmla="*/ 479 w 620"/>
                <a:gd name="T53" fmla="*/ 420 h 787"/>
                <a:gd name="T54" fmla="*/ 317 w 620"/>
                <a:gd name="T55" fmla="*/ 322 h 787"/>
                <a:gd name="T56" fmla="*/ 129 w 620"/>
                <a:gd name="T57" fmla="*/ 719 h 787"/>
                <a:gd name="T58" fmla="*/ 46 w 620"/>
                <a:gd name="T59" fmla="*/ 661 h 787"/>
                <a:gd name="T60" fmla="*/ 317 w 620"/>
                <a:gd name="T61" fmla="*/ 322 h 787"/>
                <a:gd name="T62" fmla="*/ 43 w 620"/>
                <a:gd name="T63" fmla="*/ 675 h 787"/>
                <a:gd name="T64" fmla="*/ 117 w 620"/>
                <a:gd name="T65" fmla="*/ 730 h 787"/>
                <a:gd name="T66" fmla="*/ 16 w 620"/>
                <a:gd name="T67" fmla="*/ 773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0" h="787">
                  <a:moveTo>
                    <a:pt x="479" y="420"/>
                  </a:moveTo>
                  <a:cubicBezTo>
                    <a:pt x="479" y="419"/>
                    <a:pt x="480" y="419"/>
                    <a:pt x="480" y="419"/>
                  </a:cubicBezTo>
                  <a:cubicBezTo>
                    <a:pt x="480" y="419"/>
                    <a:pt x="480" y="419"/>
                    <a:pt x="480" y="419"/>
                  </a:cubicBezTo>
                  <a:cubicBezTo>
                    <a:pt x="618" y="203"/>
                    <a:pt x="618" y="203"/>
                    <a:pt x="618" y="203"/>
                  </a:cubicBezTo>
                  <a:cubicBezTo>
                    <a:pt x="620" y="200"/>
                    <a:pt x="619" y="196"/>
                    <a:pt x="616" y="193"/>
                  </a:cubicBezTo>
                  <a:cubicBezTo>
                    <a:pt x="613" y="191"/>
                    <a:pt x="608" y="192"/>
                    <a:pt x="606" y="196"/>
                  </a:cubicBezTo>
                  <a:cubicBezTo>
                    <a:pt x="475" y="401"/>
                    <a:pt x="475" y="401"/>
                    <a:pt x="475" y="401"/>
                  </a:cubicBezTo>
                  <a:cubicBezTo>
                    <a:pt x="450" y="353"/>
                    <a:pt x="423" y="330"/>
                    <a:pt x="396" y="319"/>
                  </a:cubicBezTo>
                  <a:cubicBezTo>
                    <a:pt x="527" y="107"/>
                    <a:pt x="527" y="107"/>
                    <a:pt x="527" y="107"/>
                  </a:cubicBezTo>
                  <a:cubicBezTo>
                    <a:pt x="529" y="103"/>
                    <a:pt x="528" y="99"/>
                    <a:pt x="524" y="97"/>
                  </a:cubicBezTo>
                  <a:cubicBezTo>
                    <a:pt x="521" y="95"/>
                    <a:pt x="517" y="96"/>
                    <a:pt x="515" y="99"/>
                  </a:cubicBezTo>
                  <a:cubicBezTo>
                    <a:pt x="382" y="314"/>
                    <a:pt x="382" y="314"/>
                    <a:pt x="382" y="314"/>
                  </a:cubicBezTo>
                  <a:cubicBezTo>
                    <a:pt x="360" y="308"/>
                    <a:pt x="338" y="308"/>
                    <a:pt x="317" y="308"/>
                  </a:cubicBezTo>
                  <a:cubicBezTo>
                    <a:pt x="297" y="308"/>
                    <a:pt x="278" y="308"/>
                    <a:pt x="259" y="303"/>
                  </a:cubicBezTo>
                  <a:cubicBezTo>
                    <a:pt x="421" y="36"/>
                    <a:pt x="421" y="36"/>
                    <a:pt x="421" y="36"/>
                  </a:cubicBezTo>
                  <a:cubicBezTo>
                    <a:pt x="423" y="33"/>
                    <a:pt x="422" y="29"/>
                    <a:pt x="419" y="27"/>
                  </a:cubicBezTo>
                  <a:cubicBezTo>
                    <a:pt x="415" y="25"/>
                    <a:pt x="411" y="26"/>
                    <a:pt x="409" y="29"/>
                  </a:cubicBezTo>
                  <a:cubicBezTo>
                    <a:pt x="245" y="299"/>
                    <a:pt x="245" y="299"/>
                    <a:pt x="245" y="299"/>
                  </a:cubicBezTo>
                  <a:cubicBezTo>
                    <a:pt x="218" y="288"/>
                    <a:pt x="192" y="265"/>
                    <a:pt x="167" y="216"/>
                  </a:cubicBezTo>
                  <a:cubicBezTo>
                    <a:pt x="292" y="11"/>
                    <a:pt x="292" y="11"/>
                    <a:pt x="292" y="11"/>
                  </a:cubicBezTo>
                  <a:cubicBezTo>
                    <a:pt x="294" y="8"/>
                    <a:pt x="293" y="4"/>
                    <a:pt x="289" y="2"/>
                  </a:cubicBezTo>
                  <a:cubicBezTo>
                    <a:pt x="286" y="0"/>
                    <a:pt x="282" y="1"/>
                    <a:pt x="280" y="4"/>
                  </a:cubicBezTo>
                  <a:cubicBezTo>
                    <a:pt x="153" y="212"/>
                    <a:pt x="153" y="212"/>
                    <a:pt x="153" y="212"/>
                  </a:cubicBezTo>
                  <a:cubicBezTo>
                    <a:pt x="153" y="212"/>
                    <a:pt x="153" y="212"/>
                    <a:pt x="153" y="212"/>
                  </a:cubicBezTo>
                  <a:cubicBezTo>
                    <a:pt x="153" y="212"/>
                    <a:pt x="153" y="213"/>
                    <a:pt x="153" y="213"/>
                  </a:cubicBezTo>
                  <a:cubicBezTo>
                    <a:pt x="153" y="213"/>
                    <a:pt x="153" y="213"/>
                    <a:pt x="153" y="213"/>
                  </a:cubicBezTo>
                  <a:cubicBezTo>
                    <a:pt x="0" y="779"/>
                    <a:pt x="0" y="779"/>
                    <a:pt x="0" y="779"/>
                  </a:cubicBezTo>
                  <a:cubicBezTo>
                    <a:pt x="0" y="779"/>
                    <a:pt x="0" y="779"/>
                    <a:pt x="0" y="779"/>
                  </a:cubicBezTo>
                  <a:cubicBezTo>
                    <a:pt x="0" y="779"/>
                    <a:pt x="0" y="779"/>
                    <a:pt x="0" y="779"/>
                  </a:cubicBezTo>
                  <a:cubicBezTo>
                    <a:pt x="0" y="780"/>
                    <a:pt x="0" y="780"/>
                    <a:pt x="0" y="780"/>
                  </a:cubicBezTo>
                  <a:cubicBezTo>
                    <a:pt x="0" y="780"/>
                    <a:pt x="0" y="780"/>
                    <a:pt x="0" y="780"/>
                  </a:cubicBezTo>
                  <a:cubicBezTo>
                    <a:pt x="0" y="781"/>
                    <a:pt x="0" y="781"/>
                    <a:pt x="0" y="781"/>
                  </a:cubicBezTo>
                  <a:cubicBezTo>
                    <a:pt x="0" y="781"/>
                    <a:pt x="0" y="781"/>
                    <a:pt x="0" y="782"/>
                  </a:cubicBezTo>
                  <a:cubicBezTo>
                    <a:pt x="0" y="782"/>
                    <a:pt x="0" y="782"/>
                    <a:pt x="0" y="782"/>
                  </a:cubicBezTo>
                  <a:cubicBezTo>
                    <a:pt x="0" y="782"/>
                    <a:pt x="1" y="783"/>
                    <a:pt x="1" y="783"/>
                  </a:cubicBezTo>
                  <a:cubicBezTo>
                    <a:pt x="1" y="783"/>
                    <a:pt x="1" y="783"/>
                    <a:pt x="1" y="784"/>
                  </a:cubicBezTo>
                  <a:cubicBezTo>
                    <a:pt x="1" y="784"/>
                    <a:pt x="1" y="784"/>
                    <a:pt x="1" y="784"/>
                  </a:cubicBezTo>
                  <a:cubicBezTo>
                    <a:pt x="1" y="784"/>
                    <a:pt x="1" y="784"/>
                    <a:pt x="2" y="785"/>
                  </a:cubicBezTo>
                  <a:cubicBezTo>
                    <a:pt x="2" y="785"/>
                    <a:pt x="2" y="785"/>
                    <a:pt x="2" y="785"/>
                  </a:cubicBezTo>
                  <a:cubicBezTo>
                    <a:pt x="2" y="785"/>
                    <a:pt x="2" y="785"/>
                    <a:pt x="2" y="786"/>
                  </a:cubicBezTo>
                  <a:cubicBezTo>
                    <a:pt x="3" y="786"/>
                    <a:pt x="3" y="786"/>
                    <a:pt x="3" y="786"/>
                  </a:cubicBezTo>
                  <a:cubicBezTo>
                    <a:pt x="3" y="786"/>
                    <a:pt x="3" y="786"/>
                    <a:pt x="4" y="786"/>
                  </a:cubicBezTo>
                  <a:cubicBezTo>
                    <a:pt x="4" y="787"/>
                    <a:pt x="4" y="787"/>
                    <a:pt x="4" y="787"/>
                  </a:cubicBezTo>
                  <a:cubicBezTo>
                    <a:pt x="4" y="787"/>
                    <a:pt x="5" y="787"/>
                    <a:pt x="5" y="787"/>
                  </a:cubicBezTo>
                  <a:cubicBezTo>
                    <a:pt x="5" y="787"/>
                    <a:pt x="5" y="787"/>
                    <a:pt x="5" y="787"/>
                  </a:cubicBezTo>
                  <a:cubicBezTo>
                    <a:pt x="5" y="787"/>
                    <a:pt x="5" y="787"/>
                    <a:pt x="5" y="787"/>
                  </a:cubicBezTo>
                  <a:cubicBezTo>
                    <a:pt x="6" y="787"/>
                    <a:pt x="7" y="787"/>
                    <a:pt x="7" y="787"/>
                  </a:cubicBezTo>
                  <a:cubicBezTo>
                    <a:pt x="7" y="787"/>
                    <a:pt x="7" y="787"/>
                    <a:pt x="7" y="787"/>
                  </a:cubicBezTo>
                  <a:cubicBezTo>
                    <a:pt x="7" y="787"/>
                    <a:pt x="7" y="787"/>
                    <a:pt x="7" y="787"/>
                  </a:cubicBezTo>
                  <a:cubicBezTo>
                    <a:pt x="521" y="787"/>
                    <a:pt x="521" y="787"/>
                    <a:pt x="521" y="787"/>
                  </a:cubicBezTo>
                  <a:cubicBezTo>
                    <a:pt x="525" y="787"/>
                    <a:pt x="528" y="784"/>
                    <a:pt x="528" y="780"/>
                  </a:cubicBezTo>
                  <a:cubicBezTo>
                    <a:pt x="528" y="777"/>
                    <a:pt x="525" y="773"/>
                    <a:pt x="521" y="773"/>
                  </a:cubicBezTo>
                  <a:cubicBezTo>
                    <a:pt x="90" y="773"/>
                    <a:pt x="90" y="773"/>
                    <a:pt x="90" y="773"/>
                  </a:cubicBezTo>
                  <a:cubicBezTo>
                    <a:pt x="479" y="420"/>
                    <a:pt x="479" y="420"/>
                    <a:pt x="479" y="420"/>
                  </a:cubicBezTo>
                  <a:cubicBezTo>
                    <a:pt x="479" y="420"/>
                    <a:pt x="479" y="420"/>
                    <a:pt x="479" y="420"/>
                  </a:cubicBezTo>
                  <a:close/>
                  <a:moveTo>
                    <a:pt x="317" y="322"/>
                  </a:moveTo>
                  <a:cubicBezTo>
                    <a:pt x="370" y="322"/>
                    <a:pt x="420" y="322"/>
                    <a:pt x="466" y="413"/>
                  </a:cubicBezTo>
                  <a:cubicBezTo>
                    <a:pt x="129" y="719"/>
                    <a:pt x="129" y="719"/>
                    <a:pt x="129" y="719"/>
                  </a:cubicBezTo>
                  <a:cubicBezTo>
                    <a:pt x="119" y="718"/>
                    <a:pt x="106" y="705"/>
                    <a:pt x="94" y="693"/>
                  </a:cubicBezTo>
                  <a:cubicBezTo>
                    <a:pt x="80" y="679"/>
                    <a:pt x="64" y="663"/>
                    <a:pt x="46" y="661"/>
                  </a:cubicBezTo>
                  <a:cubicBezTo>
                    <a:pt x="161" y="234"/>
                    <a:pt x="161" y="234"/>
                    <a:pt x="161" y="234"/>
                  </a:cubicBezTo>
                  <a:cubicBezTo>
                    <a:pt x="209" y="322"/>
                    <a:pt x="264" y="322"/>
                    <a:pt x="317" y="322"/>
                  </a:cubicBezTo>
                  <a:close/>
                  <a:moveTo>
                    <a:pt x="16" y="773"/>
                  </a:moveTo>
                  <a:cubicBezTo>
                    <a:pt x="43" y="675"/>
                    <a:pt x="43" y="675"/>
                    <a:pt x="43" y="675"/>
                  </a:cubicBezTo>
                  <a:cubicBezTo>
                    <a:pt x="56" y="674"/>
                    <a:pt x="70" y="689"/>
                    <a:pt x="84" y="703"/>
                  </a:cubicBezTo>
                  <a:cubicBezTo>
                    <a:pt x="95" y="714"/>
                    <a:pt x="106" y="725"/>
                    <a:pt x="117" y="730"/>
                  </a:cubicBezTo>
                  <a:cubicBezTo>
                    <a:pt x="69" y="773"/>
                    <a:pt x="69" y="773"/>
                    <a:pt x="69" y="773"/>
                  </a:cubicBezTo>
                  <a:lnTo>
                    <a:pt x="16" y="77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srgbClr val="57565A"/>
                </a:solidFill>
                <a:effectLst/>
                <a:uLnTx/>
                <a:uFillTx/>
                <a:latin typeface="Calibri" panose="020F0502020204030204"/>
                <a:ea typeface="+mn-ea"/>
                <a:cs typeface="+mn-cs"/>
              </a:endParaRPr>
            </a:p>
          </p:txBody>
        </p:sp>
      </p:grpSp>
      <p:sp>
        <p:nvSpPr>
          <p:cNvPr id="186" name="Freeform: Shape 185">
            <a:extLst>
              <a:ext uri="{FF2B5EF4-FFF2-40B4-BE49-F238E27FC236}">
                <a16:creationId xmlns:a16="http://schemas.microsoft.com/office/drawing/2014/main" id="{A84957A3-BA9E-4292-978F-33FA6AE0FBD9}"/>
              </a:ext>
            </a:extLst>
          </p:cNvPr>
          <p:cNvSpPr/>
          <p:nvPr/>
        </p:nvSpPr>
        <p:spPr>
          <a:xfrm rot="366168">
            <a:off x="8114098" y="1220424"/>
            <a:ext cx="533414" cy="14763"/>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Lst>
            <a:ahLst/>
            <a:cxnLst>
              <a:cxn ang="0">
                <a:pos x="connsiteX0" y="connsiteY0"/>
              </a:cxn>
              <a:cxn ang="0">
                <a:pos x="connsiteX1" y="connsiteY1"/>
              </a:cxn>
            </a:cxnLst>
            <a:rect l="l" t="t" r="r" b="b"/>
            <a:pathLst>
              <a:path w="628260" h="120602">
                <a:moveTo>
                  <a:pt x="0" y="120602"/>
                </a:moveTo>
                <a:cubicBezTo>
                  <a:pt x="201523" y="-19903"/>
                  <a:pt x="386637" y="16559"/>
                  <a:pt x="628260" y="0"/>
                </a:cubicBezTo>
              </a:path>
            </a:pathLst>
          </a:custGeom>
          <a:noFill/>
          <a:ln w="50800" cap="rnd" cmpd="sng" algn="ctr">
            <a:solidFill>
              <a:srgbClr val="048082"/>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A0FFBD6-D56C-4284-8318-0E636EBF54AD}"/>
              </a:ext>
            </a:extLst>
          </p:cNvPr>
          <p:cNvGrpSpPr/>
          <p:nvPr/>
        </p:nvGrpSpPr>
        <p:grpSpPr>
          <a:xfrm>
            <a:off x="9737699" y="1896274"/>
            <a:ext cx="1060424" cy="1063229"/>
            <a:chOff x="9737699" y="2353474"/>
            <a:chExt cx="1060424" cy="1063229"/>
          </a:xfrm>
        </p:grpSpPr>
        <p:sp>
          <p:nvSpPr>
            <p:cNvPr id="147" name="Oval 146">
              <a:extLst>
                <a:ext uri="{FF2B5EF4-FFF2-40B4-BE49-F238E27FC236}">
                  <a16:creationId xmlns:a16="http://schemas.microsoft.com/office/drawing/2014/main" id="{115C8DD4-65E3-482C-BE7F-C1F2C3B0EC4E}"/>
                </a:ext>
              </a:extLst>
            </p:cNvPr>
            <p:cNvSpPr>
              <a:spLocks noChangeArrowheads="1"/>
            </p:cNvSpPr>
            <p:nvPr/>
          </p:nvSpPr>
          <p:spPr bwMode="auto">
            <a:xfrm flipV="1">
              <a:off x="9737699" y="2353474"/>
              <a:ext cx="1060424" cy="1063229"/>
            </a:xfrm>
            <a:prstGeom prst="ellipse">
              <a:avLst/>
            </a:prstGeom>
            <a:solidFill>
              <a:srgbClr val="074D5D"/>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89" name="Freeform 43">
              <a:extLst>
                <a:ext uri="{FF2B5EF4-FFF2-40B4-BE49-F238E27FC236}">
                  <a16:creationId xmlns:a16="http://schemas.microsoft.com/office/drawing/2014/main" id="{50146551-C824-4A80-BE25-F5CAD6C69025}"/>
                </a:ext>
              </a:extLst>
            </p:cNvPr>
            <p:cNvSpPr>
              <a:spLocks noEditPoints="1"/>
            </p:cNvSpPr>
            <p:nvPr/>
          </p:nvSpPr>
          <p:spPr bwMode="auto">
            <a:xfrm>
              <a:off x="9919310" y="2535509"/>
              <a:ext cx="697203" cy="699158"/>
            </a:xfrm>
            <a:custGeom>
              <a:avLst/>
              <a:gdLst>
                <a:gd name="T0" fmla="*/ 311 w 453"/>
                <a:gd name="T1" fmla="*/ 43 h 454"/>
                <a:gd name="T2" fmla="*/ 354 w 453"/>
                <a:gd name="T3" fmla="*/ 77 h 454"/>
                <a:gd name="T4" fmla="*/ 448 w 453"/>
                <a:gd name="T5" fmla="*/ 177 h 454"/>
                <a:gd name="T6" fmla="*/ 304 w 453"/>
                <a:gd name="T7" fmla="*/ 122 h 454"/>
                <a:gd name="T8" fmla="*/ 185 w 453"/>
                <a:gd name="T9" fmla="*/ 185 h 454"/>
                <a:gd name="T10" fmla="*/ 97 w 453"/>
                <a:gd name="T11" fmla="*/ 96 h 454"/>
                <a:gd name="T12" fmla="*/ 4 w 453"/>
                <a:gd name="T13" fmla="*/ 204 h 454"/>
                <a:gd name="T14" fmla="*/ 51 w 453"/>
                <a:gd name="T15" fmla="*/ 436 h 454"/>
                <a:gd name="T16" fmla="*/ 100 w 453"/>
                <a:gd name="T17" fmla="*/ 342 h 454"/>
                <a:gd name="T18" fmla="*/ 149 w 453"/>
                <a:gd name="T19" fmla="*/ 437 h 454"/>
                <a:gd name="T20" fmla="*/ 157 w 453"/>
                <a:gd name="T21" fmla="*/ 219 h 454"/>
                <a:gd name="T22" fmla="*/ 237 w 453"/>
                <a:gd name="T23" fmla="*/ 252 h 454"/>
                <a:gd name="T24" fmla="*/ 303 w 453"/>
                <a:gd name="T25" fmla="*/ 436 h 454"/>
                <a:gd name="T26" fmla="*/ 353 w 453"/>
                <a:gd name="T27" fmla="*/ 342 h 454"/>
                <a:gd name="T28" fmla="*/ 402 w 453"/>
                <a:gd name="T29" fmla="*/ 437 h 454"/>
                <a:gd name="T30" fmla="*/ 418 w 453"/>
                <a:gd name="T31" fmla="*/ 277 h 454"/>
                <a:gd name="T32" fmla="*/ 220 w 453"/>
                <a:gd name="T33" fmla="*/ 243 h 454"/>
                <a:gd name="T34" fmla="*/ 137 w 453"/>
                <a:gd name="T35" fmla="*/ 145 h 454"/>
                <a:gd name="T36" fmla="*/ 133 w 453"/>
                <a:gd name="T37" fmla="*/ 185 h 454"/>
                <a:gd name="T38" fmla="*/ 140 w 453"/>
                <a:gd name="T39" fmla="*/ 436 h 454"/>
                <a:gd name="T40" fmla="*/ 105 w 453"/>
                <a:gd name="T41" fmla="*/ 281 h 454"/>
                <a:gd name="T42" fmla="*/ 72 w 453"/>
                <a:gd name="T43" fmla="*/ 444 h 454"/>
                <a:gd name="T44" fmla="*/ 61 w 453"/>
                <a:gd name="T45" fmla="*/ 386 h 454"/>
                <a:gd name="T46" fmla="*/ 62 w 453"/>
                <a:gd name="T47" fmla="*/ 249 h 454"/>
                <a:gd name="T48" fmla="*/ 35 w 453"/>
                <a:gd name="T49" fmla="*/ 193 h 454"/>
                <a:gd name="T50" fmla="*/ 53 w 453"/>
                <a:gd name="T51" fmla="*/ 252 h 454"/>
                <a:gd name="T52" fmla="*/ 53 w 453"/>
                <a:gd name="T53" fmla="*/ 276 h 454"/>
                <a:gd name="T54" fmla="*/ 47 w 453"/>
                <a:gd name="T55" fmla="*/ 128 h 454"/>
                <a:gd name="T56" fmla="*/ 141 w 453"/>
                <a:gd name="T57" fmla="*/ 127 h 454"/>
                <a:gd name="T58" fmla="*/ 222 w 453"/>
                <a:gd name="T59" fmla="*/ 225 h 454"/>
                <a:gd name="T60" fmla="*/ 53 w 453"/>
                <a:gd name="T61" fmla="*/ 183 h 454"/>
                <a:gd name="T62" fmla="*/ 440 w 453"/>
                <a:gd name="T63" fmla="*/ 201 h 454"/>
                <a:gd name="T64" fmla="*/ 394 w 453"/>
                <a:gd name="T65" fmla="*/ 267 h 454"/>
                <a:gd name="T66" fmla="*/ 407 w 453"/>
                <a:gd name="T67" fmla="*/ 232 h 454"/>
                <a:gd name="T68" fmla="*/ 393 w 453"/>
                <a:gd name="T69" fmla="*/ 165 h 454"/>
                <a:gd name="T70" fmla="*/ 385 w 453"/>
                <a:gd name="T71" fmla="*/ 265 h 454"/>
                <a:gd name="T72" fmla="*/ 392 w 453"/>
                <a:gd name="T73" fmla="*/ 436 h 454"/>
                <a:gd name="T74" fmla="*/ 357 w 453"/>
                <a:gd name="T75" fmla="*/ 281 h 454"/>
                <a:gd name="T76" fmla="*/ 325 w 453"/>
                <a:gd name="T77" fmla="*/ 444 h 454"/>
                <a:gd name="T78" fmla="*/ 314 w 453"/>
                <a:gd name="T79" fmla="*/ 392 h 454"/>
                <a:gd name="T80" fmla="*/ 320 w 453"/>
                <a:gd name="T81" fmla="*/ 150 h 454"/>
                <a:gd name="T82" fmla="*/ 310 w 453"/>
                <a:gd name="T83" fmla="*/ 183 h 454"/>
                <a:gd name="T84" fmla="*/ 236 w 453"/>
                <a:gd name="T85" fmla="*/ 223 h 454"/>
                <a:gd name="T86" fmla="*/ 312 w 453"/>
                <a:gd name="T87" fmla="*/ 127 h 454"/>
                <a:gd name="T88" fmla="*/ 406 w 453"/>
                <a:gd name="T89" fmla="*/ 128 h 454"/>
                <a:gd name="T90" fmla="*/ 409 w 453"/>
                <a:gd name="T91" fmla="*/ 196 h 454"/>
                <a:gd name="T92" fmla="*/ 142 w 453"/>
                <a:gd name="T93" fmla="*/ 43 h 454"/>
                <a:gd name="T94" fmla="*/ 99 w 453"/>
                <a:gd name="T95" fmla="*/ 9 h 454"/>
                <a:gd name="T96" fmla="*/ 99 w 453"/>
                <a:gd name="T97" fmla="*/ 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454">
                  <a:moveTo>
                    <a:pt x="354" y="86"/>
                  </a:moveTo>
                  <a:cubicBezTo>
                    <a:pt x="378" y="86"/>
                    <a:pt x="398" y="67"/>
                    <a:pt x="398" y="43"/>
                  </a:cubicBezTo>
                  <a:cubicBezTo>
                    <a:pt x="398" y="19"/>
                    <a:pt x="378" y="0"/>
                    <a:pt x="354" y="0"/>
                  </a:cubicBezTo>
                  <a:cubicBezTo>
                    <a:pt x="330" y="0"/>
                    <a:pt x="311" y="19"/>
                    <a:pt x="311" y="43"/>
                  </a:cubicBezTo>
                  <a:cubicBezTo>
                    <a:pt x="311" y="67"/>
                    <a:pt x="330" y="86"/>
                    <a:pt x="354" y="86"/>
                  </a:cubicBezTo>
                  <a:close/>
                  <a:moveTo>
                    <a:pt x="354" y="9"/>
                  </a:moveTo>
                  <a:cubicBezTo>
                    <a:pt x="373" y="9"/>
                    <a:pt x="388" y="24"/>
                    <a:pt x="388" y="43"/>
                  </a:cubicBezTo>
                  <a:cubicBezTo>
                    <a:pt x="388" y="62"/>
                    <a:pt x="373" y="77"/>
                    <a:pt x="354" y="77"/>
                  </a:cubicBezTo>
                  <a:cubicBezTo>
                    <a:pt x="336" y="77"/>
                    <a:pt x="320" y="62"/>
                    <a:pt x="320" y="43"/>
                  </a:cubicBezTo>
                  <a:cubicBezTo>
                    <a:pt x="320" y="24"/>
                    <a:pt x="336" y="9"/>
                    <a:pt x="354" y="9"/>
                  </a:cubicBezTo>
                  <a:close/>
                  <a:moveTo>
                    <a:pt x="448" y="177"/>
                  </a:moveTo>
                  <a:cubicBezTo>
                    <a:pt x="448" y="177"/>
                    <a:pt x="448" y="177"/>
                    <a:pt x="448" y="177"/>
                  </a:cubicBezTo>
                  <a:cubicBezTo>
                    <a:pt x="414" y="123"/>
                    <a:pt x="414" y="123"/>
                    <a:pt x="414" y="123"/>
                  </a:cubicBezTo>
                  <a:cubicBezTo>
                    <a:pt x="401" y="104"/>
                    <a:pt x="393" y="96"/>
                    <a:pt x="356" y="96"/>
                  </a:cubicBezTo>
                  <a:cubicBezTo>
                    <a:pt x="356" y="96"/>
                    <a:pt x="356" y="96"/>
                    <a:pt x="356" y="96"/>
                  </a:cubicBezTo>
                  <a:cubicBezTo>
                    <a:pt x="319" y="96"/>
                    <a:pt x="309" y="113"/>
                    <a:pt x="304" y="122"/>
                  </a:cubicBezTo>
                  <a:cubicBezTo>
                    <a:pt x="304" y="122"/>
                    <a:pt x="304" y="122"/>
                    <a:pt x="304" y="122"/>
                  </a:cubicBezTo>
                  <a:cubicBezTo>
                    <a:pt x="297" y="136"/>
                    <a:pt x="272" y="179"/>
                    <a:pt x="268" y="185"/>
                  </a:cubicBezTo>
                  <a:cubicBezTo>
                    <a:pt x="263" y="188"/>
                    <a:pt x="240" y="206"/>
                    <a:pt x="226" y="217"/>
                  </a:cubicBezTo>
                  <a:cubicBezTo>
                    <a:pt x="216" y="209"/>
                    <a:pt x="198" y="195"/>
                    <a:pt x="185" y="185"/>
                  </a:cubicBezTo>
                  <a:cubicBezTo>
                    <a:pt x="181" y="179"/>
                    <a:pt x="156" y="136"/>
                    <a:pt x="149" y="122"/>
                  </a:cubicBezTo>
                  <a:cubicBezTo>
                    <a:pt x="148" y="122"/>
                    <a:pt x="148" y="122"/>
                    <a:pt x="148" y="122"/>
                  </a:cubicBezTo>
                  <a:cubicBezTo>
                    <a:pt x="143" y="113"/>
                    <a:pt x="134" y="96"/>
                    <a:pt x="97" y="96"/>
                  </a:cubicBezTo>
                  <a:cubicBezTo>
                    <a:pt x="97" y="96"/>
                    <a:pt x="97" y="96"/>
                    <a:pt x="97" y="96"/>
                  </a:cubicBezTo>
                  <a:cubicBezTo>
                    <a:pt x="60" y="96"/>
                    <a:pt x="52" y="104"/>
                    <a:pt x="39" y="123"/>
                  </a:cubicBezTo>
                  <a:cubicBezTo>
                    <a:pt x="5" y="177"/>
                    <a:pt x="5" y="177"/>
                    <a:pt x="5" y="177"/>
                  </a:cubicBezTo>
                  <a:cubicBezTo>
                    <a:pt x="5" y="177"/>
                    <a:pt x="5" y="177"/>
                    <a:pt x="5" y="177"/>
                  </a:cubicBezTo>
                  <a:cubicBezTo>
                    <a:pt x="0" y="186"/>
                    <a:pt x="0" y="195"/>
                    <a:pt x="4" y="204"/>
                  </a:cubicBezTo>
                  <a:cubicBezTo>
                    <a:pt x="35" y="277"/>
                    <a:pt x="35" y="277"/>
                    <a:pt x="35" y="277"/>
                  </a:cubicBezTo>
                  <a:cubicBezTo>
                    <a:pt x="38" y="282"/>
                    <a:pt x="44" y="286"/>
                    <a:pt x="50" y="286"/>
                  </a:cubicBezTo>
                  <a:cubicBezTo>
                    <a:pt x="51" y="286"/>
                    <a:pt x="52" y="286"/>
                    <a:pt x="52" y="286"/>
                  </a:cubicBezTo>
                  <a:cubicBezTo>
                    <a:pt x="52" y="404"/>
                    <a:pt x="51" y="433"/>
                    <a:pt x="51" y="436"/>
                  </a:cubicBezTo>
                  <a:cubicBezTo>
                    <a:pt x="51" y="436"/>
                    <a:pt x="51" y="436"/>
                    <a:pt x="51" y="437"/>
                  </a:cubicBezTo>
                  <a:cubicBezTo>
                    <a:pt x="52" y="447"/>
                    <a:pt x="62" y="454"/>
                    <a:pt x="72" y="454"/>
                  </a:cubicBezTo>
                  <a:cubicBezTo>
                    <a:pt x="83" y="454"/>
                    <a:pt x="92" y="446"/>
                    <a:pt x="93" y="436"/>
                  </a:cubicBezTo>
                  <a:cubicBezTo>
                    <a:pt x="100" y="342"/>
                    <a:pt x="100" y="342"/>
                    <a:pt x="100" y="342"/>
                  </a:cubicBezTo>
                  <a:cubicBezTo>
                    <a:pt x="108" y="436"/>
                    <a:pt x="108" y="436"/>
                    <a:pt x="108" y="436"/>
                  </a:cubicBezTo>
                  <a:cubicBezTo>
                    <a:pt x="108" y="446"/>
                    <a:pt x="117" y="454"/>
                    <a:pt x="128" y="454"/>
                  </a:cubicBezTo>
                  <a:cubicBezTo>
                    <a:pt x="128" y="454"/>
                    <a:pt x="128" y="454"/>
                    <a:pt x="129" y="454"/>
                  </a:cubicBezTo>
                  <a:cubicBezTo>
                    <a:pt x="139" y="454"/>
                    <a:pt x="148" y="446"/>
                    <a:pt x="149" y="437"/>
                  </a:cubicBezTo>
                  <a:cubicBezTo>
                    <a:pt x="149" y="436"/>
                    <a:pt x="149" y="436"/>
                    <a:pt x="149" y="436"/>
                  </a:cubicBezTo>
                  <a:cubicBezTo>
                    <a:pt x="149" y="430"/>
                    <a:pt x="146" y="298"/>
                    <a:pt x="143" y="200"/>
                  </a:cubicBezTo>
                  <a:cubicBezTo>
                    <a:pt x="156" y="218"/>
                    <a:pt x="156" y="218"/>
                    <a:pt x="156" y="218"/>
                  </a:cubicBezTo>
                  <a:cubicBezTo>
                    <a:pt x="156" y="218"/>
                    <a:pt x="157" y="219"/>
                    <a:pt x="157" y="219"/>
                  </a:cubicBezTo>
                  <a:cubicBezTo>
                    <a:pt x="215" y="251"/>
                    <a:pt x="215" y="251"/>
                    <a:pt x="215" y="251"/>
                  </a:cubicBezTo>
                  <a:cubicBezTo>
                    <a:pt x="219" y="254"/>
                    <a:pt x="223" y="254"/>
                    <a:pt x="226" y="253"/>
                  </a:cubicBezTo>
                  <a:cubicBezTo>
                    <a:pt x="227" y="254"/>
                    <a:pt x="229" y="254"/>
                    <a:pt x="230" y="254"/>
                  </a:cubicBezTo>
                  <a:cubicBezTo>
                    <a:pt x="232" y="254"/>
                    <a:pt x="235" y="253"/>
                    <a:pt x="237" y="252"/>
                  </a:cubicBezTo>
                  <a:cubicBezTo>
                    <a:pt x="295" y="219"/>
                    <a:pt x="295" y="219"/>
                    <a:pt x="295" y="219"/>
                  </a:cubicBezTo>
                  <a:cubicBezTo>
                    <a:pt x="296" y="219"/>
                    <a:pt x="297" y="218"/>
                    <a:pt x="297" y="218"/>
                  </a:cubicBezTo>
                  <a:cubicBezTo>
                    <a:pt x="310" y="200"/>
                    <a:pt x="310" y="200"/>
                    <a:pt x="310" y="200"/>
                  </a:cubicBezTo>
                  <a:cubicBezTo>
                    <a:pt x="307" y="298"/>
                    <a:pt x="304" y="430"/>
                    <a:pt x="303" y="436"/>
                  </a:cubicBezTo>
                  <a:cubicBezTo>
                    <a:pt x="303" y="436"/>
                    <a:pt x="303" y="436"/>
                    <a:pt x="303" y="437"/>
                  </a:cubicBezTo>
                  <a:cubicBezTo>
                    <a:pt x="305" y="447"/>
                    <a:pt x="314" y="454"/>
                    <a:pt x="325" y="454"/>
                  </a:cubicBezTo>
                  <a:cubicBezTo>
                    <a:pt x="336" y="454"/>
                    <a:pt x="345" y="446"/>
                    <a:pt x="345" y="436"/>
                  </a:cubicBezTo>
                  <a:cubicBezTo>
                    <a:pt x="353" y="342"/>
                    <a:pt x="353" y="342"/>
                    <a:pt x="353" y="342"/>
                  </a:cubicBezTo>
                  <a:cubicBezTo>
                    <a:pt x="360" y="436"/>
                    <a:pt x="360" y="436"/>
                    <a:pt x="360" y="436"/>
                  </a:cubicBezTo>
                  <a:cubicBezTo>
                    <a:pt x="361" y="446"/>
                    <a:pt x="369" y="454"/>
                    <a:pt x="380" y="454"/>
                  </a:cubicBezTo>
                  <a:cubicBezTo>
                    <a:pt x="381" y="454"/>
                    <a:pt x="381" y="454"/>
                    <a:pt x="381" y="454"/>
                  </a:cubicBezTo>
                  <a:cubicBezTo>
                    <a:pt x="392" y="454"/>
                    <a:pt x="401" y="446"/>
                    <a:pt x="402" y="437"/>
                  </a:cubicBezTo>
                  <a:cubicBezTo>
                    <a:pt x="402" y="436"/>
                    <a:pt x="402" y="436"/>
                    <a:pt x="402" y="436"/>
                  </a:cubicBezTo>
                  <a:cubicBezTo>
                    <a:pt x="402" y="433"/>
                    <a:pt x="401" y="404"/>
                    <a:pt x="400" y="286"/>
                  </a:cubicBezTo>
                  <a:cubicBezTo>
                    <a:pt x="401" y="286"/>
                    <a:pt x="402" y="286"/>
                    <a:pt x="403" y="286"/>
                  </a:cubicBezTo>
                  <a:cubicBezTo>
                    <a:pt x="409" y="286"/>
                    <a:pt x="415" y="282"/>
                    <a:pt x="418" y="277"/>
                  </a:cubicBezTo>
                  <a:cubicBezTo>
                    <a:pt x="449" y="204"/>
                    <a:pt x="449" y="204"/>
                    <a:pt x="449" y="204"/>
                  </a:cubicBezTo>
                  <a:cubicBezTo>
                    <a:pt x="453" y="195"/>
                    <a:pt x="452" y="186"/>
                    <a:pt x="448" y="177"/>
                  </a:cubicBezTo>
                  <a:close/>
                  <a:moveTo>
                    <a:pt x="230" y="241"/>
                  </a:moveTo>
                  <a:cubicBezTo>
                    <a:pt x="227" y="244"/>
                    <a:pt x="223" y="245"/>
                    <a:pt x="220" y="243"/>
                  </a:cubicBezTo>
                  <a:cubicBezTo>
                    <a:pt x="163" y="211"/>
                    <a:pt x="163" y="211"/>
                    <a:pt x="163" y="211"/>
                  </a:cubicBezTo>
                  <a:cubicBezTo>
                    <a:pt x="143" y="183"/>
                    <a:pt x="143" y="183"/>
                    <a:pt x="143" y="183"/>
                  </a:cubicBezTo>
                  <a:cubicBezTo>
                    <a:pt x="142" y="171"/>
                    <a:pt x="142" y="160"/>
                    <a:pt x="142" y="150"/>
                  </a:cubicBezTo>
                  <a:cubicBezTo>
                    <a:pt x="142" y="147"/>
                    <a:pt x="140" y="145"/>
                    <a:pt x="137" y="145"/>
                  </a:cubicBezTo>
                  <a:cubicBezTo>
                    <a:pt x="137" y="145"/>
                    <a:pt x="137" y="145"/>
                    <a:pt x="137" y="145"/>
                  </a:cubicBezTo>
                  <a:cubicBezTo>
                    <a:pt x="134" y="145"/>
                    <a:pt x="132" y="148"/>
                    <a:pt x="132" y="150"/>
                  </a:cubicBezTo>
                  <a:cubicBezTo>
                    <a:pt x="132" y="150"/>
                    <a:pt x="133" y="164"/>
                    <a:pt x="133" y="185"/>
                  </a:cubicBezTo>
                  <a:cubicBezTo>
                    <a:pt x="133" y="185"/>
                    <a:pt x="133" y="185"/>
                    <a:pt x="133" y="185"/>
                  </a:cubicBezTo>
                  <a:cubicBezTo>
                    <a:pt x="134" y="213"/>
                    <a:pt x="135" y="253"/>
                    <a:pt x="136" y="293"/>
                  </a:cubicBezTo>
                  <a:cubicBezTo>
                    <a:pt x="137" y="329"/>
                    <a:pt x="138" y="365"/>
                    <a:pt x="139" y="392"/>
                  </a:cubicBezTo>
                  <a:cubicBezTo>
                    <a:pt x="139" y="405"/>
                    <a:pt x="139" y="416"/>
                    <a:pt x="140" y="424"/>
                  </a:cubicBezTo>
                  <a:cubicBezTo>
                    <a:pt x="140" y="430"/>
                    <a:pt x="140" y="433"/>
                    <a:pt x="140" y="436"/>
                  </a:cubicBezTo>
                  <a:cubicBezTo>
                    <a:pt x="140" y="436"/>
                    <a:pt x="140" y="436"/>
                    <a:pt x="140" y="436"/>
                  </a:cubicBezTo>
                  <a:cubicBezTo>
                    <a:pt x="140" y="441"/>
                    <a:pt x="134" y="445"/>
                    <a:pt x="128" y="444"/>
                  </a:cubicBezTo>
                  <a:cubicBezTo>
                    <a:pt x="122" y="444"/>
                    <a:pt x="117" y="440"/>
                    <a:pt x="117" y="435"/>
                  </a:cubicBezTo>
                  <a:cubicBezTo>
                    <a:pt x="105" y="281"/>
                    <a:pt x="105" y="281"/>
                    <a:pt x="105" y="281"/>
                  </a:cubicBezTo>
                  <a:cubicBezTo>
                    <a:pt x="105" y="279"/>
                    <a:pt x="103" y="277"/>
                    <a:pt x="100" y="277"/>
                  </a:cubicBezTo>
                  <a:cubicBezTo>
                    <a:pt x="98" y="277"/>
                    <a:pt x="96" y="279"/>
                    <a:pt x="96" y="281"/>
                  </a:cubicBezTo>
                  <a:cubicBezTo>
                    <a:pt x="84" y="435"/>
                    <a:pt x="84" y="435"/>
                    <a:pt x="84" y="435"/>
                  </a:cubicBezTo>
                  <a:cubicBezTo>
                    <a:pt x="83" y="440"/>
                    <a:pt x="78" y="444"/>
                    <a:pt x="72" y="444"/>
                  </a:cubicBezTo>
                  <a:cubicBezTo>
                    <a:pt x="66" y="445"/>
                    <a:pt x="61" y="441"/>
                    <a:pt x="60" y="436"/>
                  </a:cubicBezTo>
                  <a:cubicBezTo>
                    <a:pt x="60" y="436"/>
                    <a:pt x="60" y="436"/>
                    <a:pt x="60" y="436"/>
                  </a:cubicBezTo>
                  <a:cubicBezTo>
                    <a:pt x="61" y="433"/>
                    <a:pt x="61" y="429"/>
                    <a:pt x="61" y="422"/>
                  </a:cubicBezTo>
                  <a:cubicBezTo>
                    <a:pt x="61" y="413"/>
                    <a:pt x="61" y="401"/>
                    <a:pt x="61" y="386"/>
                  </a:cubicBezTo>
                  <a:cubicBezTo>
                    <a:pt x="61" y="357"/>
                    <a:pt x="62" y="318"/>
                    <a:pt x="62" y="281"/>
                  </a:cubicBezTo>
                  <a:cubicBezTo>
                    <a:pt x="67" y="277"/>
                    <a:pt x="69" y="271"/>
                    <a:pt x="67" y="265"/>
                  </a:cubicBezTo>
                  <a:cubicBezTo>
                    <a:pt x="67" y="265"/>
                    <a:pt x="67" y="265"/>
                    <a:pt x="67" y="264"/>
                  </a:cubicBezTo>
                  <a:cubicBezTo>
                    <a:pt x="67" y="263"/>
                    <a:pt x="65" y="258"/>
                    <a:pt x="62" y="249"/>
                  </a:cubicBezTo>
                  <a:cubicBezTo>
                    <a:pt x="63" y="197"/>
                    <a:pt x="63" y="169"/>
                    <a:pt x="63" y="169"/>
                  </a:cubicBezTo>
                  <a:cubicBezTo>
                    <a:pt x="63" y="167"/>
                    <a:pt x="61" y="165"/>
                    <a:pt x="59" y="165"/>
                  </a:cubicBezTo>
                  <a:cubicBezTo>
                    <a:pt x="58" y="164"/>
                    <a:pt x="55" y="165"/>
                    <a:pt x="54" y="166"/>
                  </a:cubicBezTo>
                  <a:cubicBezTo>
                    <a:pt x="35" y="193"/>
                    <a:pt x="35" y="193"/>
                    <a:pt x="35" y="193"/>
                  </a:cubicBezTo>
                  <a:cubicBezTo>
                    <a:pt x="34" y="194"/>
                    <a:pt x="34" y="195"/>
                    <a:pt x="34" y="197"/>
                  </a:cubicBezTo>
                  <a:cubicBezTo>
                    <a:pt x="34" y="197"/>
                    <a:pt x="40" y="215"/>
                    <a:pt x="46" y="232"/>
                  </a:cubicBezTo>
                  <a:cubicBezTo>
                    <a:pt x="49" y="239"/>
                    <a:pt x="51" y="246"/>
                    <a:pt x="53" y="252"/>
                  </a:cubicBezTo>
                  <a:cubicBezTo>
                    <a:pt x="53" y="252"/>
                    <a:pt x="53" y="252"/>
                    <a:pt x="53" y="252"/>
                  </a:cubicBezTo>
                  <a:cubicBezTo>
                    <a:pt x="54" y="254"/>
                    <a:pt x="54" y="255"/>
                    <a:pt x="55" y="257"/>
                  </a:cubicBezTo>
                  <a:cubicBezTo>
                    <a:pt x="56" y="262"/>
                    <a:pt x="58" y="265"/>
                    <a:pt x="59" y="267"/>
                  </a:cubicBezTo>
                  <a:cubicBezTo>
                    <a:pt x="58" y="267"/>
                    <a:pt x="58" y="267"/>
                    <a:pt x="58" y="267"/>
                  </a:cubicBezTo>
                  <a:cubicBezTo>
                    <a:pt x="59" y="271"/>
                    <a:pt x="57" y="274"/>
                    <a:pt x="53" y="276"/>
                  </a:cubicBezTo>
                  <a:cubicBezTo>
                    <a:pt x="49" y="277"/>
                    <a:pt x="45" y="276"/>
                    <a:pt x="44" y="273"/>
                  </a:cubicBezTo>
                  <a:cubicBezTo>
                    <a:pt x="12" y="201"/>
                    <a:pt x="12" y="201"/>
                    <a:pt x="12" y="201"/>
                  </a:cubicBezTo>
                  <a:cubicBezTo>
                    <a:pt x="10" y="194"/>
                    <a:pt x="10" y="188"/>
                    <a:pt x="13" y="182"/>
                  </a:cubicBezTo>
                  <a:cubicBezTo>
                    <a:pt x="47" y="128"/>
                    <a:pt x="47" y="128"/>
                    <a:pt x="47" y="128"/>
                  </a:cubicBezTo>
                  <a:cubicBezTo>
                    <a:pt x="58" y="112"/>
                    <a:pt x="63" y="105"/>
                    <a:pt x="97" y="105"/>
                  </a:cubicBezTo>
                  <a:cubicBezTo>
                    <a:pt x="97" y="105"/>
                    <a:pt x="97" y="105"/>
                    <a:pt x="97" y="105"/>
                  </a:cubicBezTo>
                  <a:cubicBezTo>
                    <a:pt x="128" y="105"/>
                    <a:pt x="136" y="118"/>
                    <a:pt x="140" y="126"/>
                  </a:cubicBezTo>
                  <a:cubicBezTo>
                    <a:pt x="141" y="127"/>
                    <a:pt x="141" y="127"/>
                    <a:pt x="141" y="127"/>
                  </a:cubicBezTo>
                  <a:cubicBezTo>
                    <a:pt x="149" y="141"/>
                    <a:pt x="177" y="190"/>
                    <a:pt x="177" y="191"/>
                  </a:cubicBezTo>
                  <a:cubicBezTo>
                    <a:pt x="178" y="191"/>
                    <a:pt x="178" y="192"/>
                    <a:pt x="178" y="192"/>
                  </a:cubicBezTo>
                  <a:cubicBezTo>
                    <a:pt x="178" y="192"/>
                    <a:pt x="191" y="202"/>
                    <a:pt x="204" y="212"/>
                  </a:cubicBezTo>
                  <a:cubicBezTo>
                    <a:pt x="211" y="217"/>
                    <a:pt x="217" y="221"/>
                    <a:pt x="222" y="225"/>
                  </a:cubicBezTo>
                  <a:cubicBezTo>
                    <a:pt x="226" y="228"/>
                    <a:pt x="228" y="230"/>
                    <a:pt x="230" y="231"/>
                  </a:cubicBezTo>
                  <a:cubicBezTo>
                    <a:pt x="230" y="231"/>
                    <a:pt x="230" y="231"/>
                    <a:pt x="230" y="231"/>
                  </a:cubicBezTo>
                  <a:cubicBezTo>
                    <a:pt x="232" y="233"/>
                    <a:pt x="232" y="238"/>
                    <a:pt x="230" y="241"/>
                  </a:cubicBezTo>
                  <a:close/>
                  <a:moveTo>
                    <a:pt x="53" y="183"/>
                  </a:moveTo>
                  <a:cubicBezTo>
                    <a:pt x="53" y="192"/>
                    <a:pt x="53" y="206"/>
                    <a:pt x="53" y="223"/>
                  </a:cubicBezTo>
                  <a:cubicBezTo>
                    <a:pt x="50" y="214"/>
                    <a:pt x="47" y="204"/>
                    <a:pt x="44" y="196"/>
                  </a:cubicBezTo>
                  <a:lnTo>
                    <a:pt x="53" y="183"/>
                  </a:lnTo>
                  <a:close/>
                  <a:moveTo>
                    <a:pt x="440" y="201"/>
                  </a:moveTo>
                  <a:cubicBezTo>
                    <a:pt x="409" y="273"/>
                    <a:pt x="409" y="273"/>
                    <a:pt x="409" y="273"/>
                  </a:cubicBezTo>
                  <a:cubicBezTo>
                    <a:pt x="408" y="276"/>
                    <a:pt x="404" y="277"/>
                    <a:pt x="400" y="276"/>
                  </a:cubicBezTo>
                  <a:cubicBezTo>
                    <a:pt x="396" y="274"/>
                    <a:pt x="394" y="271"/>
                    <a:pt x="394" y="267"/>
                  </a:cubicBezTo>
                  <a:cubicBezTo>
                    <a:pt x="394" y="267"/>
                    <a:pt x="394" y="267"/>
                    <a:pt x="394" y="267"/>
                  </a:cubicBezTo>
                  <a:cubicBezTo>
                    <a:pt x="395" y="265"/>
                    <a:pt x="396" y="262"/>
                    <a:pt x="398" y="257"/>
                  </a:cubicBezTo>
                  <a:cubicBezTo>
                    <a:pt x="399" y="255"/>
                    <a:pt x="399" y="254"/>
                    <a:pt x="400" y="252"/>
                  </a:cubicBezTo>
                  <a:cubicBezTo>
                    <a:pt x="400" y="252"/>
                    <a:pt x="400" y="252"/>
                    <a:pt x="400" y="252"/>
                  </a:cubicBezTo>
                  <a:cubicBezTo>
                    <a:pt x="402" y="246"/>
                    <a:pt x="404" y="239"/>
                    <a:pt x="407" y="232"/>
                  </a:cubicBezTo>
                  <a:cubicBezTo>
                    <a:pt x="413" y="215"/>
                    <a:pt x="419" y="197"/>
                    <a:pt x="419" y="197"/>
                  </a:cubicBezTo>
                  <a:cubicBezTo>
                    <a:pt x="419" y="195"/>
                    <a:pt x="419" y="194"/>
                    <a:pt x="418" y="193"/>
                  </a:cubicBezTo>
                  <a:cubicBezTo>
                    <a:pt x="399" y="166"/>
                    <a:pt x="399" y="166"/>
                    <a:pt x="399" y="166"/>
                  </a:cubicBezTo>
                  <a:cubicBezTo>
                    <a:pt x="397" y="165"/>
                    <a:pt x="395" y="164"/>
                    <a:pt x="393" y="165"/>
                  </a:cubicBezTo>
                  <a:cubicBezTo>
                    <a:pt x="391" y="165"/>
                    <a:pt x="390" y="167"/>
                    <a:pt x="390" y="169"/>
                  </a:cubicBezTo>
                  <a:cubicBezTo>
                    <a:pt x="390" y="169"/>
                    <a:pt x="390" y="197"/>
                    <a:pt x="391" y="249"/>
                  </a:cubicBezTo>
                  <a:cubicBezTo>
                    <a:pt x="388" y="258"/>
                    <a:pt x="386" y="263"/>
                    <a:pt x="386" y="264"/>
                  </a:cubicBezTo>
                  <a:cubicBezTo>
                    <a:pt x="386" y="265"/>
                    <a:pt x="385" y="265"/>
                    <a:pt x="385" y="265"/>
                  </a:cubicBezTo>
                  <a:cubicBezTo>
                    <a:pt x="384" y="271"/>
                    <a:pt x="386" y="277"/>
                    <a:pt x="391" y="281"/>
                  </a:cubicBezTo>
                  <a:cubicBezTo>
                    <a:pt x="391" y="318"/>
                    <a:pt x="392" y="357"/>
                    <a:pt x="392" y="386"/>
                  </a:cubicBezTo>
                  <a:cubicBezTo>
                    <a:pt x="392" y="401"/>
                    <a:pt x="392" y="413"/>
                    <a:pt x="392" y="422"/>
                  </a:cubicBezTo>
                  <a:cubicBezTo>
                    <a:pt x="392" y="429"/>
                    <a:pt x="392" y="433"/>
                    <a:pt x="392" y="436"/>
                  </a:cubicBezTo>
                  <a:cubicBezTo>
                    <a:pt x="392" y="436"/>
                    <a:pt x="392" y="436"/>
                    <a:pt x="392" y="436"/>
                  </a:cubicBezTo>
                  <a:cubicBezTo>
                    <a:pt x="392" y="441"/>
                    <a:pt x="387" y="445"/>
                    <a:pt x="381" y="444"/>
                  </a:cubicBezTo>
                  <a:cubicBezTo>
                    <a:pt x="375" y="444"/>
                    <a:pt x="370" y="440"/>
                    <a:pt x="369" y="435"/>
                  </a:cubicBezTo>
                  <a:cubicBezTo>
                    <a:pt x="357" y="281"/>
                    <a:pt x="357" y="281"/>
                    <a:pt x="357" y="281"/>
                  </a:cubicBezTo>
                  <a:cubicBezTo>
                    <a:pt x="357" y="279"/>
                    <a:pt x="355" y="277"/>
                    <a:pt x="353" y="277"/>
                  </a:cubicBezTo>
                  <a:cubicBezTo>
                    <a:pt x="350" y="277"/>
                    <a:pt x="348" y="279"/>
                    <a:pt x="348" y="281"/>
                  </a:cubicBezTo>
                  <a:cubicBezTo>
                    <a:pt x="336" y="435"/>
                    <a:pt x="336" y="435"/>
                    <a:pt x="336" y="435"/>
                  </a:cubicBezTo>
                  <a:cubicBezTo>
                    <a:pt x="336" y="440"/>
                    <a:pt x="331" y="444"/>
                    <a:pt x="325" y="444"/>
                  </a:cubicBezTo>
                  <a:cubicBezTo>
                    <a:pt x="319" y="445"/>
                    <a:pt x="313" y="441"/>
                    <a:pt x="313" y="436"/>
                  </a:cubicBezTo>
                  <a:cubicBezTo>
                    <a:pt x="313" y="436"/>
                    <a:pt x="313" y="436"/>
                    <a:pt x="313" y="436"/>
                  </a:cubicBezTo>
                  <a:cubicBezTo>
                    <a:pt x="313" y="433"/>
                    <a:pt x="313" y="430"/>
                    <a:pt x="313" y="424"/>
                  </a:cubicBezTo>
                  <a:cubicBezTo>
                    <a:pt x="313" y="416"/>
                    <a:pt x="314" y="405"/>
                    <a:pt x="314" y="392"/>
                  </a:cubicBezTo>
                  <a:cubicBezTo>
                    <a:pt x="315" y="365"/>
                    <a:pt x="316" y="329"/>
                    <a:pt x="317" y="293"/>
                  </a:cubicBezTo>
                  <a:cubicBezTo>
                    <a:pt x="318" y="253"/>
                    <a:pt x="319" y="213"/>
                    <a:pt x="320" y="185"/>
                  </a:cubicBezTo>
                  <a:cubicBezTo>
                    <a:pt x="320" y="185"/>
                    <a:pt x="320" y="185"/>
                    <a:pt x="320" y="185"/>
                  </a:cubicBezTo>
                  <a:cubicBezTo>
                    <a:pt x="320" y="164"/>
                    <a:pt x="320" y="150"/>
                    <a:pt x="320" y="150"/>
                  </a:cubicBezTo>
                  <a:cubicBezTo>
                    <a:pt x="321" y="148"/>
                    <a:pt x="318" y="145"/>
                    <a:pt x="316" y="145"/>
                  </a:cubicBezTo>
                  <a:cubicBezTo>
                    <a:pt x="316" y="145"/>
                    <a:pt x="316" y="145"/>
                    <a:pt x="316" y="145"/>
                  </a:cubicBezTo>
                  <a:cubicBezTo>
                    <a:pt x="313" y="145"/>
                    <a:pt x="311" y="147"/>
                    <a:pt x="311" y="150"/>
                  </a:cubicBezTo>
                  <a:cubicBezTo>
                    <a:pt x="311" y="160"/>
                    <a:pt x="310" y="171"/>
                    <a:pt x="310" y="183"/>
                  </a:cubicBezTo>
                  <a:cubicBezTo>
                    <a:pt x="290" y="211"/>
                    <a:pt x="290" y="211"/>
                    <a:pt x="290" y="211"/>
                  </a:cubicBezTo>
                  <a:cubicBezTo>
                    <a:pt x="241" y="239"/>
                    <a:pt x="241" y="239"/>
                    <a:pt x="241" y="239"/>
                  </a:cubicBezTo>
                  <a:cubicBezTo>
                    <a:pt x="242" y="233"/>
                    <a:pt x="240" y="228"/>
                    <a:pt x="236" y="224"/>
                  </a:cubicBezTo>
                  <a:cubicBezTo>
                    <a:pt x="236" y="224"/>
                    <a:pt x="236" y="224"/>
                    <a:pt x="236" y="223"/>
                  </a:cubicBezTo>
                  <a:cubicBezTo>
                    <a:pt x="235" y="223"/>
                    <a:pt x="235" y="223"/>
                    <a:pt x="234" y="222"/>
                  </a:cubicBezTo>
                  <a:cubicBezTo>
                    <a:pt x="249" y="211"/>
                    <a:pt x="274" y="192"/>
                    <a:pt x="274" y="192"/>
                  </a:cubicBezTo>
                  <a:cubicBezTo>
                    <a:pt x="275" y="192"/>
                    <a:pt x="275" y="191"/>
                    <a:pt x="276" y="191"/>
                  </a:cubicBezTo>
                  <a:cubicBezTo>
                    <a:pt x="276" y="190"/>
                    <a:pt x="304" y="141"/>
                    <a:pt x="312" y="127"/>
                  </a:cubicBezTo>
                  <a:cubicBezTo>
                    <a:pt x="313" y="126"/>
                    <a:pt x="313" y="126"/>
                    <a:pt x="313" y="126"/>
                  </a:cubicBezTo>
                  <a:cubicBezTo>
                    <a:pt x="317" y="118"/>
                    <a:pt x="324" y="105"/>
                    <a:pt x="356" y="105"/>
                  </a:cubicBezTo>
                  <a:cubicBezTo>
                    <a:pt x="356" y="105"/>
                    <a:pt x="356" y="105"/>
                    <a:pt x="356" y="105"/>
                  </a:cubicBezTo>
                  <a:cubicBezTo>
                    <a:pt x="390" y="105"/>
                    <a:pt x="395" y="112"/>
                    <a:pt x="406" y="128"/>
                  </a:cubicBezTo>
                  <a:cubicBezTo>
                    <a:pt x="440" y="182"/>
                    <a:pt x="440" y="182"/>
                    <a:pt x="440" y="182"/>
                  </a:cubicBezTo>
                  <a:cubicBezTo>
                    <a:pt x="443" y="188"/>
                    <a:pt x="443" y="194"/>
                    <a:pt x="440" y="201"/>
                  </a:cubicBezTo>
                  <a:close/>
                  <a:moveTo>
                    <a:pt x="400" y="183"/>
                  </a:moveTo>
                  <a:cubicBezTo>
                    <a:pt x="409" y="196"/>
                    <a:pt x="409" y="196"/>
                    <a:pt x="409" y="196"/>
                  </a:cubicBezTo>
                  <a:cubicBezTo>
                    <a:pt x="406" y="204"/>
                    <a:pt x="403" y="214"/>
                    <a:pt x="400" y="223"/>
                  </a:cubicBezTo>
                  <a:cubicBezTo>
                    <a:pt x="400" y="206"/>
                    <a:pt x="400" y="192"/>
                    <a:pt x="400" y="183"/>
                  </a:cubicBezTo>
                  <a:close/>
                  <a:moveTo>
                    <a:pt x="99" y="86"/>
                  </a:moveTo>
                  <a:cubicBezTo>
                    <a:pt x="122" y="86"/>
                    <a:pt x="142" y="67"/>
                    <a:pt x="142" y="43"/>
                  </a:cubicBezTo>
                  <a:cubicBezTo>
                    <a:pt x="142" y="19"/>
                    <a:pt x="122" y="0"/>
                    <a:pt x="99" y="0"/>
                  </a:cubicBezTo>
                  <a:cubicBezTo>
                    <a:pt x="75" y="0"/>
                    <a:pt x="55" y="19"/>
                    <a:pt x="55" y="43"/>
                  </a:cubicBezTo>
                  <a:cubicBezTo>
                    <a:pt x="55" y="67"/>
                    <a:pt x="75" y="86"/>
                    <a:pt x="99" y="86"/>
                  </a:cubicBezTo>
                  <a:close/>
                  <a:moveTo>
                    <a:pt x="99" y="9"/>
                  </a:moveTo>
                  <a:cubicBezTo>
                    <a:pt x="117" y="9"/>
                    <a:pt x="132" y="24"/>
                    <a:pt x="132" y="43"/>
                  </a:cubicBezTo>
                  <a:cubicBezTo>
                    <a:pt x="132" y="62"/>
                    <a:pt x="117" y="77"/>
                    <a:pt x="99" y="77"/>
                  </a:cubicBezTo>
                  <a:cubicBezTo>
                    <a:pt x="80" y="77"/>
                    <a:pt x="65" y="62"/>
                    <a:pt x="65" y="43"/>
                  </a:cubicBezTo>
                  <a:cubicBezTo>
                    <a:pt x="65" y="24"/>
                    <a:pt x="80" y="9"/>
                    <a:pt x="99"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srgbClr val="57565A"/>
                </a:solidFill>
                <a:effectLst/>
                <a:uLnTx/>
                <a:uFillTx/>
                <a:latin typeface="Calibri" panose="020F0502020204030204"/>
                <a:ea typeface="+mn-ea"/>
                <a:cs typeface="+mn-cs"/>
              </a:endParaRPr>
            </a:p>
          </p:txBody>
        </p:sp>
      </p:grpSp>
      <p:sp>
        <p:nvSpPr>
          <p:cNvPr id="193" name="Freeform 133">
            <a:extLst>
              <a:ext uri="{FF2B5EF4-FFF2-40B4-BE49-F238E27FC236}">
                <a16:creationId xmlns:a16="http://schemas.microsoft.com/office/drawing/2014/main" id="{DD94BD3F-E0A7-43DB-BF97-C60E207824D2}"/>
              </a:ext>
            </a:extLst>
          </p:cNvPr>
          <p:cNvSpPr>
            <a:spLocks noEditPoints="1"/>
          </p:cNvSpPr>
          <p:nvPr/>
        </p:nvSpPr>
        <p:spPr bwMode="auto">
          <a:xfrm>
            <a:off x="8807489" y="4635108"/>
            <a:ext cx="688854" cy="692589"/>
          </a:xfrm>
          <a:custGeom>
            <a:avLst/>
            <a:gdLst>
              <a:gd name="T0" fmla="*/ 534 w 534"/>
              <a:gd name="T1" fmla="*/ 211 h 536"/>
              <a:gd name="T2" fmla="*/ 533 w 534"/>
              <a:gd name="T3" fmla="*/ 209 h 536"/>
              <a:gd name="T4" fmla="*/ 532 w 534"/>
              <a:gd name="T5" fmla="*/ 208 h 536"/>
              <a:gd name="T6" fmla="*/ 532 w 534"/>
              <a:gd name="T7" fmla="*/ 207 h 536"/>
              <a:gd name="T8" fmla="*/ 531 w 534"/>
              <a:gd name="T9" fmla="*/ 207 h 536"/>
              <a:gd name="T10" fmla="*/ 465 w 534"/>
              <a:gd name="T11" fmla="*/ 93 h 536"/>
              <a:gd name="T12" fmla="*/ 391 w 534"/>
              <a:gd name="T13" fmla="*/ 86 h 536"/>
              <a:gd name="T14" fmla="*/ 219 w 534"/>
              <a:gd name="T15" fmla="*/ 23 h 536"/>
              <a:gd name="T16" fmla="*/ 76 w 534"/>
              <a:gd name="T17" fmla="*/ 86 h 536"/>
              <a:gd name="T18" fmla="*/ 69 w 534"/>
              <a:gd name="T19" fmla="*/ 150 h 536"/>
              <a:gd name="T20" fmla="*/ 2 w 534"/>
              <a:gd name="T21" fmla="*/ 207 h 536"/>
              <a:gd name="T22" fmla="*/ 1 w 534"/>
              <a:gd name="T23" fmla="*/ 208 h 536"/>
              <a:gd name="T24" fmla="*/ 1 w 534"/>
              <a:gd name="T25" fmla="*/ 209 h 536"/>
              <a:gd name="T26" fmla="*/ 0 w 534"/>
              <a:gd name="T27" fmla="*/ 210 h 536"/>
              <a:gd name="T28" fmla="*/ 0 w 534"/>
              <a:gd name="T29" fmla="*/ 212 h 536"/>
              <a:gd name="T30" fmla="*/ 0 w 534"/>
              <a:gd name="T31" fmla="*/ 529 h 536"/>
              <a:gd name="T32" fmla="*/ 527 w 534"/>
              <a:gd name="T33" fmla="*/ 536 h 536"/>
              <a:gd name="T34" fmla="*/ 534 w 534"/>
              <a:gd name="T35" fmla="*/ 212 h 536"/>
              <a:gd name="T36" fmla="*/ 520 w 534"/>
              <a:gd name="T37" fmla="*/ 227 h 536"/>
              <a:gd name="T38" fmla="*/ 373 w 534"/>
              <a:gd name="T39" fmla="*/ 352 h 536"/>
              <a:gd name="T40" fmla="*/ 516 w 534"/>
              <a:gd name="T41" fmla="*/ 212 h 536"/>
              <a:gd name="T42" fmla="*/ 465 w 534"/>
              <a:gd name="T43" fmla="*/ 168 h 536"/>
              <a:gd name="T44" fmla="*/ 228 w 534"/>
              <a:gd name="T45" fmla="*/ 33 h 536"/>
              <a:gd name="T46" fmla="*/ 369 w 534"/>
              <a:gd name="T47" fmla="*/ 86 h 536"/>
              <a:gd name="T48" fmla="*/ 228 w 534"/>
              <a:gd name="T49" fmla="*/ 33 h 536"/>
              <a:gd name="T50" fmla="*/ 451 w 534"/>
              <a:gd name="T51" fmla="*/ 267 h 536"/>
              <a:gd name="T52" fmla="*/ 316 w 534"/>
              <a:gd name="T53" fmla="*/ 303 h 536"/>
              <a:gd name="T54" fmla="*/ 171 w 534"/>
              <a:gd name="T55" fmla="*/ 344 h 536"/>
              <a:gd name="T56" fmla="*/ 83 w 534"/>
              <a:gd name="T57" fmla="*/ 100 h 536"/>
              <a:gd name="T58" fmla="*/ 14 w 534"/>
              <a:gd name="T59" fmla="*/ 227 h 536"/>
              <a:gd name="T60" fmla="*/ 14 w 534"/>
              <a:gd name="T61" fmla="*/ 477 h 536"/>
              <a:gd name="T62" fmla="*/ 69 w 534"/>
              <a:gd name="T63" fmla="*/ 256 h 536"/>
              <a:gd name="T64" fmla="*/ 69 w 534"/>
              <a:gd name="T65" fmla="*/ 169 h 536"/>
              <a:gd name="T66" fmla="*/ 14 w 534"/>
              <a:gd name="T67" fmla="*/ 522 h 536"/>
              <a:gd name="T68" fmla="*/ 228 w 534"/>
              <a:gd name="T69" fmla="*/ 314 h 536"/>
              <a:gd name="T70" fmla="*/ 520 w 534"/>
              <a:gd name="T71" fmla="*/ 496 h 536"/>
              <a:gd name="T72" fmla="*/ 14 w 534"/>
              <a:gd name="T73" fmla="*/ 5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534" y="212"/>
                </a:moveTo>
                <a:cubicBezTo>
                  <a:pt x="534" y="211"/>
                  <a:pt x="534" y="211"/>
                  <a:pt x="534" y="211"/>
                </a:cubicBezTo>
                <a:cubicBezTo>
                  <a:pt x="533" y="211"/>
                  <a:pt x="533" y="210"/>
                  <a:pt x="533" y="210"/>
                </a:cubicBezTo>
                <a:cubicBezTo>
                  <a:pt x="533" y="210"/>
                  <a:pt x="533" y="210"/>
                  <a:pt x="533" y="209"/>
                </a:cubicBezTo>
                <a:cubicBezTo>
                  <a:pt x="533" y="209"/>
                  <a:pt x="533" y="209"/>
                  <a:pt x="533" y="209"/>
                </a:cubicBezTo>
                <a:cubicBezTo>
                  <a:pt x="533" y="209"/>
                  <a:pt x="533" y="208"/>
                  <a:pt x="532" y="208"/>
                </a:cubicBezTo>
                <a:cubicBezTo>
                  <a:pt x="532" y="208"/>
                  <a:pt x="532" y="208"/>
                  <a:pt x="532" y="208"/>
                </a:cubicBezTo>
                <a:cubicBezTo>
                  <a:pt x="532" y="208"/>
                  <a:pt x="532" y="207"/>
                  <a:pt x="532" y="207"/>
                </a:cubicBezTo>
                <a:cubicBezTo>
                  <a:pt x="532" y="207"/>
                  <a:pt x="532" y="207"/>
                  <a:pt x="532" y="207"/>
                </a:cubicBezTo>
                <a:cubicBezTo>
                  <a:pt x="531" y="207"/>
                  <a:pt x="531" y="207"/>
                  <a:pt x="531" y="207"/>
                </a:cubicBezTo>
                <a:cubicBezTo>
                  <a:pt x="465" y="150"/>
                  <a:pt x="465" y="150"/>
                  <a:pt x="465" y="150"/>
                </a:cubicBezTo>
                <a:cubicBezTo>
                  <a:pt x="465" y="93"/>
                  <a:pt x="465" y="93"/>
                  <a:pt x="465" y="93"/>
                </a:cubicBezTo>
                <a:cubicBezTo>
                  <a:pt x="465" y="89"/>
                  <a:pt x="461" y="86"/>
                  <a:pt x="458" y="86"/>
                </a:cubicBezTo>
                <a:cubicBezTo>
                  <a:pt x="391" y="86"/>
                  <a:pt x="391" y="86"/>
                  <a:pt x="391" y="86"/>
                </a:cubicBezTo>
                <a:cubicBezTo>
                  <a:pt x="316" y="23"/>
                  <a:pt x="316" y="23"/>
                  <a:pt x="316" y="23"/>
                </a:cubicBezTo>
                <a:cubicBezTo>
                  <a:pt x="289" y="0"/>
                  <a:pt x="246" y="0"/>
                  <a:pt x="219" y="23"/>
                </a:cubicBezTo>
                <a:cubicBezTo>
                  <a:pt x="144" y="86"/>
                  <a:pt x="144" y="86"/>
                  <a:pt x="144" y="86"/>
                </a:cubicBezTo>
                <a:cubicBezTo>
                  <a:pt x="76" y="86"/>
                  <a:pt x="76" y="86"/>
                  <a:pt x="76" y="86"/>
                </a:cubicBezTo>
                <a:cubicBezTo>
                  <a:pt x="72" y="86"/>
                  <a:pt x="69" y="89"/>
                  <a:pt x="69" y="93"/>
                </a:cubicBezTo>
                <a:cubicBezTo>
                  <a:pt x="69" y="150"/>
                  <a:pt x="69" y="150"/>
                  <a:pt x="69" y="150"/>
                </a:cubicBezTo>
                <a:cubicBezTo>
                  <a:pt x="2" y="207"/>
                  <a:pt x="2" y="207"/>
                  <a:pt x="2" y="207"/>
                </a:cubicBezTo>
                <a:cubicBezTo>
                  <a:pt x="2" y="207"/>
                  <a:pt x="2" y="207"/>
                  <a:pt x="2" y="207"/>
                </a:cubicBezTo>
                <a:cubicBezTo>
                  <a:pt x="2" y="207"/>
                  <a:pt x="2" y="207"/>
                  <a:pt x="1" y="207"/>
                </a:cubicBezTo>
                <a:cubicBezTo>
                  <a:pt x="1" y="207"/>
                  <a:pt x="1" y="208"/>
                  <a:pt x="1" y="208"/>
                </a:cubicBezTo>
                <a:cubicBezTo>
                  <a:pt x="1" y="208"/>
                  <a:pt x="1" y="208"/>
                  <a:pt x="1" y="208"/>
                </a:cubicBezTo>
                <a:cubicBezTo>
                  <a:pt x="1" y="208"/>
                  <a:pt x="1" y="209"/>
                  <a:pt x="1" y="209"/>
                </a:cubicBezTo>
                <a:cubicBezTo>
                  <a:pt x="0" y="209"/>
                  <a:pt x="0" y="209"/>
                  <a:pt x="0" y="209"/>
                </a:cubicBezTo>
                <a:cubicBezTo>
                  <a:pt x="0" y="210"/>
                  <a:pt x="0" y="210"/>
                  <a:pt x="0" y="210"/>
                </a:cubicBezTo>
                <a:cubicBezTo>
                  <a:pt x="0" y="210"/>
                  <a:pt x="0" y="211"/>
                  <a:pt x="0" y="211"/>
                </a:cubicBezTo>
                <a:cubicBezTo>
                  <a:pt x="0" y="211"/>
                  <a:pt x="0" y="211"/>
                  <a:pt x="0" y="212"/>
                </a:cubicBezTo>
                <a:cubicBezTo>
                  <a:pt x="0" y="212"/>
                  <a:pt x="0" y="212"/>
                  <a:pt x="0" y="212"/>
                </a:cubicBezTo>
                <a:cubicBezTo>
                  <a:pt x="0" y="529"/>
                  <a:pt x="0" y="529"/>
                  <a:pt x="0" y="529"/>
                </a:cubicBezTo>
                <a:cubicBezTo>
                  <a:pt x="0" y="533"/>
                  <a:pt x="3" y="536"/>
                  <a:pt x="7" y="536"/>
                </a:cubicBezTo>
                <a:cubicBezTo>
                  <a:pt x="527" y="536"/>
                  <a:pt x="527" y="536"/>
                  <a:pt x="527" y="536"/>
                </a:cubicBezTo>
                <a:cubicBezTo>
                  <a:pt x="530" y="536"/>
                  <a:pt x="534" y="533"/>
                  <a:pt x="534" y="529"/>
                </a:cubicBezTo>
                <a:cubicBezTo>
                  <a:pt x="534" y="212"/>
                  <a:pt x="534" y="212"/>
                  <a:pt x="534" y="212"/>
                </a:cubicBezTo>
                <a:cubicBezTo>
                  <a:pt x="534" y="212"/>
                  <a:pt x="534" y="212"/>
                  <a:pt x="534" y="212"/>
                </a:cubicBezTo>
                <a:close/>
                <a:moveTo>
                  <a:pt x="520" y="227"/>
                </a:moveTo>
                <a:cubicBezTo>
                  <a:pt x="520" y="477"/>
                  <a:pt x="520" y="477"/>
                  <a:pt x="520" y="477"/>
                </a:cubicBezTo>
                <a:cubicBezTo>
                  <a:pt x="373" y="352"/>
                  <a:pt x="373" y="352"/>
                  <a:pt x="373" y="352"/>
                </a:cubicBezTo>
                <a:lnTo>
                  <a:pt x="520" y="227"/>
                </a:lnTo>
                <a:close/>
                <a:moveTo>
                  <a:pt x="516" y="212"/>
                </a:moveTo>
                <a:cubicBezTo>
                  <a:pt x="465" y="255"/>
                  <a:pt x="465" y="255"/>
                  <a:pt x="465" y="255"/>
                </a:cubicBezTo>
                <a:cubicBezTo>
                  <a:pt x="465" y="168"/>
                  <a:pt x="465" y="168"/>
                  <a:pt x="465" y="168"/>
                </a:cubicBezTo>
                <a:lnTo>
                  <a:pt x="516" y="212"/>
                </a:lnTo>
                <a:close/>
                <a:moveTo>
                  <a:pt x="228" y="33"/>
                </a:moveTo>
                <a:cubicBezTo>
                  <a:pt x="250" y="15"/>
                  <a:pt x="285" y="15"/>
                  <a:pt x="307" y="33"/>
                </a:cubicBezTo>
                <a:cubicBezTo>
                  <a:pt x="369" y="86"/>
                  <a:pt x="369" y="86"/>
                  <a:pt x="369" y="86"/>
                </a:cubicBezTo>
                <a:cubicBezTo>
                  <a:pt x="166" y="86"/>
                  <a:pt x="166" y="86"/>
                  <a:pt x="166" y="86"/>
                </a:cubicBezTo>
                <a:lnTo>
                  <a:pt x="228" y="33"/>
                </a:lnTo>
                <a:close/>
                <a:moveTo>
                  <a:pt x="451" y="100"/>
                </a:moveTo>
                <a:cubicBezTo>
                  <a:pt x="451" y="267"/>
                  <a:pt x="451" y="267"/>
                  <a:pt x="451" y="267"/>
                </a:cubicBezTo>
                <a:cubicBezTo>
                  <a:pt x="362" y="342"/>
                  <a:pt x="362" y="342"/>
                  <a:pt x="362" y="342"/>
                </a:cubicBezTo>
                <a:cubicBezTo>
                  <a:pt x="316" y="303"/>
                  <a:pt x="316" y="303"/>
                  <a:pt x="316" y="303"/>
                </a:cubicBezTo>
                <a:cubicBezTo>
                  <a:pt x="289" y="280"/>
                  <a:pt x="246" y="280"/>
                  <a:pt x="219" y="303"/>
                </a:cubicBezTo>
                <a:cubicBezTo>
                  <a:pt x="171" y="344"/>
                  <a:pt x="171" y="344"/>
                  <a:pt x="171" y="344"/>
                </a:cubicBezTo>
                <a:cubicBezTo>
                  <a:pt x="83" y="268"/>
                  <a:pt x="83" y="268"/>
                  <a:pt x="83" y="268"/>
                </a:cubicBezTo>
                <a:cubicBezTo>
                  <a:pt x="83" y="100"/>
                  <a:pt x="83" y="100"/>
                  <a:pt x="83" y="100"/>
                </a:cubicBezTo>
                <a:lnTo>
                  <a:pt x="451" y="100"/>
                </a:lnTo>
                <a:close/>
                <a:moveTo>
                  <a:pt x="14" y="227"/>
                </a:moveTo>
                <a:cubicBezTo>
                  <a:pt x="161" y="353"/>
                  <a:pt x="161" y="353"/>
                  <a:pt x="161" y="353"/>
                </a:cubicBezTo>
                <a:cubicBezTo>
                  <a:pt x="14" y="477"/>
                  <a:pt x="14" y="477"/>
                  <a:pt x="14" y="477"/>
                </a:cubicBezTo>
                <a:lnTo>
                  <a:pt x="14" y="227"/>
                </a:lnTo>
                <a:close/>
                <a:moveTo>
                  <a:pt x="69" y="256"/>
                </a:moveTo>
                <a:cubicBezTo>
                  <a:pt x="18" y="212"/>
                  <a:pt x="18" y="212"/>
                  <a:pt x="18" y="212"/>
                </a:cubicBezTo>
                <a:cubicBezTo>
                  <a:pt x="69" y="169"/>
                  <a:pt x="69" y="169"/>
                  <a:pt x="69" y="169"/>
                </a:cubicBezTo>
                <a:lnTo>
                  <a:pt x="69" y="256"/>
                </a:lnTo>
                <a:close/>
                <a:moveTo>
                  <a:pt x="14" y="522"/>
                </a:moveTo>
                <a:cubicBezTo>
                  <a:pt x="14" y="496"/>
                  <a:pt x="14" y="496"/>
                  <a:pt x="14" y="496"/>
                </a:cubicBezTo>
                <a:cubicBezTo>
                  <a:pt x="228" y="314"/>
                  <a:pt x="228" y="314"/>
                  <a:pt x="228" y="314"/>
                </a:cubicBezTo>
                <a:cubicBezTo>
                  <a:pt x="250" y="295"/>
                  <a:pt x="285" y="295"/>
                  <a:pt x="307" y="314"/>
                </a:cubicBezTo>
                <a:cubicBezTo>
                  <a:pt x="520" y="496"/>
                  <a:pt x="520" y="496"/>
                  <a:pt x="520" y="496"/>
                </a:cubicBezTo>
                <a:cubicBezTo>
                  <a:pt x="520" y="522"/>
                  <a:pt x="520" y="522"/>
                  <a:pt x="520" y="522"/>
                </a:cubicBezTo>
                <a:lnTo>
                  <a:pt x="14" y="5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srgbClr val="57565A"/>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D7D7DE78-93DD-47E7-B720-AD825268B159}"/>
              </a:ext>
            </a:extLst>
          </p:cNvPr>
          <p:cNvGrpSpPr/>
          <p:nvPr/>
        </p:nvGrpSpPr>
        <p:grpSpPr>
          <a:xfrm>
            <a:off x="9737699" y="3447387"/>
            <a:ext cx="1060424" cy="1063229"/>
            <a:chOff x="9737699" y="3904587"/>
            <a:chExt cx="1060424" cy="1063229"/>
          </a:xfrm>
        </p:grpSpPr>
        <p:sp>
          <p:nvSpPr>
            <p:cNvPr id="150" name="Oval 149">
              <a:extLst>
                <a:ext uri="{FF2B5EF4-FFF2-40B4-BE49-F238E27FC236}">
                  <a16:creationId xmlns:a16="http://schemas.microsoft.com/office/drawing/2014/main" id="{72E50332-9F78-49CE-A9E5-419FC0D13A4E}"/>
                </a:ext>
              </a:extLst>
            </p:cNvPr>
            <p:cNvSpPr>
              <a:spLocks noChangeArrowheads="1"/>
            </p:cNvSpPr>
            <p:nvPr/>
          </p:nvSpPr>
          <p:spPr bwMode="auto">
            <a:xfrm flipV="1">
              <a:off x="9737699" y="3904587"/>
              <a:ext cx="1060424" cy="1063229"/>
            </a:xfrm>
            <a:prstGeom prst="ellipse">
              <a:avLst/>
            </a:prstGeom>
            <a:solidFill>
              <a:srgbClr val="0E4061"/>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34" name="Graphic 32" descr="Train">
              <a:extLst>
                <a:ext uri="{FF2B5EF4-FFF2-40B4-BE49-F238E27FC236}">
                  <a16:creationId xmlns:a16="http://schemas.microsoft.com/office/drawing/2014/main" id="{49965BE4-E99E-4692-B28B-0897FED64BB4}"/>
                </a:ext>
              </a:extLst>
            </p:cNvPr>
            <p:cNvSpPr/>
            <p:nvPr/>
          </p:nvSpPr>
          <p:spPr>
            <a:xfrm>
              <a:off x="9986643" y="4009054"/>
              <a:ext cx="546099" cy="842963"/>
            </a:xfrm>
            <a:custGeom>
              <a:avLst/>
              <a:gdLst>
                <a:gd name="connsiteX0" fmla="*/ 76200 w 561975"/>
                <a:gd name="connsiteY0" fmla="*/ 762000 h 838200"/>
                <a:gd name="connsiteX1" fmla="*/ 93345 w 561975"/>
                <a:gd name="connsiteY1" fmla="*/ 723900 h 838200"/>
                <a:gd name="connsiteX2" fmla="*/ 474345 w 561975"/>
                <a:gd name="connsiteY2" fmla="*/ 723900 h 838200"/>
                <a:gd name="connsiteX3" fmla="*/ 491490 w 561975"/>
                <a:gd name="connsiteY3" fmla="*/ 762000 h 838200"/>
                <a:gd name="connsiteX4" fmla="*/ 76200 w 561975"/>
                <a:gd name="connsiteY4" fmla="*/ 762000 h 838200"/>
                <a:gd name="connsiteX5" fmla="*/ 128588 w 561975"/>
                <a:gd name="connsiteY5" fmla="*/ 647700 h 838200"/>
                <a:gd name="connsiteX6" fmla="*/ 440055 w 561975"/>
                <a:gd name="connsiteY6" fmla="*/ 647700 h 838200"/>
                <a:gd name="connsiteX7" fmla="*/ 457200 w 561975"/>
                <a:gd name="connsiteY7" fmla="*/ 685800 h 838200"/>
                <a:gd name="connsiteX8" fmla="*/ 111442 w 561975"/>
                <a:gd name="connsiteY8" fmla="*/ 685800 h 838200"/>
                <a:gd name="connsiteX9" fmla="*/ 128588 w 561975"/>
                <a:gd name="connsiteY9" fmla="*/ 647700 h 838200"/>
                <a:gd name="connsiteX10" fmla="*/ 112395 w 561975"/>
                <a:gd name="connsiteY10" fmla="*/ 485775 h 838200"/>
                <a:gd name="connsiteX11" fmla="*/ 140970 w 561975"/>
                <a:gd name="connsiteY11" fmla="*/ 457200 h 838200"/>
                <a:gd name="connsiteX12" fmla="*/ 169545 w 561975"/>
                <a:gd name="connsiteY12" fmla="*/ 485775 h 838200"/>
                <a:gd name="connsiteX13" fmla="*/ 140970 w 561975"/>
                <a:gd name="connsiteY13" fmla="*/ 514350 h 838200"/>
                <a:gd name="connsiteX14" fmla="*/ 112395 w 561975"/>
                <a:gd name="connsiteY14" fmla="*/ 485775 h 838200"/>
                <a:gd name="connsiteX15" fmla="*/ 112395 w 561975"/>
                <a:gd name="connsiteY15" fmla="*/ 95250 h 838200"/>
                <a:gd name="connsiteX16" fmla="*/ 150495 w 561975"/>
                <a:gd name="connsiteY16" fmla="*/ 57150 h 838200"/>
                <a:gd name="connsiteX17" fmla="*/ 226695 w 561975"/>
                <a:gd name="connsiteY17" fmla="*/ 57150 h 838200"/>
                <a:gd name="connsiteX18" fmla="*/ 245745 w 561975"/>
                <a:gd name="connsiteY18" fmla="*/ 38100 h 838200"/>
                <a:gd name="connsiteX19" fmla="*/ 321945 w 561975"/>
                <a:gd name="connsiteY19" fmla="*/ 38100 h 838200"/>
                <a:gd name="connsiteX20" fmla="*/ 340995 w 561975"/>
                <a:gd name="connsiteY20" fmla="*/ 57150 h 838200"/>
                <a:gd name="connsiteX21" fmla="*/ 417195 w 561975"/>
                <a:gd name="connsiteY21" fmla="*/ 57150 h 838200"/>
                <a:gd name="connsiteX22" fmla="*/ 455295 w 561975"/>
                <a:gd name="connsiteY22" fmla="*/ 95250 h 838200"/>
                <a:gd name="connsiteX23" fmla="*/ 455295 w 561975"/>
                <a:gd name="connsiteY23" fmla="*/ 285750 h 838200"/>
                <a:gd name="connsiteX24" fmla="*/ 436245 w 561975"/>
                <a:gd name="connsiteY24" fmla="*/ 304800 h 838200"/>
                <a:gd name="connsiteX25" fmla="*/ 131445 w 561975"/>
                <a:gd name="connsiteY25" fmla="*/ 304800 h 838200"/>
                <a:gd name="connsiteX26" fmla="*/ 112395 w 561975"/>
                <a:gd name="connsiteY26" fmla="*/ 285750 h 838200"/>
                <a:gd name="connsiteX27" fmla="*/ 112395 w 561975"/>
                <a:gd name="connsiteY27" fmla="*/ 95250 h 838200"/>
                <a:gd name="connsiteX28" fmla="*/ 421958 w 561975"/>
                <a:gd name="connsiteY28" fmla="*/ 609600 h 838200"/>
                <a:gd name="connsiteX29" fmla="*/ 145733 w 561975"/>
                <a:gd name="connsiteY29" fmla="*/ 609600 h 838200"/>
                <a:gd name="connsiteX30" fmla="*/ 162877 w 561975"/>
                <a:gd name="connsiteY30" fmla="*/ 571500 h 838200"/>
                <a:gd name="connsiteX31" fmla="*/ 404813 w 561975"/>
                <a:gd name="connsiteY31" fmla="*/ 571500 h 838200"/>
                <a:gd name="connsiteX32" fmla="*/ 421958 w 561975"/>
                <a:gd name="connsiteY32" fmla="*/ 609600 h 838200"/>
                <a:gd name="connsiteX33" fmla="*/ 426720 w 561975"/>
                <a:gd name="connsiteY33" fmla="*/ 514350 h 838200"/>
                <a:gd name="connsiteX34" fmla="*/ 398145 w 561975"/>
                <a:gd name="connsiteY34" fmla="*/ 485775 h 838200"/>
                <a:gd name="connsiteX35" fmla="*/ 426720 w 561975"/>
                <a:gd name="connsiteY35" fmla="*/ 457200 h 838200"/>
                <a:gd name="connsiteX36" fmla="*/ 455295 w 561975"/>
                <a:gd name="connsiteY36" fmla="*/ 485775 h 838200"/>
                <a:gd name="connsiteX37" fmla="*/ 426720 w 561975"/>
                <a:gd name="connsiteY37" fmla="*/ 514350 h 838200"/>
                <a:gd name="connsiteX38" fmla="*/ 446722 w 561975"/>
                <a:gd name="connsiteY38" fmla="*/ 571500 h 838200"/>
                <a:gd name="connsiteX39" fmla="*/ 455295 w 561975"/>
                <a:gd name="connsiteY39" fmla="*/ 571500 h 838200"/>
                <a:gd name="connsiteX40" fmla="*/ 512445 w 561975"/>
                <a:gd name="connsiteY40" fmla="*/ 514350 h 838200"/>
                <a:gd name="connsiteX41" fmla="*/ 512445 w 561975"/>
                <a:gd name="connsiteY41" fmla="*/ 76200 h 838200"/>
                <a:gd name="connsiteX42" fmla="*/ 436245 w 561975"/>
                <a:gd name="connsiteY42" fmla="*/ 0 h 838200"/>
                <a:gd name="connsiteX43" fmla="*/ 131445 w 561975"/>
                <a:gd name="connsiteY43" fmla="*/ 0 h 838200"/>
                <a:gd name="connsiteX44" fmla="*/ 55245 w 561975"/>
                <a:gd name="connsiteY44" fmla="*/ 76200 h 838200"/>
                <a:gd name="connsiteX45" fmla="*/ 55245 w 561975"/>
                <a:gd name="connsiteY45" fmla="*/ 514350 h 838200"/>
                <a:gd name="connsiteX46" fmla="*/ 112395 w 561975"/>
                <a:gd name="connsiteY46" fmla="*/ 571500 h 838200"/>
                <a:gd name="connsiteX47" fmla="*/ 120967 w 561975"/>
                <a:gd name="connsiteY47" fmla="*/ 571500 h 838200"/>
                <a:gd name="connsiteX48" fmla="*/ 0 w 561975"/>
                <a:gd name="connsiteY48" fmla="*/ 838200 h 838200"/>
                <a:gd name="connsiteX49" fmla="*/ 41910 w 561975"/>
                <a:gd name="connsiteY49" fmla="*/ 838200 h 838200"/>
                <a:gd name="connsiteX50" fmla="*/ 59055 w 561975"/>
                <a:gd name="connsiteY50" fmla="*/ 800100 h 838200"/>
                <a:gd name="connsiteX51" fmla="*/ 507683 w 561975"/>
                <a:gd name="connsiteY51" fmla="*/ 800100 h 838200"/>
                <a:gd name="connsiteX52" fmla="*/ 524828 w 561975"/>
                <a:gd name="connsiteY52" fmla="*/ 838200 h 838200"/>
                <a:gd name="connsiteX53" fmla="*/ 566737 w 561975"/>
                <a:gd name="connsiteY53" fmla="*/ 838200 h 838200"/>
                <a:gd name="connsiteX54" fmla="*/ 446722 w 561975"/>
                <a:gd name="connsiteY54" fmla="*/ 571500 h 838200"/>
                <a:gd name="connsiteX0" fmla="*/ 76200 w 566737"/>
                <a:gd name="connsiteY0" fmla="*/ 762000 h 838200"/>
                <a:gd name="connsiteX1" fmla="*/ 93345 w 566737"/>
                <a:gd name="connsiteY1" fmla="*/ 723900 h 838200"/>
                <a:gd name="connsiteX2" fmla="*/ 474345 w 566737"/>
                <a:gd name="connsiteY2" fmla="*/ 723900 h 838200"/>
                <a:gd name="connsiteX3" fmla="*/ 491490 w 566737"/>
                <a:gd name="connsiteY3" fmla="*/ 762000 h 838200"/>
                <a:gd name="connsiteX4" fmla="*/ 76200 w 566737"/>
                <a:gd name="connsiteY4" fmla="*/ 762000 h 838200"/>
                <a:gd name="connsiteX5" fmla="*/ 128588 w 566737"/>
                <a:gd name="connsiteY5" fmla="*/ 647700 h 838200"/>
                <a:gd name="connsiteX6" fmla="*/ 440055 w 566737"/>
                <a:gd name="connsiteY6" fmla="*/ 647700 h 838200"/>
                <a:gd name="connsiteX7" fmla="*/ 457200 w 566737"/>
                <a:gd name="connsiteY7" fmla="*/ 685800 h 838200"/>
                <a:gd name="connsiteX8" fmla="*/ 111442 w 566737"/>
                <a:gd name="connsiteY8" fmla="*/ 685800 h 838200"/>
                <a:gd name="connsiteX9" fmla="*/ 128588 w 566737"/>
                <a:gd name="connsiteY9" fmla="*/ 647700 h 838200"/>
                <a:gd name="connsiteX10" fmla="*/ 112395 w 566737"/>
                <a:gd name="connsiteY10" fmla="*/ 485775 h 838200"/>
                <a:gd name="connsiteX11" fmla="*/ 140970 w 566737"/>
                <a:gd name="connsiteY11" fmla="*/ 457200 h 838200"/>
                <a:gd name="connsiteX12" fmla="*/ 169545 w 566737"/>
                <a:gd name="connsiteY12" fmla="*/ 485775 h 838200"/>
                <a:gd name="connsiteX13" fmla="*/ 140970 w 566737"/>
                <a:gd name="connsiteY13" fmla="*/ 514350 h 838200"/>
                <a:gd name="connsiteX14" fmla="*/ 112395 w 566737"/>
                <a:gd name="connsiteY14" fmla="*/ 485775 h 838200"/>
                <a:gd name="connsiteX15" fmla="*/ 112395 w 566737"/>
                <a:gd name="connsiteY15" fmla="*/ 95250 h 838200"/>
                <a:gd name="connsiteX16" fmla="*/ 150495 w 566737"/>
                <a:gd name="connsiteY16" fmla="*/ 57150 h 838200"/>
                <a:gd name="connsiteX17" fmla="*/ 226695 w 566737"/>
                <a:gd name="connsiteY17" fmla="*/ 57150 h 838200"/>
                <a:gd name="connsiteX18" fmla="*/ 245745 w 566737"/>
                <a:gd name="connsiteY18" fmla="*/ 38100 h 838200"/>
                <a:gd name="connsiteX19" fmla="*/ 321945 w 566737"/>
                <a:gd name="connsiteY19" fmla="*/ 38100 h 838200"/>
                <a:gd name="connsiteX20" fmla="*/ 340995 w 566737"/>
                <a:gd name="connsiteY20" fmla="*/ 57150 h 838200"/>
                <a:gd name="connsiteX21" fmla="*/ 417195 w 566737"/>
                <a:gd name="connsiteY21" fmla="*/ 57150 h 838200"/>
                <a:gd name="connsiteX22" fmla="*/ 455295 w 566737"/>
                <a:gd name="connsiteY22" fmla="*/ 95250 h 838200"/>
                <a:gd name="connsiteX23" fmla="*/ 455295 w 566737"/>
                <a:gd name="connsiteY23" fmla="*/ 285750 h 838200"/>
                <a:gd name="connsiteX24" fmla="*/ 436245 w 566737"/>
                <a:gd name="connsiteY24" fmla="*/ 304800 h 838200"/>
                <a:gd name="connsiteX25" fmla="*/ 131445 w 566737"/>
                <a:gd name="connsiteY25" fmla="*/ 304800 h 838200"/>
                <a:gd name="connsiteX26" fmla="*/ 112395 w 566737"/>
                <a:gd name="connsiteY26" fmla="*/ 285750 h 838200"/>
                <a:gd name="connsiteX27" fmla="*/ 112395 w 566737"/>
                <a:gd name="connsiteY27" fmla="*/ 95250 h 838200"/>
                <a:gd name="connsiteX28" fmla="*/ 421958 w 566737"/>
                <a:gd name="connsiteY28" fmla="*/ 609600 h 838200"/>
                <a:gd name="connsiteX29" fmla="*/ 145733 w 566737"/>
                <a:gd name="connsiteY29" fmla="*/ 609600 h 838200"/>
                <a:gd name="connsiteX30" fmla="*/ 162877 w 566737"/>
                <a:gd name="connsiteY30" fmla="*/ 571500 h 838200"/>
                <a:gd name="connsiteX31" fmla="*/ 404813 w 566737"/>
                <a:gd name="connsiteY31" fmla="*/ 571500 h 838200"/>
                <a:gd name="connsiteX32" fmla="*/ 421958 w 566737"/>
                <a:gd name="connsiteY32" fmla="*/ 609600 h 838200"/>
                <a:gd name="connsiteX33" fmla="*/ 426720 w 566737"/>
                <a:gd name="connsiteY33" fmla="*/ 514350 h 838200"/>
                <a:gd name="connsiteX34" fmla="*/ 398145 w 566737"/>
                <a:gd name="connsiteY34" fmla="*/ 485775 h 838200"/>
                <a:gd name="connsiteX35" fmla="*/ 426720 w 566737"/>
                <a:gd name="connsiteY35" fmla="*/ 457200 h 838200"/>
                <a:gd name="connsiteX36" fmla="*/ 455295 w 566737"/>
                <a:gd name="connsiteY36" fmla="*/ 485775 h 838200"/>
                <a:gd name="connsiteX37" fmla="*/ 426720 w 566737"/>
                <a:gd name="connsiteY37" fmla="*/ 514350 h 838200"/>
                <a:gd name="connsiteX38" fmla="*/ 446722 w 566737"/>
                <a:gd name="connsiteY38" fmla="*/ 571500 h 838200"/>
                <a:gd name="connsiteX39" fmla="*/ 455295 w 566737"/>
                <a:gd name="connsiteY39" fmla="*/ 571500 h 838200"/>
                <a:gd name="connsiteX40" fmla="*/ 512445 w 566737"/>
                <a:gd name="connsiteY40" fmla="*/ 514350 h 838200"/>
                <a:gd name="connsiteX41" fmla="*/ 512445 w 566737"/>
                <a:gd name="connsiteY41" fmla="*/ 76200 h 838200"/>
                <a:gd name="connsiteX42" fmla="*/ 436245 w 566737"/>
                <a:gd name="connsiteY42" fmla="*/ 0 h 838200"/>
                <a:gd name="connsiteX43" fmla="*/ 131445 w 566737"/>
                <a:gd name="connsiteY43" fmla="*/ 0 h 838200"/>
                <a:gd name="connsiteX44" fmla="*/ 55245 w 566737"/>
                <a:gd name="connsiteY44" fmla="*/ 76200 h 838200"/>
                <a:gd name="connsiteX45" fmla="*/ 55245 w 566737"/>
                <a:gd name="connsiteY45" fmla="*/ 514350 h 838200"/>
                <a:gd name="connsiteX46" fmla="*/ 112395 w 566737"/>
                <a:gd name="connsiteY46" fmla="*/ 571500 h 838200"/>
                <a:gd name="connsiteX47" fmla="*/ 144780 w 566737"/>
                <a:gd name="connsiteY47" fmla="*/ 569913 h 838200"/>
                <a:gd name="connsiteX48" fmla="*/ 0 w 566737"/>
                <a:gd name="connsiteY48" fmla="*/ 838200 h 838200"/>
                <a:gd name="connsiteX49" fmla="*/ 41910 w 566737"/>
                <a:gd name="connsiteY49" fmla="*/ 838200 h 838200"/>
                <a:gd name="connsiteX50" fmla="*/ 59055 w 566737"/>
                <a:gd name="connsiteY50" fmla="*/ 800100 h 838200"/>
                <a:gd name="connsiteX51" fmla="*/ 507683 w 566737"/>
                <a:gd name="connsiteY51" fmla="*/ 800100 h 838200"/>
                <a:gd name="connsiteX52" fmla="*/ 524828 w 566737"/>
                <a:gd name="connsiteY52" fmla="*/ 838200 h 838200"/>
                <a:gd name="connsiteX53" fmla="*/ 566737 w 566737"/>
                <a:gd name="connsiteY53" fmla="*/ 838200 h 838200"/>
                <a:gd name="connsiteX54" fmla="*/ 446722 w 566737"/>
                <a:gd name="connsiteY54" fmla="*/ 571500 h 838200"/>
                <a:gd name="connsiteX0" fmla="*/ 66675 w 557212"/>
                <a:gd name="connsiteY0" fmla="*/ 762000 h 838200"/>
                <a:gd name="connsiteX1" fmla="*/ 83820 w 557212"/>
                <a:gd name="connsiteY1" fmla="*/ 723900 h 838200"/>
                <a:gd name="connsiteX2" fmla="*/ 464820 w 557212"/>
                <a:gd name="connsiteY2" fmla="*/ 723900 h 838200"/>
                <a:gd name="connsiteX3" fmla="*/ 481965 w 557212"/>
                <a:gd name="connsiteY3" fmla="*/ 762000 h 838200"/>
                <a:gd name="connsiteX4" fmla="*/ 66675 w 557212"/>
                <a:gd name="connsiteY4" fmla="*/ 762000 h 838200"/>
                <a:gd name="connsiteX5" fmla="*/ 119063 w 557212"/>
                <a:gd name="connsiteY5" fmla="*/ 647700 h 838200"/>
                <a:gd name="connsiteX6" fmla="*/ 430530 w 557212"/>
                <a:gd name="connsiteY6" fmla="*/ 647700 h 838200"/>
                <a:gd name="connsiteX7" fmla="*/ 447675 w 557212"/>
                <a:gd name="connsiteY7" fmla="*/ 685800 h 838200"/>
                <a:gd name="connsiteX8" fmla="*/ 101917 w 557212"/>
                <a:gd name="connsiteY8" fmla="*/ 685800 h 838200"/>
                <a:gd name="connsiteX9" fmla="*/ 119063 w 557212"/>
                <a:gd name="connsiteY9" fmla="*/ 647700 h 838200"/>
                <a:gd name="connsiteX10" fmla="*/ 102870 w 557212"/>
                <a:gd name="connsiteY10" fmla="*/ 485775 h 838200"/>
                <a:gd name="connsiteX11" fmla="*/ 131445 w 557212"/>
                <a:gd name="connsiteY11" fmla="*/ 457200 h 838200"/>
                <a:gd name="connsiteX12" fmla="*/ 160020 w 557212"/>
                <a:gd name="connsiteY12" fmla="*/ 485775 h 838200"/>
                <a:gd name="connsiteX13" fmla="*/ 131445 w 557212"/>
                <a:gd name="connsiteY13" fmla="*/ 514350 h 838200"/>
                <a:gd name="connsiteX14" fmla="*/ 102870 w 557212"/>
                <a:gd name="connsiteY14" fmla="*/ 485775 h 838200"/>
                <a:gd name="connsiteX15" fmla="*/ 102870 w 557212"/>
                <a:gd name="connsiteY15" fmla="*/ 95250 h 838200"/>
                <a:gd name="connsiteX16" fmla="*/ 140970 w 557212"/>
                <a:gd name="connsiteY16" fmla="*/ 57150 h 838200"/>
                <a:gd name="connsiteX17" fmla="*/ 217170 w 557212"/>
                <a:gd name="connsiteY17" fmla="*/ 57150 h 838200"/>
                <a:gd name="connsiteX18" fmla="*/ 236220 w 557212"/>
                <a:gd name="connsiteY18" fmla="*/ 38100 h 838200"/>
                <a:gd name="connsiteX19" fmla="*/ 312420 w 557212"/>
                <a:gd name="connsiteY19" fmla="*/ 38100 h 838200"/>
                <a:gd name="connsiteX20" fmla="*/ 331470 w 557212"/>
                <a:gd name="connsiteY20" fmla="*/ 57150 h 838200"/>
                <a:gd name="connsiteX21" fmla="*/ 407670 w 557212"/>
                <a:gd name="connsiteY21" fmla="*/ 57150 h 838200"/>
                <a:gd name="connsiteX22" fmla="*/ 445770 w 557212"/>
                <a:gd name="connsiteY22" fmla="*/ 95250 h 838200"/>
                <a:gd name="connsiteX23" fmla="*/ 445770 w 557212"/>
                <a:gd name="connsiteY23" fmla="*/ 285750 h 838200"/>
                <a:gd name="connsiteX24" fmla="*/ 426720 w 557212"/>
                <a:gd name="connsiteY24" fmla="*/ 304800 h 838200"/>
                <a:gd name="connsiteX25" fmla="*/ 121920 w 557212"/>
                <a:gd name="connsiteY25" fmla="*/ 304800 h 838200"/>
                <a:gd name="connsiteX26" fmla="*/ 102870 w 557212"/>
                <a:gd name="connsiteY26" fmla="*/ 285750 h 838200"/>
                <a:gd name="connsiteX27" fmla="*/ 102870 w 557212"/>
                <a:gd name="connsiteY27" fmla="*/ 95250 h 838200"/>
                <a:gd name="connsiteX28" fmla="*/ 412433 w 557212"/>
                <a:gd name="connsiteY28" fmla="*/ 609600 h 838200"/>
                <a:gd name="connsiteX29" fmla="*/ 136208 w 557212"/>
                <a:gd name="connsiteY29" fmla="*/ 609600 h 838200"/>
                <a:gd name="connsiteX30" fmla="*/ 153352 w 557212"/>
                <a:gd name="connsiteY30" fmla="*/ 571500 h 838200"/>
                <a:gd name="connsiteX31" fmla="*/ 395288 w 557212"/>
                <a:gd name="connsiteY31" fmla="*/ 571500 h 838200"/>
                <a:gd name="connsiteX32" fmla="*/ 412433 w 557212"/>
                <a:gd name="connsiteY32" fmla="*/ 609600 h 838200"/>
                <a:gd name="connsiteX33" fmla="*/ 417195 w 557212"/>
                <a:gd name="connsiteY33" fmla="*/ 514350 h 838200"/>
                <a:gd name="connsiteX34" fmla="*/ 388620 w 557212"/>
                <a:gd name="connsiteY34" fmla="*/ 485775 h 838200"/>
                <a:gd name="connsiteX35" fmla="*/ 417195 w 557212"/>
                <a:gd name="connsiteY35" fmla="*/ 457200 h 838200"/>
                <a:gd name="connsiteX36" fmla="*/ 445770 w 557212"/>
                <a:gd name="connsiteY36" fmla="*/ 485775 h 838200"/>
                <a:gd name="connsiteX37" fmla="*/ 417195 w 557212"/>
                <a:gd name="connsiteY37" fmla="*/ 514350 h 838200"/>
                <a:gd name="connsiteX38" fmla="*/ 437197 w 557212"/>
                <a:gd name="connsiteY38" fmla="*/ 571500 h 838200"/>
                <a:gd name="connsiteX39" fmla="*/ 445770 w 557212"/>
                <a:gd name="connsiteY39" fmla="*/ 571500 h 838200"/>
                <a:gd name="connsiteX40" fmla="*/ 502920 w 557212"/>
                <a:gd name="connsiteY40" fmla="*/ 514350 h 838200"/>
                <a:gd name="connsiteX41" fmla="*/ 502920 w 557212"/>
                <a:gd name="connsiteY41" fmla="*/ 76200 h 838200"/>
                <a:gd name="connsiteX42" fmla="*/ 426720 w 557212"/>
                <a:gd name="connsiteY42" fmla="*/ 0 h 838200"/>
                <a:gd name="connsiteX43" fmla="*/ 121920 w 557212"/>
                <a:gd name="connsiteY43" fmla="*/ 0 h 838200"/>
                <a:gd name="connsiteX44" fmla="*/ 45720 w 557212"/>
                <a:gd name="connsiteY44" fmla="*/ 76200 h 838200"/>
                <a:gd name="connsiteX45" fmla="*/ 45720 w 557212"/>
                <a:gd name="connsiteY45" fmla="*/ 514350 h 838200"/>
                <a:gd name="connsiteX46" fmla="*/ 102870 w 557212"/>
                <a:gd name="connsiteY46" fmla="*/ 571500 h 838200"/>
                <a:gd name="connsiteX47" fmla="*/ 135255 w 557212"/>
                <a:gd name="connsiteY47" fmla="*/ 569913 h 838200"/>
                <a:gd name="connsiteX48" fmla="*/ 0 w 557212"/>
                <a:gd name="connsiteY48" fmla="*/ 838200 h 838200"/>
                <a:gd name="connsiteX49" fmla="*/ 32385 w 557212"/>
                <a:gd name="connsiteY49" fmla="*/ 838200 h 838200"/>
                <a:gd name="connsiteX50" fmla="*/ 49530 w 557212"/>
                <a:gd name="connsiteY50" fmla="*/ 800100 h 838200"/>
                <a:gd name="connsiteX51" fmla="*/ 498158 w 557212"/>
                <a:gd name="connsiteY51" fmla="*/ 800100 h 838200"/>
                <a:gd name="connsiteX52" fmla="*/ 515303 w 557212"/>
                <a:gd name="connsiteY52" fmla="*/ 838200 h 838200"/>
                <a:gd name="connsiteX53" fmla="*/ 557212 w 557212"/>
                <a:gd name="connsiteY53" fmla="*/ 838200 h 838200"/>
                <a:gd name="connsiteX54" fmla="*/ 437197 w 557212"/>
                <a:gd name="connsiteY54" fmla="*/ 571500 h 838200"/>
                <a:gd name="connsiteX0" fmla="*/ 66675 w 557212"/>
                <a:gd name="connsiteY0" fmla="*/ 762000 h 838200"/>
                <a:gd name="connsiteX1" fmla="*/ 83820 w 557212"/>
                <a:gd name="connsiteY1" fmla="*/ 723900 h 838200"/>
                <a:gd name="connsiteX2" fmla="*/ 464820 w 557212"/>
                <a:gd name="connsiteY2" fmla="*/ 723900 h 838200"/>
                <a:gd name="connsiteX3" fmla="*/ 481965 w 557212"/>
                <a:gd name="connsiteY3" fmla="*/ 762000 h 838200"/>
                <a:gd name="connsiteX4" fmla="*/ 66675 w 557212"/>
                <a:gd name="connsiteY4" fmla="*/ 762000 h 838200"/>
                <a:gd name="connsiteX5" fmla="*/ 119063 w 557212"/>
                <a:gd name="connsiteY5" fmla="*/ 647700 h 838200"/>
                <a:gd name="connsiteX6" fmla="*/ 430530 w 557212"/>
                <a:gd name="connsiteY6" fmla="*/ 647700 h 838200"/>
                <a:gd name="connsiteX7" fmla="*/ 447675 w 557212"/>
                <a:gd name="connsiteY7" fmla="*/ 685800 h 838200"/>
                <a:gd name="connsiteX8" fmla="*/ 101917 w 557212"/>
                <a:gd name="connsiteY8" fmla="*/ 685800 h 838200"/>
                <a:gd name="connsiteX9" fmla="*/ 119063 w 557212"/>
                <a:gd name="connsiteY9" fmla="*/ 647700 h 838200"/>
                <a:gd name="connsiteX10" fmla="*/ 102870 w 557212"/>
                <a:gd name="connsiteY10" fmla="*/ 485775 h 838200"/>
                <a:gd name="connsiteX11" fmla="*/ 131445 w 557212"/>
                <a:gd name="connsiteY11" fmla="*/ 457200 h 838200"/>
                <a:gd name="connsiteX12" fmla="*/ 160020 w 557212"/>
                <a:gd name="connsiteY12" fmla="*/ 485775 h 838200"/>
                <a:gd name="connsiteX13" fmla="*/ 131445 w 557212"/>
                <a:gd name="connsiteY13" fmla="*/ 514350 h 838200"/>
                <a:gd name="connsiteX14" fmla="*/ 102870 w 557212"/>
                <a:gd name="connsiteY14" fmla="*/ 485775 h 838200"/>
                <a:gd name="connsiteX15" fmla="*/ 102870 w 557212"/>
                <a:gd name="connsiteY15" fmla="*/ 95250 h 838200"/>
                <a:gd name="connsiteX16" fmla="*/ 140970 w 557212"/>
                <a:gd name="connsiteY16" fmla="*/ 57150 h 838200"/>
                <a:gd name="connsiteX17" fmla="*/ 217170 w 557212"/>
                <a:gd name="connsiteY17" fmla="*/ 57150 h 838200"/>
                <a:gd name="connsiteX18" fmla="*/ 236220 w 557212"/>
                <a:gd name="connsiteY18" fmla="*/ 38100 h 838200"/>
                <a:gd name="connsiteX19" fmla="*/ 312420 w 557212"/>
                <a:gd name="connsiteY19" fmla="*/ 38100 h 838200"/>
                <a:gd name="connsiteX20" fmla="*/ 331470 w 557212"/>
                <a:gd name="connsiteY20" fmla="*/ 57150 h 838200"/>
                <a:gd name="connsiteX21" fmla="*/ 407670 w 557212"/>
                <a:gd name="connsiteY21" fmla="*/ 57150 h 838200"/>
                <a:gd name="connsiteX22" fmla="*/ 445770 w 557212"/>
                <a:gd name="connsiteY22" fmla="*/ 95250 h 838200"/>
                <a:gd name="connsiteX23" fmla="*/ 445770 w 557212"/>
                <a:gd name="connsiteY23" fmla="*/ 285750 h 838200"/>
                <a:gd name="connsiteX24" fmla="*/ 426720 w 557212"/>
                <a:gd name="connsiteY24" fmla="*/ 304800 h 838200"/>
                <a:gd name="connsiteX25" fmla="*/ 121920 w 557212"/>
                <a:gd name="connsiteY25" fmla="*/ 304800 h 838200"/>
                <a:gd name="connsiteX26" fmla="*/ 102870 w 557212"/>
                <a:gd name="connsiteY26" fmla="*/ 285750 h 838200"/>
                <a:gd name="connsiteX27" fmla="*/ 102870 w 557212"/>
                <a:gd name="connsiteY27" fmla="*/ 95250 h 838200"/>
                <a:gd name="connsiteX28" fmla="*/ 412433 w 557212"/>
                <a:gd name="connsiteY28" fmla="*/ 609600 h 838200"/>
                <a:gd name="connsiteX29" fmla="*/ 136208 w 557212"/>
                <a:gd name="connsiteY29" fmla="*/ 609600 h 838200"/>
                <a:gd name="connsiteX30" fmla="*/ 153352 w 557212"/>
                <a:gd name="connsiteY30" fmla="*/ 571500 h 838200"/>
                <a:gd name="connsiteX31" fmla="*/ 395288 w 557212"/>
                <a:gd name="connsiteY31" fmla="*/ 571500 h 838200"/>
                <a:gd name="connsiteX32" fmla="*/ 412433 w 557212"/>
                <a:gd name="connsiteY32" fmla="*/ 609600 h 838200"/>
                <a:gd name="connsiteX33" fmla="*/ 417195 w 557212"/>
                <a:gd name="connsiteY33" fmla="*/ 514350 h 838200"/>
                <a:gd name="connsiteX34" fmla="*/ 388620 w 557212"/>
                <a:gd name="connsiteY34" fmla="*/ 485775 h 838200"/>
                <a:gd name="connsiteX35" fmla="*/ 417195 w 557212"/>
                <a:gd name="connsiteY35" fmla="*/ 457200 h 838200"/>
                <a:gd name="connsiteX36" fmla="*/ 445770 w 557212"/>
                <a:gd name="connsiteY36" fmla="*/ 485775 h 838200"/>
                <a:gd name="connsiteX37" fmla="*/ 417195 w 557212"/>
                <a:gd name="connsiteY37" fmla="*/ 514350 h 838200"/>
                <a:gd name="connsiteX38" fmla="*/ 416560 w 557212"/>
                <a:gd name="connsiteY38" fmla="*/ 571500 h 838200"/>
                <a:gd name="connsiteX39" fmla="*/ 445770 w 557212"/>
                <a:gd name="connsiteY39" fmla="*/ 571500 h 838200"/>
                <a:gd name="connsiteX40" fmla="*/ 502920 w 557212"/>
                <a:gd name="connsiteY40" fmla="*/ 514350 h 838200"/>
                <a:gd name="connsiteX41" fmla="*/ 502920 w 557212"/>
                <a:gd name="connsiteY41" fmla="*/ 76200 h 838200"/>
                <a:gd name="connsiteX42" fmla="*/ 426720 w 557212"/>
                <a:gd name="connsiteY42" fmla="*/ 0 h 838200"/>
                <a:gd name="connsiteX43" fmla="*/ 121920 w 557212"/>
                <a:gd name="connsiteY43" fmla="*/ 0 h 838200"/>
                <a:gd name="connsiteX44" fmla="*/ 45720 w 557212"/>
                <a:gd name="connsiteY44" fmla="*/ 76200 h 838200"/>
                <a:gd name="connsiteX45" fmla="*/ 45720 w 557212"/>
                <a:gd name="connsiteY45" fmla="*/ 514350 h 838200"/>
                <a:gd name="connsiteX46" fmla="*/ 102870 w 557212"/>
                <a:gd name="connsiteY46" fmla="*/ 571500 h 838200"/>
                <a:gd name="connsiteX47" fmla="*/ 135255 w 557212"/>
                <a:gd name="connsiteY47" fmla="*/ 569913 h 838200"/>
                <a:gd name="connsiteX48" fmla="*/ 0 w 557212"/>
                <a:gd name="connsiteY48" fmla="*/ 838200 h 838200"/>
                <a:gd name="connsiteX49" fmla="*/ 32385 w 557212"/>
                <a:gd name="connsiteY49" fmla="*/ 838200 h 838200"/>
                <a:gd name="connsiteX50" fmla="*/ 49530 w 557212"/>
                <a:gd name="connsiteY50" fmla="*/ 800100 h 838200"/>
                <a:gd name="connsiteX51" fmla="*/ 498158 w 557212"/>
                <a:gd name="connsiteY51" fmla="*/ 800100 h 838200"/>
                <a:gd name="connsiteX52" fmla="*/ 515303 w 557212"/>
                <a:gd name="connsiteY52" fmla="*/ 838200 h 838200"/>
                <a:gd name="connsiteX53" fmla="*/ 557212 w 557212"/>
                <a:gd name="connsiteY53" fmla="*/ 838200 h 838200"/>
                <a:gd name="connsiteX54" fmla="*/ 416560 w 557212"/>
                <a:gd name="connsiteY54" fmla="*/ 571500 h 838200"/>
                <a:gd name="connsiteX0" fmla="*/ 66675 w 546099"/>
                <a:gd name="connsiteY0" fmla="*/ 762000 h 842963"/>
                <a:gd name="connsiteX1" fmla="*/ 83820 w 546099"/>
                <a:gd name="connsiteY1" fmla="*/ 723900 h 842963"/>
                <a:gd name="connsiteX2" fmla="*/ 464820 w 546099"/>
                <a:gd name="connsiteY2" fmla="*/ 723900 h 842963"/>
                <a:gd name="connsiteX3" fmla="*/ 481965 w 546099"/>
                <a:gd name="connsiteY3" fmla="*/ 762000 h 842963"/>
                <a:gd name="connsiteX4" fmla="*/ 66675 w 546099"/>
                <a:gd name="connsiteY4" fmla="*/ 762000 h 842963"/>
                <a:gd name="connsiteX5" fmla="*/ 119063 w 546099"/>
                <a:gd name="connsiteY5" fmla="*/ 647700 h 842963"/>
                <a:gd name="connsiteX6" fmla="*/ 430530 w 546099"/>
                <a:gd name="connsiteY6" fmla="*/ 647700 h 842963"/>
                <a:gd name="connsiteX7" fmla="*/ 447675 w 546099"/>
                <a:gd name="connsiteY7" fmla="*/ 685800 h 842963"/>
                <a:gd name="connsiteX8" fmla="*/ 101917 w 546099"/>
                <a:gd name="connsiteY8" fmla="*/ 685800 h 842963"/>
                <a:gd name="connsiteX9" fmla="*/ 119063 w 546099"/>
                <a:gd name="connsiteY9" fmla="*/ 647700 h 842963"/>
                <a:gd name="connsiteX10" fmla="*/ 102870 w 546099"/>
                <a:gd name="connsiteY10" fmla="*/ 485775 h 842963"/>
                <a:gd name="connsiteX11" fmla="*/ 131445 w 546099"/>
                <a:gd name="connsiteY11" fmla="*/ 457200 h 842963"/>
                <a:gd name="connsiteX12" fmla="*/ 160020 w 546099"/>
                <a:gd name="connsiteY12" fmla="*/ 485775 h 842963"/>
                <a:gd name="connsiteX13" fmla="*/ 131445 w 546099"/>
                <a:gd name="connsiteY13" fmla="*/ 514350 h 842963"/>
                <a:gd name="connsiteX14" fmla="*/ 102870 w 546099"/>
                <a:gd name="connsiteY14" fmla="*/ 485775 h 842963"/>
                <a:gd name="connsiteX15" fmla="*/ 102870 w 546099"/>
                <a:gd name="connsiteY15" fmla="*/ 95250 h 842963"/>
                <a:gd name="connsiteX16" fmla="*/ 140970 w 546099"/>
                <a:gd name="connsiteY16" fmla="*/ 57150 h 842963"/>
                <a:gd name="connsiteX17" fmla="*/ 217170 w 546099"/>
                <a:gd name="connsiteY17" fmla="*/ 57150 h 842963"/>
                <a:gd name="connsiteX18" fmla="*/ 236220 w 546099"/>
                <a:gd name="connsiteY18" fmla="*/ 38100 h 842963"/>
                <a:gd name="connsiteX19" fmla="*/ 312420 w 546099"/>
                <a:gd name="connsiteY19" fmla="*/ 38100 h 842963"/>
                <a:gd name="connsiteX20" fmla="*/ 331470 w 546099"/>
                <a:gd name="connsiteY20" fmla="*/ 57150 h 842963"/>
                <a:gd name="connsiteX21" fmla="*/ 407670 w 546099"/>
                <a:gd name="connsiteY21" fmla="*/ 57150 h 842963"/>
                <a:gd name="connsiteX22" fmla="*/ 445770 w 546099"/>
                <a:gd name="connsiteY22" fmla="*/ 95250 h 842963"/>
                <a:gd name="connsiteX23" fmla="*/ 445770 w 546099"/>
                <a:gd name="connsiteY23" fmla="*/ 285750 h 842963"/>
                <a:gd name="connsiteX24" fmla="*/ 426720 w 546099"/>
                <a:gd name="connsiteY24" fmla="*/ 304800 h 842963"/>
                <a:gd name="connsiteX25" fmla="*/ 121920 w 546099"/>
                <a:gd name="connsiteY25" fmla="*/ 304800 h 842963"/>
                <a:gd name="connsiteX26" fmla="*/ 102870 w 546099"/>
                <a:gd name="connsiteY26" fmla="*/ 285750 h 842963"/>
                <a:gd name="connsiteX27" fmla="*/ 102870 w 546099"/>
                <a:gd name="connsiteY27" fmla="*/ 95250 h 842963"/>
                <a:gd name="connsiteX28" fmla="*/ 412433 w 546099"/>
                <a:gd name="connsiteY28" fmla="*/ 609600 h 842963"/>
                <a:gd name="connsiteX29" fmla="*/ 136208 w 546099"/>
                <a:gd name="connsiteY29" fmla="*/ 609600 h 842963"/>
                <a:gd name="connsiteX30" fmla="*/ 153352 w 546099"/>
                <a:gd name="connsiteY30" fmla="*/ 571500 h 842963"/>
                <a:gd name="connsiteX31" fmla="*/ 395288 w 546099"/>
                <a:gd name="connsiteY31" fmla="*/ 571500 h 842963"/>
                <a:gd name="connsiteX32" fmla="*/ 412433 w 546099"/>
                <a:gd name="connsiteY32" fmla="*/ 609600 h 842963"/>
                <a:gd name="connsiteX33" fmla="*/ 417195 w 546099"/>
                <a:gd name="connsiteY33" fmla="*/ 514350 h 842963"/>
                <a:gd name="connsiteX34" fmla="*/ 388620 w 546099"/>
                <a:gd name="connsiteY34" fmla="*/ 485775 h 842963"/>
                <a:gd name="connsiteX35" fmla="*/ 417195 w 546099"/>
                <a:gd name="connsiteY35" fmla="*/ 457200 h 842963"/>
                <a:gd name="connsiteX36" fmla="*/ 445770 w 546099"/>
                <a:gd name="connsiteY36" fmla="*/ 485775 h 842963"/>
                <a:gd name="connsiteX37" fmla="*/ 417195 w 546099"/>
                <a:gd name="connsiteY37" fmla="*/ 514350 h 842963"/>
                <a:gd name="connsiteX38" fmla="*/ 416560 w 546099"/>
                <a:gd name="connsiteY38" fmla="*/ 571500 h 842963"/>
                <a:gd name="connsiteX39" fmla="*/ 445770 w 546099"/>
                <a:gd name="connsiteY39" fmla="*/ 571500 h 842963"/>
                <a:gd name="connsiteX40" fmla="*/ 502920 w 546099"/>
                <a:gd name="connsiteY40" fmla="*/ 514350 h 842963"/>
                <a:gd name="connsiteX41" fmla="*/ 502920 w 546099"/>
                <a:gd name="connsiteY41" fmla="*/ 76200 h 842963"/>
                <a:gd name="connsiteX42" fmla="*/ 426720 w 546099"/>
                <a:gd name="connsiteY42" fmla="*/ 0 h 842963"/>
                <a:gd name="connsiteX43" fmla="*/ 121920 w 546099"/>
                <a:gd name="connsiteY43" fmla="*/ 0 h 842963"/>
                <a:gd name="connsiteX44" fmla="*/ 45720 w 546099"/>
                <a:gd name="connsiteY44" fmla="*/ 76200 h 842963"/>
                <a:gd name="connsiteX45" fmla="*/ 45720 w 546099"/>
                <a:gd name="connsiteY45" fmla="*/ 514350 h 842963"/>
                <a:gd name="connsiteX46" fmla="*/ 102870 w 546099"/>
                <a:gd name="connsiteY46" fmla="*/ 571500 h 842963"/>
                <a:gd name="connsiteX47" fmla="*/ 135255 w 546099"/>
                <a:gd name="connsiteY47" fmla="*/ 569913 h 842963"/>
                <a:gd name="connsiteX48" fmla="*/ 0 w 546099"/>
                <a:gd name="connsiteY48" fmla="*/ 838200 h 842963"/>
                <a:gd name="connsiteX49" fmla="*/ 32385 w 546099"/>
                <a:gd name="connsiteY49" fmla="*/ 838200 h 842963"/>
                <a:gd name="connsiteX50" fmla="*/ 49530 w 546099"/>
                <a:gd name="connsiteY50" fmla="*/ 800100 h 842963"/>
                <a:gd name="connsiteX51" fmla="*/ 498158 w 546099"/>
                <a:gd name="connsiteY51" fmla="*/ 800100 h 842963"/>
                <a:gd name="connsiteX52" fmla="*/ 515303 w 546099"/>
                <a:gd name="connsiteY52" fmla="*/ 838200 h 842963"/>
                <a:gd name="connsiteX53" fmla="*/ 546099 w 546099"/>
                <a:gd name="connsiteY53" fmla="*/ 842963 h 842963"/>
                <a:gd name="connsiteX54" fmla="*/ 416560 w 546099"/>
                <a:gd name="connsiteY54" fmla="*/ 571500 h 84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46099" h="842963">
                  <a:moveTo>
                    <a:pt x="66675" y="762000"/>
                  </a:moveTo>
                  <a:lnTo>
                    <a:pt x="83820" y="723900"/>
                  </a:lnTo>
                  <a:lnTo>
                    <a:pt x="464820" y="723900"/>
                  </a:lnTo>
                  <a:lnTo>
                    <a:pt x="481965" y="762000"/>
                  </a:lnTo>
                  <a:lnTo>
                    <a:pt x="66675" y="762000"/>
                  </a:lnTo>
                  <a:close/>
                  <a:moveTo>
                    <a:pt x="119063" y="647700"/>
                  </a:moveTo>
                  <a:lnTo>
                    <a:pt x="430530" y="647700"/>
                  </a:lnTo>
                  <a:lnTo>
                    <a:pt x="447675" y="685800"/>
                  </a:lnTo>
                  <a:lnTo>
                    <a:pt x="101917" y="685800"/>
                  </a:lnTo>
                  <a:lnTo>
                    <a:pt x="119063" y="647700"/>
                  </a:lnTo>
                  <a:close/>
                  <a:moveTo>
                    <a:pt x="102870" y="485775"/>
                  </a:moveTo>
                  <a:cubicBezTo>
                    <a:pt x="102870" y="469583"/>
                    <a:pt x="115252" y="457200"/>
                    <a:pt x="131445" y="457200"/>
                  </a:cubicBezTo>
                  <a:cubicBezTo>
                    <a:pt x="147638" y="457200"/>
                    <a:pt x="160020" y="469583"/>
                    <a:pt x="160020" y="485775"/>
                  </a:cubicBezTo>
                  <a:cubicBezTo>
                    <a:pt x="160020" y="501968"/>
                    <a:pt x="147638" y="514350"/>
                    <a:pt x="131445" y="514350"/>
                  </a:cubicBezTo>
                  <a:cubicBezTo>
                    <a:pt x="115252" y="514350"/>
                    <a:pt x="102870" y="501968"/>
                    <a:pt x="102870" y="485775"/>
                  </a:cubicBezTo>
                  <a:close/>
                  <a:moveTo>
                    <a:pt x="102870" y="95250"/>
                  </a:moveTo>
                  <a:cubicBezTo>
                    <a:pt x="102870" y="74295"/>
                    <a:pt x="120015" y="57150"/>
                    <a:pt x="140970" y="57150"/>
                  </a:cubicBezTo>
                  <a:lnTo>
                    <a:pt x="217170" y="57150"/>
                  </a:lnTo>
                  <a:cubicBezTo>
                    <a:pt x="217170" y="46672"/>
                    <a:pt x="225743" y="38100"/>
                    <a:pt x="236220" y="38100"/>
                  </a:cubicBezTo>
                  <a:lnTo>
                    <a:pt x="312420" y="38100"/>
                  </a:lnTo>
                  <a:cubicBezTo>
                    <a:pt x="322897" y="38100"/>
                    <a:pt x="331470" y="46672"/>
                    <a:pt x="331470" y="57150"/>
                  </a:cubicBezTo>
                  <a:lnTo>
                    <a:pt x="407670" y="57150"/>
                  </a:lnTo>
                  <a:cubicBezTo>
                    <a:pt x="428625" y="57150"/>
                    <a:pt x="445770" y="74295"/>
                    <a:pt x="445770" y="95250"/>
                  </a:cubicBezTo>
                  <a:lnTo>
                    <a:pt x="445770" y="285750"/>
                  </a:lnTo>
                  <a:cubicBezTo>
                    <a:pt x="445770" y="296228"/>
                    <a:pt x="437197" y="304800"/>
                    <a:pt x="426720" y="304800"/>
                  </a:cubicBezTo>
                  <a:lnTo>
                    <a:pt x="121920" y="304800"/>
                  </a:lnTo>
                  <a:cubicBezTo>
                    <a:pt x="111442" y="304800"/>
                    <a:pt x="102870" y="296228"/>
                    <a:pt x="102870" y="285750"/>
                  </a:cubicBezTo>
                  <a:lnTo>
                    <a:pt x="102870" y="95250"/>
                  </a:lnTo>
                  <a:close/>
                  <a:moveTo>
                    <a:pt x="412433" y="609600"/>
                  </a:moveTo>
                  <a:lnTo>
                    <a:pt x="136208" y="609600"/>
                  </a:lnTo>
                  <a:lnTo>
                    <a:pt x="153352" y="571500"/>
                  </a:lnTo>
                  <a:lnTo>
                    <a:pt x="395288" y="571500"/>
                  </a:lnTo>
                  <a:lnTo>
                    <a:pt x="412433" y="609600"/>
                  </a:lnTo>
                  <a:close/>
                  <a:moveTo>
                    <a:pt x="417195" y="514350"/>
                  </a:moveTo>
                  <a:cubicBezTo>
                    <a:pt x="401003" y="514350"/>
                    <a:pt x="388620" y="501968"/>
                    <a:pt x="388620" y="485775"/>
                  </a:cubicBezTo>
                  <a:cubicBezTo>
                    <a:pt x="388620" y="469583"/>
                    <a:pt x="401003" y="457200"/>
                    <a:pt x="417195" y="457200"/>
                  </a:cubicBezTo>
                  <a:cubicBezTo>
                    <a:pt x="433387" y="457200"/>
                    <a:pt x="445770" y="469583"/>
                    <a:pt x="445770" y="485775"/>
                  </a:cubicBezTo>
                  <a:cubicBezTo>
                    <a:pt x="445770" y="501968"/>
                    <a:pt x="433387" y="514350"/>
                    <a:pt x="417195" y="514350"/>
                  </a:cubicBezTo>
                  <a:close/>
                  <a:moveTo>
                    <a:pt x="416560" y="571500"/>
                  </a:moveTo>
                  <a:lnTo>
                    <a:pt x="445770" y="571500"/>
                  </a:lnTo>
                  <a:cubicBezTo>
                    <a:pt x="477203" y="571500"/>
                    <a:pt x="502920" y="545783"/>
                    <a:pt x="502920" y="514350"/>
                  </a:cubicBezTo>
                  <a:lnTo>
                    <a:pt x="502920" y="76200"/>
                  </a:lnTo>
                  <a:cubicBezTo>
                    <a:pt x="502920" y="34290"/>
                    <a:pt x="468630" y="0"/>
                    <a:pt x="426720" y="0"/>
                  </a:cubicBezTo>
                  <a:lnTo>
                    <a:pt x="121920" y="0"/>
                  </a:lnTo>
                  <a:cubicBezTo>
                    <a:pt x="80010" y="0"/>
                    <a:pt x="45720" y="34290"/>
                    <a:pt x="45720" y="76200"/>
                  </a:cubicBezTo>
                  <a:lnTo>
                    <a:pt x="45720" y="514350"/>
                  </a:lnTo>
                  <a:cubicBezTo>
                    <a:pt x="45720" y="545783"/>
                    <a:pt x="71438" y="571500"/>
                    <a:pt x="102870" y="571500"/>
                  </a:cubicBezTo>
                  <a:lnTo>
                    <a:pt x="135255" y="569913"/>
                  </a:lnTo>
                  <a:lnTo>
                    <a:pt x="0" y="838200"/>
                  </a:lnTo>
                  <a:lnTo>
                    <a:pt x="32385" y="838200"/>
                  </a:lnTo>
                  <a:lnTo>
                    <a:pt x="49530" y="800100"/>
                  </a:lnTo>
                  <a:lnTo>
                    <a:pt x="498158" y="800100"/>
                  </a:lnTo>
                  <a:lnTo>
                    <a:pt x="515303" y="838200"/>
                  </a:lnTo>
                  <a:lnTo>
                    <a:pt x="546099" y="842963"/>
                  </a:lnTo>
                  <a:lnTo>
                    <a:pt x="416560" y="57150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Top Corners Rounded 34">
              <a:extLst>
                <a:ext uri="{FF2B5EF4-FFF2-40B4-BE49-F238E27FC236}">
                  <a16:creationId xmlns:a16="http://schemas.microsoft.com/office/drawing/2014/main" id="{8E9D8210-3204-4966-BEC9-4A8A80340107}"/>
                </a:ext>
              </a:extLst>
            </p:cNvPr>
            <p:cNvSpPr/>
            <p:nvPr/>
          </p:nvSpPr>
          <p:spPr>
            <a:xfrm>
              <a:off x="10052692" y="4048964"/>
              <a:ext cx="414000" cy="309170"/>
            </a:xfrm>
            <a:prstGeom prst="round2SameRect">
              <a:avLst/>
            </a:prstGeom>
            <a:solidFill>
              <a:srgbClr val="0E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97F620DA-11C4-4916-9F02-87BC5A9E8C91}"/>
              </a:ext>
            </a:extLst>
          </p:cNvPr>
          <p:cNvGrpSpPr/>
          <p:nvPr/>
        </p:nvGrpSpPr>
        <p:grpSpPr>
          <a:xfrm>
            <a:off x="7047356" y="4678867"/>
            <a:ext cx="1060424" cy="1063229"/>
            <a:chOff x="7047356" y="5136067"/>
            <a:chExt cx="1060424" cy="1063229"/>
          </a:xfrm>
        </p:grpSpPr>
        <p:sp>
          <p:nvSpPr>
            <p:cNvPr id="197" name="Oval 196">
              <a:extLst>
                <a:ext uri="{FF2B5EF4-FFF2-40B4-BE49-F238E27FC236}">
                  <a16:creationId xmlns:a16="http://schemas.microsoft.com/office/drawing/2014/main" id="{633AE60B-3E2F-4354-AE44-40FBAB08AB58}"/>
                </a:ext>
              </a:extLst>
            </p:cNvPr>
            <p:cNvSpPr>
              <a:spLocks noChangeArrowheads="1"/>
            </p:cNvSpPr>
            <p:nvPr/>
          </p:nvSpPr>
          <p:spPr bwMode="auto">
            <a:xfrm flipV="1">
              <a:off x="7047356" y="5136067"/>
              <a:ext cx="1060424" cy="1063229"/>
            </a:xfrm>
            <a:prstGeom prst="ellipse">
              <a:avLst/>
            </a:prstGeom>
            <a:solidFill>
              <a:srgbClr val="0F233D"/>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96" name="Freeform 26">
              <a:extLst>
                <a:ext uri="{FF2B5EF4-FFF2-40B4-BE49-F238E27FC236}">
                  <a16:creationId xmlns:a16="http://schemas.microsoft.com/office/drawing/2014/main" id="{B0CC593D-39CC-4BB0-AC47-D921DD24E009}"/>
                </a:ext>
              </a:extLst>
            </p:cNvPr>
            <p:cNvSpPr>
              <a:spLocks noEditPoints="1"/>
            </p:cNvSpPr>
            <p:nvPr/>
          </p:nvSpPr>
          <p:spPr bwMode="auto">
            <a:xfrm>
              <a:off x="7361048" y="5331892"/>
              <a:ext cx="433040" cy="671579"/>
            </a:xfrm>
            <a:custGeom>
              <a:avLst/>
              <a:gdLst>
                <a:gd name="T0" fmla="*/ 110 w 419"/>
                <a:gd name="T1" fmla="*/ 651 h 651"/>
                <a:gd name="T2" fmla="*/ 0 w 419"/>
                <a:gd name="T3" fmla="*/ 538 h 651"/>
                <a:gd name="T4" fmla="*/ 7 w 419"/>
                <a:gd name="T5" fmla="*/ 531 h 651"/>
                <a:gd name="T6" fmla="*/ 14 w 419"/>
                <a:gd name="T7" fmla="*/ 538 h 651"/>
                <a:gd name="T8" fmla="*/ 110 w 419"/>
                <a:gd name="T9" fmla="*/ 637 h 651"/>
                <a:gd name="T10" fmla="*/ 243 w 419"/>
                <a:gd name="T11" fmla="*/ 519 h 651"/>
                <a:gd name="T12" fmla="*/ 307 w 419"/>
                <a:gd name="T13" fmla="*/ 429 h 651"/>
                <a:gd name="T14" fmla="*/ 405 w 419"/>
                <a:gd name="T15" fmla="*/ 226 h 651"/>
                <a:gd name="T16" fmla="*/ 216 w 419"/>
                <a:gd name="T17" fmla="*/ 14 h 651"/>
                <a:gd name="T18" fmla="*/ 48 w 419"/>
                <a:gd name="T19" fmla="*/ 173 h 651"/>
                <a:gd name="T20" fmla="*/ 41 w 419"/>
                <a:gd name="T21" fmla="*/ 180 h 651"/>
                <a:gd name="T22" fmla="*/ 34 w 419"/>
                <a:gd name="T23" fmla="*/ 173 h 651"/>
                <a:gd name="T24" fmla="*/ 216 w 419"/>
                <a:gd name="T25" fmla="*/ 0 h 651"/>
                <a:gd name="T26" fmla="*/ 350 w 419"/>
                <a:gd name="T27" fmla="*/ 52 h 651"/>
                <a:gd name="T28" fmla="*/ 419 w 419"/>
                <a:gd name="T29" fmla="*/ 226 h 651"/>
                <a:gd name="T30" fmla="*/ 318 w 419"/>
                <a:gd name="T31" fmla="*/ 438 h 651"/>
                <a:gd name="T32" fmla="*/ 256 w 419"/>
                <a:gd name="T33" fmla="*/ 523 h 651"/>
                <a:gd name="T34" fmla="*/ 110 w 419"/>
                <a:gd name="T35" fmla="*/ 651 h 651"/>
                <a:gd name="T36" fmla="*/ 99 w 419"/>
                <a:gd name="T37" fmla="*/ 414 h 651"/>
                <a:gd name="T38" fmla="*/ 131 w 419"/>
                <a:gd name="T39" fmla="*/ 402 h 651"/>
                <a:gd name="T40" fmla="*/ 165 w 419"/>
                <a:gd name="T41" fmla="*/ 350 h 651"/>
                <a:gd name="T42" fmla="*/ 148 w 419"/>
                <a:gd name="T43" fmla="*/ 306 h 651"/>
                <a:gd name="T44" fmla="*/ 135 w 419"/>
                <a:gd name="T45" fmla="*/ 274 h 651"/>
                <a:gd name="T46" fmla="*/ 233 w 419"/>
                <a:gd name="T47" fmla="*/ 111 h 651"/>
                <a:gd name="T48" fmla="*/ 314 w 419"/>
                <a:gd name="T49" fmla="*/ 192 h 651"/>
                <a:gd name="T50" fmla="*/ 322 w 419"/>
                <a:gd name="T51" fmla="*/ 198 h 651"/>
                <a:gd name="T52" fmla="*/ 328 w 419"/>
                <a:gd name="T53" fmla="*/ 191 h 651"/>
                <a:gd name="T54" fmla="*/ 233 w 419"/>
                <a:gd name="T55" fmla="*/ 97 h 651"/>
                <a:gd name="T56" fmla="*/ 121 w 419"/>
                <a:gd name="T57" fmla="*/ 274 h 651"/>
                <a:gd name="T58" fmla="*/ 138 w 419"/>
                <a:gd name="T59" fmla="*/ 317 h 651"/>
                <a:gd name="T60" fmla="*/ 151 w 419"/>
                <a:gd name="T61" fmla="*/ 350 h 651"/>
                <a:gd name="T62" fmla="*/ 97 w 419"/>
                <a:gd name="T63" fmla="*/ 400 h 651"/>
                <a:gd name="T64" fmla="*/ 91 w 419"/>
                <a:gd name="T65" fmla="*/ 408 h 651"/>
                <a:gd name="T66" fmla="*/ 98 w 419"/>
                <a:gd name="T67" fmla="*/ 414 h 651"/>
                <a:gd name="T68" fmla="*/ 99 w 419"/>
                <a:gd name="T69" fmla="*/ 414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9" h="651">
                  <a:moveTo>
                    <a:pt x="110" y="651"/>
                  </a:moveTo>
                  <a:cubicBezTo>
                    <a:pt x="52" y="651"/>
                    <a:pt x="0" y="574"/>
                    <a:pt x="0" y="538"/>
                  </a:cubicBezTo>
                  <a:cubicBezTo>
                    <a:pt x="0" y="534"/>
                    <a:pt x="4" y="531"/>
                    <a:pt x="7" y="531"/>
                  </a:cubicBezTo>
                  <a:cubicBezTo>
                    <a:pt x="11" y="531"/>
                    <a:pt x="14" y="534"/>
                    <a:pt x="14" y="538"/>
                  </a:cubicBezTo>
                  <a:cubicBezTo>
                    <a:pt x="14" y="569"/>
                    <a:pt x="63" y="637"/>
                    <a:pt x="110" y="637"/>
                  </a:cubicBezTo>
                  <a:cubicBezTo>
                    <a:pt x="168" y="637"/>
                    <a:pt x="217" y="593"/>
                    <a:pt x="243" y="519"/>
                  </a:cubicBezTo>
                  <a:cubicBezTo>
                    <a:pt x="254" y="486"/>
                    <a:pt x="280" y="458"/>
                    <a:pt x="307" y="429"/>
                  </a:cubicBezTo>
                  <a:cubicBezTo>
                    <a:pt x="353" y="379"/>
                    <a:pt x="405" y="324"/>
                    <a:pt x="405" y="226"/>
                  </a:cubicBezTo>
                  <a:cubicBezTo>
                    <a:pt x="405" y="58"/>
                    <a:pt x="282" y="14"/>
                    <a:pt x="216" y="14"/>
                  </a:cubicBezTo>
                  <a:cubicBezTo>
                    <a:pt x="134" y="14"/>
                    <a:pt x="48" y="96"/>
                    <a:pt x="48" y="173"/>
                  </a:cubicBezTo>
                  <a:cubicBezTo>
                    <a:pt x="48" y="177"/>
                    <a:pt x="45" y="180"/>
                    <a:pt x="41" y="180"/>
                  </a:cubicBezTo>
                  <a:cubicBezTo>
                    <a:pt x="37" y="180"/>
                    <a:pt x="34" y="177"/>
                    <a:pt x="34" y="173"/>
                  </a:cubicBezTo>
                  <a:cubicBezTo>
                    <a:pt x="34" y="89"/>
                    <a:pt x="128" y="0"/>
                    <a:pt x="216" y="0"/>
                  </a:cubicBezTo>
                  <a:cubicBezTo>
                    <a:pt x="265" y="0"/>
                    <a:pt x="314" y="19"/>
                    <a:pt x="350" y="52"/>
                  </a:cubicBezTo>
                  <a:cubicBezTo>
                    <a:pt x="381" y="80"/>
                    <a:pt x="419" y="133"/>
                    <a:pt x="419" y="226"/>
                  </a:cubicBezTo>
                  <a:cubicBezTo>
                    <a:pt x="419" y="329"/>
                    <a:pt x="365" y="387"/>
                    <a:pt x="318" y="438"/>
                  </a:cubicBezTo>
                  <a:cubicBezTo>
                    <a:pt x="291" y="466"/>
                    <a:pt x="267" y="493"/>
                    <a:pt x="256" y="523"/>
                  </a:cubicBezTo>
                  <a:cubicBezTo>
                    <a:pt x="229" y="603"/>
                    <a:pt x="174" y="651"/>
                    <a:pt x="110" y="651"/>
                  </a:cubicBezTo>
                  <a:close/>
                  <a:moveTo>
                    <a:pt x="99" y="414"/>
                  </a:moveTo>
                  <a:cubicBezTo>
                    <a:pt x="100" y="414"/>
                    <a:pt x="116" y="411"/>
                    <a:pt x="131" y="402"/>
                  </a:cubicBezTo>
                  <a:cubicBezTo>
                    <a:pt x="153" y="390"/>
                    <a:pt x="165" y="372"/>
                    <a:pt x="165" y="350"/>
                  </a:cubicBezTo>
                  <a:cubicBezTo>
                    <a:pt x="165" y="323"/>
                    <a:pt x="156" y="314"/>
                    <a:pt x="148" y="306"/>
                  </a:cubicBezTo>
                  <a:cubicBezTo>
                    <a:pt x="141" y="300"/>
                    <a:pt x="135" y="294"/>
                    <a:pt x="135" y="274"/>
                  </a:cubicBezTo>
                  <a:cubicBezTo>
                    <a:pt x="135" y="145"/>
                    <a:pt x="199" y="111"/>
                    <a:pt x="233" y="111"/>
                  </a:cubicBezTo>
                  <a:cubicBezTo>
                    <a:pt x="266" y="111"/>
                    <a:pt x="307" y="125"/>
                    <a:pt x="314" y="192"/>
                  </a:cubicBezTo>
                  <a:cubicBezTo>
                    <a:pt x="315" y="196"/>
                    <a:pt x="318" y="199"/>
                    <a:pt x="322" y="198"/>
                  </a:cubicBezTo>
                  <a:cubicBezTo>
                    <a:pt x="326" y="198"/>
                    <a:pt x="329" y="195"/>
                    <a:pt x="328" y="191"/>
                  </a:cubicBezTo>
                  <a:cubicBezTo>
                    <a:pt x="320" y="109"/>
                    <a:pt x="265" y="97"/>
                    <a:pt x="233" y="97"/>
                  </a:cubicBezTo>
                  <a:cubicBezTo>
                    <a:pt x="195" y="97"/>
                    <a:pt x="121" y="134"/>
                    <a:pt x="121" y="274"/>
                  </a:cubicBezTo>
                  <a:cubicBezTo>
                    <a:pt x="121" y="300"/>
                    <a:pt x="130" y="309"/>
                    <a:pt x="138" y="317"/>
                  </a:cubicBezTo>
                  <a:cubicBezTo>
                    <a:pt x="145" y="323"/>
                    <a:pt x="151" y="329"/>
                    <a:pt x="151" y="350"/>
                  </a:cubicBezTo>
                  <a:cubicBezTo>
                    <a:pt x="151" y="391"/>
                    <a:pt x="99" y="399"/>
                    <a:pt x="97" y="400"/>
                  </a:cubicBezTo>
                  <a:cubicBezTo>
                    <a:pt x="93" y="400"/>
                    <a:pt x="91" y="404"/>
                    <a:pt x="91" y="408"/>
                  </a:cubicBezTo>
                  <a:cubicBezTo>
                    <a:pt x="92" y="411"/>
                    <a:pt x="95" y="414"/>
                    <a:pt x="98" y="414"/>
                  </a:cubicBezTo>
                  <a:cubicBezTo>
                    <a:pt x="99" y="414"/>
                    <a:pt x="99" y="414"/>
                    <a:pt x="99" y="41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srgbClr val="57565A"/>
                </a:solidFill>
                <a:effectLst/>
                <a:uLnTx/>
                <a:uFillTx/>
                <a:latin typeface="Calibri" panose="020F0502020204030204"/>
                <a:ea typeface="+mn-ea"/>
                <a:cs typeface="+mn-cs"/>
              </a:endParaRPr>
            </a:p>
          </p:txBody>
        </p:sp>
      </p:grpSp>
      <p:sp>
        <p:nvSpPr>
          <p:cNvPr id="199" name="Rectangle 198">
            <a:extLst>
              <a:ext uri="{FF2B5EF4-FFF2-40B4-BE49-F238E27FC236}">
                <a16:creationId xmlns:a16="http://schemas.microsoft.com/office/drawing/2014/main" id="{1691EC10-B554-4807-A6B0-2E8ADDEE84E6}"/>
              </a:ext>
            </a:extLst>
          </p:cNvPr>
          <p:cNvSpPr/>
          <p:nvPr/>
        </p:nvSpPr>
        <p:spPr>
          <a:xfrm>
            <a:off x="7222027" y="5689572"/>
            <a:ext cx="1627431" cy="677108"/>
          </a:xfrm>
          <a:prstGeom prst="rect">
            <a:avLst/>
          </a:prstGeom>
        </p:spPr>
        <p:txBody>
          <a:bodyPr wrap="square">
            <a:spAutoFit/>
          </a:bodyPr>
          <a:lstStyle/>
          <a:p>
            <a:pPr marL="0" marR="0" lvl="0" indent="0" algn="ct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RSSB reviews &amp; amends</a:t>
            </a:r>
          </a:p>
        </p:txBody>
      </p:sp>
      <p:sp>
        <p:nvSpPr>
          <p:cNvPr id="156" name="Oval 155">
            <a:extLst>
              <a:ext uri="{FF2B5EF4-FFF2-40B4-BE49-F238E27FC236}">
                <a16:creationId xmlns:a16="http://schemas.microsoft.com/office/drawing/2014/main" id="{DD720420-F062-4EF8-B1A2-854CAC9AE718}"/>
              </a:ext>
            </a:extLst>
          </p:cNvPr>
          <p:cNvSpPr>
            <a:spLocks noChangeArrowheads="1"/>
          </p:cNvSpPr>
          <p:nvPr/>
        </p:nvSpPr>
        <p:spPr bwMode="auto">
          <a:xfrm flipV="1">
            <a:off x="5571599" y="4683329"/>
            <a:ext cx="1060424" cy="1063229"/>
          </a:xfrm>
          <a:prstGeom prst="ellipse">
            <a:avLst/>
          </a:prstGeom>
          <a:solidFill>
            <a:srgbClr val="093C48"/>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474F9323-0DEF-4745-94E8-65C7CFADB1F6}"/>
              </a:ext>
            </a:extLst>
          </p:cNvPr>
          <p:cNvGrpSpPr/>
          <p:nvPr/>
        </p:nvGrpSpPr>
        <p:grpSpPr>
          <a:xfrm>
            <a:off x="5950791" y="5211992"/>
            <a:ext cx="550692" cy="433557"/>
            <a:chOff x="5642859" y="5295760"/>
            <a:chExt cx="898914" cy="707711"/>
          </a:xfrm>
        </p:grpSpPr>
        <p:cxnSp>
          <p:nvCxnSpPr>
            <p:cNvPr id="49" name="Straight Connector 48">
              <a:extLst>
                <a:ext uri="{FF2B5EF4-FFF2-40B4-BE49-F238E27FC236}">
                  <a16:creationId xmlns:a16="http://schemas.microsoft.com/office/drawing/2014/main" id="{58A75A59-5371-4189-9F90-C077BC449157}"/>
                </a:ext>
              </a:extLst>
            </p:cNvPr>
            <p:cNvCxnSpPr>
              <a:cxnSpLocks/>
            </p:cNvCxnSpPr>
            <p:nvPr/>
          </p:nvCxnSpPr>
          <p:spPr>
            <a:xfrm>
              <a:off x="5791841" y="5406920"/>
              <a:ext cx="612000" cy="0"/>
            </a:xfrm>
            <a:prstGeom prst="line">
              <a:avLst/>
            </a:prstGeom>
            <a:ln w="12700">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1B8E0EB6-1EE4-4F33-94FE-D7510EEBA5B9}"/>
                </a:ext>
              </a:extLst>
            </p:cNvPr>
            <p:cNvCxnSpPr>
              <a:cxnSpLocks/>
            </p:cNvCxnSpPr>
            <p:nvPr/>
          </p:nvCxnSpPr>
          <p:spPr>
            <a:xfrm rot="5400000">
              <a:off x="5778405" y="5619760"/>
              <a:ext cx="648000" cy="0"/>
            </a:xfrm>
            <a:prstGeom prst="line">
              <a:avLst/>
            </a:prstGeom>
            <a:ln w="12700">
              <a:solidFill>
                <a:schemeClr val="bg1"/>
              </a:solidFill>
              <a:headEnd type="diamond" w="sm" len="sm"/>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0535D790-B23B-473B-AAD3-D0E51691EBCA}"/>
                </a:ext>
              </a:extLst>
            </p:cNvPr>
            <p:cNvCxnSpPr>
              <a:cxnSpLocks/>
            </p:cNvCxnSpPr>
            <p:nvPr/>
          </p:nvCxnSpPr>
          <p:spPr>
            <a:xfrm>
              <a:off x="5884570" y="6003471"/>
              <a:ext cx="432000"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C3B8877-401A-42AF-AA9C-79D8EC27B2B0}"/>
                </a:ext>
              </a:extLst>
            </p:cNvPr>
            <p:cNvCxnSpPr>
              <a:cxnSpLocks/>
            </p:cNvCxnSpPr>
            <p:nvPr/>
          </p:nvCxnSpPr>
          <p:spPr>
            <a:xfrm>
              <a:off x="5956570" y="5961268"/>
              <a:ext cx="288000"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F053DFBA-0243-4091-B545-1EA5EB4DD0AF}"/>
                </a:ext>
              </a:extLst>
            </p:cNvPr>
            <p:cNvGrpSpPr/>
            <p:nvPr/>
          </p:nvGrpSpPr>
          <p:grpSpPr>
            <a:xfrm>
              <a:off x="5642859" y="5414807"/>
              <a:ext cx="288000" cy="369989"/>
              <a:chOff x="5629819" y="5414807"/>
              <a:chExt cx="288000" cy="369989"/>
            </a:xfrm>
          </p:grpSpPr>
          <p:grpSp>
            <p:nvGrpSpPr>
              <p:cNvPr id="53" name="Group 52">
                <a:extLst>
                  <a:ext uri="{FF2B5EF4-FFF2-40B4-BE49-F238E27FC236}">
                    <a16:creationId xmlns:a16="http://schemas.microsoft.com/office/drawing/2014/main" id="{CF1D16D3-22A5-4D29-8445-8B55E2A6398F}"/>
                  </a:ext>
                </a:extLst>
              </p:cNvPr>
              <p:cNvGrpSpPr/>
              <p:nvPr/>
            </p:nvGrpSpPr>
            <p:grpSpPr>
              <a:xfrm>
                <a:off x="5721597" y="5414807"/>
                <a:ext cx="113322" cy="333699"/>
                <a:chOff x="5721597" y="5414807"/>
                <a:chExt cx="113322" cy="333699"/>
              </a:xfrm>
            </p:grpSpPr>
            <p:cxnSp>
              <p:nvCxnSpPr>
                <p:cNvPr id="203" name="Straight Connector 202">
                  <a:extLst>
                    <a:ext uri="{FF2B5EF4-FFF2-40B4-BE49-F238E27FC236}">
                      <a16:creationId xmlns:a16="http://schemas.microsoft.com/office/drawing/2014/main" id="{A6995CB7-9A31-4B64-AB01-B9954F932290}"/>
                    </a:ext>
                  </a:extLst>
                </p:cNvPr>
                <p:cNvCxnSpPr>
                  <a:cxnSpLocks/>
                </p:cNvCxnSpPr>
                <p:nvPr/>
              </p:nvCxnSpPr>
              <p:spPr>
                <a:xfrm rot="1200000">
                  <a:off x="5721597" y="5414807"/>
                  <a:ext cx="0" cy="3336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480F7302-439F-4780-909D-C2D0425BDF5A}"/>
                    </a:ext>
                  </a:extLst>
                </p:cNvPr>
                <p:cNvCxnSpPr>
                  <a:cxnSpLocks/>
                </p:cNvCxnSpPr>
                <p:nvPr/>
              </p:nvCxnSpPr>
              <p:spPr>
                <a:xfrm rot="20400000" flipH="1">
                  <a:off x="5834919" y="5414807"/>
                  <a:ext cx="0" cy="3336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4" name="Flowchart: Delay 53">
                <a:extLst>
                  <a:ext uri="{FF2B5EF4-FFF2-40B4-BE49-F238E27FC236}">
                    <a16:creationId xmlns:a16="http://schemas.microsoft.com/office/drawing/2014/main" id="{F4C83A2E-26F2-4B75-90E9-9DD8BC022583}"/>
                  </a:ext>
                </a:extLst>
              </p:cNvPr>
              <p:cNvSpPr/>
              <p:nvPr/>
            </p:nvSpPr>
            <p:spPr>
              <a:xfrm rot="5400000">
                <a:off x="5737819" y="5604796"/>
                <a:ext cx="72000" cy="2880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5" name="Group 204">
              <a:extLst>
                <a:ext uri="{FF2B5EF4-FFF2-40B4-BE49-F238E27FC236}">
                  <a16:creationId xmlns:a16="http://schemas.microsoft.com/office/drawing/2014/main" id="{01DA9623-B180-435D-9040-34DA731E0365}"/>
                </a:ext>
              </a:extLst>
            </p:cNvPr>
            <p:cNvGrpSpPr/>
            <p:nvPr/>
          </p:nvGrpSpPr>
          <p:grpSpPr>
            <a:xfrm>
              <a:off x="6253773" y="5419819"/>
              <a:ext cx="288000" cy="369989"/>
              <a:chOff x="5629819" y="5414807"/>
              <a:chExt cx="288000" cy="369989"/>
            </a:xfrm>
          </p:grpSpPr>
          <p:grpSp>
            <p:nvGrpSpPr>
              <p:cNvPr id="206" name="Group 205">
                <a:extLst>
                  <a:ext uri="{FF2B5EF4-FFF2-40B4-BE49-F238E27FC236}">
                    <a16:creationId xmlns:a16="http://schemas.microsoft.com/office/drawing/2014/main" id="{DB73801D-1D1A-4C6C-B42F-FE9E964E71F5}"/>
                  </a:ext>
                </a:extLst>
              </p:cNvPr>
              <p:cNvGrpSpPr/>
              <p:nvPr/>
            </p:nvGrpSpPr>
            <p:grpSpPr>
              <a:xfrm>
                <a:off x="5721597" y="5414807"/>
                <a:ext cx="113322" cy="333699"/>
                <a:chOff x="5721597" y="5414807"/>
                <a:chExt cx="113322" cy="333699"/>
              </a:xfrm>
            </p:grpSpPr>
            <p:cxnSp>
              <p:nvCxnSpPr>
                <p:cNvPr id="208" name="Straight Connector 207">
                  <a:extLst>
                    <a:ext uri="{FF2B5EF4-FFF2-40B4-BE49-F238E27FC236}">
                      <a16:creationId xmlns:a16="http://schemas.microsoft.com/office/drawing/2014/main" id="{B30D82A8-09D9-4161-9CB6-F427F3E384CE}"/>
                    </a:ext>
                  </a:extLst>
                </p:cNvPr>
                <p:cNvCxnSpPr>
                  <a:cxnSpLocks/>
                </p:cNvCxnSpPr>
                <p:nvPr/>
              </p:nvCxnSpPr>
              <p:spPr>
                <a:xfrm rot="1200000">
                  <a:off x="5721597" y="5414807"/>
                  <a:ext cx="0" cy="3336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82021E23-9FF2-42F2-B38D-9C9BDD4B0A0A}"/>
                    </a:ext>
                  </a:extLst>
                </p:cNvPr>
                <p:cNvCxnSpPr>
                  <a:cxnSpLocks/>
                </p:cNvCxnSpPr>
                <p:nvPr/>
              </p:nvCxnSpPr>
              <p:spPr>
                <a:xfrm rot="20400000" flipH="1">
                  <a:off x="5834919" y="5414807"/>
                  <a:ext cx="0" cy="3336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7" name="Flowchart: Delay 206">
                <a:extLst>
                  <a:ext uri="{FF2B5EF4-FFF2-40B4-BE49-F238E27FC236}">
                    <a16:creationId xmlns:a16="http://schemas.microsoft.com/office/drawing/2014/main" id="{621048C3-7CD5-440C-9046-E41BC69D643D}"/>
                  </a:ext>
                </a:extLst>
              </p:cNvPr>
              <p:cNvSpPr/>
              <p:nvPr/>
            </p:nvSpPr>
            <p:spPr>
              <a:xfrm rot="5400000">
                <a:off x="5737819" y="5604796"/>
                <a:ext cx="72000" cy="2880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59" name="Oval 158">
            <a:extLst>
              <a:ext uri="{FF2B5EF4-FFF2-40B4-BE49-F238E27FC236}">
                <a16:creationId xmlns:a16="http://schemas.microsoft.com/office/drawing/2014/main" id="{EBCB7C79-5854-41B0-88B3-040EE2E2CA78}"/>
              </a:ext>
            </a:extLst>
          </p:cNvPr>
          <p:cNvSpPr>
            <a:spLocks noChangeArrowheads="1"/>
          </p:cNvSpPr>
          <p:nvPr/>
        </p:nvSpPr>
        <p:spPr bwMode="auto">
          <a:xfrm flipV="1">
            <a:off x="3979248" y="4678867"/>
            <a:ext cx="1060424" cy="1063229"/>
          </a:xfrm>
          <a:prstGeom prst="ellipse">
            <a:avLst/>
          </a:prstGeom>
          <a:solidFill>
            <a:srgbClr val="044C46"/>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57" name="Graphic 42" descr="Piggy Bank">
            <a:extLst>
              <a:ext uri="{FF2B5EF4-FFF2-40B4-BE49-F238E27FC236}">
                <a16:creationId xmlns:a16="http://schemas.microsoft.com/office/drawing/2014/main" id="{B06B25E6-2005-4250-8FD8-1B318FBF6F16}"/>
              </a:ext>
            </a:extLst>
          </p:cNvPr>
          <p:cNvSpPr/>
          <p:nvPr/>
        </p:nvSpPr>
        <p:spPr>
          <a:xfrm>
            <a:off x="5774104" y="4769199"/>
            <a:ext cx="584447" cy="430205"/>
          </a:xfrm>
          <a:custGeom>
            <a:avLst/>
            <a:gdLst>
              <a:gd name="connsiteX0" fmla="*/ 723900 w 809625"/>
              <a:gd name="connsiteY0" fmla="*/ 305813 h 600075"/>
              <a:gd name="connsiteX1" fmla="*/ 712470 w 809625"/>
              <a:gd name="connsiteY1" fmla="*/ 300098 h 600075"/>
              <a:gd name="connsiteX2" fmla="*/ 704850 w 809625"/>
              <a:gd name="connsiteY2" fmla="*/ 278191 h 600075"/>
              <a:gd name="connsiteX3" fmla="*/ 721043 w 809625"/>
              <a:gd name="connsiteY3" fmla="*/ 250568 h 600075"/>
              <a:gd name="connsiteX4" fmla="*/ 721995 w 809625"/>
              <a:gd name="connsiteY4" fmla="*/ 249616 h 600075"/>
              <a:gd name="connsiteX5" fmla="*/ 742950 w 809625"/>
              <a:gd name="connsiteY5" fmla="*/ 277238 h 600075"/>
              <a:gd name="connsiteX6" fmla="*/ 723900 w 809625"/>
              <a:gd name="connsiteY6" fmla="*/ 305813 h 600075"/>
              <a:gd name="connsiteX7" fmla="*/ 464820 w 809625"/>
              <a:gd name="connsiteY7" fmla="*/ 118171 h 600075"/>
              <a:gd name="connsiteX8" fmla="*/ 447675 w 809625"/>
              <a:gd name="connsiteY8" fmla="*/ 129601 h 600075"/>
              <a:gd name="connsiteX9" fmla="*/ 440055 w 809625"/>
              <a:gd name="connsiteY9" fmla="*/ 127696 h 600075"/>
              <a:gd name="connsiteX10" fmla="*/ 344805 w 809625"/>
              <a:gd name="connsiteY10" fmla="*/ 105788 h 600075"/>
              <a:gd name="connsiteX11" fmla="*/ 290513 w 809625"/>
              <a:gd name="connsiteY11" fmla="*/ 113408 h 600075"/>
              <a:gd name="connsiteX12" fmla="*/ 266700 w 809625"/>
              <a:gd name="connsiteY12" fmla="*/ 100073 h 600075"/>
              <a:gd name="connsiteX13" fmla="*/ 280035 w 809625"/>
              <a:gd name="connsiteY13" fmla="*/ 76261 h 600075"/>
              <a:gd name="connsiteX14" fmla="*/ 343853 w 809625"/>
              <a:gd name="connsiteY14" fmla="*/ 67688 h 600075"/>
              <a:gd name="connsiteX15" fmla="*/ 454343 w 809625"/>
              <a:gd name="connsiteY15" fmla="*/ 92453 h 600075"/>
              <a:gd name="connsiteX16" fmla="*/ 464820 w 809625"/>
              <a:gd name="connsiteY16" fmla="*/ 118171 h 600075"/>
              <a:gd name="connsiteX17" fmla="*/ 793433 w 809625"/>
              <a:gd name="connsiteY17" fmla="*/ 191513 h 600075"/>
              <a:gd name="connsiteX18" fmla="*/ 716280 w 809625"/>
              <a:gd name="connsiteY18" fmla="*/ 207706 h 600075"/>
              <a:gd name="connsiteX19" fmla="*/ 630555 w 809625"/>
              <a:gd name="connsiteY19" fmla="*/ 213421 h 600075"/>
              <a:gd name="connsiteX20" fmla="*/ 342900 w 809625"/>
              <a:gd name="connsiteY20" fmla="*/ 29588 h 600075"/>
              <a:gd name="connsiteX21" fmla="*/ 223838 w 809625"/>
              <a:gd name="connsiteY21" fmla="*/ 56258 h 600075"/>
              <a:gd name="connsiteX22" fmla="*/ 106680 w 809625"/>
              <a:gd name="connsiteY22" fmla="*/ 1013 h 600075"/>
              <a:gd name="connsiteX23" fmla="*/ 93345 w 809625"/>
              <a:gd name="connsiteY23" fmla="*/ 12443 h 600075"/>
              <a:gd name="connsiteX24" fmla="*/ 131445 w 809625"/>
              <a:gd name="connsiteY24" fmla="*/ 120076 h 600075"/>
              <a:gd name="connsiteX25" fmla="*/ 76200 w 809625"/>
              <a:gd name="connsiteY25" fmla="*/ 201991 h 600075"/>
              <a:gd name="connsiteX26" fmla="*/ 62865 w 809625"/>
              <a:gd name="connsiteY26" fmla="*/ 213421 h 600075"/>
              <a:gd name="connsiteX27" fmla="*/ 28575 w 809625"/>
              <a:gd name="connsiteY27" fmla="*/ 221993 h 600075"/>
              <a:gd name="connsiteX28" fmla="*/ 0 w 809625"/>
              <a:gd name="connsiteY28" fmla="*/ 259141 h 600075"/>
              <a:gd name="connsiteX29" fmla="*/ 0 w 809625"/>
              <a:gd name="connsiteY29" fmla="*/ 333436 h 600075"/>
              <a:gd name="connsiteX30" fmla="*/ 28575 w 809625"/>
              <a:gd name="connsiteY30" fmla="*/ 370583 h 600075"/>
              <a:gd name="connsiteX31" fmla="*/ 63818 w 809625"/>
              <a:gd name="connsiteY31" fmla="*/ 379156 h 600075"/>
              <a:gd name="connsiteX32" fmla="*/ 77153 w 809625"/>
              <a:gd name="connsiteY32" fmla="*/ 390586 h 600075"/>
              <a:gd name="connsiteX33" fmla="*/ 148590 w 809625"/>
              <a:gd name="connsiteY33" fmla="*/ 488693 h 600075"/>
              <a:gd name="connsiteX34" fmla="*/ 155258 w 809625"/>
              <a:gd name="connsiteY34" fmla="*/ 500123 h 600075"/>
              <a:gd name="connsiteX35" fmla="*/ 169545 w 809625"/>
              <a:gd name="connsiteY35" fmla="*/ 586801 h 600075"/>
              <a:gd name="connsiteX36" fmla="*/ 188595 w 809625"/>
              <a:gd name="connsiteY36" fmla="*/ 602993 h 600075"/>
              <a:gd name="connsiteX37" fmla="*/ 251460 w 809625"/>
              <a:gd name="connsiteY37" fmla="*/ 602993 h 600075"/>
              <a:gd name="connsiteX38" fmla="*/ 270510 w 809625"/>
              <a:gd name="connsiteY38" fmla="*/ 586801 h 600075"/>
              <a:gd name="connsiteX39" fmla="*/ 275273 w 809625"/>
              <a:gd name="connsiteY39" fmla="*/ 556321 h 600075"/>
              <a:gd name="connsiteX40" fmla="*/ 343853 w 809625"/>
              <a:gd name="connsiteY40" fmla="*/ 564893 h 600075"/>
              <a:gd name="connsiteX41" fmla="*/ 421005 w 809625"/>
              <a:gd name="connsiteY41" fmla="*/ 554416 h 600075"/>
              <a:gd name="connsiteX42" fmla="*/ 426720 w 809625"/>
              <a:gd name="connsiteY42" fmla="*/ 586801 h 600075"/>
              <a:gd name="connsiteX43" fmla="*/ 445770 w 809625"/>
              <a:gd name="connsiteY43" fmla="*/ 602993 h 600075"/>
              <a:gd name="connsiteX44" fmla="*/ 508635 w 809625"/>
              <a:gd name="connsiteY44" fmla="*/ 602993 h 600075"/>
              <a:gd name="connsiteX45" fmla="*/ 527685 w 809625"/>
              <a:gd name="connsiteY45" fmla="*/ 586801 h 600075"/>
              <a:gd name="connsiteX46" fmla="*/ 541973 w 809625"/>
              <a:gd name="connsiteY46" fmla="*/ 500123 h 600075"/>
              <a:gd name="connsiteX47" fmla="*/ 548640 w 809625"/>
              <a:gd name="connsiteY47" fmla="*/ 488693 h 600075"/>
              <a:gd name="connsiteX48" fmla="*/ 647700 w 809625"/>
              <a:gd name="connsiteY48" fmla="*/ 296288 h 600075"/>
              <a:gd name="connsiteX49" fmla="*/ 641985 w 809625"/>
              <a:gd name="connsiteY49" fmla="*/ 249616 h 600075"/>
              <a:gd name="connsiteX50" fmla="*/ 677228 w 809625"/>
              <a:gd name="connsiteY50" fmla="*/ 242948 h 600075"/>
              <a:gd name="connsiteX51" fmla="*/ 666750 w 809625"/>
              <a:gd name="connsiteY51" fmla="*/ 277238 h 600075"/>
              <a:gd name="connsiteX52" fmla="*/ 685800 w 809625"/>
              <a:gd name="connsiteY52" fmla="*/ 327721 h 600075"/>
              <a:gd name="connsiteX53" fmla="*/ 723900 w 809625"/>
              <a:gd name="connsiteY53" fmla="*/ 344866 h 600075"/>
              <a:gd name="connsiteX54" fmla="*/ 781050 w 809625"/>
              <a:gd name="connsiteY54" fmla="*/ 278191 h 600075"/>
              <a:gd name="connsiteX55" fmla="*/ 761048 w 809625"/>
              <a:gd name="connsiteY55" fmla="*/ 231518 h 600075"/>
              <a:gd name="connsiteX56" fmla="*/ 787718 w 809625"/>
              <a:gd name="connsiteY56" fmla="*/ 229613 h 600075"/>
              <a:gd name="connsiteX57" fmla="*/ 809625 w 809625"/>
              <a:gd name="connsiteY57" fmla="*/ 213421 h 600075"/>
              <a:gd name="connsiteX58" fmla="*/ 793433 w 809625"/>
              <a:gd name="connsiteY58" fmla="*/ 191513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9625" h="600075">
                <a:moveTo>
                  <a:pt x="723900" y="305813"/>
                </a:moveTo>
                <a:cubicBezTo>
                  <a:pt x="719138" y="305813"/>
                  <a:pt x="715328" y="302956"/>
                  <a:pt x="712470" y="300098"/>
                </a:cubicBezTo>
                <a:cubicBezTo>
                  <a:pt x="707708" y="295336"/>
                  <a:pt x="704850" y="286763"/>
                  <a:pt x="704850" y="278191"/>
                </a:cubicBezTo>
                <a:cubicBezTo>
                  <a:pt x="704850" y="265808"/>
                  <a:pt x="713423" y="256283"/>
                  <a:pt x="721043" y="250568"/>
                </a:cubicBezTo>
                <a:lnTo>
                  <a:pt x="721995" y="249616"/>
                </a:lnTo>
                <a:cubicBezTo>
                  <a:pt x="740093" y="259141"/>
                  <a:pt x="742950" y="268666"/>
                  <a:pt x="742950" y="277238"/>
                </a:cubicBezTo>
                <a:cubicBezTo>
                  <a:pt x="742950" y="292478"/>
                  <a:pt x="734378" y="305813"/>
                  <a:pt x="723900" y="305813"/>
                </a:cubicBezTo>
                <a:close/>
                <a:moveTo>
                  <a:pt x="464820" y="118171"/>
                </a:moveTo>
                <a:cubicBezTo>
                  <a:pt x="461963" y="124838"/>
                  <a:pt x="454343" y="129601"/>
                  <a:pt x="447675" y="129601"/>
                </a:cubicBezTo>
                <a:cubicBezTo>
                  <a:pt x="444818" y="129601"/>
                  <a:pt x="441960" y="128648"/>
                  <a:pt x="440055" y="127696"/>
                </a:cubicBezTo>
                <a:cubicBezTo>
                  <a:pt x="409575" y="113408"/>
                  <a:pt x="376238" y="105788"/>
                  <a:pt x="344805" y="105788"/>
                </a:cubicBezTo>
                <a:cubicBezTo>
                  <a:pt x="326708" y="105788"/>
                  <a:pt x="308610" y="108646"/>
                  <a:pt x="290513" y="113408"/>
                </a:cubicBezTo>
                <a:cubicBezTo>
                  <a:pt x="280035" y="116266"/>
                  <a:pt x="269558" y="110551"/>
                  <a:pt x="266700" y="100073"/>
                </a:cubicBezTo>
                <a:cubicBezTo>
                  <a:pt x="263843" y="89596"/>
                  <a:pt x="269558" y="79118"/>
                  <a:pt x="280035" y="76261"/>
                </a:cubicBezTo>
                <a:cubicBezTo>
                  <a:pt x="300990" y="70546"/>
                  <a:pt x="322898" y="67688"/>
                  <a:pt x="343853" y="67688"/>
                </a:cubicBezTo>
                <a:cubicBezTo>
                  <a:pt x="380048" y="67688"/>
                  <a:pt x="419100" y="76261"/>
                  <a:pt x="454343" y="92453"/>
                </a:cubicBezTo>
                <a:cubicBezTo>
                  <a:pt x="464820" y="97216"/>
                  <a:pt x="469583" y="108646"/>
                  <a:pt x="464820" y="118171"/>
                </a:cubicBezTo>
                <a:close/>
                <a:moveTo>
                  <a:pt x="793433" y="191513"/>
                </a:moveTo>
                <a:cubicBezTo>
                  <a:pt x="769620" y="187703"/>
                  <a:pt x="740093" y="194371"/>
                  <a:pt x="716280" y="207706"/>
                </a:cubicBezTo>
                <a:cubicBezTo>
                  <a:pt x="694373" y="202943"/>
                  <a:pt x="661035" y="202943"/>
                  <a:pt x="630555" y="213421"/>
                </a:cubicBezTo>
                <a:cubicBezTo>
                  <a:pt x="585788" y="106741"/>
                  <a:pt x="461010" y="29588"/>
                  <a:pt x="342900" y="29588"/>
                </a:cubicBezTo>
                <a:cubicBezTo>
                  <a:pt x="301943" y="29588"/>
                  <a:pt x="260985" y="39113"/>
                  <a:pt x="223838" y="56258"/>
                </a:cubicBezTo>
                <a:lnTo>
                  <a:pt x="106680" y="1013"/>
                </a:lnTo>
                <a:cubicBezTo>
                  <a:pt x="99060" y="-2797"/>
                  <a:pt x="90488" y="4823"/>
                  <a:pt x="93345" y="12443"/>
                </a:cubicBezTo>
                <a:lnTo>
                  <a:pt x="131445" y="120076"/>
                </a:lnTo>
                <a:cubicBezTo>
                  <a:pt x="108585" y="143888"/>
                  <a:pt x="89535" y="171511"/>
                  <a:pt x="76200" y="201991"/>
                </a:cubicBezTo>
                <a:cubicBezTo>
                  <a:pt x="74295" y="207706"/>
                  <a:pt x="69533" y="211516"/>
                  <a:pt x="62865" y="213421"/>
                </a:cubicBezTo>
                <a:lnTo>
                  <a:pt x="28575" y="221993"/>
                </a:lnTo>
                <a:cubicBezTo>
                  <a:pt x="11430" y="225803"/>
                  <a:pt x="0" y="241043"/>
                  <a:pt x="0" y="259141"/>
                </a:cubicBezTo>
                <a:lnTo>
                  <a:pt x="0" y="333436"/>
                </a:lnTo>
                <a:cubicBezTo>
                  <a:pt x="0" y="350581"/>
                  <a:pt x="11430" y="365821"/>
                  <a:pt x="28575" y="370583"/>
                </a:cubicBezTo>
                <a:lnTo>
                  <a:pt x="63818" y="379156"/>
                </a:lnTo>
                <a:cubicBezTo>
                  <a:pt x="69533" y="381061"/>
                  <a:pt x="74295" y="384871"/>
                  <a:pt x="77153" y="390586"/>
                </a:cubicBezTo>
                <a:cubicBezTo>
                  <a:pt x="93345" y="427733"/>
                  <a:pt x="118110" y="461071"/>
                  <a:pt x="148590" y="488693"/>
                </a:cubicBezTo>
                <a:cubicBezTo>
                  <a:pt x="151448" y="491551"/>
                  <a:pt x="154305" y="495361"/>
                  <a:pt x="155258" y="500123"/>
                </a:cubicBezTo>
                <a:lnTo>
                  <a:pt x="169545" y="586801"/>
                </a:lnTo>
                <a:cubicBezTo>
                  <a:pt x="171450" y="596326"/>
                  <a:pt x="179070" y="602993"/>
                  <a:pt x="188595" y="602993"/>
                </a:cubicBezTo>
                <a:lnTo>
                  <a:pt x="251460" y="602993"/>
                </a:lnTo>
                <a:cubicBezTo>
                  <a:pt x="260985" y="602993"/>
                  <a:pt x="268605" y="596326"/>
                  <a:pt x="270510" y="586801"/>
                </a:cubicBezTo>
                <a:lnTo>
                  <a:pt x="275273" y="556321"/>
                </a:lnTo>
                <a:cubicBezTo>
                  <a:pt x="297180" y="562036"/>
                  <a:pt x="320040" y="564893"/>
                  <a:pt x="343853" y="564893"/>
                </a:cubicBezTo>
                <a:cubicBezTo>
                  <a:pt x="369570" y="564893"/>
                  <a:pt x="396240" y="561083"/>
                  <a:pt x="421005" y="554416"/>
                </a:cubicBezTo>
                <a:lnTo>
                  <a:pt x="426720" y="586801"/>
                </a:lnTo>
                <a:cubicBezTo>
                  <a:pt x="428625" y="596326"/>
                  <a:pt x="436245" y="602993"/>
                  <a:pt x="445770" y="602993"/>
                </a:cubicBezTo>
                <a:lnTo>
                  <a:pt x="508635" y="602993"/>
                </a:lnTo>
                <a:cubicBezTo>
                  <a:pt x="518160" y="602993"/>
                  <a:pt x="525780" y="596326"/>
                  <a:pt x="527685" y="586801"/>
                </a:cubicBezTo>
                <a:lnTo>
                  <a:pt x="541973" y="500123"/>
                </a:lnTo>
                <a:cubicBezTo>
                  <a:pt x="542925" y="495361"/>
                  <a:pt x="544830" y="491551"/>
                  <a:pt x="548640" y="488693"/>
                </a:cubicBezTo>
                <a:cubicBezTo>
                  <a:pt x="606743" y="438211"/>
                  <a:pt x="647700" y="371536"/>
                  <a:pt x="647700" y="296288"/>
                </a:cubicBezTo>
                <a:cubicBezTo>
                  <a:pt x="647700" y="280096"/>
                  <a:pt x="645795" y="264856"/>
                  <a:pt x="641985" y="249616"/>
                </a:cubicBezTo>
                <a:cubicBezTo>
                  <a:pt x="653415" y="245806"/>
                  <a:pt x="665798" y="242948"/>
                  <a:pt x="677228" y="242948"/>
                </a:cubicBezTo>
                <a:cubicBezTo>
                  <a:pt x="670560" y="253426"/>
                  <a:pt x="666750" y="264856"/>
                  <a:pt x="666750" y="277238"/>
                </a:cubicBezTo>
                <a:cubicBezTo>
                  <a:pt x="665798" y="296288"/>
                  <a:pt x="673418" y="314386"/>
                  <a:pt x="685800" y="327721"/>
                </a:cubicBezTo>
                <a:cubicBezTo>
                  <a:pt x="696278" y="338198"/>
                  <a:pt x="709613" y="344866"/>
                  <a:pt x="723900" y="344866"/>
                </a:cubicBezTo>
                <a:cubicBezTo>
                  <a:pt x="755333" y="344866"/>
                  <a:pt x="781050" y="315338"/>
                  <a:pt x="781050" y="278191"/>
                </a:cubicBezTo>
                <a:cubicBezTo>
                  <a:pt x="781050" y="260093"/>
                  <a:pt x="774383" y="243901"/>
                  <a:pt x="761048" y="231518"/>
                </a:cubicBezTo>
                <a:cubicBezTo>
                  <a:pt x="770573" y="229613"/>
                  <a:pt x="779145" y="228661"/>
                  <a:pt x="787718" y="229613"/>
                </a:cubicBezTo>
                <a:cubicBezTo>
                  <a:pt x="798195" y="231518"/>
                  <a:pt x="807720" y="223898"/>
                  <a:pt x="809625" y="213421"/>
                </a:cubicBezTo>
                <a:cubicBezTo>
                  <a:pt x="810578" y="202943"/>
                  <a:pt x="803910" y="193418"/>
                  <a:pt x="793433" y="191513"/>
                </a:cubicBezTo>
                <a:close/>
              </a:path>
            </a:pathLst>
          </a:custGeom>
          <a:noFill/>
          <a:ln w="127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0" name="Group 69">
            <a:extLst>
              <a:ext uri="{FF2B5EF4-FFF2-40B4-BE49-F238E27FC236}">
                <a16:creationId xmlns:a16="http://schemas.microsoft.com/office/drawing/2014/main" id="{689355D0-BB8F-48FA-B266-940E3BFDB35D}"/>
              </a:ext>
            </a:extLst>
          </p:cNvPr>
          <p:cNvGrpSpPr/>
          <p:nvPr/>
        </p:nvGrpSpPr>
        <p:grpSpPr>
          <a:xfrm>
            <a:off x="4124668" y="4828601"/>
            <a:ext cx="733368" cy="613024"/>
            <a:chOff x="2571765" y="5171772"/>
            <a:chExt cx="733368" cy="613024"/>
          </a:xfrm>
        </p:grpSpPr>
        <p:sp>
          <p:nvSpPr>
            <p:cNvPr id="59" name="Arrow: Pentagon 58">
              <a:extLst>
                <a:ext uri="{FF2B5EF4-FFF2-40B4-BE49-F238E27FC236}">
                  <a16:creationId xmlns:a16="http://schemas.microsoft.com/office/drawing/2014/main" id="{57AB9E60-8806-4597-BC1B-6D4576518B24}"/>
                </a:ext>
              </a:extLst>
            </p:cNvPr>
            <p:cNvSpPr/>
            <p:nvPr/>
          </p:nvSpPr>
          <p:spPr>
            <a:xfrm rot="16200000">
              <a:off x="2917621" y="5406283"/>
              <a:ext cx="613024" cy="144002"/>
            </a:xfrm>
            <a:prstGeom prst="homePlate">
              <a:avLst>
                <a:gd name="adj" fmla="val 4374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Top Corners One Rounded and One Snipped 59">
              <a:extLst>
                <a:ext uri="{FF2B5EF4-FFF2-40B4-BE49-F238E27FC236}">
                  <a16:creationId xmlns:a16="http://schemas.microsoft.com/office/drawing/2014/main" id="{5CEEDAD1-BABA-47D9-B2B7-E06A81CF18D7}"/>
                </a:ext>
              </a:extLst>
            </p:cNvPr>
            <p:cNvSpPr/>
            <p:nvPr/>
          </p:nvSpPr>
          <p:spPr>
            <a:xfrm flipH="1">
              <a:off x="2571765" y="5497759"/>
              <a:ext cx="579511" cy="287037"/>
            </a:xfrm>
            <a:prstGeom prst="snipRoundRect">
              <a:avLst>
                <a:gd name="adj1" fmla="val 0"/>
                <a:gd name="adj2" fmla="val 3860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3228872E-D6CC-40CB-9CCE-ACE60A2438CF}"/>
                </a:ext>
              </a:extLst>
            </p:cNvPr>
            <p:cNvSpPr/>
            <p:nvPr/>
          </p:nvSpPr>
          <p:spPr>
            <a:xfrm>
              <a:off x="3169889" y="5302959"/>
              <a:ext cx="108000" cy="10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E6D4BD8A-1DB3-4433-9D9C-1FA49CAF2BB4}"/>
                </a:ext>
              </a:extLst>
            </p:cNvPr>
            <p:cNvSpPr/>
            <p:nvPr/>
          </p:nvSpPr>
          <p:spPr>
            <a:xfrm>
              <a:off x="3143133" y="5274830"/>
              <a:ext cx="162000" cy="16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2" name="Freeform 34">
            <a:extLst>
              <a:ext uri="{FF2B5EF4-FFF2-40B4-BE49-F238E27FC236}">
                <a16:creationId xmlns:a16="http://schemas.microsoft.com/office/drawing/2014/main" id="{E139D283-9BD1-42EA-8C7A-DAFA5C726E13}"/>
              </a:ext>
            </a:extLst>
          </p:cNvPr>
          <p:cNvSpPr>
            <a:spLocks noEditPoints="1"/>
          </p:cNvSpPr>
          <p:nvPr/>
        </p:nvSpPr>
        <p:spPr bwMode="auto">
          <a:xfrm>
            <a:off x="7221814" y="839153"/>
            <a:ext cx="746697" cy="559704"/>
          </a:xfrm>
          <a:custGeom>
            <a:avLst/>
            <a:gdLst>
              <a:gd name="T0" fmla="*/ 419 w 486"/>
              <a:gd name="T1" fmla="*/ 279 h 364"/>
              <a:gd name="T2" fmla="*/ 390 w 486"/>
              <a:gd name="T3" fmla="*/ 171 h 364"/>
              <a:gd name="T4" fmla="*/ 363 w 486"/>
              <a:gd name="T5" fmla="*/ 279 h 364"/>
              <a:gd name="T6" fmla="*/ 295 w 486"/>
              <a:gd name="T7" fmla="*/ 359 h 364"/>
              <a:gd name="T8" fmla="*/ 481 w 486"/>
              <a:gd name="T9" fmla="*/ 364 h 364"/>
              <a:gd name="T10" fmla="*/ 434 w 486"/>
              <a:gd name="T11" fmla="*/ 312 h 364"/>
              <a:gd name="T12" fmla="*/ 390 w 486"/>
              <a:gd name="T13" fmla="*/ 181 h 364"/>
              <a:gd name="T14" fmla="*/ 390 w 486"/>
              <a:gd name="T15" fmla="*/ 283 h 364"/>
              <a:gd name="T16" fmla="*/ 305 w 486"/>
              <a:gd name="T17" fmla="*/ 355 h 364"/>
              <a:gd name="T18" fmla="*/ 351 w 486"/>
              <a:gd name="T19" fmla="*/ 320 h 364"/>
              <a:gd name="T20" fmla="*/ 390 w 486"/>
              <a:gd name="T21" fmla="*/ 292 h 364"/>
              <a:gd name="T22" fmla="*/ 431 w 486"/>
              <a:gd name="T23" fmla="*/ 321 h 364"/>
              <a:gd name="T24" fmla="*/ 476 w 486"/>
              <a:gd name="T25" fmla="*/ 355 h 364"/>
              <a:gd name="T26" fmla="*/ 322 w 486"/>
              <a:gd name="T27" fmla="*/ 216 h 364"/>
              <a:gd name="T28" fmla="*/ 327 w 486"/>
              <a:gd name="T29" fmla="*/ 215 h 364"/>
              <a:gd name="T30" fmla="*/ 321 w 486"/>
              <a:gd name="T31" fmla="*/ 177 h 364"/>
              <a:gd name="T32" fmla="*/ 297 w 486"/>
              <a:gd name="T33" fmla="*/ 37 h 364"/>
              <a:gd name="T34" fmla="*/ 204 w 486"/>
              <a:gd name="T35" fmla="*/ 0 h 364"/>
              <a:gd name="T36" fmla="*/ 171 w 486"/>
              <a:gd name="T37" fmla="*/ 137 h 364"/>
              <a:gd name="T38" fmla="*/ 154 w 486"/>
              <a:gd name="T39" fmla="*/ 189 h 364"/>
              <a:gd name="T40" fmla="*/ 208 w 486"/>
              <a:gd name="T41" fmla="*/ 143 h 364"/>
              <a:gd name="T42" fmla="*/ 289 w 486"/>
              <a:gd name="T43" fmla="*/ 179 h 364"/>
              <a:gd name="T44" fmla="*/ 293 w 486"/>
              <a:gd name="T45" fmla="*/ 170 h 364"/>
              <a:gd name="T46" fmla="*/ 227 w 486"/>
              <a:gd name="T47" fmla="*/ 130 h 364"/>
              <a:gd name="T48" fmla="*/ 205 w 486"/>
              <a:gd name="T49" fmla="*/ 133 h 364"/>
              <a:gd name="T50" fmla="*/ 200 w 486"/>
              <a:gd name="T51" fmla="*/ 139 h 364"/>
              <a:gd name="T52" fmla="*/ 181 w 486"/>
              <a:gd name="T53" fmla="*/ 134 h 364"/>
              <a:gd name="T54" fmla="*/ 178 w 486"/>
              <a:gd name="T55" fmla="*/ 129 h 364"/>
              <a:gd name="T56" fmla="*/ 204 w 486"/>
              <a:gd name="T57" fmla="*/ 9 h 364"/>
              <a:gd name="T58" fmla="*/ 276 w 486"/>
              <a:gd name="T59" fmla="*/ 49 h 364"/>
              <a:gd name="T60" fmla="*/ 369 w 486"/>
              <a:gd name="T61" fmla="*/ 108 h 364"/>
              <a:gd name="T62" fmla="*/ 311 w 486"/>
              <a:gd name="T63" fmla="*/ 173 h 364"/>
              <a:gd name="T64" fmla="*/ 297 w 486"/>
              <a:gd name="T65" fmla="*/ 173 h 364"/>
              <a:gd name="T66" fmla="*/ 139 w 486"/>
              <a:gd name="T67" fmla="*/ 312 h 364"/>
              <a:gd name="T68" fmla="*/ 142 w 486"/>
              <a:gd name="T69" fmla="*/ 232 h 364"/>
              <a:gd name="T70" fmla="*/ 49 w 486"/>
              <a:gd name="T71" fmla="*/ 232 h 364"/>
              <a:gd name="T72" fmla="*/ 54 w 486"/>
              <a:gd name="T73" fmla="*/ 311 h 364"/>
              <a:gd name="T74" fmla="*/ 5 w 486"/>
              <a:gd name="T75" fmla="*/ 364 h 364"/>
              <a:gd name="T76" fmla="*/ 191 w 486"/>
              <a:gd name="T77" fmla="*/ 359 h 364"/>
              <a:gd name="T78" fmla="*/ 59 w 486"/>
              <a:gd name="T79" fmla="*/ 232 h 364"/>
              <a:gd name="T80" fmla="*/ 132 w 486"/>
              <a:gd name="T81" fmla="*/ 232 h 364"/>
              <a:gd name="T82" fmla="*/ 59 w 486"/>
              <a:gd name="T83" fmla="*/ 232 h 364"/>
              <a:gd name="T84" fmla="*/ 56 w 486"/>
              <a:gd name="T85" fmla="*/ 320 h 364"/>
              <a:gd name="T86" fmla="*/ 77 w 486"/>
              <a:gd name="T87" fmla="*/ 286 h 364"/>
              <a:gd name="T88" fmla="*/ 115 w 486"/>
              <a:gd name="T89" fmla="*/ 286 h 364"/>
              <a:gd name="T90" fmla="*/ 137 w 486"/>
              <a:gd name="T91" fmla="*/ 321 h 364"/>
              <a:gd name="T92" fmla="*/ 10 w 486"/>
              <a:gd name="T93" fmla="*/ 35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6" h="364">
                <a:moveTo>
                  <a:pt x="434" y="312"/>
                </a:moveTo>
                <a:cubicBezTo>
                  <a:pt x="423" y="309"/>
                  <a:pt x="419" y="290"/>
                  <a:pt x="419" y="279"/>
                </a:cubicBezTo>
                <a:cubicBezTo>
                  <a:pt x="429" y="267"/>
                  <a:pt x="437" y="250"/>
                  <a:pt x="437" y="232"/>
                </a:cubicBezTo>
                <a:cubicBezTo>
                  <a:pt x="437" y="195"/>
                  <a:pt x="419" y="171"/>
                  <a:pt x="390" y="171"/>
                </a:cubicBezTo>
                <a:cubicBezTo>
                  <a:pt x="362" y="171"/>
                  <a:pt x="344" y="195"/>
                  <a:pt x="344" y="232"/>
                </a:cubicBezTo>
                <a:cubicBezTo>
                  <a:pt x="344" y="251"/>
                  <a:pt x="352" y="268"/>
                  <a:pt x="363" y="279"/>
                </a:cubicBezTo>
                <a:cubicBezTo>
                  <a:pt x="362" y="293"/>
                  <a:pt x="358" y="308"/>
                  <a:pt x="348" y="311"/>
                </a:cubicBezTo>
                <a:cubicBezTo>
                  <a:pt x="304" y="320"/>
                  <a:pt x="295" y="342"/>
                  <a:pt x="295" y="359"/>
                </a:cubicBezTo>
                <a:cubicBezTo>
                  <a:pt x="295" y="362"/>
                  <a:pt x="297" y="364"/>
                  <a:pt x="300" y="364"/>
                </a:cubicBezTo>
                <a:cubicBezTo>
                  <a:pt x="481" y="364"/>
                  <a:pt x="481" y="364"/>
                  <a:pt x="481" y="364"/>
                </a:cubicBezTo>
                <a:cubicBezTo>
                  <a:pt x="483" y="364"/>
                  <a:pt x="486" y="362"/>
                  <a:pt x="486" y="359"/>
                </a:cubicBezTo>
                <a:cubicBezTo>
                  <a:pt x="486" y="343"/>
                  <a:pt x="477" y="321"/>
                  <a:pt x="434" y="312"/>
                </a:cubicBezTo>
                <a:close/>
                <a:moveTo>
                  <a:pt x="354" y="232"/>
                </a:moveTo>
                <a:cubicBezTo>
                  <a:pt x="354" y="185"/>
                  <a:pt x="382" y="181"/>
                  <a:pt x="390" y="181"/>
                </a:cubicBezTo>
                <a:cubicBezTo>
                  <a:pt x="399" y="181"/>
                  <a:pt x="427" y="185"/>
                  <a:pt x="427" y="232"/>
                </a:cubicBezTo>
                <a:cubicBezTo>
                  <a:pt x="427" y="261"/>
                  <a:pt x="408" y="283"/>
                  <a:pt x="390" y="283"/>
                </a:cubicBezTo>
                <a:cubicBezTo>
                  <a:pt x="373" y="283"/>
                  <a:pt x="354" y="261"/>
                  <a:pt x="354" y="232"/>
                </a:cubicBezTo>
                <a:close/>
                <a:moveTo>
                  <a:pt x="305" y="355"/>
                </a:moveTo>
                <a:cubicBezTo>
                  <a:pt x="307" y="338"/>
                  <a:pt x="323" y="326"/>
                  <a:pt x="351" y="320"/>
                </a:cubicBezTo>
                <a:cubicBezTo>
                  <a:pt x="351" y="320"/>
                  <a:pt x="351" y="320"/>
                  <a:pt x="351" y="320"/>
                </a:cubicBezTo>
                <a:cubicBezTo>
                  <a:pt x="364" y="316"/>
                  <a:pt x="370" y="301"/>
                  <a:pt x="372" y="286"/>
                </a:cubicBezTo>
                <a:cubicBezTo>
                  <a:pt x="377" y="290"/>
                  <a:pt x="384" y="292"/>
                  <a:pt x="390" y="292"/>
                </a:cubicBezTo>
                <a:cubicBezTo>
                  <a:pt x="397" y="292"/>
                  <a:pt x="404" y="290"/>
                  <a:pt x="410" y="286"/>
                </a:cubicBezTo>
                <a:cubicBezTo>
                  <a:pt x="412" y="302"/>
                  <a:pt x="418" y="317"/>
                  <a:pt x="431" y="321"/>
                </a:cubicBezTo>
                <a:cubicBezTo>
                  <a:pt x="431" y="321"/>
                  <a:pt x="431" y="321"/>
                  <a:pt x="432" y="321"/>
                </a:cubicBezTo>
                <a:cubicBezTo>
                  <a:pt x="459" y="326"/>
                  <a:pt x="474" y="338"/>
                  <a:pt x="476" y="355"/>
                </a:cubicBezTo>
                <a:lnTo>
                  <a:pt x="305" y="355"/>
                </a:lnTo>
                <a:close/>
                <a:moveTo>
                  <a:pt x="322" y="216"/>
                </a:moveTo>
                <a:cubicBezTo>
                  <a:pt x="323" y="216"/>
                  <a:pt x="323" y="216"/>
                  <a:pt x="324" y="216"/>
                </a:cubicBezTo>
                <a:cubicBezTo>
                  <a:pt x="325" y="216"/>
                  <a:pt x="327" y="216"/>
                  <a:pt x="327" y="215"/>
                </a:cubicBezTo>
                <a:cubicBezTo>
                  <a:pt x="329" y="214"/>
                  <a:pt x="330" y="212"/>
                  <a:pt x="329" y="210"/>
                </a:cubicBezTo>
                <a:cubicBezTo>
                  <a:pt x="329" y="210"/>
                  <a:pt x="322" y="195"/>
                  <a:pt x="321" y="177"/>
                </a:cubicBezTo>
                <a:cubicBezTo>
                  <a:pt x="355" y="168"/>
                  <a:pt x="378" y="140"/>
                  <a:pt x="378" y="108"/>
                </a:cubicBezTo>
                <a:cubicBezTo>
                  <a:pt x="378" y="69"/>
                  <a:pt x="342" y="37"/>
                  <a:pt x="297" y="37"/>
                </a:cubicBezTo>
                <a:cubicBezTo>
                  <a:pt x="290" y="37"/>
                  <a:pt x="283" y="37"/>
                  <a:pt x="277" y="39"/>
                </a:cubicBezTo>
                <a:cubicBezTo>
                  <a:pt x="263" y="15"/>
                  <a:pt x="235" y="0"/>
                  <a:pt x="204" y="0"/>
                </a:cubicBezTo>
                <a:cubicBezTo>
                  <a:pt x="159" y="0"/>
                  <a:pt x="123" y="32"/>
                  <a:pt x="123" y="71"/>
                </a:cubicBezTo>
                <a:cubicBezTo>
                  <a:pt x="123" y="100"/>
                  <a:pt x="142" y="125"/>
                  <a:pt x="171" y="137"/>
                </a:cubicBezTo>
                <a:cubicBezTo>
                  <a:pt x="170" y="163"/>
                  <a:pt x="154" y="183"/>
                  <a:pt x="154" y="183"/>
                </a:cubicBezTo>
                <a:cubicBezTo>
                  <a:pt x="153" y="185"/>
                  <a:pt x="153" y="188"/>
                  <a:pt x="154" y="189"/>
                </a:cubicBezTo>
                <a:cubicBezTo>
                  <a:pt x="156" y="191"/>
                  <a:pt x="158" y="191"/>
                  <a:pt x="160" y="191"/>
                </a:cubicBezTo>
                <a:cubicBezTo>
                  <a:pt x="185" y="179"/>
                  <a:pt x="201" y="164"/>
                  <a:pt x="208" y="143"/>
                </a:cubicBezTo>
                <a:cubicBezTo>
                  <a:pt x="214" y="142"/>
                  <a:pt x="219" y="142"/>
                  <a:pt x="224" y="141"/>
                </a:cubicBezTo>
                <a:cubicBezTo>
                  <a:pt x="237" y="163"/>
                  <a:pt x="261" y="177"/>
                  <a:pt x="289" y="179"/>
                </a:cubicBezTo>
                <a:cubicBezTo>
                  <a:pt x="296" y="193"/>
                  <a:pt x="306" y="205"/>
                  <a:pt x="322" y="216"/>
                </a:cubicBezTo>
                <a:close/>
                <a:moveTo>
                  <a:pt x="293" y="170"/>
                </a:moveTo>
                <a:cubicBezTo>
                  <a:pt x="266" y="169"/>
                  <a:pt x="242" y="155"/>
                  <a:pt x="231" y="133"/>
                </a:cubicBezTo>
                <a:cubicBezTo>
                  <a:pt x="230" y="131"/>
                  <a:pt x="228" y="130"/>
                  <a:pt x="227" y="130"/>
                </a:cubicBezTo>
                <a:cubicBezTo>
                  <a:pt x="226" y="130"/>
                  <a:pt x="226" y="130"/>
                  <a:pt x="225" y="131"/>
                </a:cubicBezTo>
                <a:cubicBezTo>
                  <a:pt x="219" y="132"/>
                  <a:pt x="212" y="133"/>
                  <a:pt x="205" y="133"/>
                </a:cubicBezTo>
                <a:cubicBezTo>
                  <a:pt x="202" y="133"/>
                  <a:pt x="201" y="135"/>
                  <a:pt x="200" y="137"/>
                </a:cubicBezTo>
                <a:cubicBezTo>
                  <a:pt x="200" y="138"/>
                  <a:pt x="200" y="138"/>
                  <a:pt x="200" y="139"/>
                </a:cubicBezTo>
                <a:cubicBezTo>
                  <a:pt x="195" y="154"/>
                  <a:pt x="185" y="165"/>
                  <a:pt x="170" y="175"/>
                </a:cubicBezTo>
                <a:cubicBezTo>
                  <a:pt x="175" y="165"/>
                  <a:pt x="180" y="150"/>
                  <a:pt x="181" y="134"/>
                </a:cubicBezTo>
                <a:cubicBezTo>
                  <a:pt x="181" y="134"/>
                  <a:pt x="181" y="134"/>
                  <a:pt x="181" y="134"/>
                </a:cubicBezTo>
                <a:cubicBezTo>
                  <a:pt x="181" y="132"/>
                  <a:pt x="180" y="130"/>
                  <a:pt x="178" y="129"/>
                </a:cubicBezTo>
                <a:cubicBezTo>
                  <a:pt x="150" y="120"/>
                  <a:pt x="132" y="97"/>
                  <a:pt x="132" y="71"/>
                </a:cubicBezTo>
                <a:cubicBezTo>
                  <a:pt x="132" y="37"/>
                  <a:pt x="164" y="9"/>
                  <a:pt x="204" y="9"/>
                </a:cubicBezTo>
                <a:cubicBezTo>
                  <a:pt x="233" y="9"/>
                  <a:pt x="259" y="24"/>
                  <a:pt x="270" y="47"/>
                </a:cubicBezTo>
                <a:cubicBezTo>
                  <a:pt x="271" y="48"/>
                  <a:pt x="273" y="49"/>
                  <a:pt x="276" y="49"/>
                </a:cubicBezTo>
                <a:cubicBezTo>
                  <a:pt x="282" y="47"/>
                  <a:pt x="290" y="46"/>
                  <a:pt x="297" y="46"/>
                </a:cubicBezTo>
                <a:cubicBezTo>
                  <a:pt x="337" y="46"/>
                  <a:pt x="369" y="74"/>
                  <a:pt x="369" y="108"/>
                </a:cubicBezTo>
                <a:cubicBezTo>
                  <a:pt x="369" y="137"/>
                  <a:pt x="347" y="162"/>
                  <a:pt x="315" y="169"/>
                </a:cubicBezTo>
                <a:cubicBezTo>
                  <a:pt x="313" y="169"/>
                  <a:pt x="311" y="171"/>
                  <a:pt x="311" y="173"/>
                </a:cubicBezTo>
                <a:cubicBezTo>
                  <a:pt x="311" y="183"/>
                  <a:pt x="313" y="191"/>
                  <a:pt x="315" y="198"/>
                </a:cubicBezTo>
                <a:cubicBezTo>
                  <a:pt x="306" y="190"/>
                  <a:pt x="301" y="182"/>
                  <a:pt x="297" y="173"/>
                </a:cubicBezTo>
                <a:cubicBezTo>
                  <a:pt x="296" y="171"/>
                  <a:pt x="295" y="170"/>
                  <a:pt x="293" y="170"/>
                </a:cubicBezTo>
                <a:close/>
                <a:moveTo>
                  <a:pt x="139" y="312"/>
                </a:moveTo>
                <a:cubicBezTo>
                  <a:pt x="128" y="309"/>
                  <a:pt x="124" y="290"/>
                  <a:pt x="124" y="279"/>
                </a:cubicBezTo>
                <a:cubicBezTo>
                  <a:pt x="135" y="267"/>
                  <a:pt x="142" y="250"/>
                  <a:pt x="142" y="232"/>
                </a:cubicBezTo>
                <a:cubicBezTo>
                  <a:pt x="142" y="195"/>
                  <a:pt x="124" y="171"/>
                  <a:pt x="96" y="171"/>
                </a:cubicBezTo>
                <a:cubicBezTo>
                  <a:pt x="67" y="171"/>
                  <a:pt x="49" y="195"/>
                  <a:pt x="49" y="232"/>
                </a:cubicBezTo>
                <a:cubicBezTo>
                  <a:pt x="49" y="251"/>
                  <a:pt x="57" y="268"/>
                  <a:pt x="68" y="279"/>
                </a:cubicBezTo>
                <a:cubicBezTo>
                  <a:pt x="67" y="293"/>
                  <a:pt x="63" y="308"/>
                  <a:pt x="54" y="311"/>
                </a:cubicBezTo>
                <a:cubicBezTo>
                  <a:pt x="10" y="320"/>
                  <a:pt x="0" y="342"/>
                  <a:pt x="0" y="359"/>
                </a:cubicBezTo>
                <a:cubicBezTo>
                  <a:pt x="0" y="362"/>
                  <a:pt x="3" y="364"/>
                  <a:pt x="5" y="364"/>
                </a:cubicBezTo>
                <a:cubicBezTo>
                  <a:pt x="186" y="364"/>
                  <a:pt x="186" y="364"/>
                  <a:pt x="186" y="364"/>
                </a:cubicBezTo>
                <a:cubicBezTo>
                  <a:pt x="189" y="364"/>
                  <a:pt x="191" y="362"/>
                  <a:pt x="191" y="359"/>
                </a:cubicBezTo>
                <a:cubicBezTo>
                  <a:pt x="191" y="343"/>
                  <a:pt x="182" y="321"/>
                  <a:pt x="139" y="312"/>
                </a:cubicBezTo>
                <a:close/>
                <a:moveTo>
                  <a:pt x="59" y="232"/>
                </a:moveTo>
                <a:cubicBezTo>
                  <a:pt x="59" y="185"/>
                  <a:pt x="87" y="181"/>
                  <a:pt x="96" y="181"/>
                </a:cubicBezTo>
                <a:cubicBezTo>
                  <a:pt x="104" y="181"/>
                  <a:pt x="132" y="185"/>
                  <a:pt x="132" y="232"/>
                </a:cubicBezTo>
                <a:cubicBezTo>
                  <a:pt x="132" y="261"/>
                  <a:pt x="113" y="283"/>
                  <a:pt x="96" y="283"/>
                </a:cubicBezTo>
                <a:cubicBezTo>
                  <a:pt x="78" y="283"/>
                  <a:pt x="59" y="261"/>
                  <a:pt x="59" y="232"/>
                </a:cubicBezTo>
                <a:close/>
                <a:moveTo>
                  <a:pt x="10" y="355"/>
                </a:moveTo>
                <a:cubicBezTo>
                  <a:pt x="12" y="338"/>
                  <a:pt x="28" y="326"/>
                  <a:pt x="56" y="320"/>
                </a:cubicBezTo>
                <a:cubicBezTo>
                  <a:pt x="56" y="320"/>
                  <a:pt x="56" y="320"/>
                  <a:pt x="56" y="320"/>
                </a:cubicBezTo>
                <a:cubicBezTo>
                  <a:pt x="69" y="316"/>
                  <a:pt x="75" y="301"/>
                  <a:pt x="77" y="286"/>
                </a:cubicBezTo>
                <a:cubicBezTo>
                  <a:pt x="83" y="290"/>
                  <a:pt x="89" y="292"/>
                  <a:pt x="96" y="292"/>
                </a:cubicBezTo>
                <a:cubicBezTo>
                  <a:pt x="102" y="292"/>
                  <a:pt x="109" y="290"/>
                  <a:pt x="115" y="286"/>
                </a:cubicBezTo>
                <a:cubicBezTo>
                  <a:pt x="117" y="302"/>
                  <a:pt x="123" y="317"/>
                  <a:pt x="136" y="321"/>
                </a:cubicBezTo>
                <a:cubicBezTo>
                  <a:pt x="137" y="321"/>
                  <a:pt x="137" y="321"/>
                  <a:pt x="137" y="321"/>
                </a:cubicBezTo>
                <a:cubicBezTo>
                  <a:pt x="164" y="326"/>
                  <a:pt x="179" y="338"/>
                  <a:pt x="181" y="355"/>
                </a:cubicBezTo>
                <a:lnTo>
                  <a:pt x="10" y="35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a:ln>
                <a:noFill/>
              </a:ln>
              <a:solidFill>
                <a:srgbClr val="57565A"/>
              </a:solidFill>
              <a:effectLst/>
              <a:uLnTx/>
              <a:uFillTx/>
              <a:latin typeface="Calibri" panose="020F0502020204030204"/>
              <a:ea typeface="+mn-ea"/>
              <a:cs typeface="+mn-cs"/>
            </a:endParaRPr>
          </a:p>
        </p:txBody>
      </p:sp>
      <p:sp>
        <p:nvSpPr>
          <p:cNvPr id="170" name="Arrow: Right 169">
            <a:extLst>
              <a:ext uri="{FF2B5EF4-FFF2-40B4-BE49-F238E27FC236}">
                <a16:creationId xmlns:a16="http://schemas.microsoft.com/office/drawing/2014/main" id="{DEE56DE8-261D-48C0-944B-DFBB1E722D56}"/>
              </a:ext>
            </a:extLst>
          </p:cNvPr>
          <p:cNvSpPr/>
          <p:nvPr/>
        </p:nvSpPr>
        <p:spPr>
          <a:xfrm>
            <a:off x="7499909" y="931457"/>
            <a:ext cx="206495" cy="10563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id="{D2387D69-1F41-4A50-AA01-7FB1A528151A}"/>
              </a:ext>
            </a:extLst>
          </p:cNvPr>
          <p:cNvSpPr/>
          <p:nvPr/>
        </p:nvSpPr>
        <p:spPr>
          <a:xfrm>
            <a:off x="1460731" y="2920670"/>
            <a:ext cx="576000" cy="576000"/>
          </a:xfrm>
          <a:prstGeom prst="ellipse">
            <a:avLst/>
          </a:prstGeom>
          <a:gradFill flip="none" rotWithShape="1">
            <a:gsLst>
              <a:gs pos="69000">
                <a:srgbClr val="141B4D">
                  <a:alpha val="0"/>
                </a:srgbClr>
              </a:gs>
              <a:gs pos="28000">
                <a:srgbClr val="141B4D">
                  <a:alpha val="9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4" name="Rectangle 223">
            <a:extLst>
              <a:ext uri="{FF2B5EF4-FFF2-40B4-BE49-F238E27FC236}">
                <a16:creationId xmlns:a16="http://schemas.microsoft.com/office/drawing/2014/main" id="{0040235D-F1F1-4CAF-A38A-32A7B1A98F83}"/>
              </a:ext>
            </a:extLst>
          </p:cNvPr>
          <p:cNvSpPr/>
          <p:nvPr/>
        </p:nvSpPr>
        <p:spPr>
          <a:xfrm>
            <a:off x="2599718" y="5107880"/>
            <a:ext cx="751377" cy="384721"/>
          </a:xfrm>
          <a:prstGeom prst="rect">
            <a:avLst/>
          </a:prstGeom>
        </p:spPr>
        <p:txBody>
          <a:bodyPr wrap="square">
            <a:spAutoFit/>
          </a:bodyPr>
          <a:lstStyle/>
          <a:p>
            <a:pPr marL="0" marR="0" lvl="0" indent="0" algn="ct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SoS</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CEFB83F5-FF76-4BAA-AC7F-A280F5E79FFD}"/>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spc="-20" dirty="0">
                <a:solidFill>
                  <a:srgbClr val="FFFF00"/>
                </a:solidFill>
              </a:rPr>
              <a:t>When a reason for updating an NTSN is identified, for example by a change request made by industry or if the corresponding TSI is changing, it will triggers a process managed by RSSB, </a:t>
            </a:r>
          </a:p>
        </p:txBody>
      </p:sp>
      <p:sp>
        <p:nvSpPr>
          <p:cNvPr id="145" name="Rectangle 144">
            <a:extLst>
              <a:ext uri="{FF2B5EF4-FFF2-40B4-BE49-F238E27FC236}">
                <a16:creationId xmlns:a16="http://schemas.microsoft.com/office/drawing/2014/main" id="{079935B1-B0ED-4537-85AC-1000F42B6C88}"/>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spc="-20" dirty="0">
                <a:solidFill>
                  <a:srgbClr val="FFFF00"/>
                </a:solidFill>
              </a:rPr>
              <a:t>but unlike RSSB published standards, the revised NTSN has to be agreed by parliament (including publishing a parliamentary statement) and is signed off by the Secretary of State.</a:t>
            </a:r>
          </a:p>
        </p:txBody>
      </p:sp>
      <p:sp>
        <p:nvSpPr>
          <p:cNvPr id="148" name="Oval 1">
            <a:extLst>
              <a:ext uri="{FF2B5EF4-FFF2-40B4-BE49-F238E27FC236}">
                <a16:creationId xmlns:a16="http://schemas.microsoft.com/office/drawing/2014/main" id="{8B5CBD40-EDB4-4968-A3AF-7334AAD2CE8F}"/>
              </a:ext>
            </a:extLst>
          </p:cNvPr>
          <p:cNvSpPr/>
          <p:nvPr/>
        </p:nvSpPr>
        <p:spPr>
          <a:xfrm>
            <a:off x="2275894" y="4433966"/>
            <a:ext cx="1374040" cy="1272460"/>
          </a:xfrm>
          <a:custGeom>
            <a:avLst/>
            <a:gdLst>
              <a:gd name="connsiteX0" fmla="*/ 0 w 1345422"/>
              <a:gd name="connsiteY0" fmla="*/ 585949 h 1171897"/>
              <a:gd name="connsiteX1" fmla="*/ 672711 w 1345422"/>
              <a:gd name="connsiteY1" fmla="*/ 0 h 1171897"/>
              <a:gd name="connsiteX2" fmla="*/ 1345422 w 1345422"/>
              <a:gd name="connsiteY2" fmla="*/ 585949 h 1171897"/>
              <a:gd name="connsiteX3" fmla="*/ 672711 w 1345422"/>
              <a:gd name="connsiteY3" fmla="*/ 1171898 h 1171897"/>
              <a:gd name="connsiteX4" fmla="*/ 0 w 1345422"/>
              <a:gd name="connsiteY4" fmla="*/ 585949 h 1171897"/>
              <a:gd name="connsiteX0" fmla="*/ 672711 w 1345422"/>
              <a:gd name="connsiteY0" fmla="*/ 0 h 1171898"/>
              <a:gd name="connsiteX1" fmla="*/ 1345422 w 1345422"/>
              <a:gd name="connsiteY1" fmla="*/ 585949 h 1171898"/>
              <a:gd name="connsiteX2" fmla="*/ 672711 w 1345422"/>
              <a:gd name="connsiteY2" fmla="*/ 1171898 h 1171898"/>
              <a:gd name="connsiteX3" fmla="*/ 0 w 1345422"/>
              <a:gd name="connsiteY3" fmla="*/ 585949 h 1171898"/>
              <a:gd name="connsiteX4" fmla="*/ 764151 w 1345422"/>
              <a:gd name="connsiteY4" fmla="*/ 91440 h 1171898"/>
              <a:gd name="connsiteX0" fmla="*/ 752174 w 1345422"/>
              <a:gd name="connsiteY0" fmla="*/ 0 h 1179608"/>
              <a:gd name="connsiteX1" fmla="*/ 1345422 w 1345422"/>
              <a:gd name="connsiteY1" fmla="*/ 593659 h 1179608"/>
              <a:gd name="connsiteX2" fmla="*/ 672711 w 1345422"/>
              <a:gd name="connsiteY2" fmla="*/ 1179608 h 1179608"/>
              <a:gd name="connsiteX3" fmla="*/ 0 w 1345422"/>
              <a:gd name="connsiteY3" fmla="*/ 593659 h 1179608"/>
              <a:gd name="connsiteX4" fmla="*/ 764151 w 1345422"/>
              <a:gd name="connsiteY4" fmla="*/ 99150 h 1179608"/>
              <a:gd name="connsiteX0" fmla="*/ 752176 w 1345424"/>
              <a:gd name="connsiteY0" fmla="*/ 0 h 1179608"/>
              <a:gd name="connsiteX1" fmla="*/ 1345424 w 1345424"/>
              <a:gd name="connsiteY1" fmla="*/ 593659 h 1179608"/>
              <a:gd name="connsiteX2" fmla="*/ 672713 w 1345424"/>
              <a:gd name="connsiteY2" fmla="*/ 1179608 h 1179608"/>
              <a:gd name="connsiteX3" fmla="*/ 2 w 1345424"/>
              <a:gd name="connsiteY3" fmla="*/ 593659 h 1179608"/>
              <a:gd name="connsiteX4" fmla="*/ 678578 w 1345424"/>
              <a:gd name="connsiteY4" fmla="*/ 45178 h 1179608"/>
              <a:gd name="connsiteX0" fmla="*/ 753566 w 1346814"/>
              <a:gd name="connsiteY0" fmla="*/ 0 h 1179608"/>
              <a:gd name="connsiteX1" fmla="*/ 1346814 w 1346814"/>
              <a:gd name="connsiteY1" fmla="*/ 593659 h 1179608"/>
              <a:gd name="connsiteX2" fmla="*/ 674103 w 1346814"/>
              <a:gd name="connsiteY2" fmla="*/ 1179608 h 1179608"/>
              <a:gd name="connsiteX3" fmla="*/ 1392 w 1346814"/>
              <a:gd name="connsiteY3" fmla="*/ 593659 h 1179608"/>
              <a:gd name="connsiteX4" fmla="*/ 679968 w 1346814"/>
              <a:gd name="connsiteY4" fmla="*/ 45178 h 117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814" h="1179608">
                <a:moveTo>
                  <a:pt x="753566" y="0"/>
                </a:moveTo>
                <a:cubicBezTo>
                  <a:pt x="1125094" y="0"/>
                  <a:pt x="1346814" y="270048"/>
                  <a:pt x="1346814" y="593659"/>
                </a:cubicBezTo>
                <a:cubicBezTo>
                  <a:pt x="1346814" y="917270"/>
                  <a:pt x="1045631" y="1179608"/>
                  <a:pt x="674103" y="1179608"/>
                </a:cubicBezTo>
                <a:cubicBezTo>
                  <a:pt x="302575" y="1179608"/>
                  <a:pt x="-24035" y="921516"/>
                  <a:pt x="1392" y="593659"/>
                </a:cubicBezTo>
                <a:cubicBezTo>
                  <a:pt x="26819" y="265802"/>
                  <a:pt x="217000" y="-46262"/>
                  <a:pt x="679968" y="45178"/>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
            <a:extLst>
              <a:ext uri="{FF2B5EF4-FFF2-40B4-BE49-F238E27FC236}">
                <a16:creationId xmlns:a16="http://schemas.microsoft.com/office/drawing/2014/main" id="{FFD5E2E2-3CF0-4505-A1F9-7A7300FBAB02}"/>
              </a:ext>
            </a:extLst>
          </p:cNvPr>
          <p:cNvSpPr/>
          <p:nvPr/>
        </p:nvSpPr>
        <p:spPr>
          <a:xfrm>
            <a:off x="3852438" y="4581170"/>
            <a:ext cx="1300921" cy="1296803"/>
          </a:xfrm>
          <a:custGeom>
            <a:avLst/>
            <a:gdLst>
              <a:gd name="connsiteX0" fmla="*/ 0 w 1345422"/>
              <a:gd name="connsiteY0" fmla="*/ 585949 h 1171897"/>
              <a:gd name="connsiteX1" fmla="*/ 672711 w 1345422"/>
              <a:gd name="connsiteY1" fmla="*/ 0 h 1171897"/>
              <a:gd name="connsiteX2" fmla="*/ 1345422 w 1345422"/>
              <a:gd name="connsiteY2" fmla="*/ 585949 h 1171897"/>
              <a:gd name="connsiteX3" fmla="*/ 672711 w 1345422"/>
              <a:gd name="connsiteY3" fmla="*/ 1171898 h 1171897"/>
              <a:gd name="connsiteX4" fmla="*/ 0 w 1345422"/>
              <a:gd name="connsiteY4" fmla="*/ 585949 h 1171897"/>
              <a:gd name="connsiteX0" fmla="*/ 672711 w 1345422"/>
              <a:gd name="connsiteY0" fmla="*/ 0 h 1171898"/>
              <a:gd name="connsiteX1" fmla="*/ 1345422 w 1345422"/>
              <a:gd name="connsiteY1" fmla="*/ 585949 h 1171898"/>
              <a:gd name="connsiteX2" fmla="*/ 672711 w 1345422"/>
              <a:gd name="connsiteY2" fmla="*/ 1171898 h 1171898"/>
              <a:gd name="connsiteX3" fmla="*/ 0 w 1345422"/>
              <a:gd name="connsiteY3" fmla="*/ 585949 h 1171898"/>
              <a:gd name="connsiteX4" fmla="*/ 764151 w 1345422"/>
              <a:gd name="connsiteY4" fmla="*/ 91440 h 1171898"/>
              <a:gd name="connsiteX0" fmla="*/ 752174 w 1345422"/>
              <a:gd name="connsiteY0" fmla="*/ 0 h 1179608"/>
              <a:gd name="connsiteX1" fmla="*/ 1345422 w 1345422"/>
              <a:gd name="connsiteY1" fmla="*/ 593659 h 1179608"/>
              <a:gd name="connsiteX2" fmla="*/ 672711 w 1345422"/>
              <a:gd name="connsiteY2" fmla="*/ 1179608 h 1179608"/>
              <a:gd name="connsiteX3" fmla="*/ 0 w 1345422"/>
              <a:gd name="connsiteY3" fmla="*/ 593659 h 1179608"/>
              <a:gd name="connsiteX4" fmla="*/ 764151 w 1345422"/>
              <a:gd name="connsiteY4" fmla="*/ 99150 h 1179608"/>
              <a:gd name="connsiteX0" fmla="*/ 752176 w 1345424"/>
              <a:gd name="connsiteY0" fmla="*/ 0 h 1179608"/>
              <a:gd name="connsiteX1" fmla="*/ 1345424 w 1345424"/>
              <a:gd name="connsiteY1" fmla="*/ 593659 h 1179608"/>
              <a:gd name="connsiteX2" fmla="*/ 672713 w 1345424"/>
              <a:gd name="connsiteY2" fmla="*/ 1179608 h 1179608"/>
              <a:gd name="connsiteX3" fmla="*/ 2 w 1345424"/>
              <a:gd name="connsiteY3" fmla="*/ 593659 h 1179608"/>
              <a:gd name="connsiteX4" fmla="*/ 678578 w 1345424"/>
              <a:gd name="connsiteY4" fmla="*/ 45178 h 1179608"/>
              <a:gd name="connsiteX0" fmla="*/ 753566 w 1346814"/>
              <a:gd name="connsiteY0" fmla="*/ 0 h 1179608"/>
              <a:gd name="connsiteX1" fmla="*/ 1346814 w 1346814"/>
              <a:gd name="connsiteY1" fmla="*/ 593659 h 1179608"/>
              <a:gd name="connsiteX2" fmla="*/ 674103 w 1346814"/>
              <a:gd name="connsiteY2" fmla="*/ 1179608 h 1179608"/>
              <a:gd name="connsiteX3" fmla="*/ 1392 w 1346814"/>
              <a:gd name="connsiteY3" fmla="*/ 593659 h 1179608"/>
              <a:gd name="connsiteX4" fmla="*/ 679968 w 1346814"/>
              <a:gd name="connsiteY4" fmla="*/ 45178 h 117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814" h="1179608">
                <a:moveTo>
                  <a:pt x="753566" y="0"/>
                </a:moveTo>
                <a:cubicBezTo>
                  <a:pt x="1125094" y="0"/>
                  <a:pt x="1346814" y="270048"/>
                  <a:pt x="1346814" y="593659"/>
                </a:cubicBezTo>
                <a:cubicBezTo>
                  <a:pt x="1346814" y="917270"/>
                  <a:pt x="1045631" y="1179608"/>
                  <a:pt x="674103" y="1179608"/>
                </a:cubicBezTo>
                <a:cubicBezTo>
                  <a:pt x="302575" y="1179608"/>
                  <a:pt x="-24035" y="921516"/>
                  <a:pt x="1392" y="593659"/>
                </a:cubicBezTo>
                <a:cubicBezTo>
                  <a:pt x="26819" y="265802"/>
                  <a:pt x="217000" y="-46262"/>
                  <a:pt x="679968" y="45178"/>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
            <a:extLst>
              <a:ext uri="{FF2B5EF4-FFF2-40B4-BE49-F238E27FC236}">
                <a16:creationId xmlns:a16="http://schemas.microsoft.com/office/drawing/2014/main" id="{7E34E459-69BB-4731-BDA2-0DAE62F970A1}"/>
              </a:ext>
            </a:extLst>
          </p:cNvPr>
          <p:cNvSpPr/>
          <p:nvPr/>
        </p:nvSpPr>
        <p:spPr>
          <a:xfrm>
            <a:off x="2249589" y="692349"/>
            <a:ext cx="1424424" cy="1324615"/>
          </a:xfrm>
          <a:custGeom>
            <a:avLst/>
            <a:gdLst>
              <a:gd name="connsiteX0" fmla="*/ 0 w 1345422"/>
              <a:gd name="connsiteY0" fmla="*/ 585949 h 1171897"/>
              <a:gd name="connsiteX1" fmla="*/ 672711 w 1345422"/>
              <a:gd name="connsiteY1" fmla="*/ 0 h 1171897"/>
              <a:gd name="connsiteX2" fmla="*/ 1345422 w 1345422"/>
              <a:gd name="connsiteY2" fmla="*/ 585949 h 1171897"/>
              <a:gd name="connsiteX3" fmla="*/ 672711 w 1345422"/>
              <a:gd name="connsiteY3" fmla="*/ 1171898 h 1171897"/>
              <a:gd name="connsiteX4" fmla="*/ 0 w 1345422"/>
              <a:gd name="connsiteY4" fmla="*/ 585949 h 1171897"/>
              <a:gd name="connsiteX0" fmla="*/ 672711 w 1345422"/>
              <a:gd name="connsiteY0" fmla="*/ 0 h 1171898"/>
              <a:gd name="connsiteX1" fmla="*/ 1345422 w 1345422"/>
              <a:gd name="connsiteY1" fmla="*/ 585949 h 1171898"/>
              <a:gd name="connsiteX2" fmla="*/ 672711 w 1345422"/>
              <a:gd name="connsiteY2" fmla="*/ 1171898 h 1171898"/>
              <a:gd name="connsiteX3" fmla="*/ 0 w 1345422"/>
              <a:gd name="connsiteY3" fmla="*/ 585949 h 1171898"/>
              <a:gd name="connsiteX4" fmla="*/ 764151 w 1345422"/>
              <a:gd name="connsiteY4" fmla="*/ 91440 h 1171898"/>
              <a:gd name="connsiteX0" fmla="*/ 752174 w 1345422"/>
              <a:gd name="connsiteY0" fmla="*/ 0 h 1179608"/>
              <a:gd name="connsiteX1" fmla="*/ 1345422 w 1345422"/>
              <a:gd name="connsiteY1" fmla="*/ 593659 h 1179608"/>
              <a:gd name="connsiteX2" fmla="*/ 672711 w 1345422"/>
              <a:gd name="connsiteY2" fmla="*/ 1179608 h 1179608"/>
              <a:gd name="connsiteX3" fmla="*/ 0 w 1345422"/>
              <a:gd name="connsiteY3" fmla="*/ 593659 h 1179608"/>
              <a:gd name="connsiteX4" fmla="*/ 764151 w 1345422"/>
              <a:gd name="connsiteY4" fmla="*/ 99150 h 1179608"/>
              <a:gd name="connsiteX0" fmla="*/ 752176 w 1345424"/>
              <a:gd name="connsiteY0" fmla="*/ 0 h 1179608"/>
              <a:gd name="connsiteX1" fmla="*/ 1345424 w 1345424"/>
              <a:gd name="connsiteY1" fmla="*/ 593659 h 1179608"/>
              <a:gd name="connsiteX2" fmla="*/ 672713 w 1345424"/>
              <a:gd name="connsiteY2" fmla="*/ 1179608 h 1179608"/>
              <a:gd name="connsiteX3" fmla="*/ 2 w 1345424"/>
              <a:gd name="connsiteY3" fmla="*/ 593659 h 1179608"/>
              <a:gd name="connsiteX4" fmla="*/ 678578 w 1345424"/>
              <a:gd name="connsiteY4" fmla="*/ 45178 h 1179608"/>
              <a:gd name="connsiteX0" fmla="*/ 753566 w 1346814"/>
              <a:gd name="connsiteY0" fmla="*/ 0 h 1179608"/>
              <a:gd name="connsiteX1" fmla="*/ 1346814 w 1346814"/>
              <a:gd name="connsiteY1" fmla="*/ 593659 h 1179608"/>
              <a:gd name="connsiteX2" fmla="*/ 674103 w 1346814"/>
              <a:gd name="connsiteY2" fmla="*/ 1179608 h 1179608"/>
              <a:gd name="connsiteX3" fmla="*/ 1392 w 1346814"/>
              <a:gd name="connsiteY3" fmla="*/ 593659 h 1179608"/>
              <a:gd name="connsiteX4" fmla="*/ 679968 w 1346814"/>
              <a:gd name="connsiteY4" fmla="*/ 45178 h 117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814" h="1179608">
                <a:moveTo>
                  <a:pt x="753566" y="0"/>
                </a:moveTo>
                <a:cubicBezTo>
                  <a:pt x="1125094" y="0"/>
                  <a:pt x="1346814" y="270048"/>
                  <a:pt x="1346814" y="593659"/>
                </a:cubicBezTo>
                <a:cubicBezTo>
                  <a:pt x="1346814" y="917270"/>
                  <a:pt x="1045631" y="1179608"/>
                  <a:pt x="674103" y="1179608"/>
                </a:cubicBezTo>
                <a:cubicBezTo>
                  <a:pt x="302575" y="1179608"/>
                  <a:pt x="-24035" y="921516"/>
                  <a:pt x="1392" y="593659"/>
                </a:cubicBezTo>
                <a:cubicBezTo>
                  <a:pt x="26819" y="265802"/>
                  <a:pt x="217000" y="-46262"/>
                  <a:pt x="679968" y="45178"/>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custData r:id="rId1"/>
      <p:tags r:id="rId2"/>
    </p:custDataLst>
    <p:extLst>
      <p:ext uri="{BB962C8B-B14F-4D97-AF65-F5344CB8AC3E}">
        <p14:creationId xmlns:p14="http://schemas.microsoft.com/office/powerpoint/2010/main" val="3706942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4000"/>
                                  </p:stCondLst>
                                  <p:childTnLst>
                                    <p:set>
                                      <p:cBhvr>
                                        <p:cTn id="6" dur="1" fill="hold">
                                          <p:stCondLst>
                                            <p:cond delay="0"/>
                                          </p:stCondLst>
                                        </p:cTn>
                                        <p:tgtEl>
                                          <p:spTgt spid="152"/>
                                        </p:tgtEl>
                                        <p:attrNameLst>
                                          <p:attrName>style.visibility</p:attrName>
                                        </p:attrNameLst>
                                      </p:cBhvr>
                                      <p:to>
                                        <p:strVal val="visible"/>
                                      </p:to>
                                    </p:set>
                                    <p:animEffect transition="in" filter="wheel(1)">
                                      <p:cBhvr>
                                        <p:cTn id="7" dur="2000"/>
                                        <p:tgtEl>
                                          <p:spTgt spid="152"/>
                                        </p:tgtEl>
                                      </p:cBhvr>
                                    </p:animEffect>
                                  </p:childTnLst>
                                </p:cTn>
                              </p:par>
                            </p:childTnLst>
                          </p:cTn>
                        </p:par>
                        <p:par>
                          <p:cTn id="8" fill="hold">
                            <p:stCondLst>
                              <p:cond delay="6000"/>
                            </p:stCondLst>
                            <p:childTnLst>
                              <p:par>
                                <p:cTn id="9" presetID="1" presetClass="path" presetSubtype="0" fill="hold" grpId="0" nodeType="afterEffect">
                                  <p:stCondLst>
                                    <p:cond delay="0"/>
                                  </p:stCondLst>
                                  <p:childTnLst>
                                    <p:animMotion origin="layout" path="M -0.00026 -0.00069 C 0.00182 -0.1081 0.04375 -0.29259 0.16562 -0.29143 L 0.34505 -0.29282 C 0.41237 -0.29051 0.47943 -0.29467 0.54648 -0.29166 C 0.61927 -0.25578 0.69883 -0.2699 0.71354 -0.00694 C 0.72799 0.14422 0.67383 0.28473 0.55573 0.28496 L 0.33737 0.29144 L 0.15768 0.29653 C 0.03802 0.29676 -0.00195 0.09237 -0.00026 -0.00069 Z " pathEditMode="relative" rAng="0" ptsTypes="AAAAAAAAA">
                                      <p:cBhvr>
                                        <p:cTn id="10" dur="15000" fill="hold"/>
                                        <p:tgtEl>
                                          <p:spTgt spid="215"/>
                                        </p:tgtEl>
                                        <p:attrNameLst>
                                          <p:attrName>ppt_x</p:attrName>
                                          <p:attrName>ppt_y</p:attrName>
                                        </p:attrNameLst>
                                      </p:cBhvr>
                                      <p:rCtr x="35794" y="255"/>
                                    </p:animMotion>
                                  </p:childTnLst>
                                </p:cTn>
                              </p:par>
                              <p:par>
                                <p:cTn id="11" presetID="10" presetClass="exit" presetSubtype="0" fill="hold" grpId="0" nodeType="withEffect">
                                  <p:stCondLst>
                                    <p:cond delay="3500"/>
                                  </p:stCondLst>
                                  <p:childTnLst>
                                    <p:animEffect transition="out" filter="fade">
                                      <p:cBhvr>
                                        <p:cTn id="12" dur="1000"/>
                                        <p:tgtEl>
                                          <p:spTgt spid="121"/>
                                        </p:tgtEl>
                                      </p:cBhvr>
                                    </p:animEffect>
                                    <p:set>
                                      <p:cBhvr>
                                        <p:cTn id="13" dur="1" fill="hold">
                                          <p:stCondLst>
                                            <p:cond delay="999"/>
                                          </p:stCondLst>
                                        </p:cTn>
                                        <p:tgtEl>
                                          <p:spTgt spid="121"/>
                                        </p:tgtEl>
                                        <p:attrNameLst>
                                          <p:attrName>style.visibility</p:attrName>
                                        </p:attrNameLst>
                                      </p:cBhvr>
                                      <p:to>
                                        <p:strVal val="hidden"/>
                                      </p:to>
                                    </p:set>
                                  </p:childTnLst>
                                </p:cTn>
                              </p:par>
                              <p:par>
                                <p:cTn id="14" presetID="10" presetClass="entr" presetSubtype="0" fill="hold" grpId="0" nodeType="withEffect">
                                  <p:stCondLst>
                                    <p:cond delay="350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1000"/>
                                        <p:tgtEl>
                                          <p:spTgt spid="145"/>
                                        </p:tgtEl>
                                      </p:cBhvr>
                                    </p:animEffect>
                                  </p:childTnLst>
                                </p:cTn>
                              </p:par>
                              <p:par>
                                <p:cTn id="17" presetID="21" presetClass="entr" presetSubtype="1" fill="hold" grpId="0" nodeType="withEffect">
                                  <p:stCondLst>
                                    <p:cond delay="8500"/>
                                  </p:stCondLst>
                                  <p:childTnLst>
                                    <p:set>
                                      <p:cBhvr>
                                        <p:cTn id="18" dur="1" fill="hold">
                                          <p:stCondLst>
                                            <p:cond delay="0"/>
                                          </p:stCondLst>
                                        </p:cTn>
                                        <p:tgtEl>
                                          <p:spTgt spid="151"/>
                                        </p:tgtEl>
                                        <p:attrNameLst>
                                          <p:attrName>style.visibility</p:attrName>
                                        </p:attrNameLst>
                                      </p:cBhvr>
                                      <p:to>
                                        <p:strVal val="visible"/>
                                      </p:to>
                                    </p:set>
                                    <p:animEffect transition="in" filter="wheel(1)">
                                      <p:cBhvr>
                                        <p:cTn id="19" dur="2000"/>
                                        <p:tgtEl>
                                          <p:spTgt spid="151"/>
                                        </p:tgtEl>
                                      </p:cBhvr>
                                    </p:animEffect>
                                  </p:childTnLst>
                                </p:cTn>
                              </p:par>
                              <p:par>
                                <p:cTn id="20" presetID="21" presetClass="entr" presetSubtype="1" fill="hold" grpId="0" nodeType="withEffect">
                                  <p:stCondLst>
                                    <p:cond delay="12000"/>
                                  </p:stCondLst>
                                  <p:childTnLst>
                                    <p:set>
                                      <p:cBhvr>
                                        <p:cTn id="21" dur="1" fill="hold">
                                          <p:stCondLst>
                                            <p:cond delay="0"/>
                                          </p:stCondLst>
                                        </p:cTn>
                                        <p:tgtEl>
                                          <p:spTgt spid="148"/>
                                        </p:tgtEl>
                                        <p:attrNameLst>
                                          <p:attrName>style.visibility</p:attrName>
                                        </p:attrNameLst>
                                      </p:cBhvr>
                                      <p:to>
                                        <p:strVal val="visible"/>
                                      </p:to>
                                    </p:set>
                                    <p:animEffect transition="in" filter="wheel(1)">
                                      <p:cBhvr>
                                        <p:cTn id="22" dur="2000"/>
                                        <p:tgtEl>
                                          <p:spTgt spid="148"/>
                                        </p:tgtEl>
                                      </p:cBhvr>
                                    </p:animEffect>
                                  </p:childTnLst>
                                </p:cTn>
                              </p:par>
                            </p:childTnLst>
                          </p:cTn>
                        </p:par>
                        <p:par>
                          <p:cTn id="23" fill="hold">
                            <p:stCondLst>
                              <p:cond delay="21000"/>
                            </p:stCondLst>
                            <p:childTnLst>
                              <p:par>
                                <p:cTn id="24" presetID="10" presetClass="exit" presetSubtype="0" fill="hold" grpId="1" nodeType="afterEffect">
                                  <p:stCondLst>
                                    <p:cond delay="0"/>
                                  </p:stCondLst>
                                  <p:childTnLst>
                                    <p:animEffect transition="out" filter="fade">
                                      <p:cBhvr>
                                        <p:cTn id="25" dur="500"/>
                                        <p:tgtEl>
                                          <p:spTgt spid="215"/>
                                        </p:tgtEl>
                                      </p:cBhvr>
                                    </p:animEffect>
                                    <p:set>
                                      <p:cBhvr>
                                        <p:cTn id="26" dur="1" fill="hold">
                                          <p:stCondLst>
                                            <p:cond delay="499"/>
                                          </p:stCondLst>
                                        </p:cTn>
                                        <p:tgtEl>
                                          <p:spTgt spid="2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5" grpId="1" animBg="1"/>
      <p:bldP spid="121" grpId="0" animBg="1"/>
      <p:bldP spid="145" grpId="0" animBg="1"/>
      <p:bldP spid="148" grpId="0" animBg="1"/>
      <p:bldP spid="151" grpId="0" animBg="1"/>
      <p:bldP spid="1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B90A3739-308F-4A05-B233-CDF151672D80}"/>
              </a:ext>
            </a:extLst>
          </p:cNvPr>
          <p:cNvCxnSpPr>
            <a:cxnSpLocks/>
          </p:cNvCxnSpPr>
          <p:nvPr/>
        </p:nvCxnSpPr>
        <p:spPr>
          <a:xfrm>
            <a:off x="-741424" y="672025"/>
            <a:ext cx="1296000"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894174F-AC72-4E21-9CB6-0A55156F7CC5}"/>
              </a:ext>
            </a:extLst>
          </p:cNvPr>
          <p:cNvCxnSpPr>
            <a:cxnSpLocks/>
            <a:stCxn id="57" idx="3"/>
            <a:endCxn id="62" idx="1"/>
          </p:cNvCxnSpPr>
          <p:nvPr/>
        </p:nvCxnSpPr>
        <p:spPr>
          <a:xfrm>
            <a:off x="7536000" y="672025"/>
            <a:ext cx="1221424" cy="0"/>
          </a:xfrm>
          <a:prstGeom prst="straightConnector1">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15070B4A-AE8F-4D15-BE83-2B8DEAAAB82D}"/>
              </a:ext>
            </a:extLst>
          </p:cNvPr>
          <p:cNvCxnSpPr>
            <a:stCxn id="59" idx="3"/>
            <a:endCxn id="62" idx="2"/>
          </p:cNvCxnSpPr>
          <p:nvPr/>
        </p:nvCxnSpPr>
        <p:spPr>
          <a:xfrm flipV="1">
            <a:off x="9043200" y="1122025"/>
            <a:ext cx="1154224" cy="852307"/>
          </a:xfrm>
          <a:prstGeom prst="bentConnector2">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9A6C392-004D-4122-8FF5-FC65FBCDFA95}"/>
              </a:ext>
            </a:extLst>
          </p:cNvPr>
          <p:cNvCxnSpPr>
            <a:cxnSpLocks/>
            <a:stCxn id="60" idx="1"/>
            <a:endCxn id="61" idx="2"/>
          </p:cNvCxnSpPr>
          <p:nvPr/>
        </p:nvCxnSpPr>
        <p:spPr>
          <a:xfrm rot="10800000">
            <a:off x="1994576" y="1136426"/>
            <a:ext cx="1154224" cy="837907"/>
          </a:xfrm>
          <a:prstGeom prst="bentConnector2">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sp>
        <p:nvSpPr>
          <p:cNvPr id="36" name="Rounded Rectangle 155">
            <a:extLst>
              <a:ext uri="{FF2B5EF4-FFF2-40B4-BE49-F238E27FC236}">
                <a16:creationId xmlns:a16="http://schemas.microsoft.com/office/drawing/2014/main" id="{7AE16498-8C94-43D6-A5F1-3827793FF966}"/>
              </a:ext>
            </a:extLst>
          </p:cNvPr>
          <p:cNvSpPr/>
          <p:nvPr/>
        </p:nvSpPr>
        <p:spPr bwMode="auto">
          <a:xfrm>
            <a:off x="6163200" y="2843947"/>
            <a:ext cx="2880000" cy="900000"/>
          </a:xfrm>
          <a:prstGeom prst="roundRect">
            <a:avLst>
              <a:gd name="adj" fmla="val 0"/>
            </a:avLst>
          </a:prstGeom>
          <a:solidFill>
            <a:srgbClr val="79C121"/>
          </a:solidFill>
          <a:ln w="57150" cap="flat" cmpd="sng" algn="ctr">
            <a:noFill/>
            <a:prstDash val="solid"/>
            <a:miter lim="800000"/>
          </a:ln>
          <a:effectLst/>
        </p:spPr>
        <p:txBody>
          <a:bodyPr lIns="54000" tIns="36000" rIns="54000" bIns="36000" anchor="ctr" anchorCtr="0"/>
          <a:lstStyle/>
          <a:p>
            <a:pPr marL="0" marR="0" lvl="0" indent="0" algn="ctr" defTabSz="914400" rtl="0" eaLnBrk="1" fontAlgn="base" latinLnBrk="0" hangingPunct="1">
              <a:lnSpc>
                <a:spcPts val="1800"/>
              </a:lnSpc>
              <a:spcBef>
                <a:spcPts val="0"/>
              </a:spcBef>
              <a:spcAft>
                <a:spcPts val="0"/>
              </a:spcAft>
              <a:buClrTx/>
              <a:buSzTx/>
              <a:buFontTx/>
              <a:buNone/>
              <a:tabLst/>
              <a:defRPr/>
            </a:pP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National Rules</a:t>
            </a:r>
            <a:b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e.g. Railway Group Standards (RGS)</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Rounded Rectangle 110">
            <a:extLst>
              <a:ext uri="{FF2B5EF4-FFF2-40B4-BE49-F238E27FC236}">
                <a16:creationId xmlns:a16="http://schemas.microsoft.com/office/drawing/2014/main" id="{5D094167-4B01-4D84-ADB9-619012265B7F}"/>
              </a:ext>
            </a:extLst>
          </p:cNvPr>
          <p:cNvSpPr/>
          <p:nvPr/>
        </p:nvSpPr>
        <p:spPr bwMode="auto">
          <a:xfrm>
            <a:off x="4656000" y="4163562"/>
            <a:ext cx="2880000" cy="900000"/>
          </a:xfrm>
          <a:prstGeom prst="roundRect">
            <a:avLst>
              <a:gd name="adj" fmla="val 0"/>
            </a:avLst>
          </a:prstGeom>
          <a:solidFill>
            <a:srgbClr val="00A5E1"/>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Rail Industry</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Standards (RIS)</a:t>
            </a:r>
          </a:p>
        </p:txBody>
      </p:sp>
      <p:sp>
        <p:nvSpPr>
          <p:cNvPr id="56" name="Rectangle 55">
            <a:extLst>
              <a:ext uri="{FF2B5EF4-FFF2-40B4-BE49-F238E27FC236}">
                <a16:creationId xmlns:a16="http://schemas.microsoft.com/office/drawing/2014/main" id="{41BD61F0-199F-41DF-9B2B-837D662B8B81}"/>
              </a:ext>
            </a:extLst>
          </p:cNvPr>
          <p:cNvSpPr/>
          <p:nvPr/>
        </p:nvSpPr>
        <p:spPr>
          <a:xfrm>
            <a:off x="4656000" y="5483177"/>
            <a:ext cx="2880000" cy="900000"/>
          </a:xfrm>
          <a:prstGeom prst="rect">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Rail industry</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Guidance (GN)</a:t>
            </a:r>
          </a:p>
        </p:txBody>
      </p:sp>
      <p:sp>
        <p:nvSpPr>
          <p:cNvPr id="57" name="Rounded Rectangle 110">
            <a:extLst>
              <a:ext uri="{FF2B5EF4-FFF2-40B4-BE49-F238E27FC236}">
                <a16:creationId xmlns:a16="http://schemas.microsoft.com/office/drawing/2014/main" id="{08132570-F7F5-4EE6-B4B3-641AA13AA709}"/>
              </a:ext>
            </a:extLst>
          </p:cNvPr>
          <p:cNvSpPr/>
          <p:nvPr/>
        </p:nvSpPr>
        <p:spPr bwMode="auto">
          <a:xfrm>
            <a:off x="4656000" y="222025"/>
            <a:ext cx="2880000" cy="900000"/>
          </a:xfrm>
          <a:prstGeom prst="roundRect">
            <a:avLst>
              <a:gd name="adj" fmla="val 0"/>
            </a:avLst>
          </a:prstGeom>
          <a:solidFill>
            <a:srgbClr val="0071B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European Standards</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(BS EN)</a:t>
            </a:r>
          </a:p>
        </p:txBody>
      </p:sp>
      <p:sp>
        <p:nvSpPr>
          <p:cNvPr id="58" name="Rounded Rectangle 110">
            <a:extLst>
              <a:ext uri="{FF2B5EF4-FFF2-40B4-BE49-F238E27FC236}">
                <a16:creationId xmlns:a16="http://schemas.microsoft.com/office/drawing/2014/main" id="{561889BC-51AB-4663-B083-2BD186436B1B}"/>
              </a:ext>
            </a:extLst>
          </p:cNvPr>
          <p:cNvSpPr/>
          <p:nvPr/>
        </p:nvSpPr>
        <p:spPr bwMode="auto">
          <a:xfrm>
            <a:off x="3148800" y="2843947"/>
            <a:ext cx="2880000" cy="900000"/>
          </a:xfrm>
          <a:prstGeom prst="roundRect">
            <a:avLst>
              <a:gd name="adj" fmla="val 0"/>
            </a:avLst>
          </a:prstGeom>
          <a:solidFill>
            <a:srgbClr val="424A7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National Operations Publications (NOPs)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e.g. The Rulebook</a:t>
            </a:r>
          </a:p>
        </p:txBody>
      </p:sp>
      <p:sp>
        <p:nvSpPr>
          <p:cNvPr id="59" name="Rectangle: Rounded Corners 58">
            <a:extLst>
              <a:ext uri="{FF2B5EF4-FFF2-40B4-BE49-F238E27FC236}">
                <a16:creationId xmlns:a16="http://schemas.microsoft.com/office/drawing/2014/main" id="{D819598E-1528-485A-95F1-5710CD9699EF}"/>
              </a:ext>
            </a:extLst>
          </p:cNvPr>
          <p:cNvSpPr/>
          <p:nvPr/>
        </p:nvSpPr>
        <p:spPr>
          <a:xfrm>
            <a:off x="6163200"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(Interoperability) Regulations 2011</a:t>
            </a:r>
          </a:p>
        </p:txBody>
      </p:sp>
      <p:sp>
        <p:nvSpPr>
          <p:cNvPr id="60" name="Rectangle: Rounded Corners 59">
            <a:extLst>
              <a:ext uri="{FF2B5EF4-FFF2-40B4-BE49-F238E27FC236}">
                <a16:creationId xmlns:a16="http://schemas.microsoft.com/office/drawing/2014/main" id="{E0C6E54A-146A-4A55-AF99-9FC8DACC9D41}"/>
              </a:ext>
            </a:extLst>
          </p:cNvPr>
          <p:cNvSpPr/>
          <p:nvPr/>
        </p:nvSpPr>
        <p:spPr>
          <a:xfrm>
            <a:off x="3148800"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and Other Guided Transport System (Safety) Regulations 2006 </a:t>
            </a:r>
          </a:p>
        </p:txBody>
      </p:sp>
      <p:sp>
        <p:nvSpPr>
          <p:cNvPr id="61" name="Rounded Rectangle 58">
            <a:extLst>
              <a:ext uri="{FF2B5EF4-FFF2-40B4-BE49-F238E27FC236}">
                <a16:creationId xmlns:a16="http://schemas.microsoft.com/office/drawing/2014/main" id="{9AAEF39A-A6AC-4501-B492-564F75E89421}"/>
              </a:ext>
            </a:extLst>
          </p:cNvPr>
          <p:cNvSpPr/>
          <p:nvPr/>
        </p:nvSpPr>
        <p:spPr>
          <a:xfrm>
            <a:off x="554576" y="222025"/>
            <a:ext cx="2880000" cy="9144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EU Regulations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Methods</a:t>
            </a:r>
          </a:p>
        </p:txBody>
      </p:sp>
      <p:sp>
        <p:nvSpPr>
          <p:cNvPr id="62" name="Rounded Rectangle 148">
            <a:extLst>
              <a:ext uri="{FF2B5EF4-FFF2-40B4-BE49-F238E27FC236}">
                <a16:creationId xmlns:a16="http://schemas.microsoft.com/office/drawing/2014/main" id="{A8E22545-A08B-45F8-8871-8162A7B42B51}"/>
              </a:ext>
            </a:extLst>
          </p:cNvPr>
          <p:cNvSpPr/>
          <p:nvPr/>
        </p:nvSpPr>
        <p:spPr bwMode="auto">
          <a:xfrm>
            <a:off x="8757424" y="222025"/>
            <a:ext cx="2880000" cy="900000"/>
          </a:xfrm>
          <a:prstGeom prst="roundRect">
            <a:avLst>
              <a:gd name="adj" fmla="val 0"/>
            </a:avLst>
          </a:prstGeom>
          <a:solidFill>
            <a:srgbClr val="00968E"/>
          </a:solidFill>
          <a:ln w="57150" cap="flat" cmpd="sng" algn="ctr">
            <a:noFill/>
            <a:prstDash val="solid"/>
            <a:miter lim="800000"/>
          </a:ln>
          <a:effectLst/>
        </p:spPr>
        <p:txBody>
          <a:bodyPr lIns="36000" tIns="36000" rIns="36000" bIns="36000" anchor="ctr" anchorCtr="0"/>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Technical Standards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 National Technical Specification Notices (NTSNs)</a:t>
            </a:r>
          </a:p>
        </p:txBody>
      </p:sp>
      <p:sp>
        <p:nvSpPr>
          <p:cNvPr id="16" name="Rectangle 15">
            <a:extLst>
              <a:ext uri="{FF2B5EF4-FFF2-40B4-BE49-F238E27FC236}">
                <a16:creationId xmlns:a16="http://schemas.microsoft.com/office/drawing/2014/main" id="{90783EA3-34E7-4943-BADA-937FE84821D1}"/>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rgbClr val="FFFF00"/>
                </a:solidFill>
              </a:rPr>
              <a:t>The current suite of Common Safety Methods will continue to apply in the UK. The UK adopted  5 of these, before leaving which is different to the rest of the EU </a:t>
            </a:r>
          </a:p>
        </p:txBody>
      </p:sp>
      <p:sp>
        <p:nvSpPr>
          <p:cNvPr id="17" name="Rectangle 16">
            <a:extLst>
              <a:ext uri="{FF2B5EF4-FFF2-40B4-BE49-F238E27FC236}">
                <a16:creationId xmlns:a16="http://schemas.microsoft.com/office/drawing/2014/main" id="{C778BF9F-A053-4A25-8FA2-E29A8CF15B51}"/>
              </a:ext>
            </a:extLst>
          </p:cNvPr>
          <p:cNvSpPr/>
          <p:nvPr/>
        </p:nvSpPr>
        <p:spPr>
          <a:xfrm>
            <a:off x="-861237" y="6251242"/>
            <a:ext cx="861237" cy="587708"/>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079A558-00EB-4A90-A0B1-286CE9ABFD35}"/>
              </a:ext>
            </a:extLst>
          </p:cNvPr>
          <p:cNvGrpSpPr/>
          <p:nvPr/>
        </p:nvGrpSpPr>
        <p:grpSpPr>
          <a:xfrm>
            <a:off x="-4265546" y="174049"/>
            <a:ext cx="4190842" cy="5053777"/>
            <a:chOff x="8237031" y="174049"/>
            <a:chExt cx="4190842" cy="5053777"/>
          </a:xfrm>
        </p:grpSpPr>
        <p:grpSp>
          <p:nvGrpSpPr>
            <p:cNvPr id="19" name="Group 18">
              <a:extLst>
                <a:ext uri="{FF2B5EF4-FFF2-40B4-BE49-F238E27FC236}">
                  <a16:creationId xmlns:a16="http://schemas.microsoft.com/office/drawing/2014/main" id="{417473D8-B78E-4727-95E2-21FAD220A6CD}"/>
                </a:ext>
              </a:extLst>
            </p:cNvPr>
            <p:cNvGrpSpPr/>
            <p:nvPr/>
          </p:nvGrpSpPr>
          <p:grpSpPr>
            <a:xfrm flipH="1">
              <a:off x="8237031" y="174049"/>
              <a:ext cx="806842" cy="5053777"/>
              <a:chOff x="789158" y="329184"/>
              <a:chExt cx="806842" cy="6150282"/>
            </a:xfrm>
            <a:solidFill>
              <a:srgbClr val="095F4F"/>
            </a:solidFill>
          </p:grpSpPr>
          <p:cxnSp>
            <p:nvCxnSpPr>
              <p:cNvPr id="22" name="Straight Arrow Connector 21">
                <a:extLst>
                  <a:ext uri="{FF2B5EF4-FFF2-40B4-BE49-F238E27FC236}">
                    <a16:creationId xmlns:a16="http://schemas.microsoft.com/office/drawing/2014/main" id="{A83C55A5-64B4-4E02-B5F7-8B9F9E5B8C0F}"/>
                  </a:ext>
                </a:extLst>
              </p:cNvPr>
              <p:cNvCxnSpPr/>
              <p:nvPr/>
            </p:nvCxnSpPr>
            <p:spPr>
              <a:xfrm>
                <a:off x="789405" y="329184"/>
                <a:ext cx="0" cy="6150282"/>
              </a:xfrm>
              <a:prstGeom prst="straightConnector1">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81659A-A2EE-4866-873C-0F8D52623636}"/>
                  </a:ext>
                </a:extLst>
              </p:cNvPr>
              <p:cNvCxnSpPr/>
              <p:nvPr/>
            </p:nvCxnSpPr>
            <p:spPr>
              <a:xfrm flipH="1">
                <a:off x="792143" y="329184"/>
                <a:ext cx="803857"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474ED4-3664-4AE5-840B-1FF74DD88B54}"/>
                  </a:ext>
                </a:extLst>
              </p:cNvPr>
              <p:cNvCxnSpPr/>
              <p:nvPr/>
            </p:nvCxnSpPr>
            <p:spPr>
              <a:xfrm flipH="1">
                <a:off x="789158" y="6479466"/>
                <a:ext cx="806842"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B2FBE7CF-04CF-4690-BF14-12A060B15FF5}"/>
                </a:ext>
              </a:extLst>
            </p:cNvPr>
            <p:cNvCxnSpPr>
              <a:cxnSpLocks/>
            </p:cNvCxnSpPr>
            <p:nvPr/>
          </p:nvCxnSpPr>
          <p:spPr>
            <a:xfrm flipH="1">
              <a:off x="9043873" y="672025"/>
              <a:ext cx="3384000"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sp>
        <p:nvSpPr>
          <p:cNvPr id="25" name="Rounded Rectangle 58">
            <a:extLst>
              <a:ext uri="{FF2B5EF4-FFF2-40B4-BE49-F238E27FC236}">
                <a16:creationId xmlns:a16="http://schemas.microsoft.com/office/drawing/2014/main" id="{727E2FA2-9F4A-4619-ADA5-B232E535C1A0}"/>
              </a:ext>
            </a:extLst>
          </p:cNvPr>
          <p:cNvSpPr/>
          <p:nvPr/>
        </p:nvSpPr>
        <p:spPr>
          <a:xfrm>
            <a:off x="-8660499" y="276025"/>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supervision by national safety authorities</a:t>
            </a:r>
          </a:p>
        </p:txBody>
      </p:sp>
      <p:sp>
        <p:nvSpPr>
          <p:cNvPr id="27" name="Rounded Rectangle 58">
            <a:extLst>
              <a:ext uri="{FF2B5EF4-FFF2-40B4-BE49-F238E27FC236}">
                <a16:creationId xmlns:a16="http://schemas.microsoft.com/office/drawing/2014/main" id="{2B8FB4D9-588A-499B-B832-17CE6C7852EF}"/>
              </a:ext>
            </a:extLst>
          </p:cNvPr>
          <p:cNvSpPr/>
          <p:nvPr/>
        </p:nvSpPr>
        <p:spPr>
          <a:xfrm>
            <a:off x="-8660499" y="1296377"/>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risk evaluation and assessment</a:t>
            </a:r>
          </a:p>
        </p:txBody>
      </p:sp>
      <p:sp>
        <p:nvSpPr>
          <p:cNvPr id="28" name="Rounded Rectangle 58">
            <a:extLst>
              <a:ext uri="{FF2B5EF4-FFF2-40B4-BE49-F238E27FC236}">
                <a16:creationId xmlns:a16="http://schemas.microsoft.com/office/drawing/2014/main" id="{BBF13C72-1D6C-4142-94EA-859E1B178139}"/>
              </a:ext>
            </a:extLst>
          </p:cNvPr>
          <p:cNvSpPr/>
          <p:nvPr/>
        </p:nvSpPr>
        <p:spPr>
          <a:xfrm>
            <a:off x="-8660499" y="2316729"/>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assessing conformity with the requirements for obtaining railway safety certificates</a:t>
            </a:r>
          </a:p>
        </p:txBody>
      </p:sp>
      <p:sp>
        <p:nvSpPr>
          <p:cNvPr id="29" name="Rounded Rectangle 58">
            <a:extLst>
              <a:ext uri="{FF2B5EF4-FFF2-40B4-BE49-F238E27FC236}">
                <a16:creationId xmlns:a16="http://schemas.microsoft.com/office/drawing/2014/main" id="{BC8642FA-0D41-4552-9238-A6D2A3B3F238}"/>
              </a:ext>
            </a:extLst>
          </p:cNvPr>
          <p:cNvSpPr/>
          <p:nvPr/>
        </p:nvSpPr>
        <p:spPr>
          <a:xfrm>
            <a:off x="-8660499" y="3337081"/>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assessing conformity with the requirements for obtaining a railway safety authorisation,</a:t>
            </a:r>
          </a:p>
        </p:txBody>
      </p:sp>
      <p:sp>
        <p:nvSpPr>
          <p:cNvPr id="30" name="Rounded Rectangle 58">
            <a:extLst>
              <a:ext uri="{FF2B5EF4-FFF2-40B4-BE49-F238E27FC236}">
                <a16:creationId xmlns:a16="http://schemas.microsoft.com/office/drawing/2014/main" id="{777AF346-0210-4DB8-BFF1-774DC778B703}"/>
              </a:ext>
            </a:extLst>
          </p:cNvPr>
          <p:cNvSpPr/>
          <p:nvPr/>
        </p:nvSpPr>
        <p:spPr>
          <a:xfrm>
            <a:off x="-8660499" y="4357433"/>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monitoring</a:t>
            </a:r>
          </a:p>
        </p:txBody>
      </p:sp>
      <p:pic>
        <p:nvPicPr>
          <p:cNvPr id="31" name="2021_03_03_12_26_56">
            <a:hlinkClick r:id="" action="ppaction://media"/>
            <a:extLst>
              <a:ext uri="{FF2B5EF4-FFF2-40B4-BE49-F238E27FC236}">
                <a16:creationId xmlns:a16="http://schemas.microsoft.com/office/drawing/2014/main" id="{E525E14E-DBC1-4903-8D41-12112E9BD1E4}"/>
              </a:ext>
            </a:extLst>
          </p:cNvPr>
          <p:cNvPicPr>
            <a:picLocks noChangeAspect="1"/>
          </p:cNvPicPr>
          <p:nvPr>
            <a:audioFile r:link="rId3"/>
            <p:extLst>
              <p:ext uri="{DAA4B4D4-6D71-4841-9C94-3DE7FCFB9230}">
                <p14:media xmlns:p14="http://schemas.microsoft.com/office/powerpoint/2010/main" r:embed="rId4">
                  <p14:trim st="1400" end="6354.625"/>
                  <p14:fade in="500" out="500"/>
                </p14:media>
              </p:ext>
            </p:extLst>
          </p:nvPr>
        </p:nvPicPr>
        <p:blipFill>
          <a:blip r:embed="rId7"/>
          <a:stretch>
            <a:fillRect/>
          </a:stretch>
        </p:blipFill>
        <p:spPr>
          <a:xfrm>
            <a:off x="-715391" y="3032281"/>
            <a:ext cx="609600" cy="609600"/>
          </a:xfrm>
          <a:prstGeom prst="rect">
            <a:avLst/>
          </a:prstGeom>
        </p:spPr>
      </p:pic>
    </p:spTree>
    <p:custDataLst>
      <p:custData r:id="rId1"/>
      <p:tags r:id="rId2"/>
    </p:custDataLst>
    <p:extLst>
      <p:ext uri="{BB962C8B-B14F-4D97-AF65-F5344CB8AC3E}">
        <p14:creationId xmlns:p14="http://schemas.microsoft.com/office/powerpoint/2010/main" val="861012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1"/>
                                        </p:tgtEl>
                                      </p:cBhvr>
                                    </p:cmd>
                                  </p:childTnLst>
                                </p:cTn>
                              </p:par>
                            </p:childTnLst>
                          </p:cTn>
                        </p:par>
                        <p:par>
                          <p:cTn id="7" fill="hold">
                            <p:stCondLst>
                              <p:cond delay="0"/>
                            </p:stCondLst>
                            <p:childTnLst>
                              <p:par>
                                <p:cTn id="8" presetID="17" presetClass="entr" presetSubtype="2" fill="hold" nodeType="afterEffect">
                                  <p:stCondLst>
                                    <p:cond delay="1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ppt_x</p:attrName>
                                        </p:attrNameLst>
                                      </p:cBhvr>
                                      <p:tavLst>
                                        <p:tav tm="0">
                                          <p:val>
                                            <p:strVal val="#ppt_x+#ppt_w/2"/>
                                          </p:val>
                                        </p:tav>
                                        <p:tav tm="100000">
                                          <p:val>
                                            <p:strVal val="#ppt_x"/>
                                          </p:val>
                                        </p:tav>
                                      </p:tavLst>
                                    </p:anim>
                                    <p:anim calcmode="lin" valueType="num">
                                      <p:cBhvr>
                                        <p:cTn id="11" dur="1000" fill="hold"/>
                                        <p:tgtEl>
                                          <p:spTgt spid="15"/>
                                        </p:tgtEl>
                                        <p:attrNameLst>
                                          <p:attrName>ppt_y</p:attrName>
                                        </p:attrNameLst>
                                      </p:cBhvr>
                                      <p:tavLst>
                                        <p:tav tm="0">
                                          <p:val>
                                            <p:strVal val="#ppt_y"/>
                                          </p:val>
                                        </p:tav>
                                        <p:tav tm="100000">
                                          <p:val>
                                            <p:strVal val="#ppt_y"/>
                                          </p:val>
                                        </p:tav>
                                      </p:tavLst>
                                    </p:anim>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26" presetClass="emph" presetSubtype="0" fill="hold" grpId="0" nodeType="afterEffect">
                                  <p:stCondLst>
                                    <p:cond delay="0"/>
                                  </p:stCondLst>
                                  <p:childTnLst>
                                    <p:animEffect transition="out" filter="fade">
                                      <p:cBhvr>
                                        <p:cTn id="16" dur="1000" tmFilter="0, 0; .2, .5; .8, .5; 1, 0"/>
                                        <p:tgtEl>
                                          <p:spTgt spid="61"/>
                                        </p:tgtEl>
                                      </p:cBhvr>
                                    </p:animEffect>
                                    <p:animScale>
                                      <p:cBhvr>
                                        <p:cTn id="17" dur="500" autoRev="1" fill="hold"/>
                                        <p:tgtEl>
                                          <p:spTgt spid="61"/>
                                        </p:tgtEl>
                                      </p:cBhvr>
                                      <p:by x="105000" y="105000"/>
                                    </p:animScale>
                                  </p:childTnLst>
                                </p:cTn>
                              </p:par>
                            </p:childTnLst>
                          </p:cTn>
                        </p:par>
                        <p:par>
                          <p:cTn id="18" fill="hold">
                            <p:stCondLst>
                              <p:cond delay="3500"/>
                            </p:stCondLst>
                            <p:childTnLst>
                              <p:par>
                                <p:cTn id="19" presetID="22" presetClass="entr" presetSubtype="2"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right)">
                                      <p:cBhvr>
                                        <p:cTn id="21" dur="10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3" showWhenStopped="0">
                <p:cTn id="25" fill="hold" display="0">
                  <p:stCondLst>
                    <p:cond delay="indefinite"/>
                  </p:stCondLst>
                  <p:endCondLst>
                    <p:cond evt="onStopAudio" delay="0">
                      <p:tgtEl>
                        <p:sldTgt/>
                      </p:tgtEl>
                    </p:cond>
                  </p:endCondLst>
                </p:cTn>
                <p:tgtEl>
                  <p:spTgt spid="31"/>
                </p:tgtEl>
              </p:cMediaNode>
            </p:audio>
          </p:childTnLst>
        </p:cTn>
      </p:par>
    </p:tnLst>
    <p:bldLst>
      <p:bldP spid="61"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95E5B10-755C-4B4D-A918-724A443CF7CA}"/>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rgbClr val="FFFF00"/>
                </a:solidFill>
              </a:rPr>
              <a:t>The current suite of Common Safety Methods will continue to apply in the UK. The UK adopted  5 of these, before leaving which is different to the rest of the EU </a:t>
            </a:r>
          </a:p>
        </p:txBody>
      </p:sp>
      <p:sp>
        <p:nvSpPr>
          <p:cNvPr id="45" name="Rectangle 44">
            <a:extLst>
              <a:ext uri="{FF2B5EF4-FFF2-40B4-BE49-F238E27FC236}">
                <a16:creationId xmlns:a16="http://schemas.microsoft.com/office/drawing/2014/main" id="{94A95E22-3FEB-43D9-A5BD-03AAF5DEB345}"/>
              </a:ext>
            </a:extLst>
          </p:cNvPr>
          <p:cNvSpPr/>
          <p:nvPr/>
        </p:nvSpPr>
        <p:spPr>
          <a:xfrm flipH="1">
            <a:off x="-1368543" y="5750475"/>
            <a:ext cx="860213"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730A8D1-14DE-423C-A947-94B19CDCC4F1}"/>
              </a:ext>
            </a:extLst>
          </p:cNvPr>
          <p:cNvGrpSpPr/>
          <p:nvPr/>
        </p:nvGrpSpPr>
        <p:grpSpPr>
          <a:xfrm>
            <a:off x="7969405" y="174049"/>
            <a:ext cx="4190842" cy="5053777"/>
            <a:chOff x="8237031" y="174049"/>
            <a:chExt cx="4190842" cy="5053777"/>
          </a:xfrm>
        </p:grpSpPr>
        <p:grpSp>
          <p:nvGrpSpPr>
            <p:cNvPr id="39" name="Group 38">
              <a:extLst>
                <a:ext uri="{FF2B5EF4-FFF2-40B4-BE49-F238E27FC236}">
                  <a16:creationId xmlns:a16="http://schemas.microsoft.com/office/drawing/2014/main" id="{BCFA6ADC-08C5-45DF-8B5E-F47AC0C6FF3F}"/>
                </a:ext>
              </a:extLst>
            </p:cNvPr>
            <p:cNvGrpSpPr/>
            <p:nvPr/>
          </p:nvGrpSpPr>
          <p:grpSpPr>
            <a:xfrm flipH="1">
              <a:off x="8237031" y="174049"/>
              <a:ext cx="806842" cy="5053777"/>
              <a:chOff x="789158" y="329184"/>
              <a:chExt cx="806842" cy="6150282"/>
            </a:xfrm>
            <a:solidFill>
              <a:srgbClr val="095F4F"/>
            </a:solidFill>
          </p:grpSpPr>
          <p:cxnSp>
            <p:nvCxnSpPr>
              <p:cNvPr id="40" name="Straight Arrow Connector 39">
                <a:extLst>
                  <a:ext uri="{FF2B5EF4-FFF2-40B4-BE49-F238E27FC236}">
                    <a16:creationId xmlns:a16="http://schemas.microsoft.com/office/drawing/2014/main" id="{E1047878-4C72-4E2C-B37C-F87BE31F00F5}"/>
                  </a:ext>
                </a:extLst>
              </p:cNvPr>
              <p:cNvCxnSpPr/>
              <p:nvPr/>
            </p:nvCxnSpPr>
            <p:spPr>
              <a:xfrm>
                <a:off x="789405" y="329184"/>
                <a:ext cx="0" cy="6150282"/>
              </a:xfrm>
              <a:prstGeom prst="straightConnector1">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3F55C6-0BF0-4985-99A4-3598BCFEAEA4}"/>
                  </a:ext>
                </a:extLst>
              </p:cNvPr>
              <p:cNvCxnSpPr/>
              <p:nvPr/>
            </p:nvCxnSpPr>
            <p:spPr>
              <a:xfrm flipH="1">
                <a:off x="792143" y="329184"/>
                <a:ext cx="803857"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862D73-A08D-4325-A3CC-731D0519D68B}"/>
                  </a:ext>
                </a:extLst>
              </p:cNvPr>
              <p:cNvCxnSpPr/>
              <p:nvPr/>
            </p:nvCxnSpPr>
            <p:spPr>
              <a:xfrm flipH="1">
                <a:off x="789158" y="6479466"/>
                <a:ext cx="806842"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a:extLst>
                <a:ext uri="{FF2B5EF4-FFF2-40B4-BE49-F238E27FC236}">
                  <a16:creationId xmlns:a16="http://schemas.microsoft.com/office/drawing/2014/main" id="{C2238A7E-55DD-411A-B608-8FEE345207AD}"/>
                </a:ext>
              </a:extLst>
            </p:cNvPr>
            <p:cNvCxnSpPr>
              <a:cxnSpLocks/>
            </p:cNvCxnSpPr>
            <p:nvPr/>
          </p:nvCxnSpPr>
          <p:spPr>
            <a:xfrm flipH="1">
              <a:off x="9043873" y="672025"/>
              <a:ext cx="3384000"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sp>
        <p:nvSpPr>
          <p:cNvPr id="10" name="Rounded Rectangle 58">
            <a:extLst>
              <a:ext uri="{FF2B5EF4-FFF2-40B4-BE49-F238E27FC236}">
                <a16:creationId xmlns:a16="http://schemas.microsoft.com/office/drawing/2014/main" id="{69519BA4-6085-43ED-90AB-527399571876}"/>
              </a:ext>
            </a:extLst>
          </p:cNvPr>
          <p:cNvSpPr/>
          <p:nvPr/>
        </p:nvSpPr>
        <p:spPr>
          <a:xfrm>
            <a:off x="3574452" y="276025"/>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supervision by national safety authorities</a:t>
            </a:r>
          </a:p>
        </p:txBody>
      </p:sp>
      <p:sp>
        <p:nvSpPr>
          <p:cNvPr id="11" name="Rounded Rectangle 58">
            <a:extLst>
              <a:ext uri="{FF2B5EF4-FFF2-40B4-BE49-F238E27FC236}">
                <a16:creationId xmlns:a16="http://schemas.microsoft.com/office/drawing/2014/main" id="{975AD237-2A02-4052-A782-B8250BCC07DA}"/>
              </a:ext>
            </a:extLst>
          </p:cNvPr>
          <p:cNvSpPr/>
          <p:nvPr/>
        </p:nvSpPr>
        <p:spPr>
          <a:xfrm>
            <a:off x="3574452" y="1296377"/>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risk evaluation and assessment</a:t>
            </a:r>
          </a:p>
        </p:txBody>
      </p:sp>
      <p:sp>
        <p:nvSpPr>
          <p:cNvPr id="12" name="Rounded Rectangle 58">
            <a:extLst>
              <a:ext uri="{FF2B5EF4-FFF2-40B4-BE49-F238E27FC236}">
                <a16:creationId xmlns:a16="http://schemas.microsoft.com/office/drawing/2014/main" id="{E4D82B48-1971-4AA1-884F-72266BAF22D1}"/>
              </a:ext>
            </a:extLst>
          </p:cNvPr>
          <p:cNvSpPr/>
          <p:nvPr/>
        </p:nvSpPr>
        <p:spPr>
          <a:xfrm>
            <a:off x="3574452" y="2316729"/>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assessing conformity with the requirements for obtaining railway safety certificates</a:t>
            </a:r>
          </a:p>
        </p:txBody>
      </p:sp>
      <p:sp>
        <p:nvSpPr>
          <p:cNvPr id="13" name="Rounded Rectangle 58">
            <a:extLst>
              <a:ext uri="{FF2B5EF4-FFF2-40B4-BE49-F238E27FC236}">
                <a16:creationId xmlns:a16="http://schemas.microsoft.com/office/drawing/2014/main" id="{7B408505-6C26-411E-B940-CEB8E49B610D}"/>
              </a:ext>
            </a:extLst>
          </p:cNvPr>
          <p:cNvSpPr/>
          <p:nvPr/>
        </p:nvSpPr>
        <p:spPr>
          <a:xfrm>
            <a:off x="3574452" y="3337081"/>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assessing conformity with the requirements for obtaining a railway safety authorisation,</a:t>
            </a:r>
          </a:p>
        </p:txBody>
      </p:sp>
      <p:sp>
        <p:nvSpPr>
          <p:cNvPr id="14" name="Rounded Rectangle 58">
            <a:extLst>
              <a:ext uri="{FF2B5EF4-FFF2-40B4-BE49-F238E27FC236}">
                <a16:creationId xmlns:a16="http://schemas.microsoft.com/office/drawing/2014/main" id="{928361D9-AF5D-4E80-B762-80F7CE0F2FA9}"/>
              </a:ext>
            </a:extLst>
          </p:cNvPr>
          <p:cNvSpPr/>
          <p:nvPr/>
        </p:nvSpPr>
        <p:spPr>
          <a:xfrm>
            <a:off x="3574452" y="4357433"/>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monitoring</a:t>
            </a:r>
          </a:p>
        </p:txBody>
      </p:sp>
      <p:grpSp>
        <p:nvGrpSpPr>
          <p:cNvPr id="4" name="Group 3">
            <a:extLst>
              <a:ext uri="{FF2B5EF4-FFF2-40B4-BE49-F238E27FC236}">
                <a16:creationId xmlns:a16="http://schemas.microsoft.com/office/drawing/2014/main" id="{88D032E4-6AD7-4509-94FE-31CE9A392485}"/>
              </a:ext>
            </a:extLst>
          </p:cNvPr>
          <p:cNvGrpSpPr/>
          <p:nvPr/>
        </p:nvGrpSpPr>
        <p:grpSpPr>
          <a:xfrm>
            <a:off x="101339" y="174048"/>
            <a:ext cx="4121257" cy="5053777"/>
            <a:chOff x="101339" y="174048"/>
            <a:chExt cx="4121257" cy="5053777"/>
          </a:xfrm>
        </p:grpSpPr>
        <p:grpSp>
          <p:nvGrpSpPr>
            <p:cNvPr id="15" name="Group 14">
              <a:extLst>
                <a:ext uri="{FF2B5EF4-FFF2-40B4-BE49-F238E27FC236}">
                  <a16:creationId xmlns:a16="http://schemas.microsoft.com/office/drawing/2014/main" id="{083C257D-0009-432F-A569-1EF2335A30DB}"/>
                </a:ext>
              </a:extLst>
            </p:cNvPr>
            <p:cNvGrpSpPr/>
            <p:nvPr/>
          </p:nvGrpSpPr>
          <p:grpSpPr>
            <a:xfrm flipH="1">
              <a:off x="2563318" y="174048"/>
              <a:ext cx="1659278" cy="5053777"/>
              <a:chOff x="8237031" y="174049"/>
              <a:chExt cx="1659278" cy="5053777"/>
            </a:xfrm>
          </p:grpSpPr>
          <p:grpSp>
            <p:nvGrpSpPr>
              <p:cNvPr id="16" name="Group 15">
                <a:extLst>
                  <a:ext uri="{FF2B5EF4-FFF2-40B4-BE49-F238E27FC236}">
                    <a16:creationId xmlns:a16="http://schemas.microsoft.com/office/drawing/2014/main" id="{2A6310F2-1438-42A6-BB3F-61B5C9EBE870}"/>
                  </a:ext>
                </a:extLst>
              </p:cNvPr>
              <p:cNvGrpSpPr/>
              <p:nvPr/>
            </p:nvGrpSpPr>
            <p:grpSpPr>
              <a:xfrm flipH="1">
                <a:off x="8237031" y="174049"/>
                <a:ext cx="806842" cy="5053777"/>
                <a:chOff x="789158" y="329184"/>
                <a:chExt cx="806842" cy="6150282"/>
              </a:xfrm>
              <a:solidFill>
                <a:srgbClr val="095F4F"/>
              </a:solidFill>
            </p:grpSpPr>
            <p:cxnSp>
              <p:nvCxnSpPr>
                <p:cNvPr id="18" name="Straight Arrow Connector 17">
                  <a:extLst>
                    <a:ext uri="{FF2B5EF4-FFF2-40B4-BE49-F238E27FC236}">
                      <a16:creationId xmlns:a16="http://schemas.microsoft.com/office/drawing/2014/main" id="{40EB8212-A94E-403F-AFDB-FD6CB232C41D}"/>
                    </a:ext>
                  </a:extLst>
                </p:cNvPr>
                <p:cNvCxnSpPr/>
                <p:nvPr/>
              </p:nvCxnSpPr>
              <p:spPr>
                <a:xfrm>
                  <a:off x="789405" y="329184"/>
                  <a:ext cx="0" cy="6150282"/>
                </a:xfrm>
                <a:prstGeom prst="straightConnector1">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38EF47-472F-4F5A-815A-787686E1E97A}"/>
                    </a:ext>
                  </a:extLst>
                </p:cNvPr>
                <p:cNvCxnSpPr/>
                <p:nvPr/>
              </p:nvCxnSpPr>
              <p:spPr>
                <a:xfrm flipH="1">
                  <a:off x="792143" y="329184"/>
                  <a:ext cx="803857"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3105CB0-F1CF-4D48-B7F2-8A17BDA88A99}"/>
                    </a:ext>
                  </a:extLst>
                </p:cNvPr>
                <p:cNvCxnSpPr/>
                <p:nvPr/>
              </p:nvCxnSpPr>
              <p:spPr>
                <a:xfrm flipH="1">
                  <a:off x="789158" y="6479466"/>
                  <a:ext cx="806842"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0B35B1A0-E7A6-4D30-BC29-8F64A77CC9B4}"/>
                  </a:ext>
                </a:extLst>
              </p:cNvPr>
              <p:cNvCxnSpPr>
                <a:cxnSpLocks/>
              </p:cNvCxnSpPr>
              <p:nvPr/>
            </p:nvCxnSpPr>
            <p:spPr>
              <a:xfrm flipH="1">
                <a:off x="9043873" y="2728384"/>
                <a:ext cx="852436"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sp>
          <p:nvSpPr>
            <p:cNvPr id="21" name="Rounded Rectangle 110">
              <a:extLst>
                <a:ext uri="{FF2B5EF4-FFF2-40B4-BE49-F238E27FC236}">
                  <a16:creationId xmlns:a16="http://schemas.microsoft.com/office/drawing/2014/main" id="{81EDBED6-6192-43BD-ACDB-0BFA79D88B92}"/>
                </a:ext>
              </a:extLst>
            </p:cNvPr>
            <p:cNvSpPr/>
            <p:nvPr/>
          </p:nvSpPr>
          <p:spPr bwMode="auto">
            <a:xfrm>
              <a:off x="101339" y="2316729"/>
              <a:ext cx="2880000" cy="900000"/>
            </a:xfrm>
            <a:prstGeom prst="roundRect">
              <a:avLst>
                <a:gd name="adj" fmla="val 0"/>
              </a:avLst>
            </a:prstGeom>
            <a:solidFill>
              <a:schemeClr val="bg1"/>
            </a:solidFill>
            <a:ln w="57150" cap="flat" cmpd="sng" algn="ctr">
              <a:solidFill>
                <a:schemeClr val="tx1"/>
              </a:solid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Future decided on a case by case basis by Government</a:t>
              </a:r>
            </a:p>
          </p:txBody>
        </p:sp>
      </p:grpSp>
      <p:sp>
        <p:nvSpPr>
          <p:cNvPr id="24" name="Rectangle 23">
            <a:extLst>
              <a:ext uri="{FF2B5EF4-FFF2-40B4-BE49-F238E27FC236}">
                <a16:creationId xmlns:a16="http://schemas.microsoft.com/office/drawing/2014/main" id="{5E18B759-9A4D-4A75-B834-A6CF6F1E0754}"/>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rgbClr val="FFFF00"/>
                </a:solidFill>
              </a:rPr>
              <a:t>When a reason for updating these is identified, for example change request is made to the regulator by industry, or the EU proposes a change, </a:t>
            </a:r>
            <a:endParaRPr kumimoji="0" lang="en-GB" sz="2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02EC7D9-3646-4A4B-965C-A7A1B8528219}"/>
              </a:ext>
            </a:extLst>
          </p:cNvPr>
          <p:cNvSpPr/>
          <p:nvPr/>
        </p:nvSpPr>
        <p:spPr>
          <a:xfrm>
            <a:off x="-861237" y="6251242"/>
            <a:ext cx="861237" cy="587708"/>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Arrow Connector 26">
            <a:extLst>
              <a:ext uri="{FF2B5EF4-FFF2-40B4-BE49-F238E27FC236}">
                <a16:creationId xmlns:a16="http://schemas.microsoft.com/office/drawing/2014/main" id="{C349B299-E9C4-4C15-A720-B2E0E564FD1D}"/>
              </a:ext>
            </a:extLst>
          </p:cNvPr>
          <p:cNvCxnSpPr>
            <a:cxnSpLocks/>
          </p:cNvCxnSpPr>
          <p:nvPr/>
        </p:nvCxnSpPr>
        <p:spPr>
          <a:xfrm>
            <a:off x="11762595" y="672025"/>
            <a:ext cx="1296000"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Connector: Elbow 19">
            <a:extLst>
              <a:ext uri="{FF2B5EF4-FFF2-40B4-BE49-F238E27FC236}">
                <a16:creationId xmlns:a16="http://schemas.microsoft.com/office/drawing/2014/main" id="{635DCB9B-0EDE-4207-A20F-6E3647751BC5}"/>
              </a:ext>
            </a:extLst>
          </p:cNvPr>
          <p:cNvCxnSpPr>
            <a:cxnSpLocks/>
            <a:stCxn id="34" idx="3"/>
            <a:endCxn id="43" idx="1"/>
          </p:cNvCxnSpPr>
          <p:nvPr/>
        </p:nvCxnSpPr>
        <p:spPr>
          <a:xfrm>
            <a:off x="20040019" y="672025"/>
            <a:ext cx="1221424" cy="0"/>
          </a:xfrm>
          <a:prstGeom prst="straightConnector1">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893740DE-3E68-41AA-9E9F-2D565F045223}"/>
              </a:ext>
            </a:extLst>
          </p:cNvPr>
          <p:cNvCxnSpPr>
            <a:stCxn id="36" idx="3"/>
            <a:endCxn id="43" idx="2"/>
          </p:cNvCxnSpPr>
          <p:nvPr/>
        </p:nvCxnSpPr>
        <p:spPr>
          <a:xfrm flipV="1">
            <a:off x="21547219" y="1122025"/>
            <a:ext cx="1154224" cy="852307"/>
          </a:xfrm>
          <a:prstGeom prst="bentConnector2">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6377C2C0-1E20-4774-82A0-87A2C6694874}"/>
              </a:ext>
            </a:extLst>
          </p:cNvPr>
          <p:cNvCxnSpPr>
            <a:cxnSpLocks/>
            <a:stCxn id="37" idx="1"/>
            <a:endCxn id="38" idx="2"/>
          </p:cNvCxnSpPr>
          <p:nvPr/>
        </p:nvCxnSpPr>
        <p:spPr>
          <a:xfrm rot="10800000">
            <a:off x="14498595" y="1136426"/>
            <a:ext cx="1154224" cy="837907"/>
          </a:xfrm>
          <a:prstGeom prst="bentConnector2">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sp>
        <p:nvSpPr>
          <p:cNvPr id="31" name="Rounded Rectangle 155">
            <a:extLst>
              <a:ext uri="{FF2B5EF4-FFF2-40B4-BE49-F238E27FC236}">
                <a16:creationId xmlns:a16="http://schemas.microsoft.com/office/drawing/2014/main" id="{E66691D9-3792-4E61-AC2C-41511DC61877}"/>
              </a:ext>
            </a:extLst>
          </p:cNvPr>
          <p:cNvSpPr/>
          <p:nvPr/>
        </p:nvSpPr>
        <p:spPr bwMode="auto">
          <a:xfrm>
            <a:off x="18667219" y="2843947"/>
            <a:ext cx="2880000" cy="900000"/>
          </a:xfrm>
          <a:prstGeom prst="roundRect">
            <a:avLst>
              <a:gd name="adj" fmla="val 0"/>
            </a:avLst>
          </a:prstGeom>
          <a:solidFill>
            <a:srgbClr val="79C121"/>
          </a:solidFill>
          <a:ln w="57150" cap="flat" cmpd="sng" algn="ctr">
            <a:noFill/>
            <a:prstDash val="solid"/>
            <a:miter lim="800000"/>
          </a:ln>
          <a:effectLst/>
        </p:spPr>
        <p:txBody>
          <a:bodyPr lIns="54000" tIns="36000" rIns="54000" bIns="36000" anchor="ctr" anchorCtr="0"/>
          <a:lstStyle/>
          <a:p>
            <a:pPr marL="0" marR="0" lvl="0" indent="0" algn="ctr" defTabSz="914400" rtl="0" eaLnBrk="1" fontAlgn="base" latinLnBrk="0" hangingPunct="1">
              <a:lnSpc>
                <a:spcPts val="1800"/>
              </a:lnSpc>
              <a:spcBef>
                <a:spcPts val="0"/>
              </a:spcBef>
              <a:spcAft>
                <a:spcPts val="0"/>
              </a:spcAft>
              <a:buClrTx/>
              <a:buSzTx/>
              <a:buFontTx/>
              <a:buNone/>
              <a:tabLst/>
              <a:defRPr/>
            </a:pP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National Rules</a:t>
            </a:r>
            <a:b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e.g. Railway Group Standards (RGS)</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Rounded Rectangle 110">
            <a:extLst>
              <a:ext uri="{FF2B5EF4-FFF2-40B4-BE49-F238E27FC236}">
                <a16:creationId xmlns:a16="http://schemas.microsoft.com/office/drawing/2014/main" id="{F6B56F56-99CC-4F59-AA57-B48D360C93AE}"/>
              </a:ext>
            </a:extLst>
          </p:cNvPr>
          <p:cNvSpPr/>
          <p:nvPr/>
        </p:nvSpPr>
        <p:spPr bwMode="auto">
          <a:xfrm>
            <a:off x="17160019" y="4163562"/>
            <a:ext cx="2880000" cy="900000"/>
          </a:xfrm>
          <a:prstGeom prst="roundRect">
            <a:avLst>
              <a:gd name="adj" fmla="val 0"/>
            </a:avLst>
          </a:prstGeom>
          <a:solidFill>
            <a:srgbClr val="00A5E1"/>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Rail Industry</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Standards (RIS)</a:t>
            </a:r>
          </a:p>
        </p:txBody>
      </p:sp>
      <p:sp>
        <p:nvSpPr>
          <p:cNvPr id="33" name="Rectangle 32">
            <a:extLst>
              <a:ext uri="{FF2B5EF4-FFF2-40B4-BE49-F238E27FC236}">
                <a16:creationId xmlns:a16="http://schemas.microsoft.com/office/drawing/2014/main" id="{8BD593D0-D1B5-4539-BE5C-A37ADCB144A3}"/>
              </a:ext>
            </a:extLst>
          </p:cNvPr>
          <p:cNvSpPr/>
          <p:nvPr/>
        </p:nvSpPr>
        <p:spPr>
          <a:xfrm>
            <a:off x="17160019" y="5483177"/>
            <a:ext cx="2880000" cy="900000"/>
          </a:xfrm>
          <a:prstGeom prst="rect">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Rail industry</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Guidance (GN)</a:t>
            </a:r>
          </a:p>
        </p:txBody>
      </p:sp>
      <p:sp>
        <p:nvSpPr>
          <p:cNvPr id="34" name="Rounded Rectangle 110">
            <a:extLst>
              <a:ext uri="{FF2B5EF4-FFF2-40B4-BE49-F238E27FC236}">
                <a16:creationId xmlns:a16="http://schemas.microsoft.com/office/drawing/2014/main" id="{06055EE3-753C-4F03-9FC7-40197B413C22}"/>
              </a:ext>
            </a:extLst>
          </p:cNvPr>
          <p:cNvSpPr/>
          <p:nvPr/>
        </p:nvSpPr>
        <p:spPr bwMode="auto">
          <a:xfrm>
            <a:off x="17160019" y="222025"/>
            <a:ext cx="2880000" cy="900000"/>
          </a:xfrm>
          <a:prstGeom prst="roundRect">
            <a:avLst>
              <a:gd name="adj" fmla="val 0"/>
            </a:avLst>
          </a:prstGeom>
          <a:solidFill>
            <a:srgbClr val="0071B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European Standards</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(BS EN)</a:t>
            </a:r>
          </a:p>
        </p:txBody>
      </p:sp>
      <p:sp>
        <p:nvSpPr>
          <p:cNvPr id="35" name="Rounded Rectangle 110">
            <a:extLst>
              <a:ext uri="{FF2B5EF4-FFF2-40B4-BE49-F238E27FC236}">
                <a16:creationId xmlns:a16="http://schemas.microsoft.com/office/drawing/2014/main" id="{9728AA01-4B24-4EF5-83FE-5095E1CFE67D}"/>
              </a:ext>
            </a:extLst>
          </p:cNvPr>
          <p:cNvSpPr/>
          <p:nvPr/>
        </p:nvSpPr>
        <p:spPr bwMode="auto">
          <a:xfrm>
            <a:off x="15652819" y="2843947"/>
            <a:ext cx="2880000" cy="900000"/>
          </a:xfrm>
          <a:prstGeom prst="roundRect">
            <a:avLst>
              <a:gd name="adj" fmla="val 0"/>
            </a:avLst>
          </a:prstGeom>
          <a:solidFill>
            <a:srgbClr val="424A7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National Operations Publications (NOPs)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e.g. The Rulebook</a:t>
            </a:r>
          </a:p>
        </p:txBody>
      </p:sp>
      <p:sp>
        <p:nvSpPr>
          <p:cNvPr id="36" name="Rectangle: Rounded Corners 35">
            <a:extLst>
              <a:ext uri="{FF2B5EF4-FFF2-40B4-BE49-F238E27FC236}">
                <a16:creationId xmlns:a16="http://schemas.microsoft.com/office/drawing/2014/main" id="{24361071-192B-4692-96CA-304B771C42B6}"/>
              </a:ext>
            </a:extLst>
          </p:cNvPr>
          <p:cNvSpPr/>
          <p:nvPr/>
        </p:nvSpPr>
        <p:spPr>
          <a:xfrm>
            <a:off x="18667219"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(Interoperability) Regulations 2011</a:t>
            </a:r>
          </a:p>
        </p:txBody>
      </p:sp>
      <p:sp>
        <p:nvSpPr>
          <p:cNvPr id="37" name="Rectangle: Rounded Corners 36">
            <a:extLst>
              <a:ext uri="{FF2B5EF4-FFF2-40B4-BE49-F238E27FC236}">
                <a16:creationId xmlns:a16="http://schemas.microsoft.com/office/drawing/2014/main" id="{8D30DDAA-1E1B-4256-85C0-14FD279132D4}"/>
              </a:ext>
            </a:extLst>
          </p:cNvPr>
          <p:cNvSpPr/>
          <p:nvPr/>
        </p:nvSpPr>
        <p:spPr>
          <a:xfrm>
            <a:off x="15652819"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and Other Guided Transport System (Safety) Regulations 2006 </a:t>
            </a:r>
          </a:p>
        </p:txBody>
      </p:sp>
      <p:sp>
        <p:nvSpPr>
          <p:cNvPr id="38" name="Rounded Rectangle 58">
            <a:extLst>
              <a:ext uri="{FF2B5EF4-FFF2-40B4-BE49-F238E27FC236}">
                <a16:creationId xmlns:a16="http://schemas.microsoft.com/office/drawing/2014/main" id="{192489B1-9512-4102-B84D-B2DEA5652E80}"/>
              </a:ext>
            </a:extLst>
          </p:cNvPr>
          <p:cNvSpPr/>
          <p:nvPr/>
        </p:nvSpPr>
        <p:spPr>
          <a:xfrm>
            <a:off x="13058595" y="222025"/>
            <a:ext cx="2880000" cy="9144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EU Regulations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Methods</a:t>
            </a:r>
          </a:p>
        </p:txBody>
      </p:sp>
      <p:sp>
        <p:nvSpPr>
          <p:cNvPr id="43" name="Rounded Rectangle 148">
            <a:extLst>
              <a:ext uri="{FF2B5EF4-FFF2-40B4-BE49-F238E27FC236}">
                <a16:creationId xmlns:a16="http://schemas.microsoft.com/office/drawing/2014/main" id="{1A57D396-B1BD-4CFD-A7B8-46E9FD91BCC2}"/>
              </a:ext>
            </a:extLst>
          </p:cNvPr>
          <p:cNvSpPr/>
          <p:nvPr/>
        </p:nvSpPr>
        <p:spPr bwMode="auto">
          <a:xfrm>
            <a:off x="21261443" y="222025"/>
            <a:ext cx="2880000" cy="900000"/>
          </a:xfrm>
          <a:prstGeom prst="roundRect">
            <a:avLst>
              <a:gd name="adj" fmla="val 0"/>
            </a:avLst>
          </a:prstGeom>
          <a:solidFill>
            <a:srgbClr val="00968E"/>
          </a:solidFill>
          <a:ln w="57150" cap="flat" cmpd="sng" algn="ctr">
            <a:noFill/>
            <a:prstDash val="solid"/>
            <a:miter lim="800000"/>
          </a:ln>
          <a:effectLst/>
        </p:spPr>
        <p:txBody>
          <a:bodyPr lIns="36000" tIns="36000" rIns="36000" bIns="36000" anchor="ctr" anchorCtr="0"/>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Technical Standards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 National Technical Specification Notices (NTSNs)</a:t>
            </a:r>
          </a:p>
        </p:txBody>
      </p:sp>
      <p:sp>
        <p:nvSpPr>
          <p:cNvPr id="25" name="Rectangle 24">
            <a:extLst>
              <a:ext uri="{FF2B5EF4-FFF2-40B4-BE49-F238E27FC236}">
                <a16:creationId xmlns:a16="http://schemas.microsoft.com/office/drawing/2014/main" id="{A4261FC6-90A1-4E7D-A1BA-D5EC06C5E672}"/>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rgbClr val="FFFF00"/>
                </a:solidFill>
              </a:rPr>
              <a:t>the UK government will decide on a case by case basis on what will happen . </a:t>
            </a:r>
          </a:p>
        </p:txBody>
      </p:sp>
    </p:spTree>
    <p:custDataLst>
      <p:custData r:id="rId1"/>
      <p:tags r:id="rId2"/>
    </p:custDataLst>
    <p:extLst>
      <p:ext uri="{BB962C8B-B14F-4D97-AF65-F5344CB8AC3E}">
        <p14:creationId xmlns:p14="http://schemas.microsoft.com/office/powerpoint/2010/main" val="3742347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3000"/>
                                  </p:stCondLst>
                                  <p:childTnLst>
                                    <p:animEffect transition="out" filter="fade">
                                      <p:cBhvr>
                                        <p:cTn id="6" dur="1000"/>
                                        <p:tgtEl>
                                          <p:spTgt spid="44"/>
                                        </p:tgtEl>
                                      </p:cBhvr>
                                    </p:animEffect>
                                    <p:set>
                                      <p:cBhvr>
                                        <p:cTn id="7" dur="1" fill="hold">
                                          <p:stCondLst>
                                            <p:cond delay="999"/>
                                          </p:stCondLst>
                                        </p:cTn>
                                        <p:tgtEl>
                                          <p:spTgt spid="44"/>
                                        </p:tgtEl>
                                        <p:attrNameLst>
                                          <p:attrName>style.visibility</p:attrName>
                                        </p:attrNameLst>
                                      </p:cBhvr>
                                      <p:to>
                                        <p:strVal val="hidden"/>
                                      </p:to>
                                    </p:set>
                                  </p:childTnLst>
                                </p:cTn>
                              </p:par>
                              <p:par>
                                <p:cTn id="8" presetID="10" presetClass="entr" presetSubtype="0" fill="hold" grpId="1" nodeType="withEffect">
                                  <p:stCondLst>
                                    <p:cond delay="30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par>
                                <p:cTn id="11" presetID="10" presetClass="exit" presetSubtype="0" fill="hold" grpId="0" nodeType="withEffect">
                                  <p:stCondLst>
                                    <p:cond delay="10500"/>
                                  </p:stCondLst>
                                  <p:childTnLst>
                                    <p:animEffect transition="out" filter="fade">
                                      <p:cBhvr>
                                        <p:cTn id="12" dur="1000"/>
                                        <p:tgtEl>
                                          <p:spTgt spid="24"/>
                                        </p:tgtEl>
                                      </p:cBhvr>
                                    </p:animEffect>
                                    <p:set>
                                      <p:cBhvr>
                                        <p:cTn id="13" dur="1" fill="hold">
                                          <p:stCondLst>
                                            <p:cond delay="999"/>
                                          </p:stCondLst>
                                        </p:cTn>
                                        <p:tgtEl>
                                          <p:spTgt spid="24"/>
                                        </p:tgtEl>
                                        <p:attrNameLst>
                                          <p:attrName>style.visibility</p:attrName>
                                        </p:attrNameLst>
                                      </p:cBhvr>
                                      <p:to>
                                        <p:strVal val="hidden"/>
                                      </p:to>
                                    </p:set>
                                  </p:childTnLst>
                                </p:cTn>
                              </p:par>
                              <p:par>
                                <p:cTn id="14" presetID="10" presetClass="entr" presetSubtype="0" fill="hold" grpId="0" nodeType="withEffect">
                                  <p:stCondLst>
                                    <p:cond delay="105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22" presetClass="entr" presetSubtype="2" fill="hold" nodeType="withEffect">
                                  <p:stCondLst>
                                    <p:cond delay="1050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2000"/>
                                        <p:tgtEl>
                                          <p:spTgt spid="4"/>
                                        </p:tgtEl>
                                      </p:cBhvr>
                                    </p:animEffect>
                                  </p:childTnLst>
                                </p:cTn>
                              </p:par>
                            </p:childTnLst>
                          </p:cTn>
                        </p:par>
                        <p:par>
                          <p:cTn id="20" fill="hold">
                            <p:stCondLst>
                              <p:cond delay="12500"/>
                            </p:stCondLst>
                            <p:childTnLst>
                              <p:par>
                                <p:cTn id="21" presetID="10" presetClass="entr" presetSubtype="0" fill="hold" grpId="0" nodeType="afterEffect">
                                  <p:stCondLst>
                                    <p:cond delay="30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4" grpId="0" animBg="1"/>
      <p:bldP spid="24" grpId="1" animBg="1"/>
      <p:bldP spid="26"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B90A3739-308F-4A05-B233-CDF151672D80}"/>
              </a:ext>
            </a:extLst>
          </p:cNvPr>
          <p:cNvCxnSpPr>
            <a:cxnSpLocks/>
          </p:cNvCxnSpPr>
          <p:nvPr/>
        </p:nvCxnSpPr>
        <p:spPr>
          <a:xfrm>
            <a:off x="-741424" y="672025"/>
            <a:ext cx="1296000"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894174F-AC72-4E21-9CB6-0A55156F7CC5}"/>
              </a:ext>
            </a:extLst>
          </p:cNvPr>
          <p:cNvCxnSpPr>
            <a:cxnSpLocks/>
            <a:stCxn id="57" idx="3"/>
            <a:endCxn id="62" idx="1"/>
          </p:cNvCxnSpPr>
          <p:nvPr/>
        </p:nvCxnSpPr>
        <p:spPr>
          <a:xfrm>
            <a:off x="7536000" y="672025"/>
            <a:ext cx="1221424" cy="0"/>
          </a:xfrm>
          <a:prstGeom prst="straightConnector1">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15070B4A-AE8F-4D15-BE83-2B8DEAAAB82D}"/>
              </a:ext>
            </a:extLst>
          </p:cNvPr>
          <p:cNvCxnSpPr>
            <a:stCxn id="59" idx="3"/>
            <a:endCxn id="62" idx="2"/>
          </p:cNvCxnSpPr>
          <p:nvPr/>
        </p:nvCxnSpPr>
        <p:spPr>
          <a:xfrm flipV="1">
            <a:off x="9043200" y="1122025"/>
            <a:ext cx="1154224" cy="852307"/>
          </a:xfrm>
          <a:prstGeom prst="bentConnector2">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9A6C392-004D-4122-8FF5-FC65FBCDFA95}"/>
              </a:ext>
            </a:extLst>
          </p:cNvPr>
          <p:cNvCxnSpPr>
            <a:cxnSpLocks/>
            <a:stCxn id="60" idx="1"/>
            <a:endCxn id="61" idx="2"/>
          </p:cNvCxnSpPr>
          <p:nvPr/>
        </p:nvCxnSpPr>
        <p:spPr>
          <a:xfrm rot="10800000">
            <a:off x="1994576" y="1136426"/>
            <a:ext cx="1154224" cy="837907"/>
          </a:xfrm>
          <a:prstGeom prst="bentConnector2">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sp>
        <p:nvSpPr>
          <p:cNvPr id="36" name="Rounded Rectangle 155">
            <a:extLst>
              <a:ext uri="{FF2B5EF4-FFF2-40B4-BE49-F238E27FC236}">
                <a16:creationId xmlns:a16="http://schemas.microsoft.com/office/drawing/2014/main" id="{7AE16498-8C94-43D6-A5F1-3827793FF966}"/>
              </a:ext>
            </a:extLst>
          </p:cNvPr>
          <p:cNvSpPr/>
          <p:nvPr/>
        </p:nvSpPr>
        <p:spPr bwMode="auto">
          <a:xfrm>
            <a:off x="6163200" y="2843947"/>
            <a:ext cx="2880000" cy="900000"/>
          </a:xfrm>
          <a:prstGeom prst="roundRect">
            <a:avLst>
              <a:gd name="adj" fmla="val 0"/>
            </a:avLst>
          </a:prstGeom>
          <a:solidFill>
            <a:srgbClr val="79C121"/>
          </a:solidFill>
          <a:ln w="57150" cap="flat" cmpd="sng" algn="ctr">
            <a:noFill/>
            <a:prstDash val="solid"/>
            <a:miter lim="800000"/>
          </a:ln>
          <a:effectLst/>
        </p:spPr>
        <p:txBody>
          <a:bodyPr lIns="54000" tIns="36000" rIns="54000" bIns="36000" anchor="ctr" anchorCtr="0"/>
          <a:lstStyle/>
          <a:p>
            <a:pPr marL="0" marR="0" lvl="0" indent="0" algn="ctr" defTabSz="914400" rtl="0" eaLnBrk="1" fontAlgn="base" latinLnBrk="0" hangingPunct="1">
              <a:lnSpc>
                <a:spcPts val="1800"/>
              </a:lnSpc>
              <a:spcBef>
                <a:spcPts val="0"/>
              </a:spcBef>
              <a:spcAft>
                <a:spcPts val="0"/>
              </a:spcAft>
              <a:buClrTx/>
              <a:buSzTx/>
              <a:buFontTx/>
              <a:buNone/>
              <a:tabLst/>
              <a:defRPr/>
            </a:pP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National Rules</a:t>
            </a:r>
            <a:b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e.g. Railway Group Standards (RGS)</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Rounded Rectangle 110">
            <a:extLst>
              <a:ext uri="{FF2B5EF4-FFF2-40B4-BE49-F238E27FC236}">
                <a16:creationId xmlns:a16="http://schemas.microsoft.com/office/drawing/2014/main" id="{5D094167-4B01-4D84-ADB9-619012265B7F}"/>
              </a:ext>
            </a:extLst>
          </p:cNvPr>
          <p:cNvSpPr/>
          <p:nvPr/>
        </p:nvSpPr>
        <p:spPr bwMode="auto">
          <a:xfrm>
            <a:off x="4656000" y="4163562"/>
            <a:ext cx="2880000" cy="900000"/>
          </a:xfrm>
          <a:prstGeom prst="roundRect">
            <a:avLst>
              <a:gd name="adj" fmla="val 0"/>
            </a:avLst>
          </a:prstGeom>
          <a:solidFill>
            <a:srgbClr val="00A5E1"/>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Rail Industry</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Standards (RIS)</a:t>
            </a:r>
          </a:p>
        </p:txBody>
      </p:sp>
      <p:sp>
        <p:nvSpPr>
          <p:cNvPr id="56" name="Rectangle 55">
            <a:extLst>
              <a:ext uri="{FF2B5EF4-FFF2-40B4-BE49-F238E27FC236}">
                <a16:creationId xmlns:a16="http://schemas.microsoft.com/office/drawing/2014/main" id="{41BD61F0-199F-41DF-9B2B-837D662B8B81}"/>
              </a:ext>
            </a:extLst>
          </p:cNvPr>
          <p:cNvSpPr/>
          <p:nvPr/>
        </p:nvSpPr>
        <p:spPr>
          <a:xfrm>
            <a:off x="4656000" y="5483177"/>
            <a:ext cx="2880000" cy="900000"/>
          </a:xfrm>
          <a:prstGeom prst="rect">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Rail industry</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Guidance (GN)</a:t>
            </a:r>
          </a:p>
        </p:txBody>
      </p:sp>
      <p:sp>
        <p:nvSpPr>
          <p:cNvPr id="57" name="Rounded Rectangle 110">
            <a:extLst>
              <a:ext uri="{FF2B5EF4-FFF2-40B4-BE49-F238E27FC236}">
                <a16:creationId xmlns:a16="http://schemas.microsoft.com/office/drawing/2014/main" id="{08132570-F7F5-4EE6-B4B3-641AA13AA709}"/>
              </a:ext>
            </a:extLst>
          </p:cNvPr>
          <p:cNvSpPr/>
          <p:nvPr/>
        </p:nvSpPr>
        <p:spPr bwMode="auto">
          <a:xfrm>
            <a:off x="4656000" y="222025"/>
            <a:ext cx="2880000" cy="900000"/>
          </a:xfrm>
          <a:prstGeom prst="roundRect">
            <a:avLst>
              <a:gd name="adj" fmla="val 0"/>
            </a:avLst>
          </a:prstGeom>
          <a:solidFill>
            <a:srgbClr val="0071B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European Standards</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(BS EN)</a:t>
            </a:r>
          </a:p>
        </p:txBody>
      </p:sp>
      <p:sp>
        <p:nvSpPr>
          <p:cNvPr id="58" name="Rounded Rectangle 110">
            <a:extLst>
              <a:ext uri="{FF2B5EF4-FFF2-40B4-BE49-F238E27FC236}">
                <a16:creationId xmlns:a16="http://schemas.microsoft.com/office/drawing/2014/main" id="{561889BC-51AB-4663-B083-2BD186436B1B}"/>
              </a:ext>
            </a:extLst>
          </p:cNvPr>
          <p:cNvSpPr/>
          <p:nvPr/>
        </p:nvSpPr>
        <p:spPr bwMode="auto">
          <a:xfrm>
            <a:off x="3148800" y="2843947"/>
            <a:ext cx="2880000" cy="900000"/>
          </a:xfrm>
          <a:prstGeom prst="roundRect">
            <a:avLst>
              <a:gd name="adj" fmla="val 0"/>
            </a:avLst>
          </a:prstGeom>
          <a:solidFill>
            <a:srgbClr val="424A7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National Operations Publications (NOPs)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e.g. The Rulebook</a:t>
            </a:r>
          </a:p>
        </p:txBody>
      </p:sp>
      <p:sp>
        <p:nvSpPr>
          <p:cNvPr id="59" name="Rectangle: Rounded Corners 58">
            <a:extLst>
              <a:ext uri="{FF2B5EF4-FFF2-40B4-BE49-F238E27FC236}">
                <a16:creationId xmlns:a16="http://schemas.microsoft.com/office/drawing/2014/main" id="{D819598E-1528-485A-95F1-5710CD9699EF}"/>
              </a:ext>
            </a:extLst>
          </p:cNvPr>
          <p:cNvSpPr/>
          <p:nvPr/>
        </p:nvSpPr>
        <p:spPr>
          <a:xfrm>
            <a:off x="6163200"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(Interoperability) Regulations 2011</a:t>
            </a:r>
          </a:p>
        </p:txBody>
      </p:sp>
      <p:sp>
        <p:nvSpPr>
          <p:cNvPr id="60" name="Rectangle: Rounded Corners 59">
            <a:extLst>
              <a:ext uri="{FF2B5EF4-FFF2-40B4-BE49-F238E27FC236}">
                <a16:creationId xmlns:a16="http://schemas.microsoft.com/office/drawing/2014/main" id="{E0C6E54A-146A-4A55-AF99-9FC8DACC9D41}"/>
              </a:ext>
            </a:extLst>
          </p:cNvPr>
          <p:cNvSpPr/>
          <p:nvPr/>
        </p:nvSpPr>
        <p:spPr>
          <a:xfrm>
            <a:off x="3148800"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and Other Guided Transport System (Safety) Regulations 2006 </a:t>
            </a:r>
          </a:p>
        </p:txBody>
      </p:sp>
      <p:sp>
        <p:nvSpPr>
          <p:cNvPr id="61" name="Rounded Rectangle 58">
            <a:extLst>
              <a:ext uri="{FF2B5EF4-FFF2-40B4-BE49-F238E27FC236}">
                <a16:creationId xmlns:a16="http://schemas.microsoft.com/office/drawing/2014/main" id="{9AAEF39A-A6AC-4501-B492-564F75E89421}"/>
              </a:ext>
            </a:extLst>
          </p:cNvPr>
          <p:cNvSpPr/>
          <p:nvPr/>
        </p:nvSpPr>
        <p:spPr>
          <a:xfrm>
            <a:off x="554576" y="222025"/>
            <a:ext cx="2880000" cy="9144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EU Regulations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Methods</a:t>
            </a:r>
          </a:p>
        </p:txBody>
      </p:sp>
      <p:sp>
        <p:nvSpPr>
          <p:cNvPr id="62" name="Rounded Rectangle 148">
            <a:extLst>
              <a:ext uri="{FF2B5EF4-FFF2-40B4-BE49-F238E27FC236}">
                <a16:creationId xmlns:a16="http://schemas.microsoft.com/office/drawing/2014/main" id="{A8E22545-A08B-45F8-8871-8162A7B42B51}"/>
              </a:ext>
            </a:extLst>
          </p:cNvPr>
          <p:cNvSpPr/>
          <p:nvPr/>
        </p:nvSpPr>
        <p:spPr bwMode="auto">
          <a:xfrm>
            <a:off x="8757424" y="222025"/>
            <a:ext cx="2880000" cy="900000"/>
          </a:xfrm>
          <a:prstGeom prst="roundRect">
            <a:avLst>
              <a:gd name="adj" fmla="val 0"/>
            </a:avLst>
          </a:prstGeom>
          <a:solidFill>
            <a:srgbClr val="00968E"/>
          </a:solidFill>
          <a:ln w="57150" cap="flat" cmpd="sng" algn="ctr">
            <a:noFill/>
            <a:prstDash val="solid"/>
            <a:miter lim="800000"/>
          </a:ln>
          <a:effectLst/>
        </p:spPr>
        <p:txBody>
          <a:bodyPr lIns="36000" tIns="36000" rIns="36000" bIns="36000" anchor="ctr" anchorCtr="0"/>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Technical Standards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 National Technical Specification Notices (NTSNs)</a:t>
            </a:r>
          </a:p>
        </p:txBody>
      </p:sp>
      <p:sp>
        <p:nvSpPr>
          <p:cNvPr id="17" name="Rectangle 16">
            <a:extLst>
              <a:ext uri="{FF2B5EF4-FFF2-40B4-BE49-F238E27FC236}">
                <a16:creationId xmlns:a16="http://schemas.microsoft.com/office/drawing/2014/main" id="{C778BF9F-A053-4A25-8FA2-E29A8CF15B51}"/>
              </a:ext>
            </a:extLst>
          </p:cNvPr>
          <p:cNvSpPr/>
          <p:nvPr/>
        </p:nvSpPr>
        <p:spPr>
          <a:xfrm>
            <a:off x="-861237" y="6251242"/>
            <a:ext cx="861237" cy="587708"/>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079A558-00EB-4A90-A0B1-286CE9ABFD35}"/>
              </a:ext>
            </a:extLst>
          </p:cNvPr>
          <p:cNvGrpSpPr/>
          <p:nvPr/>
        </p:nvGrpSpPr>
        <p:grpSpPr>
          <a:xfrm>
            <a:off x="-4265546" y="174049"/>
            <a:ext cx="4190842" cy="5053777"/>
            <a:chOff x="8237031" y="174049"/>
            <a:chExt cx="4190842" cy="5053777"/>
          </a:xfrm>
        </p:grpSpPr>
        <p:grpSp>
          <p:nvGrpSpPr>
            <p:cNvPr id="19" name="Group 18">
              <a:extLst>
                <a:ext uri="{FF2B5EF4-FFF2-40B4-BE49-F238E27FC236}">
                  <a16:creationId xmlns:a16="http://schemas.microsoft.com/office/drawing/2014/main" id="{417473D8-B78E-4727-95E2-21FAD220A6CD}"/>
                </a:ext>
              </a:extLst>
            </p:cNvPr>
            <p:cNvGrpSpPr/>
            <p:nvPr/>
          </p:nvGrpSpPr>
          <p:grpSpPr>
            <a:xfrm flipH="1">
              <a:off x="8237031" y="174049"/>
              <a:ext cx="806842" cy="5053777"/>
              <a:chOff x="789158" y="329184"/>
              <a:chExt cx="806842" cy="6150282"/>
            </a:xfrm>
            <a:solidFill>
              <a:srgbClr val="095F4F"/>
            </a:solidFill>
          </p:grpSpPr>
          <p:cxnSp>
            <p:nvCxnSpPr>
              <p:cNvPr id="22" name="Straight Arrow Connector 21">
                <a:extLst>
                  <a:ext uri="{FF2B5EF4-FFF2-40B4-BE49-F238E27FC236}">
                    <a16:creationId xmlns:a16="http://schemas.microsoft.com/office/drawing/2014/main" id="{A83C55A5-64B4-4E02-B5F7-8B9F9E5B8C0F}"/>
                  </a:ext>
                </a:extLst>
              </p:cNvPr>
              <p:cNvCxnSpPr/>
              <p:nvPr/>
            </p:nvCxnSpPr>
            <p:spPr>
              <a:xfrm>
                <a:off x="789405" y="329184"/>
                <a:ext cx="0" cy="6150282"/>
              </a:xfrm>
              <a:prstGeom prst="straightConnector1">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81659A-A2EE-4866-873C-0F8D52623636}"/>
                  </a:ext>
                </a:extLst>
              </p:cNvPr>
              <p:cNvCxnSpPr/>
              <p:nvPr/>
            </p:nvCxnSpPr>
            <p:spPr>
              <a:xfrm flipH="1">
                <a:off x="792143" y="329184"/>
                <a:ext cx="803857"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474ED4-3664-4AE5-840B-1FF74DD88B54}"/>
                  </a:ext>
                </a:extLst>
              </p:cNvPr>
              <p:cNvCxnSpPr/>
              <p:nvPr/>
            </p:nvCxnSpPr>
            <p:spPr>
              <a:xfrm flipH="1">
                <a:off x="789158" y="6479466"/>
                <a:ext cx="806842"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B2FBE7CF-04CF-4690-BF14-12A060B15FF5}"/>
                </a:ext>
              </a:extLst>
            </p:cNvPr>
            <p:cNvCxnSpPr>
              <a:cxnSpLocks/>
            </p:cNvCxnSpPr>
            <p:nvPr/>
          </p:nvCxnSpPr>
          <p:spPr>
            <a:xfrm flipH="1">
              <a:off x="9043873" y="672025"/>
              <a:ext cx="3384000"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sp>
        <p:nvSpPr>
          <p:cNvPr id="25" name="Rounded Rectangle 58">
            <a:extLst>
              <a:ext uri="{FF2B5EF4-FFF2-40B4-BE49-F238E27FC236}">
                <a16:creationId xmlns:a16="http://schemas.microsoft.com/office/drawing/2014/main" id="{727E2FA2-9F4A-4619-ADA5-B232E535C1A0}"/>
              </a:ext>
            </a:extLst>
          </p:cNvPr>
          <p:cNvSpPr/>
          <p:nvPr/>
        </p:nvSpPr>
        <p:spPr>
          <a:xfrm>
            <a:off x="-8660499" y="276025"/>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supervision by national safety authorities</a:t>
            </a:r>
          </a:p>
        </p:txBody>
      </p:sp>
      <p:sp>
        <p:nvSpPr>
          <p:cNvPr id="27" name="Rounded Rectangle 58">
            <a:extLst>
              <a:ext uri="{FF2B5EF4-FFF2-40B4-BE49-F238E27FC236}">
                <a16:creationId xmlns:a16="http://schemas.microsoft.com/office/drawing/2014/main" id="{2B8FB4D9-588A-499B-B832-17CE6C7852EF}"/>
              </a:ext>
            </a:extLst>
          </p:cNvPr>
          <p:cNvSpPr/>
          <p:nvPr/>
        </p:nvSpPr>
        <p:spPr>
          <a:xfrm>
            <a:off x="-8660499" y="1296377"/>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risk evaluation and assessment</a:t>
            </a:r>
          </a:p>
        </p:txBody>
      </p:sp>
      <p:sp>
        <p:nvSpPr>
          <p:cNvPr id="28" name="Rounded Rectangle 58">
            <a:extLst>
              <a:ext uri="{FF2B5EF4-FFF2-40B4-BE49-F238E27FC236}">
                <a16:creationId xmlns:a16="http://schemas.microsoft.com/office/drawing/2014/main" id="{BBF13C72-1D6C-4142-94EA-859E1B178139}"/>
              </a:ext>
            </a:extLst>
          </p:cNvPr>
          <p:cNvSpPr/>
          <p:nvPr/>
        </p:nvSpPr>
        <p:spPr>
          <a:xfrm>
            <a:off x="-8660499" y="2316729"/>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assessing conformity with the requirements for obtaining railway safety certificates</a:t>
            </a:r>
          </a:p>
        </p:txBody>
      </p:sp>
      <p:sp>
        <p:nvSpPr>
          <p:cNvPr id="29" name="Rounded Rectangle 58">
            <a:extLst>
              <a:ext uri="{FF2B5EF4-FFF2-40B4-BE49-F238E27FC236}">
                <a16:creationId xmlns:a16="http://schemas.microsoft.com/office/drawing/2014/main" id="{BC8642FA-0D41-4552-9238-A6D2A3B3F238}"/>
              </a:ext>
            </a:extLst>
          </p:cNvPr>
          <p:cNvSpPr/>
          <p:nvPr/>
        </p:nvSpPr>
        <p:spPr>
          <a:xfrm>
            <a:off x="-8660499" y="3337081"/>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assessing conformity with the requirements for obtaining a railway safety authorisation,</a:t>
            </a:r>
          </a:p>
        </p:txBody>
      </p:sp>
      <p:sp>
        <p:nvSpPr>
          <p:cNvPr id="30" name="Rounded Rectangle 58">
            <a:extLst>
              <a:ext uri="{FF2B5EF4-FFF2-40B4-BE49-F238E27FC236}">
                <a16:creationId xmlns:a16="http://schemas.microsoft.com/office/drawing/2014/main" id="{777AF346-0210-4DB8-BFF1-774DC778B703}"/>
              </a:ext>
            </a:extLst>
          </p:cNvPr>
          <p:cNvSpPr/>
          <p:nvPr/>
        </p:nvSpPr>
        <p:spPr>
          <a:xfrm>
            <a:off x="-8660499" y="4357433"/>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monitoring</a:t>
            </a:r>
          </a:p>
        </p:txBody>
      </p:sp>
      <p:sp>
        <p:nvSpPr>
          <p:cNvPr id="31" name="Rectangle 30">
            <a:extLst>
              <a:ext uri="{FF2B5EF4-FFF2-40B4-BE49-F238E27FC236}">
                <a16:creationId xmlns:a16="http://schemas.microsoft.com/office/drawing/2014/main" id="{9A7E2265-5324-469F-B429-251A3701D837}"/>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rgbClr val="FFFF00"/>
                </a:solidFill>
              </a:rPr>
              <a:t>If you require more detailed information on changes made please visit the BREXIT FAQ and the complying with legislation pages on the RSSB website </a:t>
            </a:r>
          </a:p>
        </p:txBody>
      </p:sp>
      <p:pic>
        <p:nvPicPr>
          <p:cNvPr id="33" name="Picture 32">
            <a:hlinkClick r:id="" action="ppaction://hlinkshowjump?jump=nextslide" highlightClick="1"/>
            <a:extLst>
              <a:ext uri="{FF2B5EF4-FFF2-40B4-BE49-F238E27FC236}">
                <a16:creationId xmlns:a16="http://schemas.microsoft.com/office/drawing/2014/main" id="{F42CC6F2-A1E3-481D-9BED-67CBD5C2D946}"/>
              </a:ext>
            </a:extLst>
          </p:cNvPr>
          <p:cNvPicPr>
            <a:picLocks noChangeAspect="1"/>
          </p:cNvPicPr>
          <p:nvPr/>
        </p:nvPicPr>
        <p:blipFill>
          <a:blip r:embed="rId7"/>
          <a:stretch>
            <a:fillRect/>
          </a:stretch>
        </p:blipFill>
        <p:spPr>
          <a:xfrm>
            <a:off x="11290478" y="5991285"/>
            <a:ext cx="755970" cy="755970"/>
          </a:xfrm>
          <a:prstGeom prst="rect">
            <a:avLst/>
          </a:prstGeom>
        </p:spPr>
      </p:pic>
      <p:grpSp>
        <p:nvGrpSpPr>
          <p:cNvPr id="34" name="Group 33">
            <a:extLst>
              <a:ext uri="{FF2B5EF4-FFF2-40B4-BE49-F238E27FC236}">
                <a16:creationId xmlns:a16="http://schemas.microsoft.com/office/drawing/2014/main" id="{3F41A510-4276-46C3-9FF1-CA62767E1145}"/>
              </a:ext>
            </a:extLst>
          </p:cNvPr>
          <p:cNvGrpSpPr/>
          <p:nvPr/>
        </p:nvGrpSpPr>
        <p:grpSpPr>
          <a:xfrm>
            <a:off x="-12126444" y="174048"/>
            <a:ext cx="4121257" cy="5053777"/>
            <a:chOff x="101339" y="174048"/>
            <a:chExt cx="4121257" cy="5053777"/>
          </a:xfrm>
        </p:grpSpPr>
        <p:grpSp>
          <p:nvGrpSpPr>
            <p:cNvPr id="35" name="Group 34">
              <a:extLst>
                <a:ext uri="{FF2B5EF4-FFF2-40B4-BE49-F238E27FC236}">
                  <a16:creationId xmlns:a16="http://schemas.microsoft.com/office/drawing/2014/main" id="{B9A4E2DB-9934-45B3-876E-BFEB68E4C54F}"/>
                </a:ext>
              </a:extLst>
            </p:cNvPr>
            <p:cNvGrpSpPr/>
            <p:nvPr/>
          </p:nvGrpSpPr>
          <p:grpSpPr>
            <a:xfrm flipH="1">
              <a:off x="2563318" y="174048"/>
              <a:ext cx="1659278" cy="5053777"/>
              <a:chOff x="8237031" y="174049"/>
              <a:chExt cx="1659278" cy="5053777"/>
            </a:xfrm>
          </p:grpSpPr>
          <p:grpSp>
            <p:nvGrpSpPr>
              <p:cNvPr id="39" name="Group 38">
                <a:extLst>
                  <a:ext uri="{FF2B5EF4-FFF2-40B4-BE49-F238E27FC236}">
                    <a16:creationId xmlns:a16="http://schemas.microsoft.com/office/drawing/2014/main" id="{90BD8795-3A1D-454A-8E42-EAC3CB6FD1F2}"/>
                  </a:ext>
                </a:extLst>
              </p:cNvPr>
              <p:cNvGrpSpPr/>
              <p:nvPr/>
            </p:nvGrpSpPr>
            <p:grpSpPr>
              <a:xfrm flipH="1">
                <a:off x="8237031" y="174049"/>
                <a:ext cx="806842" cy="5053777"/>
                <a:chOff x="789158" y="329184"/>
                <a:chExt cx="806842" cy="6150282"/>
              </a:xfrm>
              <a:solidFill>
                <a:srgbClr val="095F4F"/>
              </a:solidFill>
            </p:grpSpPr>
            <p:cxnSp>
              <p:nvCxnSpPr>
                <p:cNvPr id="41" name="Straight Arrow Connector 40">
                  <a:extLst>
                    <a:ext uri="{FF2B5EF4-FFF2-40B4-BE49-F238E27FC236}">
                      <a16:creationId xmlns:a16="http://schemas.microsoft.com/office/drawing/2014/main" id="{81E0A40E-FD2F-4BAE-95F3-C226855380F5}"/>
                    </a:ext>
                  </a:extLst>
                </p:cNvPr>
                <p:cNvCxnSpPr/>
                <p:nvPr/>
              </p:nvCxnSpPr>
              <p:spPr>
                <a:xfrm>
                  <a:off x="789405" y="329184"/>
                  <a:ext cx="0" cy="6150282"/>
                </a:xfrm>
                <a:prstGeom prst="straightConnector1">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BB36A31-893D-4E05-802D-763C8FA7815E}"/>
                    </a:ext>
                  </a:extLst>
                </p:cNvPr>
                <p:cNvCxnSpPr/>
                <p:nvPr/>
              </p:nvCxnSpPr>
              <p:spPr>
                <a:xfrm flipH="1">
                  <a:off x="792143" y="329184"/>
                  <a:ext cx="803857"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9E02574-8AC2-4984-B9F1-B86FF7B80439}"/>
                    </a:ext>
                  </a:extLst>
                </p:cNvPr>
                <p:cNvCxnSpPr/>
                <p:nvPr/>
              </p:nvCxnSpPr>
              <p:spPr>
                <a:xfrm flipH="1">
                  <a:off x="789158" y="6479466"/>
                  <a:ext cx="806842"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a:extLst>
                  <a:ext uri="{FF2B5EF4-FFF2-40B4-BE49-F238E27FC236}">
                    <a16:creationId xmlns:a16="http://schemas.microsoft.com/office/drawing/2014/main" id="{634A6F9A-20AD-4B2A-8D87-D9005E1AC0DC}"/>
                  </a:ext>
                </a:extLst>
              </p:cNvPr>
              <p:cNvCxnSpPr>
                <a:cxnSpLocks/>
              </p:cNvCxnSpPr>
              <p:nvPr/>
            </p:nvCxnSpPr>
            <p:spPr>
              <a:xfrm flipH="1">
                <a:off x="9043873" y="2728384"/>
                <a:ext cx="852436"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sp>
          <p:nvSpPr>
            <p:cNvPr id="37" name="Rounded Rectangle 110">
              <a:extLst>
                <a:ext uri="{FF2B5EF4-FFF2-40B4-BE49-F238E27FC236}">
                  <a16:creationId xmlns:a16="http://schemas.microsoft.com/office/drawing/2014/main" id="{A3553B38-C8DC-402E-87A9-BEC16A1BE6FF}"/>
                </a:ext>
              </a:extLst>
            </p:cNvPr>
            <p:cNvSpPr/>
            <p:nvPr/>
          </p:nvSpPr>
          <p:spPr bwMode="auto">
            <a:xfrm>
              <a:off x="101339" y="2316729"/>
              <a:ext cx="2880000" cy="900000"/>
            </a:xfrm>
            <a:prstGeom prst="roundRect">
              <a:avLst>
                <a:gd name="adj" fmla="val 0"/>
              </a:avLst>
            </a:prstGeom>
            <a:solidFill>
              <a:schemeClr val="bg1"/>
            </a:solidFill>
            <a:ln w="57150" cap="flat" cmpd="sng" algn="ctr">
              <a:solidFill>
                <a:schemeClr val="tx1"/>
              </a:solid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Future decided on a case by case basis by Government</a:t>
              </a:r>
            </a:p>
          </p:txBody>
        </p:sp>
      </p:grpSp>
      <p:sp>
        <p:nvSpPr>
          <p:cNvPr id="45" name="Rectangle: Rounded Corners 44">
            <a:hlinkClick r:id="rId8"/>
            <a:extLst>
              <a:ext uri="{FF2B5EF4-FFF2-40B4-BE49-F238E27FC236}">
                <a16:creationId xmlns:a16="http://schemas.microsoft.com/office/drawing/2014/main" id="{624A7D16-F8F8-48F5-9554-9995877684BD}"/>
              </a:ext>
            </a:extLst>
          </p:cNvPr>
          <p:cNvSpPr/>
          <p:nvPr/>
        </p:nvSpPr>
        <p:spPr>
          <a:xfrm>
            <a:off x="8757424" y="4194116"/>
            <a:ext cx="3013363"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BREXIT FAQ webpage</a:t>
            </a:r>
          </a:p>
        </p:txBody>
      </p:sp>
      <p:pic>
        <p:nvPicPr>
          <p:cNvPr id="44" name="Picture 43">
            <a:hlinkClick r:id="rId8"/>
            <a:extLst>
              <a:ext uri="{FF2B5EF4-FFF2-40B4-BE49-F238E27FC236}">
                <a16:creationId xmlns:a16="http://schemas.microsoft.com/office/drawing/2014/main" id="{1BFBAA2B-FF02-46F0-BD9C-AFCCB8A18C71}"/>
              </a:ext>
            </a:extLst>
          </p:cNvPr>
          <p:cNvPicPr>
            <a:picLocks noChangeAspect="1"/>
          </p:cNvPicPr>
          <p:nvPr/>
        </p:nvPicPr>
        <p:blipFill>
          <a:blip r:embed="rId9"/>
          <a:stretch>
            <a:fillRect/>
          </a:stretch>
        </p:blipFill>
        <p:spPr>
          <a:xfrm>
            <a:off x="11290478" y="4176131"/>
            <a:ext cx="755970" cy="755970"/>
          </a:xfrm>
          <a:prstGeom prst="rect">
            <a:avLst/>
          </a:prstGeom>
        </p:spPr>
      </p:pic>
      <p:sp>
        <p:nvSpPr>
          <p:cNvPr id="46" name="Rectangle: Rounded Corners 45">
            <a:hlinkClick r:id="rId10"/>
            <a:extLst>
              <a:ext uri="{FF2B5EF4-FFF2-40B4-BE49-F238E27FC236}">
                <a16:creationId xmlns:a16="http://schemas.microsoft.com/office/drawing/2014/main" id="{1B175203-9743-46FC-912E-5E95EB1A525E}"/>
              </a:ext>
            </a:extLst>
          </p:cNvPr>
          <p:cNvSpPr/>
          <p:nvPr/>
        </p:nvSpPr>
        <p:spPr>
          <a:xfrm>
            <a:off x="8757424" y="5094067"/>
            <a:ext cx="3013363"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Complying with legislation webpage</a:t>
            </a:r>
          </a:p>
        </p:txBody>
      </p:sp>
      <p:pic>
        <p:nvPicPr>
          <p:cNvPr id="47" name="Picture 46">
            <a:hlinkClick r:id="rId10"/>
            <a:extLst>
              <a:ext uri="{FF2B5EF4-FFF2-40B4-BE49-F238E27FC236}">
                <a16:creationId xmlns:a16="http://schemas.microsoft.com/office/drawing/2014/main" id="{A7FF393A-F69D-4821-B20D-382FDFE2888D}"/>
              </a:ext>
            </a:extLst>
          </p:cNvPr>
          <p:cNvPicPr>
            <a:picLocks noChangeAspect="1"/>
          </p:cNvPicPr>
          <p:nvPr/>
        </p:nvPicPr>
        <p:blipFill>
          <a:blip r:embed="rId9"/>
          <a:stretch>
            <a:fillRect/>
          </a:stretch>
        </p:blipFill>
        <p:spPr>
          <a:xfrm>
            <a:off x="11290478" y="5076082"/>
            <a:ext cx="755970" cy="755970"/>
          </a:xfrm>
          <a:prstGeom prst="rect">
            <a:avLst/>
          </a:prstGeom>
        </p:spPr>
      </p:pic>
      <p:pic>
        <p:nvPicPr>
          <p:cNvPr id="2" name="2021_03_03_12_28_03">
            <a:hlinkClick r:id="" action="ppaction://media"/>
            <a:extLst>
              <a:ext uri="{FF2B5EF4-FFF2-40B4-BE49-F238E27FC236}">
                <a16:creationId xmlns:a16="http://schemas.microsoft.com/office/drawing/2014/main" id="{ED85738E-A4F2-4041-BA2B-B06BC9EBA6B2}"/>
              </a:ext>
            </a:extLst>
          </p:cNvPr>
          <p:cNvPicPr>
            <a:picLocks noChangeAspect="1"/>
          </p:cNvPicPr>
          <p:nvPr>
            <a:audioFile r:link="rId3"/>
            <p:extLst>
              <p:ext uri="{DAA4B4D4-6D71-4841-9C94-3DE7FCFB9230}">
                <p14:media xmlns:p14="http://schemas.microsoft.com/office/powerpoint/2010/main" r:embed="rId4">
                  <p14:trim st="1500" end="939.5"/>
                  <p14:fade in="500" out="500"/>
                </p14:media>
              </p:ext>
            </p:extLst>
          </p:nvPr>
        </p:nvPicPr>
        <p:blipFill>
          <a:blip r:embed="rId11"/>
          <a:stretch>
            <a:fillRect/>
          </a:stretch>
        </p:blipFill>
        <p:spPr>
          <a:xfrm>
            <a:off x="-923127" y="2684347"/>
            <a:ext cx="609600" cy="609600"/>
          </a:xfrm>
          <a:prstGeom prst="rect">
            <a:avLst/>
          </a:prstGeom>
        </p:spPr>
      </p:pic>
    </p:spTree>
    <p:custDataLst>
      <p:custData r:id="rId1"/>
      <p:tags r:id="rId2"/>
    </p:custDataLst>
    <p:extLst>
      <p:ext uri="{BB962C8B-B14F-4D97-AF65-F5344CB8AC3E}">
        <p14:creationId xmlns:p14="http://schemas.microsoft.com/office/powerpoint/2010/main" val="3399850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grpId="0" nodeType="afterEffect">
                                  <p:stCondLst>
                                    <p:cond delay="50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par>
                                <p:cTn id="11" presetID="10" presetClass="entr" presetSubtype="0" fill="hold" nodeType="withEffect">
                                  <p:stCondLst>
                                    <p:cond delay="50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childTnLst>
                                </p:cTn>
                              </p:par>
                            </p:childTnLst>
                          </p:cTn>
                        </p:par>
                        <p:par>
                          <p:cTn id="14" fill="hold">
                            <p:stCondLst>
                              <p:cond delay="6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1000"/>
                                        <p:tgtEl>
                                          <p:spTgt spid="47"/>
                                        </p:tgtEl>
                                      </p:cBhvr>
                                    </p:animEffect>
                                  </p:childTnLst>
                                </p:cTn>
                              </p:par>
                              <p:par>
                                <p:cTn id="21" presetID="10" presetClass="exit" presetSubtype="0" fill="hold" grpId="0" nodeType="withEffect">
                                  <p:stCondLst>
                                    <p:cond delay="4000"/>
                                  </p:stCondLst>
                                  <p:childTnLst>
                                    <p:animEffect transition="out" filter="fade">
                                      <p:cBhvr>
                                        <p:cTn id="22" dur="1000"/>
                                        <p:tgtEl>
                                          <p:spTgt spid="31"/>
                                        </p:tgtEl>
                                      </p:cBhvr>
                                    </p:animEffect>
                                    <p:set>
                                      <p:cBhvr>
                                        <p:cTn id="23"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24" fill="hold" display="0">
                  <p:stCondLst>
                    <p:cond delay="indefinite"/>
                  </p:stCondLst>
                  <p:endCondLst>
                    <p:cond evt="onStopAudio" delay="0">
                      <p:tgtEl>
                        <p:sldTgt/>
                      </p:tgtEl>
                    </p:cond>
                  </p:endCondLst>
                </p:cTn>
                <p:tgtEl>
                  <p:spTgt spid="2"/>
                </p:tgtEl>
              </p:cMediaNode>
            </p:audio>
          </p:childTnLst>
        </p:cTn>
      </p:par>
    </p:tnLst>
    <p:bldLst>
      <p:bldP spid="31" grpId="0" animBg="1"/>
      <p:bldP spid="45"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B90A3739-308F-4A05-B233-CDF151672D80}"/>
              </a:ext>
            </a:extLst>
          </p:cNvPr>
          <p:cNvCxnSpPr>
            <a:cxnSpLocks/>
          </p:cNvCxnSpPr>
          <p:nvPr/>
        </p:nvCxnSpPr>
        <p:spPr>
          <a:xfrm>
            <a:off x="-741424" y="672025"/>
            <a:ext cx="1296000"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894174F-AC72-4E21-9CB6-0A55156F7CC5}"/>
              </a:ext>
            </a:extLst>
          </p:cNvPr>
          <p:cNvCxnSpPr>
            <a:cxnSpLocks/>
            <a:stCxn id="57" idx="3"/>
            <a:endCxn id="62" idx="1"/>
          </p:cNvCxnSpPr>
          <p:nvPr/>
        </p:nvCxnSpPr>
        <p:spPr>
          <a:xfrm>
            <a:off x="7536000" y="672025"/>
            <a:ext cx="1221424" cy="0"/>
          </a:xfrm>
          <a:prstGeom prst="straightConnector1">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15070B4A-AE8F-4D15-BE83-2B8DEAAAB82D}"/>
              </a:ext>
            </a:extLst>
          </p:cNvPr>
          <p:cNvCxnSpPr>
            <a:stCxn id="59" idx="3"/>
            <a:endCxn id="62" idx="2"/>
          </p:cNvCxnSpPr>
          <p:nvPr/>
        </p:nvCxnSpPr>
        <p:spPr>
          <a:xfrm flipV="1">
            <a:off x="9043200" y="1122025"/>
            <a:ext cx="1154224" cy="852307"/>
          </a:xfrm>
          <a:prstGeom prst="bentConnector2">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9A6C392-004D-4122-8FF5-FC65FBCDFA95}"/>
              </a:ext>
            </a:extLst>
          </p:cNvPr>
          <p:cNvCxnSpPr>
            <a:cxnSpLocks/>
            <a:stCxn id="60" idx="1"/>
            <a:endCxn id="61" idx="2"/>
          </p:cNvCxnSpPr>
          <p:nvPr/>
        </p:nvCxnSpPr>
        <p:spPr>
          <a:xfrm rot="10800000">
            <a:off x="1994576" y="1136426"/>
            <a:ext cx="1154224" cy="837907"/>
          </a:xfrm>
          <a:prstGeom prst="bentConnector2">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sp>
        <p:nvSpPr>
          <p:cNvPr id="36" name="Rounded Rectangle 155">
            <a:extLst>
              <a:ext uri="{FF2B5EF4-FFF2-40B4-BE49-F238E27FC236}">
                <a16:creationId xmlns:a16="http://schemas.microsoft.com/office/drawing/2014/main" id="{7AE16498-8C94-43D6-A5F1-3827793FF966}"/>
              </a:ext>
            </a:extLst>
          </p:cNvPr>
          <p:cNvSpPr/>
          <p:nvPr/>
        </p:nvSpPr>
        <p:spPr bwMode="auto">
          <a:xfrm>
            <a:off x="6163200" y="2843947"/>
            <a:ext cx="2880000" cy="900000"/>
          </a:xfrm>
          <a:prstGeom prst="roundRect">
            <a:avLst>
              <a:gd name="adj" fmla="val 0"/>
            </a:avLst>
          </a:prstGeom>
          <a:solidFill>
            <a:srgbClr val="79C121"/>
          </a:solidFill>
          <a:ln w="57150" cap="flat" cmpd="sng" algn="ctr">
            <a:noFill/>
            <a:prstDash val="solid"/>
            <a:miter lim="800000"/>
          </a:ln>
          <a:effectLst/>
        </p:spPr>
        <p:txBody>
          <a:bodyPr lIns="54000" tIns="36000" rIns="54000" bIns="36000" anchor="ctr" anchorCtr="0"/>
          <a:lstStyle/>
          <a:p>
            <a:pPr marL="0" marR="0" lvl="0" indent="0" algn="ctr" defTabSz="914400" rtl="0" eaLnBrk="1" fontAlgn="base" latinLnBrk="0" hangingPunct="1">
              <a:lnSpc>
                <a:spcPts val="1800"/>
              </a:lnSpc>
              <a:spcBef>
                <a:spcPts val="0"/>
              </a:spcBef>
              <a:spcAft>
                <a:spcPts val="0"/>
              </a:spcAft>
              <a:buClrTx/>
              <a:buSzTx/>
              <a:buFontTx/>
              <a:buNone/>
              <a:tabLst/>
              <a:defRPr/>
            </a:pP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National Rules</a:t>
            </a:r>
            <a:b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e.g. Railway Group Standards (RGS)</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Rounded Rectangle 110">
            <a:extLst>
              <a:ext uri="{FF2B5EF4-FFF2-40B4-BE49-F238E27FC236}">
                <a16:creationId xmlns:a16="http://schemas.microsoft.com/office/drawing/2014/main" id="{5D094167-4B01-4D84-ADB9-619012265B7F}"/>
              </a:ext>
            </a:extLst>
          </p:cNvPr>
          <p:cNvSpPr/>
          <p:nvPr/>
        </p:nvSpPr>
        <p:spPr bwMode="auto">
          <a:xfrm>
            <a:off x="4656000" y="4163562"/>
            <a:ext cx="2880000" cy="900000"/>
          </a:xfrm>
          <a:prstGeom prst="roundRect">
            <a:avLst>
              <a:gd name="adj" fmla="val 0"/>
            </a:avLst>
          </a:prstGeom>
          <a:solidFill>
            <a:srgbClr val="00A5E1"/>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Rail Industry</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Standards (RIS)</a:t>
            </a:r>
          </a:p>
        </p:txBody>
      </p:sp>
      <p:sp>
        <p:nvSpPr>
          <p:cNvPr id="56" name="Rectangle 55">
            <a:extLst>
              <a:ext uri="{FF2B5EF4-FFF2-40B4-BE49-F238E27FC236}">
                <a16:creationId xmlns:a16="http://schemas.microsoft.com/office/drawing/2014/main" id="{41BD61F0-199F-41DF-9B2B-837D662B8B81}"/>
              </a:ext>
            </a:extLst>
          </p:cNvPr>
          <p:cNvSpPr/>
          <p:nvPr/>
        </p:nvSpPr>
        <p:spPr>
          <a:xfrm>
            <a:off x="4656000" y="5483177"/>
            <a:ext cx="2880000" cy="900000"/>
          </a:xfrm>
          <a:prstGeom prst="rect">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Rail industry</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Guidance (GN)</a:t>
            </a:r>
          </a:p>
        </p:txBody>
      </p:sp>
      <p:sp>
        <p:nvSpPr>
          <p:cNvPr id="57" name="Rounded Rectangle 110">
            <a:extLst>
              <a:ext uri="{FF2B5EF4-FFF2-40B4-BE49-F238E27FC236}">
                <a16:creationId xmlns:a16="http://schemas.microsoft.com/office/drawing/2014/main" id="{08132570-F7F5-4EE6-B4B3-641AA13AA709}"/>
              </a:ext>
            </a:extLst>
          </p:cNvPr>
          <p:cNvSpPr/>
          <p:nvPr/>
        </p:nvSpPr>
        <p:spPr bwMode="auto">
          <a:xfrm>
            <a:off x="4656000" y="222025"/>
            <a:ext cx="2880000" cy="900000"/>
          </a:xfrm>
          <a:prstGeom prst="roundRect">
            <a:avLst>
              <a:gd name="adj" fmla="val 0"/>
            </a:avLst>
          </a:prstGeom>
          <a:solidFill>
            <a:srgbClr val="0071B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European Standards</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(BS EN)</a:t>
            </a:r>
          </a:p>
        </p:txBody>
      </p:sp>
      <p:sp>
        <p:nvSpPr>
          <p:cNvPr id="58" name="Rounded Rectangle 110">
            <a:extLst>
              <a:ext uri="{FF2B5EF4-FFF2-40B4-BE49-F238E27FC236}">
                <a16:creationId xmlns:a16="http://schemas.microsoft.com/office/drawing/2014/main" id="{561889BC-51AB-4663-B083-2BD186436B1B}"/>
              </a:ext>
            </a:extLst>
          </p:cNvPr>
          <p:cNvSpPr/>
          <p:nvPr/>
        </p:nvSpPr>
        <p:spPr bwMode="auto">
          <a:xfrm>
            <a:off x="3148800" y="2843947"/>
            <a:ext cx="2880000" cy="900000"/>
          </a:xfrm>
          <a:prstGeom prst="roundRect">
            <a:avLst>
              <a:gd name="adj" fmla="val 0"/>
            </a:avLst>
          </a:prstGeom>
          <a:solidFill>
            <a:srgbClr val="424A7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National Operations Publications (NOPs)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e.g. The Rulebook</a:t>
            </a:r>
          </a:p>
        </p:txBody>
      </p:sp>
      <p:sp>
        <p:nvSpPr>
          <p:cNvPr id="59" name="Rectangle: Rounded Corners 58">
            <a:extLst>
              <a:ext uri="{FF2B5EF4-FFF2-40B4-BE49-F238E27FC236}">
                <a16:creationId xmlns:a16="http://schemas.microsoft.com/office/drawing/2014/main" id="{D819598E-1528-485A-95F1-5710CD9699EF}"/>
              </a:ext>
            </a:extLst>
          </p:cNvPr>
          <p:cNvSpPr/>
          <p:nvPr/>
        </p:nvSpPr>
        <p:spPr>
          <a:xfrm>
            <a:off x="6163200"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(Interoperability) Regulations 2011</a:t>
            </a:r>
          </a:p>
        </p:txBody>
      </p:sp>
      <p:sp>
        <p:nvSpPr>
          <p:cNvPr id="60" name="Rectangle: Rounded Corners 59">
            <a:extLst>
              <a:ext uri="{FF2B5EF4-FFF2-40B4-BE49-F238E27FC236}">
                <a16:creationId xmlns:a16="http://schemas.microsoft.com/office/drawing/2014/main" id="{E0C6E54A-146A-4A55-AF99-9FC8DACC9D41}"/>
              </a:ext>
            </a:extLst>
          </p:cNvPr>
          <p:cNvSpPr/>
          <p:nvPr/>
        </p:nvSpPr>
        <p:spPr>
          <a:xfrm>
            <a:off x="3148800"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and Other Guided Transport System (Safety) Regulations 2006 </a:t>
            </a:r>
          </a:p>
        </p:txBody>
      </p:sp>
      <p:sp>
        <p:nvSpPr>
          <p:cNvPr id="61" name="Rounded Rectangle 58">
            <a:extLst>
              <a:ext uri="{FF2B5EF4-FFF2-40B4-BE49-F238E27FC236}">
                <a16:creationId xmlns:a16="http://schemas.microsoft.com/office/drawing/2014/main" id="{9AAEF39A-A6AC-4501-B492-564F75E89421}"/>
              </a:ext>
            </a:extLst>
          </p:cNvPr>
          <p:cNvSpPr/>
          <p:nvPr/>
        </p:nvSpPr>
        <p:spPr>
          <a:xfrm>
            <a:off x="554576" y="222025"/>
            <a:ext cx="2880000" cy="9144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EU Regulations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Methods</a:t>
            </a:r>
          </a:p>
        </p:txBody>
      </p:sp>
      <p:sp>
        <p:nvSpPr>
          <p:cNvPr id="62" name="Rounded Rectangle 148">
            <a:extLst>
              <a:ext uri="{FF2B5EF4-FFF2-40B4-BE49-F238E27FC236}">
                <a16:creationId xmlns:a16="http://schemas.microsoft.com/office/drawing/2014/main" id="{A8E22545-A08B-45F8-8871-8162A7B42B51}"/>
              </a:ext>
            </a:extLst>
          </p:cNvPr>
          <p:cNvSpPr/>
          <p:nvPr/>
        </p:nvSpPr>
        <p:spPr bwMode="auto">
          <a:xfrm>
            <a:off x="8757424" y="222025"/>
            <a:ext cx="2880000" cy="900000"/>
          </a:xfrm>
          <a:prstGeom prst="roundRect">
            <a:avLst>
              <a:gd name="adj" fmla="val 0"/>
            </a:avLst>
          </a:prstGeom>
          <a:solidFill>
            <a:srgbClr val="00968E"/>
          </a:solidFill>
          <a:ln w="57150" cap="flat" cmpd="sng" algn="ctr">
            <a:noFill/>
            <a:prstDash val="solid"/>
            <a:miter lim="800000"/>
          </a:ln>
          <a:effectLst/>
        </p:spPr>
        <p:txBody>
          <a:bodyPr lIns="36000" tIns="36000" rIns="36000" bIns="36000" anchor="ctr" anchorCtr="0"/>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Technical Standards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 National Technical Specification Notices (NTSNs)</a:t>
            </a:r>
          </a:p>
        </p:txBody>
      </p:sp>
      <p:sp>
        <p:nvSpPr>
          <p:cNvPr id="17" name="Rectangle 16">
            <a:extLst>
              <a:ext uri="{FF2B5EF4-FFF2-40B4-BE49-F238E27FC236}">
                <a16:creationId xmlns:a16="http://schemas.microsoft.com/office/drawing/2014/main" id="{C778BF9F-A053-4A25-8FA2-E29A8CF15B51}"/>
              </a:ext>
            </a:extLst>
          </p:cNvPr>
          <p:cNvSpPr/>
          <p:nvPr/>
        </p:nvSpPr>
        <p:spPr>
          <a:xfrm>
            <a:off x="-861237" y="6251242"/>
            <a:ext cx="861237" cy="587708"/>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079A558-00EB-4A90-A0B1-286CE9ABFD35}"/>
              </a:ext>
            </a:extLst>
          </p:cNvPr>
          <p:cNvGrpSpPr/>
          <p:nvPr/>
        </p:nvGrpSpPr>
        <p:grpSpPr>
          <a:xfrm>
            <a:off x="-4265546" y="174049"/>
            <a:ext cx="4190842" cy="5053777"/>
            <a:chOff x="8237031" y="174049"/>
            <a:chExt cx="4190842" cy="5053777"/>
          </a:xfrm>
        </p:grpSpPr>
        <p:grpSp>
          <p:nvGrpSpPr>
            <p:cNvPr id="19" name="Group 18">
              <a:extLst>
                <a:ext uri="{FF2B5EF4-FFF2-40B4-BE49-F238E27FC236}">
                  <a16:creationId xmlns:a16="http://schemas.microsoft.com/office/drawing/2014/main" id="{417473D8-B78E-4727-95E2-21FAD220A6CD}"/>
                </a:ext>
              </a:extLst>
            </p:cNvPr>
            <p:cNvGrpSpPr/>
            <p:nvPr/>
          </p:nvGrpSpPr>
          <p:grpSpPr>
            <a:xfrm flipH="1">
              <a:off x="8237031" y="174049"/>
              <a:ext cx="806842" cy="5053777"/>
              <a:chOff x="789158" y="329184"/>
              <a:chExt cx="806842" cy="6150282"/>
            </a:xfrm>
            <a:solidFill>
              <a:srgbClr val="095F4F"/>
            </a:solidFill>
          </p:grpSpPr>
          <p:cxnSp>
            <p:nvCxnSpPr>
              <p:cNvPr id="22" name="Straight Arrow Connector 21">
                <a:extLst>
                  <a:ext uri="{FF2B5EF4-FFF2-40B4-BE49-F238E27FC236}">
                    <a16:creationId xmlns:a16="http://schemas.microsoft.com/office/drawing/2014/main" id="{A83C55A5-64B4-4E02-B5F7-8B9F9E5B8C0F}"/>
                  </a:ext>
                </a:extLst>
              </p:cNvPr>
              <p:cNvCxnSpPr/>
              <p:nvPr/>
            </p:nvCxnSpPr>
            <p:spPr>
              <a:xfrm>
                <a:off x="789405" y="329184"/>
                <a:ext cx="0" cy="6150282"/>
              </a:xfrm>
              <a:prstGeom prst="straightConnector1">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81659A-A2EE-4866-873C-0F8D52623636}"/>
                  </a:ext>
                </a:extLst>
              </p:cNvPr>
              <p:cNvCxnSpPr/>
              <p:nvPr/>
            </p:nvCxnSpPr>
            <p:spPr>
              <a:xfrm flipH="1">
                <a:off x="792143" y="329184"/>
                <a:ext cx="803857"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474ED4-3664-4AE5-840B-1FF74DD88B54}"/>
                  </a:ext>
                </a:extLst>
              </p:cNvPr>
              <p:cNvCxnSpPr/>
              <p:nvPr/>
            </p:nvCxnSpPr>
            <p:spPr>
              <a:xfrm flipH="1">
                <a:off x="789158" y="6479466"/>
                <a:ext cx="806842"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B2FBE7CF-04CF-4690-BF14-12A060B15FF5}"/>
                </a:ext>
              </a:extLst>
            </p:cNvPr>
            <p:cNvCxnSpPr>
              <a:cxnSpLocks/>
            </p:cNvCxnSpPr>
            <p:nvPr/>
          </p:nvCxnSpPr>
          <p:spPr>
            <a:xfrm flipH="1">
              <a:off x="9043873" y="672025"/>
              <a:ext cx="3384000"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sp>
        <p:nvSpPr>
          <p:cNvPr id="25" name="Rounded Rectangle 58">
            <a:extLst>
              <a:ext uri="{FF2B5EF4-FFF2-40B4-BE49-F238E27FC236}">
                <a16:creationId xmlns:a16="http://schemas.microsoft.com/office/drawing/2014/main" id="{727E2FA2-9F4A-4619-ADA5-B232E535C1A0}"/>
              </a:ext>
            </a:extLst>
          </p:cNvPr>
          <p:cNvSpPr/>
          <p:nvPr/>
        </p:nvSpPr>
        <p:spPr>
          <a:xfrm>
            <a:off x="-8660499" y="276025"/>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supervision by national safety authorities</a:t>
            </a:r>
          </a:p>
        </p:txBody>
      </p:sp>
      <p:sp>
        <p:nvSpPr>
          <p:cNvPr id="27" name="Rounded Rectangle 58">
            <a:extLst>
              <a:ext uri="{FF2B5EF4-FFF2-40B4-BE49-F238E27FC236}">
                <a16:creationId xmlns:a16="http://schemas.microsoft.com/office/drawing/2014/main" id="{2B8FB4D9-588A-499B-B832-17CE6C7852EF}"/>
              </a:ext>
            </a:extLst>
          </p:cNvPr>
          <p:cNvSpPr/>
          <p:nvPr/>
        </p:nvSpPr>
        <p:spPr>
          <a:xfrm>
            <a:off x="-8660499" y="1296377"/>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risk evaluation and assessment</a:t>
            </a:r>
          </a:p>
        </p:txBody>
      </p:sp>
      <p:sp>
        <p:nvSpPr>
          <p:cNvPr id="28" name="Rounded Rectangle 58">
            <a:extLst>
              <a:ext uri="{FF2B5EF4-FFF2-40B4-BE49-F238E27FC236}">
                <a16:creationId xmlns:a16="http://schemas.microsoft.com/office/drawing/2014/main" id="{BBF13C72-1D6C-4142-94EA-859E1B178139}"/>
              </a:ext>
            </a:extLst>
          </p:cNvPr>
          <p:cNvSpPr/>
          <p:nvPr/>
        </p:nvSpPr>
        <p:spPr>
          <a:xfrm>
            <a:off x="-8660499" y="2316729"/>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assessing conformity with the requirements for obtaining railway safety certificates</a:t>
            </a:r>
          </a:p>
        </p:txBody>
      </p:sp>
      <p:sp>
        <p:nvSpPr>
          <p:cNvPr id="29" name="Rounded Rectangle 58">
            <a:extLst>
              <a:ext uri="{FF2B5EF4-FFF2-40B4-BE49-F238E27FC236}">
                <a16:creationId xmlns:a16="http://schemas.microsoft.com/office/drawing/2014/main" id="{BC8642FA-0D41-4552-9238-A6D2A3B3F238}"/>
              </a:ext>
            </a:extLst>
          </p:cNvPr>
          <p:cNvSpPr/>
          <p:nvPr/>
        </p:nvSpPr>
        <p:spPr>
          <a:xfrm>
            <a:off x="-8660499" y="3337081"/>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assessing conformity with the requirements for obtaining a railway safety authorisation,</a:t>
            </a:r>
          </a:p>
        </p:txBody>
      </p:sp>
      <p:sp>
        <p:nvSpPr>
          <p:cNvPr id="30" name="Rounded Rectangle 58">
            <a:extLst>
              <a:ext uri="{FF2B5EF4-FFF2-40B4-BE49-F238E27FC236}">
                <a16:creationId xmlns:a16="http://schemas.microsoft.com/office/drawing/2014/main" id="{777AF346-0210-4DB8-BFF1-774DC778B703}"/>
              </a:ext>
            </a:extLst>
          </p:cNvPr>
          <p:cNvSpPr/>
          <p:nvPr/>
        </p:nvSpPr>
        <p:spPr>
          <a:xfrm>
            <a:off x="-8660499" y="4357433"/>
            <a:ext cx="5043097" cy="7920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 for monitoring</a:t>
            </a:r>
          </a:p>
        </p:txBody>
      </p:sp>
      <p:sp>
        <p:nvSpPr>
          <p:cNvPr id="31" name="Rectangle 30">
            <a:extLst>
              <a:ext uri="{FF2B5EF4-FFF2-40B4-BE49-F238E27FC236}">
                <a16:creationId xmlns:a16="http://schemas.microsoft.com/office/drawing/2014/main" id="{9A7E2265-5324-469F-B429-251A3701D837}"/>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rgbClr val="FFFF00"/>
                </a:solidFill>
              </a:rPr>
              <a:t>If you require more detailed information on changes made please visit the BREXIT FAQ and the complying with legislation pages on the RSSB website </a:t>
            </a:r>
          </a:p>
        </p:txBody>
      </p:sp>
      <p:grpSp>
        <p:nvGrpSpPr>
          <p:cNvPr id="34" name="Group 33">
            <a:extLst>
              <a:ext uri="{FF2B5EF4-FFF2-40B4-BE49-F238E27FC236}">
                <a16:creationId xmlns:a16="http://schemas.microsoft.com/office/drawing/2014/main" id="{3F41A510-4276-46C3-9FF1-CA62767E1145}"/>
              </a:ext>
            </a:extLst>
          </p:cNvPr>
          <p:cNvGrpSpPr/>
          <p:nvPr/>
        </p:nvGrpSpPr>
        <p:grpSpPr>
          <a:xfrm>
            <a:off x="-12126444" y="174048"/>
            <a:ext cx="4121257" cy="5053777"/>
            <a:chOff x="101339" y="174048"/>
            <a:chExt cx="4121257" cy="5053777"/>
          </a:xfrm>
        </p:grpSpPr>
        <p:grpSp>
          <p:nvGrpSpPr>
            <p:cNvPr id="35" name="Group 34">
              <a:extLst>
                <a:ext uri="{FF2B5EF4-FFF2-40B4-BE49-F238E27FC236}">
                  <a16:creationId xmlns:a16="http://schemas.microsoft.com/office/drawing/2014/main" id="{B9A4E2DB-9934-45B3-876E-BFEB68E4C54F}"/>
                </a:ext>
              </a:extLst>
            </p:cNvPr>
            <p:cNvGrpSpPr/>
            <p:nvPr/>
          </p:nvGrpSpPr>
          <p:grpSpPr>
            <a:xfrm flipH="1">
              <a:off x="2563318" y="174048"/>
              <a:ext cx="1659278" cy="5053777"/>
              <a:chOff x="8237031" y="174049"/>
              <a:chExt cx="1659278" cy="5053777"/>
            </a:xfrm>
          </p:grpSpPr>
          <p:grpSp>
            <p:nvGrpSpPr>
              <p:cNvPr id="39" name="Group 38">
                <a:extLst>
                  <a:ext uri="{FF2B5EF4-FFF2-40B4-BE49-F238E27FC236}">
                    <a16:creationId xmlns:a16="http://schemas.microsoft.com/office/drawing/2014/main" id="{90BD8795-3A1D-454A-8E42-EAC3CB6FD1F2}"/>
                  </a:ext>
                </a:extLst>
              </p:cNvPr>
              <p:cNvGrpSpPr/>
              <p:nvPr/>
            </p:nvGrpSpPr>
            <p:grpSpPr>
              <a:xfrm flipH="1">
                <a:off x="8237031" y="174049"/>
                <a:ext cx="806842" cy="5053777"/>
                <a:chOff x="789158" y="329184"/>
                <a:chExt cx="806842" cy="6150282"/>
              </a:xfrm>
              <a:solidFill>
                <a:srgbClr val="095F4F"/>
              </a:solidFill>
            </p:grpSpPr>
            <p:cxnSp>
              <p:nvCxnSpPr>
                <p:cNvPr id="41" name="Straight Arrow Connector 40">
                  <a:extLst>
                    <a:ext uri="{FF2B5EF4-FFF2-40B4-BE49-F238E27FC236}">
                      <a16:creationId xmlns:a16="http://schemas.microsoft.com/office/drawing/2014/main" id="{81E0A40E-FD2F-4BAE-95F3-C226855380F5}"/>
                    </a:ext>
                  </a:extLst>
                </p:cNvPr>
                <p:cNvCxnSpPr/>
                <p:nvPr/>
              </p:nvCxnSpPr>
              <p:spPr>
                <a:xfrm>
                  <a:off x="789405" y="329184"/>
                  <a:ext cx="0" cy="6150282"/>
                </a:xfrm>
                <a:prstGeom prst="straightConnector1">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BB36A31-893D-4E05-802D-763C8FA7815E}"/>
                    </a:ext>
                  </a:extLst>
                </p:cNvPr>
                <p:cNvCxnSpPr/>
                <p:nvPr/>
              </p:nvCxnSpPr>
              <p:spPr>
                <a:xfrm flipH="1">
                  <a:off x="792143" y="329184"/>
                  <a:ext cx="803857"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9E02574-8AC2-4984-B9F1-B86FF7B80439}"/>
                    </a:ext>
                  </a:extLst>
                </p:cNvPr>
                <p:cNvCxnSpPr/>
                <p:nvPr/>
              </p:nvCxnSpPr>
              <p:spPr>
                <a:xfrm flipH="1">
                  <a:off x="789158" y="6479466"/>
                  <a:ext cx="806842"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a:extLst>
                  <a:ext uri="{FF2B5EF4-FFF2-40B4-BE49-F238E27FC236}">
                    <a16:creationId xmlns:a16="http://schemas.microsoft.com/office/drawing/2014/main" id="{634A6F9A-20AD-4B2A-8D87-D9005E1AC0DC}"/>
                  </a:ext>
                </a:extLst>
              </p:cNvPr>
              <p:cNvCxnSpPr>
                <a:cxnSpLocks/>
              </p:cNvCxnSpPr>
              <p:nvPr/>
            </p:nvCxnSpPr>
            <p:spPr>
              <a:xfrm flipH="1">
                <a:off x="9043873" y="2728384"/>
                <a:ext cx="852436"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sp>
          <p:nvSpPr>
            <p:cNvPr id="37" name="Rounded Rectangle 110">
              <a:extLst>
                <a:ext uri="{FF2B5EF4-FFF2-40B4-BE49-F238E27FC236}">
                  <a16:creationId xmlns:a16="http://schemas.microsoft.com/office/drawing/2014/main" id="{A3553B38-C8DC-402E-87A9-BEC16A1BE6FF}"/>
                </a:ext>
              </a:extLst>
            </p:cNvPr>
            <p:cNvSpPr/>
            <p:nvPr/>
          </p:nvSpPr>
          <p:spPr bwMode="auto">
            <a:xfrm>
              <a:off x="101339" y="2316729"/>
              <a:ext cx="2880000" cy="900000"/>
            </a:xfrm>
            <a:prstGeom prst="roundRect">
              <a:avLst>
                <a:gd name="adj" fmla="val 0"/>
              </a:avLst>
            </a:prstGeom>
            <a:solidFill>
              <a:schemeClr val="bg1"/>
            </a:solidFill>
            <a:ln w="57150" cap="flat" cmpd="sng" algn="ctr">
              <a:solidFill>
                <a:schemeClr val="tx1"/>
              </a:solid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Future decided on a case by case basis by Government</a:t>
              </a:r>
            </a:p>
          </p:txBody>
        </p:sp>
      </p:grpSp>
      <p:sp>
        <p:nvSpPr>
          <p:cNvPr id="45" name="Rectangle: Rounded Corners 44">
            <a:hlinkClick r:id="rId7"/>
            <a:extLst>
              <a:ext uri="{FF2B5EF4-FFF2-40B4-BE49-F238E27FC236}">
                <a16:creationId xmlns:a16="http://schemas.microsoft.com/office/drawing/2014/main" id="{624A7D16-F8F8-48F5-9554-9995877684BD}"/>
              </a:ext>
            </a:extLst>
          </p:cNvPr>
          <p:cNvSpPr/>
          <p:nvPr/>
        </p:nvSpPr>
        <p:spPr>
          <a:xfrm>
            <a:off x="8757424" y="4194116"/>
            <a:ext cx="3013363"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BREXIT FAQ webpage</a:t>
            </a:r>
          </a:p>
        </p:txBody>
      </p:sp>
      <p:pic>
        <p:nvPicPr>
          <p:cNvPr id="44" name="Picture 43">
            <a:hlinkClick r:id="rId7"/>
            <a:extLst>
              <a:ext uri="{FF2B5EF4-FFF2-40B4-BE49-F238E27FC236}">
                <a16:creationId xmlns:a16="http://schemas.microsoft.com/office/drawing/2014/main" id="{1BFBAA2B-FF02-46F0-BD9C-AFCCB8A18C71}"/>
              </a:ext>
            </a:extLst>
          </p:cNvPr>
          <p:cNvPicPr>
            <a:picLocks noChangeAspect="1"/>
          </p:cNvPicPr>
          <p:nvPr/>
        </p:nvPicPr>
        <p:blipFill>
          <a:blip r:embed="rId8"/>
          <a:stretch>
            <a:fillRect/>
          </a:stretch>
        </p:blipFill>
        <p:spPr>
          <a:xfrm>
            <a:off x="11290478" y="4176131"/>
            <a:ext cx="755970" cy="755970"/>
          </a:xfrm>
          <a:prstGeom prst="rect">
            <a:avLst/>
          </a:prstGeom>
        </p:spPr>
      </p:pic>
      <p:sp>
        <p:nvSpPr>
          <p:cNvPr id="46" name="Rectangle: Rounded Corners 45">
            <a:hlinkClick r:id="rId9"/>
            <a:extLst>
              <a:ext uri="{FF2B5EF4-FFF2-40B4-BE49-F238E27FC236}">
                <a16:creationId xmlns:a16="http://schemas.microsoft.com/office/drawing/2014/main" id="{1B175203-9743-46FC-912E-5E95EB1A525E}"/>
              </a:ext>
            </a:extLst>
          </p:cNvPr>
          <p:cNvSpPr/>
          <p:nvPr/>
        </p:nvSpPr>
        <p:spPr>
          <a:xfrm>
            <a:off x="8757424" y="5094067"/>
            <a:ext cx="3013363"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Complying with legislation webpage</a:t>
            </a:r>
          </a:p>
        </p:txBody>
      </p:sp>
      <p:pic>
        <p:nvPicPr>
          <p:cNvPr id="47" name="Picture 46">
            <a:hlinkClick r:id="rId9"/>
            <a:extLst>
              <a:ext uri="{FF2B5EF4-FFF2-40B4-BE49-F238E27FC236}">
                <a16:creationId xmlns:a16="http://schemas.microsoft.com/office/drawing/2014/main" id="{A7FF393A-F69D-4821-B20D-382FDFE2888D}"/>
              </a:ext>
            </a:extLst>
          </p:cNvPr>
          <p:cNvPicPr>
            <a:picLocks noChangeAspect="1"/>
          </p:cNvPicPr>
          <p:nvPr/>
        </p:nvPicPr>
        <p:blipFill>
          <a:blip r:embed="rId8"/>
          <a:stretch>
            <a:fillRect/>
          </a:stretch>
        </p:blipFill>
        <p:spPr>
          <a:xfrm>
            <a:off x="11290478" y="5076082"/>
            <a:ext cx="755970" cy="755970"/>
          </a:xfrm>
          <a:prstGeom prst="rect">
            <a:avLst/>
          </a:prstGeom>
        </p:spPr>
      </p:pic>
      <p:pic>
        <p:nvPicPr>
          <p:cNvPr id="2" name="2021_03_03_12_28_03">
            <a:hlinkClick r:id="" action="ppaction://media"/>
            <a:extLst>
              <a:ext uri="{FF2B5EF4-FFF2-40B4-BE49-F238E27FC236}">
                <a16:creationId xmlns:a16="http://schemas.microsoft.com/office/drawing/2014/main" id="{ED85738E-A4F2-4041-BA2B-B06BC9EBA6B2}"/>
              </a:ext>
            </a:extLst>
          </p:cNvPr>
          <p:cNvPicPr>
            <a:picLocks noChangeAspect="1"/>
          </p:cNvPicPr>
          <p:nvPr>
            <a:audioFile r:link="rId3"/>
            <p:extLst>
              <p:ext uri="{DAA4B4D4-6D71-4841-9C94-3DE7FCFB9230}">
                <p14:media xmlns:p14="http://schemas.microsoft.com/office/powerpoint/2010/main" r:embed="rId4">
                  <p14:trim st="1500" end="939.5"/>
                  <p14:fade in="500" out="500"/>
                </p14:media>
              </p:ext>
            </p:extLst>
          </p:nvPr>
        </p:nvPicPr>
        <p:blipFill>
          <a:blip r:embed="rId10"/>
          <a:stretch>
            <a:fillRect/>
          </a:stretch>
        </p:blipFill>
        <p:spPr>
          <a:xfrm>
            <a:off x="-923127" y="2684347"/>
            <a:ext cx="609600" cy="609600"/>
          </a:xfrm>
          <a:prstGeom prst="rect">
            <a:avLst/>
          </a:prstGeom>
        </p:spPr>
      </p:pic>
    </p:spTree>
    <p:custDataLst>
      <p:custData r:id="rId1"/>
      <p:tags r:id="rId2"/>
    </p:custDataLst>
    <p:extLst>
      <p:ext uri="{BB962C8B-B14F-4D97-AF65-F5344CB8AC3E}">
        <p14:creationId xmlns:p14="http://schemas.microsoft.com/office/powerpoint/2010/main" val="4092865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grpId="0" nodeType="afterEffect">
                                  <p:stCondLst>
                                    <p:cond delay="50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par>
                                <p:cTn id="11" presetID="10" presetClass="entr" presetSubtype="0" fill="hold" nodeType="withEffect">
                                  <p:stCondLst>
                                    <p:cond delay="50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childTnLst>
                                </p:cTn>
                              </p:par>
                            </p:childTnLst>
                          </p:cTn>
                        </p:par>
                        <p:par>
                          <p:cTn id="14" fill="hold">
                            <p:stCondLst>
                              <p:cond delay="6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1000"/>
                                        <p:tgtEl>
                                          <p:spTgt spid="47"/>
                                        </p:tgtEl>
                                      </p:cBhvr>
                                    </p:animEffect>
                                  </p:childTnLst>
                                </p:cTn>
                              </p:par>
                              <p:par>
                                <p:cTn id="21" presetID="10" presetClass="exit" presetSubtype="0" fill="hold" grpId="0" nodeType="withEffect">
                                  <p:stCondLst>
                                    <p:cond delay="4000"/>
                                  </p:stCondLst>
                                  <p:childTnLst>
                                    <p:animEffect transition="out" filter="fade">
                                      <p:cBhvr>
                                        <p:cTn id="22" dur="1000"/>
                                        <p:tgtEl>
                                          <p:spTgt spid="31"/>
                                        </p:tgtEl>
                                      </p:cBhvr>
                                    </p:animEffect>
                                    <p:set>
                                      <p:cBhvr>
                                        <p:cTn id="23"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24" fill="hold" display="0">
                  <p:stCondLst>
                    <p:cond delay="indefinite"/>
                  </p:stCondLst>
                  <p:endCondLst>
                    <p:cond evt="onStopAudio" delay="0">
                      <p:tgtEl>
                        <p:sldTgt/>
                      </p:tgtEl>
                    </p:cond>
                  </p:endCondLst>
                </p:cTn>
                <p:tgtEl>
                  <p:spTgt spid="2"/>
                </p:tgtEl>
              </p:cMediaNode>
            </p:audio>
          </p:childTnLst>
        </p:cTn>
      </p:par>
    </p:tnLst>
    <p:bldLst>
      <p:bldP spid="31" grpId="0" animBg="1"/>
      <p:bldP spid="45"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hlinkClick r:id="rId2" highlightClick="1"/>
            <a:extLst>
              <a:ext uri="{FF2B5EF4-FFF2-40B4-BE49-F238E27FC236}">
                <a16:creationId xmlns:a16="http://schemas.microsoft.com/office/drawing/2014/main" id="{82D78363-F6C7-4470-AB24-9AF9F9536B48}"/>
              </a:ext>
            </a:extLst>
          </p:cNvPr>
          <p:cNvSpPr/>
          <p:nvPr/>
        </p:nvSpPr>
        <p:spPr>
          <a:xfrm>
            <a:off x="1063067" y="2329668"/>
            <a:ext cx="9822648"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RSSB webinar Part 1  - EU Exit Legislation and Standards - What has changed for railway standards and</a:t>
            </a:r>
            <a:br>
              <a:rPr lang="en-GB" spc="-50" dirty="0">
                <a:solidFill>
                  <a:schemeClr val="tx1"/>
                </a:solidFill>
              </a:rPr>
            </a:br>
            <a:r>
              <a:rPr lang="en-GB" spc="-50" dirty="0">
                <a:solidFill>
                  <a:schemeClr val="tx1"/>
                </a:solidFill>
              </a:rPr>
              <a:t>legislation due to EU exit? (1.5 hours including 30 min Q&amp;A) </a:t>
            </a:r>
          </a:p>
        </p:txBody>
      </p:sp>
      <p:pic>
        <p:nvPicPr>
          <p:cNvPr id="3" name="no, no 2">
            <a:hlinkClick r:id="rId2"/>
            <a:extLst>
              <a:ext uri="{FF2B5EF4-FFF2-40B4-BE49-F238E27FC236}">
                <a16:creationId xmlns:a16="http://schemas.microsoft.com/office/drawing/2014/main" id="{A4CBC97F-FFB4-47B6-857A-D3D65EF96E3B}"/>
              </a:ext>
            </a:extLst>
          </p:cNvPr>
          <p:cNvPicPr>
            <a:picLocks noChangeAspect="1"/>
          </p:cNvPicPr>
          <p:nvPr/>
        </p:nvPicPr>
        <p:blipFill>
          <a:blip r:embed="rId3"/>
          <a:stretch>
            <a:fillRect/>
          </a:stretch>
        </p:blipFill>
        <p:spPr>
          <a:xfrm>
            <a:off x="10367717" y="2311683"/>
            <a:ext cx="755970" cy="755970"/>
          </a:xfrm>
          <a:prstGeom prst="rect">
            <a:avLst/>
          </a:prstGeom>
        </p:spPr>
      </p:pic>
      <p:sp>
        <p:nvSpPr>
          <p:cNvPr id="4" name="Rectangle: Rounded Corners 3">
            <a:hlinkClick r:id="rId4" highlightClick="1"/>
            <a:extLst>
              <a:ext uri="{FF2B5EF4-FFF2-40B4-BE49-F238E27FC236}">
                <a16:creationId xmlns:a16="http://schemas.microsoft.com/office/drawing/2014/main" id="{1049A7B2-269D-4C34-B4E2-2C7A7B8C1870}"/>
              </a:ext>
            </a:extLst>
          </p:cNvPr>
          <p:cNvSpPr/>
          <p:nvPr/>
        </p:nvSpPr>
        <p:spPr>
          <a:xfrm>
            <a:off x="1063067" y="3254829"/>
            <a:ext cx="9822648"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RSSB webinar Part 2  - EU Exit Legislation and Standards - After EU exit, how will standards and associated domestic and international influence be managed? (1.5 hours including 30 min Q&amp;A)</a:t>
            </a:r>
          </a:p>
        </p:txBody>
      </p:sp>
      <p:pic>
        <p:nvPicPr>
          <p:cNvPr id="5" name="no, no1">
            <a:hlinkClick r:id="rId4"/>
            <a:extLst>
              <a:ext uri="{FF2B5EF4-FFF2-40B4-BE49-F238E27FC236}">
                <a16:creationId xmlns:a16="http://schemas.microsoft.com/office/drawing/2014/main" id="{C29C60C5-330E-436D-A71A-BB317A10012F}"/>
              </a:ext>
            </a:extLst>
          </p:cNvPr>
          <p:cNvPicPr>
            <a:picLocks noChangeAspect="1"/>
          </p:cNvPicPr>
          <p:nvPr/>
        </p:nvPicPr>
        <p:blipFill>
          <a:blip r:embed="rId3"/>
          <a:stretch>
            <a:fillRect/>
          </a:stretch>
        </p:blipFill>
        <p:spPr>
          <a:xfrm>
            <a:off x="10367717" y="3236844"/>
            <a:ext cx="755970" cy="755970"/>
          </a:xfrm>
          <a:prstGeom prst="rect">
            <a:avLst/>
          </a:prstGeom>
        </p:spPr>
      </p:pic>
      <p:sp>
        <p:nvSpPr>
          <p:cNvPr id="6" name="Rectangle: Rounded Corners 5">
            <a:hlinkClick r:id="rId5"/>
            <a:extLst>
              <a:ext uri="{FF2B5EF4-FFF2-40B4-BE49-F238E27FC236}">
                <a16:creationId xmlns:a16="http://schemas.microsoft.com/office/drawing/2014/main" id="{49F10D15-A4E2-40C9-B9EC-29F3682058BE}"/>
              </a:ext>
            </a:extLst>
          </p:cNvPr>
          <p:cNvSpPr/>
          <p:nvPr/>
        </p:nvSpPr>
        <p:spPr>
          <a:xfrm>
            <a:off x="1063067" y="529766"/>
            <a:ext cx="9822648"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BREXIT FAQ webpage</a:t>
            </a:r>
          </a:p>
        </p:txBody>
      </p:sp>
      <p:pic>
        <p:nvPicPr>
          <p:cNvPr id="7" name="Picture 6">
            <a:hlinkClick r:id="rId5"/>
            <a:extLst>
              <a:ext uri="{FF2B5EF4-FFF2-40B4-BE49-F238E27FC236}">
                <a16:creationId xmlns:a16="http://schemas.microsoft.com/office/drawing/2014/main" id="{F4C3CCB8-90D9-4A4C-BAD6-7A3C1376C23A}"/>
              </a:ext>
            </a:extLst>
          </p:cNvPr>
          <p:cNvPicPr>
            <a:picLocks noChangeAspect="1"/>
          </p:cNvPicPr>
          <p:nvPr/>
        </p:nvPicPr>
        <p:blipFill>
          <a:blip r:embed="rId3"/>
          <a:stretch>
            <a:fillRect/>
          </a:stretch>
        </p:blipFill>
        <p:spPr>
          <a:xfrm>
            <a:off x="10367717" y="511781"/>
            <a:ext cx="755970" cy="755970"/>
          </a:xfrm>
          <a:prstGeom prst="rect">
            <a:avLst/>
          </a:prstGeom>
        </p:spPr>
      </p:pic>
      <p:sp>
        <p:nvSpPr>
          <p:cNvPr id="8" name="Rectangle: Rounded Corners 7">
            <a:hlinkClick r:id="rId6"/>
            <a:extLst>
              <a:ext uri="{FF2B5EF4-FFF2-40B4-BE49-F238E27FC236}">
                <a16:creationId xmlns:a16="http://schemas.microsoft.com/office/drawing/2014/main" id="{FF6BF8F4-8D41-46D6-ACFC-55AD0D25BC8B}"/>
              </a:ext>
            </a:extLst>
          </p:cNvPr>
          <p:cNvSpPr/>
          <p:nvPr/>
        </p:nvSpPr>
        <p:spPr>
          <a:xfrm>
            <a:off x="1063067" y="1429717"/>
            <a:ext cx="9822648"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Complying with legislation webpage</a:t>
            </a:r>
          </a:p>
        </p:txBody>
      </p:sp>
      <p:pic>
        <p:nvPicPr>
          <p:cNvPr id="9" name="Picture 8">
            <a:hlinkClick r:id="rId6"/>
            <a:extLst>
              <a:ext uri="{FF2B5EF4-FFF2-40B4-BE49-F238E27FC236}">
                <a16:creationId xmlns:a16="http://schemas.microsoft.com/office/drawing/2014/main" id="{164A3DAC-1BD2-4C12-945C-7DA0F70A7EED}"/>
              </a:ext>
            </a:extLst>
          </p:cNvPr>
          <p:cNvPicPr>
            <a:picLocks noChangeAspect="1"/>
          </p:cNvPicPr>
          <p:nvPr/>
        </p:nvPicPr>
        <p:blipFill>
          <a:blip r:embed="rId3"/>
          <a:stretch>
            <a:fillRect/>
          </a:stretch>
        </p:blipFill>
        <p:spPr>
          <a:xfrm>
            <a:off x="10367717" y="1411732"/>
            <a:ext cx="755970" cy="755970"/>
          </a:xfrm>
          <a:prstGeom prst="rect">
            <a:avLst/>
          </a:prstGeom>
        </p:spPr>
      </p:pic>
      <p:pic>
        <p:nvPicPr>
          <p:cNvPr id="10" name="Picture 9">
            <a:hlinkClick r:id="" action="ppaction://hlinkshowjump?jump=nextslide" highlightClick="1"/>
            <a:extLst>
              <a:ext uri="{FF2B5EF4-FFF2-40B4-BE49-F238E27FC236}">
                <a16:creationId xmlns:a16="http://schemas.microsoft.com/office/drawing/2014/main" id="{480966D2-E8A2-45D4-87D7-CD2C70800276}"/>
              </a:ext>
            </a:extLst>
          </p:cNvPr>
          <p:cNvPicPr>
            <a:picLocks noChangeAspect="1"/>
          </p:cNvPicPr>
          <p:nvPr/>
        </p:nvPicPr>
        <p:blipFill>
          <a:blip r:embed="rId7"/>
          <a:stretch>
            <a:fillRect/>
          </a:stretch>
        </p:blipFill>
        <p:spPr>
          <a:xfrm>
            <a:off x="11290478" y="5991285"/>
            <a:ext cx="755970" cy="755970"/>
          </a:xfrm>
          <a:prstGeom prst="rect">
            <a:avLst/>
          </a:prstGeom>
        </p:spPr>
      </p:pic>
      <p:sp>
        <p:nvSpPr>
          <p:cNvPr id="11" name="Title 1">
            <a:extLst>
              <a:ext uri="{FF2B5EF4-FFF2-40B4-BE49-F238E27FC236}">
                <a16:creationId xmlns:a16="http://schemas.microsoft.com/office/drawing/2014/main" id="{698498C6-7BEA-43CA-89F7-1BA08B015EF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Useful Links</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2" name="Rectangle: Rounded Corners 11">
            <a:hlinkClick r:id="rId8" highlightClick="1"/>
            <a:extLst>
              <a:ext uri="{FF2B5EF4-FFF2-40B4-BE49-F238E27FC236}">
                <a16:creationId xmlns:a16="http://schemas.microsoft.com/office/drawing/2014/main" id="{5AA4BCAF-F18B-4B01-A735-17B490647194}"/>
              </a:ext>
            </a:extLst>
          </p:cNvPr>
          <p:cNvSpPr/>
          <p:nvPr/>
        </p:nvSpPr>
        <p:spPr>
          <a:xfrm>
            <a:off x="1063067" y="4201140"/>
            <a:ext cx="9822648"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Full list of the latest National Technical specification Notices </a:t>
            </a:r>
          </a:p>
        </p:txBody>
      </p:sp>
      <p:pic>
        <p:nvPicPr>
          <p:cNvPr id="13" name="no, no1">
            <a:hlinkClick r:id="rId9"/>
            <a:extLst>
              <a:ext uri="{FF2B5EF4-FFF2-40B4-BE49-F238E27FC236}">
                <a16:creationId xmlns:a16="http://schemas.microsoft.com/office/drawing/2014/main" id="{138E0586-9E2B-45C9-909A-1F601BE649BB}"/>
              </a:ext>
            </a:extLst>
          </p:cNvPr>
          <p:cNvPicPr>
            <a:picLocks noChangeAspect="1"/>
          </p:cNvPicPr>
          <p:nvPr/>
        </p:nvPicPr>
        <p:blipFill>
          <a:blip r:embed="rId3"/>
          <a:stretch>
            <a:fillRect/>
          </a:stretch>
        </p:blipFill>
        <p:spPr>
          <a:xfrm>
            <a:off x="10367717" y="4183155"/>
            <a:ext cx="755970" cy="755970"/>
          </a:xfrm>
          <a:prstGeom prst="rect">
            <a:avLst/>
          </a:prstGeom>
        </p:spPr>
      </p:pic>
      <p:sp>
        <p:nvSpPr>
          <p:cNvPr id="14" name="Rectangle: Rounded Corners 13">
            <a:hlinkClick r:id="rId9" highlightClick="1"/>
            <a:extLst>
              <a:ext uri="{FF2B5EF4-FFF2-40B4-BE49-F238E27FC236}">
                <a16:creationId xmlns:a16="http://schemas.microsoft.com/office/drawing/2014/main" id="{F23024B6-66CE-448F-B32F-E1E1EE97A5A5}"/>
              </a:ext>
            </a:extLst>
          </p:cNvPr>
          <p:cNvSpPr/>
          <p:nvPr/>
        </p:nvSpPr>
        <p:spPr>
          <a:xfrm>
            <a:off x="1063067" y="5085773"/>
            <a:ext cx="9822648"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How to change an RSSB managed standard and NTSNs  </a:t>
            </a:r>
          </a:p>
        </p:txBody>
      </p:sp>
      <p:pic>
        <p:nvPicPr>
          <p:cNvPr id="15" name="no, no1">
            <a:hlinkClick r:id="rId9"/>
            <a:extLst>
              <a:ext uri="{FF2B5EF4-FFF2-40B4-BE49-F238E27FC236}">
                <a16:creationId xmlns:a16="http://schemas.microsoft.com/office/drawing/2014/main" id="{CA182F9C-FF20-4A83-86F8-407713752752}"/>
              </a:ext>
            </a:extLst>
          </p:cNvPr>
          <p:cNvPicPr>
            <a:picLocks noChangeAspect="1"/>
          </p:cNvPicPr>
          <p:nvPr/>
        </p:nvPicPr>
        <p:blipFill>
          <a:blip r:embed="rId3"/>
          <a:stretch>
            <a:fillRect/>
          </a:stretch>
        </p:blipFill>
        <p:spPr>
          <a:xfrm>
            <a:off x="10367717" y="5067788"/>
            <a:ext cx="755970" cy="755970"/>
          </a:xfrm>
          <a:prstGeom prst="rect">
            <a:avLst/>
          </a:prstGeom>
        </p:spPr>
      </p:pic>
    </p:spTree>
    <p:extLst>
      <p:ext uri="{BB962C8B-B14F-4D97-AF65-F5344CB8AC3E}">
        <p14:creationId xmlns:p14="http://schemas.microsoft.com/office/powerpoint/2010/main" val="1719257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hlinkClick r:id="" action="ppaction://noaction" highlightClick="1"/>
            <a:extLst>
              <a:ext uri="{FF2B5EF4-FFF2-40B4-BE49-F238E27FC236}">
                <a16:creationId xmlns:a16="http://schemas.microsoft.com/office/drawing/2014/main" id="{CAD9600C-81C1-4B29-810E-2E0B2AB74BA8}"/>
              </a:ext>
            </a:extLst>
          </p:cNvPr>
          <p:cNvSpPr/>
          <p:nvPr/>
        </p:nvSpPr>
        <p:spPr>
          <a:xfrm>
            <a:off x="2402884" y="807708"/>
            <a:ext cx="7386554" cy="720000"/>
          </a:xfrm>
          <a:prstGeom prst="roundRect">
            <a:avLst>
              <a:gd name="adj" fmla="val 27679"/>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Rectangle: Rounded Corners 81">
            <a:hlinkClick r:id="" action="ppaction://noaction" highlightClick="1"/>
            <a:extLst>
              <a:ext uri="{FF2B5EF4-FFF2-40B4-BE49-F238E27FC236}">
                <a16:creationId xmlns:a16="http://schemas.microsoft.com/office/drawing/2014/main" id="{FC27B757-DE1F-4931-8A5C-469F838AA1FB}"/>
              </a:ext>
            </a:extLst>
          </p:cNvPr>
          <p:cNvSpPr/>
          <p:nvPr/>
        </p:nvSpPr>
        <p:spPr>
          <a:xfrm>
            <a:off x="2402884" y="2366474"/>
            <a:ext cx="7386554" cy="720000"/>
          </a:xfrm>
          <a:prstGeom prst="roundRect">
            <a:avLst>
              <a:gd name="adj" fmla="val 28448"/>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button to proceed to that section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98" name="Title 1">
            <a:extLst>
              <a:ext uri="{FF2B5EF4-FFF2-40B4-BE49-F238E27FC236}">
                <a16:creationId xmlns:a16="http://schemas.microsoft.com/office/drawing/2014/main" id="{D0187B87-2CB9-4F2C-8383-38169CF6D414}"/>
              </a:ext>
            </a:extLst>
          </p:cNvPr>
          <p:cNvSpPr txBox="1">
            <a:spLocks/>
          </p:cNvSpPr>
          <p:nvPr/>
        </p:nvSpPr>
        <p:spPr>
          <a:xfrm>
            <a:off x="3090823" y="805194"/>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000" spc="-50" dirty="0">
                <a:solidFill>
                  <a:prstClr val="white"/>
                </a:solidFill>
                <a:latin typeface="Calibri" panose="020F0502020204030204"/>
              </a:rPr>
              <a:t>Changes to  the Standards Framework in 2021 </a:t>
            </a:r>
          </a:p>
        </p:txBody>
      </p:sp>
      <p:sp>
        <p:nvSpPr>
          <p:cNvPr id="14" name="Title 1">
            <a:extLst>
              <a:ext uri="{FF2B5EF4-FFF2-40B4-BE49-F238E27FC236}">
                <a16:creationId xmlns:a16="http://schemas.microsoft.com/office/drawing/2014/main" id="{D28FFD0D-0621-4BFE-B35B-FC605EE3174C}"/>
              </a:ext>
            </a:extLst>
          </p:cNvPr>
          <p:cNvSpPr txBox="1">
            <a:spLocks/>
          </p:cNvSpPr>
          <p:nvPr/>
        </p:nvSpPr>
        <p:spPr>
          <a:xfrm>
            <a:off x="3832125" y="2380358"/>
            <a:ext cx="4535156"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to standards in March 2021</a:t>
            </a:r>
            <a:endParaRPr kumimoji="0" lang="en-GB" sz="2000" b="0" i="1"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32" name="Rectangle 31">
            <a:hlinkClick r:id="rId3" action="ppaction://hlinksldjump" highlightClick="1"/>
            <a:extLst>
              <a:ext uri="{FF2B5EF4-FFF2-40B4-BE49-F238E27FC236}">
                <a16:creationId xmlns:a16="http://schemas.microsoft.com/office/drawing/2014/main" id="{09B79CC2-0A05-4796-B89D-624EE0BFB5EC}"/>
              </a:ext>
            </a:extLst>
          </p:cNvPr>
          <p:cNvSpPr/>
          <p:nvPr/>
        </p:nvSpPr>
        <p:spPr>
          <a:xfrm>
            <a:off x="2401133" y="790964"/>
            <a:ext cx="7336681" cy="71889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hlinkClick r:id="rId4" action="ppaction://hlinksldjump" highlightClick="1"/>
            <a:extLst>
              <a:ext uri="{FF2B5EF4-FFF2-40B4-BE49-F238E27FC236}">
                <a16:creationId xmlns:a16="http://schemas.microsoft.com/office/drawing/2014/main" id="{A95D116C-65F6-43E5-A95C-F21CCA165731}"/>
              </a:ext>
            </a:extLst>
          </p:cNvPr>
          <p:cNvSpPr/>
          <p:nvPr/>
        </p:nvSpPr>
        <p:spPr>
          <a:xfrm>
            <a:off x="2411861" y="2372302"/>
            <a:ext cx="7336038" cy="7200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9573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3DADA82A-CB46-4CA6-88BB-733FD8A46B5F}"/>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5339688" y="4476646"/>
            <a:ext cx="1079449" cy="1080000"/>
          </a:xfrm>
          <a:prstGeom prst="ellipse">
            <a:avLst/>
          </a:prstGeom>
        </p:spPr>
      </p:pic>
      <p:pic>
        <p:nvPicPr>
          <p:cNvPr id="16" name="Picture 15" descr="Icon&#10;&#10;Description automatically generated">
            <a:extLst>
              <a:ext uri="{FF2B5EF4-FFF2-40B4-BE49-F238E27FC236}">
                <a16:creationId xmlns:a16="http://schemas.microsoft.com/office/drawing/2014/main" id="{3C8EA87A-7EE9-4226-ACE5-0462F4D2D654}"/>
              </a:ext>
            </a:extLst>
          </p:cNvPr>
          <p:cNvPicPr>
            <a:picLocks noChangeAspect="1"/>
          </p:cNvPicPr>
          <p:nvPr/>
        </p:nvPicPr>
        <p:blipFill rotWithShape="1">
          <a:blip r:embed="rId4">
            <a:extLst>
              <a:ext uri="{28A0092B-C50C-407E-A947-70E740481C1C}">
                <a14:useLocalDpi xmlns:a14="http://schemas.microsoft.com/office/drawing/2010/main" val="0"/>
              </a:ext>
            </a:extLst>
          </a:blip>
          <a:srcRect l="6907" t="6800" r="6784" b="6642"/>
          <a:stretch/>
        </p:blipFill>
        <p:spPr>
          <a:xfrm>
            <a:off x="901035" y="4480234"/>
            <a:ext cx="1076896" cy="1080000"/>
          </a:xfrm>
          <a:prstGeom prst="ellipse">
            <a:avLst/>
          </a:prstGeom>
        </p:spPr>
      </p:pic>
      <p:pic>
        <p:nvPicPr>
          <p:cNvPr id="14" name="Picture 13" descr="Icon&#10;&#10;Description automatically generated">
            <a:extLst>
              <a:ext uri="{FF2B5EF4-FFF2-40B4-BE49-F238E27FC236}">
                <a16:creationId xmlns:a16="http://schemas.microsoft.com/office/drawing/2014/main" id="{F1459E58-9D95-43A6-BF7D-55DFADAF35D4}"/>
              </a:ext>
            </a:extLst>
          </p:cNvPr>
          <p:cNvPicPr>
            <a:picLocks noChangeAspect="1"/>
          </p:cNvPicPr>
          <p:nvPr/>
        </p:nvPicPr>
        <p:blipFill rotWithShape="1">
          <a:blip r:embed="rId5">
            <a:extLst>
              <a:ext uri="{28A0092B-C50C-407E-A947-70E740481C1C}">
                <a14:useLocalDpi xmlns:a14="http://schemas.microsoft.com/office/drawing/2010/main" val="0"/>
              </a:ext>
            </a:extLst>
          </a:blip>
          <a:srcRect l="7119" t="7542" r="7148" b="6974"/>
          <a:stretch/>
        </p:blipFill>
        <p:spPr>
          <a:xfrm>
            <a:off x="897907" y="2675425"/>
            <a:ext cx="1083152" cy="1080000"/>
          </a:xfrm>
          <a:prstGeom prst="ellipse">
            <a:avLst/>
          </a:prstGeom>
        </p:spPr>
      </p:pic>
      <p:pic>
        <p:nvPicPr>
          <p:cNvPr id="12" name="Picture 11" descr="Icon&#10;&#10;Description automatically generated">
            <a:extLst>
              <a:ext uri="{FF2B5EF4-FFF2-40B4-BE49-F238E27FC236}">
                <a16:creationId xmlns:a16="http://schemas.microsoft.com/office/drawing/2014/main" id="{EDDE65A8-D045-4A57-B496-F4F4845CA748}"/>
              </a:ext>
            </a:extLst>
          </p:cNvPr>
          <p:cNvPicPr>
            <a:picLocks noChangeAspect="1"/>
          </p:cNvPicPr>
          <p:nvPr/>
        </p:nvPicPr>
        <p:blipFill rotWithShape="1">
          <a:blip r:embed="rId6">
            <a:extLst>
              <a:ext uri="{28A0092B-C50C-407E-A947-70E740481C1C}">
                <a14:useLocalDpi xmlns:a14="http://schemas.microsoft.com/office/drawing/2010/main" val="0"/>
              </a:ext>
            </a:extLst>
          </a:blip>
          <a:srcRect l="7137" t="7169" r="7166" b="6928"/>
          <a:stretch/>
        </p:blipFill>
        <p:spPr>
          <a:xfrm>
            <a:off x="5340694" y="2675425"/>
            <a:ext cx="1077437" cy="1080000"/>
          </a:xfrm>
          <a:prstGeom prst="ellipse">
            <a:avLst/>
          </a:prstGeom>
        </p:spPr>
      </p:pic>
      <p:pic>
        <p:nvPicPr>
          <p:cNvPr id="10" name="Picture 9" descr="Icon&#10;&#10;Description automatically generated">
            <a:extLst>
              <a:ext uri="{FF2B5EF4-FFF2-40B4-BE49-F238E27FC236}">
                <a16:creationId xmlns:a16="http://schemas.microsoft.com/office/drawing/2014/main" id="{D2095395-16D9-4655-A34D-C34F7349D41C}"/>
              </a:ext>
            </a:extLst>
          </p:cNvPr>
          <p:cNvPicPr>
            <a:picLocks noChangeAspect="1"/>
          </p:cNvPicPr>
          <p:nvPr/>
        </p:nvPicPr>
        <p:blipFill rotWithShape="1">
          <a:blip r:embed="rId7">
            <a:extLst>
              <a:ext uri="{28A0092B-C50C-407E-A947-70E740481C1C}">
                <a14:useLocalDpi xmlns:a14="http://schemas.microsoft.com/office/drawing/2010/main" val="0"/>
              </a:ext>
            </a:extLst>
          </a:blip>
          <a:srcRect l="7050" t="7170" r="7183" b="6974"/>
          <a:stretch/>
        </p:blipFill>
        <p:spPr>
          <a:xfrm>
            <a:off x="5339974" y="909858"/>
            <a:ext cx="1078877" cy="1080000"/>
          </a:xfrm>
          <a:prstGeom prst="ellipse">
            <a:avLst/>
          </a:prstGeom>
        </p:spPr>
      </p:pic>
      <p:pic>
        <p:nvPicPr>
          <p:cNvPr id="5" name="Picture 4" descr="Icon&#10;&#10;Description automatically generated">
            <a:extLst>
              <a:ext uri="{FF2B5EF4-FFF2-40B4-BE49-F238E27FC236}">
                <a16:creationId xmlns:a16="http://schemas.microsoft.com/office/drawing/2014/main" id="{0DC1B7F8-6C72-4F89-831E-74D7C67B96AE}"/>
              </a:ext>
            </a:extLst>
          </p:cNvPr>
          <p:cNvPicPr>
            <a:picLocks noChangeAspect="1"/>
          </p:cNvPicPr>
          <p:nvPr/>
        </p:nvPicPr>
        <p:blipFill rotWithShape="1">
          <a:blip r:embed="rId8">
            <a:extLst>
              <a:ext uri="{28A0092B-C50C-407E-A947-70E740481C1C}">
                <a14:useLocalDpi xmlns:a14="http://schemas.microsoft.com/office/drawing/2010/main" val="0"/>
              </a:ext>
            </a:extLst>
          </a:blip>
          <a:srcRect l="6973" t="6915" r="7083" b="6896"/>
          <a:stretch/>
        </p:blipFill>
        <p:spPr>
          <a:xfrm>
            <a:off x="901020" y="886207"/>
            <a:ext cx="1076926" cy="1080000"/>
          </a:xfrm>
          <a:prstGeom prst="ellipse">
            <a:avLst/>
          </a:prstGeom>
        </p:spPr>
      </p:pic>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the icons for more detail on those changes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11" name="Rectangle 110">
            <a:extLst>
              <a:ext uri="{FF2B5EF4-FFF2-40B4-BE49-F238E27FC236}">
                <a16:creationId xmlns:a16="http://schemas.microsoft.com/office/drawing/2014/main" id="{8E4C9954-99D4-4A6A-9ACB-E06C95ED65E5}"/>
              </a:ext>
            </a:extLst>
          </p:cNvPr>
          <p:cNvSpPr/>
          <p:nvPr/>
        </p:nvSpPr>
        <p:spPr>
          <a:xfrm>
            <a:off x="1981406" y="1213883"/>
            <a:ext cx="799294" cy="384721"/>
          </a:xfrm>
          <a:prstGeom prst="rect">
            <a:avLst/>
          </a:prstGeom>
        </p:spPr>
        <p:txBody>
          <a:bodyPr wrap="square">
            <a:spAutoFit/>
          </a:bodyPr>
          <a:lstStyle/>
          <a:p>
            <a:pPr defTabSz="1219170">
              <a:lnSpc>
                <a:spcPct val="95000"/>
              </a:lnSpc>
              <a:spcBef>
                <a:spcPts val="400"/>
              </a:spcBef>
              <a:spcAft>
                <a:spcPts val="400"/>
              </a:spcAft>
            </a:pPr>
            <a:r>
              <a:rPr lang="en-GB" sz="2000" dirty="0"/>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6444120" y="1250815"/>
            <a:ext cx="1639724" cy="384721"/>
          </a:xfrm>
          <a:prstGeom prst="rect">
            <a:avLst/>
          </a:prstGeom>
        </p:spPr>
        <p:txBody>
          <a:bodyPr wrap="square">
            <a:spAutoFit/>
          </a:bodyPr>
          <a:lstStyle/>
          <a:p>
            <a:pPr defTabSz="1219170">
              <a:lnSpc>
                <a:spcPct val="95000"/>
              </a:lnSpc>
              <a:spcBef>
                <a:spcPts val="400"/>
              </a:spcBef>
              <a:spcAft>
                <a:spcPts val="400"/>
              </a:spcAft>
            </a:pPr>
            <a:r>
              <a:rPr lang="en-GB" sz="2000" dirty="0"/>
              <a:t>Rolling Stock</a:t>
            </a:r>
          </a:p>
        </p:txBody>
      </p:sp>
      <p:sp>
        <p:nvSpPr>
          <p:cNvPr id="113" name="Rectangle 112">
            <a:extLst>
              <a:ext uri="{FF2B5EF4-FFF2-40B4-BE49-F238E27FC236}">
                <a16:creationId xmlns:a16="http://schemas.microsoft.com/office/drawing/2014/main" id="{BA454E97-E5FC-4C9C-B997-22E8DA203E09}"/>
              </a:ext>
            </a:extLst>
          </p:cNvPr>
          <p:cNvSpPr/>
          <p:nvPr/>
        </p:nvSpPr>
        <p:spPr>
          <a:xfrm>
            <a:off x="6444120" y="3059678"/>
            <a:ext cx="1838302" cy="384721"/>
          </a:xfrm>
          <a:prstGeom prst="rect">
            <a:avLst/>
          </a:prstGeom>
        </p:spPr>
        <p:txBody>
          <a:bodyPr wrap="square">
            <a:spAutoFit/>
          </a:bodyPr>
          <a:lstStyle/>
          <a:p>
            <a:pPr defTabSz="1219170">
              <a:lnSpc>
                <a:spcPct val="95000"/>
              </a:lnSpc>
              <a:spcBef>
                <a:spcPts val="400"/>
              </a:spcBef>
              <a:spcAft>
                <a:spcPts val="400"/>
              </a:spcAft>
            </a:pPr>
            <a:r>
              <a:rPr lang="en-GB" sz="2000" dirty="0"/>
              <a:t>Infrastructure</a:t>
            </a:r>
            <a:endParaRPr lang="en-GB" sz="2000" b="1" dirty="0"/>
          </a:p>
        </p:txBody>
      </p:sp>
      <p:sp>
        <p:nvSpPr>
          <p:cNvPr id="114" name="Rectangle 113">
            <a:extLst>
              <a:ext uri="{FF2B5EF4-FFF2-40B4-BE49-F238E27FC236}">
                <a16:creationId xmlns:a16="http://schemas.microsoft.com/office/drawing/2014/main" id="{80400FC4-247C-4D3F-A393-F8ADCF11D9A8}"/>
              </a:ext>
            </a:extLst>
          </p:cNvPr>
          <p:cNvSpPr/>
          <p:nvPr/>
        </p:nvSpPr>
        <p:spPr>
          <a:xfrm>
            <a:off x="6444120" y="4821080"/>
            <a:ext cx="2205209" cy="677108"/>
          </a:xfrm>
          <a:prstGeom prst="rect">
            <a:avLst/>
          </a:prstGeom>
        </p:spPr>
        <p:txBody>
          <a:bodyPr wrap="square">
            <a:spAutoFit/>
          </a:bodyPr>
          <a:lstStyle/>
          <a:p>
            <a:pPr defTabSz="1219170">
              <a:lnSpc>
                <a:spcPct val="95000"/>
              </a:lnSpc>
              <a:spcBef>
                <a:spcPts val="400"/>
              </a:spcBef>
              <a:spcAft>
                <a:spcPts val="400"/>
              </a:spcAft>
            </a:pPr>
            <a:r>
              <a:rPr lang="en-GB" sz="2000" dirty="0"/>
              <a:t>Energy (AC &amp; DC systems)</a:t>
            </a:r>
            <a:endParaRPr lang="en-GB" sz="2000" b="1" dirty="0"/>
          </a:p>
        </p:txBody>
      </p:sp>
      <p:sp>
        <p:nvSpPr>
          <p:cNvPr id="115" name="Rectangle 114">
            <a:extLst>
              <a:ext uri="{FF2B5EF4-FFF2-40B4-BE49-F238E27FC236}">
                <a16:creationId xmlns:a16="http://schemas.microsoft.com/office/drawing/2014/main" id="{5845A895-28DE-42C5-A9CF-1998169D6755}"/>
              </a:ext>
            </a:extLst>
          </p:cNvPr>
          <p:cNvSpPr/>
          <p:nvPr/>
        </p:nvSpPr>
        <p:spPr>
          <a:xfrm>
            <a:off x="2009092" y="2911797"/>
            <a:ext cx="2605311" cy="677108"/>
          </a:xfrm>
          <a:prstGeom prst="rect">
            <a:avLst/>
          </a:prstGeom>
        </p:spPr>
        <p:txBody>
          <a:bodyPr wrap="square">
            <a:spAutoFit/>
          </a:bodyPr>
          <a:lstStyle/>
          <a:p>
            <a:pPr defTabSz="1219170">
              <a:lnSpc>
                <a:spcPct val="95000"/>
              </a:lnSpc>
              <a:spcBef>
                <a:spcPts val="400"/>
              </a:spcBef>
              <a:spcAft>
                <a:spcPts val="400"/>
              </a:spcAft>
            </a:pPr>
            <a:r>
              <a:rPr lang="en-GB" sz="2000" dirty="0"/>
              <a:t>Control Command</a:t>
            </a:r>
            <a:br>
              <a:rPr lang="en-GB" sz="2000" dirty="0"/>
            </a:br>
            <a:r>
              <a:rPr lang="en-GB" sz="2000" dirty="0"/>
              <a:t>and Communication </a:t>
            </a:r>
            <a:endParaRPr lang="en-GB" sz="2000" b="1" dirty="0"/>
          </a:p>
        </p:txBody>
      </p:sp>
      <p:sp>
        <p:nvSpPr>
          <p:cNvPr id="116" name="Rectangle 115">
            <a:extLst>
              <a:ext uri="{FF2B5EF4-FFF2-40B4-BE49-F238E27FC236}">
                <a16:creationId xmlns:a16="http://schemas.microsoft.com/office/drawing/2014/main" id="{0EDEA4CA-C415-465C-82B2-F9257927AC56}"/>
              </a:ext>
            </a:extLst>
          </p:cNvPr>
          <p:cNvSpPr/>
          <p:nvPr/>
        </p:nvSpPr>
        <p:spPr>
          <a:xfrm>
            <a:off x="2055627" y="4877790"/>
            <a:ext cx="2605310" cy="384721"/>
          </a:xfrm>
          <a:prstGeom prst="rect">
            <a:avLst/>
          </a:prstGeom>
        </p:spPr>
        <p:txBody>
          <a:bodyPr wrap="square">
            <a:spAutoFit/>
          </a:bodyPr>
          <a:lstStyle/>
          <a:p>
            <a:pPr defTabSz="1219170">
              <a:lnSpc>
                <a:spcPct val="95000"/>
              </a:lnSpc>
              <a:spcBef>
                <a:spcPts val="400"/>
              </a:spcBef>
              <a:spcAft>
                <a:spcPts val="400"/>
              </a:spcAft>
            </a:pPr>
            <a:r>
              <a:rPr lang="en-GB" sz="2000" dirty="0"/>
              <a:t>Operational rules</a:t>
            </a:r>
            <a:endParaRPr lang="en-GB" sz="2000" b="1" dirty="0"/>
          </a:p>
        </p:txBody>
      </p:sp>
      <p:sp>
        <p:nvSpPr>
          <p:cNvPr id="94" name="Rectangle: Rounded Corners 93">
            <a:hlinkClick r:id="rId9" action="ppaction://hlinksldjump" highlightClick="1"/>
            <a:extLst>
              <a:ext uri="{FF2B5EF4-FFF2-40B4-BE49-F238E27FC236}">
                <a16:creationId xmlns:a16="http://schemas.microsoft.com/office/drawing/2014/main" id="{BEB1BA0B-1EB6-4F2E-A7A4-51E424B48B4E}"/>
              </a:ext>
            </a:extLst>
          </p:cNvPr>
          <p:cNvSpPr/>
          <p:nvPr/>
        </p:nvSpPr>
        <p:spPr>
          <a:xfrm>
            <a:off x="9498253" y="912176"/>
            <a:ext cx="1062000" cy="1062000"/>
          </a:xfrm>
          <a:prstGeom prst="roundRect">
            <a:avLst>
              <a:gd name="adj" fmla="val 50000"/>
            </a:avLst>
          </a:prstGeom>
          <a:solidFill>
            <a:srgbClr val="B3D5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95" name="Title 1">
            <a:extLst>
              <a:ext uri="{FF2B5EF4-FFF2-40B4-BE49-F238E27FC236}">
                <a16:creationId xmlns:a16="http://schemas.microsoft.com/office/drawing/2014/main" id="{645783A5-43AD-4ADF-B172-B101316C955F}"/>
              </a:ext>
            </a:extLst>
          </p:cNvPr>
          <p:cNvSpPr txBox="1">
            <a:spLocks/>
          </p:cNvSpPr>
          <p:nvPr/>
        </p:nvSpPr>
        <p:spPr>
          <a:xfrm>
            <a:off x="9498253" y="912176"/>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schemeClr val="tx1"/>
                </a:solidFill>
                <a:effectLst/>
                <a:uLnTx/>
                <a:uFillTx/>
                <a:latin typeface="+mn-lt"/>
                <a:ea typeface="+mj-ea"/>
                <a:cs typeface="+mj-cs"/>
              </a:rPr>
              <a:t>Non</a:t>
            </a:r>
            <a:br>
              <a:rPr kumimoji="0" lang="en-GB" sz="2000" b="0" i="0" u="none" strike="noStrike" kern="1200" cap="none" spc="-50" normalizeH="0" baseline="0" noProof="0" dirty="0">
                <a:ln>
                  <a:noFill/>
                </a:ln>
                <a:solidFill>
                  <a:schemeClr val="tx1"/>
                </a:solidFill>
                <a:effectLst/>
                <a:uLnTx/>
                <a:uFillTx/>
                <a:latin typeface="+mn-lt"/>
                <a:ea typeface="+mj-ea"/>
                <a:cs typeface="+mj-cs"/>
              </a:rPr>
            </a:br>
            <a:r>
              <a:rPr kumimoji="0" lang="en-GB" sz="2000" b="0" i="0" u="none" strike="noStrike" kern="1200" cap="none" spc="-50" normalizeH="0" baseline="0" noProof="0" dirty="0">
                <a:ln>
                  <a:noFill/>
                </a:ln>
                <a:solidFill>
                  <a:schemeClr val="tx1"/>
                </a:solidFill>
                <a:effectLst/>
                <a:uLnTx/>
                <a:uFillTx/>
                <a:latin typeface="+mn-lt"/>
                <a:ea typeface="+mj-ea"/>
                <a:cs typeface="+mj-cs"/>
              </a:rPr>
              <a:t>RSSB </a:t>
            </a:r>
            <a:endParaRPr kumimoji="0" lang="en-GB" sz="2000" b="0" i="1" u="none" strike="noStrike" kern="1200" cap="none" spc="0" normalizeH="0" baseline="0" noProof="0" dirty="0">
              <a:ln>
                <a:noFill/>
              </a:ln>
              <a:solidFill>
                <a:schemeClr val="tx1"/>
              </a:solidFill>
              <a:effectLst/>
              <a:uLnTx/>
              <a:uFillTx/>
              <a:latin typeface="+mn-lt"/>
              <a:ea typeface="+mj-ea"/>
              <a:cs typeface="+mj-cs"/>
            </a:endParaRPr>
          </a:p>
        </p:txBody>
      </p:sp>
      <p:sp>
        <p:nvSpPr>
          <p:cNvPr id="97" name="Rectangle 96">
            <a:extLst>
              <a:ext uri="{FF2B5EF4-FFF2-40B4-BE49-F238E27FC236}">
                <a16:creationId xmlns:a16="http://schemas.microsoft.com/office/drawing/2014/main" id="{31EAE2D1-FEA7-4140-A573-A3D908FD8064}"/>
              </a:ext>
            </a:extLst>
          </p:cNvPr>
          <p:cNvSpPr/>
          <p:nvPr/>
        </p:nvSpPr>
        <p:spPr>
          <a:xfrm>
            <a:off x="10595242" y="1127404"/>
            <a:ext cx="175593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219170">
              <a:defRPr/>
            </a:pPr>
            <a:r>
              <a:rPr lang="en-GB" sz="2000" kern="0" dirty="0">
                <a:ln w="0"/>
              </a:rPr>
              <a:t>RDG and</a:t>
            </a:r>
            <a:br>
              <a:rPr lang="en-GB" sz="2000" kern="0" dirty="0">
                <a:ln w="0"/>
              </a:rPr>
            </a:br>
            <a:r>
              <a:rPr lang="en-GB" sz="2000" kern="0" dirty="0">
                <a:ln w="0"/>
              </a:rPr>
              <a:t>Plant COPs</a:t>
            </a:r>
          </a:p>
        </p:txBody>
      </p:sp>
      <p:sp>
        <p:nvSpPr>
          <p:cNvPr id="98" name="Rectangle 97">
            <a:extLst>
              <a:ext uri="{FF2B5EF4-FFF2-40B4-BE49-F238E27FC236}">
                <a16:creationId xmlns:a16="http://schemas.microsoft.com/office/drawing/2014/main" id="{52F92FC8-27D1-4D6C-B947-93403B5C06D3}"/>
              </a:ext>
            </a:extLst>
          </p:cNvPr>
          <p:cNvSpPr/>
          <p:nvPr/>
        </p:nvSpPr>
        <p:spPr>
          <a:xfrm>
            <a:off x="10595243" y="2888451"/>
            <a:ext cx="1591514"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219170">
              <a:defRPr/>
            </a:pPr>
            <a:r>
              <a:rPr lang="en-GB" sz="2000" kern="0" dirty="0">
                <a:ln w="0"/>
              </a:rPr>
              <a:t>Rail related legislation</a:t>
            </a:r>
          </a:p>
        </p:txBody>
      </p:sp>
      <p:grpSp>
        <p:nvGrpSpPr>
          <p:cNvPr id="7" name="Group 6">
            <a:extLst>
              <a:ext uri="{FF2B5EF4-FFF2-40B4-BE49-F238E27FC236}">
                <a16:creationId xmlns:a16="http://schemas.microsoft.com/office/drawing/2014/main" id="{E5067014-0082-4447-9914-6B91AB32AC5E}"/>
              </a:ext>
            </a:extLst>
          </p:cNvPr>
          <p:cNvGrpSpPr/>
          <p:nvPr/>
        </p:nvGrpSpPr>
        <p:grpSpPr>
          <a:xfrm>
            <a:off x="9498253" y="4483258"/>
            <a:ext cx="1062000" cy="1062000"/>
            <a:chOff x="9898604" y="4656219"/>
            <a:chExt cx="1062000" cy="1062000"/>
          </a:xfrm>
        </p:grpSpPr>
        <p:sp>
          <p:nvSpPr>
            <p:cNvPr id="105" name="Rectangle: Rounded Corners 104">
              <a:extLst>
                <a:ext uri="{FF2B5EF4-FFF2-40B4-BE49-F238E27FC236}">
                  <a16:creationId xmlns:a16="http://schemas.microsoft.com/office/drawing/2014/main" id="{99AF41F8-EA6D-46C2-8969-0E9BD85135C9}"/>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6" name="Group 105">
              <a:extLst>
                <a:ext uri="{FF2B5EF4-FFF2-40B4-BE49-F238E27FC236}">
                  <a16:creationId xmlns:a16="http://schemas.microsoft.com/office/drawing/2014/main" id="{58107F6B-6687-486A-A3ED-D9574473A7A7}"/>
                </a:ext>
              </a:extLst>
            </p:cNvPr>
            <p:cNvGrpSpPr/>
            <p:nvPr/>
          </p:nvGrpSpPr>
          <p:grpSpPr>
            <a:xfrm>
              <a:off x="10109512" y="4886259"/>
              <a:ext cx="637034" cy="637878"/>
              <a:chOff x="4340646" y="4120058"/>
              <a:chExt cx="1469036" cy="1470983"/>
            </a:xfrm>
          </p:grpSpPr>
          <p:sp>
            <p:nvSpPr>
              <p:cNvPr id="107" name="Freeform: Shape 106">
                <a:extLst>
                  <a:ext uri="{FF2B5EF4-FFF2-40B4-BE49-F238E27FC236}">
                    <a16:creationId xmlns:a16="http://schemas.microsoft.com/office/drawing/2014/main" id="{9CD65A06-1CF9-45D6-8C06-92AE316E5534}"/>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Freeform: Shape 107">
                <a:extLst>
                  <a:ext uri="{FF2B5EF4-FFF2-40B4-BE49-F238E27FC236}">
                    <a16:creationId xmlns:a16="http://schemas.microsoft.com/office/drawing/2014/main" id="{DF41EF53-EE58-46C7-9C69-927A3693F487}"/>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09" name="Rectangle 108">
            <a:extLst>
              <a:ext uri="{FF2B5EF4-FFF2-40B4-BE49-F238E27FC236}">
                <a16:creationId xmlns:a16="http://schemas.microsoft.com/office/drawing/2014/main" id="{49AA77DC-E787-4AF7-BEF6-E5DE420F3E28}"/>
              </a:ext>
            </a:extLst>
          </p:cNvPr>
          <p:cNvSpPr/>
          <p:nvPr/>
        </p:nvSpPr>
        <p:spPr>
          <a:xfrm>
            <a:off x="10595242" y="4796082"/>
            <a:ext cx="1591514" cy="384721"/>
          </a:xfrm>
          <a:prstGeom prst="rect">
            <a:avLst/>
          </a:prstGeom>
        </p:spPr>
        <p:txBody>
          <a:bodyPr wrap="square">
            <a:spAutoFit/>
          </a:bodyPr>
          <a:lstStyle/>
          <a:p>
            <a:pPr defTabSz="1219170">
              <a:lnSpc>
                <a:spcPct val="95000"/>
              </a:lnSpc>
              <a:spcBef>
                <a:spcPts val="400"/>
              </a:spcBef>
              <a:spcAft>
                <a:spcPts val="400"/>
              </a:spcAft>
            </a:pPr>
            <a:r>
              <a:rPr lang="en-GB" sz="2000" dirty="0"/>
              <a:t>Deviations</a:t>
            </a:r>
            <a:endParaRPr lang="en-GB" sz="2000" b="1" dirty="0"/>
          </a:p>
        </p:txBody>
      </p:sp>
      <p:sp>
        <p:nvSpPr>
          <p:cNvPr id="110" name="Title 1">
            <a:extLst>
              <a:ext uri="{FF2B5EF4-FFF2-40B4-BE49-F238E27FC236}">
                <a16:creationId xmlns:a16="http://schemas.microsoft.com/office/drawing/2014/main" id="{565471F5-305F-44AB-AA62-29D44CCA77CE}"/>
              </a:ext>
            </a:extLst>
          </p:cNvPr>
          <p:cNvSpPr txBox="1">
            <a:spLocks/>
          </p:cNvSpPr>
          <p:nvPr/>
        </p:nvSpPr>
        <p:spPr>
          <a:xfrm>
            <a:off x="201244" y="1873472"/>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17" name="Title 1">
            <a:extLst>
              <a:ext uri="{FF2B5EF4-FFF2-40B4-BE49-F238E27FC236}">
                <a16:creationId xmlns:a16="http://schemas.microsoft.com/office/drawing/2014/main" id="{CC493734-5C57-42BA-B5A5-FCD3F510DBE6}"/>
              </a:ext>
            </a:extLst>
          </p:cNvPr>
          <p:cNvSpPr txBox="1">
            <a:spLocks/>
          </p:cNvSpPr>
          <p:nvPr/>
        </p:nvSpPr>
        <p:spPr>
          <a:xfrm>
            <a:off x="201244" y="3746245"/>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3 new standards </a:t>
            </a:r>
          </a:p>
        </p:txBody>
      </p:sp>
      <p:sp>
        <p:nvSpPr>
          <p:cNvPr id="118" name="Title 1">
            <a:extLst>
              <a:ext uri="{FF2B5EF4-FFF2-40B4-BE49-F238E27FC236}">
                <a16:creationId xmlns:a16="http://schemas.microsoft.com/office/drawing/2014/main" id="{FCF1FD3F-7AB9-4C22-8F0F-A50F5190C492}"/>
              </a:ext>
            </a:extLst>
          </p:cNvPr>
          <p:cNvSpPr txBox="1">
            <a:spLocks/>
          </p:cNvSpPr>
          <p:nvPr/>
        </p:nvSpPr>
        <p:spPr>
          <a:xfrm>
            <a:off x="91627" y="5673288"/>
            <a:ext cx="2695712" cy="944139"/>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r>
              <a:rPr lang="en-GB" sz="2000" b="1" spc="-50" dirty="0">
                <a:solidFill>
                  <a:srgbClr val="C00000"/>
                </a:solidFill>
                <a:latin typeface="+mn-lt"/>
              </a:rPr>
              <a:t>2 new standards and  </a:t>
            </a:r>
            <a:br>
              <a:rPr lang="en-GB" sz="2000" b="1" spc="-50" dirty="0">
                <a:solidFill>
                  <a:srgbClr val="C00000"/>
                </a:solidFill>
                <a:latin typeface="+mn-lt"/>
              </a:rPr>
            </a:br>
            <a:r>
              <a:rPr lang="en-GB" sz="2000" b="1" spc="-50" dirty="0">
                <a:solidFill>
                  <a:srgbClr val="C00000"/>
                </a:solidFill>
                <a:latin typeface="+mn-lt"/>
              </a:rPr>
              <a:t>8 Rulebook/Handbook</a:t>
            </a:r>
          </a:p>
          <a:p>
            <a:pPr lvl="0" algn="ctr"/>
            <a:r>
              <a:rPr lang="en-GB" sz="2000" b="1" spc="-50" dirty="0">
                <a:solidFill>
                  <a:srgbClr val="C00000"/>
                </a:solidFill>
                <a:latin typeface="+mn-lt"/>
              </a:rPr>
              <a:t>changes </a:t>
            </a: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4604524" y="1952444"/>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8731851" y="1966706"/>
            <a:ext cx="2594804"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5 new standards</a:t>
            </a: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8791014" y="3746245"/>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New legislation has been published </a:t>
            </a:r>
          </a:p>
        </p:txBody>
      </p:sp>
      <p:sp>
        <p:nvSpPr>
          <p:cNvPr id="122" name="Title 1">
            <a:extLst>
              <a:ext uri="{FF2B5EF4-FFF2-40B4-BE49-F238E27FC236}">
                <a16:creationId xmlns:a16="http://schemas.microsoft.com/office/drawing/2014/main" id="{C9515559-790E-4ED8-A406-E87E24E1FB42}"/>
              </a:ext>
            </a:extLst>
          </p:cNvPr>
          <p:cNvSpPr txBox="1">
            <a:spLocks/>
          </p:cNvSpPr>
          <p:nvPr/>
        </p:nvSpPr>
        <p:spPr>
          <a:xfrm>
            <a:off x="4641173" y="3746245"/>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2 new standards</a:t>
            </a:r>
          </a:p>
        </p:txBody>
      </p:sp>
      <p:sp>
        <p:nvSpPr>
          <p:cNvPr id="124" name="Title 1">
            <a:extLst>
              <a:ext uri="{FF2B5EF4-FFF2-40B4-BE49-F238E27FC236}">
                <a16:creationId xmlns:a16="http://schemas.microsoft.com/office/drawing/2014/main" id="{EA3F1D26-D710-4172-857B-36F243A1EC21}"/>
              </a:ext>
            </a:extLst>
          </p:cNvPr>
          <p:cNvSpPr txBox="1">
            <a:spLocks/>
          </p:cNvSpPr>
          <p:nvPr/>
        </p:nvSpPr>
        <p:spPr>
          <a:xfrm>
            <a:off x="8195613" y="5545561"/>
            <a:ext cx="3667280"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9 deviations requests received</a:t>
            </a:r>
          </a:p>
          <a:p>
            <a:pPr lvl="0" algn="ctr"/>
            <a:r>
              <a:rPr lang="en-GB" sz="2000" b="1" spc="-50" dirty="0">
                <a:solidFill>
                  <a:srgbClr val="C00000"/>
                </a:solidFill>
                <a:latin typeface="+mn-lt"/>
              </a:rPr>
              <a:t>1 deviations issued </a:t>
            </a:r>
          </a:p>
        </p:txBody>
      </p:sp>
      <p:sp>
        <p:nvSpPr>
          <p:cNvPr id="100" name="Oval 99">
            <a:hlinkClick r:id="rId10" action="ppaction://hlinksldjump" highlightClick="1"/>
            <a:extLst>
              <a:ext uri="{FF2B5EF4-FFF2-40B4-BE49-F238E27FC236}">
                <a16:creationId xmlns:a16="http://schemas.microsoft.com/office/drawing/2014/main" id="{E7EB2090-55DF-4B0C-ADED-0845C41F8D0E}"/>
              </a:ext>
            </a:extLst>
          </p:cNvPr>
          <p:cNvSpPr/>
          <p:nvPr/>
        </p:nvSpPr>
        <p:spPr>
          <a:xfrm>
            <a:off x="9489253" y="909858"/>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hlinkClick r:id="rId11" action="ppaction://hlinksldjump" highlightClick="1"/>
            <a:extLst>
              <a:ext uri="{FF2B5EF4-FFF2-40B4-BE49-F238E27FC236}">
                <a16:creationId xmlns:a16="http://schemas.microsoft.com/office/drawing/2014/main" id="{F041C23E-638B-450E-8774-EB1EDD582761}"/>
              </a:ext>
            </a:extLst>
          </p:cNvPr>
          <p:cNvSpPr/>
          <p:nvPr/>
        </p:nvSpPr>
        <p:spPr>
          <a:xfrm>
            <a:off x="9489253" y="4473441"/>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0" name="Picture 89">
            <a:hlinkClick r:id="rId12"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3"/>
          <a:stretch>
            <a:fillRect/>
          </a:stretch>
        </p:blipFill>
        <p:spPr>
          <a:xfrm>
            <a:off x="11290478" y="157163"/>
            <a:ext cx="755970" cy="755970"/>
          </a:xfrm>
          <a:prstGeom prst="rect">
            <a:avLst/>
          </a:prstGeom>
        </p:spPr>
      </p:pic>
      <p:sp>
        <p:nvSpPr>
          <p:cNvPr id="91" name="Title 1">
            <a:extLst>
              <a:ext uri="{FF2B5EF4-FFF2-40B4-BE49-F238E27FC236}">
                <a16:creationId xmlns:a16="http://schemas.microsoft.com/office/drawing/2014/main" id="{FB2997D5-BACD-4B7E-9B7C-9FFC0417D121}"/>
              </a:ext>
            </a:extLst>
          </p:cNvPr>
          <p:cNvSpPr txBox="1">
            <a:spLocks/>
          </p:cNvSpPr>
          <p:nvPr/>
        </p:nvSpPr>
        <p:spPr>
          <a:xfrm>
            <a:off x="4641173" y="5396104"/>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02" name="Title 1">
            <a:extLst>
              <a:ext uri="{FF2B5EF4-FFF2-40B4-BE49-F238E27FC236}">
                <a16:creationId xmlns:a16="http://schemas.microsoft.com/office/drawing/2014/main" id="{6F9ABCB0-F1AB-4798-81F8-7554768585CB}"/>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Oval 81">
            <a:hlinkClick r:id="rId14" action="ppaction://hlinksldjump" highlightClick="1"/>
            <a:extLst>
              <a:ext uri="{FF2B5EF4-FFF2-40B4-BE49-F238E27FC236}">
                <a16:creationId xmlns:a16="http://schemas.microsoft.com/office/drawing/2014/main" id="{4E27469C-33EF-4A9E-B9CC-562F6888D316}"/>
              </a:ext>
            </a:extLst>
          </p:cNvPr>
          <p:cNvSpPr/>
          <p:nvPr/>
        </p:nvSpPr>
        <p:spPr>
          <a:xfrm>
            <a:off x="899483" y="2688374"/>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hlinkClick r:id="rId15" action="ppaction://hlinksldjump" highlightClick="1"/>
            <a:extLst>
              <a:ext uri="{FF2B5EF4-FFF2-40B4-BE49-F238E27FC236}">
                <a16:creationId xmlns:a16="http://schemas.microsoft.com/office/drawing/2014/main" id="{D8E260F9-E291-4DE0-8161-1A258E0D41DF}"/>
              </a:ext>
            </a:extLst>
          </p:cNvPr>
          <p:cNvSpPr/>
          <p:nvPr/>
        </p:nvSpPr>
        <p:spPr>
          <a:xfrm>
            <a:off x="899483" y="4480234"/>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9" name="Group 68">
            <a:extLst>
              <a:ext uri="{FF2B5EF4-FFF2-40B4-BE49-F238E27FC236}">
                <a16:creationId xmlns:a16="http://schemas.microsoft.com/office/drawing/2014/main" id="{666F0FE7-0F65-4726-A0B5-A7251EA49FE0}"/>
              </a:ext>
            </a:extLst>
          </p:cNvPr>
          <p:cNvGrpSpPr/>
          <p:nvPr/>
        </p:nvGrpSpPr>
        <p:grpSpPr>
          <a:xfrm>
            <a:off x="9498253" y="2661651"/>
            <a:ext cx="1062000" cy="1062000"/>
            <a:chOff x="8664843" y="2661651"/>
            <a:chExt cx="1062000" cy="1062000"/>
          </a:xfrm>
        </p:grpSpPr>
        <p:sp>
          <p:nvSpPr>
            <p:cNvPr id="93" name="Rectangle: Rounded Corners 92">
              <a:extLst>
                <a:ext uri="{FF2B5EF4-FFF2-40B4-BE49-F238E27FC236}">
                  <a16:creationId xmlns:a16="http://schemas.microsoft.com/office/drawing/2014/main" id="{F299C73C-225A-4EF1-A91A-D2AFC77BD3F8}"/>
                </a:ext>
              </a:extLst>
            </p:cNvPr>
            <p:cNvSpPr/>
            <p:nvPr/>
          </p:nvSpPr>
          <p:spPr>
            <a:xfrm>
              <a:off x="8664843" y="2661651"/>
              <a:ext cx="1062000" cy="1062000"/>
            </a:xfrm>
            <a:prstGeom prst="roundRect">
              <a:avLst>
                <a:gd name="adj" fmla="val 50000"/>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grpSp>
          <p:nvGrpSpPr>
            <p:cNvPr id="61" name="Group 60">
              <a:extLst>
                <a:ext uri="{FF2B5EF4-FFF2-40B4-BE49-F238E27FC236}">
                  <a16:creationId xmlns:a16="http://schemas.microsoft.com/office/drawing/2014/main" id="{4BC4282B-1971-4A79-B556-FF0D5E4457FC}"/>
                </a:ext>
              </a:extLst>
            </p:cNvPr>
            <p:cNvGrpSpPr/>
            <p:nvPr/>
          </p:nvGrpSpPr>
          <p:grpSpPr>
            <a:xfrm>
              <a:off x="8810674" y="2850875"/>
              <a:ext cx="770338" cy="683552"/>
              <a:chOff x="8809837" y="2800956"/>
              <a:chExt cx="770338" cy="683552"/>
            </a:xfrm>
          </p:grpSpPr>
          <p:cxnSp>
            <p:nvCxnSpPr>
              <p:cNvPr id="24" name="Straight Connector 23">
                <a:extLst>
                  <a:ext uri="{FF2B5EF4-FFF2-40B4-BE49-F238E27FC236}">
                    <a16:creationId xmlns:a16="http://schemas.microsoft.com/office/drawing/2014/main" id="{5B56F32E-F315-4428-BF87-9D878C44B834}"/>
                  </a:ext>
                </a:extLst>
              </p:cNvPr>
              <p:cNvCxnSpPr>
                <a:cxnSpLocks/>
              </p:cNvCxnSpPr>
              <p:nvPr/>
            </p:nvCxnSpPr>
            <p:spPr>
              <a:xfrm>
                <a:off x="8873904" y="291300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7380CB3-8E23-43C2-8562-BFCB7474CE2E}"/>
                  </a:ext>
                </a:extLst>
              </p:cNvPr>
              <p:cNvGrpSpPr/>
              <p:nvPr/>
            </p:nvGrpSpPr>
            <p:grpSpPr>
              <a:xfrm>
                <a:off x="8809837" y="2923966"/>
                <a:ext cx="232402" cy="365830"/>
                <a:chOff x="8814599" y="2923966"/>
                <a:chExt cx="232402" cy="365830"/>
              </a:xfrm>
            </p:grpSpPr>
            <p:grpSp>
              <p:nvGrpSpPr>
                <p:cNvPr id="131" name="Group 130">
                  <a:extLst>
                    <a:ext uri="{FF2B5EF4-FFF2-40B4-BE49-F238E27FC236}">
                      <a16:creationId xmlns:a16="http://schemas.microsoft.com/office/drawing/2014/main" id="{46E15737-3BC9-49D2-9B92-20540E65BD2A}"/>
                    </a:ext>
                  </a:extLst>
                </p:cNvPr>
                <p:cNvGrpSpPr/>
                <p:nvPr/>
              </p:nvGrpSpPr>
              <p:grpSpPr>
                <a:xfrm>
                  <a:off x="8855715" y="2923966"/>
                  <a:ext cx="150171" cy="276225"/>
                  <a:chOff x="9384047" y="2929416"/>
                  <a:chExt cx="150171" cy="276225"/>
                </a:xfrm>
              </p:grpSpPr>
              <p:cxnSp>
                <p:nvCxnSpPr>
                  <p:cNvPr id="132" name="Straight Connector 131">
                    <a:extLst>
                      <a:ext uri="{FF2B5EF4-FFF2-40B4-BE49-F238E27FC236}">
                        <a16:creationId xmlns:a16="http://schemas.microsoft.com/office/drawing/2014/main" id="{1935C765-201C-4073-997B-78C99B8C9312}"/>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5D5A4C8-BB00-4EAF-B3B1-29DC244AA29D}"/>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3" name="Arc 32">
                  <a:extLst>
                    <a:ext uri="{FF2B5EF4-FFF2-40B4-BE49-F238E27FC236}">
                      <a16:creationId xmlns:a16="http://schemas.microsoft.com/office/drawing/2014/main" id="{3F9D0457-8A04-466E-B146-75D99B9C9139}"/>
                    </a:ext>
                  </a:extLst>
                </p:cNvPr>
                <p:cNvSpPr/>
                <p:nvPr/>
              </p:nvSpPr>
              <p:spPr>
                <a:xfrm rot="10800000">
                  <a:off x="8814599"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35" name="Group 34">
                <a:extLst>
                  <a:ext uri="{FF2B5EF4-FFF2-40B4-BE49-F238E27FC236}">
                    <a16:creationId xmlns:a16="http://schemas.microsoft.com/office/drawing/2014/main" id="{C04B1701-0903-4C21-8BD9-E6C62663D9D9}"/>
                  </a:ext>
                </a:extLst>
              </p:cNvPr>
              <p:cNvGrpSpPr/>
              <p:nvPr/>
            </p:nvGrpSpPr>
            <p:grpSpPr>
              <a:xfrm>
                <a:off x="9347773" y="2923966"/>
                <a:ext cx="232402" cy="365830"/>
                <a:chOff x="9347773" y="2923966"/>
                <a:chExt cx="232402" cy="365830"/>
              </a:xfrm>
            </p:grpSpPr>
            <p:grpSp>
              <p:nvGrpSpPr>
                <p:cNvPr id="29" name="Group 28">
                  <a:extLst>
                    <a:ext uri="{FF2B5EF4-FFF2-40B4-BE49-F238E27FC236}">
                      <a16:creationId xmlns:a16="http://schemas.microsoft.com/office/drawing/2014/main" id="{F81E866A-B8E7-4A90-8E73-170D0EADE380}"/>
                    </a:ext>
                  </a:extLst>
                </p:cNvPr>
                <p:cNvGrpSpPr/>
                <p:nvPr/>
              </p:nvGrpSpPr>
              <p:grpSpPr>
                <a:xfrm>
                  <a:off x="9388889" y="2923966"/>
                  <a:ext cx="150171" cy="276225"/>
                  <a:chOff x="9384047" y="2929416"/>
                  <a:chExt cx="150171" cy="276225"/>
                </a:xfrm>
              </p:grpSpPr>
              <p:cxnSp>
                <p:nvCxnSpPr>
                  <p:cNvPr id="129" name="Straight Connector 128">
                    <a:extLst>
                      <a:ext uri="{FF2B5EF4-FFF2-40B4-BE49-F238E27FC236}">
                        <a16:creationId xmlns:a16="http://schemas.microsoft.com/office/drawing/2014/main" id="{44BFBD03-BB8C-434B-82DD-34C12BB5298C}"/>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5EA0546-5196-4CB2-98C1-CD290E14ADFC}"/>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134" name="Arc 32">
                  <a:extLst>
                    <a:ext uri="{FF2B5EF4-FFF2-40B4-BE49-F238E27FC236}">
                      <a16:creationId xmlns:a16="http://schemas.microsoft.com/office/drawing/2014/main" id="{946794B6-8FAC-4D11-B9E9-E97C13F7FF7E}"/>
                    </a:ext>
                  </a:extLst>
                </p:cNvPr>
                <p:cNvSpPr/>
                <p:nvPr/>
              </p:nvSpPr>
              <p:spPr>
                <a:xfrm rot="10800000">
                  <a:off x="9347773"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F22AC88E-EEAA-4EC3-8B46-74DEC1F9516E}"/>
                  </a:ext>
                </a:extLst>
              </p:cNvPr>
              <p:cNvGrpSpPr/>
              <p:nvPr/>
            </p:nvGrpSpPr>
            <p:grpSpPr>
              <a:xfrm>
                <a:off x="9093425" y="2800956"/>
                <a:ext cx="213408" cy="662005"/>
                <a:chOff x="9093425" y="2800956"/>
                <a:chExt cx="213408" cy="662005"/>
              </a:xfrm>
            </p:grpSpPr>
            <p:grpSp>
              <p:nvGrpSpPr>
                <p:cNvPr id="39" name="Group 38">
                  <a:extLst>
                    <a:ext uri="{FF2B5EF4-FFF2-40B4-BE49-F238E27FC236}">
                      <a16:creationId xmlns:a16="http://schemas.microsoft.com/office/drawing/2014/main" id="{5FC86093-61CB-491D-819B-7F055F26E649}"/>
                    </a:ext>
                  </a:extLst>
                </p:cNvPr>
                <p:cNvGrpSpPr/>
                <p:nvPr/>
              </p:nvGrpSpPr>
              <p:grpSpPr>
                <a:xfrm>
                  <a:off x="9093425" y="2800956"/>
                  <a:ext cx="213408" cy="662005"/>
                  <a:chOff x="9093425" y="2800956"/>
                  <a:chExt cx="213408" cy="662005"/>
                </a:xfrm>
              </p:grpSpPr>
              <p:cxnSp>
                <p:nvCxnSpPr>
                  <p:cNvPr id="128" name="Straight Connector 127">
                    <a:extLst>
                      <a:ext uri="{FF2B5EF4-FFF2-40B4-BE49-F238E27FC236}">
                        <a16:creationId xmlns:a16="http://schemas.microsoft.com/office/drawing/2014/main" id="{15BBE93C-7B0C-4A5C-ACC7-4685CB7CF4A3}"/>
                      </a:ext>
                    </a:extLst>
                  </p:cNvPr>
                  <p:cNvCxnSpPr>
                    <a:cxnSpLocks/>
                  </p:cNvCxnSpPr>
                  <p:nvPr/>
                </p:nvCxnSpPr>
                <p:spPr>
                  <a:xfrm rot="5400000">
                    <a:off x="8877951" y="312236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EA12535-F8FD-44E9-A08A-195227A2C4F2}"/>
                      </a:ext>
                    </a:extLst>
                  </p:cNvPr>
                  <p:cNvCxnSpPr>
                    <a:cxnSpLocks/>
                  </p:cNvCxnSpPr>
                  <p:nvPr/>
                </p:nvCxnSpPr>
                <p:spPr>
                  <a:xfrm>
                    <a:off x="9093425" y="3462961"/>
                    <a:ext cx="213408"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4A290393-E204-4DD2-804F-51D6A7C62006}"/>
                    </a:ext>
                  </a:extLst>
                </p:cNvPr>
                <p:cNvSpPr/>
                <p:nvPr/>
              </p:nvSpPr>
              <p:spPr>
                <a:xfrm>
                  <a:off x="9149894" y="2859450"/>
                  <a:ext cx="100471" cy="104694"/>
                </a:xfrm>
                <a:prstGeom prst="ellipse">
                  <a:avLst/>
                </a:prstGeom>
                <a:solidFill>
                  <a:srgbClr val="141B4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36" name="Straight Connector 135">
                <a:extLst>
                  <a:ext uri="{FF2B5EF4-FFF2-40B4-BE49-F238E27FC236}">
                    <a16:creationId xmlns:a16="http://schemas.microsoft.com/office/drawing/2014/main" id="{F9D6BF90-55DA-4A55-BD8E-FF8574F09754}"/>
                  </a:ext>
                </a:extLst>
              </p:cNvPr>
              <p:cNvCxnSpPr>
                <a:cxnSpLocks/>
              </p:cNvCxnSpPr>
              <p:nvPr/>
            </p:nvCxnSpPr>
            <p:spPr>
              <a:xfrm>
                <a:off x="8969154" y="3484508"/>
                <a:ext cx="457200"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sp>
        <p:nvSpPr>
          <p:cNvPr id="6" name="Oval 5">
            <a:hlinkClick r:id="rId9" action="ppaction://hlinksldjump" highlightClick="1"/>
            <a:extLst>
              <a:ext uri="{FF2B5EF4-FFF2-40B4-BE49-F238E27FC236}">
                <a16:creationId xmlns:a16="http://schemas.microsoft.com/office/drawing/2014/main" id="{350E84C0-8497-4C51-AC36-CA6D08BAFECE}"/>
              </a:ext>
            </a:extLst>
          </p:cNvPr>
          <p:cNvSpPr/>
          <p:nvPr/>
        </p:nvSpPr>
        <p:spPr>
          <a:xfrm>
            <a:off x="9489253" y="2650556"/>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a:hlinkClick r:id="rId16" action="ppaction://hlinksldjump" highlightClick="1"/>
            <a:extLst>
              <a:ext uri="{FF2B5EF4-FFF2-40B4-BE49-F238E27FC236}">
                <a16:creationId xmlns:a16="http://schemas.microsoft.com/office/drawing/2014/main" id="{CB4BA8CD-1249-4FB3-B93D-4F22C7AF2AAF}"/>
              </a:ext>
            </a:extLst>
          </p:cNvPr>
          <p:cNvSpPr/>
          <p:nvPr/>
        </p:nvSpPr>
        <p:spPr>
          <a:xfrm>
            <a:off x="5339412" y="2682207"/>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360246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heel(1)">
                                      <p:cBhvr>
                                        <p:cTn id="10" dur="2000"/>
                                        <p:tgtEl>
                                          <p:spTgt spid="10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wheel(1)">
                                      <p:cBhvr>
                                        <p:cTn id="13" dur="2000"/>
                                        <p:tgtEl>
                                          <p:spTgt spid="9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wheel(1)">
                                      <p:cBhvr>
                                        <p:cTn id="16" dur="2000"/>
                                        <p:tgtEl>
                                          <p:spTgt spid="10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heel(1)">
                                      <p:cBhvr>
                                        <p:cTn id="19" dur="2000"/>
                                        <p:tgtEl>
                                          <p:spTgt spid="82"/>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heel(1)">
                                      <p:cBhvr>
                                        <p:cTn id="23"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82" grpId="0" animBg="1"/>
      <p:bldP spid="99" grpId="0" animBg="1"/>
      <p:bldP spid="6" grpId="0" animBg="1"/>
      <p:bldP spid="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10;&#10;Description automatically generated">
            <a:extLst>
              <a:ext uri="{FF2B5EF4-FFF2-40B4-BE49-F238E27FC236}">
                <a16:creationId xmlns:a16="http://schemas.microsoft.com/office/drawing/2014/main" id="{A3143B46-6142-4422-9E2A-1612E0992052}"/>
              </a:ext>
            </a:extLst>
          </p:cNvPr>
          <p:cNvPicPr>
            <a:picLocks noChangeAspect="1"/>
          </p:cNvPicPr>
          <p:nvPr/>
        </p:nvPicPr>
        <p:blipFill rotWithShape="1">
          <a:blip r:embed="rId3">
            <a:extLst>
              <a:ext uri="{28A0092B-C50C-407E-A947-70E740481C1C}">
                <a14:useLocalDpi xmlns:a14="http://schemas.microsoft.com/office/drawing/2010/main" val="0"/>
              </a:ext>
            </a:extLst>
          </a:blip>
          <a:srcRect l="7137" t="7169" r="7166" b="6928"/>
          <a:stretch/>
        </p:blipFill>
        <p:spPr>
          <a:xfrm>
            <a:off x="261954" y="545010"/>
            <a:ext cx="754205" cy="756000"/>
          </a:xfrm>
          <a:prstGeom prst="ellipse">
            <a:avLst/>
          </a:prstGeom>
        </p:spPr>
      </p:pic>
      <p:sp>
        <p:nvSpPr>
          <p:cNvPr id="22" name="Rectangle: Rounded Corners 21">
            <a:hlinkClick r:id="rId4" action="ppaction://hlinksldjump" highlightClick="1"/>
            <a:extLst>
              <a:ext uri="{FF2B5EF4-FFF2-40B4-BE49-F238E27FC236}">
                <a16:creationId xmlns:a16="http://schemas.microsoft.com/office/drawing/2014/main" id="{E7FA0F46-48CA-4CC5-A478-243F06A50CE3}"/>
              </a:ext>
            </a:extLst>
          </p:cNvPr>
          <p:cNvSpPr/>
          <p:nvPr/>
        </p:nvSpPr>
        <p:spPr>
          <a:xfrm>
            <a:off x="1073188" y="227344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5950" indent="-1885950"/>
            <a:r>
              <a:rPr lang="en-GB" spc="-50" dirty="0">
                <a:solidFill>
                  <a:schemeClr val="tx1"/>
                </a:solidFill>
              </a:rPr>
              <a:t>RIS-8706-INS Issue 1- Route Level Assessment of Technical Compatibility between Rail Vehicles and Underline Bridges </a:t>
            </a:r>
          </a:p>
        </p:txBody>
      </p:sp>
      <p:sp>
        <p:nvSpPr>
          <p:cNvPr id="96" name="Rectangle: Rounded Corners 95">
            <a:hlinkClick r:id="rId5"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00B1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pc="-50" dirty="0">
                <a:solidFill>
                  <a:schemeClr val="bg1"/>
                </a:solidFill>
              </a:rPr>
              <a:t>Two new or updated Infrastructure standard have been published in the March 2021 standards catalogue.   </a:t>
            </a:r>
          </a:p>
        </p:txBody>
      </p:sp>
      <p:sp>
        <p:nvSpPr>
          <p:cNvPr id="11" name="Rectangle: Rounded Corners 10">
            <a:hlinkClick r:id="rId6" action="ppaction://hlinksldjump"/>
            <a:extLst>
              <a:ext uri="{FF2B5EF4-FFF2-40B4-BE49-F238E27FC236}">
                <a16:creationId xmlns:a16="http://schemas.microsoft.com/office/drawing/2014/main" id="{95EE5E27-3F36-4CA3-B555-BB4EBD346BB0}"/>
              </a:ext>
            </a:extLst>
          </p:cNvPr>
          <p:cNvSpPr/>
          <p:nvPr/>
        </p:nvSpPr>
        <p:spPr>
          <a:xfrm>
            <a:off x="1073188" y="14153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5950" indent="-1885950"/>
            <a:r>
              <a:rPr lang="en-GB" spc="-50" dirty="0">
                <a:solidFill>
                  <a:schemeClr val="tx1"/>
                </a:solidFill>
              </a:rPr>
              <a:t>GERT8006 Issue 3 - 	Route Availability Number for Assessment of Compatibility between Rail Vehicles and Underline Bridges</a:t>
            </a:r>
          </a:p>
        </p:txBody>
      </p:sp>
      <p:sp>
        <p:nvSpPr>
          <p:cNvPr id="12" name="Title 1">
            <a:extLst>
              <a:ext uri="{FF2B5EF4-FFF2-40B4-BE49-F238E27FC236}">
                <a16:creationId xmlns:a16="http://schemas.microsoft.com/office/drawing/2014/main" id="{59BB7DD9-5762-45BB-B4C1-DE974D96B8F1}"/>
              </a:ext>
            </a:extLst>
          </p:cNvPr>
          <p:cNvSpPr txBox="1">
            <a:spLocks/>
          </p:cNvSpPr>
          <p:nvPr/>
        </p:nvSpPr>
        <p:spPr>
          <a:xfrm>
            <a:off x="2412844" y="3156342"/>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6" name="Picture 15">
            <a:hlinkClick r:id="rId7"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8"/>
          <a:stretch>
            <a:fillRect/>
          </a:stretch>
        </p:blipFill>
        <p:spPr>
          <a:xfrm>
            <a:off x="11272545" y="5987813"/>
            <a:ext cx="755970" cy="755970"/>
          </a:xfrm>
          <a:prstGeom prst="rect">
            <a:avLst/>
          </a:prstGeom>
        </p:spPr>
      </p:pic>
      <p:pic>
        <p:nvPicPr>
          <p:cNvPr id="13" name="Picture 12">
            <a:hlinkClick r:id="rId9"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10"/>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665457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hlinkClick r:id="" action="ppaction://noaction" highlightClick="1"/>
            <a:extLst>
              <a:ext uri="{FF2B5EF4-FFF2-40B4-BE49-F238E27FC236}">
                <a16:creationId xmlns:a16="http://schemas.microsoft.com/office/drawing/2014/main" id="{CAD9600C-81C1-4B29-810E-2E0B2AB74BA8}"/>
              </a:ext>
            </a:extLst>
          </p:cNvPr>
          <p:cNvSpPr/>
          <p:nvPr/>
        </p:nvSpPr>
        <p:spPr>
          <a:xfrm>
            <a:off x="2402884" y="807708"/>
            <a:ext cx="7386554" cy="720000"/>
          </a:xfrm>
          <a:prstGeom prst="roundRect">
            <a:avLst>
              <a:gd name="adj" fmla="val 27679"/>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not this">
            <a:hlinkClick r:id="" action="ppaction://noaction" highlightClick="1"/>
            <a:extLst>
              <a:ext uri="{FF2B5EF4-FFF2-40B4-BE49-F238E27FC236}">
                <a16:creationId xmlns:a16="http://schemas.microsoft.com/office/drawing/2014/main" id="{FC27B757-DE1F-4931-8A5C-469F838AA1FB}"/>
              </a:ext>
            </a:extLst>
          </p:cNvPr>
          <p:cNvSpPr/>
          <p:nvPr/>
        </p:nvSpPr>
        <p:spPr>
          <a:xfrm>
            <a:off x="2402884" y="2366474"/>
            <a:ext cx="7386554" cy="720000"/>
          </a:xfrm>
          <a:prstGeom prst="roundRect">
            <a:avLst>
              <a:gd name="adj" fmla="val 28448"/>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button to proceed to that section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98" name="Title 1">
            <a:extLst>
              <a:ext uri="{FF2B5EF4-FFF2-40B4-BE49-F238E27FC236}">
                <a16:creationId xmlns:a16="http://schemas.microsoft.com/office/drawing/2014/main" id="{D0187B87-2CB9-4F2C-8383-38169CF6D414}"/>
              </a:ext>
            </a:extLst>
          </p:cNvPr>
          <p:cNvSpPr txBox="1">
            <a:spLocks/>
          </p:cNvSpPr>
          <p:nvPr/>
        </p:nvSpPr>
        <p:spPr>
          <a:xfrm>
            <a:off x="3090823" y="805194"/>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to  the Standards Framework in 2021 </a:t>
            </a:r>
          </a:p>
        </p:txBody>
      </p:sp>
      <p:sp>
        <p:nvSpPr>
          <p:cNvPr id="14" name="Title 1">
            <a:extLst>
              <a:ext uri="{FF2B5EF4-FFF2-40B4-BE49-F238E27FC236}">
                <a16:creationId xmlns:a16="http://schemas.microsoft.com/office/drawing/2014/main" id="{D28FFD0D-0621-4BFE-B35B-FC605EE3174C}"/>
              </a:ext>
            </a:extLst>
          </p:cNvPr>
          <p:cNvSpPr txBox="1">
            <a:spLocks/>
          </p:cNvSpPr>
          <p:nvPr/>
        </p:nvSpPr>
        <p:spPr>
          <a:xfrm>
            <a:off x="3832125" y="2380358"/>
            <a:ext cx="4535156"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to standards in March 2021</a:t>
            </a:r>
            <a:endParaRPr kumimoji="0" lang="en-GB" sz="2000" b="0" i="1"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32" name="no, no, no">
            <a:hlinkClick r:id="" action="ppaction://hlinkshowjump?jump=nextslide" highlightClick="1"/>
            <a:extLst>
              <a:ext uri="{FF2B5EF4-FFF2-40B4-BE49-F238E27FC236}">
                <a16:creationId xmlns:a16="http://schemas.microsoft.com/office/drawing/2014/main" id="{09B79CC2-0A05-4796-B89D-624EE0BFB5EC}"/>
              </a:ext>
            </a:extLst>
          </p:cNvPr>
          <p:cNvSpPr/>
          <p:nvPr/>
        </p:nvSpPr>
        <p:spPr>
          <a:xfrm>
            <a:off x="2411861" y="785832"/>
            <a:ext cx="7336681" cy="71889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no">
            <a:hlinkClick r:id="rId3" action="ppaction://hlinksldjump" highlightClick="1"/>
            <a:extLst>
              <a:ext uri="{FF2B5EF4-FFF2-40B4-BE49-F238E27FC236}">
                <a16:creationId xmlns:a16="http://schemas.microsoft.com/office/drawing/2014/main" id="{A95D116C-65F6-43E5-A95C-F21CCA165731}"/>
              </a:ext>
            </a:extLst>
          </p:cNvPr>
          <p:cNvSpPr/>
          <p:nvPr/>
        </p:nvSpPr>
        <p:spPr>
          <a:xfrm>
            <a:off x="2411861" y="2372302"/>
            <a:ext cx="7336038" cy="7200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079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546742"/>
            <a:ext cx="9889102"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5950" indent="-1885950"/>
            <a:r>
              <a:rPr lang="en-GB" spc="-50" dirty="0">
                <a:solidFill>
                  <a:schemeClr val="tx1"/>
                </a:solidFill>
              </a:rPr>
              <a:t>GERT8006 Issue 3 - 	Route Availability Number for Assessment of Compatibility between Rail Vehicles</a:t>
            </a:r>
            <a:br>
              <a:rPr lang="en-GB" spc="-50" dirty="0">
                <a:solidFill>
                  <a:schemeClr val="tx1"/>
                </a:solidFill>
              </a:rPr>
            </a:br>
            <a:r>
              <a:rPr lang="en-GB" spc="-50" dirty="0">
                <a:solidFill>
                  <a:schemeClr val="tx1"/>
                </a:solidFill>
              </a:rPr>
              <a:t>and Underline Bridges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35616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182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045924" cy="4870384"/>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pPr>
            <a:r>
              <a:rPr lang="en-GB" b="1" spc="-50" dirty="0">
                <a:solidFill>
                  <a:schemeClr val="tx1"/>
                </a:solidFill>
              </a:rPr>
              <a:t>Overview - </a:t>
            </a:r>
            <a:r>
              <a:rPr lang="en-GB" spc="-50" dirty="0">
                <a:solidFill>
                  <a:schemeClr val="tx1"/>
                </a:solidFill>
              </a:rPr>
              <a:t>The Route Availability (RA) system provides a simple method for undertaking an assessment of compatibility of the weight of rail vehicles with the load carrying capacity of underline bridges so that a bridge is not overloaded. A vehicle's weight is expressed as an RA number and similarly, the load carrying capacity of an underline bridge is also expressed as an RA number </a:t>
            </a:r>
          </a:p>
          <a:p>
            <a:pPr>
              <a:spcAft>
                <a:spcPts val="400"/>
              </a:spcAft>
            </a:pPr>
            <a:r>
              <a:rPr lang="en-GB" dirty="0">
                <a:solidFill>
                  <a:schemeClr val="tx1"/>
                </a:solidFill>
              </a:rPr>
              <a:t>The requirements for compatibility of trains and underline bridges are included in the </a:t>
            </a:r>
            <a:r>
              <a:rPr lang="en-GB" dirty="0">
                <a:solidFill>
                  <a:schemeClr val="tx1"/>
                </a:solidFill>
                <a:hlinkClick r:id="rId4"/>
              </a:rPr>
              <a:t>Infrastructure National Technical Specification Notice (NTSN). </a:t>
            </a:r>
            <a:r>
              <a:rPr lang="en-GB" dirty="0">
                <a:solidFill>
                  <a:schemeClr val="tx1"/>
                </a:solidFill>
              </a:rPr>
              <a:t>The NTSN permits an alternative approach, based on historic GB practice, and this standard sets out those requirements.</a:t>
            </a:r>
          </a:p>
          <a:p>
            <a:pPr>
              <a:spcAft>
                <a:spcPts val="400"/>
              </a:spcAft>
            </a:pPr>
            <a:r>
              <a:rPr lang="en-GB" dirty="0">
                <a:solidFill>
                  <a:schemeClr val="tx1"/>
                </a:solidFill>
              </a:rPr>
              <a:t>Issue three of the standard incorporates guidance on the use of differential speeds, taking into account that different rail vehicle types generate different dynamic load increments on a bridge at different speeds. Compatibility with the European Train Control System speed and axle loading categories is also addressed. The content has also been extensively revised with additional rationale and guidance and is aligned to the current regulatory framework.</a:t>
            </a:r>
          </a:p>
          <a:p>
            <a:pPr>
              <a:spcAft>
                <a:spcPts val="400"/>
              </a:spcAft>
            </a:pPr>
            <a:r>
              <a:rPr lang="en-GB" b="1" dirty="0">
                <a:solidFill>
                  <a:schemeClr val="tx1"/>
                </a:solidFill>
              </a:rPr>
              <a:t>Benefits - </a:t>
            </a:r>
            <a:r>
              <a:rPr lang="en-GB" dirty="0">
                <a:solidFill>
                  <a:schemeClr val="tx1"/>
                </a:solidFill>
              </a:rPr>
              <a:t>Perpetuating availability of the RA system provides a simple, proportionate and economic means of assessing compatibility between rail vehicles and underline bridges. The refinements to the process and better clarity of the requirements are estimated to bring at least an additional £600,000 of benefits over five years.</a:t>
            </a:r>
            <a:endParaRPr lang="en-GB" spc="-50" dirty="0">
              <a:solidFill>
                <a:schemeClr val="tx1"/>
              </a:solidFill>
            </a:endParaRPr>
          </a:p>
          <a:p>
            <a:pPr>
              <a:spcAft>
                <a:spcPts val="400"/>
              </a:spcAft>
            </a:pPr>
            <a:r>
              <a:rPr lang="en-GB" b="1" spc="-50" dirty="0">
                <a:solidFill>
                  <a:schemeClr val="tx1"/>
                </a:solidFill>
              </a:rPr>
              <a:t>Audience</a:t>
            </a:r>
            <a:r>
              <a:rPr lang="en-GB" spc="-50" dirty="0">
                <a:solidFill>
                  <a:schemeClr val="tx1"/>
                </a:solidFill>
              </a:rPr>
              <a:t> - This standard is targeted at engineers who need to determine the RA number of either rail vehicles or underline bridges.</a:t>
            </a:r>
          </a:p>
        </p:txBody>
      </p:sp>
      <p:sp>
        <p:nvSpPr>
          <p:cNvPr id="34" name="Rectangle: Rounded Corners 33">
            <a:extLst>
              <a:ext uri="{FF2B5EF4-FFF2-40B4-BE49-F238E27FC236}">
                <a16:creationId xmlns:a16="http://schemas.microsoft.com/office/drawing/2014/main" id="{BD7BAFDD-E808-4681-BF6D-F254778779D7}"/>
              </a:ext>
            </a:extLst>
          </p:cNvPr>
          <p:cNvSpPr/>
          <p:nvPr/>
        </p:nvSpPr>
        <p:spPr>
          <a:xfrm>
            <a:off x="278176" y="20951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9"/>
          <a:stretch>
            <a:fillRect/>
          </a:stretch>
        </p:blipFill>
        <p:spPr>
          <a:xfrm>
            <a:off x="10383085" y="546742"/>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5" name="Picture 24" descr="Icon&#10;&#10;Description automatically generated">
            <a:extLst>
              <a:ext uri="{FF2B5EF4-FFF2-40B4-BE49-F238E27FC236}">
                <a16:creationId xmlns:a16="http://schemas.microsoft.com/office/drawing/2014/main" id="{E429378B-2B26-4F94-B3A7-A7A4D135F51A}"/>
              </a:ext>
            </a:extLst>
          </p:cNvPr>
          <p:cNvPicPr>
            <a:picLocks noChangeAspect="1"/>
          </p:cNvPicPr>
          <p:nvPr/>
        </p:nvPicPr>
        <p:blipFill rotWithShape="1">
          <a:blip r:embed="rId10">
            <a:extLst>
              <a:ext uri="{28A0092B-C50C-407E-A947-70E740481C1C}">
                <a14:useLocalDpi xmlns:a14="http://schemas.microsoft.com/office/drawing/2010/main" val="0"/>
              </a:ext>
            </a:extLst>
          </a:blip>
          <a:srcRect l="7137" t="7169" r="7166" b="6928"/>
          <a:stretch/>
        </p:blipFill>
        <p:spPr>
          <a:xfrm>
            <a:off x="261954" y="510720"/>
            <a:ext cx="754205" cy="756000"/>
          </a:xfrm>
          <a:prstGeom prst="ellipse">
            <a:avLst/>
          </a:prstGeom>
        </p:spPr>
      </p:pic>
      <p:grpSp>
        <p:nvGrpSpPr>
          <p:cNvPr id="28" name="Group 27">
            <a:extLst>
              <a:ext uri="{FF2B5EF4-FFF2-40B4-BE49-F238E27FC236}">
                <a16:creationId xmlns:a16="http://schemas.microsoft.com/office/drawing/2014/main" id="{9BFAC714-1848-464C-8E80-80207634523C}"/>
              </a:ext>
            </a:extLst>
          </p:cNvPr>
          <p:cNvGrpSpPr/>
          <p:nvPr/>
        </p:nvGrpSpPr>
        <p:grpSpPr>
          <a:xfrm>
            <a:off x="278176" y="2866728"/>
            <a:ext cx="720000" cy="720000"/>
            <a:chOff x="3750681" y="4621806"/>
            <a:chExt cx="720000" cy="720000"/>
          </a:xfrm>
        </p:grpSpPr>
        <p:sp>
          <p:nvSpPr>
            <p:cNvPr id="29" name="Rectangle: Rounded Corners 28">
              <a:extLst>
                <a:ext uri="{FF2B5EF4-FFF2-40B4-BE49-F238E27FC236}">
                  <a16:creationId xmlns:a16="http://schemas.microsoft.com/office/drawing/2014/main" id="{2824A6B4-B0AC-45E3-90FC-F663F30C0A26}"/>
                </a:ext>
              </a:extLst>
            </p:cNvPr>
            <p:cNvSpPr/>
            <p:nvPr/>
          </p:nvSpPr>
          <p:spPr>
            <a:xfrm>
              <a:off x="3750681" y="46218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dirty="0">
                <a:solidFill>
                  <a:schemeClr val="tx1"/>
                </a:solidFill>
              </a:endParaRPr>
            </a:p>
          </p:txBody>
        </p:sp>
        <p:pic>
          <p:nvPicPr>
            <p:cNvPr id="30" name="Graphic 29" descr="Wrench">
              <a:extLst>
                <a:ext uri="{FF2B5EF4-FFF2-40B4-BE49-F238E27FC236}">
                  <a16:creationId xmlns:a16="http://schemas.microsoft.com/office/drawing/2014/main" id="{931A4CA8-73D8-4D19-8E7D-2B61FEC6DC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04681" y="4675806"/>
              <a:ext cx="612000" cy="612000"/>
            </a:xfrm>
            <a:prstGeom prst="rect">
              <a:avLst/>
            </a:prstGeom>
          </p:spPr>
        </p:pic>
      </p:grpSp>
      <p:grpSp>
        <p:nvGrpSpPr>
          <p:cNvPr id="37" name="Group 36">
            <a:extLst>
              <a:ext uri="{FF2B5EF4-FFF2-40B4-BE49-F238E27FC236}">
                <a16:creationId xmlns:a16="http://schemas.microsoft.com/office/drawing/2014/main" id="{28B51184-1ECF-4AB0-87A2-C218BDB3A196}"/>
              </a:ext>
            </a:extLst>
          </p:cNvPr>
          <p:cNvGrpSpPr/>
          <p:nvPr/>
        </p:nvGrpSpPr>
        <p:grpSpPr>
          <a:xfrm>
            <a:off x="255881" y="3645888"/>
            <a:ext cx="764589" cy="720000"/>
            <a:chOff x="1844012" y="3040870"/>
            <a:chExt cx="764589" cy="720000"/>
          </a:xfrm>
        </p:grpSpPr>
        <p:grpSp>
          <p:nvGrpSpPr>
            <p:cNvPr id="38" name="Group 37">
              <a:extLst>
                <a:ext uri="{FF2B5EF4-FFF2-40B4-BE49-F238E27FC236}">
                  <a16:creationId xmlns:a16="http://schemas.microsoft.com/office/drawing/2014/main" id="{626A6074-283E-41D3-A58F-56A5ACDB5138}"/>
                </a:ext>
              </a:extLst>
            </p:cNvPr>
            <p:cNvGrpSpPr/>
            <p:nvPr/>
          </p:nvGrpSpPr>
          <p:grpSpPr>
            <a:xfrm>
              <a:off x="1866307" y="3040870"/>
              <a:ext cx="720000" cy="720000"/>
              <a:chOff x="4946900" y="5652256"/>
              <a:chExt cx="720000" cy="720000"/>
            </a:xfrm>
          </p:grpSpPr>
          <p:sp>
            <p:nvSpPr>
              <p:cNvPr id="40" name="Oval 39">
                <a:extLst>
                  <a:ext uri="{FF2B5EF4-FFF2-40B4-BE49-F238E27FC236}">
                    <a16:creationId xmlns:a16="http://schemas.microsoft.com/office/drawing/2014/main" id="{D3B17681-C745-4D0A-81D7-212EB4ACCB74}"/>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41" name="Picture 40">
                <a:extLst>
                  <a:ext uri="{FF2B5EF4-FFF2-40B4-BE49-F238E27FC236}">
                    <a16:creationId xmlns:a16="http://schemas.microsoft.com/office/drawing/2014/main" id="{AB99F111-43E3-4129-B6A1-A45E586C982F}"/>
                  </a:ext>
                </a:extLst>
              </p:cNvPr>
              <p:cNvPicPr>
                <a:picLocks noChangeAspect="1"/>
              </p:cNvPicPr>
              <p:nvPr/>
            </p:nvPicPr>
            <p:blipFill>
              <a:blip r:embed="rId13"/>
              <a:stretch>
                <a:fillRect/>
              </a:stretch>
            </p:blipFill>
            <p:spPr>
              <a:xfrm>
                <a:off x="5036024" y="5672410"/>
                <a:ext cx="541752" cy="541752"/>
              </a:xfrm>
              <a:prstGeom prst="rect">
                <a:avLst/>
              </a:prstGeom>
            </p:spPr>
          </p:pic>
        </p:grpSp>
        <p:sp>
          <p:nvSpPr>
            <p:cNvPr id="39" name="TextBox 38">
              <a:extLst>
                <a:ext uri="{FF2B5EF4-FFF2-40B4-BE49-F238E27FC236}">
                  <a16:creationId xmlns:a16="http://schemas.microsoft.com/office/drawing/2014/main" id="{F4E013BA-6F40-4557-88FC-974A72D2D8B9}"/>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Tree>
    <p:extLst>
      <p:ext uri="{BB962C8B-B14F-4D97-AF65-F5344CB8AC3E}">
        <p14:creationId xmlns:p14="http://schemas.microsoft.com/office/powerpoint/2010/main" val="358241581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546742"/>
            <a:ext cx="9878591"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5950" indent="-1885950"/>
            <a:r>
              <a:rPr lang="en-GB" spc="-50" dirty="0">
                <a:solidFill>
                  <a:schemeClr val="tx1"/>
                </a:solidFill>
              </a:rPr>
              <a:t>RIS-8706-INS Issue 1- Route Level Assessment of Technical Compatibility between Rail Vehicles and</a:t>
            </a:r>
            <a:br>
              <a:rPr lang="en-GB" spc="-50" dirty="0">
                <a:solidFill>
                  <a:schemeClr val="tx1"/>
                </a:solidFill>
              </a:rPr>
            </a:br>
            <a:r>
              <a:rPr lang="en-GB" spc="-50" dirty="0">
                <a:solidFill>
                  <a:schemeClr val="tx1"/>
                </a:solidFill>
              </a:rPr>
              <a:t>Underline Bridges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35616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182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pPr>
            <a:r>
              <a:rPr lang="en-GB" b="1" spc="-50" dirty="0">
                <a:solidFill>
                  <a:schemeClr val="tx1"/>
                </a:solidFill>
              </a:rPr>
              <a:t>Overview - </a:t>
            </a:r>
            <a:r>
              <a:rPr lang="en-GB" spc="-50" dirty="0">
                <a:solidFill>
                  <a:schemeClr val="tx1"/>
                </a:solidFill>
              </a:rPr>
              <a:t>This is the first issue of this standard, but the content was previously largely in GERT8006 issue two Assessment of Compatibility of Rail Vehicle Weights and Underline Bridges (now superseded by issue three).</a:t>
            </a:r>
          </a:p>
          <a:p>
            <a:pPr>
              <a:spcAft>
                <a:spcPts val="400"/>
              </a:spcAft>
            </a:pPr>
            <a:r>
              <a:rPr lang="en-GB" spc="-50" dirty="0">
                <a:solidFill>
                  <a:schemeClr val="tx1"/>
                </a:solidFill>
              </a:rPr>
              <a:t>During the review of GERT8006 issue two, some of the content was found not to meet the criteria to be a </a:t>
            </a:r>
            <a:r>
              <a:rPr lang="en-GB" spc="-50" dirty="0">
                <a:solidFill>
                  <a:schemeClr val="tx1"/>
                </a:solidFill>
                <a:hlinkClick r:id="rId4"/>
              </a:rPr>
              <a:t>National Technical Rule.</a:t>
            </a:r>
            <a:r>
              <a:rPr lang="en-GB" spc="-50" dirty="0">
                <a:solidFill>
                  <a:schemeClr val="tx1"/>
                </a:solidFill>
              </a:rPr>
              <a:t> The content still deemed useful and was therefore moved into a </a:t>
            </a:r>
            <a:r>
              <a:rPr lang="en-GB" spc="-50" dirty="0">
                <a:solidFill>
                  <a:schemeClr val="tx1"/>
                </a:solidFill>
                <a:hlinkClick r:id="rId5"/>
              </a:rPr>
              <a:t>Rail Industry Standard</a:t>
            </a:r>
            <a:r>
              <a:rPr lang="en-GB" spc="-50" dirty="0">
                <a:solidFill>
                  <a:schemeClr val="tx1"/>
                </a:solidFill>
              </a:rPr>
              <a:t>. This change does not affect the principles of the requirements.</a:t>
            </a:r>
          </a:p>
          <a:p>
            <a:pPr>
              <a:spcAft>
                <a:spcPts val="400"/>
              </a:spcAft>
            </a:pPr>
            <a:r>
              <a:rPr lang="en-GB" spc="-50" dirty="0">
                <a:solidFill>
                  <a:schemeClr val="tx1"/>
                </a:solidFill>
              </a:rPr>
              <a:t>This standard also sets out the two further stages of assessment of compatibility to include the case when a proposed vehicle or speed of operation exceeds the limits of validity for the RA system, and to establish whether an underline bridge is vulnerable to excessive dynamic effects.</a:t>
            </a:r>
            <a:endParaRPr lang="en-GB" dirty="0">
              <a:solidFill>
                <a:schemeClr val="tx1"/>
              </a:solidFill>
            </a:endParaRPr>
          </a:p>
          <a:p>
            <a:pPr>
              <a:spcAft>
                <a:spcPts val="400"/>
              </a:spcAft>
            </a:pPr>
            <a:r>
              <a:rPr lang="en-GB" b="1" dirty="0">
                <a:solidFill>
                  <a:schemeClr val="tx1"/>
                </a:solidFill>
              </a:rPr>
              <a:t>Benefits - </a:t>
            </a:r>
            <a:r>
              <a:rPr lang="en-GB" dirty="0">
                <a:solidFill>
                  <a:schemeClr val="tx1"/>
                </a:solidFill>
              </a:rPr>
              <a:t>Perpetuating availability of the RA system provides a simple, proportionate and economic means of assessing compatibility between rail vehicles and underline bridges. The refinements to the process and better clarity of requirements in this standard and the associated GERT8006 Issue 3 are estimated to bring at least an additional £600,000 of benefits over five years.</a:t>
            </a:r>
            <a:endParaRPr lang="en-GB" spc="-50" dirty="0">
              <a:solidFill>
                <a:schemeClr val="tx1"/>
              </a:solidFill>
            </a:endParaRPr>
          </a:p>
          <a:p>
            <a:pPr>
              <a:spcAft>
                <a:spcPts val="400"/>
              </a:spcAft>
            </a:pPr>
            <a:r>
              <a:rPr lang="en-GB" b="1" spc="-50" dirty="0">
                <a:solidFill>
                  <a:schemeClr val="tx1"/>
                </a:solidFill>
              </a:rPr>
              <a:t>Audience</a:t>
            </a:r>
            <a:r>
              <a:rPr lang="en-GB" spc="-50" dirty="0">
                <a:solidFill>
                  <a:schemeClr val="tx1"/>
                </a:solidFill>
              </a:rPr>
              <a:t> -  This standard is</a:t>
            </a:r>
            <a:br>
              <a:rPr lang="en-GB" spc="-50" dirty="0">
                <a:solidFill>
                  <a:schemeClr val="tx1"/>
                </a:solidFill>
              </a:rPr>
            </a:br>
            <a:r>
              <a:rPr lang="en-GB" spc="-50" dirty="0">
                <a:solidFill>
                  <a:schemeClr val="tx1"/>
                </a:solidFill>
              </a:rPr>
              <a:t>targeted at engineers, </a:t>
            </a:r>
            <a:br>
              <a:rPr lang="en-GB" spc="-50" dirty="0">
                <a:solidFill>
                  <a:schemeClr val="tx1"/>
                </a:solidFill>
              </a:rPr>
            </a:br>
            <a:r>
              <a:rPr lang="en-GB" spc="-50" dirty="0">
                <a:solidFill>
                  <a:schemeClr val="tx1"/>
                </a:solidFill>
              </a:rPr>
              <a:t>operators and planners who </a:t>
            </a:r>
            <a:br>
              <a:rPr lang="en-GB" spc="-50" dirty="0">
                <a:solidFill>
                  <a:schemeClr val="tx1"/>
                </a:solidFill>
              </a:rPr>
            </a:br>
            <a:r>
              <a:rPr lang="en-GB" spc="-50" dirty="0">
                <a:solidFill>
                  <a:schemeClr val="tx1"/>
                </a:solidFill>
              </a:rPr>
              <a:t>need to assess compatibility </a:t>
            </a:r>
            <a:br>
              <a:rPr lang="en-GB" spc="-50" dirty="0">
                <a:solidFill>
                  <a:schemeClr val="tx1"/>
                </a:solidFill>
              </a:rPr>
            </a:br>
            <a:r>
              <a:rPr lang="en-GB" spc="-50" dirty="0">
                <a:solidFill>
                  <a:schemeClr val="tx1"/>
                </a:solidFill>
              </a:rPr>
              <a:t>between trains and</a:t>
            </a:r>
            <a:br>
              <a:rPr lang="en-GB" spc="-50" dirty="0">
                <a:solidFill>
                  <a:schemeClr val="tx1"/>
                </a:solidFill>
              </a:rPr>
            </a:br>
            <a:r>
              <a:rPr lang="en-GB" spc="-50" dirty="0">
                <a:solidFill>
                  <a:schemeClr val="tx1"/>
                </a:solidFill>
              </a:rPr>
              <a:t>infrastructure on specific routes.</a:t>
            </a:r>
          </a:p>
        </p:txBody>
      </p:sp>
      <p:grpSp>
        <p:nvGrpSpPr>
          <p:cNvPr id="33" name="Group 32">
            <a:extLst>
              <a:ext uri="{FF2B5EF4-FFF2-40B4-BE49-F238E27FC236}">
                <a16:creationId xmlns:a16="http://schemas.microsoft.com/office/drawing/2014/main" id="{9089962A-5148-4948-BDDB-9081258AD031}"/>
              </a:ext>
            </a:extLst>
          </p:cNvPr>
          <p:cNvGrpSpPr/>
          <p:nvPr/>
        </p:nvGrpSpPr>
        <p:grpSpPr>
          <a:xfrm>
            <a:off x="278176" y="2866728"/>
            <a:ext cx="720000" cy="720000"/>
            <a:chOff x="3750681" y="4621806"/>
            <a:chExt cx="720000" cy="720000"/>
          </a:xfrm>
        </p:grpSpPr>
        <p:sp>
          <p:nvSpPr>
            <p:cNvPr id="34" name="Rectangle: Rounded Corners 33">
              <a:extLst>
                <a:ext uri="{FF2B5EF4-FFF2-40B4-BE49-F238E27FC236}">
                  <a16:creationId xmlns:a16="http://schemas.microsoft.com/office/drawing/2014/main" id="{BD7BAFDD-E808-4681-BF6D-F254778779D7}"/>
                </a:ext>
              </a:extLst>
            </p:cNvPr>
            <p:cNvSpPr/>
            <p:nvPr/>
          </p:nvSpPr>
          <p:spPr>
            <a:xfrm>
              <a:off x="3750681" y="46218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dirty="0">
                <a:solidFill>
                  <a:schemeClr val="tx1"/>
                </a:solidFill>
              </a:endParaRPr>
            </a:p>
          </p:txBody>
        </p:sp>
        <p:pic>
          <p:nvPicPr>
            <p:cNvPr id="36" name="Graphic 35" descr="Wrench">
              <a:extLst>
                <a:ext uri="{FF2B5EF4-FFF2-40B4-BE49-F238E27FC236}">
                  <a16:creationId xmlns:a16="http://schemas.microsoft.com/office/drawing/2014/main" id="{DAA93159-A649-43EE-A802-BCD60E1D40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04681" y="4675806"/>
              <a:ext cx="612000" cy="612000"/>
            </a:xfrm>
            <a:prstGeom prst="rect">
              <a:avLst/>
            </a:prstGeom>
          </p:spPr>
        </p:pic>
      </p:grpSp>
      <p:pic>
        <p:nvPicPr>
          <p:cNvPr id="26" name="Picture 25">
            <a:hlinkClick r:id="rId8"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9"/>
          <a:stretch>
            <a:fillRect/>
          </a:stretch>
        </p:blipFill>
        <p:spPr>
          <a:xfrm>
            <a:off x="11272545" y="5987813"/>
            <a:ext cx="755970" cy="755970"/>
          </a:xfrm>
          <a:prstGeom prst="rect">
            <a:avLst/>
          </a:prstGeom>
        </p:spPr>
      </p:pic>
      <p:pic>
        <p:nvPicPr>
          <p:cNvPr id="27" name="Picture 26">
            <a:hlinkClick r:id="rId10"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11"/>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5" name="Picture 24" descr="Icon&#10;&#10;Description automatically generated">
            <a:extLst>
              <a:ext uri="{FF2B5EF4-FFF2-40B4-BE49-F238E27FC236}">
                <a16:creationId xmlns:a16="http://schemas.microsoft.com/office/drawing/2014/main" id="{E429378B-2B26-4F94-B3A7-A7A4D135F51A}"/>
              </a:ext>
            </a:extLst>
          </p:cNvPr>
          <p:cNvPicPr>
            <a:picLocks noChangeAspect="1"/>
          </p:cNvPicPr>
          <p:nvPr/>
        </p:nvPicPr>
        <p:blipFill rotWithShape="1">
          <a:blip r:embed="rId12">
            <a:extLst>
              <a:ext uri="{28A0092B-C50C-407E-A947-70E740481C1C}">
                <a14:useLocalDpi xmlns:a14="http://schemas.microsoft.com/office/drawing/2010/main" val="0"/>
              </a:ext>
            </a:extLst>
          </a:blip>
          <a:srcRect l="7137" t="7169" r="7166" b="6928"/>
          <a:stretch/>
        </p:blipFill>
        <p:spPr>
          <a:xfrm>
            <a:off x="261954" y="510720"/>
            <a:ext cx="754205" cy="756000"/>
          </a:xfrm>
          <a:prstGeom prst="ellipse">
            <a:avLst/>
          </a:prstGeom>
        </p:spPr>
      </p:pic>
      <p:sp>
        <p:nvSpPr>
          <p:cNvPr id="20" name="Rectangle: Rounded Corners 19">
            <a:extLst>
              <a:ext uri="{FF2B5EF4-FFF2-40B4-BE49-F238E27FC236}">
                <a16:creationId xmlns:a16="http://schemas.microsoft.com/office/drawing/2014/main" id="{0BF55684-C285-4569-8D69-F2AC935C3F4F}"/>
              </a:ext>
            </a:extLst>
          </p:cNvPr>
          <p:cNvSpPr/>
          <p:nvPr/>
        </p:nvSpPr>
        <p:spPr>
          <a:xfrm>
            <a:off x="278176" y="20951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grpSp>
        <p:nvGrpSpPr>
          <p:cNvPr id="21" name="Group 20">
            <a:extLst>
              <a:ext uri="{FF2B5EF4-FFF2-40B4-BE49-F238E27FC236}">
                <a16:creationId xmlns:a16="http://schemas.microsoft.com/office/drawing/2014/main" id="{78425D5B-7C9F-44C5-88B0-886BD684C8B3}"/>
              </a:ext>
            </a:extLst>
          </p:cNvPr>
          <p:cNvGrpSpPr/>
          <p:nvPr/>
        </p:nvGrpSpPr>
        <p:grpSpPr>
          <a:xfrm>
            <a:off x="255881" y="3638282"/>
            <a:ext cx="764589" cy="720000"/>
            <a:chOff x="1844012" y="3040870"/>
            <a:chExt cx="764589" cy="720000"/>
          </a:xfrm>
        </p:grpSpPr>
        <p:grpSp>
          <p:nvGrpSpPr>
            <p:cNvPr id="22" name="Group 21">
              <a:extLst>
                <a:ext uri="{FF2B5EF4-FFF2-40B4-BE49-F238E27FC236}">
                  <a16:creationId xmlns:a16="http://schemas.microsoft.com/office/drawing/2014/main" id="{D8C3CEA9-6E58-4C1B-BCE0-51CE865AAFBC}"/>
                </a:ext>
              </a:extLst>
            </p:cNvPr>
            <p:cNvGrpSpPr/>
            <p:nvPr/>
          </p:nvGrpSpPr>
          <p:grpSpPr>
            <a:xfrm>
              <a:off x="1866307" y="3040870"/>
              <a:ext cx="720000" cy="720000"/>
              <a:chOff x="4946900" y="5652256"/>
              <a:chExt cx="720000" cy="720000"/>
            </a:xfrm>
          </p:grpSpPr>
          <p:sp>
            <p:nvSpPr>
              <p:cNvPr id="29" name="Oval 28">
                <a:extLst>
                  <a:ext uri="{FF2B5EF4-FFF2-40B4-BE49-F238E27FC236}">
                    <a16:creationId xmlns:a16="http://schemas.microsoft.com/office/drawing/2014/main" id="{F17FEF7C-C30A-4DA0-8A54-106DE350F344}"/>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0" name="Picture 29">
                <a:extLst>
                  <a:ext uri="{FF2B5EF4-FFF2-40B4-BE49-F238E27FC236}">
                    <a16:creationId xmlns:a16="http://schemas.microsoft.com/office/drawing/2014/main" id="{B8809199-1B69-471A-9CDD-0DC278AC6B7C}"/>
                  </a:ext>
                </a:extLst>
              </p:cNvPr>
              <p:cNvPicPr>
                <a:picLocks noChangeAspect="1"/>
              </p:cNvPicPr>
              <p:nvPr/>
            </p:nvPicPr>
            <p:blipFill>
              <a:blip r:embed="rId13"/>
              <a:stretch>
                <a:fillRect/>
              </a:stretch>
            </p:blipFill>
            <p:spPr>
              <a:xfrm>
                <a:off x="5036024" y="5672410"/>
                <a:ext cx="541752" cy="541752"/>
              </a:xfrm>
              <a:prstGeom prst="rect">
                <a:avLst/>
              </a:prstGeom>
            </p:spPr>
          </p:pic>
        </p:grpSp>
        <p:sp>
          <p:nvSpPr>
            <p:cNvPr id="28" name="TextBox 27">
              <a:extLst>
                <a:ext uri="{FF2B5EF4-FFF2-40B4-BE49-F238E27FC236}">
                  <a16:creationId xmlns:a16="http://schemas.microsoft.com/office/drawing/2014/main" id="{8F6D2F11-6F2C-452C-A908-90114A2988C8}"/>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32" name="Picture 31">
            <a:hlinkClick r:id="rId3"/>
            <a:extLst>
              <a:ext uri="{FF2B5EF4-FFF2-40B4-BE49-F238E27FC236}">
                <a16:creationId xmlns:a16="http://schemas.microsoft.com/office/drawing/2014/main" id="{6AAF5C26-782A-48FE-8AFD-56E016796CE9}"/>
              </a:ext>
            </a:extLst>
          </p:cNvPr>
          <p:cNvPicPr>
            <a:picLocks noChangeAspect="1"/>
          </p:cNvPicPr>
          <p:nvPr/>
        </p:nvPicPr>
        <p:blipFill>
          <a:blip r:embed="rId14"/>
          <a:stretch>
            <a:fillRect/>
          </a:stretch>
        </p:blipFill>
        <p:spPr>
          <a:xfrm>
            <a:off x="10383085" y="546742"/>
            <a:ext cx="755970" cy="755970"/>
          </a:xfrm>
          <a:prstGeom prst="rect">
            <a:avLst/>
          </a:prstGeom>
        </p:spPr>
      </p:pic>
      <p:grpSp>
        <p:nvGrpSpPr>
          <p:cNvPr id="23" name="Group 22">
            <a:extLst>
              <a:ext uri="{FF2B5EF4-FFF2-40B4-BE49-F238E27FC236}">
                <a16:creationId xmlns:a16="http://schemas.microsoft.com/office/drawing/2014/main" id="{FEAC72B0-7BBE-4AFC-A247-6246C01EAEBC}"/>
              </a:ext>
            </a:extLst>
          </p:cNvPr>
          <p:cNvGrpSpPr/>
          <p:nvPr/>
        </p:nvGrpSpPr>
        <p:grpSpPr>
          <a:xfrm>
            <a:off x="4137521" y="4819280"/>
            <a:ext cx="6961348" cy="1880958"/>
            <a:chOff x="3967909" y="4560718"/>
            <a:chExt cx="6961348" cy="1880958"/>
          </a:xfrm>
        </p:grpSpPr>
        <p:pic>
          <p:nvPicPr>
            <p:cNvPr id="24" name="Picture 23">
              <a:extLst>
                <a:ext uri="{FF2B5EF4-FFF2-40B4-BE49-F238E27FC236}">
                  <a16:creationId xmlns:a16="http://schemas.microsoft.com/office/drawing/2014/main" id="{D6D526DF-F21A-41A4-B7C1-EA2BC0CC1275}"/>
                </a:ext>
              </a:extLst>
            </p:cNvPr>
            <p:cNvPicPr>
              <a:picLocks noChangeAspect="1"/>
            </p:cNvPicPr>
            <p:nvPr/>
          </p:nvPicPr>
          <p:blipFill rotWithShape="1">
            <a:blip r:embed="rId15"/>
            <a:srcRect r="37258"/>
            <a:stretch/>
          </p:blipFill>
          <p:spPr>
            <a:xfrm>
              <a:off x="3967909" y="4560718"/>
              <a:ext cx="3674795" cy="1880958"/>
            </a:xfrm>
            <a:prstGeom prst="rect">
              <a:avLst/>
            </a:prstGeom>
          </p:spPr>
        </p:pic>
        <p:pic>
          <p:nvPicPr>
            <p:cNvPr id="31" name="Picture 30">
              <a:extLst>
                <a:ext uri="{FF2B5EF4-FFF2-40B4-BE49-F238E27FC236}">
                  <a16:creationId xmlns:a16="http://schemas.microsoft.com/office/drawing/2014/main" id="{4FF2011A-3F07-4F45-8CB9-3120CEF1E141}"/>
                </a:ext>
              </a:extLst>
            </p:cNvPr>
            <p:cNvPicPr>
              <a:picLocks noChangeAspect="1"/>
            </p:cNvPicPr>
            <p:nvPr/>
          </p:nvPicPr>
          <p:blipFill>
            <a:blip r:embed="rId16"/>
            <a:stretch>
              <a:fillRect/>
            </a:stretch>
          </p:blipFill>
          <p:spPr>
            <a:xfrm>
              <a:off x="7833670" y="4620608"/>
              <a:ext cx="3095587" cy="1707028"/>
            </a:xfrm>
            <a:prstGeom prst="rect">
              <a:avLst/>
            </a:prstGeom>
          </p:spPr>
        </p:pic>
      </p:grpSp>
    </p:spTree>
    <p:extLst>
      <p:ext uri="{BB962C8B-B14F-4D97-AF65-F5344CB8AC3E}">
        <p14:creationId xmlns:p14="http://schemas.microsoft.com/office/powerpoint/2010/main" val="4352089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9E642DAC-2B42-4116-9106-8D9BC43CFCCA}"/>
              </a:ext>
            </a:extLst>
          </p:cNvPr>
          <p:cNvPicPr>
            <a:picLocks noChangeAspect="1"/>
          </p:cNvPicPr>
          <p:nvPr/>
        </p:nvPicPr>
        <p:blipFill rotWithShape="1">
          <a:blip r:embed="rId3">
            <a:extLst>
              <a:ext uri="{28A0092B-C50C-407E-A947-70E740481C1C}">
                <a14:useLocalDpi xmlns:a14="http://schemas.microsoft.com/office/drawing/2010/main" val="0"/>
              </a:ext>
            </a:extLst>
          </a:blip>
          <a:srcRect l="7119" t="7542" r="7148" b="6974"/>
          <a:stretch/>
        </p:blipFill>
        <p:spPr>
          <a:xfrm>
            <a:off x="275375" y="563010"/>
            <a:ext cx="722101" cy="720000"/>
          </a:xfrm>
          <a:prstGeom prst="ellipse">
            <a:avLst/>
          </a:prstGeom>
        </p:spPr>
      </p:pic>
      <p:sp>
        <p:nvSpPr>
          <p:cNvPr id="22" name="Rectangle: Rounded Corners 21">
            <a:hlinkClick r:id="rId4" action="ppaction://hlinksldjump" highlightClick="1"/>
            <a:extLst>
              <a:ext uri="{FF2B5EF4-FFF2-40B4-BE49-F238E27FC236}">
                <a16:creationId xmlns:a16="http://schemas.microsoft.com/office/drawing/2014/main" id="{E7FA0F46-48CA-4CC5-A478-243F06A50CE3}"/>
              </a:ext>
            </a:extLst>
          </p:cNvPr>
          <p:cNvSpPr/>
          <p:nvPr/>
        </p:nvSpPr>
        <p:spPr>
          <a:xfrm>
            <a:off x="1073188" y="227344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RIS-0775-CCS Issue 3 - AWS and TPWS Application Requirements</a:t>
            </a:r>
          </a:p>
        </p:txBody>
      </p:sp>
      <p:sp>
        <p:nvSpPr>
          <p:cNvPr id="96" name="Rectangle: Rounded Corners 95">
            <a:hlinkClick r:id="rId5"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79C1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pc="-50" dirty="0">
                <a:solidFill>
                  <a:schemeClr val="bg1"/>
                </a:solidFill>
              </a:rPr>
              <a:t>Three new or updated Control Command and Communications standard have been published in the March 2021 standards catalogue.   </a:t>
            </a:r>
          </a:p>
        </p:txBody>
      </p:sp>
      <p:sp>
        <p:nvSpPr>
          <p:cNvPr id="11" name="Rectangle: Rounded Corners 10">
            <a:hlinkClick r:id="rId6" action="ppaction://hlinksldjump"/>
            <a:extLst>
              <a:ext uri="{FF2B5EF4-FFF2-40B4-BE49-F238E27FC236}">
                <a16:creationId xmlns:a16="http://schemas.microsoft.com/office/drawing/2014/main" id="{95EE5E27-3F36-4CA3-B555-BB4EBD346BB0}"/>
              </a:ext>
            </a:extLst>
          </p:cNvPr>
          <p:cNvSpPr/>
          <p:nvPr/>
        </p:nvSpPr>
        <p:spPr>
          <a:xfrm>
            <a:off x="1073188" y="14153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GERT8075 Issue 4 - AWS and TPWS Interface Requirements</a:t>
            </a:r>
          </a:p>
        </p:txBody>
      </p:sp>
      <p:sp>
        <p:nvSpPr>
          <p:cNvPr id="12" name="Title 1">
            <a:extLst>
              <a:ext uri="{FF2B5EF4-FFF2-40B4-BE49-F238E27FC236}">
                <a16:creationId xmlns:a16="http://schemas.microsoft.com/office/drawing/2014/main" id="{59BB7DD9-5762-45BB-B4C1-DE974D96B8F1}"/>
              </a:ext>
            </a:extLst>
          </p:cNvPr>
          <p:cNvSpPr txBox="1">
            <a:spLocks/>
          </p:cNvSpPr>
          <p:nvPr/>
        </p:nvSpPr>
        <p:spPr>
          <a:xfrm>
            <a:off x="2412844" y="3789964"/>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6" name="Picture 15">
            <a:hlinkClick r:id="rId7"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8"/>
          <a:stretch>
            <a:fillRect/>
          </a:stretch>
        </p:blipFill>
        <p:spPr>
          <a:xfrm>
            <a:off x="11272545" y="5987813"/>
            <a:ext cx="755970" cy="755970"/>
          </a:xfrm>
          <a:prstGeom prst="rect">
            <a:avLst/>
          </a:prstGeom>
        </p:spPr>
      </p:pic>
      <p:pic>
        <p:nvPicPr>
          <p:cNvPr id="13" name="Picture 12">
            <a:hlinkClick r:id="rId9"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10"/>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7" name="Rectangle: Rounded Corners 36">
            <a:hlinkClick r:id="rId11" action="ppaction://hlinksldjump" highlightClick="1"/>
            <a:extLst>
              <a:ext uri="{FF2B5EF4-FFF2-40B4-BE49-F238E27FC236}">
                <a16:creationId xmlns:a16="http://schemas.microsoft.com/office/drawing/2014/main" id="{B434672A-3539-4592-B761-E84BEDFC6E22}"/>
              </a:ext>
            </a:extLst>
          </p:cNvPr>
          <p:cNvSpPr/>
          <p:nvPr/>
        </p:nvSpPr>
        <p:spPr>
          <a:xfrm>
            <a:off x="1073188" y="313150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GERT8402 Issue 3 - </a:t>
            </a:r>
            <a:r>
              <a:rPr lang="fr-FR" spc="-50" dirty="0">
                <a:solidFill>
                  <a:schemeClr val="tx1"/>
                </a:solidFill>
              </a:rPr>
              <a:t>ERTMS/ETCS DMI National</a:t>
            </a:r>
            <a:r>
              <a:rPr lang="en-GB" spc="-50" dirty="0">
                <a:solidFill>
                  <a:schemeClr val="tx1"/>
                </a:solidFill>
              </a:rPr>
              <a:t> Requirements</a:t>
            </a:r>
          </a:p>
        </p:txBody>
      </p:sp>
    </p:spTree>
    <p:extLst>
      <p:ext uri="{BB962C8B-B14F-4D97-AF65-F5344CB8AC3E}">
        <p14:creationId xmlns:p14="http://schemas.microsoft.com/office/powerpoint/2010/main" val="3772801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1BAC611D-2A64-4320-BF4C-F7EE5D2C2F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21" t="40615" r="18940" b="37952"/>
          <a:stretch/>
        </p:blipFill>
        <p:spPr bwMode="auto">
          <a:xfrm>
            <a:off x="8119118" y="5144633"/>
            <a:ext cx="2961146" cy="85932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79C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GERT8075 Issue 4 - AWS and TPWS Interface Requirements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676850"/>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182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20"/>
            <a:ext cx="10045924" cy="413966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pPr>
            <a:r>
              <a:rPr lang="en-GB" b="1" spc="-50" dirty="0">
                <a:solidFill>
                  <a:schemeClr val="tx1"/>
                </a:solidFill>
              </a:rPr>
              <a:t>Overview </a:t>
            </a:r>
            <a:r>
              <a:rPr lang="en-GB" spc="-50" dirty="0">
                <a:solidFill>
                  <a:schemeClr val="tx1"/>
                </a:solidFill>
              </a:rPr>
              <a:t>– GERT8075 issue four clarifies the scope of national technical rules (NTRs) for the AWS and TPWS trackside and onboard subsystems. Some requirements in GERT8075 issue three that were not relevant to technical compatibility and therefore did not meet the criteria to be a </a:t>
            </a:r>
            <a:r>
              <a:rPr lang="en-GB" spc="-50" dirty="0">
                <a:solidFill>
                  <a:schemeClr val="tx1"/>
                </a:solidFill>
                <a:hlinkClick r:id="rId5"/>
              </a:rPr>
              <a:t>National Technical Rule </a:t>
            </a:r>
            <a:r>
              <a:rPr lang="en-GB" spc="-50" dirty="0">
                <a:solidFill>
                  <a:schemeClr val="tx1"/>
                </a:solidFill>
              </a:rPr>
              <a:t>have been moved to RIS-0775-CCS issue three.</a:t>
            </a:r>
            <a:r>
              <a:rPr lang="en-GB" b="1" spc="-50" dirty="0">
                <a:solidFill>
                  <a:schemeClr val="tx1"/>
                </a:solidFill>
              </a:rPr>
              <a:t>  </a:t>
            </a:r>
            <a:r>
              <a:rPr lang="en-GB" spc="-50" dirty="0">
                <a:solidFill>
                  <a:schemeClr val="tx1"/>
                </a:solidFill>
              </a:rPr>
              <a:t>Changes to this issue of GERT8075 can be broken down into four areas - </a:t>
            </a:r>
          </a:p>
          <a:p>
            <a:pPr marL="342900" indent="-342900">
              <a:spcAft>
                <a:spcPts val="400"/>
              </a:spcAft>
              <a:buAutoNum type="arabicPeriod"/>
            </a:pPr>
            <a:r>
              <a:rPr lang="en-GB" b="1" spc="-50" dirty="0">
                <a:solidFill>
                  <a:schemeClr val="tx1"/>
                </a:solidFill>
              </a:rPr>
              <a:t>AWS trackside subsystem requirements </a:t>
            </a:r>
            <a:r>
              <a:rPr lang="en-GB" spc="-50" dirty="0">
                <a:solidFill>
                  <a:schemeClr val="tx1"/>
                </a:solidFill>
              </a:rPr>
              <a:t>- All the rationales reviewed and</a:t>
            </a:r>
            <a:br>
              <a:rPr lang="en-GB" spc="-50" dirty="0">
                <a:solidFill>
                  <a:schemeClr val="tx1"/>
                </a:solidFill>
              </a:rPr>
            </a:br>
            <a:r>
              <a:rPr lang="en-GB" spc="-50" dirty="0">
                <a:solidFill>
                  <a:schemeClr val="tx1"/>
                </a:solidFill>
              </a:rPr>
              <a:t>updated, and the guidance has been reviewed, expanded and updated.</a:t>
            </a:r>
          </a:p>
          <a:p>
            <a:pPr marL="342900" indent="-342900">
              <a:spcAft>
                <a:spcPts val="400"/>
              </a:spcAft>
              <a:buAutoNum type="arabicPeriod"/>
            </a:pPr>
            <a:r>
              <a:rPr lang="en-GB" b="1" dirty="0">
                <a:solidFill>
                  <a:schemeClr val="tx1"/>
                </a:solidFill>
              </a:rPr>
              <a:t>TPWS trackside subsystem requirements </a:t>
            </a:r>
            <a:r>
              <a:rPr lang="en-GB" dirty="0">
                <a:solidFill>
                  <a:schemeClr val="tx1"/>
                </a:solidFill>
              </a:rPr>
              <a:t>- Good practice in specifying</a:t>
            </a:r>
            <a:br>
              <a:rPr lang="en-GB" dirty="0">
                <a:solidFill>
                  <a:schemeClr val="tx1"/>
                </a:solidFill>
              </a:rPr>
            </a:br>
            <a:r>
              <a:rPr lang="en-GB" dirty="0">
                <a:solidFill>
                  <a:schemeClr val="tx1"/>
                </a:solidFill>
              </a:rPr>
              <a:t>technical compatibility of the trackside subsystem with onboard</a:t>
            </a:r>
            <a:br>
              <a:rPr lang="en-GB" dirty="0">
                <a:solidFill>
                  <a:schemeClr val="tx1"/>
                </a:solidFill>
              </a:rPr>
            </a:br>
            <a:r>
              <a:rPr lang="en-GB" dirty="0">
                <a:solidFill>
                  <a:schemeClr val="tx1"/>
                </a:solidFill>
              </a:rPr>
              <a:t>subsystems, including TPWS trackside equipment configuration, </a:t>
            </a:r>
            <a:br>
              <a:rPr lang="en-GB" dirty="0">
                <a:solidFill>
                  <a:schemeClr val="tx1"/>
                </a:solidFill>
              </a:rPr>
            </a:br>
            <a:r>
              <a:rPr lang="en-GB" dirty="0">
                <a:solidFill>
                  <a:schemeClr val="tx1"/>
                </a:solidFill>
              </a:rPr>
              <a:t>mini-loops, loop ariels and TPWS OSS loop configuration added.</a:t>
            </a:r>
          </a:p>
          <a:p>
            <a:pPr marL="342900" indent="-342900">
              <a:spcAft>
                <a:spcPts val="400"/>
              </a:spcAft>
              <a:buAutoNum type="arabicPeriod"/>
            </a:pPr>
            <a:r>
              <a:rPr lang="en-GB" b="1" dirty="0">
                <a:solidFill>
                  <a:schemeClr val="tx1"/>
                </a:solidFill>
              </a:rPr>
              <a:t>AWS onboard subsystem requirements </a:t>
            </a:r>
            <a:r>
              <a:rPr lang="en-GB" dirty="0">
                <a:solidFill>
                  <a:schemeClr val="tx1"/>
                </a:solidFill>
              </a:rPr>
              <a:t>- Good practice in specifying</a:t>
            </a:r>
            <a:br>
              <a:rPr lang="en-GB" dirty="0">
                <a:solidFill>
                  <a:schemeClr val="tx1"/>
                </a:solidFill>
              </a:rPr>
            </a:br>
            <a:r>
              <a:rPr lang="en-GB" dirty="0">
                <a:solidFill>
                  <a:schemeClr val="tx1"/>
                </a:solidFill>
              </a:rPr>
              <a:t>technical compatibility of the maximum and minimum sensitivity</a:t>
            </a:r>
            <a:br>
              <a:rPr lang="en-GB" dirty="0">
                <a:solidFill>
                  <a:schemeClr val="tx1"/>
                </a:solidFill>
              </a:rPr>
            </a:br>
            <a:r>
              <a:rPr lang="en-GB" dirty="0">
                <a:solidFill>
                  <a:schemeClr val="tx1"/>
                </a:solidFill>
              </a:rPr>
              <a:t>levels of AWS receivers with AWS magnets added.  </a:t>
            </a:r>
          </a:p>
          <a:p>
            <a:pPr marL="342900" indent="-342900">
              <a:spcAft>
                <a:spcPts val="400"/>
              </a:spcAft>
              <a:buAutoNum type="arabicPeriod"/>
            </a:pPr>
            <a:r>
              <a:rPr lang="en-GB" b="1" dirty="0">
                <a:solidFill>
                  <a:schemeClr val="tx1"/>
                </a:solidFill>
              </a:rPr>
              <a:t>TPWS onboard subsystem requirements </a:t>
            </a:r>
            <a:r>
              <a:rPr lang="en-GB" dirty="0">
                <a:solidFill>
                  <a:schemeClr val="tx1"/>
                </a:solidFill>
              </a:rPr>
              <a:t>- Good practice in specifying</a:t>
            </a:r>
            <a:br>
              <a:rPr lang="en-GB" dirty="0">
                <a:solidFill>
                  <a:schemeClr val="tx1"/>
                </a:solidFill>
              </a:rPr>
            </a:br>
            <a:r>
              <a:rPr lang="en-GB" dirty="0">
                <a:solidFill>
                  <a:schemeClr val="tx1"/>
                </a:solidFill>
              </a:rPr>
              <a:t>technical compatibility of the onboard subsystem with TPWS loops, </a:t>
            </a:r>
            <a:br>
              <a:rPr lang="en-GB" dirty="0">
                <a:solidFill>
                  <a:schemeClr val="tx1"/>
                </a:solidFill>
              </a:rPr>
            </a:br>
            <a:r>
              <a:rPr lang="en-GB" dirty="0">
                <a:solidFill>
                  <a:schemeClr val="tx1"/>
                </a:solidFill>
              </a:rPr>
              <a:t>inc. Power up over an active TPWS loop and Effective train speeds. </a:t>
            </a:r>
          </a:p>
        </p:txBody>
      </p:sp>
      <p:grpSp>
        <p:nvGrpSpPr>
          <p:cNvPr id="4" name="Group 3">
            <a:extLst>
              <a:ext uri="{FF2B5EF4-FFF2-40B4-BE49-F238E27FC236}">
                <a16:creationId xmlns:a16="http://schemas.microsoft.com/office/drawing/2014/main" id="{D49DE5B9-BCCF-4567-B678-50D8B2FA0F11}"/>
              </a:ext>
            </a:extLst>
          </p:cNvPr>
          <p:cNvGrpSpPr/>
          <p:nvPr/>
        </p:nvGrpSpPr>
        <p:grpSpPr>
          <a:xfrm>
            <a:off x="256359" y="3672390"/>
            <a:ext cx="764589" cy="720000"/>
            <a:chOff x="256359" y="3148842"/>
            <a:chExt cx="764589" cy="720000"/>
          </a:xfrm>
        </p:grpSpPr>
        <p:sp>
          <p:nvSpPr>
            <p:cNvPr id="23" name="Oval 22">
              <a:extLst>
                <a:ext uri="{FF2B5EF4-FFF2-40B4-BE49-F238E27FC236}">
                  <a16:creationId xmlns:a16="http://schemas.microsoft.com/office/drawing/2014/main" id="{C3537569-C0AF-42FB-A4B1-1F266C757924}"/>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R="0" lvl="0" indent="92075" defTabSz="121917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endParaRPr>
            </a:p>
          </p:txBody>
        </p:sp>
        <p:sp>
          <p:nvSpPr>
            <p:cNvPr id="24" name="TextBox 23">
              <a:extLst>
                <a:ext uri="{FF2B5EF4-FFF2-40B4-BE49-F238E27FC236}">
                  <a16:creationId xmlns:a16="http://schemas.microsoft.com/office/drawing/2014/main" id="{6B9E6441-1CF5-47CC-8492-201487E72B33}"/>
                </a:ext>
              </a:extLst>
            </p:cNvPr>
            <p:cNvSpPr txBox="1"/>
            <p:nvPr/>
          </p:nvSpPr>
          <p:spPr>
            <a:xfrm>
              <a:off x="256359" y="3565742"/>
              <a:ext cx="764589" cy="246221"/>
            </a:xfrm>
            <a:prstGeom prst="rect">
              <a:avLst/>
            </a:prstGeom>
            <a:noFill/>
          </p:spPr>
          <p:txBody>
            <a:bodyPr wrap="square" rtlCol="0">
              <a:spAutoFit/>
            </a:bodyPr>
            <a:lstStyle/>
            <a:p>
              <a:pPr algn="ctr"/>
              <a:r>
                <a:rPr lang="en-GB" sz="1000" dirty="0"/>
                <a:t>Suppliers</a:t>
              </a:r>
            </a:p>
          </p:txBody>
        </p:sp>
        <p:pic>
          <p:nvPicPr>
            <p:cNvPr id="3" name="Graphic 2" descr="Handshake">
              <a:extLst>
                <a:ext uri="{FF2B5EF4-FFF2-40B4-BE49-F238E27FC236}">
                  <a16:creationId xmlns:a16="http://schemas.microsoft.com/office/drawing/2014/main" id="{B9CF3BEC-949F-4BAB-B5F5-8BF746D551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0936" y="3174639"/>
              <a:ext cx="598762" cy="598762"/>
            </a:xfrm>
            <a:prstGeom prst="rect">
              <a:avLst/>
            </a:prstGeom>
          </p:spPr>
        </p:pic>
      </p:grpSp>
      <p:grpSp>
        <p:nvGrpSpPr>
          <p:cNvPr id="33" name="Group 32">
            <a:extLst>
              <a:ext uri="{FF2B5EF4-FFF2-40B4-BE49-F238E27FC236}">
                <a16:creationId xmlns:a16="http://schemas.microsoft.com/office/drawing/2014/main" id="{9089962A-5148-4948-BDDB-9081258AD031}"/>
              </a:ext>
            </a:extLst>
          </p:cNvPr>
          <p:cNvGrpSpPr/>
          <p:nvPr/>
        </p:nvGrpSpPr>
        <p:grpSpPr>
          <a:xfrm>
            <a:off x="278176" y="2870182"/>
            <a:ext cx="720000" cy="720000"/>
            <a:chOff x="3750681" y="4621806"/>
            <a:chExt cx="720000" cy="720000"/>
          </a:xfrm>
        </p:grpSpPr>
        <p:sp>
          <p:nvSpPr>
            <p:cNvPr id="34" name="Rectangle: Rounded Corners 33">
              <a:extLst>
                <a:ext uri="{FF2B5EF4-FFF2-40B4-BE49-F238E27FC236}">
                  <a16:creationId xmlns:a16="http://schemas.microsoft.com/office/drawing/2014/main" id="{BD7BAFDD-E808-4681-BF6D-F254778779D7}"/>
                </a:ext>
              </a:extLst>
            </p:cNvPr>
            <p:cNvSpPr/>
            <p:nvPr/>
          </p:nvSpPr>
          <p:spPr>
            <a:xfrm>
              <a:off x="3750681" y="46218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dirty="0">
                <a:solidFill>
                  <a:schemeClr val="tx1"/>
                </a:solidFill>
              </a:endParaRPr>
            </a:p>
          </p:txBody>
        </p:sp>
        <p:pic>
          <p:nvPicPr>
            <p:cNvPr id="36" name="Graphic 35" descr="Wrench">
              <a:extLst>
                <a:ext uri="{FF2B5EF4-FFF2-40B4-BE49-F238E27FC236}">
                  <a16:creationId xmlns:a16="http://schemas.microsoft.com/office/drawing/2014/main" id="{DAA93159-A649-43EE-A802-BCD60E1D40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04681" y="4675806"/>
              <a:ext cx="612000" cy="612000"/>
            </a:xfrm>
            <a:prstGeom prst="rect">
              <a:avLst/>
            </a:prstGeom>
          </p:spPr>
        </p:pic>
      </p:grpSp>
      <p:pic>
        <p:nvPicPr>
          <p:cNvPr id="26" name="Picture 25">
            <a:hlinkClick r:id="rId10"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11"/>
          <a:stretch>
            <a:fillRect/>
          </a:stretch>
        </p:blipFill>
        <p:spPr>
          <a:xfrm>
            <a:off x="11272545" y="5987813"/>
            <a:ext cx="755970" cy="755970"/>
          </a:xfrm>
          <a:prstGeom prst="rect">
            <a:avLst/>
          </a:prstGeom>
        </p:spPr>
      </p:pic>
      <p:pic>
        <p:nvPicPr>
          <p:cNvPr id="27" name="Picture 26">
            <a:hlinkClick r:id="rId12"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13"/>
          <a:stretch>
            <a:fillRect/>
          </a:stretch>
        </p:blipFill>
        <p:spPr>
          <a:xfrm>
            <a:off x="11290478" y="157163"/>
            <a:ext cx="755970" cy="755970"/>
          </a:xfrm>
          <a:prstGeom prst="rect">
            <a:avLst/>
          </a:prstGeom>
        </p:spPr>
      </p:pic>
      <p:pic>
        <p:nvPicPr>
          <p:cNvPr id="31" name="Picture 30">
            <a:hlinkClick r:id="rId4"/>
            <a:extLst>
              <a:ext uri="{FF2B5EF4-FFF2-40B4-BE49-F238E27FC236}">
                <a16:creationId xmlns:a16="http://schemas.microsoft.com/office/drawing/2014/main" id="{C0D890E0-FFE2-48A5-8855-F9C935226E0A}"/>
              </a:ext>
            </a:extLst>
          </p:cNvPr>
          <p:cNvPicPr>
            <a:picLocks noChangeAspect="1"/>
          </p:cNvPicPr>
          <p:nvPr/>
        </p:nvPicPr>
        <p:blipFill>
          <a:blip r:embed="rId14"/>
          <a:stretch>
            <a:fillRect/>
          </a:stretch>
        </p:blipFill>
        <p:spPr>
          <a:xfrm>
            <a:off x="10386222" y="53777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1" name="Picture 20" descr="Icon&#10;&#10;Description automatically generated">
            <a:extLst>
              <a:ext uri="{FF2B5EF4-FFF2-40B4-BE49-F238E27FC236}">
                <a16:creationId xmlns:a16="http://schemas.microsoft.com/office/drawing/2014/main" id="{587372CD-E097-41BD-AADC-87AB03EEA7A3}"/>
              </a:ext>
            </a:extLst>
          </p:cNvPr>
          <p:cNvPicPr>
            <a:picLocks noChangeAspect="1"/>
          </p:cNvPicPr>
          <p:nvPr/>
        </p:nvPicPr>
        <p:blipFill rotWithShape="1">
          <a:blip r:embed="rId15">
            <a:extLst>
              <a:ext uri="{28A0092B-C50C-407E-A947-70E740481C1C}">
                <a14:useLocalDpi xmlns:a14="http://schemas.microsoft.com/office/drawing/2010/main" val="0"/>
              </a:ext>
            </a:extLst>
          </a:blip>
          <a:srcRect l="7119" t="7542" r="7148" b="6974"/>
          <a:stretch/>
        </p:blipFill>
        <p:spPr>
          <a:xfrm>
            <a:off x="275375" y="528720"/>
            <a:ext cx="722101" cy="720000"/>
          </a:xfrm>
          <a:prstGeom prst="ellipse">
            <a:avLst/>
          </a:prstGeom>
        </p:spPr>
      </p:pic>
      <p:pic>
        <p:nvPicPr>
          <p:cNvPr id="2" name="Picture 1">
            <a:extLst>
              <a:ext uri="{FF2B5EF4-FFF2-40B4-BE49-F238E27FC236}">
                <a16:creationId xmlns:a16="http://schemas.microsoft.com/office/drawing/2014/main" id="{03B66596-1647-467F-81F1-B7347116CEB1}"/>
              </a:ext>
            </a:extLst>
          </p:cNvPr>
          <p:cNvPicPr>
            <a:picLocks noChangeAspect="1"/>
          </p:cNvPicPr>
          <p:nvPr/>
        </p:nvPicPr>
        <p:blipFill>
          <a:blip r:embed="rId16"/>
          <a:stretch>
            <a:fillRect/>
          </a:stretch>
        </p:blipFill>
        <p:spPr>
          <a:xfrm>
            <a:off x="9985220" y="2579460"/>
            <a:ext cx="1095044" cy="1092930"/>
          </a:xfrm>
          <a:prstGeom prst="rect">
            <a:avLst/>
          </a:prstGeom>
        </p:spPr>
      </p:pic>
      <p:pic>
        <p:nvPicPr>
          <p:cNvPr id="10" name="Picture 9">
            <a:extLst>
              <a:ext uri="{FF2B5EF4-FFF2-40B4-BE49-F238E27FC236}">
                <a16:creationId xmlns:a16="http://schemas.microsoft.com/office/drawing/2014/main" id="{6241EA91-752A-4AD4-98F3-1B2043C1E4CC}"/>
              </a:ext>
            </a:extLst>
          </p:cNvPr>
          <p:cNvPicPr>
            <a:picLocks noChangeAspect="1"/>
          </p:cNvPicPr>
          <p:nvPr/>
        </p:nvPicPr>
        <p:blipFill>
          <a:blip r:embed="rId17"/>
          <a:stretch>
            <a:fillRect/>
          </a:stretch>
        </p:blipFill>
        <p:spPr>
          <a:xfrm>
            <a:off x="8119118" y="3767535"/>
            <a:ext cx="2961146" cy="1296073"/>
          </a:xfrm>
          <a:prstGeom prst="rect">
            <a:avLst/>
          </a:prstGeom>
        </p:spPr>
      </p:pic>
      <p:pic>
        <p:nvPicPr>
          <p:cNvPr id="2052" name="Picture 4" descr="See the source image">
            <a:extLst>
              <a:ext uri="{FF2B5EF4-FFF2-40B4-BE49-F238E27FC236}">
                <a16:creationId xmlns:a16="http://schemas.microsoft.com/office/drawing/2014/main" id="{411CD86D-C9EA-40E1-B1A0-33EB50110F87}"/>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20064" b="20268"/>
          <a:stretch/>
        </p:blipFill>
        <p:spPr bwMode="auto">
          <a:xfrm>
            <a:off x="8119118" y="2568422"/>
            <a:ext cx="1854727" cy="1117716"/>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Rounded Corners 37">
            <a:extLst>
              <a:ext uri="{FF2B5EF4-FFF2-40B4-BE49-F238E27FC236}">
                <a16:creationId xmlns:a16="http://schemas.microsoft.com/office/drawing/2014/main" id="{292244ED-13B8-4D60-8C50-5FF5821548D7}"/>
              </a:ext>
            </a:extLst>
          </p:cNvPr>
          <p:cNvSpPr/>
          <p:nvPr/>
        </p:nvSpPr>
        <p:spPr>
          <a:xfrm>
            <a:off x="277476" y="208935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39" name="Arrow: Down 38">
            <a:hlinkClick r:id="" action="ppaction://hlinkshowjump?jump=nextslide" highlightClick="1"/>
            <a:extLst>
              <a:ext uri="{FF2B5EF4-FFF2-40B4-BE49-F238E27FC236}">
                <a16:creationId xmlns:a16="http://schemas.microsoft.com/office/drawing/2014/main" id="{A851CE38-C53C-4A4F-80AA-0054B4ED316E}"/>
              </a:ext>
            </a:extLst>
          </p:cNvPr>
          <p:cNvSpPr/>
          <p:nvPr/>
        </p:nvSpPr>
        <p:spPr>
          <a:xfrm>
            <a:off x="5586132" y="6311257"/>
            <a:ext cx="1019734" cy="54531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itle 1">
            <a:extLst>
              <a:ext uri="{FF2B5EF4-FFF2-40B4-BE49-F238E27FC236}">
                <a16:creationId xmlns:a16="http://schemas.microsoft.com/office/drawing/2014/main" id="{0684548E-7EA8-42D4-A186-4BBC03D4214A}"/>
              </a:ext>
            </a:extLst>
          </p:cNvPr>
          <p:cNvSpPr txBox="1">
            <a:spLocks/>
          </p:cNvSpPr>
          <p:nvPr/>
        </p:nvSpPr>
        <p:spPr>
          <a:xfrm>
            <a:off x="1787703" y="5986353"/>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Continued</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196005272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4718891"/>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dirty="0">
                <a:solidFill>
                  <a:schemeClr val="tx1"/>
                </a:solidFill>
              </a:rPr>
              <a:t>Benefits </a:t>
            </a:r>
            <a:r>
              <a:rPr lang="en-GB" dirty="0">
                <a:solidFill>
                  <a:schemeClr val="tx1"/>
                </a:solidFill>
              </a:rPr>
              <a:t>–</a:t>
            </a:r>
            <a:r>
              <a:rPr lang="en-GB" b="1" dirty="0">
                <a:solidFill>
                  <a:schemeClr val="tx1"/>
                </a:solidFill>
              </a:rPr>
              <a:t> </a:t>
            </a:r>
            <a:r>
              <a:rPr lang="en-GB" spc="-50" dirty="0">
                <a:solidFill>
                  <a:schemeClr val="tx1"/>
                </a:solidFill>
              </a:rPr>
              <a:t>The changes made is expected to</a:t>
            </a:r>
          </a:p>
          <a:p>
            <a:pPr marL="285750" indent="-285750">
              <a:buFont typeface="Arial" panose="020B0604020202020204" pitchFamily="34" charset="0"/>
              <a:buChar char="•"/>
            </a:pPr>
            <a:r>
              <a:rPr lang="en-GB" spc="-50" dirty="0">
                <a:solidFill>
                  <a:schemeClr val="tx1"/>
                </a:solidFill>
              </a:rPr>
              <a:t>P</a:t>
            </a:r>
            <a:r>
              <a:rPr lang="en-GB" dirty="0">
                <a:solidFill>
                  <a:schemeClr val="tx1"/>
                </a:solidFill>
              </a:rPr>
              <a:t>rovide a cost benefit to rail vehicle suppliers, rolling stock owners and AWS/TPWS product suppliers, through efficiencies in the authorisation of new and upgraded rail vehicles and AWS/TPWS subsystems. </a:t>
            </a:r>
          </a:p>
          <a:p>
            <a:pPr marL="285750" indent="-285750">
              <a:buFont typeface="Arial" panose="020B0604020202020204" pitchFamily="34" charset="0"/>
              <a:buChar char="•"/>
            </a:pPr>
            <a:r>
              <a:rPr lang="en-GB" dirty="0">
                <a:solidFill>
                  <a:schemeClr val="tx1"/>
                </a:solidFill>
              </a:rPr>
              <a:t>Help applicants to define the required scope of </a:t>
            </a:r>
            <a:r>
              <a:rPr lang="en-GB" dirty="0" err="1">
                <a:solidFill>
                  <a:schemeClr val="tx1"/>
                </a:solidFill>
              </a:rPr>
              <a:t>DeBo</a:t>
            </a:r>
            <a:r>
              <a:rPr lang="en-GB" dirty="0">
                <a:solidFill>
                  <a:schemeClr val="tx1"/>
                </a:solidFill>
              </a:rPr>
              <a:t> assessment and avoid unnecessary and duplicated effort.</a:t>
            </a:r>
          </a:p>
          <a:p>
            <a:pPr marL="285750" indent="-285750">
              <a:buFont typeface="Arial" panose="020B0604020202020204" pitchFamily="34" charset="0"/>
              <a:buChar char="•"/>
            </a:pPr>
            <a:r>
              <a:rPr lang="en-GB" spc="-50" dirty="0">
                <a:solidFill>
                  <a:schemeClr val="tx1"/>
                </a:solidFill>
              </a:rPr>
              <a:t>Reduce costs through efficiencies in the application of the Common Safety Method on Risk Evaluation and Acceptance, which could equate to £20,000 over five years.</a:t>
            </a:r>
          </a:p>
          <a:p>
            <a:pPr marL="285750" indent="-285750">
              <a:buFont typeface="Arial" panose="020B0604020202020204" pitchFamily="34" charset="0"/>
              <a:buChar char="•"/>
            </a:pPr>
            <a:r>
              <a:rPr lang="en-GB" spc="-50" dirty="0">
                <a:solidFill>
                  <a:schemeClr val="tx1"/>
                </a:solidFill>
              </a:rPr>
              <a:t>Realise substantial benefits on the control of SPAD risk and overspeed risk. This could equate to savings of at least £60,000 over five years.</a:t>
            </a:r>
          </a:p>
          <a:p>
            <a:r>
              <a:rPr lang="en-GB" spc="-50" dirty="0">
                <a:solidFill>
                  <a:schemeClr val="tx1"/>
                </a:solidFill>
              </a:rPr>
              <a:t>Although, these standards are unlikely to result in significant safety, performance benefits or reduction of design effort, the changes will though increase the visibility of good practice to designers and will reduce the regulatory burden and reduce confusion around the legitimacy of certain requirements as NTRs</a:t>
            </a:r>
          </a:p>
          <a:p>
            <a:r>
              <a:rPr lang="en-GB" spc="-50" dirty="0">
                <a:solidFill>
                  <a:schemeClr val="tx1"/>
                </a:solidFill>
              </a:rPr>
              <a:t> </a:t>
            </a:r>
            <a:endParaRPr lang="en-GB" b="1" spc="-50" dirty="0">
              <a:solidFill>
                <a:schemeClr val="tx1"/>
              </a:solidFill>
            </a:endParaRPr>
          </a:p>
          <a:p>
            <a:r>
              <a:rPr lang="en-GB" b="1" spc="-50" dirty="0">
                <a:solidFill>
                  <a:schemeClr val="tx1"/>
                </a:solidFill>
              </a:rPr>
              <a:t>Audience</a:t>
            </a:r>
            <a:r>
              <a:rPr lang="en-GB" spc="-50" dirty="0">
                <a:solidFill>
                  <a:schemeClr val="tx1"/>
                </a:solidFill>
              </a:rPr>
              <a:t> –  Rail vehicle suppliers  AWS and TPWS equipment suppliers, Rolling stock owners, Designated Bodies and those specifying AWS and TPWS trackside equipment.  </a:t>
            </a:r>
          </a:p>
          <a:p>
            <a:endParaRPr lang="en-GB" spc="-50" dirty="0">
              <a:solidFill>
                <a:schemeClr val="tx1"/>
              </a:solidFill>
            </a:endParaRPr>
          </a:p>
        </p:txBody>
      </p:sp>
      <p:pic>
        <p:nvPicPr>
          <p:cNvPr id="26" name="Picture 25">
            <a:hlinkClick r:id="rId3"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1" name="Picture 20" descr="Icon&#10;&#10;Description automatically generated">
            <a:extLst>
              <a:ext uri="{FF2B5EF4-FFF2-40B4-BE49-F238E27FC236}">
                <a16:creationId xmlns:a16="http://schemas.microsoft.com/office/drawing/2014/main" id="{587372CD-E097-41BD-AADC-87AB03EEA7A3}"/>
              </a:ext>
            </a:extLst>
          </p:cNvPr>
          <p:cNvPicPr>
            <a:picLocks noChangeAspect="1"/>
          </p:cNvPicPr>
          <p:nvPr/>
        </p:nvPicPr>
        <p:blipFill rotWithShape="1">
          <a:blip r:embed="rId7">
            <a:extLst>
              <a:ext uri="{28A0092B-C50C-407E-A947-70E740481C1C}">
                <a14:useLocalDpi xmlns:a14="http://schemas.microsoft.com/office/drawing/2010/main" val="0"/>
              </a:ext>
            </a:extLst>
          </a:blip>
          <a:srcRect l="7119" t="7542" r="7148" b="6974"/>
          <a:stretch/>
        </p:blipFill>
        <p:spPr>
          <a:xfrm>
            <a:off x="275375" y="528720"/>
            <a:ext cx="722101" cy="720000"/>
          </a:xfrm>
          <a:prstGeom prst="ellipse">
            <a:avLst/>
          </a:prstGeom>
        </p:spPr>
      </p:pic>
      <p:sp>
        <p:nvSpPr>
          <p:cNvPr id="18" name="Rectangle: Rounded Corners 17">
            <a:extLst>
              <a:ext uri="{FF2B5EF4-FFF2-40B4-BE49-F238E27FC236}">
                <a16:creationId xmlns:a16="http://schemas.microsoft.com/office/drawing/2014/main" id="{1B44BFF7-BE9C-4494-AA37-A2C6EF824076}"/>
              </a:ext>
            </a:extLst>
          </p:cNvPr>
          <p:cNvSpPr/>
          <p:nvPr/>
        </p:nvSpPr>
        <p:spPr>
          <a:xfrm>
            <a:off x="279057" y="13182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20" name="Group 19">
            <a:extLst>
              <a:ext uri="{FF2B5EF4-FFF2-40B4-BE49-F238E27FC236}">
                <a16:creationId xmlns:a16="http://schemas.microsoft.com/office/drawing/2014/main" id="{C732B692-8F44-42D4-99A2-34D60A51C298}"/>
              </a:ext>
            </a:extLst>
          </p:cNvPr>
          <p:cNvGrpSpPr/>
          <p:nvPr/>
        </p:nvGrpSpPr>
        <p:grpSpPr>
          <a:xfrm>
            <a:off x="256359" y="3672390"/>
            <a:ext cx="764589" cy="720000"/>
            <a:chOff x="256359" y="3148842"/>
            <a:chExt cx="764589" cy="720000"/>
          </a:xfrm>
        </p:grpSpPr>
        <p:sp>
          <p:nvSpPr>
            <p:cNvPr id="22" name="Oval 21">
              <a:extLst>
                <a:ext uri="{FF2B5EF4-FFF2-40B4-BE49-F238E27FC236}">
                  <a16:creationId xmlns:a16="http://schemas.microsoft.com/office/drawing/2014/main" id="{C558E413-6131-42DA-8958-6E43772C6573}"/>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R="0" lvl="0" indent="92075" defTabSz="121917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endParaRPr>
            </a:p>
          </p:txBody>
        </p:sp>
        <p:sp>
          <p:nvSpPr>
            <p:cNvPr id="25" name="TextBox 24">
              <a:extLst>
                <a:ext uri="{FF2B5EF4-FFF2-40B4-BE49-F238E27FC236}">
                  <a16:creationId xmlns:a16="http://schemas.microsoft.com/office/drawing/2014/main" id="{98232B5F-E20B-4163-938D-F1948A2BC4A7}"/>
                </a:ext>
              </a:extLst>
            </p:cNvPr>
            <p:cNvSpPr txBox="1"/>
            <p:nvPr/>
          </p:nvSpPr>
          <p:spPr>
            <a:xfrm>
              <a:off x="256359" y="3565742"/>
              <a:ext cx="764589" cy="246221"/>
            </a:xfrm>
            <a:prstGeom prst="rect">
              <a:avLst/>
            </a:prstGeom>
            <a:noFill/>
          </p:spPr>
          <p:txBody>
            <a:bodyPr wrap="square" rtlCol="0">
              <a:spAutoFit/>
            </a:bodyPr>
            <a:lstStyle/>
            <a:p>
              <a:pPr algn="ctr"/>
              <a:r>
                <a:rPr lang="en-GB" sz="1000" dirty="0"/>
                <a:t>Suppliers</a:t>
              </a:r>
            </a:p>
          </p:txBody>
        </p:sp>
        <p:pic>
          <p:nvPicPr>
            <p:cNvPr id="28" name="Graphic 27" descr="Handshake">
              <a:extLst>
                <a:ext uri="{FF2B5EF4-FFF2-40B4-BE49-F238E27FC236}">
                  <a16:creationId xmlns:a16="http://schemas.microsoft.com/office/drawing/2014/main" id="{C951DFB3-BFD0-4893-AD21-166C349F37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0936" y="3174639"/>
              <a:ext cx="598762" cy="598762"/>
            </a:xfrm>
            <a:prstGeom prst="rect">
              <a:avLst/>
            </a:prstGeom>
          </p:spPr>
        </p:pic>
      </p:grpSp>
      <p:grpSp>
        <p:nvGrpSpPr>
          <p:cNvPr id="29" name="Group 28">
            <a:extLst>
              <a:ext uri="{FF2B5EF4-FFF2-40B4-BE49-F238E27FC236}">
                <a16:creationId xmlns:a16="http://schemas.microsoft.com/office/drawing/2014/main" id="{19762324-4DC6-4D09-9704-92BE2EC5EDA5}"/>
              </a:ext>
            </a:extLst>
          </p:cNvPr>
          <p:cNvGrpSpPr/>
          <p:nvPr/>
        </p:nvGrpSpPr>
        <p:grpSpPr>
          <a:xfrm>
            <a:off x="278176" y="2870182"/>
            <a:ext cx="720000" cy="720000"/>
            <a:chOff x="3750681" y="4621806"/>
            <a:chExt cx="720000" cy="720000"/>
          </a:xfrm>
        </p:grpSpPr>
        <p:sp>
          <p:nvSpPr>
            <p:cNvPr id="30" name="Rectangle: Rounded Corners 29">
              <a:extLst>
                <a:ext uri="{FF2B5EF4-FFF2-40B4-BE49-F238E27FC236}">
                  <a16:creationId xmlns:a16="http://schemas.microsoft.com/office/drawing/2014/main" id="{01006816-B4D3-4D37-A9C2-7746979E4BEF}"/>
                </a:ext>
              </a:extLst>
            </p:cNvPr>
            <p:cNvSpPr/>
            <p:nvPr/>
          </p:nvSpPr>
          <p:spPr>
            <a:xfrm>
              <a:off x="3750681" y="46218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dirty="0">
                <a:solidFill>
                  <a:schemeClr val="tx1"/>
                </a:solidFill>
              </a:endParaRPr>
            </a:p>
          </p:txBody>
        </p:sp>
        <p:pic>
          <p:nvPicPr>
            <p:cNvPr id="32" name="Graphic 31" descr="Wrench">
              <a:extLst>
                <a:ext uri="{FF2B5EF4-FFF2-40B4-BE49-F238E27FC236}">
                  <a16:creationId xmlns:a16="http://schemas.microsoft.com/office/drawing/2014/main" id="{53733D74-14C5-4C64-9726-EB385E4517E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04681" y="4675806"/>
              <a:ext cx="612000" cy="612000"/>
            </a:xfrm>
            <a:prstGeom prst="rect">
              <a:avLst/>
            </a:prstGeom>
          </p:spPr>
        </p:pic>
      </p:grpSp>
      <p:sp>
        <p:nvSpPr>
          <p:cNvPr id="37" name="Rectangle: Rounded Corners 36">
            <a:extLst>
              <a:ext uri="{FF2B5EF4-FFF2-40B4-BE49-F238E27FC236}">
                <a16:creationId xmlns:a16="http://schemas.microsoft.com/office/drawing/2014/main" id="{2430E98D-A4E7-4095-B05C-D5ECE9A9F53E}"/>
              </a:ext>
            </a:extLst>
          </p:cNvPr>
          <p:cNvSpPr/>
          <p:nvPr/>
        </p:nvSpPr>
        <p:spPr>
          <a:xfrm>
            <a:off x="277476" y="208935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
        <p:nvSpPr>
          <p:cNvPr id="38" name="Arrow: Down 37">
            <a:hlinkClick r:id="" action="ppaction://hlinkshowjump?jump=previousslide" highlightClick="1"/>
            <a:extLst>
              <a:ext uri="{FF2B5EF4-FFF2-40B4-BE49-F238E27FC236}">
                <a16:creationId xmlns:a16="http://schemas.microsoft.com/office/drawing/2014/main" id="{0F6FBA0A-F520-4579-8281-1CBC4F7FC9F7}"/>
              </a:ext>
            </a:extLst>
          </p:cNvPr>
          <p:cNvSpPr/>
          <p:nvPr/>
        </p:nvSpPr>
        <p:spPr>
          <a:xfrm flipV="1">
            <a:off x="5586132" y="6311257"/>
            <a:ext cx="1019734" cy="54531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itle 1">
            <a:extLst>
              <a:ext uri="{FF2B5EF4-FFF2-40B4-BE49-F238E27FC236}">
                <a16:creationId xmlns:a16="http://schemas.microsoft.com/office/drawing/2014/main" id="{3232C6FD-27C1-4506-8276-F6163F68C6C9}"/>
              </a:ext>
            </a:extLst>
          </p:cNvPr>
          <p:cNvSpPr txBox="1">
            <a:spLocks/>
          </p:cNvSpPr>
          <p:nvPr/>
        </p:nvSpPr>
        <p:spPr>
          <a:xfrm>
            <a:off x="1787703" y="5986353"/>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Go back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23" name="Rectangle: Rounded Corners 22">
            <a:hlinkClick r:id="rId12" highlightClick="1"/>
            <a:extLst>
              <a:ext uri="{FF2B5EF4-FFF2-40B4-BE49-F238E27FC236}">
                <a16:creationId xmlns:a16="http://schemas.microsoft.com/office/drawing/2014/main" id="{E0C924E2-2860-426C-89A8-4A89ACF07BB7}"/>
              </a:ext>
            </a:extLst>
          </p:cNvPr>
          <p:cNvSpPr/>
          <p:nvPr/>
        </p:nvSpPr>
        <p:spPr>
          <a:xfrm>
            <a:off x="1073189" y="546742"/>
            <a:ext cx="9826040" cy="720000"/>
          </a:xfrm>
          <a:prstGeom prst="roundRect">
            <a:avLst>
              <a:gd name="adj" fmla="val 30718"/>
            </a:avLst>
          </a:prstGeom>
          <a:solidFill>
            <a:schemeClr val="bg1"/>
          </a:solidFill>
          <a:ln w="38100">
            <a:solidFill>
              <a:srgbClr val="79C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GERT8075 Issue 4 - AWS and TPWS Interface Requirements</a:t>
            </a:r>
          </a:p>
        </p:txBody>
      </p:sp>
      <p:pic>
        <p:nvPicPr>
          <p:cNvPr id="24" name="Picture 23">
            <a:hlinkClick r:id="rId12"/>
            <a:extLst>
              <a:ext uri="{FF2B5EF4-FFF2-40B4-BE49-F238E27FC236}">
                <a16:creationId xmlns:a16="http://schemas.microsoft.com/office/drawing/2014/main" id="{A3BD7347-1D5E-4272-83EB-3CBE38E21307}"/>
              </a:ext>
            </a:extLst>
          </p:cNvPr>
          <p:cNvPicPr>
            <a:picLocks noChangeAspect="1"/>
          </p:cNvPicPr>
          <p:nvPr/>
        </p:nvPicPr>
        <p:blipFill>
          <a:blip r:embed="rId13"/>
          <a:stretch>
            <a:fillRect/>
          </a:stretch>
        </p:blipFill>
        <p:spPr>
          <a:xfrm>
            <a:off x="10386222" y="537776"/>
            <a:ext cx="755970" cy="755970"/>
          </a:xfrm>
          <a:prstGeom prst="rect">
            <a:avLst/>
          </a:prstGeom>
        </p:spPr>
      </p:pic>
    </p:spTree>
    <p:extLst>
      <p:ext uri="{BB962C8B-B14F-4D97-AF65-F5344CB8AC3E}">
        <p14:creationId xmlns:p14="http://schemas.microsoft.com/office/powerpoint/2010/main" val="232476268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783998" cy="720000"/>
          </a:xfrm>
          <a:prstGeom prst="roundRect">
            <a:avLst>
              <a:gd name="adj" fmla="val 30718"/>
            </a:avLst>
          </a:prstGeom>
          <a:solidFill>
            <a:schemeClr val="bg1"/>
          </a:solidFill>
          <a:ln w="38100">
            <a:solidFill>
              <a:srgbClr val="79C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RIS-0775-CCS Issue 3 - AWS and TPWS Application Requirements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35616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182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025681" cy="436500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pPr>
            <a:r>
              <a:rPr lang="en-GB" b="1" spc="-50" dirty="0">
                <a:solidFill>
                  <a:schemeClr val="tx1"/>
                </a:solidFill>
              </a:rPr>
              <a:t>Overview – </a:t>
            </a:r>
            <a:r>
              <a:rPr lang="en-GB" spc="-50" dirty="0">
                <a:solidFill>
                  <a:schemeClr val="tx1"/>
                </a:solidFill>
              </a:rPr>
              <a:t>Some requirements in GERT8075 issue three that were not relevant to technical compatibility and therefore did not meet the criteria to be a </a:t>
            </a:r>
            <a:r>
              <a:rPr lang="en-GB" spc="-50" dirty="0">
                <a:solidFill>
                  <a:schemeClr val="tx1"/>
                </a:solidFill>
                <a:hlinkClick r:id="rId4"/>
              </a:rPr>
              <a:t>National Technical Rule </a:t>
            </a:r>
            <a:r>
              <a:rPr lang="en-GB" spc="-50" dirty="0">
                <a:solidFill>
                  <a:schemeClr val="tx1"/>
                </a:solidFill>
              </a:rPr>
              <a:t>have been moved into a</a:t>
            </a:r>
            <a:r>
              <a:rPr lang="en-GB" spc="-50" dirty="0">
                <a:solidFill>
                  <a:schemeClr val="tx1"/>
                </a:solidFill>
                <a:hlinkClick r:id="rId5"/>
              </a:rPr>
              <a:t> Rail Industry Standard</a:t>
            </a:r>
            <a:r>
              <a:rPr lang="en-GB" spc="-50" dirty="0">
                <a:solidFill>
                  <a:schemeClr val="tx1"/>
                </a:solidFill>
              </a:rPr>
              <a:t> - RIS-0775-CCS issue three.</a:t>
            </a:r>
            <a:r>
              <a:rPr lang="en-GB" b="1" spc="-50" dirty="0">
                <a:solidFill>
                  <a:schemeClr val="tx1"/>
                </a:solidFill>
              </a:rPr>
              <a:t>  </a:t>
            </a:r>
            <a:r>
              <a:rPr lang="en-GB" dirty="0">
                <a:solidFill>
                  <a:schemeClr val="tx1"/>
                </a:solidFill>
              </a:rPr>
              <a:t>In addition RIS-0775-CCS issue three provides a more comprehensive set of requirements that can be used when taking decisions about integration of changes to AWS and TPWS subsystems with train operations on the GB mainline railway. This includes -</a:t>
            </a:r>
          </a:p>
          <a:p>
            <a:pPr marL="342900" indent="-342900">
              <a:spcAft>
                <a:spcPts val="400"/>
              </a:spcAft>
              <a:buFont typeface="+mj-lt"/>
              <a:buAutoNum type="alphaLcParenR"/>
            </a:pPr>
            <a:r>
              <a:rPr lang="en-GB" dirty="0">
                <a:solidFill>
                  <a:schemeClr val="tx1"/>
                </a:solidFill>
              </a:rPr>
              <a:t>The application of the TPWS trackside subsystem to control signal overrun risk, beyond that which is necessary to meet the minimum requirements of the </a:t>
            </a:r>
            <a:r>
              <a:rPr lang="en-GB" dirty="0">
                <a:solidFill>
                  <a:schemeClr val="tx1"/>
                </a:solidFill>
                <a:hlinkClick r:id="rId6"/>
              </a:rPr>
              <a:t>Railway (Safety) Regulations 1999</a:t>
            </a:r>
            <a:r>
              <a:rPr lang="en-GB" dirty="0">
                <a:solidFill>
                  <a:schemeClr val="tx1"/>
                </a:solidFill>
              </a:rPr>
              <a:t>.</a:t>
            </a:r>
          </a:p>
          <a:p>
            <a:pPr marL="342900" indent="-342900">
              <a:spcAft>
                <a:spcPts val="400"/>
              </a:spcAft>
              <a:buFont typeface="+mj-lt"/>
              <a:buAutoNum type="alphaLcParenR"/>
            </a:pPr>
            <a:r>
              <a:rPr lang="en-GB" dirty="0">
                <a:solidFill>
                  <a:schemeClr val="tx1"/>
                </a:solidFill>
              </a:rPr>
              <a:t>The configuration of the TPWS trackside subsystem to reflect the good practice set out in Network Rail standards NR/SP/SIG/10137 and NR/SP/SIG/10138, as amended by Network Rail technical instruction TI-022.</a:t>
            </a:r>
          </a:p>
          <a:p>
            <a:pPr>
              <a:spcAft>
                <a:spcPts val="400"/>
              </a:spcAft>
            </a:pPr>
            <a:endParaRPr lang="en-GB" sz="800" b="1" dirty="0">
              <a:solidFill>
                <a:schemeClr val="tx1"/>
              </a:solidFill>
            </a:endParaRPr>
          </a:p>
          <a:p>
            <a:pPr>
              <a:spcAft>
                <a:spcPts val="400"/>
              </a:spcAft>
            </a:pPr>
            <a:r>
              <a:rPr lang="en-GB" b="1" dirty="0">
                <a:solidFill>
                  <a:schemeClr val="tx1"/>
                </a:solidFill>
              </a:rPr>
              <a:t>Benefits </a:t>
            </a:r>
            <a:r>
              <a:rPr lang="en-GB" dirty="0">
                <a:solidFill>
                  <a:schemeClr val="tx1"/>
                </a:solidFill>
              </a:rPr>
              <a:t>– Incorporating the requirements from legislation and NR company into the RIS is likely to result in a substantial cost benefit, as it will help those involved to manage the consultation of planned changes more efficiently.</a:t>
            </a:r>
          </a:p>
          <a:p>
            <a:pPr>
              <a:spcAft>
                <a:spcPts val="400"/>
              </a:spcAft>
            </a:pPr>
            <a:r>
              <a:rPr lang="en-GB" spc="-50" dirty="0">
                <a:solidFill>
                  <a:schemeClr val="tx1"/>
                </a:solidFill>
              </a:rPr>
              <a:t>Reviewing and updating the application requirements for AWS and TPWS trackside subsystems should accrue benefits through efficiencies in the design and assessment of lineside signalling projects.</a:t>
            </a:r>
          </a:p>
          <a:p>
            <a:pPr>
              <a:spcAft>
                <a:spcPts val="400"/>
              </a:spcAft>
            </a:pPr>
            <a:endParaRPr lang="en-GB" sz="800" b="1" spc="-50" dirty="0">
              <a:solidFill>
                <a:schemeClr val="tx1"/>
              </a:solidFill>
            </a:endParaRPr>
          </a:p>
          <a:p>
            <a:pPr>
              <a:spcAft>
                <a:spcPts val="400"/>
              </a:spcAft>
            </a:pPr>
            <a:r>
              <a:rPr lang="en-GB" b="1" spc="-50" dirty="0">
                <a:solidFill>
                  <a:schemeClr val="tx1"/>
                </a:solidFill>
              </a:rPr>
              <a:t>Audience</a:t>
            </a:r>
            <a:r>
              <a:rPr lang="en-GB" spc="-50" dirty="0">
                <a:solidFill>
                  <a:schemeClr val="tx1"/>
                </a:solidFill>
              </a:rPr>
              <a:t> – Rail vehicle suppliers  AWS and TPWS equipment suppliers, Rolling stock owners, Designated Bodies and those specifying AWS and TPWS trackside equipment. </a:t>
            </a:r>
            <a:endParaRPr lang="en-GB" dirty="0">
              <a:solidFill>
                <a:schemeClr val="tx1"/>
              </a:solidFill>
            </a:endParaRPr>
          </a:p>
          <a:p>
            <a:endParaRPr lang="en-GB" spc="-50" dirty="0">
              <a:solidFill>
                <a:schemeClr val="tx1"/>
              </a:solidFill>
            </a:endParaRPr>
          </a:p>
          <a:p>
            <a:endParaRPr lang="en-GB" spc="-50" dirty="0">
              <a:solidFill>
                <a:schemeClr val="tx1"/>
              </a:solidFill>
            </a:endParaRPr>
          </a:p>
        </p:txBody>
      </p:sp>
      <p:pic>
        <p:nvPicPr>
          <p:cNvPr id="26" name="Picture 25">
            <a:hlinkClick r:id="rId7"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8"/>
          <a:stretch>
            <a:fillRect/>
          </a:stretch>
        </p:blipFill>
        <p:spPr>
          <a:xfrm>
            <a:off x="11272545" y="5987813"/>
            <a:ext cx="755970" cy="755970"/>
          </a:xfrm>
          <a:prstGeom prst="rect">
            <a:avLst/>
          </a:prstGeom>
        </p:spPr>
      </p:pic>
      <p:pic>
        <p:nvPicPr>
          <p:cNvPr id="27" name="Picture 26">
            <a:hlinkClick r:id="rId9"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10"/>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11"/>
          <a:stretch>
            <a:fillRect/>
          </a:stretch>
        </p:blipFill>
        <p:spPr>
          <a:xfrm>
            <a:off x="10403028" y="542761"/>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1" name="Rectangle: Rounded Corners 20">
            <a:extLst>
              <a:ext uri="{FF2B5EF4-FFF2-40B4-BE49-F238E27FC236}">
                <a16:creationId xmlns:a16="http://schemas.microsoft.com/office/drawing/2014/main" id="{5F2A1D61-78A1-4FAB-B1CA-226D68FE78D5}"/>
              </a:ext>
            </a:extLst>
          </p:cNvPr>
          <p:cNvSpPr/>
          <p:nvPr/>
        </p:nvSpPr>
        <p:spPr>
          <a:xfrm>
            <a:off x="266199" y="210753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grpSp>
        <p:nvGrpSpPr>
          <p:cNvPr id="22" name="Group 21">
            <a:extLst>
              <a:ext uri="{FF2B5EF4-FFF2-40B4-BE49-F238E27FC236}">
                <a16:creationId xmlns:a16="http://schemas.microsoft.com/office/drawing/2014/main" id="{7455AF0A-BB76-4A77-B108-0732B5D4827F}"/>
              </a:ext>
            </a:extLst>
          </p:cNvPr>
          <p:cNvGrpSpPr/>
          <p:nvPr/>
        </p:nvGrpSpPr>
        <p:grpSpPr>
          <a:xfrm>
            <a:off x="255881" y="2896792"/>
            <a:ext cx="764589" cy="720000"/>
            <a:chOff x="1844012" y="3040870"/>
            <a:chExt cx="764589" cy="720000"/>
          </a:xfrm>
        </p:grpSpPr>
        <p:grpSp>
          <p:nvGrpSpPr>
            <p:cNvPr id="25" name="Group 24">
              <a:extLst>
                <a:ext uri="{FF2B5EF4-FFF2-40B4-BE49-F238E27FC236}">
                  <a16:creationId xmlns:a16="http://schemas.microsoft.com/office/drawing/2014/main" id="{61D825F1-0060-462D-9F38-AD356B7A4F0C}"/>
                </a:ext>
              </a:extLst>
            </p:cNvPr>
            <p:cNvGrpSpPr/>
            <p:nvPr/>
          </p:nvGrpSpPr>
          <p:grpSpPr>
            <a:xfrm>
              <a:off x="1866307" y="3040870"/>
              <a:ext cx="720000" cy="720000"/>
              <a:chOff x="4946900" y="5652256"/>
              <a:chExt cx="720000" cy="720000"/>
            </a:xfrm>
          </p:grpSpPr>
          <p:sp>
            <p:nvSpPr>
              <p:cNvPr id="38" name="Oval 37">
                <a:extLst>
                  <a:ext uri="{FF2B5EF4-FFF2-40B4-BE49-F238E27FC236}">
                    <a16:creationId xmlns:a16="http://schemas.microsoft.com/office/drawing/2014/main" id="{72B71125-0DE4-454D-8DA1-6EF4D4CEE632}"/>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9" name="Picture 38">
                <a:extLst>
                  <a:ext uri="{FF2B5EF4-FFF2-40B4-BE49-F238E27FC236}">
                    <a16:creationId xmlns:a16="http://schemas.microsoft.com/office/drawing/2014/main" id="{5525FE47-7A26-4FA7-B40F-6E08BAC9A449}"/>
                  </a:ext>
                </a:extLst>
              </p:cNvPr>
              <p:cNvPicPr>
                <a:picLocks noChangeAspect="1"/>
              </p:cNvPicPr>
              <p:nvPr/>
            </p:nvPicPr>
            <p:blipFill>
              <a:blip r:embed="rId12"/>
              <a:stretch>
                <a:fillRect/>
              </a:stretch>
            </p:blipFill>
            <p:spPr>
              <a:xfrm>
                <a:off x="5036024" y="5672410"/>
                <a:ext cx="541752" cy="541752"/>
              </a:xfrm>
              <a:prstGeom prst="rect">
                <a:avLst/>
              </a:prstGeom>
            </p:spPr>
          </p:pic>
        </p:grpSp>
        <p:sp>
          <p:nvSpPr>
            <p:cNvPr id="32" name="TextBox 31">
              <a:extLst>
                <a:ext uri="{FF2B5EF4-FFF2-40B4-BE49-F238E27FC236}">
                  <a16:creationId xmlns:a16="http://schemas.microsoft.com/office/drawing/2014/main" id="{40B5AE5F-53A7-4B9C-AD66-BABEE81E40C1}"/>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18" name="Picture 17" descr="Icon&#10;&#10;Description automatically generated">
            <a:extLst>
              <a:ext uri="{FF2B5EF4-FFF2-40B4-BE49-F238E27FC236}">
                <a16:creationId xmlns:a16="http://schemas.microsoft.com/office/drawing/2014/main" id="{77548119-A988-468B-AADD-F6916A756B46}"/>
              </a:ext>
            </a:extLst>
          </p:cNvPr>
          <p:cNvPicPr>
            <a:picLocks noChangeAspect="1"/>
          </p:cNvPicPr>
          <p:nvPr/>
        </p:nvPicPr>
        <p:blipFill rotWithShape="1">
          <a:blip r:embed="rId13">
            <a:extLst>
              <a:ext uri="{28A0092B-C50C-407E-A947-70E740481C1C}">
                <a14:useLocalDpi xmlns:a14="http://schemas.microsoft.com/office/drawing/2010/main" val="0"/>
              </a:ext>
            </a:extLst>
          </a:blip>
          <a:srcRect l="7119" t="7542" r="7148" b="6974"/>
          <a:stretch/>
        </p:blipFill>
        <p:spPr>
          <a:xfrm>
            <a:off x="275375" y="528720"/>
            <a:ext cx="722101" cy="720000"/>
          </a:xfrm>
          <a:prstGeom prst="ellipse">
            <a:avLst/>
          </a:prstGeom>
        </p:spPr>
      </p:pic>
    </p:spTree>
    <p:extLst>
      <p:ext uri="{BB962C8B-B14F-4D97-AF65-F5344CB8AC3E}">
        <p14:creationId xmlns:p14="http://schemas.microsoft.com/office/powerpoint/2010/main" val="258709118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546742"/>
            <a:ext cx="9815529" cy="720000"/>
          </a:xfrm>
          <a:prstGeom prst="roundRect">
            <a:avLst>
              <a:gd name="adj" fmla="val 30718"/>
            </a:avLst>
          </a:prstGeom>
          <a:solidFill>
            <a:schemeClr val="bg1"/>
          </a:solidFill>
          <a:ln w="38100">
            <a:solidFill>
              <a:srgbClr val="79C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3263" indent="-1973263"/>
            <a:r>
              <a:rPr lang="en-GB" spc="-50" dirty="0">
                <a:solidFill>
                  <a:schemeClr val="tx1"/>
                </a:solidFill>
              </a:rPr>
              <a:t>GERT8402 Issue 3 - ERTMS/ETCS DMI National Requirements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35616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182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0" y="1330719"/>
            <a:ext cx="10025681" cy="5356164"/>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pPr>
            <a:r>
              <a:rPr lang="en-GB" b="1" spc="-50" dirty="0">
                <a:solidFill>
                  <a:schemeClr val="tx1"/>
                </a:solidFill>
              </a:rPr>
              <a:t>Overview – </a:t>
            </a:r>
            <a:r>
              <a:rPr lang="en-GB" spc="-50" dirty="0">
                <a:solidFill>
                  <a:schemeClr val="tx1"/>
                </a:solidFill>
              </a:rPr>
              <a:t>This standard </a:t>
            </a:r>
            <a:r>
              <a:rPr lang="en-GB" dirty="0">
                <a:solidFill>
                  <a:schemeClr val="tx1"/>
                </a:solidFill>
              </a:rPr>
              <a:t>has been updated in conjunction with train operators, suppliers and the Digital Railway programme, to address new functionality in the Baseline 3 Release 2 ERTMS/ETCS DMI Specification, forthcoming changes as a result of ATO over ETCS, and to include clarifications identified through application of the standard. Including -</a:t>
            </a:r>
          </a:p>
          <a:p>
            <a:pPr marL="285750" indent="-285750">
              <a:spcAft>
                <a:spcPts val="400"/>
              </a:spcAft>
              <a:buFont typeface="Arial" panose="020B0604020202020204" pitchFamily="34" charset="0"/>
              <a:buChar char="•"/>
            </a:pPr>
            <a:r>
              <a:rPr lang="en-GB" dirty="0">
                <a:solidFill>
                  <a:schemeClr val="tx1"/>
                </a:solidFill>
              </a:rPr>
              <a:t>The display of mph speed values at speed profile discontinuities in the Planning Area;</a:t>
            </a:r>
          </a:p>
          <a:p>
            <a:pPr marL="285750" indent="-285750">
              <a:spcAft>
                <a:spcPts val="400"/>
              </a:spcAft>
              <a:buFont typeface="Arial" panose="020B0604020202020204" pitchFamily="34" charset="0"/>
              <a:buChar char="•"/>
            </a:pPr>
            <a:r>
              <a:rPr lang="en-GB" dirty="0">
                <a:solidFill>
                  <a:schemeClr val="tx1"/>
                </a:solidFill>
              </a:rPr>
              <a:t>The provision of a “km/h” speed unit label when speed is displayed in km/h;</a:t>
            </a:r>
          </a:p>
          <a:p>
            <a:pPr marL="285750" indent="-285750">
              <a:spcAft>
                <a:spcPts val="400"/>
              </a:spcAft>
              <a:buFont typeface="Arial" panose="020B0604020202020204" pitchFamily="34" charset="0"/>
              <a:buChar char="•"/>
            </a:pPr>
            <a:r>
              <a:rPr lang="en-GB" dirty="0">
                <a:solidFill>
                  <a:schemeClr val="tx1"/>
                </a:solidFill>
              </a:rPr>
              <a:t>Parent child relationships for train running number entry windows.</a:t>
            </a:r>
          </a:p>
          <a:p>
            <a:pPr marL="285750" indent="-285750">
              <a:spcAft>
                <a:spcPts val="400"/>
              </a:spcAft>
              <a:buFont typeface="Arial" panose="020B0604020202020204" pitchFamily="34" charset="0"/>
              <a:buChar char="•"/>
            </a:pPr>
            <a:r>
              <a:rPr lang="en-GB" dirty="0">
                <a:solidFill>
                  <a:schemeClr val="tx1"/>
                </a:solidFill>
              </a:rPr>
              <a:t>The location of the speed unit labels on ERTMS/ETCS DMIs that implement display area B8 proposed for ATO over ETCS use; and</a:t>
            </a:r>
          </a:p>
          <a:p>
            <a:endParaRPr lang="en-GB" sz="800" b="1" dirty="0">
              <a:solidFill>
                <a:schemeClr val="tx1"/>
              </a:solidFill>
            </a:endParaRPr>
          </a:p>
          <a:p>
            <a:r>
              <a:rPr lang="en-GB" b="1" dirty="0">
                <a:solidFill>
                  <a:schemeClr val="tx1"/>
                </a:solidFill>
              </a:rPr>
              <a:t>Benefits </a:t>
            </a:r>
            <a:r>
              <a:rPr lang="en-GB" dirty="0">
                <a:solidFill>
                  <a:schemeClr val="tx1"/>
                </a:solidFill>
              </a:rPr>
              <a:t>– Suppliers and operators of ERTMS/ETCS onboard</a:t>
            </a:r>
            <a:br>
              <a:rPr lang="en-GB" dirty="0">
                <a:solidFill>
                  <a:schemeClr val="tx1"/>
                </a:solidFill>
              </a:rPr>
            </a:br>
            <a:r>
              <a:rPr lang="en-GB" dirty="0">
                <a:solidFill>
                  <a:schemeClr val="tx1"/>
                </a:solidFill>
              </a:rPr>
              <a:t>subsystems will benefit from a GB  ERTMS/ETCS DMI Specification</a:t>
            </a:r>
            <a:br>
              <a:rPr lang="en-GB" dirty="0">
                <a:solidFill>
                  <a:schemeClr val="tx1"/>
                </a:solidFill>
              </a:rPr>
            </a:br>
            <a:r>
              <a:rPr lang="en-GB" dirty="0">
                <a:solidFill>
                  <a:schemeClr val="tx1"/>
                </a:solidFill>
              </a:rPr>
              <a:t>that is consistent with, and applicable to, all the ERTMS/ETCS</a:t>
            </a:r>
            <a:br>
              <a:rPr lang="en-GB" dirty="0">
                <a:solidFill>
                  <a:schemeClr val="tx1"/>
                </a:solidFill>
              </a:rPr>
            </a:br>
            <a:r>
              <a:rPr lang="en-GB" dirty="0">
                <a:solidFill>
                  <a:schemeClr val="tx1"/>
                </a:solidFill>
              </a:rPr>
              <a:t>baselines currently available for use within the CCS NTSN and</a:t>
            </a:r>
            <a:br>
              <a:rPr lang="en-GB" dirty="0">
                <a:solidFill>
                  <a:schemeClr val="tx1"/>
                </a:solidFill>
              </a:rPr>
            </a:br>
            <a:r>
              <a:rPr lang="en-GB" dirty="0">
                <a:solidFill>
                  <a:schemeClr val="tx1"/>
                </a:solidFill>
              </a:rPr>
              <a:t>with the </a:t>
            </a:r>
            <a:r>
              <a:rPr lang="en-GB" dirty="0" err="1">
                <a:solidFill>
                  <a:schemeClr val="tx1"/>
                </a:solidFill>
              </a:rPr>
              <a:t>AoE</a:t>
            </a:r>
            <a:r>
              <a:rPr lang="en-GB" dirty="0">
                <a:solidFill>
                  <a:schemeClr val="tx1"/>
                </a:solidFill>
              </a:rPr>
              <a:t> specifications, to the order of £500k over five years</a:t>
            </a:r>
          </a:p>
          <a:p>
            <a:endParaRPr lang="en-GB" sz="1000" b="1" spc="-50" dirty="0">
              <a:solidFill>
                <a:schemeClr val="tx1"/>
              </a:solidFill>
            </a:endParaRPr>
          </a:p>
          <a:p>
            <a:r>
              <a:rPr lang="en-GB" b="1" spc="-50" dirty="0">
                <a:solidFill>
                  <a:schemeClr val="tx1"/>
                </a:solidFill>
              </a:rPr>
              <a:t>Audience</a:t>
            </a:r>
            <a:r>
              <a:rPr lang="en-GB" spc="-50" dirty="0">
                <a:solidFill>
                  <a:schemeClr val="tx1"/>
                </a:solidFill>
              </a:rPr>
              <a:t> – The standard is intended for suppliers and procurers of</a:t>
            </a:r>
            <a:br>
              <a:rPr lang="en-GB" spc="-50" dirty="0">
                <a:solidFill>
                  <a:schemeClr val="tx1"/>
                </a:solidFill>
              </a:rPr>
            </a:br>
            <a:r>
              <a:rPr lang="en-GB" spc="-50" dirty="0">
                <a:solidFill>
                  <a:schemeClr val="tx1"/>
                </a:solidFill>
              </a:rPr>
              <a:t>ERTMS /ETCS onboard equipment that will be operated on the GB</a:t>
            </a:r>
          </a:p>
          <a:p>
            <a:r>
              <a:rPr lang="en-GB" spc="-50" dirty="0">
                <a:solidFill>
                  <a:schemeClr val="tx1"/>
                </a:solidFill>
              </a:rPr>
              <a:t>mainline railway.</a:t>
            </a:r>
            <a:endParaRPr lang="en-GB" dirty="0">
              <a:solidFill>
                <a:schemeClr val="tx1"/>
              </a:solidFill>
            </a:endParaRPr>
          </a:p>
          <a:p>
            <a:endParaRPr lang="en-GB" spc="-50" dirty="0">
              <a:solidFill>
                <a:schemeClr val="tx1"/>
              </a:solidFill>
            </a:endParaRPr>
          </a:p>
          <a:p>
            <a:endParaRPr lang="en-GB" spc="-50" dirty="0">
              <a:solidFill>
                <a:schemeClr val="tx1"/>
              </a:solidFill>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403027" y="526607"/>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1" name="Rectangle: Rounded Corners 20">
            <a:extLst>
              <a:ext uri="{FF2B5EF4-FFF2-40B4-BE49-F238E27FC236}">
                <a16:creationId xmlns:a16="http://schemas.microsoft.com/office/drawing/2014/main" id="{5F2A1D61-78A1-4FAB-B1CA-226D68FE78D5}"/>
              </a:ext>
            </a:extLst>
          </p:cNvPr>
          <p:cNvSpPr/>
          <p:nvPr/>
        </p:nvSpPr>
        <p:spPr>
          <a:xfrm>
            <a:off x="266199" y="210753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grpSp>
        <p:nvGrpSpPr>
          <p:cNvPr id="22" name="Group 21">
            <a:extLst>
              <a:ext uri="{FF2B5EF4-FFF2-40B4-BE49-F238E27FC236}">
                <a16:creationId xmlns:a16="http://schemas.microsoft.com/office/drawing/2014/main" id="{7455AF0A-BB76-4A77-B108-0732B5D4827F}"/>
              </a:ext>
            </a:extLst>
          </p:cNvPr>
          <p:cNvGrpSpPr/>
          <p:nvPr/>
        </p:nvGrpSpPr>
        <p:grpSpPr>
          <a:xfrm>
            <a:off x="255881" y="2896792"/>
            <a:ext cx="764589" cy="720000"/>
            <a:chOff x="1844012" y="3040870"/>
            <a:chExt cx="764589" cy="720000"/>
          </a:xfrm>
        </p:grpSpPr>
        <p:grpSp>
          <p:nvGrpSpPr>
            <p:cNvPr id="25" name="Group 24">
              <a:extLst>
                <a:ext uri="{FF2B5EF4-FFF2-40B4-BE49-F238E27FC236}">
                  <a16:creationId xmlns:a16="http://schemas.microsoft.com/office/drawing/2014/main" id="{61D825F1-0060-462D-9F38-AD356B7A4F0C}"/>
                </a:ext>
              </a:extLst>
            </p:cNvPr>
            <p:cNvGrpSpPr/>
            <p:nvPr/>
          </p:nvGrpSpPr>
          <p:grpSpPr>
            <a:xfrm>
              <a:off x="1866307" y="3040870"/>
              <a:ext cx="720000" cy="720000"/>
              <a:chOff x="4946900" y="5652256"/>
              <a:chExt cx="720000" cy="720000"/>
            </a:xfrm>
          </p:grpSpPr>
          <p:sp>
            <p:nvSpPr>
              <p:cNvPr id="38" name="Oval 37">
                <a:extLst>
                  <a:ext uri="{FF2B5EF4-FFF2-40B4-BE49-F238E27FC236}">
                    <a16:creationId xmlns:a16="http://schemas.microsoft.com/office/drawing/2014/main" id="{72B71125-0DE4-454D-8DA1-6EF4D4CEE632}"/>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9" name="Picture 38">
                <a:extLst>
                  <a:ext uri="{FF2B5EF4-FFF2-40B4-BE49-F238E27FC236}">
                    <a16:creationId xmlns:a16="http://schemas.microsoft.com/office/drawing/2014/main" id="{5525FE47-7A26-4FA7-B40F-6E08BAC9A449}"/>
                  </a:ext>
                </a:extLst>
              </p:cNvPr>
              <p:cNvPicPr>
                <a:picLocks noChangeAspect="1"/>
              </p:cNvPicPr>
              <p:nvPr/>
            </p:nvPicPr>
            <p:blipFill>
              <a:blip r:embed="rId9"/>
              <a:stretch>
                <a:fillRect/>
              </a:stretch>
            </p:blipFill>
            <p:spPr>
              <a:xfrm>
                <a:off x="5036024" y="5672410"/>
                <a:ext cx="541752" cy="541752"/>
              </a:xfrm>
              <a:prstGeom prst="rect">
                <a:avLst/>
              </a:prstGeom>
            </p:spPr>
          </p:pic>
        </p:grpSp>
        <p:sp>
          <p:nvSpPr>
            <p:cNvPr id="32" name="TextBox 31">
              <a:extLst>
                <a:ext uri="{FF2B5EF4-FFF2-40B4-BE49-F238E27FC236}">
                  <a16:creationId xmlns:a16="http://schemas.microsoft.com/office/drawing/2014/main" id="{40B5AE5F-53A7-4B9C-AD66-BABEE81E40C1}"/>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18" name="Picture 17" descr="Icon&#10;&#10;Description automatically generated">
            <a:extLst>
              <a:ext uri="{FF2B5EF4-FFF2-40B4-BE49-F238E27FC236}">
                <a16:creationId xmlns:a16="http://schemas.microsoft.com/office/drawing/2014/main" id="{77548119-A988-468B-AADD-F6916A756B46}"/>
              </a:ext>
            </a:extLst>
          </p:cNvPr>
          <p:cNvPicPr>
            <a:picLocks noChangeAspect="1"/>
          </p:cNvPicPr>
          <p:nvPr/>
        </p:nvPicPr>
        <p:blipFill rotWithShape="1">
          <a:blip r:embed="rId10">
            <a:extLst>
              <a:ext uri="{28A0092B-C50C-407E-A947-70E740481C1C}">
                <a14:useLocalDpi xmlns:a14="http://schemas.microsoft.com/office/drawing/2010/main" val="0"/>
              </a:ext>
            </a:extLst>
          </a:blip>
          <a:srcRect l="7119" t="7542" r="7148" b="6974"/>
          <a:stretch/>
        </p:blipFill>
        <p:spPr>
          <a:xfrm>
            <a:off x="275375" y="528720"/>
            <a:ext cx="722101" cy="720000"/>
          </a:xfrm>
          <a:prstGeom prst="ellipse">
            <a:avLst/>
          </a:prstGeom>
        </p:spPr>
      </p:pic>
      <p:pic>
        <p:nvPicPr>
          <p:cNvPr id="2" name="Picture 1">
            <a:extLst>
              <a:ext uri="{FF2B5EF4-FFF2-40B4-BE49-F238E27FC236}">
                <a16:creationId xmlns:a16="http://schemas.microsoft.com/office/drawing/2014/main" id="{D391BD70-ABDA-4846-ACEC-B426ADA0E780}"/>
              </a:ext>
            </a:extLst>
          </p:cNvPr>
          <p:cNvPicPr>
            <a:picLocks noChangeAspect="1"/>
          </p:cNvPicPr>
          <p:nvPr/>
        </p:nvPicPr>
        <p:blipFill>
          <a:blip r:embed="rId11"/>
          <a:stretch>
            <a:fillRect/>
          </a:stretch>
        </p:blipFill>
        <p:spPr>
          <a:xfrm>
            <a:off x="7352866" y="3882338"/>
            <a:ext cx="3758650" cy="2824682"/>
          </a:xfrm>
          <a:prstGeom prst="roundRect">
            <a:avLst>
              <a:gd name="adj" fmla="val 9858"/>
            </a:avLst>
          </a:prstGeom>
        </p:spPr>
      </p:pic>
    </p:spTree>
    <p:extLst>
      <p:ext uri="{BB962C8B-B14F-4D97-AF65-F5344CB8AC3E}">
        <p14:creationId xmlns:p14="http://schemas.microsoft.com/office/powerpoint/2010/main" val="420162434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0B93CB64-78F6-4F8F-88D0-EDBACAAF117B}"/>
              </a:ext>
            </a:extLst>
          </p:cNvPr>
          <p:cNvPicPr>
            <a:picLocks noChangeAspect="1"/>
          </p:cNvPicPr>
          <p:nvPr/>
        </p:nvPicPr>
        <p:blipFill rotWithShape="1">
          <a:blip r:embed="rId3">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44317"/>
            <a:ext cx="10065867" cy="720000"/>
          </a:xfrm>
          <a:prstGeom prst="roundRect">
            <a:avLst>
              <a:gd name="adj" fmla="val 30718"/>
            </a:avLst>
          </a:prstGeom>
          <a:solidFill>
            <a:srgbClr val="00AD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Three new or updated standards and eight updates to rulebook modules have been published in the March 2021 standards catalogue.  </a:t>
            </a:r>
          </a:p>
        </p:txBody>
      </p:sp>
      <p:pic>
        <p:nvPicPr>
          <p:cNvPr id="16" name="Picture 15">
            <a:hlinkClick r:id="rId4"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8" name="Picture 17">
            <a:hlinkClick r:id="rId6" action="ppaction://hlinksldjump"/>
            <a:extLst>
              <a:ext uri="{FF2B5EF4-FFF2-40B4-BE49-F238E27FC236}">
                <a16:creationId xmlns:a16="http://schemas.microsoft.com/office/drawing/2014/main" id="{51D542A7-22F3-46AB-9564-72D5EC701265}"/>
              </a:ext>
            </a:extLst>
          </p:cNvPr>
          <p:cNvPicPr>
            <a:picLocks noChangeAspect="1"/>
          </p:cNvPicPr>
          <p:nvPr/>
        </p:nvPicPr>
        <p:blipFill>
          <a:blip r:embed="rId7"/>
          <a:stretch>
            <a:fillRect/>
          </a:stretch>
        </p:blipFill>
        <p:spPr>
          <a:xfrm>
            <a:off x="11290478" y="157163"/>
            <a:ext cx="755970" cy="755970"/>
          </a:xfrm>
          <a:prstGeom prst="rect">
            <a:avLst/>
          </a:prstGeom>
        </p:spPr>
      </p:pic>
      <p:sp>
        <p:nvSpPr>
          <p:cNvPr id="30" name="Rectangle: Rounded Corners 29">
            <a:hlinkClick r:id="rId8" action="ppaction://hlinksldjump"/>
            <a:extLst>
              <a:ext uri="{FF2B5EF4-FFF2-40B4-BE49-F238E27FC236}">
                <a16:creationId xmlns:a16="http://schemas.microsoft.com/office/drawing/2014/main" id="{91DEB4EB-DA12-429C-800C-1E23AA5803BA}"/>
              </a:ext>
            </a:extLst>
          </p:cNvPr>
          <p:cNvSpPr/>
          <p:nvPr/>
        </p:nvSpPr>
        <p:spPr>
          <a:xfrm>
            <a:off x="1073188" y="2207573"/>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RIS-3781-TOM Issue 1 - Requirements for the operation of freight trains and the conveyance of dangerous goods by any train</a:t>
            </a:r>
          </a:p>
        </p:txBody>
      </p:sp>
      <p:sp>
        <p:nvSpPr>
          <p:cNvPr id="36" name="Title 1">
            <a:extLst>
              <a:ext uri="{FF2B5EF4-FFF2-40B4-BE49-F238E27FC236}">
                <a16:creationId xmlns:a16="http://schemas.microsoft.com/office/drawing/2014/main" id="{5EA1EE86-BC6D-4EA1-83BD-95A19B78DB72}"/>
              </a:ext>
            </a:extLst>
          </p:cNvPr>
          <p:cNvSpPr txBox="1">
            <a:spLocks/>
          </p:cNvSpPr>
          <p:nvPr/>
        </p:nvSpPr>
        <p:spPr>
          <a:xfrm>
            <a:off x="2412844" y="5356227"/>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rId9" action="ppaction://hlinksldjump" highlightClick="1"/>
            <a:extLst>
              <a:ext uri="{FF2B5EF4-FFF2-40B4-BE49-F238E27FC236}">
                <a16:creationId xmlns:a16="http://schemas.microsoft.com/office/drawing/2014/main" id="{3A9B7984-B2D6-453F-B4CC-3F1CCA22AFA4}"/>
              </a:ext>
            </a:extLst>
          </p:cNvPr>
          <p:cNvSpPr/>
          <p:nvPr/>
        </p:nvSpPr>
        <p:spPr>
          <a:xfrm>
            <a:off x="1073188" y="303920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RS524 Issue 1 - List of Dangerous Goods and their United Nations (UN) Numbers</a:t>
            </a:r>
          </a:p>
        </p:txBody>
      </p:sp>
      <p:sp>
        <p:nvSpPr>
          <p:cNvPr id="38" name="Arrow: Down 37">
            <a:hlinkClick r:id="" action="ppaction://hlinkshowjump?jump=nextslide" highlightClick="1"/>
            <a:extLst>
              <a:ext uri="{FF2B5EF4-FFF2-40B4-BE49-F238E27FC236}">
                <a16:creationId xmlns:a16="http://schemas.microsoft.com/office/drawing/2014/main" id="{6A713738-5429-45F6-B86E-87F1182902C7}"/>
              </a:ext>
            </a:extLst>
          </p:cNvPr>
          <p:cNvSpPr/>
          <p:nvPr/>
        </p:nvSpPr>
        <p:spPr>
          <a:xfrm>
            <a:off x="5586132" y="6236643"/>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itle 1">
            <a:extLst>
              <a:ext uri="{FF2B5EF4-FFF2-40B4-BE49-F238E27FC236}">
                <a16:creationId xmlns:a16="http://schemas.microsoft.com/office/drawing/2014/main" id="{3A8CBC90-7B24-45CE-A0BB-CC7F1A9EB54F}"/>
              </a:ext>
            </a:extLst>
          </p:cNvPr>
          <p:cNvSpPr txBox="1">
            <a:spLocks/>
          </p:cNvSpPr>
          <p:nvPr/>
        </p:nvSpPr>
        <p:spPr>
          <a:xfrm>
            <a:off x="1787703" y="5906438"/>
            <a:ext cx="8620018" cy="41003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Standards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43" name="Rectangle: Rounded Corners 42">
            <a:hlinkClick r:id="rId10" action="ppaction://hlinksldjump" highlightClick="1"/>
            <a:extLst>
              <a:ext uri="{FF2B5EF4-FFF2-40B4-BE49-F238E27FC236}">
                <a16:creationId xmlns:a16="http://schemas.microsoft.com/office/drawing/2014/main" id="{99736EBC-F256-485F-AEF5-A3830C209CD3}"/>
              </a:ext>
            </a:extLst>
          </p:cNvPr>
          <p:cNvSpPr/>
          <p:nvPr/>
        </p:nvSpPr>
        <p:spPr>
          <a:xfrm>
            <a:off x="1073188" y="387082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GERT8000-TW4 Issue 1 - Preparation and working of freight trains</a:t>
            </a:r>
          </a:p>
        </p:txBody>
      </p:sp>
      <p:sp>
        <p:nvSpPr>
          <p:cNvPr id="44" name="Rectangle: Rounded Corners 43">
            <a:hlinkClick r:id="rId11" action="ppaction://hlinksldjump" highlightClick="1"/>
            <a:extLst>
              <a:ext uri="{FF2B5EF4-FFF2-40B4-BE49-F238E27FC236}">
                <a16:creationId xmlns:a16="http://schemas.microsoft.com/office/drawing/2014/main" id="{1403006D-A959-4C35-ACF8-8385605AD3B6}"/>
              </a:ext>
            </a:extLst>
          </p:cNvPr>
          <p:cNvSpPr/>
          <p:nvPr/>
        </p:nvSpPr>
        <p:spPr>
          <a:xfrm>
            <a:off x="1073188" y="137594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GEGN8613 Issue 1 - Application of human factors within safety management systems  </a:t>
            </a:r>
          </a:p>
        </p:txBody>
      </p:sp>
      <p:sp>
        <p:nvSpPr>
          <p:cNvPr id="15" name="Rectangle: Rounded Corners 14">
            <a:hlinkClick r:id="rId12" action="ppaction://hlinksldjump" highlightClick="1"/>
            <a:extLst>
              <a:ext uri="{FF2B5EF4-FFF2-40B4-BE49-F238E27FC236}">
                <a16:creationId xmlns:a16="http://schemas.microsoft.com/office/drawing/2014/main" id="{C551C81E-C0EB-4F19-BF24-2C552EF86D90}"/>
              </a:ext>
            </a:extLst>
          </p:cNvPr>
          <p:cNvSpPr/>
          <p:nvPr/>
        </p:nvSpPr>
        <p:spPr>
          <a:xfrm>
            <a:off x="1063065" y="4714810"/>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GERT8000-OTM Issue 10 - Working of on-track machines (OTM)</a:t>
            </a:r>
          </a:p>
        </p:txBody>
      </p:sp>
    </p:spTree>
    <p:extLst>
      <p:ext uri="{BB962C8B-B14F-4D97-AF65-F5344CB8AC3E}">
        <p14:creationId xmlns:p14="http://schemas.microsoft.com/office/powerpoint/2010/main" val="1112434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0B93CB64-78F6-4F8F-88D0-EDBACAAF117B}"/>
              </a:ext>
            </a:extLst>
          </p:cNvPr>
          <p:cNvPicPr>
            <a:picLocks noChangeAspect="1"/>
          </p:cNvPicPr>
          <p:nvPr/>
        </p:nvPicPr>
        <p:blipFill rotWithShape="1">
          <a:blip r:embed="rId3">
            <a:extLst>
              <a:ext uri="{28A0092B-C50C-407E-A947-70E740481C1C}">
                <a14:useLocalDpi xmlns:a14="http://schemas.microsoft.com/office/drawing/2010/main" val="0"/>
              </a:ext>
            </a:extLst>
          </a:blip>
          <a:srcRect l="6907" t="6800" r="6784" b="6642"/>
          <a:stretch/>
        </p:blipFill>
        <p:spPr>
          <a:xfrm>
            <a:off x="258934" y="539336"/>
            <a:ext cx="717930" cy="720000"/>
          </a:xfrm>
          <a:prstGeom prst="ellipse">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55747"/>
            <a:ext cx="10065867" cy="720000"/>
          </a:xfrm>
          <a:prstGeom prst="roundRect">
            <a:avLst>
              <a:gd name="adj" fmla="val 30718"/>
            </a:avLst>
          </a:prstGeom>
          <a:solidFill>
            <a:srgbClr val="00AD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Three new or updated standards and eight updates to rulebook modules have been published in the March 2021 standards catalogue.  </a:t>
            </a:r>
          </a:p>
        </p:txBody>
      </p:sp>
      <p:pic>
        <p:nvPicPr>
          <p:cNvPr id="16" name="Picture 15">
            <a:hlinkClick r:id="rId4"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8" name="Picture 17">
            <a:hlinkClick r:id="rId6" action="ppaction://hlinksldjump"/>
            <a:extLst>
              <a:ext uri="{FF2B5EF4-FFF2-40B4-BE49-F238E27FC236}">
                <a16:creationId xmlns:a16="http://schemas.microsoft.com/office/drawing/2014/main" id="{51D542A7-22F3-46AB-9564-72D5EC701265}"/>
              </a:ext>
            </a:extLst>
          </p:cNvPr>
          <p:cNvPicPr>
            <a:picLocks noChangeAspect="1"/>
          </p:cNvPicPr>
          <p:nvPr/>
        </p:nvPicPr>
        <p:blipFill>
          <a:blip r:embed="rId7"/>
          <a:stretch>
            <a:fillRect/>
          </a:stretch>
        </p:blipFill>
        <p:spPr>
          <a:xfrm>
            <a:off x="11290478" y="157163"/>
            <a:ext cx="755970" cy="755970"/>
          </a:xfrm>
          <a:prstGeom prst="rect">
            <a:avLst/>
          </a:prstGeom>
        </p:spPr>
      </p:pic>
      <p:sp>
        <p:nvSpPr>
          <p:cNvPr id="30" name="Rectangle: Rounded Corners 29">
            <a:hlinkClick r:id="rId8" action="ppaction://hlinksldjump"/>
            <a:extLst>
              <a:ext uri="{FF2B5EF4-FFF2-40B4-BE49-F238E27FC236}">
                <a16:creationId xmlns:a16="http://schemas.microsoft.com/office/drawing/2014/main" id="{91DEB4EB-DA12-429C-800C-1E23AA5803BA}"/>
              </a:ext>
            </a:extLst>
          </p:cNvPr>
          <p:cNvSpPr/>
          <p:nvPr/>
        </p:nvSpPr>
        <p:spPr>
          <a:xfrm>
            <a:off x="1073188" y="138702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indent="-2238375"/>
            <a:r>
              <a:rPr lang="en-GB" spc="-50" dirty="0">
                <a:solidFill>
                  <a:schemeClr val="tx1"/>
                </a:solidFill>
              </a:rPr>
              <a:t>GERT8000-HB14 Issue 3 - Duties of the person in charge of loading and unloading rail vehicles during engineering work</a:t>
            </a:r>
          </a:p>
        </p:txBody>
      </p:sp>
      <p:sp>
        <p:nvSpPr>
          <p:cNvPr id="31" name="Rectangle: Rounded Corners 30">
            <a:hlinkClick r:id="rId9" action="ppaction://hlinksldjump" highlightClick="1"/>
            <a:extLst>
              <a:ext uri="{FF2B5EF4-FFF2-40B4-BE49-F238E27FC236}">
                <a16:creationId xmlns:a16="http://schemas.microsoft.com/office/drawing/2014/main" id="{F7C56335-BB1C-4ED7-A78E-F5E24AE7B2F4}"/>
              </a:ext>
            </a:extLst>
          </p:cNvPr>
          <p:cNvSpPr/>
          <p:nvPr/>
        </p:nvSpPr>
        <p:spPr>
          <a:xfrm>
            <a:off x="1073188" y="3866264"/>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GERT8000-HB1 Issue 6 - General duties and track safety for track workers</a:t>
            </a:r>
          </a:p>
        </p:txBody>
      </p:sp>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rId10" action="ppaction://hlinksldjump" highlightClick="1"/>
            <a:extLst>
              <a:ext uri="{FF2B5EF4-FFF2-40B4-BE49-F238E27FC236}">
                <a16:creationId xmlns:a16="http://schemas.microsoft.com/office/drawing/2014/main" id="{3A9B7984-B2D6-453F-B4CC-3F1CCA22AFA4}"/>
              </a:ext>
            </a:extLst>
          </p:cNvPr>
          <p:cNvSpPr/>
          <p:nvPr/>
        </p:nvSpPr>
        <p:spPr>
          <a:xfrm>
            <a:off x="1073188" y="469789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GERT8000-G1 Issue 8 - General safety responsibilities and personal track safety for non-track workers</a:t>
            </a:r>
          </a:p>
        </p:txBody>
      </p:sp>
      <p:sp>
        <p:nvSpPr>
          <p:cNvPr id="15" name="Title 1">
            <a:extLst>
              <a:ext uri="{FF2B5EF4-FFF2-40B4-BE49-F238E27FC236}">
                <a16:creationId xmlns:a16="http://schemas.microsoft.com/office/drawing/2014/main" id="{0B2376E0-AF1E-4DBD-8E19-AC58536D8B35}"/>
              </a:ext>
            </a:extLst>
          </p:cNvPr>
          <p:cNvSpPr txBox="1">
            <a:spLocks/>
          </p:cNvSpPr>
          <p:nvPr/>
        </p:nvSpPr>
        <p:spPr>
          <a:xfrm>
            <a:off x="2412844" y="5367657"/>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21" name="Rectangle: Rounded Corners 20">
            <a:hlinkClick r:id="rId11" action="ppaction://hlinksldjump"/>
            <a:extLst>
              <a:ext uri="{FF2B5EF4-FFF2-40B4-BE49-F238E27FC236}">
                <a16:creationId xmlns:a16="http://schemas.microsoft.com/office/drawing/2014/main" id="{67D2CA13-A336-4F99-8598-811D84E2B477}"/>
              </a:ext>
            </a:extLst>
          </p:cNvPr>
          <p:cNvSpPr/>
          <p:nvPr/>
        </p:nvSpPr>
        <p:spPr>
          <a:xfrm>
            <a:off x="1073188" y="3034636"/>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GERT8000-TW1 Issue 16 - Preparation and movement of trains</a:t>
            </a:r>
          </a:p>
        </p:txBody>
      </p:sp>
      <p:sp>
        <p:nvSpPr>
          <p:cNvPr id="23" name="Rectangle: Rounded Corners 22">
            <a:hlinkClick r:id="rId12" action="ppaction://hlinksldjump" highlightClick="1"/>
            <a:extLst>
              <a:ext uri="{FF2B5EF4-FFF2-40B4-BE49-F238E27FC236}">
                <a16:creationId xmlns:a16="http://schemas.microsoft.com/office/drawing/2014/main" id="{5ADE4033-F17A-43A6-9B25-207BE1D35719}"/>
              </a:ext>
            </a:extLst>
          </p:cNvPr>
          <p:cNvSpPr/>
          <p:nvPr/>
        </p:nvSpPr>
        <p:spPr>
          <a:xfrm>
            <a:off x="1073188" y="221473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GERT8000-M3 Issue 4 - Managing incidents, flood and snow </a:t>
            </a:r>
          </a:p>
        </p:txBody>
      </p:sp>
    </p:spTree>
    <p:extLst>
      <p:ext uri="{BB962C8B-B14F-4D97-AF65-F5344CB8AC3E}">
        <p14:creationId xmlns:p14="http://schemas.microsoft.com/office/powerpoint/2010/main" val="1318510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998924-C881-4770-926A-C11BB249468A}"/>
              </a:ext>
            </a:extLst>
          </p:cNvPr>
          <p:cNvPicPr>
            <a:picLocks noChangeAspect="1"/>
          </p:cNvPicPr>
          <p:nvPr/>
        </p:nvPicPr>
        <p:blipFill>
          <a:blip r:embed="rId3"/>
          <a:stretch>
            <a:fillRect/>
          </a:stretch>
        </p:blipFill>
        <p:spPr>
          <a:xfrm>
            <a:off x="9030986" y="1689628"/>
            <a:ext cx="2099455" cy="2076881"/>
          </a:xfrm>
          <a:prstGeom prst="roundRect">
            <a:avLst>
              <a:gd name="adj" fmla="val 7649"/>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8" y="798202"/>
            <a:ext cx="9876479"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GEGN8613 Issue 1 - Application of human factors within safety management systems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 </a:t>
            </a:r>
            <a:r>
              <a:rPr lang="en-GB" spc="-50" dirty="0">
                <a:solidFill>
                  <a:schemeClr val="tx1"/>
                </a:solidFill>
              </a:rPr>
              <a:t>Industry approaches to the management of risks associated with human factors</a:t>
            </a:r>
            <a:br>
              <a:rPr lang="en-GB" spc="-50" dirty="0">
                <a:solidFill>
                  <a:schemeClr val="tx1"/>
                </a:solidFill>
              </a:rPr>
            </a:br>
            <a:r>
              <a:rPr lang="en-GB" spc="-50" dirty="0">
                <a:solidFill>
                  <a:schemeClr val="tx1"/>
                </a:solidFill>
              </a:rPr>
              <a:t>have developed since RS232 was written in 2008. </a:t>
            </a:r>
            <a:r>
              <a:rPr lang="en-GB" dirty="0">
                <a:solidFill>
                  <a:schemeClr val="tx1"/>
                </a:solidFill>
              </a:rPr>
              <a:t>GEGN8613</a:t>
            </a:r>
            <a:r>
              <a:rPr lang="en-GB" spc="-50" dirty="0">
                <a:solidFill>
                  <a:schemeClr val="tx1"/>
                </a:solidFill>
              </a:rPr>
              <a:t> expands on the information</a:t>
            </a:r>
            <a:br>
              <a:rPr lang="en-GB" spc="-50" dirty="0">
                <a:solidFill>
                  <a:schemeClr val="tx1"/>
                </a:solidFill>
              </a:rPr>
            </a:br>
            <a:r>
              <a:rPr lang="en-GB" spc="-50" dirty="0">
                <a:solidFill>
                  <a:schemeClr val="tx1"/>
                </a:solidFill>
              </a:rPr>
              <a:t>in RS232, providing a more holistic approach to human factors, providing greater breadth</a:t>
            </a:r>
            <a:br>
              <a:rPr lang="en-GB" spc="-50" dirty="0">
                <a:solidFill>
                  <a:schemeClr val="tx1"/>
                </a:solidFill>
              </a:rPr>
            </a:br>
            <a:r>
              <a:rPr lang="en-GB" spc="-50" dirty="0">
                <a:solidFill>
                  <a:schemeClr val="tx1"/>
                </a:solidFill>
              </a:rPr>
              <a:t>than its predecessor. </a:t>
            </a:r>
            <a:r>
              <a:rPr lang="en-GB" dirty="0">
                <a:solidFill>
                  <a:schemeClr val="tx1"/>
                </a:solidFill>
              </a:rPr>
              <a:t>The Guidance document is divided into six sections -</a:t>
            </a:r>
          </a:p>
          <a:p>
            <a:pPr marL="342900" indent="-342900">
              <a:buFont typeface="+mj-lt"/>
              <a:buAutoNum type="arabicPeriod"/>
            </a:pPr>
            <a:r>
              <a:rPr lang="en-GB" dirty="0">
                <a:solidFill>
                  <a:schemeClr val="tx1"/>
                </a:solidFill>
              </a:rPr>
              <a:t>Understanding what Human Factors is and how to apply it.</a:t>
            </a:r>
          </a:p>
          <a:p>
            <a:pPr marL="342900" indent="-342900">
              <a:buFont typeface="+mj-lt"/>
              <a:buAutoNum type="arabicPeriod"/>
            </a:pPr>
            <a:r>
              <a:rPr lang="en-GB" dirty="0">
                <a:solidFill>
                  <a:schemeClr val="tx1"/>
                </a:solidFill>
              </a:rPr>
              <a:t>Investigating incidents and learning from staff experiences.</a:t>
            </a:r>
          </a:p>
          <a:p>
            <a:pPr marL="342900" indent="-342900">
              <a:buFont typeface="+mj-lt"/>
              <a:buAutoNum type="arabicPeriod"/>
            </a:pPr>
            <a:r>
              <a:rPr lang="en-GB" dirty="0">
                <a:solidFill>
                  <a:schemeClr val="tx1"/>
                </a:solidFill>
              </a:rPr>
              <a:t>Applying human factors in design and change management.</a:t>
            </a:r>
          </a:p>
          <a:p>
            <a:pPr marL="342900" indent="-342900">
              <a:buFont typeface="+mj-lt"/>
              <a:buAutoNum type="arabicPeriod"/>
            </a:pPr>
            <a:r>
              <a:rPr lang="en-GB" dirty="0">
                <a:solidFill>
                  <a:schemeClr val="tx1"/>
                </a:solidFill>
              </a:rPr>
              <a:t>Applying human factors in risk assessment and management.</a:t>
            </a:r>
          </a:p>
          <a:p>
            <a:pPr marL="342900" indent="-342900">
              <a:buFont typeface="+mj-lt"/>
              <a:buAutoNum type="arabicPeriod"/>
            </a:pPr>
            <a:r>
              <a:rPr lang="en-GB" dirty="0">
                <a:solidFill>
                  <a:schemeClr val="tx1"/>
                </a:solidFill>
              </a:rPr>
              <a:t>Optimising operations and maintenance with human factors.</a:t>
            </a:r>
          </a:p>
          <a:p>
            <a:pPr marL="342900" indent="-342900">
              <a:buFont typeface="+mj-lt"/>
              <a:buAutoNum type="arabicPeriod"/>
            </a:pPr>
            <a:r>
              <a:rPr lang="en-GB" dirty="0">
                <a:solidFill>
                  <a:schemeClr val="tx1"/>
                </a:solidFill>
              </a:rPr>
              <a:t>Optimising organisational and safety culture.</a:t>
            </a:r>
          </a:p>
          <a:p>
            <a:endParaRPr lang="en-GB" sz="1000" dirty="0">
              <a:solidFill>
                <a:schemeClr val="tx1"/>
              </a:solidFill>
            </a:endParaRPr>
          </a:p>
          <a:p>
            <a:r>
              <a:rPr lang="en-GB" b="1" dirty="0">
                <a:solidFill>
                  <a:schemeClr val="tx1"/>
                </a:solidFill>
              </a:rPr>
              <a:t>Benefits - </a:t>
            </a:r>
            <a:r>
              <a:rPr lang="en-GB" dirty="0">
                <a:solidFill>
                  <a:schemeClr val="tx1"/>
                </a:solidFill>
              </a:rPr>
              <a:t>When adopted, the guidance will support the development of robust safety management systems that address human performance considerations. It contains comprehensive, industry agreed good practice on managing human factors and human performance and the improved</a:t>
            </a:r>
            <a:br>
              <a:rPr lang="en-GB" dirty="0">
                <a:solidFill>
                  <a:schemeClr val="tx1"/>
                </a:solidFill>
              </a:rPr>
            </a:br>
            <a:r>
              <a:rPr lang="en-GB" dirty="0">
                <a:solidFill>
                  <a:schemeClr val="tx1"/>
                </a:solidFill>
              </a:rPr>
              <a:t>identification and implementation of health and safety controls</a:t>
            </a:r>
          </a:p>
          <a:p>
            <a:endParaRPr lang="en-GB" sz="1000" b="1" spc="-50" dirty="0">
              <a:solidFill>
                <a:schemeClr val="tx1"/>
              </a:solidFill>
            </a:endParaRPr>
          </a:p>
          <a:p>
            <a:r>
              <a:rPr lang="en-GB" b="1" spc="-50" dirty="0">
                <a:solidFill>
                  <a:schemeClr val="tx1"/>
                </a:solidFill>
              </a:rPr>
              <a:t>Audience</a:t>
            </a:r>
            <a:r>
              <a:rPr lang="en-GB" spc="-50" dirty="0">
                <a:solidFill>
                  <a:schemeClr val="tx1"/>
                </a:solidFill>
              </a:rPr>
              <a:t> – Anyone on the Railway with a Safety Management System </a:t>
            </a:r>
          </a:p>
          <a:p>
            <a:endParaRPr lang="en-GB" spc="-50" dirty="0">
              <a:solidFill>
                <a:schemeClr val="tx1"/>
              </a:solidFill>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31" name="Picture 30">
            <a:hlinkClick r:id="rId4"/>
            <a:extLst>
              <a:ext uri="{FF2B5EF4-FFF2-40B4-BE49-F238E27FC236}">
                <a16:creationId xmlns:a16="http://schemas.microsoft.com/office/drawing/2014/main" id="{C0D890E0-FFE2-48A5-8855-F9C935226E0A}"/>
              </a:ext>
            </a:extLst>
          </p:cNvPr>
          <p:cNvPicPr>
            <a:picLocks noChangeAspect="1"/>
          </p:cNvPicPr>
          <p:nvPr/>
        </p:nvPicPr>
        <p:blipFill>
          <a:blip r:embed="rId9"/>
          <a:stretch>
            <a:fillRect/>
          </a:stretch>
        </p:blipFill>
        <p:spPr>
          <a:xfrm>
            <a:off x="10412394" y="779504"/>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7" name="Rectangle: Rounded Corners 46">
            <a:extLst>
              <a:ext uri="{FF2B5EF4-FFF2-40B4-BE49-F238E27FC236}">
                <a16:creationId xmlns:a16="http://schemas.microsoft.com/office/drawing/2014/main" id="{8BFE92EA-9BC4-46BE-8D8C-7B11059E6E08}"/>
              </a:ext>
            </a:extLst>
          </p:cNvPr>
          <p:cNvSpPr/>
          <p:nvPr/>
        </p:nvSpPr>
        <p:spPr>
          <a:xfrm>
            <a:off x="278176" y="2398530"/>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4" name="Picture 23" descr="Icon&#10;&#10;Description automatically generated">
            <a:extLst>
              <a:ext uri="{FF2B5EF4-FFF2-40B4-BE49-F238E27FC236}">
                <a16:creationId xmlns:a16="http://schemas.microsoft.com/office/drawing/2014/main" id="{4351DAA6-1125-463F-831B-1D6A5F10490F}"/>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767936"/>
            <a:ext cx="717930" cy="720000"/>
          </a:xfrm>
          <a:prstGeom prst="ellipse">
            <a:avLst/>
          </a:prstGeom>
        </p:spPr>
      </p:pic>
      <p:grpSp>
        <p:nvGrpSpPr>
          <p:cNvPr id="13" name="Group 12">
            <a:extLst>
              <a:ext uri="{FF2B5EF4-FFF2-40B4-BE49-F238E27FC236}">
                <a16:creationId xmlns:a16="http://schemas.microsoft.com/office/drawing/2014/main" id="{435C2603-2ADE-48BE-852D-AAFC636F0DEC}"/>
              </a:ext>
            </a:extLst>
          </p:cNvPr>
          <p:cNvGrpSpPr/>
          <p:nvPr/>
        </p:nvGrpSpPr>
        <p:grpSpPr>
          <a:xfrm>
            <a:off x="7782432" y="5375803"/>
            <a:ext cx="3316437" cy="1339529"/>
            <a:chOff x="7669809" y="3792842"/>
            <a:chExt cx="3316437" cy="1339529"/>
          </a:xfrm>
        </p:grpSpPr>
        <p:pic>
          <p:nvPicPr>
            <p:cNvPr id="5" name="Picture 4">
              <a:extLst>
                <a:ext uri="{FF2B5EF4-FFF2-40B4-BE49-F238E27FC236}">
                  <a16:creationId xmlns:a16="http://schemas.microsoft.com/office/drawing/2014/main" id="{1A7F5FE9-EE7F-4E71-91CA-DACA96F3F1A3}"/>
                </a:ext>
              </a:extLst>
            </p:cNvPr>
            <p:cNvPicPr>
              <a:picLocks noChangeAspect="1"/>
            </p:cNvPicPr>
            <p:nvPr/>
          </p:nvPicPr>
          <p:blipFill>
            <a:blip r:embed="rId11"/>
            <a:stretch>
              <a:fillRect/>
            </a:stretch>
          </p:blipFill>
          <p:spPr>
            <a:xfrm>
              <a:off x="9021795" y="3828266"/>
              <a:ext cx="579170" cy="573074"/>
            </a:xfrm>
            <a:prstGeom prst="rect">
              <a:avLst/>
            </a:prstGeom>
          </p:spPr>
        </p:pic>
        <p:pic>
          <p:nvPicPr>
            <p:cNvPr id="6" name="Picture 5">
              <a:extLst>
                <a:ext uri="{FF2B5EF4-FFF2-40B4-BE49-F238E27FC236}">
                  <a16:creationId xmlns:a16="http://schemas.microsoft.com/office/drawing/2014/main" id="{359F8418-F692-446F-A88E-FDDCEE909F99}"/>
                </a:ext>
              </a:extLst>
            </p:cNvPr>
            <p:cNvPicPr>
              <a:picLocks noChangeAspect="1"/>
            </p:cNvPicPr>
            <p:nvPr/>
          </p:nvPicPr>
          <p:blipFill>
            <a:blip r:embed="rId12"/>
            <a:stretch>
              <a:fillRect/>
            </a:stretch>
          </p:blipFill>
          <p:spPr>
            <a:xfrm>
              <a:off x="9702242" y="3823748"/>
              <a:ext cx="579170" cy="579170"/>
            </a:xfrm>
            <a:prstGeom prst="rect">
              <a:avLst/>
            </a:prstGeom>
          </p:spPr>
        </p:pic>
        <p:pic>
          <p:nvPicPr>
            <p:cNvPr id="7" name="Picture 6">
              <a:extLst>
                <a:ext uri="{FF2B5EF4-FFF2-40B4-BE49-F238E27FC236}">
                  <a16:creationId xmlns:a16="http://schemas.microsoft.com/office/drawing/2014/main" id="{9FD14264-B7DD-4784-814A-4F3F0698B2D0}"/>
                </a:ext>
              </a:extLst>
            </p:cNvPr>
            <p:cNvPicPr>
              <a:picLocks noChangeAspect="1"/>
            </p:cNvPicPr>
            <p:nvPr/>
          </p:nvPicPr>
          <p:blipFill>
            <a:blip r:embed="rId13"/>
            <a:stretch>
              <a:fillRect/>
            </a:stretch>
          </p:blipFill>
          <p:spPr>
            <a:xfrm>
              <a:off x="10370468" y="3828266"/>
              <a:ext cx="579170" cy="597460"/>
            </a:xfrm>
            <a:prstGeom prst="rect">
              <a:avLst/>
            </a:prstGeom>
          </p:spPr>
        </p:pic>
        <p:pic>
          <p:nvPicPr>
            <p:cNvPr id="8" name="Picture 7">
              <a:extLst>
                <a:ext uri="{FF2B5EF4-FFF2-40B4-BE49-F238E27FC236}">
                  <a16:creationId xmlns:a16="http://schemas.microsoft.com/office/drawing/2014/main" id="{2C48F74B-1EB1-44EC-8068-788FF3332F5E}"/>
                </a:ext>
              </a:extLst>
            </p:cNvPr>
            <p:cNvPicPr>
              <a:picLocks noChangeAspect="1"/>
            </p:cNvPicPr>
            <p:nvPr/>
          </p:nvPicPr>
          <p:blipFill>
            <a:blip r:embed="rId14"/>
            <a:stretch>
              <a:fillRect/>
            </a:stretch>
          </p:blipFill>
          <p:spPr>
            <a:xfrm>
              <a:off x="7669809" y="4473946"/>
              <a:ext cx="658425" cy="658425"/>
            </a:xfrm>
            <a:prstGeom prst="rect">
              <a:avLst/>
            </a:prstGeom>
          </p:spPr>
        </p:pic>
        <p:pic>
          <p:nvPicPr>
            <p:cNvPr id="9" name="Picture 8">
              <a:extLst>
                <a:ext uri="{FF2B5EF4-FFF2-40B4-BE49-F238E27FC236}">
                  <a16:creationId xmlns:a16="http://schemas.microsoft.com/office/drawing/2014/main" id="{BC351B3F-0D89-4058-8F09-E435B2FDCF91}"/>
                </a:ext>
              </a:extLst>
            </p:cNvPr>
            <p:cNvPicPr>
              <a:picLocks noChangeAspect="1"/>
            </p:cNvPicPr>
            <p:nvPr/>
          </p:nvPicPr>
          <p:blipFill>
            <a:blip r:embed="rId15"/>
            <a:stretch>
              <a:fillRect/>
            </a:stretch>
          </p:blipFill>
          <p:spPr>
            <a:xfrm>
              <a:off x="8308719" y="4476993"/>
              <a:ext cx="652329" cy="652329"/>
            </a:xfrm>
            <a:prstGeom prst="rect">
              <a:avLst/>
            </a:prstGeom>
          </p:spPr>
        </p:pic>
        <p:pic>
          <p:nvPicPr>
            <p:cNvPr id="10" name="Picture 9">
              <a:extLst>
                <a:ext uri="{FF2B5EF4-FFF2-40B4-BE49-F238E27FC236}">
                  <a16:creationId xmlns:a16="http://schemas.microsoft.com/office/drawing/2014/main" id="{8964A214-4C37-46AC-8EB8-61346AAC655F}"/>
                </a:ext>
              </a:extLst>
            </p:cNvPr>
            <p:cNvPicPr>
              <a:picLocks noChangeAspect="1"/>
            </p:cNvPicPr>
            <p:nvPr/>
          </p:nvPicPr>
          <p:blipFill>
            <a:blip r:embed="rId16"/>
            <a:stretch>
              <a:fillRect/>
            </a:stretch>
          </p:blipFill>
          <p:spPr>
            <a:xfrm>
              <a:off x="9030986" y="4516620"/>
              <a:ext cx="573074" cy="573074"/>
            </a:xfrm>
            <a:prstGeom prst="rect">
              <a:avLst/>
            </a:prstGeom>
          </p:spPr>
        </p:pic>
        <p:pic>
          <p:nvPicPr>
            <p:cNvPr id="11" name="Picture 10">
              <a:extLst>
                <a:ext uri="{FF2B5EF4-FFF2-40B4-BE49-F238E27FC236}">
                  <a16:creationId xmlns:a16="http://schemas.microsoft.com/office/drawing/2014/main" id="{372E8F56-1BFA-42D2-9CEC-DE56C7183CA4}"/>
                </a:ext>
              </a:extLst>
            </p:cNvPr>
            <p:cNvPicPr>
              <a:picLocks noChangeAspect="1"/>
            </p:cNvPicPr>
            <p:nvPr/>
          </p:nvPicPr>
          <p:blipFill>
            <a:blip r:embed="rId17"/>
            <a:stretch>
              <a:fillRect/>
            </a:stretch>
          </p:blipFill>
          <p:spPr>
            <a:xfrm>
              <a:off x="9702242" y="4509437"/>
              <a:ext cx="573074" cy="579170"/>
            </a:xfrm>
            <a:prstGeom prst="rect">
              <a:avLst/>
            </a:prstGeom>
          </p:spPr>
        </p:pic>
        <p:pic>
          <p:nvPicPr>
            <p:cNvPr id="12" name="Picture 11">
              <a:extLst>
                <a:ext uri="{FF2B5EF4-FFF2-40B4-BE49-F238E27FC236}">
                  <a16:creationId xmlns:a16="http://schemas.microsoft.com/office/drawing/2014/main" id="{850B577B-4063-4C47-A74F-6517197F8BA2}"/>
                </a:ext>
              </a:extLst>
            </p:cNvPr>
            <p:cNvPicPr>
              <a:picLocks noChangeAspect="1"/>
            </p:cNvPicPr>
            <p:nvPr/>
          </p:nvPicPr>
          <p:blipFill>
            <a:blip r:embed="rId18"/>
            <a:stretch>
              <a:fillRect/>
            </a:stretch>
          </p:blipFill>
          <p:spPr>
            <a:xfrm>
              <a:off x="10376593" y="4509437"/>
              <a:ext cx="609653" cy="573074"/>
            </a:xfrm>
            <a:prstGeom prst="rect">
              <a:avLst/>
            </a:prstGeom>
          </p:spPr>
        </p:pic>
        <p:pic>
          <p:nvPicPr>
            <p:cNvPr id="71" name="Picture 70">
              <a:extLst>
                <a:ext uri="{FF2B5EF4-FFF2-40B4-BE49-F238E27FC236}">
                  <a16:creationId xmlns:a16="http://schemas.microsoft.com/office/drawing/2014/main" id="{23FAE653-38E2-4A09-BAF2-02D836C8BB81}"/>
                </a:ext>
              </a:extLst>
            </p:cNvPr>
            <p:cNvPicPr>
              <a:picLocks noChangeAspect="1"/>
            </p:cNvPicPr>
            <p:nvPr/>
          </p:nvPicPr>
          <p:blipFill>
            <a:blip r:embed="rId19"/>
            <a:stretch>
              <a:fillRect/>
            </a:stretch>
          </p:blipFill>
          <p:spPr>
            <a:xfrm>
              <a:off x="7670980" y="3792842"/>
              <a:ext cx="621846" cy="621846"/>
            </a:xfrm>
            <a:prstGeom prst="rect">
              <a:avLst/>
            </a:prstGeom>
          </p:spPr>
        </p:pic>
        <p:pic>
          <p:nvPicPr>
            <p:cNvPr id="72" name="Picture 71">
              <a:extLst>
                <a:ext uri="{FF2B5EF4-FFF2-40B4-BE49-F238E27FC236}">
                  <a16:creationId xmlns:a16="http://schemas.microsoft.com/office/drawing/2014/main" id="{B0F216DE-E936-4EE0-B3ED-20DEF2E9422F}"/>
                </a:ext>
              </a:extLst>
            </p:cNvPr>
            <p:cNvPicPr>
              <a:picLocks noChangeAspect="1"/>
            </p:cNvPicPr>
            <p:nvPr/>
          </p:nvPicPr>
          <p:blipFill>
            <a:blip r:embed="rId20"/>
            <a:stretch>
              <a:fillRect/>
            </a:stretch>
          </p:blipFill>
          <p:spPr>
            <a:xfrm>
              <a:off x="8366957" y="3830486"/>
              <a:ext cx="579170" cy="573074"/>
            </a:xfrm>
            <a:prstGeom prst="rect">
              <a:avLst/>
            </a:prstGeom>
          </p:spPr>
        </p:pic>
      </p:grpSp>
      <p:grpSp>
        <p:nvGrpSpPr>
          <p:cNvPr id="73" name="Group 72">
            <a:extLst>
              <a:ext uri="{FF2B5EF4-FFF2-40B4-BE49-F238E27FC236}">
                <a16:creationId xmlns:a16="http://schemas.microsoft.com/office/drawing/2014/main" id="{5E254860-FFD2-48D5-A56E-73EF92D93BB4}"/>
              </a:ext>
            </a:extLst>
          </p:cNvPr>
          <p:cNvGrpSpPr/>
          <p:nvPr/>
        </p:nvGrpSpPr>
        <p:grpSpPr>
          <a:xfrm>
            <a:off x="256359" y="3220621"/>
            <a:ext cx="764589" cy="720000"/>
            <a:chOff x="256359" y="3148842"/>
            <a:chExt cx="764589" cy="720000"/>
          </a:xfrm>
        </p:grpSpPr>
        <p:sp>
          <p:nvSpPr>
            <p:cNvPr id="74" name="Oval 73">
              <a:extLst>
                <a:ext uri="{FF2B5EF4-FFF2-40B4-BE49-F238E27FC236}">
                  <a16:creationId xmlns:a16="http://schemas.microsoft.com/office/drawing/2014/main" id="{BFC3E925-AB86-4F36-8889-BE14BB8BD825}"/>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R="0" lvl="0" indent="92075" defTabSz="121917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endParaRPr>
            </a:p>
          </p:txBody>
        </p:sp>
        <p:sp>
          <p:nvSpPr>
            <p:cNvPr id="75" name="TextBox 74">
              <a:extLst>
                <a:ext uri="{FF2B5EF4-FFF2-40B4-BE49-F238E27FC236}">
                  <a16:creationId xmlns:a16="http://schemas.microsoft.com/office/drawing/2014/main" id="{6CE24253-CCD4-4DBF-AF12-006286808E14}"/>
                </a:ext>
              </a:extLst>
            </p:cNvPr>
            <p:cNvSpPr txBox="1"/>
            <p:nvPr/>
          </p:nvSpPr>
          <p:spPr>
            <a:xfrm>
              <a:off x="256359" y="3565742"/>
              <a:ext cx="764589" cy="246221"/>
            </a:xfrm>
            <a:prstGeom prst="rect">
              <a:avLst/>
            </a:prstGeom>
            <a:noFill/>
          </p:spPr>
          <p:txBody>
            <a:bodyPr wrap="square" rtlCol="0">
              <a:spAutoFit/>
            </a:bodyPr>
            <a:lstStyle/>
            <a:p>
              <a:pPr algn="ctr"/>
              <a:r>
                <a:rPr lang="en-GB" sz="1000" dirty="0"/>
                <a:t>Suppliers</a:t>
              </a:r>
            </a:p>
          </p:txBody>
        </p:sp>
        <p:pic>
          <p:nvPicPr>
            <p:cNvPr id="76" name="Graphic 75" descr="Handshake">
              <a:extLst>
                <a:ext uri="{FF2B5EF4-FFF2-40B4-BE49-F238E27FC236}">
                  <a16:creationId xmlns:a16="http://schemas.microsoft.com/office/drawing/2014/main" id="{86EA5325-316B-4784-AD42-48ECAAF2EFB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40936" y="3174639"/>
              <a:ext cx="598762" cy="598762"/>
            </a:xfrm>
            <a:prstGeom prst="rect">
              <a:avLst/>
            </a:prstGeom>
          </p:spPr>
        </p:pic>
      </p:grpSp>
    </p:spTree>
    <p:extLst>
      <p:ext uri="{BB962C8B-B14F-4D97-AF65-F5344CB8AC3E}">
        <p14:creationId xmlns:p14="http://schemas.microsoft.com/office/powerpoint/2010/main" val="258231483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descr="See the source image">
            <a:extLst>
              <a:ext uri="{FF2B5EF4-FFF2-40B4-BE49-F238E27FC236}">
                <a16:creationId xmlns:a16="http://schemas.microsoft.com/office/drawing/2014/main" id="{00170B46-8DCB-438E-8E54-A514AD0ECD1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17100" y1="48665" x2="28000" y2="15134"/>
                      </a14:backgroundRemoval>
                    </a14:imgEffect>
                  </a14:imgLayer>
                </a14:imgProps>
              </a:ext>
              <a:ext uri="{28A0092B-C50C-407E-A947-70E740481C1C}">
                <a14:useLocalDpi xmlns:a14="http://schemas.microsoft.com/office/drawing/2010/main" val="0"/>
              </a:ext>
            </a:extLst>
          </a:blip>
          <a:srcRect/>
          <a:stretch>
            <a:fillRect/>
          </a:stretch>
        </p:blipFill>
        <p:spPr bwMode="auto">
          <a:xfrm>
            <a:off x="2640862" y="1471960"/>
            <a:ext cx="6971236" cy="4698613"/>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C48B9401-1B27-4F13-9FCA-045A96600E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 name="Rectangle 2">
            <a:extLst>
              <a:ext uri="{FF2B5EF4-FFF2-40B4-BE49-F238E27FC236}">
                <a16:creationId xmlns:a16="http://schemas.microsoft.com/office/drawing/2014/main" id="{5C22343C-2146-4FDA-8E6F-04A1DF97C617}"/>
              </a:ext>
            </a:extLst>
          </p:cNvPr>
          <p:cNvSpPr/>
          <p:nvPr/>
        </p:nvSpPr>
        <p:spPr>
          <a:xfrm>
            <a:off x="2813809" y="0"/>
            <a:ext cx="6971236" cy="6831000"/>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not this one">
            <a:extLst>
              <a:ext uri="{FF2B5EF4-FFF2-40B4-BE49-F238E27FC236}">
                <a16:creationId xmlns:a16="http://schemas.microsoft.com/office/drawing/2014/main" id="{B8A22B44-4B63-4813-9247-EF7B4742DD81}"/>
              </a:ext>
            </a:extLst>
          </p:cNvPr>
          <p:cNvSpPr/>
          <p:nvPr/>
        </p:nvSpPr>
        <p:spPr>
          <a:xfrm>
            <a:off x="2978091" y="27000"/>
            <a:ext cx="5616000" cy="6804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See the source image">
            <a:extLst>
              <a:ext uri="{FF2B5EF4-FFF2-40B4-BE49-F238E27FC236}">
                <a16:creationId xmlns:a16="http://schemas.microsoft.com/office/drawing/2014/main" id="{A6C9936E-BD2F-4B75-8F89-C1D1C3FC9F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639" t="555" r="22639"/>
          <a:stretch/>
        </p:blipFill>
        <p:spPr bwMode="auto">
          <a:xfrm>
            <a:off x="4372763" y="1493070"/>
            <a:ext cx="3571648" cy="4327073"/>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Shape 13">
            <a:extLst>
              <a:ext uri="{FF2B5EF4-FFF2-40B4-BE49-F238E27FC236}">
                <a16:creationId xmlns:a16="http://schemas.microsoft.com/office/drawing/2014/main" id="{1272455F-3A02-4639-B3D4-ECDF9DF847FF}"/>
              </a:ext>
            </a:extLst>
          </p:cNvPr>
          <p:cNvSpPr/>
          <p:nvPr/>
        </p:nvSpPr>
        <p:spPr>
          <a:xfrm>
            <a:off x="4359140" y="72720"/>
            <a:ext cx="4155675" cy="6617017"/>
          </a:xfrm>
          <a:custGeom>
            <a:avLst/>
            <a:gdLst>
              <a:gd name="connsiteX0" fmla="*/ 542142 w 1177148"/>
              <a:gd name="connsiteY0" fmla="*/ 144284 h 1026512"/>
              <a:gd name="connsiteX1" fmla="*/ 502386 w 1177148"/>
              <a:gd name="connsiteY1" fmla="*/ 245482 h 1026512"/>
              <a:gd name="connsiteX2" fmla="*/ 393959 w 1177148"/>
              <a:gd name="connsiteY2" fmla="*/ 223797 h 1026512"/>
              <a:gd name="connsiteX3" fmla="*/ 328903 w 1177148"/>
              <a:gd name="connsiteY3" fmla="*/ 278010 h 1026512"/>
              <a:gd name="connsiteX4" fmla="*/ 303603 w 1177148"/>
              <a:gd name="connsiteY4" fmla="*/ 321381 h 1026512"/>
              <a:gd name="connsiteX5" fmla="*/ 299989 w 1177148"/>
              <a:gd name="connsiteY5" fmla="*/ 375594 h 1026512"/>
              <a:gd name="connsiteX6" fmla="*/ 253004 w 1177148"/>
              <a:gd name="connsiteY6" fmla="*/ 429808 h 1026512"/>
              <a:gd name="connsiteX7" fmla="*/ 216862 w 1177148"/>
              <a:gd name="connsiteY7" fmla="*/ 487635 h 1026512"/>
              <a:gd name="connsiteX8" fmla="*/ 177105 w 1177148"/>
              <a:gd name="connsiteY8" fmla="*/ 447879 h 1026512"/>
              <a:gd name="connsiteX9" fmla="*/ 137349 w 1177148"/>
              <a:gd name="connsiteY9" fmla="*/ 433422 h 1026512"/>
              <a:gd name="connsiteX10" fmla="*/ 115663 w 1177148"/>
              <a:gd name="connsiteY10" fmla="*/ 476793 h 1026512"/>
              <a:gd name="connsiteX11" fmla="*/ 187948 w 1177148"/>
              <a:gd name="connsiteY11" fmla="*/ 541849 h 1026512"/>
              <a:gd name="connsiteX12" fmla="*/ 119278 w 1177148"/>
              <a:gd name="connsiteY12" fmla="*/ 574377 h 1026512"/>
              <a:gd name="connsiteX13" fmla="*/ 46993 w 1177148"/>
              <a:gd name="connsiteY13" fmla="*/ 574377 h 1026512"/>
              <a:gd name="connsiteX14" fmla="*/ 8 w 1177148"/>
              <a:gd name="connsiteY14" fmla="*/ 614133 h 1026512"/>
              <a:gd name="connsiteX15" fmla="*/ 43379 w 1177148"/>
              <a:gd name="connsiteY15" fmla="*/ 675575 h 1026512"/>
              <a:gd name="connsiteX16" fmla="*/ 79521 w 1177148"/>
              <a:gd name="connsiteY16" fmla="*/ 718946 h 1026512"/>
              <a:gd name="connsiteX17" fmla="*/ 90364 w 1177148"/>
              <a:gd name="connsiteY17" fmla="*/ 812916 h 1026512"/>
              <a:gd name="connsiteX18" fmla="*/ 173491 w 1177148"/>
              <a:gd name="connsiteY18" fmla="*/ 830987 h 1026512"/>
              <a:gd name="connsiteX19" fmla="*/ 224090 w 1177148"/>
              <a:gd name="connsiteY19" fmla="*/ 917729 h 1026512"/>
              <a:gd name="connsiteX20" fmla="*/ 292761 w 1177148"/>
              <a:gd name="connsiteY20" fmla="*/ 838216 h 1026512"/>
              <a:gd name="connsiteX21" fmla="*/ 314446 w 1177148"/>
              <a:gd name="connsiteY21" fmla="*/ 932186 h 1026512"/>
              <a:gd name="connsiteX22" fmla="*/ 346974 w 1177148"/>
              <a:gd name="connsiteY22" fmla="*/ 856287 h 1026512"/>
              <a:gd name="connsiteX23" fmla="*/ 393959 w 1177148"/>
              <a:gd name="connsiteY23" fmla="*/ 823759 h 1026512"/>
              <a:gd name="connsiteX24" fmla="*/ 365045 w 1177148"/>
              <a:gd name="connsiteY24" fmla="*/ 776774 h 1026512"/>
              <a:gd name="connsiteX25" fmla="*/ 473472 w 1177148"/>
              <a:gd name="connsiteY25" fmla="*/ 697261 h 1026512"/>
              <a:gd name="connsiteX26" fmla="*/ 549371 w 1177148"/>
              <a:gd name="connsiteY26" fmla="*/ 863515 h 1026512"/>
              <a:gd name="connsiteX27" fmla="*/ 596356 w 1177148"/>
              <a:gd name="connsiteY27" fmla="*/ 863515 h 1026512"/>
              <a:gd name="connsiteX28" fmla="*/ 596356 w 1177148"/>
              <a:gd name="connsiteY28" fmla="*/ 968328 h 1026512"/>
              <a:gd name="connsiteX29" fmla="*/ 625270 w 1177148"/>
              <a:gd name="connsiteY29" fmla="*/ 990013 h 1026512"/>
              <a:gd name="connsiteX30" fmla="*/ 733696 w 1177148"/>
              <a:gd name="connsiteY30" fmla="*/ 953871 h 1026512"/>
              <a:gd name="connsiteX31" fmla="*/ 820438 w 1177148"/>
              <a:gd name="connsiteY31" fmla="*/ 1026156 h 1026512"/>
              <a:gd name="connsiteX32" fmla="*/ 932479 w 1177148"/>
              <a:gd name="connsiteY32" fmla="*/ 917729 h 1026512"/>
              <a:gd name="connsiteX33" fmla="*/ 1163790 w 1177148"/>
              <a:gd name="connsiteY33" fmla="*/ 892429 h 1026512"/>
              <a:gd name="connsiteX34" fmla="*/ 1105962 w 1177148"/>
              <a:gd name="connsiteY34" fmla="*/ 335838 h 1026512"/>
              <a:gd name="connsiteX35" fmla="*/ 748153 w 1177148"/>
              <a:gd name="connsiteY35" fmla="*/ 3329 h 1026512"/>
              <a:gd name="connsiteX36" fmla="*/ 542142 w 1177148"/>
              <a:gd name="connsiteY36" fmla="*/ 144284 h 1026512"/>
              <a:gd name="connsiteX0" fmla="*/ 542142 w 4244648"/>
              <a:gd name="connsiteY0" fmla="*/ 144284 h 3964793"/>
              <a:gd name="connsiteX1" fmla="*/ 502386 w 4244648"/>
              <a:gd name="connsiteY1" fmla="*/ 245482 h 3964793"/>
              <a:gd name="connsiteX2" fmla="*/ 393959 w 4244648"/>
              <a:gd name="connsiteY2" fmla="*/ 223797 h 3964793"/>
              <a:gd name="connsiteX3" fmla="*/ 328903 w 4244648"/>
              <a:gd name="connsiteY3" fmla="*/ 278010 h 3964793"/>
              <a:gd name="connsiteX4" fmla="*/ 303603 w 4244648"/>
              <a:gd name="connsiteY4" fmla="*/ 321381 h 3964793"/>
              <a:gd name="connsiteX5" fmla="*/ 299989 w 4244648"/>
              <a:gd name="connsiteY5" fmla="*/ 375594 h 3964793"/>
              <a:gd name="connsiteX6" fmla="*/ 253004 w 4244648"/>
              <a:gd name="connsiteY6" fmla="*/ 429808 h 3964793"/>
              <a:gd name="connsiteX7" fmla="*/ 216862 w 4244648"/>
              <a:gd name="connsiteY7" fmla="*/ 487635 h 3964793"/>
              <a:gd name="connsiteX8" fmla="*/ 177105 w 4244648"/>
              <a:gd name="connsiteY8" fmla="*/ 447879 h 3964793"/>
              <a:gd name="connsiteX9" fmla="*/ 137349 w 4244648"/>
              <a:gd name="connsiteY9" fmla="*/ 433422 h 3964793"/>
              <a:gd name="connsiteX10" fmla="*/ 115663 w 4244648"/>
              <a:gd name="connsiteY10" fmla="*/ 476793 h 3964793"/>
              <a:gd name="connsiteX11" fmla="*/ 187948 w 4244648"/>
              <a:gd name="connsiteY11" fmla="*/ 541849 h 3964793"/>
              <a:gd name="connsiteX12" fmla="*/ 119278 w 4244648"/>
              <a:gd name="connsiteY12" fmla="*/ 574377 h 3964793"/>
              <a:gd name="connsiteX13" fmla="*/ 46993 w 4244648"/>
              <a:gd name="connsiteY13" fmla="*/ 574377 h 3964793"/>
              <a:gd name="connsiteX14" fmla="*/ 8 w 4244648"/>
              <a:gd name="connsiteY14" fmla="*/ 614133 h 3964793"/>
              <a:gd name="connsiteX15" fmla="*/ 43379 w 4244648"/>
              <a:gd name="connsiteY15" fmla="*/ 675575 h 3964793"/>
              <a:gd name="connsiteX16" fmla="*/ 79521 w 4244648"/>
              <a:gd name="connsiteY16" fmla="*/ 718946 h 3964793"/>
              <a:gd name="connsiteX17" fmla="*/ 90364 w 4244648"/>
              <a:gd name="connsiteY17" fmla="*/ 812916 h 3964793"/>
              <a:gd name="connsiteX18" fmla="*/ 173491 w 4244648"/>
              <a:gd name="connsiteY18" fmla="*/ 830987 h 3964793"/>
              <a:gd name="connsiteX19" fmla="*/ 224090 w 4244648"/>
              <a:gd name="connsiteY19" fmla="*/ 917729 h 3964793"/>
              <a:gd name="connsiteX20" fmla="*/ 292761 w 4244648"/>
              <a:gd name="connsiteY20" fmla="*/ 838216 h 3964793"/>
              <a:gd name="connsiteX21" fmla="*/ 314446 w 4244648"/>
              <a:gd name="connsiteY21" fmla="*/ 932186 h 3964793"/>
              <a:gd name="connsiteX22" fmla="*/ 346974 w 4244648"/>
              <a:gd name="connsiteY22" fmla="*/ 856287 h 3964793"/>
              <a:gd name="connsiteX23" fmla="*/ 393959 w 4244648"/>
              <a:gd name="connsiteY23" fmla="*/ 823759 h 3964793"/>
              <a:gd name="connsiteX24" fmla="*/ 365045 w 4244648"/>
              <a:gd name="connsiteY24" fmla="*/ 776774 h 3964793"/>
              <a:gd name="connsiteX25" fmla="*/ 473472 w 4244648"/>
              <a:gd name="connsiteY25" fmla="*/ 697261 h 3964793"/>
              <a:gd name="connsiteX26" fmla="*/ 549371 w 4244648"/>
              <a:gd name="connsiteY26" fmla="*/ 863515 h 3964793"/>
              <a:gd name="connsiteX27" fmla="*/ 596356 w 4244648"/>
              <a:gd name="connsiteY27" fmla="*/ 863515 h 3964793"/>
              <a:gd name="connsiteX28" fmla="*/ 596356 w 4244648"/>
              <a:gd name="connsiteY28" fmla="*/ 968328 h 3964793"/>
              <a:gd name="connsiteX29" fmla="*/ 625270 w 4244648"/>
              <a:gd name="connsiteY29" fmla="*/ 990013 h 3964793"/>
              <a:gd name="connsiteX30" fmla="*/ 733696 w 4244648"/>
              <a:gd name="connsiteY30" fmla="*/ 953871 h 3964793"/>
              <a:gd name="connsiteX31" fmla="*/ 820438 w 4244648"/>
              <a:gd name="connsiteY31" fmla="*/ 1026156 h 3964793"/>
              <a:gd name="connsiteX32" fmla="*/ 932479 w 4244648"/>
              <a:gd name="connsiteY32" fmla="*/ 917729 h 3964793"/>
              <a:gd name="connsiteX33" fmla="*/ 4244447 w 4244648"/>
              <a:gd name="connsiteY33" fmla="*/ 3962200 h 3964793"/>
              <a:gd name="connsiteX34" fmla="*/ 1105962 w 4244648"/>
              <a:gd name="connsiteY34" fmla="*/ 335838 h 3964793"/>
              <a:gd name="connsiteX35" fmla="*/ 748153 w 4244648"/>
              <a:gd name="connsiteY35" fmla="*/ 3329 h 3964793"/>
              <a:gd name="connsiteX36" fmla="*/ 542142 w 4244648"/>
              <a:gd name="connsiteY36" fmla="*/ 144284 h 3964793"/>
              <a:gd name="connsiteX0" fmla="*/ 542142 w 4250482"/>
              <a:gd name="connsiteY0" fmla="*/ 144284 h 3983330"/>
              <a:gd name="connsiteX1" fmla="*/ 502386 w 4250482"/>
              <a:gd name="connsiteY1" fmla="*/ 245482 h 3983330"/>
              <a:gd name="connsiteX2" fmla="*/ 393959 w 4250482"/>
              <a:gd name="connsiteY2" fmla="*/ 223797 h 3983330"/>
              <a:gd name="connsiteX3" fmla="*/ 328903 w 4250482"/>
              <a:gd name="connsiteY3" fmla="*/ 278010 h 3983330"/>
              <a:gd name="connsiteX4" fmla="*/ 303603 w 4250482"/>
              <a:gd name="connsiteY4" fmla="*/ 321381 h 3983330"/>
              <a:gd name="connsiteX5" fmla="*/ 299989 w 4250482"/>
              <a:gd name="connsiteY5" fmla="*/ 375594 h 3983330"/>
              <a:gd name="connsiteX6" fmla="*/ 253004 w 4250482"/>
              <a:gd name="connsiteY6" fmla="*/ 429808 h 3983330"/>
              <a:gd name="connsiteX7" fmla="*/ 216862 w 4250482"/>
              <a:gd name="connsiteY7" fmla="*/ 487635 h 3983330"/>
              <a:gd name="connsiteX8" fmla="*/ 177105 w 4250482"/>
              <a:gd name="connsiteY8" fmla="*/ 447879 h 3983330"/>
              <a:gd name="connsiteX9" fmla="*/ 137349 w 4250482"/>
              <a:gd name="connsiteY9" fmla="*/ 433422 h 3983330"/>
              <a:gd name="connsiteX10" fmla="*/ 115663 w 4250482"/>
              <a:gd name="connsiteY10" fmla="*/ 476793 h 3983330"/>
              <a:gd name="connsiteX11" fmla="*/ 187948 w 4250482"/>
              <a:gd name="connsiteY11" fmla="*/ 541849 h 3983330"/>
              <a:gd name="connsiteX12" fmla="*/ 119278 w 4250482"/>
              <a:gd name="connsiteY12" fmla="*/ 574377 h 3983330"/>
              <a:gd name="connsiteX13" fmla="*/ 46993 w 4250482"/>
              <a:gd name="connsiteY13" fmla="*/ 574377 h 3983330"/>
              <a:gd name="connsiteX14" fmla="*/ 8 w 4250482"/>
              <a:gd name="connsiteY14" fmla="*/ 614133 h 3983330"/>
              <a:gd name="connsiteX15" fmla="*/ 43379 w 4250482"/>
              <a:gd name="connsiteY15" fmla="*/ 675575 h 3983330"/>
              <a:gd name="connsiteX16" fmla="*/ 79521 w 4250482"/>
              <a:gd name="connsiteY16" fmla="*/ 718946 h 3983330"/>
              <a:gd name="connsiteX17" fmla="*/ 90364 w 4250482"/>
              <a:gd name="connsiteY17" fmla="*/ 812916 h 3983330"/>
              <a:gd name="connsiteX18" fmla="*/ 173491 w 4250482"/>
              <a:gd name="connsiteY18" fmla="*/ 830987 h 3983330"/>
              <a:gd name="connsiteX19" fmla="*/ 224090 w 4250482"/>
              <a:gd name="connsiteY19" fmla="*/ 917729 h 3983330"/>
              <a:gd name="connsiteX20" fmla="*/ 292761 w 4250482"/>
              <a:gd name="connsiteY20" fmla="*/ 838216 h 3983330"/>
              <a:gd name="connsiteX21" fmla="*/ 314446 w 4250482"/>
              <a:gd name="connsiteY21" fmla="*/ 932186 h 3983330"/>
              <a:gd name="connsiteX22" fmla="*/ 346974 w 4250482"/>
              <a:gd name="connsiteY22" fmla="*/ 856287 h 3983330"/>
              <a:gd name="connsiteX23" fmla="*/ 393959 w 4250482"/>
              <a:gd name="connsiteY23" fmla="*/ 823759 h 3983330"/>
              <a:gd name="connsiteX24" fmla="*/ 365045 w 4250482"/>
              <a:gd name="connsiteY24" fmla="*/ 776774 h 3983330"/>
              <a:gd name="connsiteX25" fmla="*/ 473472 w 4250482"/>
              <a:gd name="connsiteY25" fmla="*/ 697261 h 3983330"/>
              <a:gd name="connsiteX26" fmla="*/ 549371 w 4250482"/>
              <a:gd name="connsiteY26" fmla="*/ 863515 h 3983330"/>
              <a:gd name="connsiteX27" fmla="*/ 596356 w 4250482"/>
              <a:gd name="connsiteY27" fmla="*/ 863515 h 3983330"/>
              <a:gd name="connsiteX28" fmla="*/ 596356 w 4250482"/>
              <a:gd name="connsiteY28" fmla="*/ 968328 h 3983330"/>
              <a:gd name="connsiteX29" fmla="*/ 625270 w 4250482"/>
              <a:gd name="connsiteY29" fmla="*/ 990013 h 3983330"/>
              <a:gd name="connsiteX30" fmla="*/ 733696 w 4250482"/>
              <a:gd name="connsiteY30" fmla="*/ 953871 h 3983330"/>
              <a:gd name="connsiteX31" fmla="*/ 820438 w 4250482"/>
              <a:gd name="connsiteY31" fmla="*/ 1026156 h 3983330"/>
              <a:gd name="connsiteX32" fmla="*/ 932479 w 4250482"/>
              <a:gd name="connsiteY32" fmla="*/ 917729 h 3983330"/>
              <a:gd name="connsiteX33" fmla="*/ 1874287 w 4250482"/>
              <a:gd name="connsiteY33" fmla="*/ 1788629 h 3983330"/>
              <a:gd name="connsiteX34" fmla="*/ 4244447 w 4250482"/>
              <a:gd name="connsiteY34" fmla="*/ 3962200 h 3983330"/>
              <a:gd name="connsiteX35" fmla="*/ 1105962 w 4250482"/>
              <a:gd name="connsiteY35" fmla="*/ 335838 h 3983330"/>
              <a:gd name="connsiteX36" fmla="*/ 748153 w 4250482"/>
              <a:gd name="connsiteY36" fmla="*/ 3329 h 3983330"/>
              <a:gd name="connsiteX37" fmla="*/ 542142 w 4250482"/>
              <a:gd name="connsiteY37" fmla="*/ 144284 h 3983330"/>
              <a:gd name="connsiteX0" fmla="*/ 542142 w 4244922"/>
              <a:gd name="connsiteY0" fmla="*/ 144284 h 4203610"/>
              <a:gd name="connsiteX1" fmla="*/ 502386 w 4244922"/>
              <a:gd name="connsiteY1" fmla="*/ 245482 h 4203610"/>
              <a:gd name="connsiteX2" fmla="*/ 393959 w 4244922"/>
              <a:gd name="connsiteY2" fmla="*/ 223797 h 4203610"/>
              <a:gd name="connsiteX3" fmla="*/ 328903 w 4244922"/>
              <a:gd name="connsiteY3" fmla="*/ 278010 h 4203610"/>
              <a:gd name="connsiteX4" fmla="*/ 303603 w 4244922"/>
              <a:gd name="connsiteY4" fmla="*/ 321381 h 4203610"/>
              <a:gd name="connsiteX5" fmla="*/ 299989 w 4244922"/>
              <a:gd name="connsiteY5" fmla="*/ 375594 h 4203610"/>
              <a:gd name="connsiteX6" fmla="*/ 253004 w 4244922"/>
              <a:gd name="connsiteY6" fmla="*/ 429808 h 4203610"/>
              <a:gd name="connsiteX7" fmla="*/ 216862 w 4244922"/>
              <a:gd name="connsiteY7" fmla="*/ 487635 h 4203610"/>
              <a:gd name="connsiteX8" fmla="*/ 177105 w 4244922"/>
              <a:gd name="connsiteY8" fmla="*/ 447879 h 4203610"/>
              <a:gd name="connsiteX9" fmla="*/ 137349 w 4244922"/>
              <a:gd name="connsiteY9" fmla="*/ 433422 h 4203610"/>
              <a:gd name="connsiteX10" fmla="*/ 115663 w 4244922"/>
              <a:gd name="connsiteY10" fmla="*/ 476793 h 4203610"/>
              <a:gd name="connsiteX11" fmla="*/ 187948 w 4244922"/>
              <a:gd name="connsiteY11" fmla="*/ 541849 h 4203610"/>
              <a:gd name="connsiteX12" fmla="*/ 119278 w 4244922"/>
              <a:gd name="connsiteY12" fmla="*/ 574377 h 4203610"/>
              <a:gd name="connsiteX13" fmla="*/ 46993 w 4244922"/>
              <a:gd name="connsiteY13" fmla="*/ 574377 h 4203610"/>
              <a:gd name="connsiteX14" fmla="*/ 8 w 4244922"/>
              <a:gd name="connsiteY14" fmla="*/ 614133 h 4203610"/>
              <a:gd name="connsiteX15" fmla="*/ 43379 w 4244922"/>
              <a:gd name="connsiteY15" fmla="*/ 675575 h 4203610"/>
              <a:gd name="connsiteX16" fmla="*/ 79521 w 4244922"/>
              <a:gd name="connsiteY16" fmla="*/ 718946 h 4203610"/>
              <a:gd name="connsiteX17" fmla="*/ 90364 w 4244922"/>
              <a:gd name="connsiteY17" fmla="*/ 812916 h 4203610"/>
              <a:gd name="connsiteX18" fmla="*/ 173491 w 4244922"/>
              <a:gd name="connsiteY18" fmla="*/ 830987 h 4203610"/>
              <a:gd name="connsiteX19" fmla="*/ 224090 w 4244922"/>
              <a:gd name="connsiteY19" fmla="*/ 917729 h 4203610"/>
              <a:gd name="connsiteX20" fmla="*/ 292761 w 4244922"/>
              <a:gd name="connsiteY20" fmla="*/ 838216 h 4203610"/>
              <a:gd name="connsiteX21" fmla="*/ 314446 w 4244922"/>
              <a:gd name="connsiteY21" fmla="*/ 932186 h 4203610"/>
              <a:gd name="connsiteX22" fmla="*/ 346974 w 4244922"/>
              <a:gd name="connsiteY22" fmla="*/ 856287 h 4203610"/>
              <a:gd name="connsiteX23" fmla="*/ 393959 w 4244922"/>
              <a:gd name="connsiteY23" fmla="*/ 823759 h 4203610"/>
              <a:gd name="connsiteX24" fmla="*/ 365045 w 4244922"/>
              <a:gd name="connsiteY24" fmla="*/ 776774 h 4203610"/>
              <a:gd name="connsiteX25" fmla="*/ 473472 w 4244922"/>
              <a:gd name="connsiteY25" fmla="*/ 697261 h 4203610"/>
              <a:gd name="connsiteX26" fmla="*/ 549371 w 4244922"/>
              <a:gd name="connsiteY26" fmla="*/ 863515 h 4203610"/>
              <a:gd name="connsiteX27" fmla="*/ 596356 w 4244922"/>
              <a:gd name="connsiteY27" fmla="*/ 863515 h 4203610"/>
              <a:gd name="connsiteX28" fmla="*/ 596356 w 4244922"/>
              <a:gd name="connsiteY28" fmla="*/ 968328 h 4203610"/>
              <a:gd name="connsiteX29" fmla="*/ 625270 w 4244922"/>
              <a:gd name="connsiteY29" fmla="*/ 990013 h 4203610"/>
              <a:gd name="connsiteX30" fmla="*/ 733696 w 4244922"/>
              <a:gd name="connsiteY30" fmla="*/ 953871 h 4203610"/>
              <a:gd name="connsiteX31" fmla="*/ 820438 w 4244922"/>
              <a:gd name="connsiteY31" fmla="*/ 1026156 h 4203610"/>
              <a:gd name="connsiteX32" fmla="*/ 932479 w 4244922"/>
              <a:gd name="connsiteY32" fmla="*/ 917729 h 4203610"/>
              <a:gd name="connsiteX33" fmla="*/ 1340887 w 4244922"/>
              <a:gd name="connsiteY33" fmla="*/ 3541229 h 4203610"/>
              <a:gd name="connsiteX34" fmla="*/ 4244447 w 4244922"/>
              <a:gd name="connsiteY34" fmla="*/ 3962200 h 4203610"/>
              <a:gd name="connsiteX35" fmla="*/ 1105962 w 4244922"/>
              <a:gd name="connsiteY35" fmla="*/ 335838 h 4203610"/>
              <a:gd name="connsiteX36" fmla="*/ 748153 w 4244922"/>
              <a:gd name="connsiteY36" fmla="*/ 3329 h 4203610"/>
              <a:gd name="connsiteX37" fmla="*/ 542142 w 4244922"/>
              <a:gd name="connsiteY37" fmla="*/ 144284 h 4203610"/>
              <a:gd name="connsiteX0" fmla="*/ 542142 w 4245123"/>
              <a:gd name="connsiteY0" fmla="*/ 144284 h 4417947"/>
              <a:gd name="connsiteX1" fmla="*/ 502386 w 4245123"/>
              <a:gd name="connsiteY1" fmla="*/ 245482 h 4417947"/>
              <a:gd name="connsiteX2" fmla="*/ 393959 w 4245123"/>
              <a:gd name="connsiteY2" fmla="*/ 223797 h 4417947"/>
              <a:gd name="connsiteX3" fmla="*/ 328903 w 4245123"/>
              <a:gd name="connsiteY3" fmla="*/ 278010 h 4417947"/>
              <a:gd name="connsiteX4" fmla="*/ 303603 w 4245123"/>
              <a:gd name="connsiteY4" fmla="*/ 321381 h 4417947"/>
              <a:gd name="connsiteX5" fmla="*/ 299989 w 4245123"/>
              <a:gd name="connsiteY5" fmla="*/ 375594 h 4417947"/>
              <a:gd name="connsiteX6" fmla="*/ 253004 w 4245123"/>
              <a:gd name="connsiteY6" fmla="*/ 429808 h 4417947"/>
              <a:gd name="connsiteX7" fmla="*/ 216862 w 4245123"/>
              <a:gd name="connsiteY7" fmla="*/ 487635 h 4417947"/>
              <a:gd name="connsiteX8" fmla="*/ 177105 w 4245123"/>
              <a:gd name="connsiteY8" fmla="*/ 447879 h 4417947"/>
              <a:gd name="connsiteX9" fmla="*/ 137349 w 4245123"/>
              <a:gd name="connsiteY9" fmla="*/ 433422 h 4417947"/>
              <a:gd name="connsiteX10" fmla="*/ 115663 w 4245123"/>
              <a:gd name="connsiteY10" fmla="*/ 476793 h 4417947"/>
              <a:gd name="connsiteX11" fmla="*/ 187948 w 4245123"/>
              <a:gd name="connsiteY11" fmla="*/ 541849 h 4417947"/>
              <a:gd name="connsiteX12" fmla="*/ 119278 w 4245123"/>
              <a:gd name="connsiteY12" fmla="*/ 574377 h 4417947"/>
              <a:gd name="connsiteX13" fmla="*/ 46993 w 4245123"/>
              <a:gd name="connsiteY13" fmla="*/ 574377 h 4417947"/>
              <a:gd name="connsiteX14" fmla="*/ 8 w 4245123"/>
              <a:gd name="connsiteY14" fmla="*/ 614133 h 4417947"/>
              <a:gd name="connsiteX15" fmla="*/ 43379 w 4245123"/>
              <a:gd name="connsiteY15" fmla="*/ 675575 h 4417947"/>
              <a:gd name="connsiteX16" fmla="*/ 79521 w 4245123"/>
              <a:gd name="connsiteY16" fmla="*/ 718946 h 4417947"/>
              <a:gd name="connsiteX17" fmla="*/ 90364 w 4245123"/>
              <a:gd name="connsiteY17" fmla="*/ 812916 h 4417947"/>
              <a:gd name="connsiteX18" fmla="*/ 173491 w 4245123"/>
              <a:gd name="connsiteY18" fmla="*/ 830987 h 4417947"/>
              <a:gd name="connsiteX19" fmla="*/ 224090 w 4245123"/>
              <a:gd name="connsiteY19" fmla="*/ 917729 h 4417947"/>
              <a:gd name="connsiteX20" fmla="*/ 292761 w 4245123"/>
              <a:gd name="connsiteY20" fmla="*/ 838216 h 4417947"/>
              <a:gd name="connsiteX21" fmla="*/ 314446 w 4245123"/>
              <a:gd name="connsiteY21" fmla="*/ 932186 h 4417947"/>
              <a:gd name="connsiteX22" fmla="*/ 346974 w 4245123"/>
              <a:gd name="connsiteY22" fmla="*/ 856287 h 4417947"/>
              <a:gd name="connsiteX23" fmla="*/ 393959 w 4245123"/>
              <a:gd name="connsiteY23" fmla="*/ 823759 h 4417947"/>
              <a:gd name="connsiteX24" fmla="*/ 365045 w 4245123"/>
              <a:gd name="connsiteY24" fmla="*/ 776774 h 4417947"/>
              <a:gd name="connsiteX25" fmla="*/ 473472 w 4245123"/>
              <a:gd name="connsiteY25" fmla="*/ 697261 h 4417947"/>
              <a:gd name="connsiteX26" fmla="*/ 549371 w 4245123"/>
              <a:gd name="connsiteY26" fmla="*/ 863515 h 4417947"/>
              <a:gd name="connsiteX27" fmla="*/ 596356 w 4245123"/>
              <a:gd name="connsiteY27" fmla="*/ 863515 h 4417947"/>
              <a:gd name="connsiteX28" fmla="*/ 596356 w 4245123"/>
              <a:gd name="connsiteY28" fmla="*/ 968328 h 4417947"/>
              <a:gd name="connsiteX29" fmla="*/ 625270 w 4245123"/>
              <a:gd name="connsiteY29" fmla="*/ 990013 h 4417947"/>
              <a:gd name="connsiteX30" fmla="*/ 733696 w 4245123"/>
              <a:gd name="connsiteY30" fmla="*/ 953871 h 4417947"/>
              <a:gd name="connsiteX31" fmla="*/ 820438 w 4245123"/>
              <a:gd name="connsiteY31" fmla="*/ 1026156 h 4417947"/>
              <a:gd name="connsiteX32" fmla="*/ 932479 w 4245123"/>
              <a:gd name="connsiteY32" fmla="*/ 917729 h 4417947"/>
              <a:gd name="connsiteX33" fmla="*/ 785716 w 4245123"/>
              <a:gd name="connsiteY33" fmla="*/ 4031086 h 4417947"/>
              <a:gd name="connsiteX34" fmla="*/ 4244447 w 4245123"/>
              <a:gd name="connsiteY34" fmla="*/ 3962200 h 4417947"/>
              <a:gd name="connsiteX35" fmla="*/ 1105962 w 4245123"/>
              <a:gd name="connsiteY35" fmla="*/ 335838 h 4417947"/>
              <a:gd name="connsiteX36" fmla="*/ 748153 w 4245123"/>
              <a:gd name="connsiteY36" fmla="*/ 3329 h 4417947"/>
              <a:gd name="connsiteX37" fmla="*/ 542142 w 4245123"/>
              <a:gd name="connsiteY37" fmla="*/ 144284 h 4417947"/>
              <a:gd name="connsiteX0" fmla="*/ 542142 w 4245123"/>
              <a:gd name="connsiteY0" fmla="*/ 144284 h 4417947"/>
              <a:gd name="connsiteX1" fmla="*/ 502386 w 4245123"/>
              <a:gd name="connsiteY1" fmla="*/ 245482 h 4417947"/>
              <a:gd name="connsiteX2" fmla="*/ 393959 w 4245123"/>
              <a:gd name="connsiteY2" fmla="*/ 223797 h 4417947"/>
              <a:gd name="connsiteX3" fmla="*/ 328903 w 4245123"/>
              <a:gd name="connsiteY3" fmla="*/ 278010 h 4417947"/>
              <a:gd name="connsiteX4" fmla="*/ 303603 w 4245123"/>
              <a:gd name="connsiteY4" fmla="*/ 321381 h 4417947"/>
              <a:gd name="connsiteX5" fmla="*/ 299989 w 4245123"/>
              <a:gd name="connsiteY5" fmla="*/ 375594 h 4417947"/>
              <a:gd name="connsiteX6" fmla="*/ 253004 w 4245123"/>
              <a:gd name="connsiteY6" fmla="*/ 429808 h 4417947"/>
              <a:gd name="connsiteX7" fmla="*/ 216862 w 4245123"/>
              <a:gd name="connsiteY7" fmla="*/ 487635 h 4417947"/>
              <a:gd name="connsiteX8" fmla="*/ 177105 w 4245123"/>
              <a:gd name="connsiteY8" fmla="*/ 447879 h 4417947"/>
              <a:gd name="connsiteX9" fmla="*/ 137349 w 4245123"/>
              <a:gd name="connsiteY9" fmla="*/ 433422 h 4417947"/>
              <a:gd name="connsiteX10" fmla="*/ 115663 w 4245123"/>
              <a:gd name="connsiteY10" fmla="*/ 476793 h 4417947"/>
              <a:gd name="connsiteX11" fmla="*/ 187948 w 4245123"/>
              <a:gd name="connsiteY11" fmla="*/ 541849 h 4417947"/>
              <a:gd name="connsiteX12" fmla="*/ 119278 w 4245123"/>
              <a:gd name="connsiteY12" fmla="*/ 574377 h 4417947"/>
              <a:gd name="connsiteX13" fmla="*/ 46993 w 4245123"/>
              <a:gd name="connsiteY13" fmla="*/ 574377 h 4417947"/>
              <a:gd name="connsiteX14" fmla="*/ 8 w 4245123"/>
              <a:gd name="connsiteY14" fmla="*/ 614133 h 4417947"/>
              <a:gd name="connsiteX15" fmla="*/ 43379 w 4245123"/>
              <a:gd name="connsiteY15" fmla="*/ 675575 h 4417947"/>
              <a:gd name="connsiteX16" fmla="*/ 79521 w 4245123"/>
              <a:gd name="connsiteY16" fmla="*/ 718946 h 4417947"/>
              <a:gd name="connsiteX17" fmla="*/ 90364 w 4245123"/>
              <a:gd name="connsiteY17" fmla="*/ 812916 h 4417947"/>
              <a:gd name="connsiteX18" fmla="*/ 173491 w 4245123"/>
              <a:gd name="connsiteY18" fmla="*/ 830987 h 4417947"/>
              <a:gd name="connsiteX19" fmla="*/ 224090 w 4245123"/>
              <a:gd name="connsiteY19" fmla="*/ 917729 h 4417947"/>
              <a:gd name="connsiteX20" fmla="*/ 292761 w 4245123"/>
              <a:gd name="connsiteY20" fmla="*/ 838216 h 4417947"/>
              <a:gd name="connsiteX21" fmla="*/ 314446 w 4245123"/>
              <a:gd name="connsiteY21" fmla="*/ 932186 h 4417947"/>
              <a:gd name="connsiteX22" fmla="*/ 346974 w 4245123"/>
              <a:gd name="connsiteY22" fmla="*/ 856287 h 4417947"/>
              <a:gd name="connsiteX23" fmla="*/ 393959 w 4245123"/>
              <a:gd name="connsiteY23" fmla="*/ 823759 h 4417947"/>
              <a:gd name="connsiteX24" fmla="*/ 365045 w 4245123"/>
              <a:gd name="connsiteY24" fmla="*/ 776774 h 4417947"/>
              <a:gd name="connsiteX25" fmla="*/ 473472 w 4245123"/>
              <a:gd name="connsiteY25" fmla="*/ 697261 h 4417947"/>
              <a:gd name="connsiteX26" fmla="*/ 549371 w 4245123"/>
              <a:gd name="connsiteY26" fmla="*/ 863515 h 4417947"/>
              <a:gd name="connsiteX27" fmla="*/ 596356 w 4245123"/>
              <a:gd name="connsiteY27" fmla="*/ 863515 h 4417947"/>
              <a:gd name="connsiteX28" fmla="*/ 596356 w 4245123"/>
              <a:gd name="connsiteY28" fmla="*/ 968328 h 4417947"/>
              <a:gd name="connsiteX29" fmla="*/ 625270 w 4245123"/>
              <a:gd name="connsiteY29" fmla="*/ 990013 h 4417947"/>
              <a:gd name="connsiteX30" fmla="*/ 733696 w 4245123"/>
              <a:gd name="connsiteY30" fmla="*/ 953871 h 4417947"/>
              <a:gd name="connsiteX31" fmla="*/ 820438 w 4245123"/>
              <a:gd name="connsiteY31" fmla="*/ 1026156 h 4417947"/>
              <a:gd name="connsiteX32" fmla="*/ 932479 w 4245123"/>
              <a:gd name="connsiteY32" fmla="*/ 917729 h 4417947"/>
              <a:gd name="connsiteX33" fmla="*/ 785716 w 4245123"/>
              <a:gd name="connsiteY33" fmla="*/ 4031086 h 4417947"/>
              <a:gd name="connsiteX34" fmla="*/ 4244447 w 4245123"/>
              <a:gd name="connsiteY34" fmla="*/ 3962200 h 4417947"/>
              <a:gd name="connsiteX35" fmla="*/ 1105962 w 4245123"/>
              <a:gd name="connsiteY35" fmla="*/ 335838 h 4417947"/>
              <a:gd name="connsiteX36" fmla="*/ 748153 w 4245123"/>
              <a:gd name="connsiteY36" fmla="*/ 3329 h 4417947"/>
              <a:gd name="connsiteX37" fmla="*/ 542142 w 4245123"/>
              <a:gd name="connsiteY37" fmla="*/ 144284 h 4417947"/>
              <a:gd name="connsiteX0" fmla="*/ 542142 w 4245123"/>
              <a:gd name="connsiteY0" fmla="*/ 144284 h 4621220"/>
              <a:gd name="connsiteX1" fmla="*/ 502386 w 4245123"/>
              <a:gd name="connsiteY1" fmla="*/ 245482 h 4621220"/>
              <a:gd name="connsiteX2" fmla="*/ 393959 w 4245123"/>
              <a:gd name="connsiteY2" fmla="*/ 223797 h 4621220"/>
              <a:gd name="connsiteX3" fmla="*/ 328903 w 4245123"/>
              <a:gd name="connsiteY3" fmla="*/ 278010 h 4621220"/>
              <a:gd name="connsiteX4" fmla="*/ 303603 w 4245123"/>
              <a:gd name="connsiteY4" fmla="*/ 321381 h 4621220"/>
              <a:gd name="connsiteX5" fmla="*/ 299989 w 4245123"/>
              <a:gd name="connsiteY5" fmla="*/ 375594 h 4621220"/>
              <a:gd name="connsiteX6" fmla="*/ 253004 w 4245123"/>
              <a:gd name="connsiteY6" fmla="*/ 429808 h 4621220"/>
              <a:gd name="connsiteX7" fmla="*/ 216862 w 4245123"/>
              <a:gd name="connsiteY7" fmla="*/ 487635 h 4621220"/>
              <a:gd name="connsiteX8" fmla="*/ 177105 w 4245123"/>
              <a:gd name="connsiteY8" fmla="*/ 447879 h 4621220"/>
              <a:gd name="connsiteX9" fmla="*/ 137349 w 4245123"/>
              <a:gd name="connsiteY9" fmla="*/ 433422 h 4621220"/>
              <a:gd name="connsiteX10" fmla="*/ 115663 w 4245123"/>
              <a:gd name="connsiteY10" fmla="*/ 476793 h 4621220"/>
              <a:gd name="connsiteX11" fmla="*/ 187948 w 4245123"/>
              <a:gd name="connsiteY11" fmla="*/ 541849 h 4621220"/>
              <a:gd name="connsiteX12" fmla="*/ 119278 w 4245123"/>
              <a:gd name="connsiteY12" fmla="*/ 574377 h 4621220"/>
              <a:gd name="connsiteX13" fmla="*/ 46993 w 4245123"/>
              <a:gd name="connsiteY13" fmla="*/ 574377 h 4621220"/>
              <a:gd name="connsiteX14" fmla="*/ 8 w 4245123"/>
              <a:gd name="connsiteY14" fmla="*/ 614133 h 4621220"/>
              <a:gd name="connsiteX15" fmla="*/ 43379 w 4245123"/>
              <a:gd name="connsiteY15" fmla="*/ 675575 h 4621220"/>
              <a:gd name="connsiteX16" fmla="*/ 79521 w 4245123"/>
              <a:gd name="connsiteY16" fmla="*/ 718946 h 4621220"/>
              <a:gd name="connsiteX17" fmla="*/ 90364 w 4245123"/>
              <a:gd name="connsiteY17" fmla="*/ 812916 h 4621220"/>
              <a:gd name="connsiteX18" fmla="*/ 173491 w 4245123"/>
              <a:gd name="connsiteY18" fmla="*/ 830987 h 4621220"/>
              <a:gd name="connsiteX19" fmla="*/ 224090 w 4245123"/>
              <a:gd name="connsiteY19" fmla="*/ 917729 h 4621220"/>
              <a:gd name="connsiteX20" fmla="*/ 292761 w 4245123"/>
              <a:gd name="connsiteY20" fmla="*/ 838216 h 4621220"/>
              <a:gd name="connsiteX21" fmla="*/ 314446 w 4245123"/>
              <a:gd name="connsiteY21" fmla="*/ 932186 h 4621220"/>
              <a:gd name="connsiteX22" fmla="*/ 346974 w 4245123"/>
              <a:gd name="connsiteY22" fmla="*/ 856287 h 4621220"/>
              <a:gd name="connsiteX23" fmla="*/ 393959 w 4245123"/>
              <a:gd name="connsiteY23" fmla="*/ 823759 h 4621220"/>
              <a:gd name="connsiteX24" fmla="*/ 365045 w 4245123"/>
              <a:gd name="connsiteY24" fmla="*/ 776774 h 4621220"/>
              <a:gd name="connsiteX25" fmla="*/ 473472 w 4245123"/>
              <a:gd name="connsiteY25" fmla="*/ 697261 h 4621220"/>
              <a:gd name="connsiteX26" fmla="*/ 549371 w 4245123"/>
              <a:gd name="connsiteY26" fmla="*/ 863515 h 4621220"/>
              <a:gd name="connsiteX27" fmla="*/ 596356 w 4245123"/>
              <a:gd name="connsiteY27" fmla="*/ 863515 h 4621220"/>
              <a:gd name="connsiteX28" fmla="*/ 596356 w 4245123"/>
              <a:gd name="connsiteY28" fmla="*/ 968328 h 4621220"/>
              <a:gd name="connsiteX29" fmla="*/ 625270 w 4245123"/>
              <a:gd name="connsiteY29" fmla="*/ 990013 h 4621220"/>
              <a:gd name="connsiteX30" fmla="*/ 733696 w 4245123"/>
              <a:gd name="connsiteY30" fmla="*/ 953871 h 4621220"/>
              <a:gd name="connsiteX31" fmla="*/ 820438 w 4245123"/>
              <a:gd name="connsiteY31" fmla="*/ 1026156 h 4621220"/>
              <a:gd name="connsiteX32" fmla="*/ 932479 w 4245123"/>
              <a:gd name="connsiteY32" fmla="*/ 917729 h 4621220"/>
              <a:gd name="connsiteX33" fmla="*/ 785716 w 4245123"/>
              <a:gd name="connsiteY33" fmla="*/ 4031086 h 4621220"/>
              <a:gd name="connsiteX34" fmla="*/ 4244447 w 4245123"/>
              <a:gd name="connsiteY34" fmla="*/ 3962200 h 4621220"/>
              <a:gd name="connsiteX35" fmla="*/ 1105962 w 4245123"/>
              <a:gd name="connsiteY35" fmla="*/ 335838 h 4621220"/>
              <a:gd name="connsiteX36" fmla="*/ 748153 w 4245123"/>
              <a:gd name="connsiteY36" fmla="*/ 3329 h 4621220"/>
              <a:gd name="connsiteX37" fmla="*/ 542142 w 4245123"/>
              <a:gd name="connsiteY37" fmla="*/ 144284 h 4621220"/>
              <a:gd name="connsiteX0" fmla="*/ 542142 w 4323402"/>
              <a:gd name="connsiteY0" fmla="*/ 144284 h 4529065"/>
              <a:gd name="connsiteX1" fmla="*/ 502386 w 4323402"/>
              <a:gd name="connsiteY1" fmla="*/ 245482 h 4529065"/>
              <a:gd name="connsiteX2" fmla="*/ 393959 w 4323402"/>
              <a:gd name="connsiteY2" fmla="*/ 223797 h 4529065"/>
              <a:gd name="connsiteX3" fmla="*/ 328903 w 4323402"/>
              <a:gd name="connsiteY3" fmla="*/ 278010 h 4529065"/>
              <a:gd name="connsiteX4" fmla="*/ 303603 w 4323402"/>
              <a:gd name="connsiteY4" fmla="*/ 321381 h 4529065"/>
              <a:gd name="connsiteX5" fmla="*/ 299989 w 4323402"/>
              <a:gd name="connsiteY5" fmla="*/ 375594 h 4529065"/>
              <a:gd name="connsiteX6" fmla="*/ 253004 w 4323402"/>
              <a:gd name="connsiteY6" fmla="*/ 429808 h 4529065"/>
              <a:gd name="connsiteX7" fmla="*/ 216862 w 4323402"/>
              <a:gd name="connsiteY7" fmla="*/ 487635 h 4529065"/>
              <a:gd name="connsiteX8" fmla="*/ 177105 w 4323402"/>
              <a:gd name="connsiteY8" fmla="*/ 447879 h 4529065"/>
              <a:gd name="connsiteX9" fmla="*/ 137349 w 4323402"/>
              <a:gd name="connsiteY9" fmla="*/ 433422 h 4529065"/>
              <a:gd name="connsiteX10" fmla="*/ 115663 w 4323402"/>
              <a:gd name="connsiteY10" fmla="*/ 476793 h 4529065"/>
              <a:gd name="connsiteX11" fmla="*/ 187948 w 4323402"/>
              <a:gd name="connsiteY11" fmla="*/ 541849 h 4529065"/>
              <a:gd name="connsiteX12" fmla="*/ 119278 w 4323402"/>
              <a:gd name="connsiteY12" fmla="*/ 574377 h 4529065"/>
              <a:gd name="connsiteX13" fmla="*/ 46993 w 4323402"/>
              <a:gd name="connsiteY13" fmla="*/ 574377 h 4529065"/>
              <a:gd name="connsiteX14" fmla="*/ 8 w 4323402"/>
              <a:gd name="connsiteY14" fmla="*/ 614133 h 4529065"/>
              <a:gd name="connsiteX15" fmla="*/ 43379 w 4323402"/>
              <a:gd name="connsiteY15" fmla="*/ 675575 h 4529065"/>
              <a:gd name="connsiteX16" fmla="*/ 79521 w 4323402"/>
              <a:gd name="connsiteY16" fmla="*/ 718946 h 4529065"/>
              <a:gd name="connsiteX17" fmla="*/ 90364 w 4323402"/>
              <a:gd name="connsiteY17" fmla="*/ 812916 h 4529065"/>
              <a:gd name="connsiteX18" fmla="*/ 173491 w 4323402"/>
              <a:gd name="connsiteY18" fmla="*/ 830987 h 4529065"/>
              <a:gd name="connsiteX19" fmla="*/ 224090 w 4323402"/>
              <a:gd name="connsiteY19" fmla="*/ 917729 h 4529065"/>
              <a:gd name="connsiteX20" fmla="*/ 292761 w 4323402"/>
              <a:gd name="connsiteY20" fmla="*/ 838216 h 4529065"/>
              <a:gd name="connsiteX21" fmla="*/ 314446 w 4323402"/>
              <a:gd name="connsiteY21" fmla="*/ 932186 h 4529065"/>
              <a:gd name="connsiteX22" fmla="*/ 346974 w 4323402"/>
              <a:gd name="connsiteY22" fmla="*/ 856287 h 4529065"/>
              <a:gd name="connsiteX23" fmla="*/ 393959 w 4323402"/>
              <a:gd name="connsiteY23" fmla="*/ 823759 h 4529065"/>
              <a:gd name="connsiteX24" fmla="*/ 365045 w 4323402"/>
              <a:gd name="connsiteY24" fmla="*/ 776774 h 4529065"/>
              <a:gd name="connsiteX25" fmla="*/ 473472 w 4323402"/>
              <a:gd name="connsiteY25" fmla="*/ 697261 h 4529065"/>
              <a:gd name="connsiteX26" fmla="*/ 549371 w 4323402"/>
              <a:gd name="connsiteY26" fmla="*/ 863515 h 4529065"/>
              <a:gd name="connsiteX27" fmla="*/ 596356 w 4323402"/>
              <a:gd name="connsiteY27" fmla="*/ 863515 h 4529065"/>
              <a:gd name="connsiteX28" fmla="*/ 596356 w 4323402"/>
              <a:gd name="connsiteY28" fmla="*/ 968328 h 4529065"/>
              <a:gd name="connsiteX29" fmla="*/ 625270 w 4323402"/>
              <a:gd name="connsiteY29" fmla="*/ 990013 h 4529065"/>
              <a:gd name="connsiteX30" fmla="*/ 733696 w 4323402"/>
              <a:gd name="connsiteY30" fmla="*/ 953871 h 4529065"/>
              <a:gd name="connsiteX31" fmla="*/ 820438 w 4323402"/>
              <a:gd name="connsiteY31" fmla="*/ 1026156 h 4529065"/>
              <a:gd name="connsiteX32" fmla="*/ 932479 w 4323402"/>
              <a:gd name="connsiteY32" fmla="*/ 917729 h 4529065"/>
              <a:gd name="connsiteX33" fmla="*/ 785716 w 4323402"/>
              <a:gd name="connsiteY33" fmla="*/ 4031086 h 4529065"/>
              <a:gd name="connsiteX34" fmla="*/ 4244447 w 4323402"/>
              <a:gd name="connsiteY34" fmla="*/ 3962200 h 4529065"/>
              <a:gd name="connsiteX35" fmla="*/ 3039058 w 4323402"/>
              <a:gd name="connsiteY35" fmla="*/ 2289370 h 4529065"/>
              <a:gd name="connsiteX36" fmla="*/ 1105962 w 4323402"/>
              <a:gd name="connsiteY36" fmla="*/ 335838 h 4529065"/>
              <a:gd name="connsiteX37" fmla="*/ 748153 w 4323402"/>
              <a:gd name="connsiteY37" fmla="*/ 3329 h 4529065"/>
              <a:gd name="connsiteX38" fmla="*/ 542142 w 4323402"/>
              <a:gd name="connsiteY38" fmla="*/ 144284 h 4529065"/>
              <a:gd name="connsiteX0" fmla="*/ 542142 w 4483620"/>
              <a:gd name="connsiteY0" fmla="*/ 2773914 h 7416723"/>
              <a:gd name="connsiteX1" fmla="*/ 502386 w 4483620"/>
              <a:gd name="connsiteY1" fmla="*/ 2875112 h 7416723"/>
              <a:gd name="connsiteX2" fmla="*/ 393959 w 4483620"/>
              <a:gd name="connsiteY2" fmla="*/ 2853427 h 7416723"/>
              <a:gd name="connsiteX3" fmla="*/ 328903 w 4483620"/>
              <a:gd name="connsiteY3" fmla="*/ 2907640 h 7416723"/>
              <a:gd name="connsiteX4" fmla="*/ 303603 w 4483620"/>
              <a:gd name="connsiteY4" fmla="*/ 2951011 h 7416723"/>
              <a:gd name="connsiteX5" fmla="*/ 299989 w 4483620"/>
              <a:gd name="connsiteY5" fmla="*/ 3005224 h 7416723"/>
              <a:gd name="connsiteX6" fmla="*/ 253004 w 4483620"/>
              <a:gd name="connsiteY6" fmla="*/ 3059438 h 7416723"/>
              <a:gd name="connsiteX7" fmla="*/ 216862 w 4483620"/>
              <a:gd name="connsiteY7" fmla="*/ 3117265 h 7416723"/>
              <a:gd name="connsiteX8" fmla="*/ 177105 w 4483620"/>
              <a:gd name="connsiteY8" fmla="*/ 3077509 h 7416723"/>
              <a:gd name="connsiteX9" fmla="*/ 137349 w 4483620"/>
              <a:gd name="connsiteY9" fmla="*/ 3063052 h 7416723"/>
              <a:gd name="connsiteX10" fmla="*/ 115663 w 4483620"/>
              <a:gd name="connsiteY10" fmla="*/ 3106423 h 7416723"/>
              <a:gd name="connsiteX11" fmla="*/ 187948 w 4483620"/>
              <a:gd name="connsiteY11" fmla="*/ 3171479 h 7416723"/>
              <a:gd name="connsiteX12" fmla="*/ 119278 w 4483620"/>
              <a:gd name="connsiteY12" fmla="*/ 3204007 h 7416723"/>
              <a:gd name="connsiteX13" fmla="*/ 46993 w 4483620"/>
              <a:gd name="connsiteY13" fmla="*/ 3204007 h 7416723"/>
              <a:gd name="connsiteX14" fmla="*/ 8 w 4483620"/>
              <a:gd name="connsiteY14" fmla="*/ 3243763 h 7416723"/>
              <a:gd name="connsiteX15" fmla="*/ 43379 w 4483620"/>
              <a:gd name="connsiteY15" fmla="*/ 3305205 h 7416723"/>
              <a:gd name="connsiteX16" fmla="*/ 79521 w 4483620"/>
              <a:gd name="connsiteY16" fmla="*/ 3348576 h 7416723"/>
              <a:gd name="connsiteX17" fmla="*/ 90364 w 4483620"/>
              <a:gd name="connsiteY17" fmla="*/ 3442546 h 7416723"/>
              <a:gd name="connsiteX18" fmla="*/ 173491 w 4483620"/>
              <a:gd name="connsiteY18" fmla="*/ 3460617 h 7416723"/>
              <a:gd name="connsiteX19" fmla="*/ 224090 w 4483620"/>
              <a:gd name="connsiteY19" fmla="*/ 3547359 h 7416723"/>
              <a:gd name="connsiteX20" fmla="*/ 292761 w 4483620"/>
              <a:gd name="connsiteY20" fmla="*/ 3467846 h 7416723"/>
              <a:gd name="connsiteX21" fmla="*/ 314446 w 4483620"/>
              <a:gd name="connsiteY21" fmla="*/ 3561816 h 7416723"/>
              <a:gd name="connsiteX22" fmla="*/ 346974 w 4483620"/>
              <a:gd name="connsiteY22" fmla="*/ 3485917 h 7416723"/>
              <a:gd name="connsiteX23" fmla="*/ 393959 w 4483620"/>
              <a:gd name="connsiteY23" fmla="*/ 3453389 h 7416723"/>
              <a:gd name="connsiteX24" fmla="*/ 365045 w 4483620"/>
              <a:gd name="connsiteY24" fmla="*/ 3406404 h 7416723"/>
              <a:gd name="connsiteX25" fmla="*/ 473472 w 4483620"/>
              <a:gd name="connsiteY25" fmla="*/ 3326891 h 7416723"/>
              <a:gd name="connsiteX26" fmla="*/ 549371 w 4483620"/>
              <a:gd name="connsiteY26" fmla="*/ 3493145 h 7416723"/>
              <a:gd name="connsiteX27" fmla="*/ 596356 w 4483620"/>
              <a:gd name="connsiteY27" fmla="*/ 3493145 h 7416723"/>
              <a:gd name="connsiteX28" fmla="*/ 596356 w 4483620"/>
              <a:gd name="connsiteY28" fmla="*/ 3597958 h 7416723"/>
              <a:gd name="connsiteX29" fmla="*/ 625270 w 4483620"/>
              <a:gd name="connsiteY29" fmla="*/ 3619643 h 7416723"/>
              <a:gd name="connsiteX30" fmla="*/ 733696 w 4483620"/>
              <a:gd name="connsiteY30" fmla="*/ 3583501 h 7416723"/>
              <a:gd name="connsiteX31" fmla="*/ 820438 w 4483620"/>
              <a:gd name="connsiteY31" fmla="*/ 3655786 h 7416723"/>
              <a:gd name="connsiteX32" fmla="*/ 932479 w 4483620"/>
              <a:gd name="connsiteY32" fmla="*/ 3547359 h 7416723"/>
              <a:gd name="connsiteX33" fmla="*/ 785716 w 4483620"/>
              <a:gd name="connsiteY33" fmla="*/ 6660716 h 7416723"/>
              <a:gd name="connsiteX34" fmla="*/ 4244447 w 4483620"/>
              <a:gd name="connsiteY34" fmla="*/ 6591830 h 7416723"/>
              <a:gd name="connsiteX35" fmla="*/ 3844601 w 4483620"/>
              <a:gd name="connsiteY35" fmla="*/ 63971 h 7416723"/>
              <a:gd name="connsiteX36" fmla="*/ 1105962 w 4483620"/>
              <a:gd name="connsiteY36" fmla="*/ 2965468 h 7416723"/>
              <a:gd name="connsiteX37" fmla="*/ 748153 w 4483620"/>
              <a:gd name="connsiteY37" fmla="*/ 2632959 h 7416723"/>
              <a:gd name="connsiteX38" fmla="*/ 542142 w 4483620"/>
              <a:gd name="connsiteY38" fmla="*/ 2773914 h 7416723"/>
              <a:gd name="connsiteX0" fmla="*/ 542142 w 4357840"/>
              <a:gd name="connsiteY0" fmla="*/ 2773914 h 7115139"/>
              <a:gd name="connsiteX1" fmla="*/ 502386 w 4357840"/>
              <a:gd name="connsiteY1" fmla="*/ 2875112 h 7115139"/>
              <a:gd name="connsiteX2" fmla="*/ 393959 w 4357840"/>
              <a:gd name="connsiteY2" fmla="*/ 2853427 h 7115139"/>
              <a:gd name="connsiteX3" fmla="*/ 328903 w 4357840"/>
              <a:gd name="connsiteY3" fmla="*/ 2907640 h 7115139"/>
              <a:gd name="connsiteX4" fmla="*/ 303603 w 4357840"/>
              <a:gd name="connsiteY4" fmla="*/ 2951011 h 7115139"/>
              <a:gd name="connsiteX5" fmla="*/ 299989 w 4357840"/>
              <a:gd name="connsiteY5" fmla="*/ 3005224 h 7115139"/>
              <a:gd name="connsiteX6" fmla="*/ 253004 w 4357840"/>
              <a:gd name="connsiteY6" fmla="*/ 3059438 h 7115139"/>
              <a:gd name="connsiteX7" fmla="*/ 216862 w 4357840"/>
              <a:gd name="connsiteY7" fmla="*/ 3117265 h 7115139"/>
              <a:gd name="connsiteX8" fmla="*/ 177105 w 4357840"/>
              <a:gd name="connsiteY8" fmla="*/ 3077509 h 7115139"/>
              <a:gd name="connsiteX9" fmla="*/ 137349 w 4357840"/>
              <a:gd name="connsiteY9" fmla="*/ 3063052 h 7115139"/>
              <a:gd name="connsiteX10" fmla="*/ 115663 w 4357840"/>
              <a:gd name="connsiteY10" fmla="*/ 3106423 h 7115139"/>
              <a:gd name="connsiteX11" fmla="*/ 187948 w 4357840"/>
              <a:gd name="connsiteY11" fmla="*/ 3171479 h 7115139"/>
              <a:gd name="connsiteX12" fmla="*/ 119278 w 4357840"/>
              <a:gd name="connsiteY12" fmla="*/ 3204007 h 7115139"/>
              <a:gd name="connsiteX13" fmla="*/ 46993 w 4357840"/>
              <a:gd name="connsiteY13" fmla="*/ 3204007 h 7115139"/>
              <a:gd name="connsiteX14" fmla="*/ 8 w 4357840"/>
              <a:gd name="connsiteY14" fmla="*/ 3243763 h 7115139"/>
              <a:gd name="connsiteX15" fmla="*/ 43379 w 4357840"/>
              <a:gd name="connsiteY15" fmla="*/ 3305205 h 7115139"/>
              <a:gd name="connsiteX16" fmla="*/ 79521 w 4357840"/>
              <a:gd name="connsiteY16" fmla="*/ 3348576 h 7115139"/>
              <a:gd name="connsiteX17" fmla="*/ 90364 w 4357840"/>
              <a:gd name="connsiteY17" fmla="*/ 3442546 h 7115139"/>
              <a:gd name="connsiteX18" fmla="*/ 173491 w 4357840"/>
              <a:gd name="connsiteY18" fmla="*/ 3460617 h 7115139"/>
              <a:gd name="connsiteX19" fmla="*/ 224090 w 4357840"/>
              <a:gd name="connsiteY19" fmla="*/ 3547359 h 7115139"/>
              <a:gd name="connsiteX20" fmla="*/ 292761 w 4357840"/>
              <a:gd name="connsiteY20" fmla="*/ 3467846 h 7115139"/>
              <a:gd name="connsiteX21" fmla="*/ 314446 w 4357840"/>
              <a:gd name="connsiteY21" fmla="*/ 3561816 h 7115139"/>
              <a:gd name="connsiteX22" fmla="*/ 346974 w 4357840"/>
              <a:gd name="connsiteY22" fmla="*/ 3485917 h 7115139"/>
              <a:gd name="connsiteX23" fmla="*/ 393959 w 4357840"/>
              <a:gd name="connsiteY23" fmla="*/ 3453389 h 7115139"/>
              <a:gd name="connsiteX24" fmla="*/ 365045 w 4357840"/>
              <a:gd name="connsiteY24" fmla="*/ 3406404 h 7115139"/>
              <a:gd name="connsiteX25" fmla="*/ 473472 w 4357840"/>
              <a:gd name="connsiteY25" fmla="*/ 3326891 h 7115139"/>
              <a:gd name="connsiteX26" fmla="*/ 549371 w 4357840"/>
              <a:gd name="connsiteY26" fmla="*/ 3493145 h 7115139"/>
              <a:gd name="connsiteX27" fmla="*/ 596356 w 4357840"/>
              <a:gd name="connsiteY27" fmla="*/ 3493145 h 7115139"/>
              <a:gd name="connsiteX28" fmla="*/ 596356 w 4357840"/>
              <a:gd name="connsiteY28" fmla="*/ 3597958 h 7115139"/>
              <a:gd name="connsiteX29" fmla="*/ 625270 w 4357840"/>
              <a:gd name="connsiteY29" fmla="*/ 3619643 h 7115139"/>
              <a:gd name="connsiteX30" fmla="*/ 733696 w 4357840"/>
              <a:gd name="connsiteY30" fmla="*/ 3583501 h 7115139"/>
              <a:gd name="connsiteX31" fmla="*/ 820438 w 4357840"/>
              <a:gd name="connsiteY31" fmla="*/ 3655786 h 7115139"/>
              <a:gd name="connsiteX32" fmla="*/ 932479 w 4357840"/>
              <a:gd name="connsiteY32" fmla="*/ 3547359 h 7115139"/>
              <a:gd name="connsiteX33" fmla="*/ 785716 w 4357840"/>
              <a:gd name="connsiteY33" fmla="*/ 6660716 h 7115139"/>
              <a:gd name="connsiteX34" fmla="*/ 4244447 w 4357840"/>
              <a:gd name="connsiteY34" fmla="*/ 6591830 h 7115139"/>
              <a:gd name="connsiteX35" fmla="*/ 3844601 w 4357840"/>
              <a:gd name="connsiteY35" fmla="*/ 63971 h 7115139"/>
              <a:gd name="connsiteX36" fmla="*/ 1105962 w 4357840"/>
              <a:gd name="connsiteY36" fmla="*/ 2965468 h 7115139"/>
              <a:gd name="connsiteX37" fmla="*/ 748153 w 4357840"/>
              <a:gd name="connsiteY37" fmla="*/ 2632959 h 7115139"/>
              <a:gd name="connsiteX38" fmla="*/ 542142 w 4357840"/>
              <a:gd name="connsiteY38" fmla="*/ 2773914 h 7115139"/>
              <a:gd name="connsiteX0" fmla="*/ 542142 w 4357840"/>
              <a:gd name="connsiteY0" fmla="*/ 2773914 h 6660716"/>
              <a:gd name="connsiteX1" fmla="*/ 502386 w 4357840"/>
              <a:gd name="connsiteY1" fmla="*/ 2875112 h 6660716"/>
              <a:gd name="connsiteX2" fmla="*/ 393959 w 4357840"/>
              <a:gd name="connsiteY2" fmla="*/ 2853427 h 6660716"/>
              <a:gd name="connsiteX3" fmla="*/ 328903 w 4357840"/>
              <a:gd name="connsiteY3" fmla="*/ 2907640 h 6660716"/>
              <a:gd name="connsiteX4" fmla="*/ 303603 w 4357840"/>
              <a:gd name="connsiteY4" fmla="*/ 2951011 h 6660716"/>
              <a:gd name="connsiteX5" fmla="*/ 299989 w 4357840"/>
              <a:gd name="connsiteY5" fmla="*/ 3005224 h 6660716"/>
              <a:gd name="connsiteX6" fmla="*/ 253004 w 4357840"/>
              <a:gd name="connsiteY6" fmla="*/ 3059438 h 6660716"/>
              <a:gd name="connsiteX7" fmla="*/ 216862 w 4357840"/>
              <a:gd name="connsiteY7" fmla="*/ 3117265 h 6660716"/>
              <a:gd name="connsiteX8" fmla="*/ 177105 w 4357840"/>
              <a:gd name="connsiteY8" fmla="*/ 3077509 h 6660716"/>
              <a:gd name="connsiteX9" fmla="*/ 137349 w 4357840"/>
              <a:gd name="connsiteY9" fmla="*/ 3063052 h 6660716"/>
              <a:gd name="connsiteX10" fmla="*/ 115663 w 4357840"/>
              <a:gd name="connsiteY10" fmla="*/ 3106423 h 6660716"/>
              <a:gd name="connsiteX11" fmla="*/ 187948 w 4357840"/>
              <a:gd name="connsiteY11" fmla="*/ 3171479 h 6660716"/>
              <a:gd name="connsiteX12" fmla="*/ 119278 w 4357840"/>
              <a:gd name="connsiteY12" fmla="*/ 3204007 h 6660716"/>
              <a:gd name="connsiteX13" fmla="*/ 46993 w 4357840"/>
              <a:gd name="connsiteY13" fmla="*/ 3204007 h 6660716"/>
              <a:gd name="connsiteX14" fmla="*/ 8 w 4357840"/>
              <a:gd name="connsiteY14" fmla="*/ 3243763 h 6660716"/>
              <a:gd name="connsiteX15" fmla="*/ 43379 w 4357840"/>
              <a:gd name="connsiteY15" fmla="*/ 3305205 h 6660716"/>
              <a:gd name="connsiteX16" fmla="*/ 79521 w 4357840"/>
              <a:gd name="connsiteY16" fmla="*/ 3348576 h 6660716"/>
              <a:gd name="connsiteX17" fmla="*/ 90364 w 4357840"/>
              <a:gd name="connsiteY17" fmla="*/ 3442546 h 6660716"/>
              <a:gd name="connsiteX18" fmla="*/ 173491 w 4357840"/>
              <a:gd name="connsiteY18" fmla="*/ 3460617 h 6660716"/>
              <a:gd name="connsiteX19" fmla="*/ 224090 w 4357840"/>
              <a:gd name="connsiteY19" fmla="*/ 3547359 h 6660716"/>
              <a:gd name="connsiteX20" fmla="*/ 292761 w 4357840"/>
              <a:gd name="connsiteY20" fmla="*/ 3467846 h 6660716"/>
              <a:gd name="connsiteX21" fmla="*/ 314446 w 4357840"/>
              <a:gd name="connsiteY21" fmla="*/ 3561816 h 6660716"/>
              <a:gd name="connsiteX22" fmla="*/ 346974 w 4357840"/>
              <a:gd name="connsiteY22" fmla="*/ 3485917 h 6660716"/>
              <a:gd name="connsiteX23" fmla="*/ 393959 w 4357840"/>
              <a:gd name="connsiteY23" fmla="*/ 3453389 h 6660716"/>
              <a:gd name="connsiteX24" fmla="*/ 365045 w 4357840"/>
              <a:gd name="connsiteY24" fmla="*/ 3406404 h 6660716"/>
              <a:gd name="connsiteX25" fmla="*/ 473472 w 4357840"/>
              <a:gd name="connsiteY25" fmla="*/ 3326891 h 6660716"/>
              <a:gd name="connsiteX26" fmla="*/ 549371 w 4357840"/>
              <a:gd name="connsiteY26" fmla="*/ 3493145 h 6660716"/>
              <a:gd name="connsiteX27" fmla="*/ 596356 w 4357840"/>
              <a:gd name="connsiteY27" fmla="*/ 3493145 h 6660716"/>
              <a:gd name="connsiteX28" fmla="*/ 596356 w 4357840"/>
              <a:gd name="connsiteY28" fmla="*/ 3597958 h 6660716"/>
              <a:gd name="connsiteX29" fmla="*/ 625270 w 4357840"/>
              <a:gd name="connsiteY29" fmla="*/ 3619643 h 6660716"/>
              <a:gd name="connsiteX30" fmla="*/ 733696 w 4357840"/>
              <a:gd name="connsiteY30" fmla="*/ 3583501 h 6660716"/>
              <a:gd name="connsiteX31" fmla="*/ 820438 w 4357840"/>
              <a:gd name="connsiteY31" fmla="*/ 3655786 h 6660716"/>
              <a:gd name="connsiteX32" fmla="*/ 932479 w 4357840"/>
              <a:gd name="connsiteY32" fmla="*/ 3547359 h 6660716"/>
              <a:gd name="connsiteX33" fmla="*/ 785716 w 4357840"/>
              <a:gd name="connsiteY33" fmla="*/ 6660716 h 6660716"/>
              <a:gd name="connsiteX34" fmla="*/ 4244447 w 4357840"/>
              <a:gd name="connsiteY34" fmla="*/ 6591830 h 6660716"/>
              <a:gd name="connsiteX35" fmla="*/ 3844601 w 4357840"/>
              <a:gd name="connsiteY35" fmla="*/ 63971 h 6660716"/>
              <a:gd name="connsiteX36" fmla="*/ 1105962 w 4357840"/>
              <a:gd name="connsiteY36" fmla="*/ 2965468 h 6660716"/>
              <a:gd name="connsiteX37" fmla="*/ 748153 w 4357840"/>
              <a:gd name="connsiteY37" fmla="*/ 2632959 h 6660716"/>
              <a:gd name="connsiteX38" fmla="*/ 542142 w 4357840"/>
              <a:gd name="connsiteY38" fmla="*/ 2773914 h 6660716"/>
              <a:gd name="connsiteX0" fmla="*/ 542142 w 4483620"/>
              <a:gd name="connsiteY0" fmla="*/ 2773914 h 6660716"/>
              <a:gd name="connsiteX1" fmla="*/ 502386 w 4483620"/>
              <a:gd name="connsiteY1" fmla="*/ 2875112 h 6660716"/>
              <a:gd name="connsiteX2" fmla="*/ 393959 w 4483620"/>
              <a:gd name="connsiteY2" fmla="*/ 2853427 h 6660716"/>
              <a:gd name="connsiteX3" fmla="*/ 328903 w 4483620"/>
              <a:gd name="connsiteY3" fmla="*/ 2907640 h 6660716"/>
              <a:gd name="connsiteX4" fmla="*/ 303603 w 4483620"/>
              <a:gd name="connsiteY4" fmla="*/ 2951011 h 6660716"/>
              <a:gd name="connsiteX5" fmla="*/ 299989 w 4483620"/>
              <a:gd name="connsiteY5" fmla="*/ 3005224 h 6660716"/>
              <a:gd name="connsiteX6" fmla="*/ 253004 w 4483620"/>
              <a:gd name="connsiteY6" fmla="*/ 3059438 h 6660716"/>
              <a:gd name="connsiteX7" fmla="*/ 216862 w 4483620"/>
              <a:gd name="connsiteY7" fmla="*/ 3117265 h 6660716"/>
              <a:gd name="connsiteX8" fmla="*/ 177105 w 4483620"/>
              <a:gd name="connsiteY8" fmla="*/ 3077509 h 6660716"/>
              <a:gd name="connsiteX9" fmla="*/ 137349 w 4483620"/>
              <a:gd name="connsiteY9" fmla="*/ 3063052 h 6660716"/>
              <a:gd name="connsiteX10" fmla="*/ 115663 w 4483620"/>
              <a:gd name="connsiteY10" fmla="*/ 3106423 h 6660716"/>
              <a:gd name="connsiteX11" fmla="*/ 187948 w 4483620"/>
              <a:gd name="connsiteY11" fmla="*/ 3171479 h 6660716"/>
              <a:gd name="connsiteX12" fmla="*/ 119278 w 4483620"/>
              <a:gd name="connsiteY12" fmla="*/ 3204007 h 6660716"/>
              <a:gd name="connsiteX13" fmla="*/ 46993 w 4483620"/>
              <a:gd name="connsiteY13" fmla="*/ 3204007 h 6660716"/>
              <a:gd name="connsiteX14" fmla="*/ 8 w 4483620"/>
              <a:gd name="connsiteY14" fmla="*/ 3243763 h 6660716"/>
              <a:gd name="connsiteX15" fmla="*/ 43379 w 4483620"/>
              <a:gd name="connsiteY15" fmla="*/ 3305205 h 6660716"/>
              <a:gd name="connsiteX16" fmla="*/ 79521 w 4483620"/>
              <a:gd name="connsiteY16" fmla="*/ 3348576 h 6660716"/>
              <a:gd name="connsiteX17" fmla="*/ 90364 w 4483620"/>
              <a:gd name="connsiteY17" fmla="*/ 3442546 h 6660716"/>
              <a:gd name="connsiteX18" fmla="*/ 173491 w 4483620"/>
              <a:gd name="connsiteY18" fmla="*/ 3460617 h 6660716"/>
              <a:gd name="connsiteX19" fmla="*/ 224090 w 4483620"/>
              <a:gd name="connsiteY19" fmla="*/ 3547359 h 6660716"/>
              <a:gd name="connsiteX20" fmla="*/ 292761 w 4483620"/>
              <a:gd name="connsiteY20" fmla="*/ 3467846 h 6660716"/>
              <a:gd name="connsiteX21" fmla="*/ 314446 w 4483620"/>
              <a:gd name="connsiteY21" fmla="*/ 3561816 h 6660716"/>
              <a:gd name="connsiteX22" fmla="*/ 346974 w 4483620"/>
              <a:gd name="connsiteY22" fmla="*/ 3485917 h 6660716"/>
              <a:gd name="connsiteX23" fmla="*/ 393959 w 4483620"/>
              <a:gd name="connsiteY23" fmla="*/ 3453389 h 6660716"/>
              <a:gd name="connsiteX24" fmla="*/ 365045 w 4483620"/>
              <a:gd name="connsiteY24" fmla="*/ 3406404 h 6660716"/>
              <a:gd name="connsiteX25" fmla="*/ 473472 w 4483620"/>
              <a:gd name="connsiteY25" fmla="*/ 3326891 h 6660716"/>
              <a:gd name="connsiteX26" fmla="*/ 549371 w 4483620"/>
              <a:gd name="connsiteY26" fmla="*/ 3493145 h 6660716"/>
              <a:gd name="connsiteX27" fmla="*/ 596356 w 4483620"/>
              <a:gd name="connsiteY27" fmla="*/ 3493145 h 6660716"/>
              <a:gd name="connsiteX28" fmla="*/ 596356 w 4483620"/>
              <a:gd name="connsiteY28" fmla="*/ 3597958 h 6660716"/>
              <a:gd name="connsiteX29" fmla="*/ 625270 w 4483620"/>
              <a:gd name="connsiteY29" fmla="*/ 3619643 h 6660716"/>
              <a:gd name="connsiteX30" fmla="*/ 733696 w 4483620"/>
              <a:gd name="connsiteY30" fmla="*/ 3583501 h 6660716"/>
              <a:gd name="connsiteX31" fmla="*/ 820438 w 4483620"/>
              <a:gd name="connsiteY31" fmla="*/ 3655786 h 6660716"/>
              <a:gd name="connsiteX32" fmla="*/ 932479 w 4483620"/>
              <a:gd name="connsiteY32" fmla="*/ 3547359 h 6660716"/>
              <a:gd name="connsiteX33" fmla="*/ 785716 w 4483620"/>
              <a:gd name="connsiteY33" fmla="*/ 6660716 h 6660716"/>
              <a:gd name="connsiteX34" fmla="*/ 4244447 w 4483620"/>
              <a:gd name="connsiteY34" fmla="*/ 6591830 h 6660716"/>
              <a:gd name="connsiteX35" fmla="*/ 3844601 w 4483620"/>
              <a:gd name="connsiteY35" fmla="*/ 63971 h 6660716"/>
              <a:gd name="connsiteX36" fmla="*/ 1105962 w 4483620"/>
              <a:gd name="connsiteY36" fmla="*/ 2965468 h 6660716"/>
              <a:gd name="connsiteX37" fmla="*/ 748153 w 4483620"/>
              <a:gd name="connsiteY37" fmla="*/ 2632959 h 6660716"/>
              <a:gd name="connsiteX38" fmla="*/ 542142 w 4483620"/>
              <a:gd name="connsiteY38" fmla="*/ 2773914 h 6660716"/>
              <a:gd name="connsiteX0" fmla="*/ 542142 w 4613126"/>
              <a:gd name="connsiteY0" fmla="*/ 2773914 h 7093605"/>
              <a:gd name="connsiteX1" fmla="*/ 502386 w 4613126"/>
              <a:gd name="connsiteY1" fmla="*/ 2875112 h 7093605"/>
              <a:gd name="connsiteX2" fmla="*/ 393959 w 4613126"/>
              <a:gd name="connsiteY2" fmla="*/ 2853427 h 7093605"/>
              <a:gd name="connsiteX3" fmla="*/ 328903 w 4613126"/>
              <a:gd name="connsiteY3" fmla="*/ 2907640 h 7093605"/>
              <a:gd name="connsiteX4" fmla="*/ 303603 w 4613126"/>
              <a:gd name="connsiteY4" fmla="*/ 2951011 h 7093605"/>
              <a:gd name="connsiteX5" fmla="*/ 299989 w 4613126"/>
              <a:gd name="connsiteY5" fmla="*/ 3005224 h 7093605"/>
              <a:gd name="connsiteX6" fmla="*/ 253004 w 4613126"/>
              <a:gd name="connsiteY6" fmla="*/ 3059438 h 7093605"/>
              <a:gd name="connsiteX7" fmla="*/ 216862 w 4613126"/>
              <a:gd name="connsiteY7" fmla="*/ 3117265 h 7093605"/>
              <a:gd name="connsiteX8" fmla="*/ 177105 w 4613126"/>
              <a:gd name="connsiteY8" fmla="*/ 3077509 h 7093605"/>
              <a:gd name="connsiteX9" fmla="*/ 137349 w 4613126"/>
              <a:gd name="connsiteY9" fmla="*/ 3063052 h 7093605"/>
              <a:gd name="connsiteX10" fmla="*/ 115663 w 4613126"/>
              <a:gd name="connsiteY10" fmla="*/ 3106423 h 7093605"/>
              <a:gd name="connsiteX11" fmla="*/ 187948 w 4613126"/>
              <a:gd name="connsiteY11" fmla="*/ 3171479 h 7093605"/>
              <a:gd name="connsiteX12" fmla="*/ 119278 w 4613126"/>
              <a:gd name="connsiteY12" fmla="*/ 3204007 h 7093605"/>
              <a:gd name="connsiteX13" fmla="*/ 46993 w 4613126"/>
              <a:gd name="connsiteY13" fmla="*/ 3204007 h 7093605"/>
              <a:gd name="connsiteX14" fmla="*/ 8 w 4613126"/>
              <a:gd name="connsiteY14" fmla="*/ 3243763 h 7093605"/>
              <a:gd name="connsiteX15" fmla="*/ 43379 w 4613126"/>
              <a:gd name="connsiteY15" fmla="*/ 3305205 h 7093605"/>
              <a:gd name="connsiteX16" fmla="*/ 79521 w 4613126"/>
              <a:gd name="connsiteY16" fmla="*/ 3348576 h 7093605"/>
              <a:gd name="connsiteX17" fmla="*/ 90364 w 4613126"/>
              <a:gd name="connsiteY17" fmla="*/ 3442546 h 7093605"/>
              <a:gd name="connsiteX18" fmla="*/ 173491 w 4613126"/>
              <a:gd name="connsiteY18" fmla="*/ 3460617 h 7093605"/>
              <a:gd name="connsiteX19" fmla="*/ 224090 w 4613126"/>
              <a:gd name="connsiteY19" fmla="*/ 3547359 h 7093605"/>
              <a:gd name="connsiteX20" fmla="*/ 292761 w 4613126"/>
              <a:gd name="connsiteY20" fmla="*/ 3467846 h 7093605"/>
              <a:gd name="connsiteX21" fmla="*/ 314446 w 4613126"/>
              <a:gd name="connsiteY21" fmla="*/ 3561816 h 7093605"/>
              <a:gd name="connsiteX22" fmla="*/ 346974 w 4613126"/>
              <a:gd name="connsiteY22" fmla="*/ 3485917 h 7093605"/>
              <a:gd name="connsiteX23" fmla="*/ 393959 w 4613126"/>
              <a:gd name="connsiteY23" fmla="*/ 3453389 h 7093605"/>
              <a:gd name="connsiteX24" fmla="*/ 365045 w 4613126"/>
              <a:gd name="connsiteY24" fmla="*/ 3406404 h 7093605"/>
              <a:gd name="connsiteX25" fmla="*/ 473472 w 4613126"/>
              <a:gd name="connsiteY25" fmla="*/ 3326891 h 7093605"/>
              <a:gd name="connsiteX26" fmla="*/ 549371 w 4613126"/>
              <a:gd name="connsiteY26" fmla="*/ 3493145 h 7093605"/>
              <a:gd name="connsiteX27" fmla="*/ 596356 w 4613126"/>
              <a:gd name="connsiteY27" fmla="*/ 3493145 h 7093605"/>
              <a:gd name="connsiteX28" fmla="*/ 596356 w 4613126"/>
              <a:gd name="connsiteY28" fmla="*/ 3597958 h 7093605"/>
              <a:gd name="connsiteX29" fmla="*/ 625270 w 4613126"/>
              <a:gd name="connsiteY29" fmla="*/ 3619643 h 7093605"/>
              <a:gd name="connsiteX30" fmla="*/ 733696 w 4613126"/>
              <a:gd name="connsiteY30" fmla="*/ 3583501 h 7093605"/>
              <a:gd name="connsiteX31" fmla="*/ 820438 w 4613126"/>
              <a:gd name="connsiteY31" fmla="*/ 3655786 h 7093605"/>
              <a:gd name="connsiteX32" fmla="*/ 932479 w 4613126"/>
              <a:gd name="connsiteY32" fmla="*/ 3547359 h 7093605"/>
              <a:gd name="connsiteX33" fmla="*/ 785716 w 4613126"/>
              <a:gd name="connsiteY33" fmla="*/ 6660716 h 7093605"/>
              <a:gd name="connsiteX34" fmla="*/ 4244447 w 4613126"/>
              <a:gd name="connsiteY34" fmla="*/ 6591830 h 7093605"/>
              <a:gd name="connsiteX35" fmla="*/ 4160287 w 4613126"/>
              <a:gd name="connsiteY35" fmla="*/ 63971 h 7093605"/>
              <a:gd name="connsiteX36" fmla="*/ 1105962 w 4613126"/>
              <a:gd name="connsiteY36" fmla="*/ 2965468 h 7093605"/>
              <a:gd name="connsiteX37" fmla="*/ 748153 w 4613126"/>
              <a:gd name="connsiteY37" fmla="*/ 2632959 h 7093605"/>
              <a:gd name="connsiteX38" fmla="*/ 542142 w 4613126"/>
              <a:gd name="connsiteY38" fmla="*/ 2773914 h 7093605"/>
              <a:gd name="connsiteX0" fmla="*/ 542142 w 4244447"/>
              <a:gd name="connsiteY0" fmla="*/ 2773914 h 7093605"/>
              <a:gd name="connsiteX1" fmla="*/ 502386 w 4244447"/>
              <a:gd name="connsiteY1" fmla="*/ 2875112 h 7093605"/>
              <a:gd name="connsiteX2" fmla="*/ 393959 w 4244447"/>
              <a:gd name="connsiteY2" fmla="*/ 2853427 h 7093605"/>
              <a:gd name="connsiteX3" fmla="*/ 328903 w 4244447"/>
              <a:gd name="connsiteY3" fmla="*/ 2907640 h 7093605"/>
              <a:gd name="connsiteX4" fmla="*/ 303603 w 4244447"/>
              <a:gd name="connsiteY4" fmla="*/ 2951011 h 7093605"/>
              <a:gd name="connsiteX5" fmla="*/ 299989 w 4244447"/>
              <a:gd name="connsiteY5" fmla="*/ 3005224 h 7093605"/>
              <a:gd name="connsiteX6" fmla="*/ 253004 w 4244447"/>
              <a:gd name="connsiteY6" fmla="*/ 3059438 h 7093605"/>
              <a:gd name="connsiteX7" fmla="*/ 216862 w 4244447"/>
              <a:gd name="connsiteY7" fmla="*/ 3117265 h 7093605"/>
              <a:gd name="connsiteX8" fmla="*/ 177105 w 4244447"/>
              <a:gd name="connsiteY8" fmla="*/ 3077509 h 7093605"/>
              <a:gd name="connsiteX9" fmla="*/ 137349 w 4244447"/>
              <a:gd name="connsiteY9" fmla="*/ 3063052 h 7093605"/>
              <a:gd name="connsiteX10" fmla="*/ 115663 w 4244447"/>
              <a:gd name="connsiteY10" fmla="*/ 3106423 h 7093605"/>
              <a:gd name="connsiteX11" fmla="*/ 187948 w 4244447"/>
              <a:gd name="connsiteY11" fmla="*/ 3171479 h 7093605"/>
              <a:gd name="connsiteX12" fmla="*/ 119278 w 4244447"/>
              <a:gd name="connsiteY12" fmla="*/ 3204007 h 7093605"/>
              <a:gd name="connsiteX13" fmla="*/ 46993 w 4244447"/>
              <a:gd name="connsiteY13" fmla="*/ 3204007 h 7093605"/>
              <a:gd name="connsiteX14" fmla="*/ 8 w 4244447"/>
              <a:gd name="connsiteY14" fmla="*/ 3243763 h 7093605"/>
              <a:gd name="connsiteX15" fmla="*/ 43379 w 4244447"/>
              <a:gd name="connsiteY15" fmla="*/ 3305205 h 7093605"/>
              <a:gd name="connsiteX16" fmla="*/ 79521 w 4244447"/>
              <a:gd name="connsiteY16" fmla="*/ 3348576 h 7093605"/>
              <a:gd name="connsiteX17" fmla="*/ 90364 w 4244447"/>
              <a:gd name="connsiteY17" fmla="*/ 3442546 h 7093605"/>
              <a:gd name="connsiteX18" fmla="*/ 173491 w 4244447"/>
              <a:gd name="connsiteY18" fmla="*/ 3460617 h 7093605"/>
              <a:gd name="connsiteX19" fmla="*/ 224090 w 4244447"/>
              <a:gd name="connsiteY19" fmla="*/ 3547359 h 7093605"/>
              <a:gd name="connsiteX20" fmla="*/ 292761 w 4244447"/>
              <a:gd name="connsiteY20" fmla="*/ 3467846 h 7093605"/>
              <a:gd name="connsiteX21" fmla="*/ 314446 w 4244447"/>
              <a:gd name="connsiteY21" fmla="*/ 3561816 h 7093605"/>
              <a:gd name="connsiteX22" fmla="*/ 346974 w 4244447"/>
              <a:gd name="connsiteY22" fmla="*/ 3485917 h 7093605"/>
              <a:gd name="connsiteX23" fmla="*/ 393959 w 4244447"/>
              <a:gd name="connsiteY23" fmla="*/ 3453389 h 7093605"/>
              <a:gd name="connsiteX24" fmla="*/ 365045 w 4244447"/>
              <a:gd name="connsiteY24" fmla="*/ 3406404 h 7093605"/>
              <a:gd name="connsiteX25" fmla="*/ 473472 w 4244447"/>
              <a:gd name="connsiteY25" fmla="*/ 3326891 h 7093605"/>
              <a:gd name="connsiteX26" fmla="*/ 549371 w 4244447"/>
              <a:gd name="connsiteY26" fmla="*/ 3493145 h 7093605"/>
              <a:gd name="connsiteX27" fmla="*/ 596356 w 4244447"/>
              <a:gd name="connsiteY27" fmla="*/ 3493145 h 7093605"/>
              <a:gd name="connsiteX28" fmla="*/ 596356 w 4244447"/>
              <a:gd name="connsiteY28" fmla="*/ 3597958 h 7093605"/>
              <a:gd name="connsiteX29" fmla="*/ 625270 w 4244447"/>
              <a:gd name="connsiteY29" fmla="*/ 3619643 h 7093605"/>
              <a:gd name="connsiteX30" fmla="*/ 733696 w 4244447"/>
              <a:gd name="connsiteY30" fmla="*/ 3583501 h 7093605"/>
              <a:gd name="connsiteX31" fmla="*/ 820438 w 4244447"/>
              <a:gd name="connsiteY31" fmla="*/ 3655786 h 7093605"/>
              <a:gd name="connsiteX32" fmla="*/ 932479 w 4244447"/>
              <a:gd name="connsiteY32" fmla="*/ 3547359 h 7093605"/>
              <a:gd name="connsiteX33" fmla="*/ 785716 w 4244447"/>
              <a:gd name="connsiteY33" fmla="*/ 6660716 h 7093605"/>
              <a:gd name="connsiteX34" fmla="*/ 4244447 w 4244447"/>
              <a:gd name="connsiteY34" fmla="*/ 6591830 h 7093605"/>
              <a:gd name="connsiteX35" fmla="*/ 4160287 w 4244447"/>
              <a:gd name="connsiteY35" fmla="*/ 63971 h 7093605"/>
              <a:gd name="connsiteX36" fmla="*/ 1105962 w 4244447"/>
              <a:gd name="connsiteY36" fmla="*/ 2965468 h 7093605"/>
              <a:gd name="connsiteX37" fmla="*/ 748153 w 4244447"/>
              <a:gd name="connsiteY37" fmla="*/ 2632959 h 7093605"/>
              <a:gd name="connsiteX38" fmla="*/ 542142 w 4244447"/>
              <a:gd name="connsiteY38" fmla="*/ 2773914 h 7093605"/>
              <a:gd name="connsiteX0" fmla="*/ 542142 w 4244447"/>
              <a:gd name="connsiteY0" fmla="*/ 2773914 h 6660716"/>
              <a:gd name="connsiteX1" fmla="*/ 502386 w 4244447"/>
              <a:gd name="connsiteY1" fmla="*/ 2875112 h 6660716"/>
              <a:gd name="connsiteX2" fmla="*/ 393959 w 4244447"/>
              <a:gd name="connsiteY2" fmla="*/ 2853427 h 6660716"/>
              <a:gd name="connsiteX3" fmla="*/ 328903 w 4244447"/>
              <a:gd name="connsiteY3" fmla="*/ 2907640 h 6660716"/>
              <a:gd name="connsiteX4" fmla="*/ 303603 w 4244447"/>
              <a:gd name="connsiteY4" fmla="*/ 2951011 h 6660716"/>
              <a:gd name="connsiteX5" fmla="*/ 299989 w 4244447"/>
              <a:gd name="connsiteY5" fmla="*/ 3005224 h 6660716"/>
              <a:gd name="connsiteX6" fmla="*/ 253004 w 4244447"/>
              <a:gd name="connsiteY6" fmla="*/ 3059438 h 6660716"/>
              <a:gd name="connsiteX7" fmla="*/ 216862 w 4244447"/>
              <a:gd name="connsiteY7" fmla="*/ 3117265 h 6660716"/>
              <a:gd name="connsiteX8" fmla="*/ 177105 w 4244447"/>
              <a:gd name="connsiteY8" fmla="*/ 3077509 h 6660716"/>
              <a:gd name="connsiteX9" fmla="*/ 137349 w 4244447"/>
              <a:gd name="connsiteY9" fmla="*/ 3063052 h 6660716"/>
              <a:gd name="connsiteX10" fmla="*/ 115663 w 4244447"/>
              <a:gd name="connsiteY10" fmla="*/ 3106423 h 6660716"/>
              <a:gd name="connsiteX11" fmla="*/ 187948 w 4244447"/>
              <a:gd name="connsiteY11" fmla="*/ 3171479 h 6660716"/>
              <a:gd name="connsiteX12" fmla="*/ 119278 w 4244447"/>
              <a:gd name="connsiteY12" fmla="*/ 3204007 h 6660716"/>
              <a:gd name="connsiteX13" fmla="*/ 46993 w 4244447"/>
              <a:gd name="connsiteY13" fmla="*/ 3204007 h 6660716"/>
              <a:gd name="connsiteX14" fmla="*/ 8 w 4244447"/>
              <a:gd name="connsiteY14" fmla="*/ 3243763 h 6660716"/>
              <a:gd name="connsiteX15" fmla="*/ 43379 w 4244447"/>
              <a:gd name="connsiteY15" fmla="*/ 3305205 h 6660716"/>
              <a:gd name="connsiteX16" fmla="*/ 79521 w 4244447"/>
              <a:gd name="connsiteY16" fmla="*/ 3348576 h 6660716"/>
              <a:gd name="connsiteX17" fmla="*/ 90364 w 4244447"/>
              <a:gd name="connsiteY17" fmla="*/ 3442546 h 6660716"/>
              <a:gd name="connsiteX18" fmla="*/ 173491 w 4244447"/>
              <a:gd name="connsiteY18" fmla="*/ 3460617 h 6660716"/>
              <a:gd name="connsiteX19" fmla="*/ 224090 w 4244447"/>
              <a:gd name="connsiteY19" fmla="*/ 3547359 h 6660716"/>
              <a:gd name="connsiteX20" fmla="*/ 292761 w 4244447"/>
              <a:gd name="connsiteY20" fmla="*/ 3467846 h 6660716"/>
              <a:gd name="connsiteX21" fmla="*/ 314446 w 4244447"/>
              <a:gd name="connsiteY21" fmla="*/ 3561816 h 6660716"/>
              <a:gd name="connsiteX22" fmla="*/ 346974 w 4244447"/>
              <a:gd name="connsiteY22" fmla="*/ 3485917 h 6660716"/>
              <a:gd name="connsiteX23" fmla="*/ 393959 w 4244447"/>
              <a:gd name="connsiteY23" fmla="*/ 3453389 h 6660716"/>
              <a:gd name="connsiteX24" fmla="*/ 365045 w 4244447"/>
              <a:gd name="connsiteY24" fmla="*/ 3406404 h 6660716"/>
              <a:gd name="connsiteX25" fmla="*/ 473472 w 4244447"/>
              <a:gd name="connsiteY25" fmla="*/ 3326891 h 6660716"/>
              <a:gd name="connsiteX26" fmla="*/ 549371 w 4244447"/>
              <a:gd name="connsiteY26" fmla="*/ 3493145 h 6660716"/>
              <a:gd name="connsiteX27" fmla="*/ 596356 w 4244447"/>
              <a:gd name="connsiteY27" fmla="*/ 3493145 h 6660716"/>
              <a:gd name="connsiteX28" fmla="*/ 596356 w 4244447"/>
              <a:gd name="connsiteY28" fmla="*/ 3597958 h 6660716"/>
              <a:gd name="connsiteX29" fmla="*/ 625270 w 4244447"/>
              <a:gd name="connsiteY29" fmla="*/ 3619643 h 6660716"/>
              <a:gd name="connsiteX30" fmla="*/ 733696 w 4244447"/>
              <a:gd name="connsiteY30" fmla="*/ 3583501 h 6660716"/>
              <a:gd name="connsiteX31" fmla="*/ 820438 w 4244447"/>
              <a:gd name="connsiteY31" fmla="*/ 3655786 h 6660716"/>
              <a:gd name="connsiteX32" fmla="*/ 932479 w 4244447"/>
              <a:gd name="connsiteY32" fmla="*/ 3547359 h 6660716"/>
              <a:gd name="connsiteX33" fmla="*/ 785716 w 4244447"/>
              <a:gd name="connsiteY33" fmla="*/ 6660716 h 6660716"/>
              <a:gd name="connsiteX34" fmla="*/ 4244447 w 4244447"/>
              <a:gd name="connsiteY34" fmla="*/ 6591830 h 6660716"/>
              <a:gd name="connsiteX35" fmla="*/ 4160287 w 4244447"/>
              <a:gd name="connsiteY35" fmla="*/ 63971 h 6660716"/>
              <a:gd name="connsiteX36" fmla="*/ 1105962 w 4244447"/>
              <a:gd name="connsiteY36" fmla="*/ 2965468 h 6660716"/>
              <a:gd name="connsiteX37" fmla="*/ 748153 w 4244447"/>
              <a:gd name="connsiteY37" fmla="*/ 2632959 h 6660716"/>
              <a:gd name="connsiteX38" fmla="*/ 542142 w 4244447"/>
              <a:gd name="connsiteY38" fmla="*/ 2773914 h 6660716"/>
              <a:gd name="connsiteX0" fmla="*/ 619915 w 4568456"/>
              <a:gd name="connsiteY0" fmla="*/ 3111944 h 6998746"/>
              <a:gd name="connsiteX1" fmla="*/ 580159 w 4568456"/>
              <a:gd name="connsiteY1" fmla="*/ 3213142 h 6998746"/>
              <a:gd name="connsiteX2" fmla="*/ 471732 w 4568456"/>
              <a:gd name="connsiteY2" fmla="*/ 3191457 h 6998746"/>
              <a:gd name="connsiteX3" fmla="*/ 406676 w 4568456"/>
              <a:gd name="connsiteY3" fmla="*/ 3245670 h 6998746"/>
              <a:gd name="connsiteX4" fmla="*/ 381376 w 4568456"/>
              <a:gd name="connsiteY4" fmla="*/ 3289041 h 6998746"/>
              <a:gd name="connsiteX5" fmla="*/ 377762 w 4568456"/>
              <a:gd name="connsiteY5" fmla="*/ 3343254 h 6998746"/>
              <a:gd name="connsiteX6" fmla="*/ 330777 w 4568456"/>
              <a:gd name="connsiteY6" fmla="*/ 3397468 h 6998746"/>
              <a:gd name="connsiteX7" fmla="*/ 294635 w 4568456"/>
              <a:gd name="connsiteY7" fmla="*/ 3455295 h 6998746"/>
              <a:gd name="connsiteX8" fmla="*/ 254878 w 4568456"/>
              <a:gd name="connsiteY8" fmla="*/ 3415539 h 6998746"/>
              <a:gd name="connsiteX9" fmla="*/ 215122 w 4568456"/>
              <a:gd name="connsiteY9" fmla="*/ 3401082 h 6998746"/>
              <a:gd name="connsiteX10" fmla="*/ 193436 w 4568456"/>
              <a:gd name="connsiteY10" fmla="*/ 3444453 h 6998746"/>
              <a:gd name="connsiteX11" fmla="*/ 265721 w 4568456"/>
              <a:gd name="connsiteY11" fmla="*/ 3509509 h 6998746"/>
              <a:gd name="connsiteX12" fmla="*/ 197051 w 4568456"/>
              <a:gd name="connsiteY12" fmla="*/ 3542037 h 6998746"/>
              <a:gd name="connsiteX13" fmla="*/ 124766 w 4568456"/>
              <a:gd name="connsiteY13" fmla="*/ 3542037 h 6998746"/>
              <a:gd name="connsiteX14" fmla="*/ 77781 w 4568456"/>
              <a:gd name="connsiteY14" fmla="*/ 3581793 h 6998746"/>
              <a:gd name="connsiteX15" fmla="*/ 121152 w 4568456"/>
              <a:gd name="connsiteY15" fmla="*/ 3643235 h 6998746"/>
              <a:gd name="connsiteX16" fmla="*/ 157294 w 4568456"/>
              <a:gd name="connsiteY16" fmla="*/ 3686606 h 6998746"/>
              <a:gd name="connsiteX17" fmla="*/ 168137 w 4568456"/>
              <a:gd name="connsiteY17" fmla="*/ 3780576 h 6998746"/>
              <a:gd name="connsiteX18" fmla="*/ 251264 w 4568456"/>
              <a:gd name="connsiteY18" fmla="*/ 3798647 h 6998746"/>
              <a:gd name="connsiteX19" fmla="*/ 301863 w 4568456"/>
              <a:gd name="connsiteY19" fmla="*/ 3885389 h 6998746"/>
              <a:gd name="connsiteX20" fmla="*/ 370534 w 4568456"/>
              <a:gd name="connsiteY20" fmla="*/ 3805876 h 6998746"/>
              <a:gd name="connsiteX21" fmla="*/ 392219 w 4568456"/>
              <a:gd name="connsiteY21" fmla="*/ 3899846 h 6998746"/>
              <a:gd name="connsiteX22" fmla="*/ 424747 w 4568456"/>
              <a:gd name="connsiteY22" fmla="*/ 3823947 h 6998746"/>
              <a:gd name="connsiteX23" fmla="*/ 471732 w 4568456"/>
              <a:gd name="connsiteY23" fmla="*/ 3791419 h 6998746"/>
              <a:gd name="connsiteX24" fmla="*/ 442818 w 4568456"/>
              <a:gd name="connsiteY24" fmla="*/ 3744434 h 6998746"/>
              <a:gd name="connsiteX25" fmla="*/ 551245 w 4568456"/>
              <a:gd name="connsiteY25" fmla="*/ 3664921 h 6998746"/>
              <a:gd name="connsiteX26" fmla="*/ 627144 w 4568456"/>
              <a:gd name="connsiteY26" fmla="*/ 3831175 h 6998746"/>
              <a:gd name="connsiteX27" fmla="*/ 674129 w 4568456"/>
              <a:gd name="connsiteY27" fmla="*/ 3831175 h 6998746"/>
              <a:gd name="connsiteX28" fmla="*/ 674129 w 4568456"/>
              <a:gd name="connsiteY28" fmla="*/ 3935988 h 6998746"/>
              <a:gd name="connsiteX29" fmla="*/ 703043 w 4568456"/>
              <a:gd name="connsiteY29" fmla="*/ 3957673 h 6998746"/>
              <a:gd name="connsiteX30" fmla="*/ 811469 w 4568456"/>
              <a:gd name="connsiteY30" fmla="*/ 3921531 h 6998746"/>
              <a:gd name="connsiteX31" fmla="*/ 898211 w 4568456"/>
              <a:gd name="connsiteY31" fmla="*/ 3993816 h 6998746"/>
              <a:gd name="connsiteX32" fmla="*/ 1010252 w 4568456"/>
              <a:gd name="connsiteY32" fmla="*/ 3885389 h 6998746"/>
              <a:gd name="connsiteX33" fmla="*/ 863489 w 4568456"/>
              <a:gd name="connsiteY33" fmla="*/ 6998746 h 6998746"/>
              <a:gd name="connsiteX34" fmla="*/ 4322220 w 4568456"/>
              <a:gd name="connsiteY34" fmla="*/ 6929860 h 6998746"/>
              <a:gd name="connsiteX35" fmla="*/ 4238060 w 4568456"/>
              <a:gd name="connsiteY35" fmla="*/ 402001 h 6998746"/>
              <a:gd name="connsiteX36" fmla="*/ 84277 w 4568456"/>
              <a:gd name="connsiteY36" fmla="*/ 429669 h 6998746"/>
              <a:gd name="connsiteX37" fmla="*/ 825926 w 4568456"/>
              <a:gd name="connsiteY37" fmla="*/ 2970989 h 6998746"/>
              <a:gd name="connsiteX38" fmla="*/ 619915 w 4568456"/>
              <a:gd name="connsiteY38" fmla="*/ 3111944 h 6998746"/>
              <a:gd name="connsiteX0" fmla="*/ 619915 w 4568456"/>
              <a:gd name="connsiteY0" fmla="*/ 2721983 h 6608785"/>
              <a:gd name="connsiteX1" fmla="*/ 580159 w 4568456"/>
              <a:gd name="connsiteY1" fmla="*/ 2823181 h 6608785"/>
              <a:gd name="connsiteX2" fmla="*/ 471732 w 4568456"/>
              <a:gd name="connsiteY2" fmla="*/ 2801496 h 6608785"/>
              <a:gd name="connsiteX3" fmla="*/ 406676 w 4568456"/>
              <a:gd name="connsiteY3" fmla="*/ 2855709 h 6608785"/>
              <a:gd name="connsiteX4" fmla="*/ 381376 w 4568456"/>
              <a:gd name="connsiteY4" fmla="*/ 2899080 h 6608785"/>
              <a:gd name="connsiteX5" fmla="*/ 377762 w 4568456"/>
              <a:gd name="connsiteY5" fmla="*/ 2953293 h 6608785"/>
              <a:gd name="connsiteX6" fmla="*/ 330777 w 4568456"/>
              <a:gd name="connsiteY6" fmla="*/ 3007507 h 6608785"/>
              <a:gd name="connsiteX7" fmla="*/ 294635 w 4568456"/>
              <a:gd name="connsiteY7" fmla="*/ 3065334 h 6608785"/>
              <a:gd name="connsiteX8" fmla="*/ 254878 w 4568456"/>
              <a:gd name="connsiteY8" fmla="*/ 3025578 h 6608785"/>
              <a:gd name="connsiteX9" fmla="*/ 215122 w 4568456"/>
              <a:gd name="connsiteY9" fmla="*/ 3011121 h 6608785"/>
              <a:gd name="connsiteX10" fmla="*/ 193436 w 4568456"/>
              <a:gd name="connsiteY10" fmla="*/ 3054492 h 6608785"/>
              <a:gd name="connsiteX11" fmla="*/ 265721 w 4568456"/>
              <a:gd name="connsiteY11" fmla="*/ 3119548 h 6608785"/>
              <a:gd name="connsiteX12" fmla="*/ 197051 w 4568456"/>
              <a:gd name="connsiteY12" fmla="*/ 3152076 h 6608785"/>
              <a:gd name="connsiteX13" fmla="*/ 124766 w 4568456"/>
              <a:gd name="connsiteY13" fmla="*/ 3152076 h 6608785"/>
              <a:gd name="connsiteX14" fmla="*/ 77781 w 4568456"/>
              <a:gd name="connsiteY14" fmla="*/ 3191832 h 6608785"/>
              <a:gd name="connsiteX15" fmla="*/ 121152 w 4568456"/>
              <a:gd name="connsiteY15" fmla="*/ 3253274 h 6608785"/>
              <a:gd name="connsiteX16" fmla="*/ 157294 w 4568456"/>
              <a:gd name="connsiteY16" fmla="*/ 3296645 h 6608785"/>
              <a:gd name="connsiteX17" fmla="*/ 168137 w 4568456"/>
              <a:gd name="connsiteY17" fmla="*/ 3390615 h 6608785"/>
              <a:gd name="connsiteX18" fmla="*/ 251264 w 4568456"/>
              <a:gd name="connsiteY18" fmla="*/ 3408686 h 6608785"/>
              <a:gd name="connsiteX19" fmla="*/ 301863 w 4568456"/>
              <a:gd name="connsiteY19" fmla="*/ 3495428 h 6608785"/>
              <a:gd name="connsiteX20" fmla="*/ 370534 w 4568456"/>
              <a:gd name="connsiteY20" fmla="*/ 3415915 h 6608785"/>
              <a:gd name="connsiteX21" fmla="*/ 392219 w 4568456"/>
              <a:gd name="connsiteY21" fmla="*/ 3509885 h 6608785"/>
              <a:gd name="connsiteX22" fmla="*/ 424747 w 4568456"/>
              <a:gd name="connsiteY22" fmla="*/ 3433986 h 6608785"/>
              <a:gd name="connsiteX23" fmla="*/ 471732 w 4568456"/>
              <a:gd name="connsiteY23" fmla="*/ 3401458 h 6608785"/>
              <a:gd name="connsiteX24" fmla="*/ 442818 w 4568456"/>
              <a:gd name="connsiteY24" fmla="*/ 3354473 h 6608785"/>
              <a:gd name="connsiteX25" fmla="*/ 551245 w 4568456"/>
              <a:gd name="connsiteY25" fmla="*/ 3274960 h 6608785"/>
              <a:gd name="connsiteX26" fmla="*/ 627144 w 4568456"/>
              <a:gd name="connsiteY26" fmla="*/ 3441214 h 6608785"/>
              <a:gd name="connsiteX27" fmla="*/ 674129 w 4568456"/>
              <a:gd name="connsiteY27" fmla="*/ 3441214 h 6608785"/>
              <a:gd name="connsiteX28" fmla="*/ 674129 w 4568456"/>
              <a:gd name="connsiteY28" fmla="*/ 3546027 h 6608785"/>
              <a:gd name="connsiteX29" fmla="*/ 703043 w 4568456"/>
              <a:gd name="connsiteY29" fmla="*/ 3567712 h 6608785"/>
              <a:gd name="connsiteX30" fmla="*/ 811469 w 4568456"/>
              <a:gd name="connsiteY30" fmla="*/ 3531570 h 6608785"/>
              <a:gd name="connsiteX31" fmla="*/ 898211 w 4568456"/>
              <a:gd name="connsiteY31" fmla="*/ 3603855 h 6608785"/>
              <a:gd name="connsiteX32" fmla="*/ 1010252 w 4568456"/>
              <a:gd name="connsiteY32" fmla="*/ 3495428 h 6608785"/>
              <a:gd name="connsiteX33" fmla="*/ 863489 w 4568456"/>
              <a:gd name="connsiteY33" fmla="*/ 6608785 h 6608785"/>
              <a:gd name="connsiteX34" fmla="*/ 4322220 w 4568456"/>
              <a:gd name="connsiteY34" fmla="*/ 6539899 h 6608785"/>
              <a:gd name="connsiteX35" fmla="*/ 4238060 w 4568456"/>
              <a:gd name="connsiteY35" fmla="*/ 12040 h 6608785"/>
              <a:gd name="connsiteX36" fmla="*/ 84277 w 4568456"/>
              <a:gd name="connsiteY36" fmla="*/ 39708 h 6608785"/>
              <a:gd name="connsiteX37" fmla="*/ 825926 w 4568456"/>
              <a:gd name="connsiteY37" fmla="*/ 2581028 h 6608785"/>
              <a:gd name="connsiteX38" fmla="*/ 619915 w 4568456"/>
              <a:gd name="connsiteY38" fmla="*/ 2721983 h 6608785"/>
              <a:gd name="connsiteX0" fmla="*/ 619915 w 4322220"/>
              <a:gd name="connsiteY0" fmla="*/ 2721983 h 6608785"/>
              <a:gd name="connsiteX1" fmla="*/ 580159 w 4322220"/>
              <a:gd name="connsiteY1" fmla="*/ 2823181 h 6608785"/>
              <a:gd name="connsiteX2" fmla="*/ 471732 w 4322220"/>
              <a:gd name="connsiteY2" fmla="*/ 2801496 h 6608785"/>
              <a:gd name="connsiteX3" fmla="*/ 406676 w 4322220"/>
              <a:gd name="connsiteY3" fmla="*/ 2855709 h 6608785"/>
              <a:gd name="connsiteX4" fmla="*/ 381376 w 4322220"/>
              <a:gd name="connsiteY4" fmla="*/ 2899080 h 6608785"/>
              <a:gd name="connsiteX5" fmla="*/ 377762 w 4322220"/>
              <a:gd name="connsiteY5" fmla="*/ 2953293 h 6608785"/>
              <a:gd name="connsiteX6" fmla="*/ 330777 w 4322220"/>
              <a:gd name="connsiteY6" fmla="*/ 3007507 h 6608785"/>
              <a:gd name="connsiteX7" fmla="*/ 294635 w 4322220"/>
              <a:gd name="connsiteY7" fmla="*/ 3065334 h 6608785"/>
              <a:gd name="connsiteX8" fmla="*/ 254878 w 4322220"/>
              <a:gd name="connsiteY8" fmla="*/ 3025578 h 6608785"/>
              <a:gd name="connsiteX9" fmla="*/ 215122 w 4322220"/>
              <a:gd name="connsiteY9" fmla="*/ 3011121 h 6608785"/>
              <a:gd name="connsiteX10" fmla="*/ 193436 w 4322220"/>
              <a:gd name="connsiteY10" fmla="*/ 3054492 h 6608785"/>
              <a:gd name="connsiteX11" fmla="*/ 265721 w 4322220"/>
              <a:gd name="connsiteY11" fmla="*/ 3119548 h 6608785"/>
              <a:gd name="connsiteX12" fmla="*/ 197051 w 4322220"/>
              <a:gd name="connsiteY12" fmla="*/ 3152076 h 6608785"/>
              <a:gd name="connsiteX13" fmla="*/ 124766 w 4322220"/>
              <a:gd name="connsiteY13" fmla="*/ 3152076 h 6608785"/>
              <a:gd name="connsiteX14" fmla="*/ 77781 w 4322220"/>
              <a:gd name="connsiteY14" fmla="*/ 3191832 h 6608785"/>
              <a:gd name="connsiteX15" fmla="*/ 121152 w 4322220"/>
              <a:gd name="connsiteY15" fmla="*/ 3253274 h 6608785"/>
              <a:gd name="connsiteX16" fmla="*/ 157294 w 4322220"/>
              <a:gd name="connsiteY16" fmla="*/ 3296645 h 6608785"/>
              <a:gd name="connsiteX17" fmla="*/ 168137 w 4322220"/>
              <a:gd name="connsiteY17" fmla="*/ 3390615 h 6608785"/>
              <a:gd name="connsiteX18" fmla="*/ 251264 w 4322220"/>
              <a:gd name="connsiteY18" fmla="*/ 3408686 h 6608785"/>
              <a:gd name="connsiteX19" fmla="*/ 301863 w 4322220"/>
              <a:gd name="connsiteY19" fmla="*/ 3495428 h 6608785"/>
              <a:gd name="connsiteX20" fmla="*/ 370534 w 4322220"/>
              <a:gd name="connsiteY20" fmla="*/ 3415915 h 6608785"/>
              <a:gd name="connsiteX21" fmla="*/ 392219 w 4322220"/>
              <a:gd name="connsiteY21" fmla="*/ 3509885 h 6608785"/>
              <a:gd name="connsiteX22" fmla="*/ 424747 w 4322220"/>
              <a:gd name="connsiteY22" fmla="*/ 3433986 h 6608785"/>
              <a:gd name="connsiteX23" fmla="*/ 471732 w 4322220"/>
              <a:gd name="connsiteY23" fmla="*/ 3401458 h 6608785"/>
              <a:gd name="connsiteX24" fmla="*/ 442818 w 4322220"/>
              <a:gd name="connsiteY24" fmla="*/ 3354473 h 6608785"/>
              <a:gd name="connsiteX25" fmla="*/ 551245 w 4322220"/>
              <a:gd name="connsiteY25" fmla="*/ 3274960 h 6608785"/>
              <a:gd name="connsiteX26" fmla="*/ 627144 w 4322220"/>
              <a:gd name="connsiteY26" fmla="*/ 3441214 h 6608785"/>
              <a:gd name="connsiteX27" fmla="*/ 674129 w 4322220"/>
              <a:gd name="connsiteY27" fmla="*/ 3441214 h 6608785"/>
              <a:gd name="connsiteX28" fmla="*/ 674129 w 4322220"/>
              <a:gd name="connsiteY28" fmla="*/ 3546027 h 6608785"/>
              <a:gd name="connsiteX29" fmla="*/ 703043 w 4322220"/>
              <a:gd name="connsiteY29" fmla="*/ 3567712 h 6608785"/>
              <a:gd name="connsiteX30" fmla="*/ 811469 w 4322220"/>
              <a:gd name="connsiteY30" fmla="*/ 3531570 h 6608785"/>
              <a:gd name="connsiteX31" fmla="*/ 898211 w 4322220"/>
              <a:gd name="connsiteY31" fmla="*/ 3603855 h 6608785"/>
              <a:gd name="connsiteX32" fmla="*/ 1010252 w 4322220"/>
              <a:gd name="connsiteY32" fmla="*/ 3495428 h 6608785"/>
              <a:gd name="connsiteX33" fmla="*/ 863489 w 4322220"/>
              <a:gd name="connsiteY33" fmla="*/ 6608785 h 6608785"/>
              <a:gd name="connsiteX34" fmla="*/ 4322220 w 4322220"/>
              <a:gd name="connsiteY34" fmla="*/ 6539899 h 6608785"/>
              <a:gd name="connsiteX35" fmla="*/ 4238060 w 4322220"/>
              <a:gd name="connsiteY35" fmla="*/ 12040 h 6608785"/>
              <a:gd name="connsiteX36" fmla="*/ 84277 w 4322220"/>
              <a:gd name="connsiteY36" fmla="*/ 39708 h 6608785"/>
              <a:gd name="connsiteX37" fmla="*/ 825926 w 4322220"/>
              <a:gd name="connsiteY37" fmla="*/ 2581028 h 6608785"/>
              <a:gd name="connsiteX38" fmla="*/ 619915 w 4322220"/>
              <a:gd name="connsiteY38" fmla="*/ 2721983 h 6608785"/>
              <a:gd name="connsiteX0" fmla="*/ 619915 w 4568456"/>
              <a:gd name="connsiteY0" fmla="*/ 3221020 h 7107822"/>
              <a:gd name="connsiteX1" fmla="*/ 580159 w 4568456"/>
              <a:gd name="connsiteY1" fmla="*/ 3322218 h 7107822"/>
              <a:gd name="connsiteX2" fmla="*/ 471732 w 4568456"/>
              <a:gd name="connsiteY2" fmla="*/ 3300533 h 7107822"/>
              <a:gd name="connsiteX3" fmla="*/ 406676 w 4568456"/>
              <a:gd name="connsiteY3" fmla="*/ 3354746 h 7107822"/>
              <a:gd name="connsiteX4" fmla="*/ 381376 w 4568456"/>
              <a:gd name="connsiteY4" fmla="*/ 3398117 h 7107822"/>
              <a:gd name="connsiteX5" fmla="*/ 377762 w 4568456"/>
              <a:gd name="connsiteY5" fmla="*/ 3452330 h 7107822"/>
              <a:gd name="connsiteX6" fmla="*/ 330777 w 4568456"/>
              <a:gd name="connsiteY6" fmla="*/ 3506544 h 7107822"/>
              <a:gd name="connsiteX7" fmla="*/ 294635 w 4568456"/>
              <a:gd name="connsiteY7" fmla="*/ 3564371 h 7107822"/>
              <a:gd name="connsiteX8" fmla="*/ 254878 w 4568456"/>
              <a:gd name="connsiteY8" fmla="*/ 3524615 h 7107822"/>
              <a:gd name="connsiteX9" fmla="*/ 215122 w 4568456"/>
              <a:gd name="connsiteY9" fmla="*/ 3510158 h 7107822"/>
              <a:gd name="connsiteX10" fmla="*/ 193436 w 4568456"/>
              <a:gd name="connsiteY10" fmla="*/ 3553529 h 7107822"/>
              <a:gd name="connsiteX11" fmla="*/ 265721 w 4568456"/>
              <a:gd name="connsiteY11" fmla="*/ 3618585 h 7107822"/>
              <a:gd name="connsiteX12" fmla="*/ 197051 w 4568456"/>
              <a:gd name="connsiteY12" fmla="*/ 3651113 h 7107822"/>
              <a:gd name="connsiteX13" fmla="*/ 124766 w 4568456"/>
              <a:gd name="connsiteY13" fmla="*/ 3651113 h 7107822"/>
              <a:gd name="connsiteX14" fmla="*/ 77781 w 4568456"/>
              <a:gd name="connsiteY14" fmla="*/ 3690869 h 7107822"/>
              <a:gd name="connsiteX15" fmla="*/ 121152 w 4568456"/>
              <a:gd name="connsiteY15" fmla="*/ 3752311 h 7107822"/>
              <a:gd name="connsiteX16" fmla="*/ 157294 w 4568456"/>
              <a:gd name="connsiteY16" fmla="*/ 3795682 h 7107822"/>
              <a:gd name="connsiteX17" fmla="*/ 168137 w 4568456"/>
              <a:gd name="connsiteY17" fmla="*/ 3889652 h 7107822"/>
              <a:gd name="connsiteX18" fmla="*/ 251264 w 4568456"/>
              <a:gd name="connsiteY18" fmla="*/ 3907723 h 7107822"/>
              <a:gd name="connsiteX19" fmla="*/ 301863 w 4568456"/>
              <a:gd name="connsiteY19" fmla="*/ 3994465 h 7107822"/>
              <a:gd name="connsiteX20" fmla="*/ 370534 w 4568456"/>
              <a:gd name="connsiteY20" fmla="*/ 3914952 h 7107822"/>
              <a:gd name="connsiteX21" fmla="*/ 392219 w 4568456"/>
              <a:gd name="connsiteY21" fmla="*/ 4008922 h 7107822"/>
              <a:gd name="connsiteX22" fmla="*/ 424747 w 4568456"/>
              <a:gd name="connsiteY22" fmla="*/ 3933023 h 7107822"/>
              <a:gd name="connsiteX23" fmla="*/ 471732 w 4568456"/>
              <a:gd name="connsiteY23" fmla="*/ 3900495 h 7107822"/>
              <a:gd name="connsiteX24" fmla="*/ 442818 w 4568456"/>
              <a:gd name="connsiteY24" fmla="*/ 3853510 h 7107822"/>
              <a:gd name="connsiteX25" fmla="*/ 551245 w 4568456"/>
              <a:gd name="connsiteY25" fmla="*/ 3773997 h 7107822"/>
              <a:gd name="connsiteX26" fmla="*/ 627144 w 4568456"/>
              <a:gd name="connsiteY26" fmla="*/ 3940251 h 7107822"/>
              <a:gd name="connsiteX27" fmla="*/ 674129 w 4568456"/>
              <a:gd name="connsiteY27" fmla="*/ 3940251 h 7107822"/>
              <a:gd name="connsiteX28" fmla="*/ 674129 w 4568456"/>
              <a:gd name="connsiteY28" fmla="*/ 4045064 h 7107822"/>
              <a:gd name="connsiteX29" fmla="*/ 703043 w 4568456"/>
              <a:gd name="connsiteY29" fmla="*/ 4066749 h 7107822"/>
              <a:gd name="connsiteX30" fmla="*/ 811469 w 4568456"/>
              <a:gd name="connsiteY30" fmla="*/ 4030607 h 7107822"/>
              <a:gd name="connsiteX31" fmla="*/ 898211 w 4568456"/>
              <a:gd name="connsiteY31" fmla="*/ 4102892 h 7107822"/>
              <a:gd name="connsiteX32" fmla="*/ 1010252 w 4568456"/>
              <a:gd name="connsiteY32" fmla="*/ 3994465 h 7107822"/>
              <a:gd name="connsiteX33" fmla="*/ 863489 w 4568456"/>
              <a:gd name="connsiteY33" fmla="*/ 7107822 h 7107822"/>
              <a:gd name="connsiteX34" fmla="*/ 4322220 w 4568456"/>
              <a:gd name="connsiteY34" fmla="*/ 7038936 h 7107822"/>
              <a:gd name="connsiteX35" fmla="*/ 4238060 w 4568456"/>
              <a:gd name="connsiteY35" fmla="*/ 511077 h 7107822"/>
              <a:gd name="connsiteX36" fmla="*/ 84277 w 4568456"/>
              <a:gd name="connsiteY36" fmla="*/ 408116 h 7107822"/>
              <a:gd name="connsiteX37" fmla="*/ 825926 w 4568456"/>
              <a:gd name="connsiteY37" fmla="*/ 3080065 h 7107822"/>
              <a:gd name="connsiteX38" fmla="*/ 619915 w 4568456"/>
              <a:gd name="connsiteY38" fmla="*/ 3221020 h 7107822"/>
              <a:gd name="connsiteX0" fmla="*/ 619915 w 4568456"/>
              <a:gd name="connsiteY0" fmla="*/ 2851095 h 6737897"/>
              <a:gd name="connsiteX1" fmla="*/ 580159 w 4568456"/>
              <a:gd name="connsiteY1" fmla="*/ 2952293 h 6737897"/>
              <a:gd name="connsiteX2" fmla="*/ 471732 w 4568456"/>
              <a:gd name="connsiteY2" fmla="*/ 2930608 h 6737897"/>
              <a:gd name="connsiteX3" fmla="*/ 406676 w 4568456"/>
              <a:gd name="connsiteY3" fmla="*/ 2984821 h 6737897"/>
              <a:gd name="connsiteX4" fmla="*/ 381376 w 4568456"/>
              <a:gd name="connsiteY4" fmla="*/ 3028192 h 6737897"/>
              <a:gd name="connsiteX5" fmla="*/ 377762 w 4568456"/>
              <a:gd name="connsiteY5" fmla="*/ 3082405 h 6737897"/>
              <a:gd name="connsiteX6" fmla="*/ 330777 w 4568456"/>
              <a:gd name="connsiteY6" fmla="*/ 3136619 h 6737897"/>
              <a:gd name="connsiteX7" fmla="*/ 294635 w 4568456"/>
              <a:gd name="connsiteY7" fmla="*/ 3194446 h 6737897"/>
              <a:gd name="connsiteX8" fmla="*/ 254878 w 4568456"/>
              <a:gd name="connsiteY8" fmla="*/ 3154690 h 6737897"/>
              <a:gd name="connsiteX9" fmla="*/ 215122 w 4568456"/>
              <a:gd name="connsiteY9" fmla="*/ 3140233 h 6737897"/>
              <a:gd name="connsiteX10" fmla="*/ 193436 w 4568456"/>
              <a:gd name="connsiteY10" fmla="*/ 3183604 h 6737897"/>
              <a:gd name="connsiteX11" fmla="*/ 265721 w 4568456"/>
              <a:gd name="connsiteY11" fmla="*/ 3248660 h 6737897"/>
              <a:gd name="connsiteX12" fmla="*/ 197051 w 4568456"/>
              <a:gd name="connsiteY12" fmla="*/ 3281188 h 6737897"/>
              <a:gd name="connsiteX13" fmla="*/ 124766 w 4568456"/>
              <a:gd name="connsiteY13" fmla="*/ 3281188 h 6737897"/>
              <a:gd name="connsiteX14" fmla="*/ 77781 w 4568456"/>
              <a:gd name="connsiteY14" fmla="*/ 3320944 h 6737897"/>
              <a:gd name="connsiteX15" fmla="*/ 121152 w 4568456"/>
              <a:gd name="connsiteY15" fmla="*/ 3382386 h 6737897"/>
              <a:gd name="connsiteX16" fmla="*/ 157294 w 4568456"/>
              <a:gd name="connsiteY16" fmla="*/ 3425757 h 6737897"/>
              <a:gd name="connsiteX17" fmla="*/ 168137 w 4568456"/>
              <a:gd name="connsiteY17" fmla="*/ 3519727 h 6737897"/>
              <a:gd name="connsiteX18" fmla="*/ 251264 w 4568456"/>
              <a:gd name="connsiteY18" fmla="*/ 3537798 h 6737897"/>
              <a:gd name="connsiteX19" fmla="*/ 301863 w 4568456"/>
              <a:gd name="connsiteY19" fmla="*/ 3624540 h 6737897"/>
              <a:gd name="connsiteX20" fmla="*/ 370534 w 4568456"/>
              <a:gd name="connsiteY20" fmla="*/ 3545027 h 6737897"/>
              <a:gd name="connsiteX21" fmla="*/ 392219 w 4568456"/>
              <a:gd name="connsiteY21" fmla="*/ 3638997 h 6737897"/>
              <a:gd name="connsiteX22" fmla="*/ 424747 w 4568456"/>
              <a:gd name="connsiteY22" fmla="*/ 3563098 h 6737897"/>
              <a:gd name="connsiteX23" fmla="*/ 471732 w 4568456"/>
              <a:gd name="connsiteY23" fmla="*/ 3530570 h 6737897"/>
              <a:gd name="connsiteX24" fmla="*/ 442818 w 4568456"/>
              <a:gd name="connsiteY24" fmla="*/ 3483585 h 6737897"/>
              <a:gd name="connsiteX25" fmla="*/ 551245 w 4568456"/>
              <a:gd name="connsiteY25" fmla="*/ 3404072 h 6737897"/>
              <a:gd name="connsiteX26" fmla="*/ 627144 w 4568456"/>
              <a:gd name="connsiteY26" fmla="*/ 3570326 h 6737897"/>
              <a:gd name="connsiteX27" fmla="*/ 674129 w 4568456"/>
              <a:gd name="connsiteY27" fmla="*/ 3570326 h 6737897"/>
              <a:gd name="connsiteX28" fmla="*/ 674129 w 4568456"/>
              <a:gd name="connsiteY28" fmla="*/ 3675139 h 6737897"/>
              <a:gd name="connsiteX29" fmla="*/ 703043 w 4568456"/>
              <a:gd name="connsiteY29" fmla="*/ 3696824 h 6737897"/>
              <a:gd name="connsiteX30" fmla="*/ 811469 w 4568456"/>
              <a:gd name="connsiteY30" fmla="*/ 3660682 h 6737897"/>
              <a:gd name="connsiteX31" fmla="*/ 898211 w 4568456"/>
              <a:gd name="connsiteY31" fmla="*/ 3732967 h 6737897"/>
              <a:gd name="connsiteX32" fmla="*/ 1010252 w 4568456"/>
              <a:gd name="connsiteY32" fmla="*/ 3624540 h 6737897"/>
              <a:gd name="connsiteX33" fmla="*/ 863489 w 4568456"/>
              <a:gd name="connsiteY33" fmla="*/ 6737897 h 6737897"/>
              <a:gd name="connsiteX34" fmla="*/ 4322220 w 4568456"/>
              <a:gd name="connsiteY34" fmla="*/ 6669011 h 6737897"/>
              <a:gd name="connsiteX35" fmla="*/ 4238060 w 4568456"/>
              <a:gd name="connsiteY35" fmla="*/ 141152 h 6737897"/>
              <a:gd name="connsiteX36" fmla="*/ 84277 w 4568456"/>
              <a:gd name="connsiteY36" fmla="*/ 38191 h 6737897"/>
              <a:gd name="connsiteX37" fmla="*/ 825926 w 4568456"/>
              <a:gd name="connsiteY37" fmla="*/ 2710140 h 6737897"/>
              <a:gd name="connsiteX38" fmla="*/ 619915 w 4568456"/>
              <a:gd name="connsiteY38" fmla="*/ 2851095 h 6737897"/>
              <a:gd name="connsiteX0" fmla="*/ 619915 w 4322220"/>
              <a:gd name="connsiteY0" fmla="*/ 2851095 h 6737897"/>
              <a:gd name="connsiteX1" fmla="*/ 580159 w 4322220"/>
              <a:gd name="connsiteY1" fmla="*/ 2952293 h 6737897"/>
              <a:gd name="connsiteX2" fmla="*/ 471732 w 4322220"/>
              <a:gd name="connsiteY2" fmla="*/ 2930608 h 6737897"/>
              <a:gd name="connsiteX3" fmla="*/ 406676 w 4322220"/>
              <a:gd name="connsiteY3" fmla="*/ 2984821 h 6737897"/>
              <a:gd name="connsiteX4" fmla="*/ 381376 w 4322220"/>
              <a:gd name="connsiteY4" fmla="*/ 3028192 h 6737897"/>
              <a:gd name="connsiteX5" fmla="*/ 377762 w 4322220"/>
              <a:gd name="connsiteY5" fmla="*/ 3082405 h 6737897"/>
              <a:gd name="connsiteX6" fmla="*/ 330777 w 4322220"/>
              <a:gd name="connsiteY6" fmla="*/ 3136619 h 6737897"/>
              <a:gd name="connsiteX7" fmla="*/ 294635 w 4322220"/>
              <a:gd name="connsiteY7" fmla="*/ 3194446 h 6737897"/>
              <a:gd name="connsiteX8" fmla="*/ 254878 w 4322220"/>
              <a:gd name="connsiteY8" fmla="*/ 3154690 h 6737897"/>
              <a:gd name="connsiteX9" fmla="*/ 215122 w 4322220"/>
              <a:gd name="connsiteY9" fmla="*/ 3140233 h 6737897"/>
              <a:gd name="connsiteX10" fmla="*/ 193436 w 4322220"/>
              <a:gd name="connsiteY10" fmla="*/ 3183604 h 6737897"/>
              <a:gd name="connsiteX11" fmla="*/ 265721 w 4322220"/>
              <a:gd name="connsiteY11" fmla="*/ 3248660 h 6737897"/>
              <a:gd name="connsiteX12" fmla="*/ 197051 w 4322220"/>
              <a:gd name="connsiteY12" fmla="*/ 3281188 h 6737897"/>
              <a:gd name="connsiteX13" fmla="*/ 124766 w 4322220"/>
              <a:gd name="connsiteY13" fmla="*/ 3281188 h 6737897"/>
              <a:gd name="connsiteX14" fmla="*/ 77781 w 4322220"/>
              <a:gd name="connsiteY14" fmla="*/ 3320944 h 6737897"/>
              <a:gd name="connsiteX15" fmla="*/ 121152 w 4322220"/>
              <a:gd name="connsiteY15" fmla="*/ 3382386 h 6737897"/>
              <a:gd name="connsiteX16" fmla="*/ 157294 w 4322220"/>
              <a:gd name="connsiteY16" fmla="*/ 3425757 h 6737897"/>
              <a:gd name="connsiteX17" fmla="*/ 168137 w 4322220"/>
              <a:gd name="connsiteY17" fmla="*/ 3519727 h 6737897"/>
              <a:gd name="connsiteX18" fmla="*/ 251264 w 4322220"/>
              <a:gd name="connsiteY18" fmla="*/ 3537798 h 6737897"/>
              <a:gd name="connsiteX19" fmla="*/ 301863 w 4322220"/>
              <a:gd name="connsiteY19" fmla="*/ 3624540 h 6737897"/>
              <a:gd name="connsiteX20" fmla="*/ 370534 w 4322220"/>
              <a:gd name="connsiteY20" fmla="*/ 3545027 h 6737897"/>
              <a:gd name="connsiteX21" fmla="*/ 392219 w 4322220"/>
              <a:gd name="connsiteY21" fmla="*/ 3638997 h 6737897"/>
              <a:gd name="connsiteX22" fmla="*/ 424747 w 4322220"/>
              <a:gd name="connsiteY22" fmla="*/ 3563098 h 6737897"/>
              <a:gd name="connsiteX23" fmla="*/ 471732 w 4322220"/>
              <a:gd name="connsiteY23" fmla="*/ 3530570 h 6737897"/>
              <a:gd name="connsiteX24" fmla="*/ 442818 w 4322220"/>
              <a:gd name="connsiteY24" fmla="*/ 3483585 h 6737897"/>
              <a:gd name="connsiteX25" fmla="*/ 551245 w 4322220"/>
              <a:gd name="connsiteY25" fmla="*/ 3404072 h 6737897"/>
              <a:gd name="connsiteX26" fmla="*/ 627144 w 4322220"/>
              <a:gd name="connsiteY26" fmla="*/ 3570326 h 6737897"/>
              <a:gd name="connsiteX27" fmla="*/ 674129 w 4322220"/>
              <a:gd name="connsiteY27" fmla="*/ 3570326 h 6737897"/>
              <a:gd name="connsiteX28" fmla="*/ 674129 w 4322220"/>
              <a:gd name="connsiteY28" fmla="*/ 3675139 h 6737897"/>
              <a:gd name="connsiteX29" fmla="*/ 703043 w 4322220"/>
              <a:gd name="connsiteY29" fmla="*/ 3696824 h 6737897"/>
              <a:gd name="connsiteX30" fmla="*/ 811469 w 4322220"/>
              <a:gd name="connsiteY30" fmla="*/ 3660682 h 6737897"/>
              <a:gd name="connsiteX31" fmla="*/ 898211 w 4322220"/>
              <a:gd name="connsiteY31" fmla="*/ 3732967 h 6737897"/>
              <a:gd name="connsiteX32" fmla="*/ 1010252 w 4322220"/>
              <a:gd name="connsiteY32" fmla="*/ 3624540 h 6737897"/>
              <a:gd name="connsiteX33" fmla="*/ 863489 w 4322220"/>
              <a:gd name="connsiteY33" fmla="*/ 6737897 h 6737897"/>
              <a:gd name="connsiteX34" fmla="*/ 4322220 w 4322220"/>
              <a:gd name="connsiteY34" fmla="*/ 6669011 h 6737897"/>
              <a:gd name="connsiteX35" fmla="*/ 4238060 w 4322220"/>
              <a:gd name="connsiteY35" fmla="*/ 141152 h 6737897"/>
              <a:gd name="connsiteX36" fmla="*/ 84277 w 4322220"/>
              <a:gd name="connsiteY36" fmla="*/ 38191 h 6737897"/>
              <a:gd name="connsiteX37" fmla="*/ 825926 w 4322220"/>
              <a:gd name="connsiteY37" fmla="*/ 2710140 h 6737897"/>
              <a:gd name="connsiteX38" fmla="*/ 619915 w 4322220"/>
              <a:gd name="connsiteY38" fmla="*/ 2851095 h 6737897"/>
              <a:gd name="connsiteX0" fmla="*/ 619915 w 4322220"/>
              <a:gd name="connsiteY0" fmla="*/ 2851095 h 6737897"/>
              <a:gd name="connsiteX1" fmla="*/ 580159 w 4322220"/>
              <a:gd name="connsiteY1" fmla="*/ 2952293 h 6737897"/>
              <a:gd name="connsiteX2" fmla="*/ 471732 w 4322220"/>
              <a:gd name="connsiteY2" fmla="*/ 2930608 h 6737897"/>
              <a:gd name="connsiteX3" fmla="*/ 406676 w 4322220"/>
              <a:gd name="connsiteY3" fmla="*/ 2984821 h 6737897"/>
              <a:gd name="connsiteX4" fmla="*/ 381376 w 4322220"/>
              <a:gd name="connsiteY4" fmla="*/ 3028192 h 6737897"/>
              <a:gd name="connsiteX5" fmla="*/ 377762 w 4322220"/>
              <a:gd name="connsiteY5" fmla="*/ 3082405 h 6737897"/>
              <a:gd name="connsiteX6" fmla="*/ 330777 w 4322220"/>
              <a:gd name="connsiteY6" fmla="*/ 3136619 h 6737897"/>
              <a:gd name="connsiteX7" fmla="*/ 294635 w 4322220"/>
              <a:gd name="connsiteY7" fmla="*/ 3194446 h 6737897"/>
              <a:gd name="connsiteX8" fmla="*/ 254878 w 4322220"/>
              <a:gd name="connsiteY8" fmla="*/ 3154690 h 6737897"/>
              <a:gd name="connsiteX9" fmla="*/ 215122 w 4322220"/>
              <a:gd name="connsiteY9" fmla="*/ 3140233 h 6737897"/>
              <a:gd name="connsiteX10" fmla="*/ 193436 w 4322220"/>
              <a:gd name="connsiteY10" fmla="*/ 3183604 h 6737897"/>
              <a:gd name="connsiteX11" fmla="*/ 265721 w 4322220"/>
              <a:gd name="connsiteY11" fmla="*/ 3248660 h 6737897"/>
              <a:gd name="connsiteX12" fmla="*/ 197051 w 4322220"/>
              <a:gd name="connsiteY12" fmla="*/ 3281188 h 6737897"/>
              <a:gd name="connsiteX13" fmla="*/ 124766 w 4322220"/>
              <a:gd name="connsiteY13" fmla="*/ 3281188 h 6737897"/>
              <a:gd name="connsiteX14" fmla="*/ 77781 w 4322220"/>
              <a:gd name="connsiteY14" fmla="*/ 3320944 h 6737897"/>
              <a:gd name="connsiteX15" fmla="*/ 121152 w 4322220"/>
              <a:gd name="connsiteY15" fmla="*/ 3382386 h 6737897"/>
              <a:gd name="connsiteX16" fmla="*/ 157294 w 4322220"/>
              <a:gd name="connsiteY16" fmla="*/ 3425757 h 6737897"/>
              <a:gd name="connsiteX17" fmla="*/ 168137 w 4322220"/>
              <a:gd name="connsiteY17" fmla="*/ 3519727 h 6737897"/>
              <a:gd name="connsiteX18" fmla="*/ 251264 w 4322220"/>
              <a:gd name="connsiteY18" fmla="*/ 3537798 h 6737897"/>
              <a:gd name="connsiteX19" fmla="*/ 301863 w 4322220"/>
              <a:gd name="connsiteY19" fmla="*/ 3624540 h 6737897"/>
              <a:gd name="connsiteX20" fmla="*/ 370534 w 4322220"/>
              <a:gd name="connsiteY20" fmla="*/ 3545027 h 6737897"/>
              <a:gd name="connsiteX21" fmla="*/ 392219 w 4322220"/>
              <a:gd name="connsiteY21" fmla="*/ 3638997 h 6737897"/>
              <a:gd name="connsiteX22" fmla="*/ 424747 w 4322220"/>
              <a:gd name="connsiteY22" fmla="*/ 3563098 h 6737897"/>
              <a:gd name="connsiteX23" fmla="*/ 471732 w 4322220"/>
              <a:gd name="connsiteY23" fmla="*/ 3530570 h 6737897"/>
              <a:gd name="connsiteX24" fmla="*/ 442818 w 4322220"/>
              <a:gd name="connsiteY24" fmla="*/ 3483585 h 6737897"/>
              <a:gd name="connsiteX25" fmla="*/ 551245 w 4322220"/>
              <a:gd name="connsiteY25" fmla="*/ 3404072 h 6737897"/>
              <a:gd name="connsiteX26" fmla="*/ 627144 w 4322220"/>
              <a:gd name="connsiteY26" fmla="*/ 3570326 h 6737897"/>
              <a:gd name="connsiteX27" fmla="*/ 674129 w 4322220"/>
              <a:gd name="connsiteY27" fmla="*/ 3570326 h 6737897"/>
              <a:gd name="connsiteX28" fmla="*/ 674129 w 4322220"/>
              <a:gd name="connsiteY28" fmla="*/ 3675139 h 6737897"/>
              <a:gd name="connsiteX29" fmla="*/ 703043 w 4322220"/>
              <a:gd name="connsiteY29" fmla="*/ 3696824 h 6737897"/>
              <a:gd name="connsiteX30" fmla="*/ 811469 w 4322220"/>
              <a:gd name="connsiteY30" fmla="*/ 3660682 h 6737897"/>
              <a:gd name="connsiteX31" fmla="*/ 898211 w 4322220"/>
              <a:gd name="connsiteY31" fmla="*/ 3732967 h 6737897"/>
              <a:gd name="connsiteX32" fmla="*/ 1010252 w 4322220"/>
              <a:gd name="connsiteY32" fmla="*/ 3624540 h 6737897"/>
              <a:gd name="connsiteX33" fmla="*/ 863489 w 4322220"/>
              <a:gd name="connsiteY33" fmla="*/ 6737897 h 6737897"/>
              <a:gd name="connsiteX34" fmla="*/ 4322220 w 4322220"/>
              <a:gd name="connsiteY34" fmla="*/ 6669011 h 6737897"/>
              <a:gd name="connsiteX35" fmla="*/ 4238060 w 4322220"/>
              <a:gd name="connsiteY35" fmla="*/ 141152 h 6737897"/>
              <a:gd name="connsiteX36" fmla="*/ 84277 w 4322220"/>
              <a:gd name="connsiteY36" fmla="*/ 38191 h 6737897"/>
              <a:gd name="connsiteX37" fmla="*/ 825926 w 4322220"/>
              <a:gd name="connsiteY37" fmla="*/ 2710140 h 6737897"/>
              <a:gd name="connsiteX38" fmla="*/ 619915 w 4322220"/>
              <a:gd name="connsiteY38" fmla="*/ 2851095 h 6737897"/>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63824 w 4315510"/>
              <a:gd name="connsiteY20" fmla="*/ 3541744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36108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63824 w 4315510"/>
              <a:gd name="connsiteY20" fmla="*/ 3541744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51591 w 4315510"/>
              <a:gd name="connsiteY20" fmla="*/ 3557035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51591 w 4315510"/>
              <a:gd name="connsiteY20" fmla="*/ 3557035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792526 w 4315510"/>
              <a:gd name="connsiteY30" fmla="*/ 3694097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720771 w 4423076"/>
              <a:gd name="connsiteY0" fmla="*/ 2812904 h 6699706"/>
              <a:gd name="connsiteX1" fmla="*/ 681015 w 4423076"/>
              <a:gd name="connsiteY1" fmla="*/ 2914102 h 6699706"/>
              <a:gd name="connsiteX2" fmla="*/ 572588 w 4423076"/>
              <a:gd name="connsiteY2" fmla="*/ 2892417 h 6699706"/>
              <a:gd name="connsiteX3" fmla="*/ 507532 w 4423076"/>
              <a:gd name="connsiteY3" fmla="*/ 2946630 h 6699706"/>
              <a:gd name="connsiteX4" fmla="*/ 482232 w 4423076"/>
              <a:gd name="connsiteY4" fmla="*/ 2990001 h 6699706"/>
              <a:gd name="connsiteX5" fmla="*/ 478618 w 4423076"/>
              <a:gd name="connsiteY5" fmla="*/ 3044214 h 6699706"/>
              <a:gd name="connsiteX6" fmla="*/ 431633 w 4423076"/>
              <a:gd name="connsiteY6" fmla="*/ 3098428 h 6699706"/>
              <a:gd name="connsiteX7" fmla="*/ 395491 w 4423076"/>
              <a:gd name="connsiteY7" fmla="*/ 3156255 h 6699706"/>
              <a:gd name="connsiteX8" fmla="*/ 355734 w 4423076"/>
              <a:gd name="connsiteY8" fmla="*/ 3116499 h 6699706"/>
              <a:gd name="connsiteX9" fmla="*/ 315978 w 4423076"/>
              <a:gd name="connsiteY9" fmla="*/ 3102042 h 6699706"/>
              <a:gd name="connsiteX10" fmla="*/ 294292 w 4423076"/>
              <a:gd name="connsiteY10" fmla="*/ 3145413 h 6699706"/>
              <a:gd name="connsiteX11" fmla="*/ 366577 w 4423076"/>
              <a:gd name="connsiteY11" fmla="*/ 3210469 h 6699706"/>
              <a:gd name="connsiteX12" fmla="*/ 297907 w 4423076"/>
              <a:gd name="connsiteY12" fmla="*/ 3242997 h 6699706"/>
              <a:gd name="connsiteX13" fmla="*/ 225622 w 4423076"/>
              <a:gd name="connsiteY13" fmla="*/ 3242997 h 6699706"/>
              <a:gd name="connsiteX14" fmla="*/ 178637 w 4423076"/>
              <a:gd name="connsiteY14" fmla="*/ 3282753 h 6699706"/>
              <a:gd name="connsiteX15" fmla="*/ 222008 w 4423076"/>
              <a:gd name="connsiteY15" fmla="*/ 3344195 h 6699706"/>
              <a:gd name="connsiteX16" fmla="*/ 258150 w 4423076"/>
              <a:gd name="connsiteY16" fmla="*/ 3387566 h 6699706"/>
              <a:gd name="connsiteX17" fmla="*/ 268993 w 4423076"/>
              <a:gd name="connsiteY17" fmla="*/ 3481536 h 6699706"/>
              <a:gd name="connsiteX18" fmla="*/ 352120 w 4423076"/>
              <a:gd name="connsiteY18" fmla="*/ 3499607 h 6699706"/>
              <a:gd name="connsiteX19" fmla="*/ 402719 w 4423076"/>
              <a:gd name="connsiteY19" fmla="*/ 3586349 h 6699706"/>
              <a:gd name="connsiteX20" fmla="*/ 459157 w 4423076"/>
              <a:gd name="connsiteY20" fmla="*/ 3522127 h 6699706"/>
              <a:gd name="connsiteX21" fmla="*/ 493075 w 4423076"/>
              <a:gd name="connsiteY21" fmla="*/ 3600806 h 6699706"/>
              <a:gd name="connsiteX22" fmla="*/ 525603 w 4423076"/>
              <a:gd name="connsiteY22" fmla="*/ 3524907 h 6699706"/>
              <a:gd name="connsiteX23" fmla="*/ 572588 w 4423076"/>
              <a:gd name="connsiteY23" fmla="*/ 3492379 h 6699706"/>
              <a:gd name="connsiteX24" fmla="*/ 574256 w 4423076"/>
              <a:gd name="connsiteY24" fmla="*/ 3445394 h 6699706"/>
              <a:gd name="connsiteX25" fmla="*/ 652101 w 4423076"/>
              <a:gd name="connsiteY25" fmla="*/ 3365881 h 6699706"/>
              <a:gd name="connsiteX26" fmla="*/ 728000 w 4423076"/>
              <a:gd name="connsiteY26" fmla="*/ 3532135 h 6699706"/>
              <a:gd name="connsiteX27" fmla="*/ 774985 w 4423076"/>
              <a:gd name="connsiteY27" fmla="*/ 3532135 h 6699706"/>
              <a:gd name="connsiteX28" fmla="*/ 774985 w 4423076"/>
              <a:gd name="connsiteY28" fmla="*/ 3636948 h 6699706"/>
              <a:gd name="connsiteX29" fmla="*/ 803899 w 4423076"/>
              <a:gd name="connsiteY29" fmla="*/ 3658633 h 6699706"/>
              <a:gd name="connsiteX30" fmla="*/ 900092 w 4423076"/>
              <a:gd name="connsiteY30" fmla="*/ 3659189 h 6699706"/>
              <a:gd name="connsiteX31" fmla="*/ 999067 w 4423076"/>
              <a:gd name="connsiteY31" fmla="*/ 3694776 h 6699706"/>
              <a:gd name="connsiteX32" fmla="*/ 1111108 w 4423076"/>
              <a:gd name="connsiteY32" fmla="*/ 3586349 h 6699706"/>
              <a:gd name="connsiteX33" fmla="*/ 964345 w 4423076"/>
              <a:gd name="connsiteY33" fmla="*/ 6699706 h 6699706"/>
              <a:gd name="connsiteX34" fmla="*/ 4423076 w 4423076"/>
              <a:gd name="connsiteY34" fmla="*/ 6630820 h 6699706"/>
              <a:gd name="connsiteX35" fmla="*/ 4338916 w 4423076"/>
              <a:gd name="connsiteY35" fmla="*/ 102961 h 6699706"/>
              <a:gd name="connsiteX36" fmla="*/ 185133 w 4423076"/>
              <a:gd name="connsiteY36" fmla="*/ 0 h 6699706"/>
              <a:gd name="connsiteX37" fmla="*/ 720771 w 4423076"/>
              <a:gd name="connsiteY37" fmla="*/ 2812904 h 6699706"/>
              <a:gd name="connsiteX0" fmla="*/ 190750 w 4428693"/>
              <a:gd name="connsiteY0" fmla="*/ 0 h 6699706"/>
              <a:gd name="connsiteX1" fmla="*/ 686632 w 4428693"/>
              <a:gd name="connsiteY1" fmla="*/ 2914102 h 6699706"/>
              <a:gd name="connsiteX2" fmla="*/ 578205 w 4428693"/>
              <a:gd name="connsiteY2" fmla="*/ 2892417 h 6699706"/>
              <a:gd name="connsiteX3" fmla="*/ 513149 w 4428693"/>
              <a:gd name="connsiteY3" fmla="*/ 2946630 h 6699706"/>
              <a:gd name="connsiteX4" fmla="*/ 487849 w 4428693"/>
              <a:gd name="connsiteY4" fmla="*/ 2990001 h 6699706"/>
              <a:gd name="connsiteX5" fmla="*/ 484235 w 4428693"/>
              <a:gd name="connsiteY5" fmla="*/ 3044214 h 6699706"/>
              <a:gd name="connsiteX6" fmla="*/ 437250 w 4428693"/>
              <a:gd name="connsiteY6" fmla="*/ 3098428 h 6699706"/>
              <a:gd name="connsiteX7" fmla="*/ 401108 w 4428693"/>
              <a:gd name="connsiteY7" fmla="*/ 3156255 h 6699706"/>
              <a:gd name="connsiteX8" fmla="*/ 361351 w 4428693"/>
              <a:gd name="connsiteY8" fmla="*/ 3116499 h 6699706"/>
              <a:gd name="connsiteX9" fmla="*/ 321595 w 4428693"/>
              <a:gd name="connsiteY9" fmla="*/ 3102042 h 6699706"/>
              <a:gd name="connsiteX10" fmla="*/ 299909 w 4428693"/>
              <a:gd name="connsiteY10" fmla="*/ 3145413 h 6699706"/>
              <a:gd name="connsiteX11" fmla="*/ 372194 w 4428693"/>
              <a:gd name="connsiteY11" fmla="*/ 3210469 h 6699706"/>
              <a:gd name="connsiteX12" fmla="*/ 303524 w 4428693"/>
              <a:gd name="connsiteY12" fmla="*/ 3242997 h 6699706"/>
              <a:gd name="connsiteX13" fmla="*/ 231239 w 4428693"/>
              <a:gd name="connsiteY13" fmla="*/ 3242997 h 6699706"/>
              <a:gd name="connsiteX14" fmla="*/ 184254 w 4428693"/>
              <a:gd name="connsiteY14" fmla="*/ 3282753 h 6699706"/>
              <a:gd name="connsiteX15" fmla="*/ 227625 w 4428693"/>
              <a:gd name="connsiteY15" fmla="*/ 3344195 h 6699706"/>
              <a:gd name="connsiteX16" fmla="*/ 263767 w 4428693"/>
              <a:gd name="connsiteY16" fmla="*/ 3387566 h 6699706"/>
              <a:gd name="connsiteX17" fmla="*/ 274610 w 4428693"/>
              <a:gd name="connsiteY17" fmla="*/ 3481536 h 6699706"/>
              <a:gd name="connsiteX18" fmla="*/ 357737 w 4428693"/>
              <a:gd name="connsiteY18" fmla="*/ 3499607 h 6699706"/>
              <a:gd name="connsiteX19" fmla="*/ 408336 w 4428693"/>
              <a:gd name="connsiteY19" fmla="*/ 3586349 h 6699706"/>
              <a:gd name="connsiteX20" fmla="*/ 464774 w 4428693"/>
              <a:gd name="connsiteY20" fmla="*/ 3522127 h 6699706"/>
              <a:gd name="connsiteX21" fmla="*/ 498692 w 4428693"/>
              <a:gd name="connsiteY21" fmla="*/ 3600806 h 6699706"/>
              <a:gd name="connsiteX22" fmla="*/ 531220 w 4428693"/>
              <a:gd name="connsiteY22" fmla="*/ 3524907 h 6699706"/>
              <a:gd name="connsiteX23" fmla="*/ 578205 w 4428693"/>
              <a:gd name="connsiteY23" fmla="*/ 3492379 h 6699706"/>
              <a:gd name="connsiteX24" fmla="*/ 579873 w 4428693"/>
              <a:gd name="connsiteY24" fmla="*/ 3445394 h 6699706"/>
              <a:gd name="connsiteX25" fmla="*/ 657718 w 4428693"/>
              <a:gd name="connsiteY25" fmla="*/ 3365881 h 6699706"/>
              <a:gd name="connsiteX26" fmla="*/ 733617 w 4428693"/>
              <a:gd name="connsiteY26" fmla="*/ 3532135 h 6699706"/>
              <a:gd name="connsiteX27" fmla="*/ 780602 w 4428693"/>
              <a:gd name="connsiteY27" fmla="*/ 3532135 h 6699706"/>
              <a:gd name="connsiteX28" fmla="*/ 780602 w 4428693"/>
              <a:gd name="connsiteY28" fmla="*/ 3636948 h 6699706"/>
              <a:gd name="connsiteX29" fmla="*/ 809516 w 4428693"/>
              <a:gd name="connsiteY29" fmla="*/ 3658633 h 6699706"/>
              <a:gd name="connsiteX30" fmla="*/ 905709 w 4428693"/>
              <a:gd name="connsiteY30" fmla="*/ 3659189 h 6699706"/>
              <a:gd name="connsiteX31" fmla="*/ 1004684 w 4428693"/>
              <a:gd name="connsiteY31" fmla="*/ 3694776 h 6699706"/>
              <a:gd name="connsiteX32" fmla="*/ 1116725 w 4428693"/>
              <a:gd name="connsiteY32" fmla="*/ 3586349 h 6699706"/>
              <a:gd name="connsiteX33" fmla="*/ 969962 w 4428693"/>
              <a:gd name="connsiteY33" fmla="*/ 6699706 h 6699706"/>
              <a:gd name="connsiteX34" fmla="*/ 4428693 w 4428693"/>
              <a:gd name="connsiteY34" fmla="*/ 6630820 h 6699706"/>
              <a:gd name="connsiteX35" fmla="*/ 4344533 w 4428693"/>
              <a:gd name="connsiteY35" fmla="*/ 102961 h 6699706"/>
              <a:gd name="connsiteX36" fmla="*/ 190750 w 4428693"/>
              <a:gd name="connsiteY36" fmla="*/ 0 h 6699706"/>
              <a:gd name="connsiteX0" fmla="*/ 189483 w 4427426"/>
              <a:gd name="connsiteY0" fmla="*/ 0 h 6699706"/>
              <a:gd name="connsiteX1" fmla="*/ 685365 w 4427426"/>
              <a:gd name="connsiteY1" fmla="*/ 2914102 h 6699706"/>
              <a:gd name="connsiteX2" fmla="*/ 511882 w 4427426"/>
              <a:gd name="connsiteY2" fmla="*/ 2946630 h 6699706"/>
              <a:gd name="connsiteX3" fmla="*/ 486582 w 4427426"/>
              <a:gd name="connsiteY3" fmla="*/ 2990001 h 6699706"/>
              <a:gd name="connsiteX4" fmla="*/ 482968 w 4427426"/>
              <a:gd name="connsiteY4" fmla="*/ 3044214 h 6699706"/>
              <a:gd name="connsiteX5" fmla="*/ 435983 w 4427426"/>
              <a:gd name="connsiteY5" fmla="*/ 3098428 h 6699706"/>
              <a:gd name="connsiteX6" fmla="*/ 399841 w 4427426"/>
              <a:gd name="connsiteY6" fmla="*/ 3156255 h 6699706"/>
              <a:gd name="connsiteX7" fmla="*/ 360084 w 4427426"/>
              <a:gd name="connsiteY7" fmla="*/ 3116499 h 6699706"/>
              <a:gd name="connsiteX8" fmla="*/ 320328 w 4427426"/>
              <a:gd name="connsiteY8" fmla="*/ 3102042 h 6699706"/>
              <a:gd name="connsiteX9" fmla="*/ 298642 w 4427426"/>
              <a:gd name="connsiteY9" fmla="*/ 3145413 h 6699706"/>
              <a:gd name="connsiteX10" fmla="*/ 370927 w 4427426"/>
              <a:gd name="connsiteY10" fmla="*/ 3210469 h 6699706"/>
              <a:gd name="connsiteX11" fmla="*/ 302257 w 4427426"/>
              <a:gd name="connsiteY11" fmla="*/ 3242997 h 6699706"/>
              <a:gd name="connsiteX12" fmla="*/ 229972 w 4427426"/>
              <a:gd name="connsiteY12" fmla="*/ 3242997 h 6699706"/>
              <a:gd name="connsiteX13" fmla="*/ 182987 w 4427426"/>
              <a:gd name="connsiteY13" fmla="*/ 3282753 h 6699706"/>
              <a:gd name="connsiteX14" fmla="*/ 226358 w 4427426"/>
              <a:gd name="connsiteY14" fmla="*/ 3344195 h 6699706"/>
              <a:gd name="connsiteX15" fmla="*/ 262500 w 4427426"/>
              <a:gd name="connsiteY15" fmla="*/ 3387566 h 6699706"/>
              <a:gd name="connsiteX16" fmla="*/ 273343 w 4427426"/>
              <a:gd name="connsiteY16" fmla="*/ 3481536 h 6699706"/>
              <a:gd name="connsiteX17" fmla="*/ 356470 w 4427426"/>
              <a:gd name="connsiteY17" fmla="*/ 3499607 h 6699706"/>
              <a:gd name="connsiteX18" fmla="*/ 407069 w 4427426"/>
              <a:gd name="connsiteY18" fmla="*/ 3586349 h 6699706"/>
              <a:gd name="connsiteX19" fmla="*/ 463507 w 4427426"/>
              <a:gd name="connsiteY19" fmla="*/ 3522127 h 6699706"/>
              <a:gd name="connsiteX20" fmla="*/ 497425 w 4427426"/>
              <a:gd name="connsiteY20" fmla="*/ 3600806 h 6699706"/>
              <a:gd name="connsiteX21" fmla="*/ 529953 w 4427426"/>
              <a:gd name="connsiteY21" fmla="*/ 3524907 h 6699706"/>
              <a:gd name="connsiteX22" fmla="*/ 576938 w 4427426"/>
              <a:gd name="connsiteY22" fmla="*/ 3492379 h 6699706"/>
              <a:gd name="connsiteX23" fmla="*/ 578606 w 4427426"/>
              <a:gd name="connsiteY23" fmla="*/ 3445394 h 6699706"/>
              <a:gd name="connsiteX24" fmla="*/ 656451 w 4427426"/>
              <a:gd name="connsiteY24" fmla="*/ 3365881 h 6699706"/>
              <a:gd name="connsiteX25" fmla="*/ 732350 w 4427426"/>
              <a:gd name="connsiteY25" fmla="*/ 3532135 h 6699706"/>
              <a:gd name="connsiteX26" fmla="*/ 779335 w 4427426"/>
              <a:gd name="connsiteY26" fmla="*/ 3532135 h 6699706"/>
              <a:gd name="connsiteX27" fmla="*/ 779335 w 4427426"/>
              <a:gd name="connsiteY27" fmla="*/ 3636948 h 6699706"/>
              <a:gd name="connsiteX28" fmla="*/ 808249 w 4427426"/>
              <a:gd name="connsiteY28" fmla="*/ 3658633 h 6699706"/>
              <a:gd name="connsiteX29" fmla="*/ 904442 w 4427426"/>
              <a:gd name="connsiteY29" fmla="*/ 3659189 h 6699706"/>
              <a:gd name="connsiteX30" fmla="*/ 1003417 w 4427426"/>
              <a:gd name="connsiteY30" fmla="*/ 3694776 h 6699706"/>
              <a:gd name="connsiteX31" fmla="*/ 1115458 w 4427426"/>
              <a:gd name="connsiteY31" fmla="*/ 3586349 h 6699706"/>
              <a:gd name="connsiteX32" fmla="*/ 968695 w 4427426"/>
              <a:gd name="connsiteY32" fmla="*/ 6699706 h 6699706"/>
              <a:gd name="connsiteX33" fmla="*/ 4427426 w 4427426"/>
              <a:gd name="connsiteY33" fmla="*/ 6630820 h 6699706"/>
              <a:gd name="connsiteX34" fmla="*/ 4343266 w 4427426"/>
              <a:gd name="connsiteY34" fmla="*/ 102961 h 6699706"/>
              <a:gd name="connsiteX35" fmla="*/ 189483 w 4427426"/>
              <a:gd name="connsiteY35" fmla="*/ 0 h 6699706"/>
              <a:gd name="connsiteX0" fmla="*/ 226145 w 4464088"/>
              <a:gd name="connsiteY0" fmla="*/ 0 h 6699706"/>
              <a:gd name="connsiteX1" fmla="*/ 548544 w 4464088"/>
              <a:gd name="connsiteY1" fmla="*/ 2946630 h 6699706"/>
              <a:gd name="connsiteX2" fmla="*/ 523244 w 4464088"/>
              <a:gd name="connsiteY2" fmla="*/ 2990001 h 6699706"/>
              <a:gd name="connsiteX3" fmla="*/ 519630 w 4464088"/>
              <a:gd name="connsiteY3" fmla="*/ 3044214 h 6699706"/>
              <a:gd name="connsiteX4" fmla="*/ 472645 w 4464088"/>
              <a:gd name="connsiteY4" fmla="*/ 3098428 h 6699706"/>
              <a:gd name="connsiteX5" fmla="*/ 436503 w 4464088"/>
              <a:gd name="connsiteY5" fmla="*/ 3156255 h 6699706"/>
              <a:gd name="connsiteX6" fmla="*/ 396746 w 4464088"/>
              <a:gd name="connsiteY6" fmla="*/ 3116499 h 6699706"/>
              <a:gd name="connsiteX7" fmla="*/ 356990 w 4464088"/>
              <a:gd name="connsiteY7" fmla="*/ 3102042 h 6699706"/>
              <a:gd name="connsiteX8" fmla="*/ 335304 w 4464088"/>
              <a:gd name="connsiteY8" fmla="*/ 3145413 h 6699706"/>
              <a:gd name="connsiteX9" fmla="*/ 407589 w 4464088"/>
              <a:gd name="connsiteY9" fmla="*/ 3210469 h 6699706"/>
              <a:gd name="connsiteX10" fmla="*/ 338919 w 4464088"/>
              <a:gd name="connsiteY10" fmla="*/ 3242997 h 6699706"/>
              <a:gd name="connsiteX11" fmla="*/ 266634 w 4464088"/>
              <a:gd name="connsiteY11" fmla="*/ 3242997 h 6699706"/>
              <a:gd name="connsiteX12" fmla="*/ 219649 w 4464088"/>
              <a:gd name="connsiteY12" fmla="*/ 3282753 h 6699706"/>
              <a:gd name="connsiteX13" fmla="*/ 263020 w 4464088"/>
              <a:gd name="connsiteY13" fmla="*/ 3344195 h 6699706"/>
              <a:gd name="connsiteX14" fmla="*/ 299162 w 4464088"/>
              <a:gd name="connsiteY14" fmla="*/ 3387566 h 6699706"/>
              <a:gd name="connsiteX15" fmla="*/ 310005 w 4464088"/>
              <a:gd name="connsiteY15" fmla="*/ 3481536 h 6699706"/>
              <a:gd name="connsiteX16" fmla="*/ 393132 w 4464088"/>
              <a:gd name="connsiteY16" fmla="*/ 3499607 h 6699706"/>
              <a:gd name="connsiteX17" fmla="*/ 443731 w 4464088"/>
              <a:gd name="connsiteY17" fmla="*/ 3586349 h 6699706"/>
              <a:gd name="connsiteX18" fmla="*/ 500169 w 4464088"/>
              <a:gd name="connsiteY18" fmla="*/ 3522127 h 6699706"/>
              <a:gd name="connsiteX19" fmla="*/ 534087 w 4464088"/>
              <a:gd name="connsiteY19" fmla="*/ 3600806 h 6699706"/>
              <a:gd name="connsiteX20" fmla="*/ 566615 w 4464088"/>
              <a:gd name="connsiteY20" fmla="*/ 3524907 h 6699706"/>
              <a:gd name="connsiteX21" fmla="*/ 613600 w 4464088"/>
              <a:gd name="connsiteY21" fmla="*/ 3492379 h 6699706"/>
              <a:gd name="connsiteX22" fmla="*/ 615268 w 4464088"/>
              <a:gd name="connsiteY22" fmla="*/ 3445394 h 6699706"/>
              <a:gd name="connsiteX23" fmla="*/ 693113 w 4464088"/>
              <a:gd name="connsiteY23" fmla="*/ 3365881 h 6699706"/>
              <a:gd name="connsiteX24" fmla="*/ 769012 w 4464088"/>
              <a:gd name="connsiteY24" fmla="*/ 3532135 h 6699706"/>
              <a:gd name="connsiteX25" fmla="*/ 815997 w 4464088"/>
              <a:gd name="connsiteY25" fmla="*/ 3532135 h 6699706"/>
              <a:gd name="connsiteX26" fmla="*/ 815997 w 4464088"/>
              <a:gd name="connsiteY26" fmla="*/ 3636948 h 6699706"/>
              <a:gd name="connsiteX27" fmla="*/ 844911 w 4464088"/>
              <a:gd name="connsiteY27" fmla="*/ 3658633 h 6699706"/>
              <a:gd name="connsiteX28" fmla="*/ 941104 w 4464088"/>
              <a:gd name="connsiteY28" fmla="*/ 3659189 h 6699706"/>
              <a:gd name="connsiteX29" fmla="*/ 1040079 w 4464088"/>
              <a:gd name="connsiteY29" fmla="*/ 3694776 h 6699706"/>
              <a:gd name="connsiteX30" fmla="*/ 1152120 w 4464088"/>
              <a:gd name="connsiteY30" fmla="*/ 3586349 h 6699706"/>
              <a:gd name="connsiteX31" fmla="*/ 1005357 w 4464088"/>
              <a:gd name="connsiteY31" fmla="*/ 6699706 h 6699706"/>
              <a:gd name="connsiteX32" fmla="*/ 4464088 w 4464088"/>
              <a:gd name="connsiteY32" fmla="*/ 6630820 h 6699706"/>
              <a:gd name="connsiteX33" fmla="*/ 4379928 w 4464088"/>
              <a:gd name="connsiteY33" fmla="*/ 102961 h 6699706"/>
              <a:gd name="connsiteX34" fmla="*/ 226145 w 4464088"/>
              <a:gd name="connsiteY34" fmla="*/ 0 h 6699706"/>
              <a:gd name="connsiteX0" fmla="*/ 226145 w 4464088"/>
              <a:gd name="connsiteY0" fmla="*/ 0 h 6699706"/>
              <a:gd name="connsiteX1" fmla="*/ 548544 w 4464088"/>
              <a:gd name="connsiteY1" fmla="*/ 2946630 h 6699706"/>
              <a:gd name="connsiteX2" fmla="*/ 523244 w 4464088"/>
              <a:gd name="connsiteY2" fmla="*/ 2990001 h 6699706"/>
              <a:gd name="connsiteX3" fmla="*/ 472645 w 4464088"/>
              <a:gd name="connsiteY3" fmla="*/ 3098428 h 6699706"/>
              <a:gd name="connsiteX4" fmla="*/ 436503 w 4464088"/>
              <a:gd name="connsiteY4" fmla="*/ 3156255 h 6699706"/>
              <a:gd name="connsiteX5" fmla="*/ 396746 w 4464088"/>
              <a:gd name="connsiteY5" fmla="*/ 3116499 h 6699706"/>
              <a:gd name="connsiteX6" fmla="*/ 356990 w 4464088"/>
              <a:gd name="connsiteY6" fmla="*/ 3102042 h 6699706"/>
              <a:gd name="connsiteX7" fmla="*/ 335304 w 4464088"/>
              <a:gd name="connsiteY7" fmla="*/ 3145413 h 6699706"/>
              <a:gd name="connsiteX8" fmla="*/ 407589 w 4464088"/>
              <a:gd name="connsiteY8" fmla="*/ 3210469 h 6699706"/>
              <a:gd name="connsiteX9" fmla="*/ 338919 w 4464088"/>
              <a:gd name="connsiteY9" fmla="*/ 3242997 h 6699706"/>
              <a:gd name="connsiteX10" fmla="*/ 266634 w 4464088"/>
              <a:gd name="connsiteY10" fmla="*/ 3242997 h 6699706"/>
              <a:gd name="connsiteX11" fmla="*/ 219649 w 4464088"/>
              <a:gd name="connsiteY11" fmla="*/ 3282753 h 6699706"/>
              <a:gd name="connsiteX12" fmla="*/ 263020 w 4464088"/>
              <a:gd name="connsiteY12" fmla="*/ 3344195 h 6699706"/>
              <a:gd name="connsiteX13" fmla="*/ 299162 w 4464088"/>
              <a:gd name="connsiteY13" fmla="*/ 3387566 h 6699706"/>
              <a:gd name="connsiteX14" fmla="*/ 310005 w 4464088"/>
              <a:gd name="connsiteY14" fmla="*/ 3481536 h 6699706"/>
              <a:gd name="connsiteX15" fmla="*/ 393132 w 4464088"/>
              <a:gd name="connsiteY15" fmla="*/ 3499607 h 6699706"/>
              <a:gd name="connsiteX16" fmla="*/ 443731 w 4464088"/>
              <a:gd name="connsiteY16" fmla="*/ 3586349 h 6699706"/>
              <a:gd name="connsiteX17" fmla="*/ 500169 w 4464088"/>
              <a:gd name="connsiteY17" fmla="*/ 3522127 h 6699706"/>
              <a:gd name="connsiteX18" fmla="*/ 534087 w 4464088"/>
              <a:gd name="connsiteY18" fmla="*/ 3600806 h 6699706"/>
              <a:gd name="connsiteX19" fmla="*/ 566615 w 4464088"/>
              <a:gd name="connsiteY19" fmla="*/ 3524907 h 6699706"/>
              <a:gd name="connsiteX20" fmla="*/ 613600 w 4464088"/>
              <a:gd name="connsiteY20" fmla="*/ 3492379 h 6699706"/>
              <a:gd name="connsiteX21" fmla="*/ 615268 w 4464088"/>
              <a:gd name="connsiteY21" fmla="*/ 3445394 h 6699706"/>
              <a:gd name="connsiteX22" fmla="*/ 693113 w 4464088"/>
              <a:gd name="connsiteY22" fmla="*/ 3365881 h 6699706"/>
              <a:gd name="connsiteX23" fmla="*/ 769012 w 4464088"/>
              <a:gd name="connsiteY23" fmla="*/ 3532135 h 6699706"/>
              <a:gd name="connsiteX24" fmla="*/ 815997 w 4464088"/>
              <a:gd name="connsiteY24" fmla="*/ 3532135 h 6699706"/>
              <a:gd name="connsiteX25" fmla="*/ 815997 w 4464088"/>
              <a:gd name="connsiteY25" fmla="*/ 3636948 h 6699706"/>
              <a:gd name="connsiteX26" fmla="*/ 844911 w 4464088"/>
              <a:gd name="connsiteY26" fmla="*/ 3658633 h 6699706"/>
              <a:gd name="connsiteX27" fmla="*/ 941104 w 4464088"/>
              <a:gd name="connsiteY27" fmla="*/ 3659189 h 6699706"/>
              <a:gd name="connsiteX28" fmla="*/ 1040079 w 4464088"/>
              <a:gd name="connsiteY28" fmla="*/ 3694776 h 6699706"/>
              <a:gd name="connsiteX29" fmla="*/ 1152120 w 4464088"/>
              <a:gd name="connsiteY29" fmla="*/ 3586349 h 6699706"/>
              <a:gd name="connsiteX30" fmla="*/ 1005357 w 4464088"/>
              <a:gd name="connsiteY30" fmla="*/ 6699706 h 6699706"/>
              <a:gd name="connsiteX31" fmla="*/ 4464088 w 4464088"/>
              <a:gd name="connsiteY31" fmla="*/ 6630820 h 6699706"/>
              <a:gd name="connsiteX32" fmla="*/ 4379928 w 4464088"/>
              <a:gd name="connsiteY32" fmla="*/ 102961 h 6699706"/>
              <a:gd name="connsiteX33" fmla="*/ 226145 w 4464088"/>
              <a:gd name="connsiteY33" fmla="*/ 0 h 6699706"/>
              <a:gd name="connsiteX0" fmla="*/ 226145 w 4464088"/>
              <a:gd name="connsiteY0" fmla="*/ 0 h 6699706"/>
              <a:gd name="connsiteX1" fmla="*/ 548544 w 4464088"/>
              <a:gd name="connsiteY1" fmla="*/ 2946630 h 6699706"/>
              <a:gd name="connsiteX2" fmla="*/ 523244 w 4464088"/>
              <a:gd name="connsiteY2" fmla="*/ 2990001 h 6699706"/>
              <a:gd name="connsiteX3" fmla="*/ 436503 w 4464088"/>
              <a:gd name="connsiteY3" fmla="*/ 3156255 h 6699706"/>
              <a:gd name="connsiteX4" fmla="*/ 396746 w 4464088"/>
              <a:gd name="connsiteY4" fmla="*/ 3116499 h 6699706"/>
              <a:gd name="connsiteX5" fmla="*/ 356990 w 4464088"/>
              <a:gd name="connsiteY5" fmla="*/ 3102042 h 6699706"/>
              <a:gd name="connsiteX6" fmla="*/ 335304 w 4464088"/>
              <a:gd name="connsiteY6" fmla="*/ 3145413 h 6699706"/>
              <a:gd name="connsiteX7" fmla="*/ 407589 w 4464088"/>
              <a:gd name="connsiteY7" fmla="*/ 3210469 h 6699706"/>
              <a:gd name="connsiteX8" fmla="*/ 338919 w 4464088"/>
              <a:gd name="connsiteY8" fmla="*/ 3242997 h 6699706"/>
              <a:gd name="connsiteX9" fmla="*/ 266634 w 4464088"/>
              <a:gd name="connsiteY9" fmla="*/ 3242997 h 6699706"/>
              <a:gd name="connsiteX10" fmla="*/ 219649 w 4464088"/>
              <a:gd name="connsiteY10" fmla="*/ 3282753 h 6699706"/>
              <a:gd name="connsiteX11" fmla="*/ 263020 w 4464088"/>
              <a:gd name="connsiteY11" fmla="*/ 3344195 h 6699706"/>
              <a:gd name="connsiteX12" fmla="*/ 299162 w 4464088"/>
              <a:gd name="connsiteY12" fmla="*/ 3387566 h 6699706"/>
              <a:gd name="connsiteX13" fmla="*/ 310005 w 4464088"/>
              <a:gd name="connsiteY13" fmla="*/ 3481536 h 6699706"/>
              <a:gd name="connsiteX14" fmla="*/ 393132 w 4464088"/>
              <a:gd name="connsiteY14" fmla="*/ 3499607 h 6699706"/>
              <a:gd name="connsiteX15" fmla="*/ 443731 w 4464088"/>
              <a:gd name="connsiteY15" fmla="*/ 3586349 h 6699706"/>
              <a:gd name="connsiteX16" fmla="*/ 500169 w 4464088"/>
              <a:gd name="connsiteY16" fmla="*/ 3522127 h 6699706"/>
              <a:gd name="connsiteX17" fmla="*/ 534087 w 4464088"/>
              <a:gd name="connsiteY17" fmla="*/ 3600806 h 6699706"/>
              <a:gd name="connsiteX18" fmla="*/ 566615 w 4464088"/>
              <a:gd name="connsiteY18" fmla="*/ 3524907 h 6699706"/>
              <a:gd name="connsiteX19" fmla="*/ 613600 w 4464088"/>
              <a:gd name="connsiteY19" fmla="*/ 3492379 h 6699706"/>
              <a:gd name="connsiteX20" fmla="*/ 615268 w 4464088"/>
              <a:gd name="connsiteY20" fmla="*/ 3445394 h 6699706"/>
              <a:gd name="connsiteX21" fmla="*/ 693113 w 4464088"/>
              <a:gd name="connsiteY21" fmla="*/ 3365881 h 6699706"/>
              <a:gd name="connsiteX22" fmla="*/ 769012 w 4464088"/>
              <a:gd name="connsiteY22" fmla="*/ 3532135 h 6699706"/>
              <a:gd name="connsiteX23" fmla="*/ 815997 w 4464088"/>
              <a:gd name="connsiteY23" fmla="*/ 3532135 h 6699706"/>
              <a:gd name="connsiteX24" fmla="*/ 815997 w 4464088"/>
              <a:gd name="connsiteY24" fmla="*/ 3636948 h 6699706"/>
              <a:gd name="connsiteX25" fmla="*/ 844911 w 4464088"/>
              <a:gd name="connsiteY25" fmla="*/ 3658633 h 6699706"/>
              <a:gd name="connsiteX26" fmla="*/ 941104 w 4464088"/>
              <a:gd name="connsiteY26" fmla="*/ 3659189 h 6699706"/>
              <a:gd name="connsiteX27" fmla="*/ 1040079 w 4464088"/>
              <a:gd name="connsiteY27" fmla="*/ 3694776 h 6699706"/>
              <a:gd name="connsiteX28" fmla="*/ 1152120 w 4464088"/>
              <a:gd name="connsiteY28" fmla="*/ 3586349 h 6699706"/>
              <a:gd name="connsiteX29" fmla="*/ 1005357 w 4464088"/>
              <a:gd name="connsiteY29" fmla="*/ 6699706 h 6699706"/>
              <a:gd name="connsiteX30" fmla="*/ 4464088 w 4464088"/>
              <a:gd name="connsiteY30" fmla="*/ 6630820 h 6699706"/>
              <a:gd name="connsiteX31" fmla="*/ 4379928 w 4464088"/>
              <a:gd name="connsiteY31" fmla="*/ 102961 h 6699706"/>
              <a:gd name="connsiteX32" fmla="*/ 226145 w 4464088"/>
              <a:gd name="connsiteY32"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842792 w 4461969"/>
              <a:gd name="connsiteY24" fmla="*/ 3658633 h 6699706"/>
              <a:gd name="connsiteX25" fmla="*/ 938985 w 4461969"/>
              <a:gd name="connsiteY25" fmla="*/ 3659189 h 6699706"/>
              <a:gd name="connsiteX26" fmla="*/ 1037960 w 4461969"/>
              <a:gd name="connsiteY26" fmla="*/ 3694776 h 6699706"/>
              <a:gd name="connsiteX27" fmla="*/ 1150001 w 4461969"/>
              <a:gd name="connsiteY27" fmla="*/ 3586349 h 6699706"/>
              <a:gd name="connsiteX28" fmla="*/ 1003238 w 4461969"/>
              <a:gd name="connsiteY28" fmla="*/ 6699706 h 6699706"/>
              <a:gd name="connsiteX29" fmla="*/ 4461969 w 4461969"/>
              <a:gd name="connsiteY29" fmla="*/ 6630820 h 6699706"/>
              <a:gd name="connsiteX30" fmla="*/ 4377809 w 4461969"/>
              <a:gd name="connsiteY30" fmla="*/ 102961 h 6699706"/>
              <a:gd name="connsiteX31" fmla="*/ 224026 w 4461969"/>
              <a:gd name="connsiteY31"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842792 w 4461969"/>
              <a:gd name="connsiteY24" fmla="*/ 3658633 h 6699706"/>
              <a:gd name="connsiteX25" fmla="*/ 938985 w 4461969"/>
              <a:gd name="connsiteY25" fmla="*/ 3659189 h 6699706"/>
              <a:gd name="connsiteX26" fmla="*/ 1150001 w 4461969"/>
              <a:gd name="connsiteY26" fmla="*/ 3586349 h 6699706"/>
              <a:gd name="connsiteX27" fmla="*/ 1003238 w 4461969"/>
              <a:gd name="connsiteY27" fmla="*/ 6699706 h 6699706"/>
              <a:gd name="connsiteX28" fmla="*/ 4461969 w 4461969"/>
              <a:gd name="connsiteY28" fmla="*/ 6630820 h 6699706"/>
              <a:gd name="connsiteX29" fmla="*/ 4377809 w 4461969"/>
              <a:gd name="connsiteY29" fmla="*/ 102961 h 6699706"/>
              <a:gd name="connsiteX30" fmla="*/ 224026 w 4461969"/>
              <a:gd name="connsiteY30"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842792 w 4461969"/>
              <a:gd name="connsiteY24" fmla="*/ 3658633 h 6699706"/>
              <a:gd name="connsiteX25" fmla="*/ 1150001 w 4461969"/>
              <a:gd name="connsiteY25" fmla="*/ 3586349 h 6699706"/>
              <a:gd name="connsiteX26" fmla="*/ 1003238 w 4461969"/>
              <a:gd name="connsiteY26" fmla="*/ 6699706 h 6699706"/>
              <a:gd name="connsiteX27" fmla="*/ 4461969 w 4461969"/>
              <a:gd name="connsiteY27" fmla="*/ 6630820 h 6699706"/>
              <a:gd name="connsiteX28" fmla="*/ 4377809 w 4461969"/>
              <a:gd name="connsiteY28" fmla="*/ 102961 h 6699706"/>
              <a:gd name="connsiteX29" fmla="*/ 224026 w 4461969"/>
              <a:gd name="connsiteY29"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1150001 w 4461969"/>
              <a:gd name="connsiteY24" fmla="*/ 3586349 h 6699706"/>
              <a:gd name="connsiteX25" fmla="*/ 1003238 w 4461969"/>
              <a:gd name="connsiteY25" fmla="*/ 6699706 h 6699706"/>
              <a:gd name="connsiteX26" fmla="*/ 4461969 w 4461969"/>
              <a:gd name="connsiteY26" fmla="*/ 6630820 h 6699706"/>
              <a:gd name="connsiteX27" fmla="*/ 4377809 w 4461969"/>
              <a:gd name="connsiteY27" fmla="*/ 102961 h 6699706"/>
              <a:gd name="connsiteX28" fmla="*/ 224026 w 4461969"/>
              <a:gd name="connsiteY28"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1150001 w 4461969"/>
              <a:gd name="connsiteY23" fmla="*/ 3586349 h 6699706"/>
              <a:gd name="connsiteX24" fmla="*/ 1003238 w 4461969"/>
              <a:gd name="connsiteY24" fmla="*/ 6699706 h 6699706"/>
              <a:gd name="connsiteX25" fmla="*/ 4461969 w 4461969"/>
              <a:gd name="connsiteY25" fmla="*/ 6630820 h 6699706"/>
              <a:gd name="connsiteX26" fmla="*/ 4377809 w 4461969"/>
              <a:gd name="connsiteY26" fmla="*/ 102961 h 6699706"/>
              <a:gd name="connsiteX27" fmla="*/ 224026 w 4461969"/>
              <a:gd name="connsiteY27"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1150001 w 4461969"/>
              <a:gd name="connsiteY22" fmla="*/ 3586349 h 6699706"/>
              <a:gd name="connsiteX23" fmla="*/ 1003238 w 4461969"/>
              <a:gd name="connsiteY23" fmla="*/ 6699706 h 6699706"/>
              <a:gd name="connsiteX24" fmla="*/ 4461969 w 4461969"/>
              <a:gd name="connsiteY24" fmla="*/ 6630820 h 6699706"/>
              <a:gd name="connsiteX25" fmla="*/ 4377809 w 4461969"/>
              <a:gd name="connsiteY25" fmla="*/ 102961 h 6699706"/>
              <a:gd name="connsiteX26" fmla="*/ 224026 w 4461969"/>
              <a:gd name="connsiteY26"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1150001 w 4461969"/>
              <a:gd name="connsiteY21" fmla="*/ 3586349 h 6699706"/>
              <a:gd name="connsiteX22" fmla="*/ 1003238 w 4461969"/>
              <a:gd name="connsiteY22" fmla="*/ 6699706 h 6699706"/>
              <a:gd name="connsiteX23" fmla="*/ 4461969 w 4461969"/>
              <a:gd name="connsiteY23" fmla="*/ 6630820 h 6699706"/>
              <a:gd name="connsiteX24" fmla="*/ 4377809 w 4461969"/>
              <a:gd name="connsiteY24" fmla="*/ 102961 h 6699706"/>
              <a:gd name="connsiteX25" fmla="*/ 224026 w 4461969"/>
              <a:gd name="connsiteY25"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90994 w 4461969"/>
              <a:gd name="connsiteY19" fmla="*/ 3365881 h 6699706"/>
              <a:gd name="connsiteX20" fmla="*/ 1150001 w 4461969"/>
              <a:gd name="connsiteY20" fmla="*/ 3586349 h 6699706"/>
              <a:gd name="connsiteX21" fmla="*/ 1003238 w 4461969"/>
              <a:gd name="connsiteY21" fmla="*/ 6699706 h 6699706"/>
              <a:gd name="connsiteX22" fmla="*/ 4461969 w 4461969"/>
              <a:gd name="connsiteY22" fmla="*/ 6630820 h 6699706"/>
              <a:gd name="connsiteX23" fmla="*/ 4377809 w 4461969"/>
              <a:gd name="connsiteY23" fmla="*/ 102961 h 6699706"/>
              <a:gd name="connsiteX24" fmla="*/ 224026 w 4461969"/>
              <a:gd name="connsiteY24"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64496 w 4461969"/>
              <a:gd name="connsiteY16" fmla="*/ 3524907 h 6699706"/>
              <a:gd name="connsiteX17" fmla="*/ 611481 w 4461969"/>
              <a:gd name="connsiteY17" fmla="*/ 3492379 h 6699706"/>
              <a:gd name="connsiteX18" fmla="*/ 690994 w 4461969"/>
              <a:gd name="connsiteY18" fmla="*/ 3365881 h 6699706"/>
              <a:gd name="connsiteX19" fmla="*/ 1150001 w 4461969"/>
              <a:gd name="connsiteY19" fmla="*/ 3586349 h 6699706"/>
              <a:gd name="connsiteX20" fmla="*/ 1003238 w 4461969"/>
              <a:gd name="connsiteY20" fmla="*/ 6699706 h 6699706"/>
              <a:gd name="connsiteX21" fmla="*/ 4461969 w 4461969"/>
              <a:gd name="connsiteY21" fmla="*/ 6630820 h 6699706"/>
              <a:gd name="connsiteX22" fmla="*/ 4377809 w 4461969"/>
              <a:gd name="connsiteY22" fmla="*/ 102961 h 6699706"/>
              <a:gd name="connsiteX23" fmla="*/ 224026 w 4461969"/>
              <a:gd name="connsiteY23"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564496 w 4461969"/>
              <a:gd name="connsiteY15" fmla="*/ 3524907 h 6699706"/>
              <a:gd name="connsiteX16" fmla="*/ 611481 w 4461969"/>
              <a:gd name="connsiteY16" fmla="*/ 3492379 h 6699706"/>
              <a:gd name="connsiteX17" fmla="*/ 690994 w 4461969"/>
              <a:gd name="connsiteY17" fmla="*/ 3365881 h 6699706"/>
              <a:gd name="connsiteX18" fmla="*/ 1150001 w 4461969"/>
              <a:gd name="connsiteY18" fmla="*/ 3586349 h 6699706"/>
              <a:gd name="connsiteX19" fmla="*/ 1003238 w 4461969"/>
              <a:gd name="connsiteY19" fmla="*/ 6699706 h 6699706"/>
              <a:gd name="connsiteX20" fmla="*/ 4461969 w 4461969"/>
              <a:gd name="connsiteY20" fmla="*/ 6630820 h 6699706"/>
              <a:gd name="connsiteX21" fmla="*/ 4377809 w 4461969"/>
              <a:gd name="connsiteY21" fmla="*/ 102961 h 6699706"/>
              <a:gd name="connsiteX22" fmla="*/ 224026 w 4461969"/>
              <a:gd name="connsiteY22"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564496 w 4461969"/>
              <a:gd name="connsiteY14" fmla="*/ 3524907 h 6699706"/>
              <a:gd name="connsiteX15" fmla="*/ 611481 w 4461969"/>
              <a:gd name="connsiteY15" fmla="*/ 3492379 h 6699706"/>
              <a:gd name="connsiteX16" fmla="*/ 690994 w 4461969"/>
              <a:gd name="connsiteY16" fmla="*/ 3365881 h 6699706"/>
              <a:gd name="connsiteX17" fmla="*/ 1150001 w 4461969"/>
              <a:gd name="connsiteY17" fmla="*/ 3586349 h 6699706"/>
              <a:gd name="connsiteX18" fmla="*/ 1003238 w 4461969"/>
              <a:gd name="connsiteY18" fmla="*/ 6699706 h 6699706"/>
              <a:gd name="connsiteX19" fmla="*/ 4461969 w 4461969"/>
              <a:gd name="connsiteY19" fmla="*/ 6630820 h 6699706"/>
              <a:gd name="connsiteX20" fmla="*/ 4377809 w 4461969"/>
              <a:gd name="connsiteY20" fmla="*/ 102961 h 6699706"/>
              <a:gd name="connsiteX21" fmla="*/ 224026 w 4461969"/>
              <a:gd name="connsiteY21"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564496 w 4461969"/>
              <a:gd name="connsiteY13" fmla="*/ 3524907 h 6699706"/>
              <a:gd name="connsiteX14" fmla="*/ 611481 w 4461969"/>
              <a:gd name="connsiteY14" fmla="*/ 3492379 h 6699706"/>
              <a:gd name="connsiteX15" fmla="*/ 690994 w 4461969"/>
              <a:gd name="connsiteY15" fmla="*/ 3365881 h 6699706"/>
              <a:gd name="connsiteX16" fmla="*/ 1150001 w 4461969"/>
              <a:gd name="connsiteY16" fmla="*/ 3586349 h 6699706"/>
              <a:gd name="connsiteX17" fmla="*/ 1003238 w 4461969"/>
              <a:gd name="connsiteY17" fmla="*/ 6699706 h 6699706"/>
              <a:gd name="connsiteX18" fmla="*/ 4461969 w 4461969"/>
              <a:gd name="connsiteY18" fmla="*/ 6630820 h 6699706"/>
              <a:gd name="connsiteX19" fmla="*/ 4377809 w 4461969"/>
              <a:gd name="connsiteY19" fmla="*/ 102961 h 6699706"/>
              <a:gd name="connsiteX20" fmla="*/ 224026 w 4461969"/>
              <a:gd name="connsiteY20"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564496 w 4461969"/>
              <a:gd name="connsiteY12" fmla="*/ 3524907 h 6699706"/>
              <a:gd name="connsiteX13" fmla="*/ 611481 w 4461969"/>
              <a:gd name="connsiteY13" fmla="*/ 3492379 h 6699706"/>
              <a:gd name="connsiteX14" fmla="*/ 690994 w 4461969"/>
              <a:gd name="connsiteY14" fmla="*/ 3365881 h 6699706"/>
              <a:gd name="connsiteX15" fmla="*/ 1150001 w 4461969"/>
              <a:gd name="connsiteY15" fmla="*/ 3586349 h 6699706"/>
              <a:gd name="connsiteX16" fmla="*/ 1003238 w 4461969"/>
              <a:gd name="connsiteY16" fmla="*/ 6699706 h 6699706"/>
              <a:gd name="connsiteX17" fmla="*/ 4461969 w 4461969"/>
              <a:gd name="connsiteY17" fmla="*/ 6630820 h 6699706"/>
              <a:gd name="connsiteX18" fmla="*/ 4377809 w 4461969"/>
              <a:gd name="connsiteY18" fmla="*/ 102961 h 6699706"/>
              <a:gd name="connsiteX19" fmla="*/ 224026 w 4461969"/>
              <a:gd name="connsiteY19"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564496 w 4461969"/>
              <a:gd name="connsiteY12" fmla="*/ 3524907 h 6699706"/>
              <a:gd name="connsiteX13" fmla="*/ 690994 w 4461969"/>
              <a:gd name="connsiteY13" fmla="*/ 3365881 h 6699706"/>
              <a:gd name="connsiteX14" fmla="*/ 1150001 w 4461969"/>
              <a:gd name="connsiteY14" fmla="*/ 3586349 h 6699706"/>
              <a:gd name="connsiteX15" fmla="*/ 1003238 w 4461969"/>
              <a:gd name="connsiteY15" fmla="*/ 6699706 h 6699706"/>
              <a:gd name="connsiteX16" fmla="*/ 4461969 w 4461969"/>
              <a:gd name="connsiteY16" fmla="*/ 6630820 h 6699706"/>
              <a:gd name="connsiteX17" fmla="*/ 4377809 w 4461969"/>
              <a:gd name="connsiteY17" fmla="*/ 102961 h 6699706"/>
              <a:gd name="connsiteX18" fmla="*/ 224026 w 4461969"/>
              <a:gd name="connsiteY18"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690994 w 4461969"/>
              <a:gd name="connsiteY12" fmla="*/ 3365881 h 6699706"/>
              <a:gd name="connsiteX13" fmla="*/ 1150001 w 4461969"/>
              <a:gd name="connsiteY13" fmla="*/ 3586349 h 6699706"/>
              <a:gd name="connsiteX14" fmla="*/ 1003238 w 4461969"/>
              <a:gd name="connsiteY14" fmla="*/ 6699706 h 6699706"/>
              <a:gd name="connsiteX15" fmla="*/ 4461969 w 4461969"/>
              <a:gd name="connsiteY15" fmla="*/ 6630820 h 6699706"/>
              <a:gd name="connsiteX16" fmla="*/ 4377809 w 4461969"/>
              <a:gd name="connsiteY16" fmla="*/ 102961 h 6699706"/>
              <a:gd name="connsiteX17" fmla="*/ 224026 w 4461969"/>
              <a:gd name="connsiteY17"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1150001 w 4461969"/>
              <a:gd name="connsiteY12" fmla="*/ 3586349 h 6699706"/>
              <a:gd name="connsiteX13" fmla="*/ 1003238 w 4461969"/>
              <a:gd name="connsiteY13" fmla="*/ 6699706 h 6699706"/>
              <a:gd name="connsiteX14" fmla="*/ 4461969 w 4461969"/>
              <a:gd name="connsiteY14" fmla="*/ 6630820 h 6699706"/>
              <a:gd name="connsiteX15" fmla="*/ 4377809 w 4461969"/>
              <a:gd name="connsiteY15" fmla="*/ 102961 h 6699706"/>
              <a:gd name="connsiteX16" fmla="*/ 224026 w 4461969"/>
              <a:gd name="connsiteY16"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1150001 w 4461969"/>
              <a:gd name="connsiteY11" fmla="*/ 3586349 h 6699706"/>
              <a:gd name="connsiteX12" fmla="*/ 1003238 w 4461969"/>
              <a:gd name="connsiteY12" fmla="*/ 6699706 h 6699706"/>
              <a:gd name="connsiteX13" fmla="*/ 4461969 w 4461969"/>
              <a:gd name="connsiteY13" fmla="*/ 6630820 h 6699706"/>
              <a:gd name="connsiteX14" fmla="*/ 4377809 w 4461969"/>
              <a:gd name="connsiteY14" fmla="*/ 102961 h 6699706"/>
              <a:gd name="connsiteX15" fmla="*/ 224026 w 4461969"/>
              <a:gd name="connsiteY15"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1150001 w 4461969"/>
              <a:gd name="connsiteY10" fmla="*/ 3586349 h 6699706"/>
              <a:gd name="connsiteX11" fmla="*/ 1003238 w 4461969"/>
              <a:gd name="connsiteY11" fmla="*/ 6699706 h 6699706"/>
              <a:gd name="connsiteX12" fmla="*/ 4461969 w 4461969"/>
              <a:gd name="connsiteY12" fmla="*/ 6630820 h 6699706"/>
              <a:gd name="connsiteX13" fmla="*/ 4377809 w 4461969"/>
              <a:gd name="connsiteY13" fmla="*/ 102961 h 6699706"/>
              <a:gd name="connsiteX14" fmla="*/ 224026 w 4461969"/>
              <a:gd name="connsiteY14"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264515 w 4461969"/>
              <a:gd name="connsiteY7" fmla="*/ 3242997 h 6699706"/>
              <a:gd name="connsiteX8" fmla="*/ 217530 w 4461969"/>
              <a:gd name="connsiteY8" fmla="*/ 3282753 h 6699706"/>
              <a:gd name="connsiteX9" fmla="*/ 1150001 w 4461969"/>
              <a:gd name="connsiteY9" fmla="*/ 3586349 h 6699706"/>
              <a:gd name="connsiteX10" fmla="*/ 1003238 w 4461969"/>
              <a:gd name="connsiteY10" fmla="*/ 6699706 h 6699706"/>
              <a:gd name="connsiteX11" fmla="*/ 4461969 w 4461969"/>
              <a:gd name="connsiteY11" fmla="*/ 6630820 h 6699706"/>
              <a:gd name="connsiteX12" fmla="*/ 4377809 w 4461969"/>
              <a:gd name="connsiteY12" fmla="*/ 102961 h 6699706"/>
              <a:gd name="connsiteX13" fmla="*/ 224026 w 4461969"/>
              <a:gd name="connsiteY13"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264515 w 4461969"/>
              <a:gd name="connsiteY6" fmla="*/ 3242997 h 6699706"/>
              <a:gd name="connsiteX7" fmla="*/ 217530 w 4461969"/>
              <a:gd name="connsiteY7" fmla="*/ 3282753 h 6699706"/>
              <a:gd name="connsiteX8" fmla="*/ 1150001 w 4461969"/>
              <a:gd name="connsiteY8" fmla="*/ 3586349 h 6699706"/>
              <a:gd name="connsiteX9" fmla="*/ 1003238 w 4461969"/>
              <a:gd name="connsiteY9" fmla="*/ 6699706 h 6699706"/>
              <a:gd name="connsiteX10" fmla="*/ 4461969 w 4461969"/>
              <a:gd name="connsiteY10" fmla="*/ 6630820 h 6699706"/>
              <a:gd name="connsiteX11" fmla="*/ 4377809 w 4461969"/>
              <a:gd name="connsiteY11" fmla="*/ 102961 h 6699706"/>
              <a:gd name="connsiteX12" fmla="*/ 224026 w 4461969"/>
              <a:gd name="connsiteY12"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264515 w 4461969"/>
              <a:gd name="connsiteY6" fmla="*/ 3242997 h 6699706"/>
              <a:gd name="connsiteX7" fmla="*/ 1150001 w 4461969"/>
              <a:gd name="connsiteY7" fmla="*/ 3586349 h 6699706"/>
              <a:gd name="connsiteX8" fmla="*/ 1003238 w 4461969"/>
              <a:gd name="connsiteY8" fmla="*/ 6699706 h 6699706"/>
              <a:gd name="connsiteX9" fmla="*/ 4461969 w 4461969"/>
              <a:gd name="connsiteY9" fmla="*/ 6630820 h 6699706"/>
              <a:gd name="connsiteX10" fmla="*/ 4377809 w 4461969"/>
              <a:gd name="connsiteY10" fmla="*/ 102961 h 6699706"/>
              <a:gd name="connsiteX11" fmla="*/ 224026 w 4461969"/>
              <a:gd name="connsiteY11"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1150001 w 4461969"/>
              <a:gd name="connsiteY6" fmla="*/ 3586349 h 6699706"/>
              <a:gd name="connsiteX7" fmla="*/ 1003238 w 4461969"/>
              <a:gd name="connsiteY7" fmla="*/ 6699706 h 6699706"/>
              <a:gd name="connsiteX8" fmla="*/ 4461969 w 4461969"/>
              <a:gd name="connsiteY8" fmla="*/ 6630820 h 6699706"/>
              <a:gd name="connsiteX9" fmla="*/ 4377809 w 4461969"/>
              <a:gd name="connsiteY9" fmla="*/ 102961 h 6699706"/>
              <a:gd name="connsiteX10" fmla="*/ 224026 w 4461969"/>
              <a:gd name="connsiteY10"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1150001 w 4461969"/>
              <a:gd name="connsiteY5" fmla="*/ 3586349 h 6699706"/>
              <a:gd name="connsiteX6" fmla="*/ 1003238 w 4461969"/>
              <a:gd name="connsiteY6" fmla="*/ 6699706 h 6699706"/>
              <a:gd name="connsiteX7" fmla="*/ 4461969 w 4461969"/>
              <a:gd name="connsiteY7" fmla="*/ 6630820 h 6699706"/>
              <a:gd name="connsiteX8" fmla="*/ 4377809 w 4461969"/>
              <a:gd name="connsiteY8" fmla="*/ 102961 h 6699706"/>
              <a:gd name="connsiteX9" fmla="*/ 224026 w 4461969"/>
              <a:gd name="connsiteY9"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1150001 w 4461969"/>
              <a:gd name="connsiteY4" fmla="*/ 3586349 h 6699706"/>
              <a:gd name="connsiteX5" fmla="*/ 1003238 w 4461969"/>
              <a:gd name="connsiteY5" fmla="*/ 6699706 h 6699706"/>
              <a:gd name="connsiteX6" fmla="*/ 4461969 w 4461969"/>
              <a:gd name="connsiteY6" fmla="*/ 6630820 h 6699706"/>
              <a:gd name="connsiteX7" fmla="*/ 4377809 w 4461969"/>
              <a:gd name="connsiteY7" fmla="*/ 102961 h 6699706"/>
              <a:gd name="connsiteX8" fmla="*/ 224026 w 4461969"/>
              <a:gd name="connsiteY8"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1150001 w 4461969"/>
              <a:gd name="connsiteY3" fmla="*/ 3586349 h 6699706"/>
              <a:gd name="connsiteX4" fmla="*/ 1003238 w 4461969"/>
              <a:gd name="connsiteY4" fmla="*/ 6699706 h 6699706"/>
              <a:gd name="connsiteX5" fmla="*/ 4461969 w 4461969"/>
              <a:gd name="connsiteY5" fmla="*/ 6630820 h 6699706"/>
              <a:gd name="connsiteX6" fmla="*/ 4377809 w 4461969"/>
              <a:gd name="connsiteY6" fmla="*/ 102961 h 6699706"/>
              <a:gd name="connsiteX7" fmla="*/ 224026 w 4461969"/>
              <a:gd name="connsiteY7" fmla="*/ 0 h 6699706"/>
              <a:gd name="connsiteX0" fmla="*/ 242562 w 4480505"/>
              <a:gd name="connsiteY0" fmla="*/ 0 h 6699706"/>
              <a:gd name="connsiteX1" fmla="*/ 564961 w 4480505"/>
              <a:gd name="connsiteY1" fmla="*/ 2946630 h 6699706"/>
              <a:gd name="connsiteX2" fmla="*/ 1168537 w 4480505"/>
              <a:gd name="connsiteY2" fmla="*/ 3586349 h 6699706"/>
              <a:gd name="connsiteX3" fmla="*/ 1021774 w 4480505"/>
              <a:gd name="connsiteY3" fmla="*/ 6699706 h 6699706"/>
              <a:gd name="connsiteX4" fmla="*/ 4480505 w 4480505"/>
              <a:gd name="connsiteY4" fmla="*/ 6630820 h 6699706"/>
              <a:gd name="connsiteX5" fmla="*/ 4396345 w 4480505"/>
              <a:gd name="connsiteY5" fmla="*/ 102961 h 6699706"/>
              <a:gd name="connsiteX6" fmla="*/ 242562 w 4480505"/>
              <a:gd name="connsiteY6" fmla="*/ 0 h 6699706"/>
              <a:gd name="connsiteX0" fmla="*/ 169945 w 5351456"/>
              <a:gd name="connsiteY0" fmla="*/ 456464 h 7089909"/>
              <a:gd name="connsiteX1" fmla="*/ 1141701 w 5351456"/>
              <a:gd name="connsiteY1" fmla="*/ 3336833 h 7089909"/>
              <a:gd name="connsiteX2" fmla="*/ 1745277 w 5351456"/>
              <a:gd name="connsiteY2" fmla="*/ 3976552 h 7089909"/>
              <a:gd name="connsiteX3" fmla="*/ 1598514 w 5351456"/>
              <a:gd name="connsiteY3" fmla="*/ 7089909 h 7089909"/>
              <a:gd name="connsiteX4" fmla="*/ 5057245 w 5351456"/>
              <a:gd name="connsiteY4" fmla="*/ 7021023 h 7089909"/>
              <a:gd name="connsiteX5" fmla="*/ 4973085 w 5351456"/>
              <a:gd name="connsiteY5" fmla="*/ 493164 h 7089909"/>
              <a:gd name="connsiteX6" fmla="*/ 169945 w 5351456"/>
              <a:gd name="connsiteY6" fmla="*/ 456464 h 7089909"/>
              <a:gd name="connsiteX0" fmla="*/ 169945 w 5351456"/>
              <a:gd name="connsiteY0" fmla="*/ 0 h 6633445"/>
              <a:gd name="connsiteX1" fmla="*/ 1141701 w 5351456"/>
              <a:gd name="connsiteY1" fmla="*/ 2880369 h 6633445"/>
              <a:gd name="connsiteX2" fmla="*/ 1745277 w 5351456"/>
              <a:gd name="connsiteY2" fmla="*/ 3520088 h 6633445"/>
              <a:gd name="connsiteX3" fmla="*/ 1598514 w 5351456"/>
              <a:gd name="connsiteY3" fmla="*/ 6633445 h 6633445"/>
              <a:gd name="connsiteX4" fmla="*/ 5057245 w 5351456"/>
              <a:gd name="connsiteY4" fmla="*/ 6564559 h 6633445"/>
              <a:gd name="connsiteX5" fmla="*/ 4973085 w 5351456"/>
              <a:gd name="connsiteY5" fmla="*/ 36700 h 6633445"/>
              <a:gd name="connsiteX6" fmla="*/ 169945 w 5351456"/>
              <a:gd name="connsiteY6" fmla="*/ 0 h 6633445"/>
              <a:gd name="connsiteX0" fmla="*/ 169945 w 5631052"/>
              <a:gd name="connsiteY0" fmla="*/ 0 h 7066334"/>
              <a:gd name="connsiteX1" fmla="*/ 1141701 w 5631052"/>
              <a:gd name="connsiteY1" fmla="*/ 2880369 h 7066334"/>
              <a:gd name="connsiteX2" fmla="*/ 1745277 w 5631052"/>
              <a:gd name="connsiteY2" fmla="*/ 3520088 h 7066334"/>
              <a:gd name="connsiteX3" fmla="*/ 34758 w 5631052"/>
              <a:gd name="connsiteY3" fmla="*/ 6633445 h 7066334"/>
              <a:gd name="connsiteX4" fmla="*/ 5057245 w 5631052"/>
              <a:gd name="connsiteY4" fmla="*/ 6564559 h 7066334"/>
              <a:gd name="connsiteX5" fmla="*/ 4973085 w 5631052"/>
              <a:gd name="connsiteY5" fmla="*/ 36700 h 7066334"/>
              <a:gd name="connsiteX6" fmla="*/ 169945 w 5631052"/>
              <a:gd name="connsiteY6" fmla="*/ 0 h 7066334"/>
              <a:gd name="connsiteX0" fmla="*/ 169945 w 5631052"/>
              <a:gd name="connsiteY0" fmla="*/ 0 h 6633445"/>
              <a:gd name="connsiteX1" fmla="*/ 1141701 w 5631052"/>
              <a:gd name="connsiteY1" fmla="*/ 2880369 h 6633445"/>
              <a:gd name="connsiteX2" fmla="*/ 1745277 w 5631052"/>
              <a:gd name="connsiteY2" fmla="*/ 3520088 h 6633445"/>
              <a:gd name="connsiteX3" fmla="*/ 34758 w 5631052"/>
              <a:gd name="connsiteY3" fmla="*/ 6633445 h 6633445"/>
              <a:gd name="connsiteX4" fmla="*/ 5057245 w 5631052"/>
              <a:gd name="connsiteY4" fmla="*/ 6564559 h 6633445"/>
              <a:gd name="connsiteX5" fmla="*/ 4973085 w 5631052"/>
              <a:gd name="connsiteY5" fmla="*/ 36700 h 6633445"/>
              <a:gd name="connsiteX6" fmla="*/ 169945 w 5631052"/>
              <a:gd name="connsiteY6" fmla="*/ 0 h 6633445"/>
              <a:gd name="connsiteX0" fmla="*/ 281741 w 5742848"/>
              <a:gd name="connsiteY0" fmla="*/ 0 h 6633445"/>
              <a:gd name="connsiteX1" fmla="*/ 1253497 w 5742848"/>
              <a:gd name="connsiteY1" fmla="*/ 2880369 h 6633445"/>
              <a:gd name="connsiteX2" fmla="*/ 146554 w 5742848"/>
              <a:gd name="connsiteY2" fmla="*/ 6633445 h 6633445"/>
              <a:gd name="connsiteX3" fmla="*/ 5169041 w 5742848"/>
              <a:gd name="connsiteY3" fmla="*/ 6564559 h 6633445"/>
              <a:gd name="connsiteX4" fmla="*/ 5084881 w 5742848"/>
              <a:gd name="connsiteY4" fmla="*/ 36700 h 6633445"/>
              <a:gd name="connsiteX5" fmla="*/ 281741 w 5742848"/>
              <a:gd name="connsiteY5" fmla="*/ 0 h 6633445"/>
              <a:gd name="connsiteX0" fmla="*/ 685605 w 6146712"/>
              <a:gd name="connsiteY0" fmla="*/ 0 h 6633445"/>
              <a:gd name="connsiteX1" fmla="*/ 550418 w 6146712"/>
              <a:gd name="connsiteY1" fmla="*/ 6633445 h 6633445"/>
              <a:gd name="connsiteX2" fmla="*/ 5572905 w 6146712"/>
              <a:gd name="connsiteY2" fmla="*/ 6564559 h 6633445"/>
              <a:gd name="connsiteX3" fmla="*/ 5488745 w 6146712"/>
              <a:gd name="connsiteY3" fmla="*/ 36700 h 6633445"/>
              <a:gd name="connsiteX4" fmla="*/ 685605 w 6146712"/>
              <a:gd name="connsiteY4" fmla="*/ 0 h 6633445"/>
              <a:gd name="connsiteX0" fmla="*/ 135187 w 5596294"/>
              <a:gd name="connsiteY0" fmla="*/ 0 h 6633445"/>
              <a:gd name="connsiteX1" fmla="*/ 0 w 5596294"/>
              <a:gd name="connsiteY1" fmla="*/ 6633445 h 6633445"/>
              <a:gd name="connsiteX2" fmla="*/ 5022487 w 5596294"/>
              <a:gd name="connsiteY2" fmla="*/ 6564559 h 6633445"/>
              <a:gd name="connsiteX3" fmla="*/ 4938327 w 5596294"/>
              <a:gd name="connsiteY3" fmla="*/ 36700 h 6633445"/>
              <a:gd name="connsiteX4" fmla="*/ 135187 w 5596294"/>
              <a:gd name="connsiteY4" fmla="*/ 0 h 6633445"/>
              <a:gd name="connsiteX0" fmla="*/ 135187 w 5022487"/>
              <a:gd name="connsiteY0" fmla="*/ 0 h 6633445"/>
              <a:gd name="connsiteX1" fmla="*/ 0 w 5022487"/>
              <a:gd name="connsiteY1" fmla="*/ 6633445 h 6633445"/>
              <a:gd name="connsiteX2" fmla="*/ 5022487 w 5022487"/>
              <a:gd name="connsiteY2" fmla="*/ 6564559 h 6633445"/>
              <a:gd name="connsiteX3" fmla="*/ 4938327 w 5022487"/>
              <a:gd name="connsiteY3" fmla="*/ 36700 h 6633445"/>
              <a:gd name="connsiteX4" fmla="*/ 135187 w 5022487"/>
              <a:gd name="connsiteY4" fmla="*/ 0 h 6633445"/>
              <a:gd name="connsiteX0" fmla="*/ 135187 w 5411028"/>
              <a:gd name="connsiteY0" fmla="*/ 0 h 7063844"/>
              <a:gd name="connsiteX1" fmla="*/ 0 w 5411028"/>
              <a:gd name="connsiteY1" fmla="*/ 6633445 h 7063844"/>
              <a:gd name="connsiteX2" fmla="*/ 5022487 w 5411028"/>
              <a:gd name="connsiteY2" fmla="*/ 6564559 h 7063844"/>
              <a:gd name="connsiteX3" fmla="*/ 5084631 w 5411028"/>
              <a:gd name="connsiteY3" fmla="*/ 70368 h 7063844"/>
              <a:gd name="connsiteX4" fmla="*/ 135187 w 5411028"/>
              <a:gd name="connsiteY4" fmla="*/ 0 h 7063844"/>
              <a:gd name="connsiteX0" fmla="*/ 135187 w 5084631"/>
              <a:gd name="connsiteY0" fmla="*/ 0 h 7063844"/>
              <a:gd name="connsiteX1" fmla="*/ 0 w 5084631"/>
              <a:gd name="connsiteY1" fmla="*/ 6633445 h 7063844"/>
              <a:gd name="connsiteX2" fmla="*/ 5022487 w 5084631"/>
              <a:gd name="connsiteY2" fmla="*/ 6564559 h 7063844"/>
              <a:gd name="connsiteX3" fmla="*/ 5084631 w 5084631"/>
              <a:gd name="connsiteY3" fmla="*/ 70368 h 7063844"/>
              <a:gd name="connsiteX4" fmla="*/ 135187 w 5084631"/>
              <a:gd name="connsiteY4" fmla="*/ 0 h 7063844"/>
              <a:gd name="connsiteX0" fmla="*/ 135187 w 5084631"/>
              <a:gd name="connsiteY0" fmla="*/ 0 h 6633445"/>
              <a:gd name="connsiteX1" fmla="*/ 0 w 5084631"/>
              <a:gd name="connsiteY1" fmla="*/ 6633445 h 6633445"/>
              <a:gd name="connsiteX2" fmla="*/ 5022487 w 5084631"/>
              <a:gd name="connsiteY2" fmla="*/ 6564559 h 6633445"/>
              <a:gd name="connsiteX3" fmla="*/ 5084631 w 5084631"/>
              <a:gd name="connsiteY3" fmla="*/ 70368 h 6633445"/>
              <a:gd name="connsiteX4" fmla="*/ 135187 w 5084631"/>
              <a:gd name="connsiteY4" fmla="*/ 0 h 6633445"/>
              <a:gd name="connsiteX0" fmla="*/ 135187 w 5382526"/>
              <a:gd name="connsiteY0" fmla="*/ 0 h 7063844"/>
              <a:gd name="connsiteX1" fmla="*/ 0 w 5382526"/>
              <a:gd name="connsiteY1" fmla="*/ 6633445 h 7063844"/>
              <a:gd name="connsiteX2" fmla="*/ 5022487 w 5382526"/>
              <a:gd name="connsiteY2" fmla="*/ 6564559 h 7063844"/>
              <a:gd name="connsiteX3" fmla="*/ 4975378 w 5382526"/>
              <a:gd name="connsiteY3" fmla="*/ 70368 h 7063844"/>
              <a:gd name="connsiteX4" fmla="*/ 135187 w 5382526"/>
              <a:gd name="connsiteY4" fmla="*/ 0 h 7063844"/>
              <a:gd name="connsiteX0" fmla="*/ 135187 w 5022487"/>
              <a:gd name="connsiteY0" fmla="*/ 0 h 7063844"/>
              <a:gd name="connsiteX1" fmla="*/ 0 w 5022487"/>
              <a:gd name="connsiteY1" fmla="*/ 6633445 h 7063844"/>
              <a:gd name="connsiteX2" fmla="*/ 5022487 w 5022487"/>
              <a:gd name="connsiteY2" fmla="*/ 6564559 h 7063844"/>
              <a:gd name="connsiteX3" fmla="*/ 4975378 w 5022487"/>
              <a:gd name="connsiteY3" fmla="*/ 70368 h 7063844"/>
              <a:gd name="connsiteX4" fmla="*/ 135187 w 5022487"/>
              <a:gd name="connsiteY4" fmla="*/ 0 h 7063844"/>
              <a:gd name="connsiteX0" fmla="*/ 471625 w 5674584"/>
              <a:gd name="connsiteY0" fmla="*/ 432553 h 7876773"/>
              <a:gd name="connsiteX1" fmla="*/ 336438 w 5674584"/>
              <a:gd name="connsiteY1" fmla="*/ 7065998 h 7876773"/>
              <a:gd name="connsiteX2" fmla="*/ 5328049 w 5674584"/>
              <a:gd name="connsiteY2" fmla="*/ 7040839 h 7876773"/>
              <a:gd name="connsiteX3" fmla="*/ 5311816 w 5674584"/>
              <a:gd name="connsiteY3" fmla="*/ 502921 h 7876773"/>
              <a:gd name="connsiteX4" fmla="*/ 471625 w 5674584"/>
              <a:gd name="connsiteY4" fmla="*/ 432553 h 7876773"/>
              <a:gd name="connsiteX0" fmla="*/ 471625 w 5328049"/>
              <a:gd name="connsiteY0" fmla="*/ 432553 h 7876773"/>
              <a:gd name="connsiteX1" fmla="*/ 336438 w 5328049"/>
              <a:gd name="connsiteY1" fmla="*/ 7065998 h 7876773"/>
              <a:gd name="connsiteX2" fmla="*/ 5328049 w 5328049"/>
              <a:gd name="connsiteY2" fmla="*/ 7040839 h 7876773"/>
              <a:gd name="connsiteX3" fmla="*/ 5311816 w 5328049"/>
              <a:gd name="connsiteY3" fmla="*/ 502921 h 7876773"/>
              <a:gd name="connsiteX4" fmla="*/ 471625 w 5328049"/>
              <a:gd name="connsiteY4" fmla="*/ 432553 h 7876773"/>
              <a:gd name="connsiteX0" fmla="*/ 471625 w 5328049"/>
              <a:gd name="connsiteY0" fmla="*/ 432553 h 7065998"/>
              <a:gd name="connsiteX1" fmla="*/ 336438 w 5328049"/>
              <a:gd name="connsiteY1" fmla="*/ 7065998 h 7065998"/>
              <a:gd name="connsiteX2" fmla="*/ 5328049 w 5328049"/>
              <a:gd name="connsiteY2" fmla="*/ 7040839 h 7065998"/>
              <a:gd name="connsiteX3" fmla="*/ 5311816 w 5328049"/>
              <a:gd name="connsiteY3" fmla="*/ 502921 h 7065998"/>
              <a:gd name="connsiteX4" fmla="*/ 471625 w 5328049"/>
              <a:gd name="connsiteY4" fmla="*/ 432553 h 7065998"/>
              <a:gd name="connsiteX0" fmla="*/ 471625 w 5328049"/>
              <a:gd name="connsiteY0" fmla="*/ 0 h 6633445"/>
              <a:gd name="connsiteX1" fmla="*/ 336438 w 5328049"/>
              <a:gd name="connsiteY1" fmla="*/ 6633445 h 6633445"/>
              <a:gd name="connsiteX2" fmla="*/ 5328049 w 5328049"/>
              <a:gd name="connsiteY2" fmla="*/ 6608286 h 6633445"/>
              <a:gd name="connsiteX3" fmla="*/ 5311816 w 5328049"/>
              <a:gd name="connsiteY3" fmla="*/ 70368 h 6633445"/>
              <a:gd name="connsiteX4" fmla="*/ 471625 w 5328049"/>
              <a:gd name="connsiteY4" fmla="*/ 0 h 6633445"/>
              <a:gd name="connsiteX0" fmla="*/ 135187 w 4991611"/>
              <a:gd name="connsiteY0" fmla="*/ 0 h 6633445"/>
              <a:gd name="connsiteX1" fmla="*/ 0 w 4991611"/>
              <a:gd name="connsiteY1" fmla="*/ 6633445 h 6633445"/>
              <a:gd name="connsiteX2" fmla="*/ 4991611 w 4991611"/>
              <a:gd name="connsiteY2" fmla="*/ 6608286 h 6633445"/>
              <a:gd name="connsiteX3" fmla="*/ 4975378 w 4991611"/>
              <a:gd name="connsiteY3" fmla="*/ 70368 h 6633445"/>
              <a:gd name="connsiteX4" fmla="*/ 135187 w 4991611"/>
              <a:gd name="connsiteY4" fmla="*/ 0 h 6633445"/>
              <a:gd name="connsiteX0" fmla="*/ 417507 w 5696996"/>
              <a:gd name="connsiteY0" fmla="*/ 440539 h 7547134"/>
              <a:gd name="connsiteX1" fmla="*/ 353572 w 5696996"/>
              <a:gd name="connsiteY1" fmla="*/ 7063052 h 7547134"/>
              <a:gd name="connsiteX2" fmla="*/ 5345183 w 5696996"/>
              <a:gd name="connsiteY2" fmla="*/ 7037893 h 7547134"/>
              <a:gd name="connsiteX3" fmla="*/ 5328950 w 5696996"/>
              <a:gd name="connsiteY3" fmla="*/ 499975 h 7547134"/>
              <a:gd name="connsiteX4" fmla="*/ 417507 w 5696996"/>
              <a:gd name="connsiteY4" fmla="*/ 440539 h 7547134"/>
              <a:gd name="connsiteX0" fmla="*/ 63935 w 5343424"/>
              <a:gd name="connsiteY0" fmla="*/ 440539 h 7547134"/>
              <a:gd name="connsiteX1" fmla="*/ 0 w 5343424"/>
              <a:gd name="connsiteY1" fmla="*/ 7063052 h 7547134"/>
              <a:gd name="connsiteX2" fmla="*/ 4991611 w 5343424"/>
              <a:gd name="connsiteY2" fmla="*/ 7037893 h 7547134"/>
              <a:gd name="connsiteX3" fmla="*/ 4975378 w 5343424"/>
              <a:gd name="connsiteY3" fmla="*/ 499975 h 7547134"/>
              <a:gd name="connsiteX4" fmla="*/ 63935 w 5343424"/>
              <a:gd name="connsiteY4" fmla="*/ 440539 h 7547134"/>
              <a:gd name="connsiteX0" fmla="*/ 6934 w 5541926"/>
              <a:gd name="connsiteY0" fmla="*/ 440539 h 7892022"/>
              <a:gd name="connsiteX1" fmla="*/ 0 w 5541926"/>
              <a:gd name="connsiteY1" fmla="*/ 7095852 h 7892022"/>
              <a:gd name="connsiteX2" fmla="*/ 4934610 w 5541926"/>
              <a:gd name="connsiteY2" fmla="*/ 7037893 h 7892022"/>
              <a:gd name="connsiteX3" fmla="*/ 4918377 w 5541926"/>
              <a:gd name="connsiteY3" fmla="*/ 499975 h 7892022"/>
              <a:gd name="connsiteX4" fmla="*/ 6934 w 5541926"/>
              <a:gd name="connsiteY4" fmla="*/ 440539 h 7892022"/>
              <a:gd name="connsiteX0" fmla="*/ 6934 w 5541926"/>
              <a:gd name="connsiteY0" fmla="*/ 440539 h 7095852"/>
              <a:gd name="connsiteX1" fmla="*/ 0 w 5541926"/>
              <a:gd name="connsiteY1" fmla="*/ 7095852 h 7095852"/>
              <a:gd name="connsiteX2" fmla="*/ 4934610 w 5541926"/>
              <a:gd name="connsiteY2" fmla="*/ 7037893 h 7095852"/>
              <a:gd name="connsiteX3" fmla="*/ 4918377 w 5541926"/>
              <a:gd name="connsiteY3" fmla="*/ 499975 h 7095852"/>
              <a:gd name="connsiteX4" fmla="*/ 6934 w 5541926"/>
              <a:gd name="connsiteY4" fmla="*/ 440539 h 7095852"/>
              <a:gd name="connsiteX0" fmla="*/ 6934 w 5541926"/>
              <a:gd name="connsiteY0" fmla="*/ 0 h 6655313"/>
              <a:gd name="connsiteX1" fmla="*/ 0 w 5541926"/>
              <a:gd name="connsiteY1" fmla="*/ 6655313 h 6655313"/>
              <a:gd name="connsiteX2" fmla="*/ 4934610 w 5541926"/>
              <a:gd name="connsiteY2" fmla="*/ 6597354 h 6655313"/>
              <a:gd name="connsiteX3" fmla="*/ 4918377 w 5541926"/>
              <a:gd name="connsiteY3" fmla="*/ 59436 h 6655313"/>
              <a:gd name="connsiteX4" fmla="*/ 6934 w 5541926"/>
              <a:gd name="connsiteY4" fmla="*/ 0 h 6655313"/>
              <a:gd name="connsiteX0" fmla="*/ 6934 w 4934610"/>
              <a:gd name="connsiteY0" fmla="*/ 0 h 6655313"/>
              <a:gd name="connsiteX1" fmla="*/ 0 w 4934610"/>
              <a:gd name="connsiteY1" fmla="*/ 6655313 h 6655313"/>
              <a:gd name="connsiteX2" fmla="*/ 4934610 w 4934610"/>
              <a:gd name="connsiteY2" fmla="*/ 6597354 h 6655313"/>
              <a:gd name="connsiteX3" fmla="*/ 4918377 w 4934610"/>
              <a:gd name="connsiteY3" fmla="*/ 59436 h 6655313"/>
              <a:gd name="connsiteX4" fmla="*/ 6934 w 4934610"/>
              <a:gd name="connsiteY4" fmla="*/ 0 h 6655313"/>
              <a:gd name="connsiteX0" fmla="*/ 372717 w 5300393"/>
              <a:gd name="connsiteY0" fmla="*/ 0 h 6655313"/>
              <a:gd name="connsiteX1" fmla="*/ 365783 w 5300393"/>
              <a:gd name="connsiteY1" fmla="*/ 2354537 h 6655313"/>
              <a:gd name="connsiteX2" fmla="*/ 365783 w 5300393"/>
              <a:gd name="connsiteY2" fmla="*/ 6655313 h 6655313"/>
              <a:gd name="connsiteX3" fmla="*/ 5300393 w 5300393"/>
              <a:gd name="connsiteY3" fmla="*/ 6597354 h 6655313"/>
              <a:gd name="connsiteX4" fmla="*/ 5284160 w 5300393"/>
              <a:gd name="connsiteY4" fmla="*/ 59436 h 6655313"/>
              <a:gd name="connsiteX5" fmla="*/ 372717 w 5300393"/>
              <a:gd name="connsiteY5" fmla="*/ 0 h 6655313"/>
              <a:gd name="connsiteX0" fmla="*/ 210850 w 6586913"/>
              <a:gd name="connsiteY0" fmla="*/ 473813 h 7083855"/>
              <a:gd name="connsiteX1" fmla="*/ 1224869 w 6586913"/>
              <a:gd name="connsiteY1" fmla="*/ 2783079 h 7083855"/>
              <a:gd name="connsiteX2" fmla="*/ 1224869 w 6586913"/>
              <a:gd name="connsiteY2" fmla="*/ 7083855 h 7083855"/>
              <a:gd name="connsiteX3" fmla="*/ 6159479 w 6586913"/>
              <a:gd name="connsiteY3" fmla="*/ 7025896 h 7083855"/>
              <a:gd name="connsiteX4" fmla="*/ 6143246 w 6586913"/>
              <a:gd name="connsiteY4" fmla="*/ 487978 h 7083855"/>
              <a:gd name="connsiteX5" fmla="*/ 210850 w 6586913"/>
              <a:gd name="connsiteY5" fmla="*/ 473813 h 7083855"/>
              <a:gd name="connsiteX0" fmla="*/ 210850 w 6586913"/>
              <a:gd name="connsiteY0" fmla="*/ 0 h 6610042"/>
              <a:gd name="connsiteX1" fmla="*/ 1224869 w 6586913"/>
              <a:gd name="connsiteY1" fmla="*/ 2309266 h 6610042"/>
              <a:gd name="connsiteX2" fmla="*/ 1224869 w 6586913"/>
              <a:gd name="connsiteY2" fmla="*/ 6610042 h 6610042"/>
              <a:gd name="connsiteX3" fmla="*/ 6159479 w 6586913"/>
              <a:gd name="connsiteY3" fmla="*/ 6552083 h 6610042"/>
              <a:gd name="connsiteX4" fmla="*/ 6143246 w 6586913"/>
              <a:gd name="connsiteY4" fmla="*/ 14165 h 6610042"/>
              <a:gd name="connsiteX5" fmla="*/ 210850 w 6586913"/>
              <a:gd name="connsiteY5" fmla="*/ 0 h 6610042"/>
              <a:gd name="connsiteX0" fmla="*/ 210850 w 6159479"/>
              <a:gd name="connsiteY0" fmla="*/ 0 h 6610042"/>
              <a:gd name="connsiteX1" fmla="*/ 1224869 w 6159479"/>
              <a:gd name="connsiteY1" fmla="*/ 2309266 h 6610042"/>
              <a:gd name="connsiteX2" fmla="*/ 1224869 w 6159479"/>
              <a:gd name="connsiteY2" fmla="*/ 6610042 h 6610042"/>
              <a:gd name="connsiteX3" fmla="*/ 6159479 w 6159479"/>
              <a:gd name="connsiteY3" fmla="*/ 6552083 h 6610042"/>
              <a:gd name="connsiteX4" fmla="*/ 6143246 w 6159479"/>
              <a:gd name="connsiteY4" fmla="*/ 14165 h 6610042"/>
              <a:gd name="connsiteX5" fmla="*/ 210850 w 6159479"/>
              <a:gd name="connsiteY5" fmla="*/ 0 h 6610042"/>
              <a:gd name="connsiteX0" fmla="*/ -1 w 5948628"/>
              <a:gd name="connsiteY0" fmla="*/ 0 h 6610042"/>
              <a:gd name="connsiteX1" fmla="*/ 1014018 w 5948628"/>
              <a:gd name="connsiteY1" fmla="*/ 2309266 h 6610042"/>
              <a:gd name="connsiteX2" fmla="*/ 1014018 w 5948628"/>
              <a:gd name="connsiteY2" fmla="*/ 6610042 h 6610042"/>
              <a:gd name="connsiteX3" fmla="*/ 5948628 w 5948628"/>
              <a:gd name="connsiteY3" fmla="*/ 6552083 h 6610042"/>
              <a:gd name="connsiteX4" fmla="*/ 5932395 w 5948628"/>
              <a:gd name="connsiteY4" fmla="*/ 14165 h 6610042"/>
              <a:gd name="connsiteX5" fmla="*/ -1 w 5948628"/>
              <a:gd name="connsiteY5" fmla="*/ 0 h 6610042"/>
              <a:gd name="connsiteX0" fmla="*/ 0 w 5948629"/>
              <a:gd name="connsiteY0" fmla="*/ 0 h 6912632"/>
              <a:gd name="connsiteX1" fmla="*/ 739147 w 5948629"/>
              <a:gd name="connsiteY1" fmla="*/ 2327374 h 6912632"/>
              <a:gd name="connsiteX2" fmla="*/ 1014019 w 5948629"/>
              <a:gd name="connsiteY2" fmla="*/ 6610042 h 6912632"/>
              <a:gd name="connsiteX3" fmla="*/ 5948629 w 5948629"/>
              <a:gd name="connsiteY3" fmla="*/ 6552083 h 6912632"/>
              <a:gd name="connsiteX4" fmla="*/ 5932396 w 5948629"/>
              <a:gd name="connsiteY4" fmla="*/ 14165 h 6912632"/>
              <a:gd name="connsiteX5" fmla="*/ 0 w 5948629"/>
              <a:gd name="connsiteY5" fmla="*/ 0 h 6912632"/>
              <a:gd name="connsiteX0" fmla="*/ 0 w 5948629"/>
              <a:gd name="connsiteY0" fmla="*/ 0 h 6610042"/>
              <a:gd name="connsiteX1" fmla="*/ 739147 w 5948629"/>
              <a:gd name="connsiteY1" fmla="*/ 2327374 h 6610042"/>
              <a:gd name="connsiteX2" fmla="*/ 1014019 w 5948629"/>
              <a:gd name="connsiteY2" fmla="*/ 6610042 h 6610042"/>
              <a:gd name="connsiteX3" fmla="*/ 5948629 w 5948629"/>
              <a:gd name="connsiteY3" fmla="*/ 6552083 h 6610042"/>
              <a:gd name="connsiteX4" fmla="*/ 5932396 w 5948629"/>
              <a:gd name="connsiteY4" fmla="*/ 14165 h 6610042"/>
              <a:gd name="connsiteX5" fmla="*/ 0 w 5948629"/>
              <a:gd name="connsiteY5" fmla="*/ 0 h 6610042"/>
              <a:gd name="connsiteX0" fmla="*/ 148777 w 6524678"/>
              <a:gd name="connsiteY0" fmla="*/ 0 h 7032636"/>
              <a:gd name="connsiteX1" fmla="*/ 887924 w 6524678"/>
              <a:gd name="connsiteY1" fmla="*/ 2327374 h 7032636"/>
              <a:gd name="connsiteX2" fmla="*/ 272735 w 6524678"/>
              <a:gd name="connsiteY2" fmla="*/ 6537608 h 7032636"/>
              <a:gd name="connsiteX3" fmla="*/ 6097406 w 6524678"/>
              <a:gd name="connsiteY3" fmla="*/ 6552083 h 7032636"/>
              <a:gd name="connsiteX4" fmla="*/ 6081173 w 6524678"/>
              <a:gd name="connsiteY4" fmla="*/ 14165 h 7032636"/>
              <a:gd name="connsiteX5" fmla="*/ 148777 w 6524678"/>
              <a:gd name="connsiteY5" fmla="*/ 0 h 7032636"/>
              <a:gd name="connsiteX0" fmla="*/ 148777 w 6524677"/>
              <a:gd name="connsiteY0" fmla="*/ 0 h 7032636"/>
              <a:gd name="connsiteX1" fmla="*/ 887924 w 6524677"/>
              <a:gd name="connsiteY1" fmla="*/ 2327374 h 7032636"/>
              <a:gd name="connsiteX2" fmla="*/ 272735 w 6524677"/>
              <a:gd name="connsiteY2" fmla="*/ 6537608 h 7032636"/>
              <a:gd name="connsiteX3" fmla="*/ 6097406 w 6524677"/>
              <a:gd name="connsiteY3" fmla="*/ 6552083 h 7032636"/>
              <a:gd name="connsiteX4" fmla="*/ 6081173 w 6524677"/>
              <a:gd name="connsiteY4" fmla="*/ 14165 h 7032636"/>
              <a:gd name="connsiteX5" fmla="*/ 148777 w 6524677"/>
              <a:gd name="connsiteY5" fmla="*/ 0 h 7032636"/>
              <a:gd name="connsiteX0" fmla="*/ 148777 w 6524677"/>
              <a:gd name="connsiteY0" fmla="*/ 0 h 6552083"/>
              <a:gd name="connsiteX1" fmla="*/ 887924 w 6524677"/>
              <a:gd name="connsiteY1" fmla="*/ 2327374 h 6552083"/>
              <a:gd name="connsiteX2" fmla="*/ 272735 w 6524677"/>
              <a:gd name="connsiteY2" fmla="*/ 6537608 h 6552083"/>
              <a:gd name="connsiteX3" fmla="*/ 6097406 w 6524677"/>
              <a:gd name="connsiteY3" fmla="*/ 6552083 h 6552083"/>
              <a:gd name="connsiteX4" fmla="*/ 6081173 w 6524677"/>
              <a:gd name="connsiteY4" fmla="*/ 14165 h 6552083"/>
              <a:gd name="connsiteX5" fmla="*/ 148777 w 6524677"/>
              <a:gd name="connsiteY5" fmla="*/ 0 h 6552083"/>
              <a:gd name="connsiteX0" fmla="*/ 148777 w 6097406"/>
              <a:gd name="connsiteY0" fmla="*/ 0 h 6552083"/>
              <a:gd name="connsiteX1" fmla="*/ 887924 w 6097406"/>
              <a:gd name="connsiteY1" fmla="*/ 2327374 h 6552083"/>
              <a:gd name="connsiteX2" fmla="*/ 272735 w 6097406"/>
              <a:gd name="connsiteY2" fmla="*/ 6537608 h 6552083"/>
              <a:gd name="connsiteX3" fmla="*/ 6097406 w 6097406"/>
              <a:gd name="connsiteY3" fmla="*/ 6552083 h 6552083"/>
              <a:gd name="connsiteX4" fmla="*/ 6081173 w 6097406"/>
              <a:gd name="connsiteY4" fmla="*/ 14165 h 6552083"/>
              <a:gd name="connsiteX5" fmla="*/ 148777 w 6097406"/>
              <a:gd name="connsiteY5" fmla="*/ 0 h 6552083"/>
              <a:gd name="connsiteX0" fmla="*/ 0 w 5948629"/>
              <a:gd name="connsiteY0" fmla="*/ 0 h 6552083"/>
              <a:gd name="connsiteX1" fmla="*/ 739147 w 5948629"/>
              <a:gd name="connsiteY1" fmla="*/ 2327374 h 6552083"/>
              <a:gd name="connsiteX2" fmla="*/ 123958 w 5948629"/>
              <a:gd name="connsiteY2" fmla="*/ 6537608 h 6552083"/>
              <a:gd name="connsiteX3" fmla="*/ 5948629 w 5948629"/>
              <a:gd name="connsiteY3" fmla="*/ 6552083 h 6552083"/>
              <a:gd name="connsiteX4" fmla="*/ 5932396 w 5948629"/>
              <a:gd name="connsiteY4" fmla="*/ 14165 h 6552083"/>
              <a:gd name="connsiteX5" fmla="*/ 0 w 5948629"/>
              <a:gd name="connsiteY5" fmla="*/ 0 h 6552083"/>
              <a:gd name="connsiteX0" fmla="*/ 0 w 5948629"/>
              <a:gd name="connsiteY0" fmla="*/ 0 h 6552083"/>
              <a:gd name="connsiteX1" fmla="*/ 739147 w 5948629"/>
              <a:gd name="connsiteY1" fmla="*/ 2327374 h 6552083"/>
              <a:gd name="connsiteX2" fmla="*/ 123958 w 5948629"/>
              <a:gd name="connsiteY2" fmla="*/ 6537608 h 6552083"/>
              <a:gd name="connsiteX3" fmla="*/ 5948629 w 5948629"/>
              <a:gd name="connsiteY3" fmla="*/ 6552083 h 6552083"/>
              <a:gd name="connsiteX4" fmla="*/ 5932396 w 5948629"/>
              <a:gd name="connsiteY4" fmla="*/ 14165 h 6552083"/>
              <a:gd name="connsiteX5" fmla="*/ 0 w 5948629"/>
              <a:gd name="connsiteY5" fmla="*/ 0 h 6552083"/>
              <a:gd name="connsiteX0" fmla="*/ 0 w 5948629"/>
              <a:gd name="connsiteY0" fmla="*/ 0 h 6552083"/>
              <a:gd name="connsiteX1" fmla="*/ 739147 w 5948629"/>
              <a:gd name="connsiteY1" fmla="*/ 2327374 h 6552083"/>
              <a:gd name="connsiteX2" fmla="*/ 123958 w 5948629"/>
              <a:gd name="connsiteY2" fmla="*/ 6537608 h 6552083"/>
              <a:gd name="connsiteX3" fmla="*/ 5948629 w 5948629"/>
              <a:gd name="connsiteY3" fmla="*/ 6552083 h 6552083"/>
              <a:gd name="connsiteX4" fmla="*/ 5932396 w 5948629"/>
              <a:gd name="connsiteY4" fmla="*/ 14165 h 6552083"/>
              <a:gd name="connsiteX5" fmla="*/ 0 w 5948629"/>
              <a:gd name="connsiteY5" fmla="*/ 0 h 655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8629" h="6552083">
                <a:moveTo>
                  <a:pt x="0" y="0"/>
                </a:moveTo>
                <a:lnTo>
                  <a:pt x="739147" y="2327374"/>
                </a:lnTo>
                <a:cubicBezTo>
                  <a:pt x="737991" y="3436593"/>
                  <a:pt x="2106964" y="4360058"/>
                  <a:pt x="123958" y="6537608"/>
                </a:cubicBezTo>
                <a:lnTo>
                  <a:pt x="5948629" y="6552083"/>
                </a:lnTo>
                <a:lnTo>
                  <a:pt x="5932396" y="14165"/>
                </a:lnTo>
                <a:lnTo>
                  <a:pt x="0" y="0"/>
                </a:lnTo>
                <a:close/>
              </a:path>
            </a:pathLst>
          </a:custGeom>
          <a:blipFill>
            <a:blip r:embed="rId7"/>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not this one either" descr="See the source image">
            <a:extLst>
              <a:ext uri="{FF2B5EF4-FFF2-40B4-BE49-F238E27FC236}">
                <a16:creationId xmlns:a16="http://schemas.microsoft.com/office/drawing/2014/main" id="{88B091EE-FDEE-462E-A63C-A9D1F3E36CED}"/>
              </a:ext>
            </a:extLst>
          </p:cNvPr>
          <p:cNvPicPr>
            <a:picLocks noChangeAspect="1" noChangeArrowheads="1"/>
          </p:cNvPicPr>
          <p:nvPr/>
        </p:nvPicPr>
        <p:blipFill>
          <a:blip r:embed="rId8">
            <a:clrChange>
              <a:clrFrom>
                <a:srgbClr val="00539F"/>
              </a:clrFrom>
              <a:clrTo>
                <a:srgbClr val="00539F">
                  <a:alpha val="0"/>
                </a:srgbClr>
              </a:clrTo>
            </a:clrChange>
            <a:extLst>
              <a:ext uri="{28A0092B-C50C-407E-A947-70E740481C1C}">
                <a14:useLocalDpi xmlns:a14="http://schemas.microsoft.com/office/drawing/2010/main" val="0"/>
              </a:ext>
            </a:extLst>
          </a:blip>
          <a:srcRect/>
          <a:stretch>
            <a:fillRect/>
          </a:stretch>
        </p:blipFill>
        <p:spPr bwMode="auto">
          <a:xfrm>
            <a:off x="3082198" y="-165968"/>
            <a:ext cx="5724339" cy="6819900"/>
          </a:xfrm>
          <a:prstGeom prst="rect">
            <a:avLst/>
          </a:prstGeom>
          <a:noFill/>
          <a:ln w="180975">
            <a:solidFill>
              <a:schemeClr val="bg1"/>
            </a:solidFill>
          </a:ln>
          <a:effectLst>
            <a:softEdge rad="38100"/>
          </a:effectLst>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id="{25D382B5-AD05-477D-81F6-01377FA91069}"/>
              </a:ext>
            </a:extLst>
          </p:cNvPr>
          <p:cNvSpPr/>
          <p:nvPr/>
        </p:nvSpPr>
        <p:spPr>
          <a:xfrm>
            <a:off x="4275280" y="2693620"/>
            <a:ext cx="1106740" cy="1085455"/>
          </a:xfrm>
          <a:custGeom>
            <a:avLst/>
            <a:gdLst>
              <a:gd name="connsiteX0" fmla="*/ 542142 w 1177148"/>
              <a:gd name="connsiteY0" fmla="*/ 144284 h 1026512"/>
              <a:gd name="connsiteX1" fmla="*/ 502386 w 1177148"/>
              <a:gd name="connsiteY1" fmla="*/ 245482 h 1026512"/>
              <a:gd name="connsiteX2" fmla="*/ 393959 w 1177148"/>
              <a:gd name="connsiteY2" fmla="*/ 223797 h 1026512"/>
              <a:gd name="connsiteX3" fmla="*/ 328903 w 1177148"/>
              <a:gd name="connsiteY3" fmla="*/ 278010 h 1026512"/>
              <a:gd name="connsiteX4" fmla="*/ 303603 w 1177148"/>
              <a:gd name="connsiteY4" fmla="*/ 321381 h 1026512"/>
              <a:gd name="connsiteX5" fmla="*/ 299989 w 1177148"/>
              <a:gd name="connsiteY5" fmla="*/ 375594 h 1026512"/>
              <a:gd name="connsiteX6" fmla="*/ 253004 w 1177148"/>
              <a:gd name="connsiteY6" fmla="*/ 429808 h 1026512"/>
              <a:gd name="connsiteX7" fmla="*/ 216862 w 1177148"/>
              <a:gd name="connsiteY7" fmla="*/ 487635 h 1026512"/>
              <a:gd name="connsiteX8" fmla="*/ 177105 w 1177148"/>
              <a:gd name="connsiteY8" fmla="*/ 447879 h 1026512"/>
              <a:gd name="connsiteX9" fmla="*/ 137349 w 1177148"/>
              <a:gd name="connsiteY9" fmla="*/ 433422 h 1026512"/>
              <a:gd name="connsiteX10" fmla="*/ 115663 w 1177148"/>
              <a:gd name="connsiteY10" fmla="*/ 476793 h 1026512"/>
              <a:gd name="connsiteX11" fmla="*/ 187948 w 1177148"/>
              <a:gd name="connsiteY11" fmla="*/ 541849 h 1026512"/>
              <a:gd name="connsiteX12" fmla="*/ 119278 w 1177148"/>
              <a:gd name="connsiteY12" fmla="*/ 574377 h 1026512"/>
              <a:gd name="connsiteX13" fmla="*/ 46993 w 1177148"/>
              <a:gd name="connsiteY13" fmla="*/ 574377 h 1026512"/>
              <a:gd name="connsiteX14" fmla="*/ 8 w 1177148"/>
              <a:gd name="connsiteY14" fmla="*/ 614133 h 1026512"/>
              <a:gd name="connsiteX15" fmla="*/ 43379 w 1177148"/>
              <a:gd name="connsiteY15" fmla="*/ 675575 h 1026512"/>
              <a:gd name="connsiteX16" fmla="*/ 79521 w 1177148"/>
              <a:gd name="connsiteY16" fmla="*/ 718946 h 1026512"/>
              <a:gd name="connsiteX17" fmla="*/ 90364 w 1177148"/>
              <a:gd name="connsiteY17" fmla="*/ 812916 h 1026512"/>
              <a:gd name="connsiteX18" fmla="*/ 173491 w 1177148"/>
              <a:gd name="connsiteY18" fmla="*/ 830987 h 1026512"/>
              <a:gd name="connsiteX19" fmla="*/ 224090 w 1177148"/>
              <a:gd name="connsiteY19" fmla="*/ 917729 h 1026512"/>
              <a:gd name="connsiteX20" fmla="*/ 292761 w 1177148"/>
              <a:gd name="connsiteY20" fmla="*/ 838216 h 1026512"/>
              <a:gd name="connsiteX21" fmla="*/ 314446 w 1177148"/>
              <a:gd name="connsiteY21" fmla="*/ 932186 h 1026512"/>
              <a:gd name="connsiteX22" fmla="*/ 346974 w 1177148"/>
              <a:gd name="connsiteY22" fmla="*/ 856287 h 1026512"/>
              <a:gd name="connsiteX23" fmla="*/ 393959 w 1177148"/>
              <a:gd name="connsiteY23" fmla="*/ 823759 h 1026512"/>
              <a:gd name="connsiteX24" fmla="*/ 365045 w 1177148"/>
              <a:gd name="connsiteY24" fmla="*/ 776774 h 1026512"/>
              <a:gd name="connsiteX25" fmla="*/ 473472 w 1177148"/>
              <a:gd name="connsiteY25" fmla="*/ 697261 h 1026512"/>
              <a:gd name="connsiteX26" fmla="*/ 549371 w 1177148"/>
              <a:gd name="connsiteY26" fmla="*/ 863515 h 1026512"/>
              <a:gd name="connsiteX27" fmla="*/ 596356 w 1177148"/>
              <a:gd name="connsiteY27" fmla="*/ 863515 h 1026512"/>
              <a:gd name="connsiteX28" fmla="*/ 596356 w 1177148"/>
              <a:gd name="connsiteY28" fmla="*/ 968328 h 1026512"/>
              <a:gd name="connsiteX29" fmla="*/ 625270 w 1177148"/>
              <a:gd name="connsiteY29" fmla="*/ 990013 h 1026512"/>
              <a:gd name="connsiteX30" fmla="*/ 733696 w 1177148"/>
              <a:gd name="connsiteY30" fmla="*/ 953871 h 1026512"/>
              <a:gd name="connsiteX31" fmla="*/ 820438 w 1177148"/>
              <a:gd name="connsiteY31" fmla="*/ 1026156 h 1026512"/>
              <a:gd name="connsiteX32" fmla="*/ 932479 w 1177148"/>
              <a:gd name="connsiteY32" fmla="*/ 917729 h 1026512"/>
              <a:gd name="connsiteX33" fmla="*/ 1163790 w 1177148"/>
              <a:gd name="connsiteY33" fmla="*/ 892429 h 1026512"/>
              <a:gd name="connsiteX34" fmla="*/ 1105962 w 1177148"/>
              <a:gd name="connsiteY34" fmla="*/ 335838 h 1026512"/>
              <a:gd name="connsiteX35" fmla="*/ 748153 w 1177148"/>
              <a:gd name="connsiteY35" fmla="*/ 3329 h 1026512"/>
              <a:gd name="connsiteX36" fmla="*/ 542142 w 1177148"/>
              <a:gd name="connsiteY36" fmla="*/ 144284 h 1026512"/>
              <a:gd name="connsiteX0" fmla="*/ 542142 w 4244648"/>
              <a:gd name="connsiteY0" fmla="*/ 144284 h 3964793"/>
              <a:gd name="connsiteX1" fmla="*/ 502386 w 4244648"/>
              <a:gd name="connsiteY1" fmla="*/ 245482 h 3964793"/>
              <a:gd name="connsiteX2" fmla="*/ 393959 w 4244648"/>
              <a:gd name="connsiteY2" fmla="*/ 223797 h 3964793"/>
              <a:gd name="connsiteX3" fmla="*/ 328903 w 4244648"/>
              <a:gd name="connsiteY3" fmla="*/ 278010 h 3964793"/>
              <a:gd name="connsiteX4" fmla="*/ 303603 w 4244648"/>
              <a:gd name="connsiteY4" fmla="*/ 321381 h 3964793"/>
              <a:gd name="connsiteX5" fmla="*/ 299989 w 4244648"/>
              <a:gd name="connsiteY5" fmla="*/ 375594 h 3964793"/>
              <a:gd name="connsiteX6" fmla="*/ 253004 w 4244648"/>
              <a:gd name="connsiteY6" fmla="*/ 429808 h 3964793"/>
              <a:gd name="connsiteX7" fmla="*/ 216862 w 4244648"/>
              <a:gd name="connsiteY7" fmla="*/ 487635 h 3964793"/>
              <a:gd name="connsiteX8" fmla="*/ 177105 w 4244648"/>
              <a:gd name="connsiteY8" fmla="*/ 447879 h 3964793"/>
              <a:gd name="connsiteX9" fmla="*/ 137349 w 4244648"/>
              <a:gd name="connsiteY9" fmla="*/ 433422 h 3964793"/>
              <a:gd name="connsiteX10" fmla="*/ 115663 w 4244648"/>
              <a:gd name="connsiteY10" fmla="*/ 476793 h 3964793"/>
              <a:gd name="connsiteX11" fmla="*/ 187948 w 4244648"/>
              <a:gd name="connsiteY11" fmla="*/ 541849 h 3964793"/>
              <a:gd name="connsiteX12" fmla="*/ 119278 w 4244648"/>
              <a:gd name="connsiteY12" fmla="*/ 574377 h 3964793"/>
              <a:gd name="connsiteX13" fmla="*/ 46993 w 4244648"/>
              <a:gd name="connsiteY13" fmla="*/ 574377 h 3964793"/>
              <a:gd name="connsiteX14" fmla="*/ 8 w 4244648"/>
              <a:gd name="connsiteY14" fmla="*/ 614133 h 3964793"/>
              <a:gd name="connsiteX15" fmla="*/ 43379 w 4244648"/>
              <a:gd name="connsiteY15" fmla="*/ 675575 h 3964793"/>
              <a:gd name="connsiteX16" fmla="*/ 79521 w 4244648"/>
              <a:gd name="connsiteY16" fmla="*/ 718946 h 3964793"/>
              <a:gd name="connsiteX17" fmla="*/ 90364 w 4244648"/>
              <a:gd name="connsiteY17" fmla="*/ 812916 h 3964793"/>
              <a:gd name="connsiteX18" fmla="*/ 173491 w 4244648"/>
              <a:gd name="connsiteY18" fmla="*/ 830987 h 3964793"/>
              <a:gd name="connsiteX19" fmla="*/ 224090 w 4244648"/>
              <a:gd name="connsiteY19" fmla="*/ 917729 h 3964793"/>
              <a:gd name="connsiteX20" fmla="*/ 292761 w 4244648"/>
              <a:gd name="connsiteY20" fmla="*/ 838216 h 3964793"/>
              <a:gd name="connsiteX21" fmla="*/ 314446 w 4244648"/>
              <a:gd name="connsiteY21" fmla="*/ 932186 h 3964793"/>
              <a:gd name="connsiteX22" fmla="*/ 346974 w 4244648"/>
              <a:gd name="connsiteY22" fmla="*/ 856287 h 3964793"/>
              <a:gd name="connsiteX23" fmla="*/ 393959 w 4244648"/>
              <a:gd name="connsiteY23" fmla="*/ 823759 h 3964793"/>
              <a:gd name="connsiteX24" fmla="*/ 365045 w 4244648"/>
              <a:gd name="connsiteY24" fmla="*/ 776774 h 3964793"/>
              <a:gd name="connsiteX25" fmla="*/ 473472 w 4244648"/>
              <a:gd name="connsiteY25" fmla="*/ 697261 h 3964793"/>
              <a:gd name="connsiteX26" fmla="*/ 549371 w 4244648"/>
              <a:gd name="connsiteY26" fmla="*/ 863515 h 3964793"/>
              <a:gd name="connsiteX27" fmla="*/ 596356 w 4244648"/>
              <a:gd name="connsiteY27" fmla="*/ 863515 h 3964793"/>
              <a:gd name="connsiteX28" fmla="*/ 596356 w 4244648"/>
              <a:gd name="connsiteY28" fmla="*/ 968328 h 3964793"/>
              <a:gd name="connsiteX29" fmla="*/ 625270 w 4244648"/>
              <a:gd name="connsiteY29" fmla="*/ 990013 h 3964793"/>
              <a:gd name="connsiteX30" fmla="*/ 733696 w 4244648"/>
              <a:gd name="connsiteY30" fmla="*/ 953871 h 3964793"/>
              <a:gd name="connsiteX31" fmla="*/ 820438 w 4244648"/>
              <a:gd name="connsiteY31" fmla="*/ 1026156 h 3964793"/>
              <a:gd name="connsiteX32" fmla="*/ 932479 w 4244648"/>
              <a:gd name="connsiteY32" fmla="*/ 917729 h 3964793"/>
              <a:gd name="connsiteX33" fmla="*/ 4244447 w 4244648"/>
              <a:gd name="connsiteY33" fmla="*/ 3962200 h 3964793"/>
              <a:gd name="connsiteX34" fmla="*/ 1105962 w 4244648"/>
              <a:gd name="connsiteY34" fmla="*/ 335838 h 3964793"/>
              <a:gd name="connsiteX35" fmla="*/ 748153 w 4244648"/>
              <a:gd name="connsiteY35" fmla="*/ 3329 h 3964793"/>
              <a:gd name="connsiteX36" fmla="*/ 542142 w 4244648"/>
              <a:gd name="connsiteY36" fmla="*/ 144284 h 3964793"/>
              <a:gd name="connsiteX0" fmla="*/ 542142 w 4250482"/>
              <a:gd name="connsiteY0" fmla="*/ 144284 h 3983330"/>
              <a:gd name="connsiteX1" fmla="*/ 502386 w 4250482"/>
              <a:gd name="connsiteY1" fmla="*/ 245482 h 3983330"/>
              <a:gd name="connsiteX2" fmla="*/ 393959 w 4250482"/>
              <a:gd name="connsiteY2" fmla="*/ 223797 h 3983330"/>
              <a:gd name="connsiteX3" fmla="*/ 328903 w 4250482"/>
              <a:gd name="connsiteY3" fmla="*/ 278010 h 3983330"/>
              <a:gd name="connsiteX4" fmla="*/ 303603 w 4250482"/>
              <a:gd name="connsiteY4" fmla="*/ 321381 h 3983330"/>
              <a:gd name="connsiteX5" fmla="*/ 299989 w 4250482"/>
              <a:gd name="connsiteY5" fmla="*/ 375594 h 3983330"/>
              <a:gd name="connsiteX6" fmla="*/ 253004 w 4250482"/>
              <a:gd name="connsiteY6" fmla="*/ 429808 h 3983330"/>
              <a:gd name="connsiteX7" fmla="*/ 216862 w 4250482"/>
              <a:gd name="connsiteY7" fmla="*/ 487635 h 3983330"/>
              <a:gd name="connsiteX8" fmla="*/ 177105 w 4250482"/>
              <a:gd name="connsiteY8" fmla="*/ 447879 h 3983330"/>
              <a:gd name="connsiteX9" fmla="*/ 137349 w 4250482"/>
              <a:gd name="connsiteY9" fmla="*/ 433422 h 3983330"/>
              <a:gd name="connsiteX10" fmla="*/ 115663 w 4250482"/>
              <a:gd name="connsiteY10" fmla="*/ 476793 h 3983330"/>
              <a:gd name="connsiteX11" fmla="*/ 187948 w 4250482"/>
              <a:gd name="connsiteY11" fmla="*/ 541849 h 3983330"/>
              <a:gd name="connsiteX12" fmla="*/ 119278 w 4250482"/>
              <a:gd name="connsiteY12" fmla="*/ 574377 h 3983330"/>
              <a:gd name="connsiteX13" fmla="*/ 46993 w 4250482"/>
              <a:gd name="connsiteY13" fmla="*/ 574377 h 3983330"/>
              <a:gd name="connsiteX14" fmla="*/ 8 w 4250482"/>
              <a:gd name="connsiteY14" fmla="*/ 614133 h 3983330"/>
              <a:gd name="connsiteX15" fmla="*/ 43379 w 4250482"/>
              <a:gd name="connsiteY15" fmla="*/ 675575 h 3983330"/>
              <a:gd name="connsiteX16" fmla="*/ 79521 w 4250482"/>
              <a:gd name="connsiteY16" fmla="*/ 718946 h 3983330"/>
              <a:gd name="connsiteX17" fmla="*/ 90364 w 4250482"/>
              <a:gd name="connsiteY17" fmla="*/ 812916 h 3983330"/>
              <a:gd name="connsiteX18" fmla="*/ 173491 w 4250482"/>
              <a:gd name="connsiteY18" fmla="*/ 830987 h 3983330"/>
              <a:gd name="connsiteX19" fmla="*/ 224090 w 4250482"/>
              <a:gd name="connsiteY19" fmla="*/ 917729 h 3983330"/>
              <a:gd name="connsiteX20" fmla="*/ 292761 w 4250482"/>
              <a:gd name="connsiteY20" fmla="*/ 838216 h 3983330"/>
              <a:gd name="connsiteX21" fmla="*/ 314446 w 4250482"/>
              <a:gd name="connsiteY21" fmla="*/ 932186 h 3983330"/>
              <a:gd name="connsiteX22" fmla="*/ 346974 w 4250482"/>
              <a:gd name="connsiteY22" fmla="*/ 856287 h 3983330"/>
              <a:gd name="connsiteX23" fmla="*/ 393959 w 4250482"/>
              <a:gd name="connsiteY23" fmla="*/ 823759 h 3983330"/>
              <a:gd name="connsiteX24" fmla="*/ 365045 w 4250482"/>
              <a:gd name="connsiteY24" fmla="*/ 776774 h 3983330"/>
              <a:gd name="connsiteX25" fmla="*/ 473472 w 4250482"/>
              <a:gd name="connsiteY25" fmla="*/ 697261 h 3983330"/>
              <a:gd name="connsiteX26" fmla="*/ 549371 w 4250482"/>
              <a:gd name="connsiteY26" fmla="*/ 863515 h 3983330"/>
              <a:gd name="connsiteX27" fmla="*/ 596356 w 4250482"/>
              <a:gd name="connsiteY27" fmla="*/ 863515 h 3983330"/>
              <a:gd name="connsiteX28" fmla="*/ 596356 w 4250482"/>
              <a:gd name="connsiteY28" fmla="*/ 968328 h 3983330"/>
              <a:gd name="connsiteX29" fmla="*/ 625270 w 4250482"/>
              <a:gd name="connsiteY29" fmla="*/ 990013 h 3983330"/>
              <a:gd name="connsiteX30" fmla="*/ 733696 w 4250482"/>
              <a:gd name="connsiteY30" fmla="*/ 953871 h 3983330"/>
              <a:gd name="connsiteX31" fmla="*/ 820438 w 4250482"/>
              <a:gd name="connsiteY31" fmla="*/ 1026156 h 3983330"/>
              <a:gd name="connsiteX32" fmla="*/ 932479 w 4250482"/>
              <a:gd name="connsiteY32" fmla="*/ 917729 h 3983330"/>
              <a:gd name="connsiteX33" fmla="*/ 1874287 w 4250482"/>
              <a:gd name="connsiteY33" fmla="*/ 1788629 h 3983330"/>
              <a:gd name="connsiteX34" fmla="*/ 4244447 w 4250482"/>
              <a:gd name="connsiteY34" fmla="*/ 3962200 h 3983330"/>
              <a:gd name="connsiteX35" fmla="*/ 1105962 w 4250482"/>
              <a:gd name="connsiteY35" fmla="*/ 335838 h 3983330"/>
              <a:gd name="connsiteX36" fmla="*/ 748153 w 4250482"/>
              <a:gd name="connsiteY36" fmla="*/ 3329 h 3983330"/>
              <a:gd name="connsiteX37" fmla="*/ 542142 w 4250482"/>
              <a:gd name="connsiteY37" fmla="*/ 144284 h 3983330"/>
              <a:gd name="connsiteX0" fmla="*/ 542142 w 4244922"/>
              <a:gd name="connsiteY0" fmla="*/ 144284 h 4203610"/>
              <a:gd name="connsiteX1" fmla="*/ 502386 w 4244922"/>
              <a:gd name="connsiteY1" fmla="*/ 245482 h 4203610"/>
              <a:gd name="connsiteX2" fmla="*/ 393959 w 4244922"/>
              <a:gd name="connsiteY2" fmla="*/ 223797 h 4203610"/>
              <a:gd name="connsiteX3" fmla="*/ 328903 w 4244922"/>
              <a:gd name="connsiteY3" fmla="*/ 278010 h 4203610"/>
              <a:gd name="connsiteX4" fmla="*/ 303603 w 4244922"/>
              <a:gd name="connsiteY4" fmla="*/ 321381 h 4203610"/>
              <a:gd name="connsiteX5" fmla="*/ 299989 w 4244922"/>
              <a:gd name="connsiteY5" fmla="*/ 375594 h 4203610"/>
              <a:gd name="connsiteX6" fmla="*/ 253004 w 4244922"/>
              <a:gd name="connsiteY6" fmla="*/ 429808 h 4203610"/>
              <a:gd name="connsiteX7" fmla="*/ 216862 w 4244922"/>
              <a:gd name="connsiteY7" fmla="*/ 487635 h 4203610"/>
              <a:gd name="connsiteX8" fmla="*/ 177105 w 4244922"/>
              <a:gd name="connsiteY8" fmla="*/ 447879 h 4203610"/>
              <a:gd name="connsiteX9" fmla="*/ 137349 w 4244922"/>
              <a:gd name="connsiteY9" fmla="*/ 433422 h 4203610"/>
              <a:gd name="connsiteX10" fmla="*/ 115663 w 4244922"/>
              <a:gd name="connsiteY10" fmla="*/ 476793 h 4203610"/>
              <a:gd name="connsiteX11" fmla="*/ 187948 w 4244922"/>
              <a:gd name="connsiteY11" fmla="*/ 541849 h 4203610"/>
              <a:gd name="connsiteX12" fmla="*/ 119278 w 4244922"/>
              <a:gd name="connsiteY12" fmla="*/ 574377 h 4203610"/>
              <a:gd name="connsiteX13" fmla="*/ 46993 w 4244922"/>
              <a:gd name="connsiteY13" fmla="*/ 574377 h 4203610"/>
              <a:gd name="connsiteX14" fmla="*/ 8 w 4244922"/>
              <a:gd name="connsiteY14" fmla="*/ 614133 h 4203610"/>
              <a:gd name="connsiteX15" fmla="*/ 43379 w 4244922"/>
              <a:gd name="connsiteY15" fmla="*/ 675575 h 4203610"/>
              <a:gd name="connsiteX16" fmla="*/ 79521 w 4244922"/>
              <a:gd name="connsiteY16" fmla="*/ 718946 h 4203610"/>
              <a:gd name="connsiteX17" fmla="*/ 90364 w 4244922"/>
              <a:gd name="connsiteY17" fmla="*/ 812916 h 4203610"/>
              <a:gd name="connsiteX18" fmla="*/ 173491 w 4244922"/>
              <a:gd name="connsiteY18" fmla="*/ 830987 h 4203610"/>
              <a:gd name="connsiteX19" fmla="*/ 224090 w 4244922"/>
              <a:gd name="connsiteY19" fmla="*/ 917729 h 4203610"/>
              <a:gd name="connsiteX20" fmla="*/ 292761 w 4244922"/>
              <a:gd name="connsiteY20" fmla="*/ 838216 h 4203610"/>
              <a:gd name="connsiteX21" fmla="*/ 314446 w 4244922"/>
              <a:gd name="connsiteY21" fmla="*/ 932186 h 4203610"/>
              <a:gd name="connsiteX22" fmla="*/ 346974 w 4244922"/>
              <a:gd name="connsiteY22" fmla="*/ 856287 h 4203610"/>
              <a:gd name="connsiteX23" fmla="*/ 393959 w 4244922"/>
              <a:gd name="connsiteY23" fmla="*/ 823759 h 4203610"/>
              <a:gd name="connsiteX24" fmla="*/ 365045 w 4244922"/>
              <a:gd name="connsiteY24" fmla="*/ 776774 h 4203610"/>
              <a:gd name="connsiteX25" fmla="*/ 473472 w 4244922"/>
              <a:gd name="connsiteY25" fmla="*/ 697261 h 4203610"/>
              <a:gd name="connsiteX26" fmla="*/ 549371 w 4244922"/>
              <a:gd name="connsiteY26" fmla="*/ 863515 h 4203610"/>
              <a:gd name="connsiteX27" fmla="*/ 596356 w 4244922"/>
              <a:gd name="connsiteY27" fmla="*/ 863515 h 4203610"/>
              <a:gd name="connsiteX28" fmla="*/ 596356 w 4244922"/>
              <a:gd name="connsiteY28" fmla="*/ 968328 h 4203610"/>
              <a:gd name="connsiteX29" fmla="*/ 625270 w 4244922"/>
              <a:gd name="connsiteY29" fmla="*/ 990013 h 4203610"/>
              <a:gd name="connsiteX30" fmla="*/ 733696 w 4244922"/>
              <a:gd name="connsiteY30" fmla="*/ 953871 h 4203610"/>
              <a:gd name="connsiteX31" fmla="*/ 820438 w 4244922"/>
              <a:gd name="connsiteY31" fmla="*/ 1026156 h 4203610"/>
              <a:gd name="connsiteX32" fmla="*/ 932479 w 4244922"/>
              <a:gd name="connsiteY32" fmla="*/ 917729 h 4203610"/>
              <a:gd name="connsiteX33" fmla="*/ 1340887 w 4244922"/>
              <a:gd name="connsiteY33" fmla="*/ 3541229 h 4203610"/>
              <a:gd name="connsiteX34" fmla="*/ 4244447 w 4244922"/>
              <a:gd name="connsiteY34" fmla="*/ 3962200 h 4203610"/>
              <a:gd name="connsiteX35" fmla="*/ 1105962 w 4244922"/>
              <a:gd name="connsiteY35" fmla="*/ 335838 h 4203610"/>
              <a:gd name="connsiteX36" fmla="*/ 748153 w 4244922"/>
              <a:gd name="connsiteY36" fmla="*/ 3329 h 4203610"/>
              <a:gd name="connsiteX37" fmla="*/ 542142 w 4244922"/>
              <a:gd name="connsiteY37" fmla="*/ 144284 h 4203610"/>
              <a:gd name="connsiteX0" fmla="*/ 542142 w 4245123"/>
              <a:gd name="connsiteY0" fmla="*/ 144284 h 4417947"/>
              <a:gd name="connsiteX1" fmla="*/ 502386 w 4245123"/>
              <a:gd name="connsiteY1" fmla="*/ 245482 h 4417947"/>
              <a:gd name="connsiteX2" fmla="*/ 393959 w 4245123"/>
              <a:gd name="connsiteY2" fmla="*/ 223797 h 4417947"/>
              <a:gd name="connsiteX3" fmla="*/ 328903 w 4245123"/>
              <a:gd name="connsiteY3" fmla="*/ 278010 h 4417947"/>
              <a:gd name="connsiteX4" fmla="*/ 303603 w 4245123"/>
              <a:gd name="connsiteY4" fmla="*/ 321381 h 4417947"/>
              <a:gd name="connsiteX5" fmla="*/ 299989 w 4245123"/>
              <a:gd name="connsiteY5" fmla="*/ 375594 h 4417947"/>
              <a:gd name="connsiteX6" fmla="*/ 253004 w 4245123"/>
              <a:gd name="connsiteY6" fmla="*/ 429808 h 4417947"/>
              <a:gd name="connsiteX7" fmla="*/ 216862 w 4245123"/>
              <a:gd name="connsiteY7" fmla="*/ 487635 h 4417947"/>
              <a:gd name="connsiteX8" fmla="*/ 177105 w 4245123"/>
              <a:gd name="connsiteY8" fmla="*/ 447879 h 4417947"/>
              <a:gd name="connsiteX9" fmla="*/ 137349 w 4245123"/>
              <a:gd name="connsiteY9" fmla="*/ 433422 h 4417947"/>
              <a:gd name="connsiteX10" fmla="*/ 115663 w 4245123"/>
              <a:gd name="connsiteY10" fmla="*/ 476793 h 4417947"/>
              <a:gd name="connsiteX11" fmla="*/ 187948 w 4245123"/>
              <a:gd name="connsiteY11" fmla="*/ 541849 h 4417947"/>
              <a:gd name="connsiteX12" fmla="*/ 119278 w 4245123"/>
              <a:gd name="connsiteY12" fmla="*/ 574377 h 4417947"/>
              <a:gd name="connsiteX13" fmla="*/ 46993 w 4245123"/>
              <a:gd name="connsiteY13" fmla="*/ 574377 h 4417947"/>
              <a:gd name="connsiteX14" fmla="*/ 8 w 4245123"/>
              <a:gd name="connsiteY14" fmla="*/ 614133 h 4417947"/>
              <a:gd name="connsiteX15" fmla="*/ 43379 w 4245123"/>
              <a:gd name="connsiteY15" fmla="*/ 675575 h 4417947"/>
              <a:gd name="connsiteX16" fmla="*/ 79521 w 4245123"/>
              <a:gd name="connsiteY16" fmla="*/ 718946 h 4417947"/>
              <a:gd name="connsiteX17" fmla="*/ 90364 w 4245123"/>
              <a:gd name="connsiteY17" fmla="*/ 812916 h 4417947"/>
              <a:gd name="connsiteX18" fmla="*/ 173491 w 4245123"/>
              <a:gd name="connsiteY18" fmla="*/ 830987 h 4417947"/>
              <a:gd name="connsiteX19" fmla="*/ 224090 w 4245123"/>
              <a:gd name="connsiteY19" fmla="*/ 917729 h 4417947"/>
              <a:gd name="connsiteX20" fmla="*/ 292761 w 4245123"/>
              <a:gd name="connsiteY20" fmla="*/ 838216 h 4417947"/>
              <a:gd name="connsiteX21" fmla="*/ 314446 w 4245123"/>
              <a:gd name="connsiteY21" fmla="*/ 932186 h 4417947"/>
              <a:gd name="connsiteX22" fmla="*/ 346974 w 4245123"/>
              <a:gd name="connsiteY22" fmla="*/ 856287 h 4417947"/>
              <a:gd name="connsiteX23" fmla="*/ 393959 w 4245123"/>
              <a:gd name="connsiteY23" fmla="*/ 823759 h 4417947"/>
              <a:gd name="connsiteX24" fmla="*/ 365045 w 4245123"/>
              <a:gd name="connsiteY24" fmla="*/ 776774 h 4417947"/>
              <a:gd name="connsiteX25" fmla="*/ 473472 w 4245123"/>
              <a:gd name="connsiteY25" fmla="*/ 697261 h 4417947"/>
              <a:gd name="connsiteX26" fmla="*/ 549371 w 4245123"/>
              <a:gd name="connsiteY26" fmla="*/ 863515 h 4417947"/>
              <a:gd name="connsiteX27" fmla="*/ 596356 w 4245123"/>
              <a:gd name="connsiteY27" fmla="*/ 863515 h 4417947"/>
              <a:gd name="connsiteX28" fmla="*/ 596356 w 4245123"/>
              <a:gd name="connsiteY28" fmla="*/ 968328 h 4417947"/>
              <a:gd name="connsiteX29" fmla="*/ 625270 w 4245123"/>
              <a:gd name="connsiteY29" fmla="*/ 990013 h 4417947"/>
              <a:gd name="connsiteX30" fmla="*/ 733696 w 4245123"/>
              <a:gd name="connsiteY30" fmla="*/ 953871 h 4417947"/>
              <a:gd name="connsiteX31" fmla="*/ 820438 w 4245123"/>
              <a:gd name="connsiteY31" fmla="*/ 1026156 h 4417947"/>
              <a:gd name="connsiteX32" fmla="*/ 932479 w 4245123"/>
              <a:gd name="connsiteY32" fmla="*/ 917729 h 4417947"/>
              <a:gd name="connsiteX33" fmla="*/ 785716 w 4245123"/>
              <a:gd name="connsiteY33" fmla="*/ 4031086 h 4417947"/>
              <a:gd name="connsiteX34" fmla="*/ 4244447 w 4245123"/>
              <a:gd name="connsiteY34" fmla="*/ 3962200 h 4417947"/>
              <a:gd name="connsiteX35" fmla="*/ 1105962 w 4245123"/>
              <a:gd name="connsiteY35" fmla="*/ 335838 h 4417947"/>
              <a:gd name="connsiteX36" fmla="*/ 748153 w 4245123"/>
              <a:gd name="connsiteY36" fmla="*/ 3329 h 4417947"/>
              <a:gd name="connsiteX37" fmla="*/ 542142 w 4245123"/>
              <a:gd name="connsiteY37" fmla="*/ 144284 h 4417947"/>
              <a:gd name="connsiteX0" fmla="*/ 542142 w 4245123"/>
              <a:gd name="connsiteY0" fmla="*/ 144284 h 4417947"/>
              <a:gd name="connsiteX1" fmla="*/ 502386 w 4245123"/>
              <a:gd name="connsiteY1" fmla="*/ 245482 h 4417947"/>
              <a:gd name="connsiteX2" fmla="*/ 393959 w 4245123"/>
              <a:gd name="connsiteY2" fmla="*/ 223797 h 4417947"/>
              <a:gd name="connsiteX3" fmla="*/ 328903 w 4245123"/>
              <a:gd name="connsiteY3" fmla="*/ 278010 h 4417947"/>
              <a:gd name="connsiteX4" fmla="*/ 303603 w 4245123"/>
              <a:gd name="connsiteY4" fmla="*/ 321381 h 4417947"/>
              <a:gd name="connsiteX5" fmla="*/ 299989 w 4245123"/>
              <a:gd name="connsiteY5" fmla="*/ 375594 h 4417947"/>
              <a:gd name="connsiteX6" fmla="*/ 253004 w 4245123"/>
              <a:gd name="connsiteY6" fmla="*/ 429808 h 4417947"/>
              <a:gd name="connsiteX7" fmla="*/ 216862 w 4245123"/>
              <a:gd name="connsiteY7" fmla="*/ 487635 h 4417947"/>
              <a:gd name="connsiteX8" fmla="*/ 177105 w 4245123"/>
              <a:gd name="connsiteY8" fmla="*/ 447879 h 4417947"/>
              <a:gd name="connsiteX9" fmla="*/ 137349 w 4245123"/>
              <a:gd name="connsiteY9" fmla="*/ 433422 h 4417947"/>
              <a:gd name="connsiteX10" fmla="*/ 115663 w 4245123"/>
              <a:gd name="connsiteY10" fmla="*/ 476793 h 4417947"/>
              <a:gd name="connsiteX11" fmla="*/ 187948 w 4245123"/>
              <a:gd name="connsiteY11" fmla="*/ 541849 h 4417947"/>
              <a:gd name="connsiteX12" fmla="*/ 119278 w 4245123"/>
              <a:gd name="connsiteY12" fmla="*/ 574377 h 4417947"/>
              <a:gd name="connsiteX13" fmla="*/ 46993 w 4245123"/>
              <a:gd name="connsiteY13" fmla="*/ 574377 h 4417947"/>
              <a:gd name="connsiteX14" fmla="*/ 8 w 4245123"/>
              <a:gd name="connsiteY14" fmla="*/ 614133 h 4417947"/>
              <a:gd name="connsiteX15" fmla="*/ 43379 w 4245123"/>
              <a:gd name="connsiteY15" fmla="*/ 675575 h 4417947"/>
              <a:gd name="connsiteX16" fmla="*/ 79521 w 4245123"/>
              <a:gd name="connsiteY16" fmla="*/ 718946 h 4417947"/>
              <a:gd name="connsiteX17" fmla="*/ 90364 w 4245123"/>
              <a:gd name="connsiteY17" fmla="*/ 812916 h 4417947"/>
              <a:gd name="connsiteX18" fmla="*/ 173491 w 4245123"/>
              <a:gd name="connsiteY18" fmla="*/ 830987 h 4417947"/>
              <a:gd name="connsiteX19" fmla="*/ 224090 w 4245123"/>
              <a:gd name="connsiteY19" fmla="*/ 917729 h 4417947"/>
              <a:gd name="connsiteX20" fmla="*/ 292761 w 4245123"/>
              <a:gd name="connsiteY20" fmla="*/ 838216 h 4417947"/>
              <a:gd name="connsiteX21" fmla="*/ 314446 w 4245123"/>
              <a:gd name="connsiteY21" fmla="*/ 932186 h 4417947"/>
              <a:gd name="connsiteX22" fmla="*/ 346974 w 4245123"/>
              <a:gd name="connsiteY22" fmla="*/ 856287 h 4417947"/>
              <a:gd name="connsiteX23" fmla="*/ 393959 w 4245123"/>
              <a:gd name="connsiteY23" fmla="*/ 823759 h 4417947"/>
              <a:gd name="connsiteX24" fmla="*/ 365045 w 4245123"/>
              <a:gd name="connsiteY24" fmla="*/ 776774 h 4417947"/>
              <a:gd name="connsiteX25" fmla="*/ 473472 w 4245123"/>
              <a:gd name="connsiteY25" fmla="*/ 697261 h 4417947"/>
              <a:gd name="connsiteX26" fmla="*/ 549371 w 4245123"/>
              <a:gd name="connsiteY26" fmla="*/ 863515 h 4417947"/>
              <a:gd name="connsiteX27" fmla="*/ 596356 w 4245123"/>
              <a:gd name="connsiteY27" fmla="*/ 863515 h 4417947"/>
              <a:gd name="connsiteX28" fmla="*/ 596356 w 4245123"/>
              <a:gd name="connsiteY28" fmla="*/ 968328 h 4417947"/>
              <a:gd name="connsiteX29" fmla="*/ 625270 w 4245123"/>
              <a:gd name="connsiteY29" fmla="*/ 990013 h 4417947"/>
              <a:gd name="connsiteX30" fmla="*/ 733696 w 4245123"/>
              <a:gd name="connsiteY30" fmla="*/ 953871 h 4417947"/>
              <a:gd name="connsiteX31" fmla="*/ 820438 w 4245123"/>
              <a:gd name="connsiteY31" fmla="*/ 1026156 h 4417947"/>
              <a:gd name="connsiteX32" fmla="*/ 932479 w 4245123"/>
              <a:gd name="connsiteY32" fmla="*/ 917729 h 4417947"/>
              <a:gd name="connsiteX33" fmla="*/ 785716 w 4245123"/>
              <a:gd name="connsiteY33" fmla="*/ 4031086 h 4417947"/>
              <a:gd name="connsiteX34" fmla="*/ 4244447 w 4245123"/>
              <a:gd name="connsiteY34" fmla="*/ 3962200 h 4417947"/>
              <a:gd name="connsiteX35" fmla="*/ 1105962 w 4245123"/>
              <a:gd name="connsiteY35" fmla="*/ 335838 h 4417947"/>
              <a:gd name="connsiteX36" fmla="*/ 748153 w 4245123"/>
              <a:gd name="connsiteY36" fmla="*/ 3329 h 4417947"/>
              <a:gd name="connsiteX37" fmla="*/ 542142 w 4245123"/>
              <a:gd name="connsiteY37" fmla="*/ 144284 h 4417947"/>
              <a:gd name="connsiteX0" fmla="*/ 542142 w 4245123"/>
              <a:gd name="connsiteY0" fmla="*/ 144284 h 4621220"/>
              <a:gd name="connsiteX1" fmla="*/ 502386 w 4245123"/>
              <a:gd name="connsiteY1" fmla="*/ 245482 h 4621220"/>
              <a:gd name="connsiteX2" fmla="*/ 393959 w 4245123"/>
              <a:gd name="connsiteY2" fmla="*/ 223797 h 4621220"/>
              <a:gd name="connsiteX3" fmla="*/ 328903 w 4245123"/>
              <a:gd name="connsiteY3" fmla="*/ 278010 h 4621220"/>
              <a:gd name="connsiteX4" fmla="*/ 303603 w 4245123"/>
              <a:gd name="connsiteY4" fmla="*/ 321381 h 4621220"/>
              <a:gd name="connsiteX5" fmla="*/ 299989 w 4245123"/>
              <a:gd name="connsiteY5" fmla="*/ 375594 h 4621220"/>
              <a:gd name="connsiteX6" fmla="*/ 253004 w 4245123"/>
              <a:gd name="connsiteY6" fmla="*/ 429808 h 4621220"/>
              <a:gd name="connsiteX7" fmla="*/ 216862 w 4245123"/>
              <a:gd name="connsiteY7" fmla="*/ 487635 h 4621220"/>
              <a:gd name="connsiteX8" fmla="*/ 177105 w 4245123"/>
              <a:gd name="connsiteY8" fmla="*/ 447879 h 4621220"/>
              <a:gd name="connsiteX9" fmla="*/ 137349 w 4245123"/>
              <a:gd name="connsiteY9" fmla="*/ 433422 h 4621220"/>
              <a:gd name="connsiteX10" fmla="*/ 115663 w 4245123"/>
              <a:gd name="connsiteY10" fmla="*/ 476793 h 4621220"/>
              <a:gd name="connsiteX11" fmla="*/ 187948 w 4245123"/>
              <a:gd name="connsiteY11" fmla="*/ 541849 h 4621220"/>
              <a:gd name="connsiteX12" fmla="*/ 119278 w 4245123"/>
              <a:gd name="connsiteY12" fmla="*/ 574377 h 4621220"/>
              <a:gd name="connsiteX13" fmla="*/ 46993 w 4245123"/>
              <a:gd name="connsiteY13" fmla="*/ 574377 h 4621220"/>
              <a:gd name="connsiteX14" fmla="*/ 8 w 4245123"/>
              <a:gd name="connsiteY14" fmla="*/ 614133 h 4621220"/>
              <a:gd name="connsiteX15" fmla="*/ 43379 w 4245123"/>
              <a:gd name="connsiteY15" fmla="*/ 675575 h 4621220"/>
              <a:gd name="connsiteX16" fmla="*/ 79521 w 4245123"/>
              <a:gd name="connsiteY16" fmla="*/ 718946 h 4621220"/>
              <a:gd name="connsiteX17" fmla="*/ 90364 w 4245123"/>
              <a:gd name="connsiteY17" fmla="*/ 812916 h 4621220"/>
              <a:gd name="connsiteX18" fmla="*/ 173491 w 4245123"/>
              <a:gd name="connsiteY18" fmla="*/ 830987 h 4621220"/>
              <a:gd name="connsiteX19" fmla="*/ 224090 w 4245123"/>
              <a:gd name="connsiteY19" fmla="*/ 917729 h 4621220"/>
              <a:gd name="connsiteX20" fmla="*/ 292761 w 4245123"/>
              <a:gd name="connsiteY20" fmla="*/ 838216 h 4621220"/>
              <a:gd name="connsiteX21" fmla="*/ 314446 w 4245123"/>
              <a:gd name="connsiteY21" fmla="*/ 932186 h 4621220"/>
              <a:gd name="connsiteX22" fmla="*/ 346974 w 4245123"/>
              <a:gd name="connsiteY22" fmla="*/ 856287 h 4621220"/>
              <a:gd name="connsiteX23" fmla="*/ 393959 w 4245123"/>
              <a:gd name="connsiteY23" fmla="*/ 823759 h 4621220"/>
              <a:gd name="connsiteX24" fmla="*/ 365045 w 4245123"/>
              <a:gd name="connsiteY24" fmla="*/ 776774 h 4621220"/>
              <a:gd name="connsiteX25" fmla="*/ 473472 w 4245123"/>
              <a:gd name="connsiteY25" fmla="*/ 697261 h 4621220"/>
              <a:gd name="connsiteX26" fmla="*/ 549371 w 4245123"/>
              <a:gd name="connsiteY26" fmla="*/ 863515 h 4621220"/>
              <a:gd name="connsiteX27" fmla="*/ 596356 w 4245123"/>
              <a:gd name="connsiteY27" fmla="*/ 863515 h 4621220"/>
              <a:gd name="connsiteX28" fmla="*/ 596356 w 4245123"/>
              <a:gd name="connsiteY28" fmla="*/ 968328 h 4621220"/>
              <a:gd name="connsiteX29" fmla="*/ 625270 w 4245123"/>
              <a:gd name="connsiteY29" fmla="*/ 990013 h 4621220"/>
              <a:gd name="connsiteX30" fmla="*/ 733696 w 4245123"/>
              <a:gd name="connsiteY30" fmla="*/ 953871 h 4621220"/>
              <a:gd name="connsiteX31" fmla="*/ 820438 w 4245123"/>
              <a:gd name="connsiteY31" fmla="*/ 1026156 h 4621220"/>
              <a:gd name="connsiteX32" fmla="*/ 932479 w 4245123"/>
              <a:gd name="connsiteY32" fmla="*/ 917729 h 4621220"/>
              <a:gd name="connsiteX33" fmla="*/ 785716 w 4245123"/>
              <a:gd name="connsiteY33" fmla="*/ 4031086 h 4621220"/>
              <a:gd name="connsiteX34" fmla="*/ 4244447 w 4245123"/>
              <a:gd name="connsiteY34" fmla="*/ 3962200 h 4621220"/>
              <a:gd name="connsiteX35" fmla="*/ 1105962 w 4245123"/>
              <a:gd name="connsiteY35" fmla="*/ 335838 h 4621220"/>
              <a:gd name="connsiteX36" fmla="*/ 748153 w 4245123"/>
              <a:gd name="connsiteY36" fmla="*/ 3329 h 4621220"/>
              <a:gd name="connsiteX37" fmla="*/ 542142 w 4245123"/>
              <a:gd name="connsiteY37" fmla="*/ 144284 h 4621220"/>
              <a:gd name="connsiteX0" fmla="*/ 542142 w 4323402"/>
              <a:gd name="connsiteY0" fmla="*/ 144284 h 4529065"/>
              <a:gd name="connsiteX1" fmla="*/ 502386 w 4323402"/>
              <a:gd name="connsiteY1" fmla="*/ 245482 h 4529065"/>
              <a:gd name="connsiteX2" fmla="*/ 393959 w 4323402"/>
              <a:gd name="connsiteY2" fmla="*/ 223797 h 4529065"/>
              <a:gd name="connsiteX3" fmla="*/ 328903 w 4323402"/>
              <a:gd name="connsiteY3" fmla="*/ 278010 h 4529065"/>
              <a:gd name="connsiteX4" fmla="*/ 303603 w 4323402"/>
              <a:gd name="connsiteY4" fmla="*/ 321381 h 4529065"/>
              <a:gd name="connsiteX5" fmla="*/ 299989 w 4323402"/>
              <a:gd name="connsiteY5" fmla="*/ 375594 h 4529065"/>
              <a:gd name="connsiteX6" fmla="*/ 253004 w 4323402"/>
              <a:gd name="connsiteY6" fmla="*/ 429808 h 4529065"/>
              <a:gd name="connsiteX7" fmla="*/ 216862 w 4323402"/>
              <a:gd name="connsiteY7" fmla="*/ 487635 h 4529065"/>
              <a:gd name="connsiteX8" fmla="*/ 177105 w 4323402"/>
              <a:gd name="connsiteY8" fmla="*/ 447879 h 4529065"/>
              <a:gd name="connsiteX9" fmla="*/ 137349 w 4323402"/>
              <a:gd name="connsiteY9" fmla="*/ 433422 h 4529065"/>
              <a:gd name="connsiteX10" fmla="*/ 115663 w 4323402"/>
              <a:gd name="connsiteY10" fmla="*/ 476793 h 4529065"/>
              <a:gd name="connsiteX11" fmla="*/ 187948 w 4323402"/>
              <a:gd name="connsiteY11" fmla="*/ 541849 h 4529065"/>
              <a:gd name="connsiteX12" fmla="*/ 119278 w 4323402"/>
              <a:gd name="connsiteY12" fmla="*/ 574377 h 4529065"/>
              <a:gd name="connsiteX13" fmla="*/ 46993 w 4323402"/>
              <a:gd name="connsiteY13" fmla="*/ 574377 h 4529065"/>
              <a:gd name="connsiteX14" fmla="*/ 8 w 4323402"/>
              <a:gd name="connsiteY14" fmla="*/ 614133 h 4529065"/>
              <a:gd name="connsiteX15" fmla="*/ 43379 w 4323402"/>
              <a:gd name="connsiteY15" fmla="*/ 675575 h 4529065"/>
              <a:gd name="connsiteX16" fmla="*/ 79521 w 4323402"/>
              <a:gd name="connsiteY16" fmla="*/ 718946 h 4529065"/>
              <a:gd name="connsiteX17" fmla="*/ 90364 w 4323402"/>
              <a:gd name="connsiteY17" fmla="*/ 812916 h 4529065"/>
              <a:gd name="connsiteX18" fmla="*/ 173491 w 4323402"/>
              <a:gd name="connsiteY18" fmla="*/ 830987 h 4529065"/>
              <a:gd name="connsiteX19" fmla="*/ 224090 w 4323402"/>
              <a:gd name="connsiteY19" fmla="*/ 917729 h 4529065"/>
              <a:gd name="connsiteX20" fmla="*/ 292761 w 4323402"/>
              <a:gd name="connsiteY20" fmla="*/ 838216 h 4529065"/>
              <a:gd name="connsiteX21" fmla="*/ 314446 w 4323402"/>
              <a:gd name="connsiteY21" fmla="*/ 932186 h 4529065"/>
              <a:gd name="connsiteX22" fmla="*/ 346974 w 4323402"/>
              <a:gd name="connsiteY22" fmla="*/ 856287 h 4529065"/>
              <a:gd name="connsiteX23" fmla="*/ 393959 w 4323402"/>
              <a:gd name="connsiteY23" fmla="*/ 823759 h 4529065"/>
              <a:gd name="connsiteX24" fmla="*/ 365045 w 4323402"/>
              <a:gd name="connsiteY24" fmla="*/ 776774 h 4529065"/>
              <a:gd name="connsiteX25" fmla="*/ 473472 w 4323402"/>
              <a:gd name="connsiteY25" fmla="*/ 697261 h 4529065"/>
              <a:gd name="connsiteX26" fmla="*/ 549371 w 4323402"/>
              <a:gd name="connsiteY26" fmla="*/ 863515 h 4529065"/>
              <a:gd name="connsiteX27" fmla="*/ 596356 w 4323402"/>
              <a:gd name="connsiteY27" fmla="*/ 863515 h 4529065"/>
              <a:gd name="connsiteX28" fmla="*/ 596356 w 4323402"/>
              <a:gd name="connsiteY28" fmla="*/ 968328 h 4529065"/>
              <a:gd name="connsiteX29" fmla="*/ 625270 w 4323402"/>
              <a:gd name="connsiteY29" fmla="*/ 990013 h 4529065"/>
              <a:gd name="connsiteX30" fmla="*/ 733696 w 4323402"/>
              <a:gd name="connsiteY30" fmla="*/ 953871 h 4529065"/>
              <a:gd name="connsiteX31" fmla="*/ 820438 w 4323402"/>
              <a:gd name="connsiteY31" fmla="*/ 1026156 h 4529065"/>
              <a:gd name="connsiteX32" fmla="*/ 932479 w 4323402"/>
              <a:gd name="connsiteY32" fmla="*/ 917729 h 4529065"/>
              <a:gd name="connsiteX33" fmla="*/ 785716 w 4323402"/>
              <a:gd name="connsiteY33" fmla="*/ 4031086 h 4529065"/>
              <a:gd name="connsiteX34" fmla="*/ 4244447 w 4323402"/>
              <a:gd name="connsiteY34" fmla="*/ 3962200 h 4529065"/>
              <a:gd name="connsiteX35" fmla="*/ 3039058 w 4323402"/>
              <a:gd name="connsiteY35" fmla="*/ 2289370 h 4529065"/>
              <a:gd name="connsiteX36" fmla="*/ 1105962 w 4323402"/>
              <a:gd name="connsiteY36" fmla="*/ 335838 h 4529065"/>
              <a:gd name="connsiteX37" fmla="*/ 748153 w 4323402"/>
              <a:gd name="connsiteY37" fmla="*/ 3329 h 4529065"/>
              <a:gd name="connsiteX38" fmla="*/ 542142 w 4323402"/>
              <a:gd name="connsiteY38" fmla="*/ 144284 h 4529065"/>
              <a:gd name="connsiteX0" fmla="*/ 542142 w 4483620"/>
              <a:gd name="connsiteY0" fmla="*/ 2773914 h 7416723"/>
              <a:gd name="connsiteX1" fmla="*/ 502386 w 4483620"/>
              <a:gd name="connsiteY1" fmla="*/ 2875112 h 7416723"/>
              <a:gd name="connsiteX2" fmla="*/ 393959 w 4483620"/>
              <a:gd name="connsiteY2" fmla="*/ 2853427 h 7416723"/>
              <a:gd name="connsiteX3" fmla="*/ 328903 w 4483620"/>
              <a:gd name="connsiteY3" fmla="*/ 2907640 h 7416723"/>
              <a:gd name="connsiteX4" fmla="*/ 303603 w 4483620"/>
              <a:gd name="connsiteY4" fmla="*/ 2951011 h 7416723"/>
              <a:gd name="connsiteX5" fmla="*/ 299989 w 4483620"/>
              <a:gd name="connsiteY5" fmla="*/ 3005224 h 7416723"/>
              <a:gd name="connsiteX6" fmla="*/ 253004 w 4483620"/>
              <a:gd name="connsiteY6" fmla="*/ 3059438 h 7416723"/>
              <a:gd name="connsiteX7" fmla="*/ 216862 w 4483620"/>
              <a:gd name="connsiteY7" fmla="*/ 3117265 h 7416723"/>
              <a:gd name="connsiteX8" fmla="*/ 177105 w 4483620"/>
              <a:gd name="connsiteY8" fmla="*/ 3077509 h 7416723"/>
              <a:gd name="connsiteX9" fmla="*/ 137349 w 4483620"/>
              <a:gd name="connsiteY9" fmla="*/ 3063052 h 7416723"/>
              <a:gd name="connsiteX10" fmla="*/ 115663 w 4483620"/>
              <a:gd name="connsiteY10" fmla="*/ 3106423 h 7416723"/>
              <a:gd name="connsiteX11" fmla="*/ 187948 w 4483620"/>
              <a:gd name="connsiteY11" fmla="*/ 3171479 h 7416723"/>
              <a:gd name="connsiteX12" fmla="*/ 119278 w 4483620"/>
              <a:gd name="connsiteY12" fmla="*/ 3204007 h 7416723"/>
              <a:gd name="connsiteX13" fmla="*/ 46993 w 4483620"/>
              <a:gd name="connsiteY13" fmla="*/ 3204007 h 7416723"/>
              <a:gd name="connsiteX14" fmla="*/ 8 w 4483620"/>
              <a:gd name="connsiteY14" fmla="*/ 3243763 h 7416723"/>
              <a:gd name="connsiteX15" fmla="*/ 43379 w 4483620"/>
              <a:gd name="connsiteY15" fmla="*/ 3305205 h 7416723"/>
              <a:gd name="connsiteX16" fmla="*/ 79521 w 4483620"/>
              <a:gd name="connsiteY16" fmla="*/ 3348576 h 7416723"/>
              <a:gd name="connsiteX17" fmla="*/ 90364 w 4483620"/>
              <a:gd name="connsiteY17" fmla="*/ 3442546 h 7416723"/>
              <a:gd name="connsiteX18" fmla="*/ 173491 w 4483620"/>
              <a:gd name="connsiteY18" fmla="*/ 3460617 h 7416723"/>
              <a:gd name="connsiteX19" fmla="*/ 224090 w 4483620"/>
              <a:gd name="connsiteY19" fmla="*/ 3547359 h 7416723"/>
              <a:gd name="connsiteX20" fmla="*/ 292761 w 4483620"/>
              <a:gd name="connsiteY20" fmla="*/ 3467846 h 7416723"/>
              <a:gd name="connsiteX21" fmla="*/ 314446 w 4483620"/>
              <a:gd name="connsiteY21" fmla="*/ 3561816 h 7416723"/>
              <a:gd name="connsiteX22" fmla="*/ 346974 w 4483620"/>
              <a:gd name="connsiteY22" fmla="*/ 3485917 h 7416723"/>
              <a:gd name="connsiteX23" fmla="*/ 393959 w 4483620"/>
              <a:gd name="connsiteY23" fmla="*/ 3453389 h 7416723"/>
              <a:gd name="connsiteX24" fmla="*/ 365045 w 4483620"/>
              <a:gd name="connsiteY24" fmla="*/ 3406404 h 7416723"/>
              <a:gd name="connsiteX25" fmla="*/ 473472 w 4483620"/>
              <a:gd name="connsiteY25" fmla="*/ 3326891 h 7416723"/>
              <a:gd name="connsiteX26" fmla="*/ 549371 w 4483620"/>
              <a:gd name="connsiteY26" fmla="*/ 3493145 h 7416723"/>
              <a:gd name="connsiteX27" fmla="*/ 596356 w 4483620"/>
              <a:gd name="connsiteY27" fmla="*/ 3493145 h 7416723"/>
              <a:gd name="connsiteX28" fmla="*/ 596356 w 4483620"/>
              <a:gd name="connsiteY28" fmla="*/ 3597958 h 7416723"/>
              <a:gd name="connsiteX29" fmla="*/ 625270 w 4483620"/>
              <a:gd name="connsiteY29" fmla="*/ 3619643 h 7416723"/>
              <a:gd name="connsiteX30" fmla="*/ 733696 w 4483620"/>
              <a:gd name="connsiteY30" fmla="*/ 3583501 h 7416723"/>
              <a:gd name="connsiteX31" fmla="*/ 820438 w 4483620"/>
              <a:gd name="connsiteY31" fmla="*/ 3655786 h 7416723"/>
              <a:gd name="connsiteX32" fmla="*/ 932479 w 4483620"/>
              <a:gd name="connsiteY32" fmla="*/ 3547359 h 7416723"/>
              <a:gd name="connsiteX33" fmla="*/ 785716 w 4483620"/>
              <a:gd name="connsiteY33" fmla="*/ 6660716 h 7416723"/>
              <a:gd name="connsiteX34" fmla="*/ 4244447 w 4483620"/>
              <a:gd name="connsiteY34" fmla="*/ 6591830 h 7416723"/>
              <a:gd name="connsiteX35" fmla="*/ 3844601 w 4483620"/>
              <a:gd name="connsiteY35" fmla="*/ 63971 h 7416723"/>
              <a:gd name="connsiteX36" fmla="*/ 1105962 w 4483620"/>
              <a:gd name="connsiteY36" fmla="*/ 2965468 h 7416723"/>
              <a:gd name="connsiteX37" fmla="*/ 748153 w 4483620"/>
              <a:gd name="connsiteY37" fmla="*/ 2632959 h 7416723"/>
              <a:gd name="connsiteX38" fmla="*/ 542142 w 4483620"/>
              <a:gd name="connsiteY38" fmla="*/ 2773914 h 7416723"/>
              <a:gd name="connsiteX0" fmla="*/ 542142 w 4357840"/>
              <a:gd name="connsiteY0" fmla="*/ 2773914 h 7115139"/>
              <a:gd name="connsiteX1" fmla="*/ 502386 w 4357840"/>
              <a:gd name="connsiteY1" fmla="*/ 2875112 h 7115139"/>
              <a:gd name="connsiteX2" fmla="*/ 393959 w 4357840"/>
              <a:gd name="connsiteY2" fmla="*/ 2853427 h 7115139"/>
              <a:gd name="connsiteX3" fmla="*/ 328903 w 4357840"/>
              <a:gd name="connsiteY3" fmla="*/ 2907640 h 7115139"/>
              <a:gd name="connsiteX4" fmla="*/ 303603 w 4357840"/>
              <a:gd name="connsiteY4" fmla="*/ 2951011 h 7115139"/>
              <a:gd name="connsiteX5" fmla="*/ 299989 w 4357840"/>
              <a:gd name="connsiteY5" fmla="*/ 3005224 h 7115139"/>
              <a:gd name="connsiteX6" fmla="*/ 253004 w 4357840"/>
              <a:gd name="connsiteY6" fmla="*/ 3059438 h 7115139"/>
              <a:gd name="connsiteX7" fmla="*/ 216862 w 4357840"/>
              <a:gd name="connsiteY7" fmla="*/ 3117265 h 7115139"/>
              <a:gd name="connsiteX8" fmla="*/ 177105 w 4357840"/>
              <a:gd name="connsiteY8" fmla="*/ 3077509 h 7115139"/>
              <a:gd name="connsiteX9" fmla="*/ 137349 w 4357840"/>
              <a:gd name="connsiteY9" fmla="*/ 3063052 h 7115139"/>
              <a:gd name="connsiteX10" fmla="*/ 115663 w 4357840"/>
              <a:gd name="connsiteY10" fmla="*/ 3106423 h 7115139"/>
              <a:gd name="connsiteX11" fmla="*/ 187948 w 4357840"/>
              <a:gd name="connsiteY11" fmla="*/ 3171479 h 7115139"/>
              <a:gd name="connsiteX12" fmla="*/ 119278 w 4357840"/>
              <a:gd name="connsiteY12" fmla="*/ 3204007 h 7115139"/>
              <a:gd name="connsiteX13" fmla="*/ 46993 w 4357840"/>
              <a:gd name="connsiteY13" fmla="*/ 3204007 h 7115139"/>
              <a:gd name="connsiteX14" fmla="*/ 8 w 4357840"/>
              <a:gd name="connsiteY14" fmla="*/ 3243763 h 7115139"/>
              <a:gd name="connsiteX15" fmla="*/ 43379 w 4357840"/>
              <a:gd name="connsiteY15" fmla="*/ 3305205 h 7115139"/>
              <a:gd name="connsiteX16" fmla="*/ 79521 w 4357840"/>
              <a:gd name="connsiteY16" fmla="*/ 3348576 h 7115139"/>
              <a:gd name="connsiteX17" fmla="*/ 90364 w 4357840"/>
              <a:gd name="connsiteY17" fmla="*/ 3442546 h 7115139"/>
              <a:gd name="connsiteX18" fmla="*/ 173491 w 4357840"/>
              <a:gd name="connsiteY18" fmla="*/ 3460617 h 7115139"/>
              <a:gd name="connsiteX19" fmla="*/ 224090 w 4357840"/>
              <a:gd name="connsiteY19" fmla="*/ 3547359 h 7115139"/>
              <a:gd name="connsiteX20" fmla="*/ 292761 w 4357840"/>
              <a:gd name="connsiteY20" fmla="*/ 3467846 h 7115139"/>
              <a:gd name="connsiteX21" fmla="*/ 314446 w 4357840"/>
              <a:gd name="connsiteY21" fmla="*/ 3561816 h 7115139"/>
              <a:gd name="connsiteX22" fmla="*/ 346974 w 4357840"/>
              <a:gd name="connsiteY22" fmla="*/ 3485917 h 7115139"/>
              <a:gd name="connsiteX23" fmla="*/ 393959 w 4357840"/>
              <a:gd name="connsiteY23" fmla="*/ 3453389 h 7115139"/>
              <a:gd name="connsiteX24" fmla="*/ 365045 w 4357840"/>
              <a:gd name="connsiteY24" fmla="*/ 3406404 h 7115139"/>
              <a:gd name="connsiteX25" fmla="*/ 473472 w 4357840"/>
              <a:gd name="connsiteY25" fmla="*/ 3326891 h 7115139"/>
              <a:gd name="connsiteX26" fmla="*/ 549371 w 4357840"/>
              <a:gd name="connsiteY26" fmla="*/ 3493145 h 7115139"/>
              <a:gd name="connsiteX27" fmla="*/ 596356 w 4357840"/>
              <a:gd name="connsiteY27" fmla="*/ 3493145 h 7115139"/>
              <a:gd name="connsiteX28" fmla="*/ 596356 w 4357840"/>
              <a:gd name="connsiteY28" fmla="*/ 3597958 h 7115139"/>
              <a:gd name="connsiteX29" fmla="*/ 625270 w 4357840"/>
              <a:gd name="connsiteY29" fmla="*/ 3619643 h 7115139"/>
              <a:gd name="connsiteX30" fmla="*/ 733696 w 4357840"/>
              <a:gd name="connsiteY30" fmla="*/ 3583501 h 7115139"/>
              <a:gd name="connsiteX31" fmla="*/ 820438 w 4357840"/>
              <a:gd name="connsiteY31" fmla="*/ 3655786 h 7115139"/>
              <a:gd name="connsiteX32" fmla="*/ 932479 w 4357840"/>
              <a:gd name="connsiteY32" fmla="*/ 3547359 h 7115139"/>
              <a:gd name="connsiteX33" fmla="*/ 785716 w 4357840"/>
              <a:gd name="connsiteY33" fmla="*/ 6660716 h 7115139"/>
              <a:gd name="connsiteX34" fmla="*/ 4244447 w 4357840"/>
              <a:gd name="connsiteY34" fmla="*/ 6591830 h 7115139"/>
              <a:gd name="connsiteX35" fmla="*/ 3844601 w 4357840"/>
              <a:gd name="connsiteY35" fmla="*/ 63971 h 7115139"/>
              <a:gd name="connsiteX36" fmla="*/ 1105962 w 4357840"/>
              <a:gd name="connsiteY36" fmla="*/ 2965468 h 7115139"/>
              <a:gd name="connsiteX37" fmla="*/ 748153 w 4357840"/>
              <a:gd name="connsiteY37" fmla="*/ 2632959 h 7115139"/>
              <a:gd name="connsiteX38" fmla="*/ 542142 w 4357840"/>
              <a:gd name="connsiteY38" fmla="*/ 2773914 h 7115139"/>
              <a:gd name="connsiteX0" fmla="*/ 542142 w 4357840"/>
              <a:gd name="connsiteY0" fmla="*/ 2773914 h 6660716"/>
              <a:gd name="connsiteX1" fmla="*/ 502386 w 4357840"/>
              <a:gd name="connsiteY1" fmla="*/ 2875112 h 6660716"/>
              <a:gd name="connsiteX2" fmla="*/ 393959 w 4357840"/>
              <a:gd name="connsiteY2" fmla="*/ 2853427 h 6660716"/>
              <a:gd name="connsiteX3" fmla="*/ 328903 w 4357840"/>
              <a:gd name="connsiteY3" fmla="*/ 2907640 h 6660716"/>
              <a:gd name="connsiteX4" fmla="*/ 303603 w 4357840"/>
              <a:gd name="connsiteY4" fmla="*/ 2951011 h 6660716"/>
              <a:gd name="connsiteX5" fmla="*/ 299989 w 4357840"/>
              <a:gd name="connsiteY5" fmla="*/ 3005224 h 6660716"/>
              <a:gd name="connsiteX6" fmla="*/ 253004 w 4357840"/>
              <a:gd name="connsiteY6" fmla="*/ 3059438 h 6660716"/>
              <a:gd name="connsiteX7" fmla="*/ 216862 w 4357840"/>
              <a:gd name="connsiteY7" fmla="*/ 3117265 h 6660716"/>
              <a:gd name="connsiteX8" fmla="*/ 177105 w 4357840"/>
              <a:gd name="connsiteY8" fmla="*/ 3077509 h 6660716"/>
              <a:gd name="connsiteX9" fmla="*/ 137349 w 4357840"/>
              <a:gd name="connsiteY9" fmla="*/ 3063052 h 6660716"/>
              <a:gd name="connsiteX10" fmla="*/ 115663 w 4357840"/>
              <a:gd name="connsiteY10" fmla="*/ 3106423 h 6660716"/>
              <a:gd name="connsiteX11" fmla="*/ 187948 w 4357840"/>
              <a:gd name="connsiteY11" fmla="*/ 3171479 h 6660716"/>
              <a:gd name="connsiteX12" fmla="*/ 119278 w 4357840"/>
              <a:gd name="connsiteY12" fmla="*/ 3204007 h 6660716"/>
              <a:gd name="connsiteX13" fmla="*/ 46993 w 4357840"/>
              <a:gd name="connsiteY13" fmla="*/ 3204007 h 6660716"/>
              <a:gd name="connsiteX14" fmla="*/ 8 w 4357840"/>
              <a:gd name="connsiteY14" fmla="*/ 3243763 h 6660716"/>
              <a:gd name="connsiteX15" fmla="*/ 43379 w 4357840"/>
              <a:gd name="connsiteY15" fmla="*/ 3305205 h 6660716"/>
              <a:gd name="connsiteX16" fmla="*/ 79521 w 4357840"/>
              <a:gd name="connsiteY16" fmla="*/ 3348576 h 6660716"/>
              <a:gd name="connsiteX17" fmla="*/ 90364 w 4357840"/>
              <a:gd name="connsiteY17" fmla="*/ 3442546 h 6660716"/>
              <a:gd name="connsiteX18" fmla="*/ 173491 w 4357840"/>
              <a:gd name="connsiteY18" fmla="*/ 3460617 h 6660716"/>
              <a:gd name="connsiteX19" fmla="*/ 224090 w 4357840"/>
              <a:gd name="connsiteY19" fmla="*/ 3547359 h 6660716"/>
              <a:gd name="connsiteX20" fmla="*/ 292761 w 4357840"/>
              <a:gd name="connsiteY20" fmla="*/ 3467846 h 6660716"/>
              <a:gd name="connsiteX21" fmla="*/ 314446 w 4357840"/>
              <a:gd name="connsiteY21" fmla="*/ 3561816 h 6660716"/>
              <a:gd name="connsiteX22" fmla="*/ 346974 w 4357840"/>
              <a:gd name="connsiteY22" fmla="*/ 3485917 h 6660716"/>
              <a:gd name="connsiteX23" fmla="*/ 393959 w 4357840"/>
              <a:gd name="connsiteY23" fmla="*/ 3453389 h 6660716"/>
              <a:gd name="connsiteX24" fmla="*/ 365045 w 4357840"/>
              <a:gd name="connsiteY24" fmla="*/ 3406404 h 6660716"/>
              <a:gd name="connsiteX25" fmla="*/ 473472 w 4357840"/>
              <a:gd name="connsiteY25" fmla="*/ 3326891 h 6660716"/>
              <a:gd name="connsiteX26" fmla="*/ 549371 w 4357840"/>
              <a:gd name="connsiteY26" fmla="*/ 3493145 h 6660716"/>
              <a:gd name="connsiteX27" fmla="*/ 596356 w 4357840"/>
              <a:gd name="connsiteY27" fmla="*/ 3493145 h 6660716"/>
              <a:gd name="connsiteX28" fmla="*/ 596356 w 4357840"/>
              <a:gd name="connsiteY28" fmla="*/ 3597958 h 6660716"/>
              <a:gd name="connsiteX29" fmla="*/ 625270 w 4357840"/>
              <a:gd name="connsiteY29" fmla="*/ 3619643 h 6660716"/>
              <a:gd name="connsiteX30" fmla="*/ 733696 w 4357840"/>
              <a:gd name="connsiteY30" fmla="*/ 3583501 h 6660716"/>
              <a:gd name="connsiteX31" fmla="*/ 820438 w 4357840"/>
              <a:gd name="connsiteY31" fmla="*/ 3655786 h 6660716"/>
              <a:gd name="connsiteX32" fmla="*/ 932479 w 4357840"/>
              <a:gd name="connsiteY32" fmla="*/ 3547359 h 6660716"/>
              <a:gd name="connsiteX33" fmla="*/ 785716 w 4357840"/>
              <a:gd name="connsiteY33" fmla="*/ 6660716 h 6660716"/>
              <a:gd name="connsiteX34" fmla="*/ 4244447 w 4357840"/>
              <a:gd name="connsiteY34" fmla="*/ 6591830 h 6660716"/>
              <a:gd name="connsiteX35" fmla="*/ 3844601 w 4357840"/>
              <a:gd name="connsiteY35" fmla="*/ 63971 h 6660716"/>
              <a:gd name="connsiteX36" fmla="*/ 1105962 w 4357840"/>
              <a:gd name="connsiteY36" fmla="*/ 2965468 h 6660716"/>
              <a:gd name="connsiteX37" fmla="*/ 748153 w 4357840"/>
              <a:gd name="connsiteY37" fmla="*/ 2632959 h 6660716"/>
              <a:gd name="connsiteX38" fmla="*/ 542142 w 4357840"/>
              <a:gd name="connsiteY38" fmla="*/ 2773914 h 6660716"/>
              <a:gd name="connsiteX0" fmla="*/ 542142 w 4483620"/>
              <a:gd name="connsiteY0" fmla="*/ 2773914 h 6660716"/>
              <a:gd name="connsiteX1" fmla="*/ 502386 w 4483620"/>
              <a:gd name="connsiteY1" fmla="*/ 2875112 h 6660716"/>
              <a:gd name="connsiteX2" fmla="*/ 393959 w 4483620"/>
              <a:gd name="connsiteY2" fmla="*/ 2853427 h 6660716"/>
              <a:gd name="connsiteX3" fmla="*/ 328903 w 4483620"/>
              <a:gd name="connsiteY3" fmla="*/ 2907640 h 6660716"/>
              <a:gd name="connsiteX4" fmla="*/ 303603 w 4483620"/>
              <a:gd name="connsiteY4" fmla="*/ 2951011 h 6660716"/>
              <a:gd name="connsiteX5" fmla="*/ 299989 w 4483620"/>
              <a:gd name="connsiteY5" fmla="*/ 3005224 h 6660716"/>
              <a:gd name="connsiteX6" fmla="*/ 253004 w 4483620"/>
              <a:gd name="connsiteY6" fmla="*/ 3059438 h 6660716"/>
              <a:gd name="connsiteX7" fmla="*/ 216862 w 4483620"/>
              <a:gd name="connsiteY7" fmla="*/ 3117265 h 6660716"/>
              <a:gd name="connsiteX8" fmla="*/ 177105 w 4483620"/>
              <a:gd name="connsiteY8" fmla="*/ 3077509 h 6660716"/>
              <a:gd name="connsiteX9" fmla="*/ 137349 w 4483620"/>
              <a:gd name="connsiteY9" fmla="*/ 3063052 h 6660716"/>
              <a:gd name="connsiteX10" fmla="*/ 115663 w 4483620"/>
              <a:gd name="connsiteY10" fmla="*/ 3106423 h 6660716"/>
              <a:gd name="connsiteX11" fmla="*/ 187948 w 4483620"/>
              <a:gd name="connsiteY11" fmla="*/ 3171479 h 6660716"/>
              <a:gd name="connsiteX12" fmla="*/ 119278 w 4483620"/>
              <a:gd name="connsiteY12" fmla="*/ 3204007 h 6660716"/>
              <a:gd name="connsiteX13" fmla="*/ 46993 w 4483620"/>
              <a:gd name="connsiteY13" fmla="*/ 3204007 h 6660716"/>
              <a:gd name="connsiteX14" fmla="*/ 8 w 4483620"/>
              <a:gd name="connsiteY14" fmla="*/ 3243763 h 6660716"/>
              <a:gd name="connsiteX15" fmla="*/ 43379 w 4483620"/>
              <a:gd name="connsiteY15" fmla="*/ 3305205 h 6660716"/>
              <a:gd name="connsiteX16" fmla="*/ 79521 w 4483620"/>
              <a:gd name="connsiteY16" fmla="*/ 3348576 h 6660716"/>
              <a:gd name="connsiteX17" fmla="*/ 90364 w 4483620"/>
              <a:gd name="connsiteY17" fmla="*/ 3442546 h 6660716"/>
              <a:gd name="connsiteX18" fmla="*/ 173491 w 4483620"/>
              <a:gd name="connsiteY18" fmla="*/ 3460617 h 6660716"/>
              <a:gd name="connsiteX19" fmla="*/ 224090 w 4483620"/>
              <a:gd name="connsiteY19" fmla="*/ 3547359 h 6660716"/>
              <a:gd name="connsiteX20" fmla="*/ 292761 w 4483620"/>
              <a:gd name="connsiteY20" fmla="*/ 3467846 h 6660716"/>
              <a:gd name="connsiteX21" fmla="*/ 314446 w 4483620"/>
              <a:gd name="connsiteY21" fmla="*/ 3561816 h 6660716"/>
              <a:gd name="connsiteX22" fmla="*/ 346974 w 4483620"/>
              <a:gd name="connsiteY22" fmla="*/ 3485917 h 6660716"/>
              <a:gd name="connsiteX23" fmla="*/ 393959 w 4483620"/>
              <a:gd name="connsiteY23" fmla="*/ 3453389 h 6660716"/>
              <a:gd name="connsiteX24" fmla="*/ 365045 w 4483620"/>
              <a:gd name="connsiteY24" fmla="*/ 3406404 h 6660716"/>
              <a:gd name="connsiteX25" fmla="*/ 473472 w 4483620"/>
              <a:gd name="connsiteY25" fmla="*/ 3326891 h 6660716"/>
              <a:gd name="connsiteX26" fmla="*/ 549371 w 4483620"/>
              <a:gd name="connsiteY26" fmla="*/ 3493145 h 6660716"/>
              <a:gd name="connsiteX27" fmla="*/ 596356 w 4483620"/>
              <a:gd name="connsiteY27" fmla="*/ 3493145 h 6660716"/>
              <a:gd name="connsiteX28" fmla="*/ 596356 w 4483620"/>
              <a:gd name="connsiteY28" fmla="*/ 3597958 h 6660716"/>
              <a:gd name="connsiteX29" fmla="*/ 625270 w 4483620"/>
              <a:gd name="connsiteY29" fmla="*/ 3619643 h 6660716"/>
              <a:gd name="connsiteX30" fmla="*/ 733696 w 4483620"/>
              <a:gd name="connsiteY30" fmla="*/ 3583501 h 6660716"/>
              <a:gd name="connsiteX31" fmla="*/ 820438 w 4483620"/>
              <a:gd name="connsiteY31" fmla="*/ 3655786 h 6660716"/>
              <a:gd name="connsiteX32" fmla="*/ 932479 w 4483620"/>
              <a:gd name="connsiteY32" fmla="*/ 3547359 h 6660716"/>
              <a:gd name="connsiteX33" fmla="*/ 785716 w 4483620"/>
              <a:gd name="connsiteY33" fmla="*/ 6660716 h 6660716"/>
              <a:gd name="connsiteX34" fmla="*/ 4244447 w 4483620"/>
              <a:gd name="connsiteY34" fmla="*/ 6591830 h 6660716"/>
              <a:gd name="connsiteX35" fmla="*/ 3844601 w 4483620"/>
              <a:gd name="connsiteY35" fmla="*/ 63971 h 6660716"/>
              <a:gd name="connsiteX36" fmla="*/ 1105962 w 4483620"/>
              <a:gd name="connsiteY36" fmla="*/ 2965468 h 6660716"/>
              <a:gd name="connsiteX37" fmla="*/ 748153 w 4483620"/>
              <a:gd name="connsiteY37" fmla="*/ 2632959 h 6660716"/>
              <a:gd name="connsiteX38" fmla="*/ 542142 w 4483620"/>
              <a:gd name="connsiteY38" fmla="*/ 2773914 h 6660716"/>
              <a:gd name="connsiteX0" fmla="*/ 542142 w 4613126"/>
              <a:gd name="connsiteY0" fmla="*/ 2773914 h 7093605"/>
              <a:gd name="connsiteX1" fmla="*/ 502386 w 4613126"/>
              <a:gd name="connsiteY1" fmla="*/ 2875112 h 7093605"/>
              <a:gd name="connsiteX2" fmla="*/ 393959 w 4613126"/>
              <a:gd name="connsiteY2" fmla="*/ 2853427 h 7093605"/>
              <a:gd name="connsiteX3" fmla="*/ 328903 w 4613126"/>
              <a:gd name="connsiteY3" fmla="*/ 2907640 h 7093605"/>
              <a:gd name="connsiteX4" fmla="*/ 303603 w 4613126"/>
              <a:gd name="connsiteY4" fmla="*/ 2951011 h 7093605"/>
              <a:gd name="connsiteX5" fmla="*/ 299989 w 4613126"/>
              <a:gd name="connsiteY5" fmla="*/ 3005224 h 7093605"/>
              <a:gd name="connsiteX6" fmla="*/ 253004 w 4613126"/>
              <a:gd name="connsiteY6" fmla="*/ 3059438 h 7093605"/>
              <a:gd name="connsiteX7" fmla="*/ 216862 w 4613126"/>
              <a:gd name="connsiteY7" fmla="*/ 3117265 h 7093605"/>
              <a:gd name="connsiteX8" fmla="*/ 177105 w 4613126"/>
              <a:gd name="connsiteY8" fmla="*/ 3077509 h 7093605"/>
              <a:gd name="connsiteX9" fmla="*/ 137349 w 4613126"/>
              <a:gd name="connsiteY9" fmla="*/ 3063052 h 7093605"/>
              <a:gd name="connsiteX10" fmla="*/ 115663 w 4613126"/>
              <a:gd name="connsiteY10" fmla="*/ 3106423 h 7093605"/>
              <a:gd name="connsiteX11" fmla="*/ 187948 w 4613126"/>
              <a:gd name="connsiteY11" fmla="*/ 3171479 h 7093605"/>
              <a:gd name="connsiteX12" fmla="*/ 119278 w 4613126"/>
              <a:gd name="connsiteY12" fmla="*/ 3204007 h 7093605"/>
              <a:gd name="connsiteX13" fmla="*/ 46993 w 4613126"/>
              <a:gd name="connsiteY13" fmla="*/ 3204007 h 7093605"/>
              <a:gd name="connsiteX14" fmla="*/ 8 w 4613126"/>
              <a:gd name="connsiteY14" fmla="*/ 3243763 h 7093605"/>
              <a:gd name="connsiteX15" fmla="*/ 43379 w 4613126"/>
              <a:gd name="connsiteY15" fmla="*/ 3305205 h 7093605"/>
              <a:gd name="connsiteX16" fmla="*/ 79521 w 4613126"/>
              <a:gd name="connsiteY16" fmla="*/ 3348576 h 7093605"/>
              <a:gd name="connsiteX17" fmla="*/ 90364 w 4613126"/>
              <a:gd name="connsiteY17" fmla="*/ 3442546 h 7093605"/>
              <a:gd name="connsiteX18" fmla="*/ 173491 w 4613126"/>
              <a:gd name="connsiteY18" fmla="*/ 3460617 h 7093605"/>
              <a:gd name="connsiteX19" fmla="*/ 224090 w 4613126"/>
              <a:gd name="connsiteY19" fmla="*/ 3547359 h 7093605"/>
              <a:gd name="connsiteX20" fmla="*/ 292761 w 4613126"/>
              <a:gd name="connsiteY20" fmla="*/ 3467846 h 7093605"/>
              <a:gd name="connsiteX21" fmla="*/ 314446 w 4613126"/>
              <a:gd name="connsiteY21" fmla="*/ 3561816 h 7093605"/>
              <a:gd name="connsiteX22" fmla="*/ 346974 w 4613126"/>
              <a:gd name="connsiteY22" fmla="*/ 3485917 h 7093605"/>
              <a:gd name="connsiteX23" fmla="*/ 393959 w 4613126"/>
              <a:gd name="connsiteY23" fmla="*/ 3453389 h 7093605"/>
              <a:gd name="connsiteX24" fmla="*/ 365045 w 4613126"/>
              <a:gd name="connsiteY24" fmla="*/ 3406404 h 7093605"/>
              <a:gd name="connsiteX25" fmla="*/ 473472 w 4613126"/>
              <a:gd name="connsiteY25" fmla="*/ 3326891 h 7093605"/>
              <a:gd name="connsiteX26" fmla="*/ 549371 w 4613126"/>
              <a:gd name="connsiteY26" fmla="*/ 3493145 h 7093605"/>
              <a:gd name="connsiteX27" fmla="*/ 596356 w 4613126"/>
              <a:gd name="connsiteY27" fmla="*/ 3493145 h 7093605"/>
              <a:gd name="connsiteX28" fmla="*/ 596356 w 4613126"/>
              <a:gd name="connsiteY28" fmla="*/ 3597958 h 7093605"/>
              <a:gd name="connsiteX29" fmla="*/ 625270 w 4613126"/>
              <a:gd name="connsiteY29" fmla="*/ 3619643 h 7093605"/>
              <a:gd name="connsiteX30" fmla="*/ 733696 w 4613126"/>
              <a:gd name="connsiteY30" fmla="*/ 3583501 h 7093605"/>
              <a:gd name="connsiteX31" fmla="*/ 820438 w 4613126"/>
              <a:gd name="connsiteY31" fmla="*/ 3655786 h 7093605"/>
              <a:gd name="connsiteX32" fmla="*/ 932479 w 4613126"/>
              <a:gd name="connsiteY32" fmla="*/ 3547359 h 7093605"/>
              <a:gd name="connsiteX33" fmla="*/ 785716 w 4613126"/>
              <a:gd name="connsiteY33" fmla="*/ 6660716 h 7093605"/>
              <a:gd name="connsiteX34" fmla="*/ 4244447 w 4613126"/>
              <a:gd name="connsiteY34" fmla="*/ 6591830 h 7093605"/>
              <a:gd name="connsiteX35" fmla="*/ 4160287 w 4613126"/>
              <a:gd name="connsiteY35" fmla="*/ 63971 h 7093605"/>
              <a:gd name="connsiteX36" fmla="*/ 1105962 w 4613126"/>
              <a:gd name="connsiteY36" fmla="*/ 2965468 h 7093605"/>
              <a:gd name="connsiteX37" fmla="*/ 748153 w 4613126"/>
              <a:gd name="connsiteY37" fmla="*/ 2632959 h 7093605"/>
              <a:gd name="connsiteX38" fmla="*/ 542142 w 4613126"/>
              <a:gd name="connsiteY38" fmla="*/ 2773914 h 7093605"/>
              <a:gd name="connsiteX0" fmla="*/ 542142 w 4244447"/>
              <a:gd name="connsiteY0" fmla="*/ 2773914 h 7093605"/>
              <a:gd name="connsiteX1" fmla="*/ 502386 w 4244447"/>
              <a:gd name="connsiteY1" fmla="*/ 2875112 h 7093605"/>
              <a:gd name="connsiteX2" fmla="*/ 393959 w 4244447"/>
              <a:gd name="connsiteY2" fmla="*/ 2853427 h 7093605"/>
              <a:gd name="connsiteX3" fmla="*/ 328903 w 4244447"/>
              <a:gd name="connsiteY3" fmla="*/ 2907640 h 7093605"/>
              <a:gd name="connsiteX4" fmla="*/ 303603 w 4244447"/>
              <a:gd name="connsiteY4" fmla="*/ 2951011 h 7093605"/>
              <a:gd name="connsiteX5" fmla="*/ 299989 w 4244447"/>
              <a:gd name="connsiteY5" fmla="*/ 3005224 h 7093605"/>
              <a:gd name="connsiteX6" fmla="*/ 253004 w 4244447"/>
              <a:gd name="connsiteY6" fmla="*/ 3059438 h 7093605"/>
              <a:gd name="connsiteX7" fmla="*/ 216862 w 4244447"/>
              <a:gd name="connsiteY7" fmla="*/ 3117265 h 7093605"/>
              <a:gd name="connsiteX8" fmla="*/ 177105 w 4244447"/>
              <a:gd name="connsiteY8" fmla="*/ 3077509 h 7093605"/>
              <a:gd name="connsiteX9" fmla="*/ 137349 w 4244447"/>
              <a:gd name="connsiteY9" fmla="*/ 3063052 h 7093605"/>
              <a:gd name="connsiteX10" fmla="*/ 115663 w 4244447"/>
              <a:gd name="connsiteY10" fmla="*/ 3106423 h 7093605"/>
              <a:gd name="connsiteX11" fmla="*/ 187948 w 4244447"/>
              <a:gd name="connsiteY11" fmla="*/ 3171479 h 7093605"/>
              <a:gd name="connsiteX12" fmla="*/ 119278 w 4244447"/>
              <a:gd name="connsiteY12" fmla="*/ 3204007 h 7093605"/>
              <a:gd name="connsiteX13" fmla="*/ 46993 w 4244447"/>
              <a:gd name="connsiteY13" fmla="*/ 3204007 h 7093605"/>
              <a:gd name="connsiteX14" fmla="*/ 8 w 4244447"/>
              <a:gd name="connsiteY14" fmla="*/ 3243763 h 7093605"/>
              <a:gd name="connsiteX15" fmla="*/ 43379 w 4244447"/>
              <a:gd name="connsiteY15" fmla="*/ 3305205 h 7093605"/>
              <a:gd name="connsiteX16" fmla="*/ 79521 w 4244447"/>
              <a:gd name="connsiteY16" fmla="*/ 3348576 h 7093605"/>
              <a:gd name="connsiteX17" fmla="*/ 90364 w 4244447"/>
              <a:gd name="connsiteY17" fmla="*/ 3442546 h 7093605"/>
              <a:gd name="connsiteX18" fmla="*/ 173491 w 4244447"/>
              <a:gd name="connsiteY18" fmla="*/ 3460617 h 7093605"/>
              <a:gd name="connsiteX19" fmla="*/ 224090 w 4244447"/>
              <a:gd name="connsiteY19" fmla="*/ 3547359 h 7093605"/>
              <a:gd name="connsiteX20" fmla="*/ 292761 w 4244447"/>
              <a:gd name="connsiteY20" fmla="*/ 3467846 h 7093605"/>
              <a:gd name="connsiteX21" fmla="*/ 314446 w 4244447"/>
              <a:gd name="connsiteY21" fmla="*/ 3561816 h 7093605"/>
              <a:gd name="connsiteX22" fmla="*/ 346974 w 4244447"/>
              <a:gd name="connsiteY22" fmla="*/ 3485917 h 7093605"/>
              <a:gd name="connsiteX23" fmla="*/ 393959 w 4244447"/>
              <a:gd name="connsiteY23" fmla="*/ 3453389 h 7093605"/>
              <a:gd name="connsiteX24" fmla="*/ 365045 w 4244447"/>
              <a:gd name="connsiteY24" fmla="*/ 3406404 h 7093605"/>
              <a:gd name="connsiteX25" fmla="*/ 473472 w 4244447"/>
              <a:gd name="connsiteY25" fmla="*/ 3326891 h 7093605"/>
              <a:gd name="connsiteX26" fmla="*/ 549371 w 4244447"/>
              <a:gd name="connsiteY26" fmla="*/ 3493145 h 7093605"/>
              <a:gd name="connsiteX27" fmla="*/ 596356 w 4244447"/>
              <a:gd name="connsiteY27" fmla="*/ 3493145 h 7093605"/>
              <a:gd name="connsiteX28" fmla="*/ 596356 w 4244447"/>
              <a:gd name="connsiteY28" fmla="*/ 3597958 h 7093605"/>
              <a:gd name="connsiteX29" fmla="*/ 625270 w 4244447"/>
              <a:gd name="connsiteY29" fmla="*/ 3619643 h 7093605"/>
              <a:gd name="connsiteX30" fmla="*/ 733696 w 4244447"/>
              <a:gd name="connsiteY30" fmla="*/ 3583501 h 7093605"/>
              <a:gd name="connsiteX31" fmla="*/ 820438 w 4244447"/>
              <a:gd name="connsiteY31" fmla="*/ 3655786 h 7093605"/>
              <a:gd name="connsiteX32" fmla="*/ 932479 w 4244447"/>
              <a:gd name="connsiteY32" fmla="*/ 3547359 h 7093605"/>
              <a:gd name="connsiteX33" fmla="*/ 785716 w 4244447"/>
              <a:gd name="connsiteY33" fmla="*/ 6660716 h 7093605"/>
              <a:gd name="connsiteX34" fmla="*/ 4244447 w 4244447"/>
              <a:gd name="connsiteY34" fmla="*/ 6591830 h 7093605"/>
              <a:gd name="connsiteX35" fmla="*/ 4160287 w 4244447"/>
              <a:gd name="connsiteY35" fmla="*/ 63971 h 7093605"/>
              <a:gd name="connsiteX36" fmla="*/ 1105962 w 4244447"/>
              <a:gd name="connsiteY36" fmla="*/ 2965468 h 7093605"/>
              <a:gd name="connsiteX37" fmla="*/ 748153 w 4244447"/>
              <a:gd name="connsiteY37" fmla="*/ 2632959 h 7093605"/>
              <a:gd name="connsiteX38" fmla="*/ 542142 w 4244447"/>
              <a:gd name="connsiteY38" fmla="*/ 2773914 h 7093605"/>
              <a:gd name="connsiteX0" fmla="*/ 542142 w 4244447"/>
              <a:gd name="connsiteY0" fmla="*/ 2773914 h 6660716"/>
              <a:gd name="connsiteX1" fmla="*/ 502386 w 4244447"/>
              <a:gd name="connsiteY1" fmla="*/ 2875112 h 6660716"/>
              <a:gd name="connsiteX2" fmla="*/ 393959 w 4244447"/>
              <a:gd name="connsiteY2" fmla="*/ 2853427 h 6660716"/>
              <a:gd name="connsiteX3" fmla="*/ 328903 w 4244447"/>
              <a:gd name="connsiteY3" fmla="*/ 2907640 h 6660716"/>
              <a:gd name="connsiteX4" fmla="*/ 303603 w 4244447"/>
              <a:gd name="connsiteY4" fmla="*/ 2951011 h 6660716"/>
              <a:gd name="connsiteX5" fmla="*/ 299989 w 4244447"/>
              <a:gd name="connsiteY5" fmla="*/ 3005224 h 6660716"/>
              <a:gd name="connsiteX6" fmla="*/ 253004 w 4244447"/>
              <a:gd name="connsiteY6" fmla="*/ 3059438 h 6660716"/>
              <a:gd name="connsiteX7" fmla="*/ 216862 w 4244447"/>
              <a:gd name="connsiteY7" fmla="*/ 3117265 h 6660716"/>
              <a:gd name="connsiteX8" fmla="*/ 177105 w 4244447"/>
              <a:gd name="connsiteY8" fmla="*/ 3077509 h 6660716"/>
              <a:gd name="connsiteX9" fmla="*/ 137349 w 4244447"/>
              <a:gd name="connsiteY9" fmla="*/ 3063052 h 6660716"/>
              <a:gd name="connsiteX10" fmla="*/ 115663 w 4244447"/>
              <a:gd name="connsiteY10" fmla="*/ 3106423 h 6660716"/>
              <a:gd name="connsiteX11" fmla="*/ 187948 w 4244447"/>
              <a:gd name="connsiteY11" fmla="*/ 3171479 h 6660716"/>
              <a:gd name="connsiteX12" fmla="*/ 119278 w 4244447"/>
              <a:gd name="connsiteY12" fmla="*/ 3204007 h 6660716"/>
              <a:gd name="connsiteX13" fmla="*/ 46993 w 4244447"/>
              <a:gd name="connsiteY13" fmla="*/ 3204007 h 6660716"/>
              <a:gd name="connsiteX14" fmla="*/ 8 w 4244447"/>
              <a:gd name="connsiteY14" fmla="*/ 3243763 h 6660716"/>
              <a:gd name="connsiteX15" fmla="*/ 43379 w 4244447"/>
              <a:gd name="connsiteY15" fmla="*/ 3305205 h 6660716"/>
              <a:gd name="connsiteX16" fmla="*/ 79521 w 4244447"/>
              <a:gd name="connsiteY16" fmla="*/ 3348576 h 6660716"/>
              <a:gd name="connsiteX17" fmla="*/ 90364 w 4244447"/>
              <a:gd name="connsiteY17" fmla="*/ 3442546 h 6660716"/>
              <a:gd name="connsiteX18" fmla="*/ 173491 w 4244447"/>
              <a:gd name="connsiteY18" fmla="*/ 3460617 h 6660716"/>
              <a:gd name="connsiteX19" fmla="*/ 224090 w 4244447"/>
              <a:gd name="connsiteY19" fmla="*/ 3547359 h 6660716"/>
              <a:gd name="connsiteX20" fmla="*/ 292761 w 4244447"/>
              <a:gd name="connsiteY20" fmla="*/ 3467846 h 6660716"/>
              <a:gd name="connsiteX21" fmla="*/ 314446 w 4244447"/>
              <a:gd name="connsiteY21" fmla="*/ 3561816 h 6660716"/>
              <a:gd name="connsiteX22" fmla="*/ 346974 w 4244447"/>
              <a:gd name="connsiteY22" fmla="*/ 3485917 h 6660716"/>
              <a:gd name="connsiteX23" fmla="*/ 393959 w 4244447"/>
              <a:gd name="connsiteY23" fmla="*/ 3453389 h 6660716"/>
              <a:gd name="connsiteX24" fmla="*/ 365045 w 4244447"/>
              <a:gd name="connsiteY24" fmla="*/ 3406404 h 6660716"/>
              <a:gd name="connsiteX25" fmla="*/ 473472 w 4244447"/>
              <a:gd name="connsiteY25" fmla="*/ 3326891 h 6660716"/>
              <a:gd name="connsiteX26" fmla="*/ 549371 w 4244447"/>
              <a:gd name="connsiteY26" fmla="*/ 3493145 h 6660716"/>
              <a:gd name="connsiteX27" fmla="*/ 596356 w 4244447"/>
              <a:gd name="connsiteY27" fmla="*/ 3493145 h 6660716"/>
              <a:gd name="connsiteX28" fmla="*/ 596356 w 4244447"/>
              <a:gd name="connsiteY28" fmla="*/ 3597958 h 6660716"/>
              <a:gd name="connsiteX29" fmla="*/ 625270 w 4244447"/>
              <a:gd name="connsiteY29" fmla="*/ 3619643 h 6660716"/>
              <a:gd name="connsiteX30" fmla="*/ 733696 w 4244447"/>
              <a:gd name="connsiteY30" fmla="*/ 3583501 h 6660716"/>
              <a:gd name="connsiteX31" fmla="*/ 820438 w 4244447"/>
              <a:gd name="connsiteY31" fmla="*/ 3655786 h 6660716"/>
              <a:gd name="connsiteX32" fmla="*/ 932479 w 4244447"/>
              <a:gd name="connsiteY32" fmla="*/ 3547359 h 6660716"/>
              <a:gd name="connsiteX33" fmla="*/ 785716 w 4244447"/>
              <a:gd name="connsiteY33" fmla="*/ 6660716 h 6660716"/>
              <a:gd name="connsiteX34" fmla="*/ 4244447 w 4244447"/>
              <a:gd name="connsiteY34" fmla="*/ 6591830 h 6660716"/>
              <a:gd name="connsiteX35" fmla="*/ 4160287 w 4244447"/>
              <a:gd name="connsiteY35" fmla="*/ 63971 h 6660716"/>
              <a:gd name="connsiteX36" fmla="*/ 1105962 w 4244447"/>
              <a:gd name="connsiteY36" fmla="*/ 2965468 h 6660716"/>
              <a:gd name="connsiteX37" fmla="*/ 748153 w 4244447"/>
              <a:gd name="connsiteY37" fmla="*/ 2632959 h 6660716"/>
              <a:gd name="connsiteX38" fmla="*/ 542142 w 4244447"/>
              <a:gd name="connsiteY38" fmla="*/ 2773914 h 6660716"/>
              <a:gd name="connsiteX0" fmla="*/ 619915 w 4568456"/>
              <a:gd name="connsiteY0" fmla="*/ 3111944 h 6998746"/>
              <a:gd name="connsiteX1" fmla="*/ 580159 w 4568456"/>
              <a:gd name="connsiteY1" fmla="*/ 3213142 h 6998746"/>
              <a:gd name="connsiteX2" fmla="*/ 471732 w 4568456"/>
              <a:gd name="connsiteY2" fmla="*/ 3191457 h 6998746"/>
              <a:gd name="connsiteX3" fmla="*/ 406676 w 4568456"/>
              <a:gd name="connsiteY3" fmla="*/ 3245670 h 6998746"/>
              <a:gd name="connsiteX4" fmla="*/ 381376 w 4568456"/>
              <a:gd name="connsiteY4" fmla="*/ 3289041 h 6998746"/>
              <a:gd name="connsiteX5" fmla="*/ 377762 w 4568456"/>
              <a:gd name="connsiteY5" fmla="*/ 3343254 h 6998746"/>
              <a:gd name="connsiteX6" fmla="*/ 330777 w 4568456"/>
              <a:gd name="connsiteY6" fmla="*/ 3397468 h 6998746"/>
              <a:gd name="connsiteX7" fmla="*/ 294635 w 4568456"/>
              <a:gd name="connsiteY7" fmla="*/ 3455295 h 6998746"/>
              <a:gd name="connsiteX8" fmla="*/ 254878 w 4568456"/>
              <a:gd name="connsiteY8" fmla="*/ 3415539 h 6998746"/>
              <a:gd name="connsiteX9" fmla="*/ 215122 w 4568456"/>
              <a:gd name="connsiteY9" fmla="*/ 3401082 h 6998746"/>
              <a:gd name="connsiteX10" fmla="*/ 193436 w 4568456"/>
              <a:gd name="connsiteY10" fmla="*/ 3444453 h 6998746"/>
              <a:gd name="connsiteX11" fmla="*/ 265721 w 4568456"/>
              <a:gd name="connsiteY11" fmla="*/ 3509509 h 6998746"/>
              <a:gd name="connsiteX12" fmla="*/ 197051 w 4568456"/>
              <a:gd name="connsiteY12" fmla="*/ 3542037 h 6998746"/>
              <a:gd name="connsiteX13" fmla="*/ 124766 w 4568456"/>
              <a:gd name="connsiteY13" fmla="*/ 3542037 h 6998746"/>
              <a:gd name="connsiteX14" fmla="*/ 77781 w 4568456"/>
              <a:gd name="connsiteY14" fmla="*/ 3581793 h 6998746"/>
              <a:gd name="connsiteX15" fmla="*/ 121152 w 4568456"/>
              <a:gd name="connsiteY15" fmla="*/ 3643235 h 6998746"/>
              <a:gd name="connsiteX16" fmla="*/ 157294 w 4568456"/>
              <a:gd name="connsiteY16" fmla="*/ 3686606 h 6998746"/>
              <a:gd name="connsiteX17" fmla="*/ 168137 w 4568456"/>
              <a:gd name="connsiteY17" fmla="*/ 3780576 h 6998746"/>
              <a:gd name="connsiteX18" fmla="*/ 251264 w 4568456"/>
              <a:gd name="connsiteY18" fmla="*/ 3798647 h 6998746"/>
              <a:gd name="connsiteX19" fmla="*/ 301863 w 4568456"/>
              <a:gd name="connsiteY19" fmla="*/ 3885389 h 6998746"/>
              <a:gd name="connsiteX20" fmla="*/ 370534 w 4568456"/>
              <a:gd name="connsiteY20" fmla="*/ 3805876 h 6998746"/>
              <a:gd name="connsiteX21" fmla="*/ 392219 w 4568456"/>
              <a:gd name="connsiteY21" fmla="*/ 3899846 h 6998746"/>
              <a:gd name="connsiteX22" fmla="*/ 424747 w 4568456"/>
              <a:gd name="connsiteY22" fmla="*/ 3823947 h 6998746"/>
              <a:gd name="connsiteX23" fmla="*/ 471732 w 4568456"/>
              <a:gd name="connsiteY23" fmla="*/ 3791419 h 6998746"/>
              <a:gd name="connsiteX24" fmla="*/ 442818 w 4568456"/>
              <a:gd name="connsiteY24" fmla="*/ 3744434 h 6998746"/>
              <a:gd name="connsiteX25" fmla="*/ 551245 w 4568456"/>
              <a:gd name="connsiteY25" fmla="*/ 3664921 h 6998746"/>
              <a:gd name="connsiteX26" fmla="*/ 627144 w 4568456"/>
              <a:gd name="connsiteY26" fmla="*/ 3831175 h 6998746"/>
              <a:gd name="connsiteX27" fmla="*/ 674129 w 4568456"/>
              <a:gd name="connsiteY27" fmla="*/ 3831175 h 6998746"/>
              <a:gd name="connsiteX28" fmla="*/ 674129 w 4568456"/>
              <a:gd name="connsiteY28" fmla="*/ 3935988 h 6998746"/>
              <a:gd name="connsiteX29" fmla="*/ 703043 w 4568456"/>
              <a:gd name="connsiteY29" fmla="*/ 3957673 h 6998746"/>
              <a:gd name="connsiteX30" fmla="*/ 811469 w 4568456"/>
              <a:gd name="connsiteY30" fmla="*/ 3921531 h 6998746"/>
              <a:gd name="connsiteX31" fmla="*/ 898211 w 4568456"/>
              <a:gd name="connsiteY31" fmla="*/ 3993816 h 6998746"/>
              <a:gd name="connsiteX32" fmla="*/ 1010252 w 4568456"/>
              <a:gd name="connsiteY32" fmla="*/ 3885389 h 6998746"/>
              <a:gd name="connsiteX33" fmla="*/ 863489 w 4568456"/>
              <a:gd name="connsiteY33" fmla="*/ 6998746 h 6998746"/>
              <a:gd name="connsiteX34" fmla="*/ 4322220 w 4568456"/>
              <a:gd name="connsiteY34" fmla="*/ 6929860 h 6998746"/>
              <a:gd name="connsiteX35" fmla="*/ 4238060 w 4568456"/>
              <a:gd name="connsiteY35" fmla="*/ 402001 h 6998746"/>
              <a:gd name="connsiteX36" fmla="*/ 84277 w 4568456"/>
              <a:gd name="connsiteY36" fmla="*/ 429669 h 6998746"/>
              <a:gd name="connsiteX37" fmla="*/ 825926 w 4568456"/>
              <a:gd name="connsiteY37" fmla="*/ 2970989 h 6998746"/>
              <a:gd name="connsiteX38" fmla="*/ 619915 w 4568456"/>
              <a:gd name="connsiteY38" fmla="*/ 3111944 h 6998746"/>
              <a:gd name="connsiteX0" fmla="*/ 619915 w 4568456"/>
              <a:gd name="connsiteY0" fmla="*/ 2721983 h 6608785"/>
              <a:gd name="connsiteX1" fmla="*/ 580159 w 4568456"/>
              <a:gd name="connsiteY1" fmla="*/ 2823181 h 6608785"/>
              <a:gd name="connsiteX2" fmla="*/ 471732 w 4568456"/>
              <a:gd name="connsiteY2" fmla="*/ 2801496 h 6608785"/>
              <a:gd name="connsiteX3" fmla="*/ 406676 w 4568456"/>
              <a:gd name="connsiteY3" fmla="*/ 2855709 h 6608785"/>
              <a:gd name="connsiteX4" fmla="*/ 381376 w 4568456"/>
              <a:gd name="connsiteY4" fmla="*/ 2899080 h 6608785"/>
              <a:gd name="connsiteX5" fmla="*/ 377762 w 4568456"/>
              <a:gd name="connsiteY5" fmla="*/ 2953293 h 6608785"/>
              <a:gd name="connsiteX6" fmla="*/ 330777 w 4568456"/>
              <a:gd name="connsiteY6" fmla="*/ 3007507 h 6608785"/>
              <a:gd name="connsiteX7" fmla="*/ 294635 w 4568456"/>
              <a:gd name="connsiteY7" fmla="*/ 3065334 h 6608785"/>
              <a:gd name="connsiteX8" fmla="*/ 254878 w 4568456"/>
              <a:gd name="connsiteY8" fmla="*/ 3025578 h 6608785"/>
              <a:gd name="connsiteX9" fmla="*/ 215122 w 4568456"/>
              <a:gd name="connsiteY9" fmla="*/ 3011121 h 6608785"/>
              <a:gd name="connsiteX10" fmla="*/ 193436 w 4568456"/>
              <a:gd name="connsiteY10" fmla="*/ 3054492 h 6608785"/>
              <a:gd name="connsiteX11" fmla="*/ 265721 w 4568456"/>
              <a:gd name="connsiteY11" fmla="*/ 3119548 h 6608785"/>
              <a:gd name="connsiteX12" fmla="*/ 197051 w 4568456"/>
              <a:gd name="connsiteY12" fmla="*/ 3152076 h 6608785"/>
              <a:gd name="connsiteX13" fmla="*/ 124766 w 4568456"/>
              <a:gd name="connsiteY13" fmla="*/ 3152076 h 6608785"/>
              <a:gd name="connsiteX14" fmla="*/ 77781 w 4568456"/>
              <a:gd name="connsiteY14" fmla="*/ 3191832 h 6608785"/>
              <a:gd name="connsiteX15" fmla="*/ 121152 w 4568456"/>
              <a:gd name="connsiteY15" fmla="*/ 3253274 h 6608785"/>
              <a:gd name="connsiteX16" fmla="*/ 157294 w 4568456"/>
              <a:gd name="connsiteY16" fmla="*/ 3296645 h 6608785"/>
              <a:gd name="connsiteX17" fmla="*/ 168137 w 4568456"/>
              <a:gd name="connsiteY17" fmla="*/ 3390615 h 6608785"/>
              <a:gd name="connsiteX18" fmla="*/ 251264 w 4568456"/>
              <a:gd name="connsiteY18" fmla="*/ 3408686 h 6608785"/>
              <a:gd name="connsiteX19" fmla="*/ 301863 w 4568456"/>
              <a:gd name="connsiteY19" fmla="*/ 3495428 h 6608785"/>
              <a:gd name="connsiteX20" fmla="*/ 370534 w 4568456"/>
              <a:gd name="connsiteY20" fmla="*/ 3415915 h 6608785"/>
              <a:gd name="connsiteX21" fmla="*/ 392219 w 4568456"/>
              <a:gd name="connsiteY21" fmla="*/ 3509885 h 6608785"/>
              <a:gd name="connsiteX22" fmla="*/ 424747 w 4568456"/>
              <a:gd name="connsiteY22" fmla="*/ 3433986 h 6608785"/>
              <a:gd name="connsiteX23" fmla="*/ 471732 w 4568456"/>
              <a:gd name="connsiteY23" fmla="*/ 3401458 h 6608785"/>
              <a:gd name="connsiteX24" fmla="*/ 442818 w 4568456"/>
              <a:gd name="connsiteY24" fmla="*/ 3354473 h 6608785"/>
              <a:gd name="connsiteX25" fmla="*/ 551245 w 4568456"/>
              <a:gd name="connsiteY25" fmla="*/ 3274960 h 6608785"/>
              <a:gd name="connsiteX26" fmla="*/ 627144 w 4568456"/>
              <a:gd name="connsiteY26" fmla="*/ 3441214 h 6608785"/>
              <a:gd name="connsiteX27" fmla="*/ 674129 w 4568456"/>
              <a:gd name="connsiteY27" fmla="*/ 3441214 h 6608785"/>
              <a:gd name="connsiteX28" fmla="*/ 674129 w 4568456"/>
              <a:gd name="connsiteY28" fmla="*/ 3546027 h 6608785"/>
              <a:gd name="connsiteX29" fmla="*/ 703043 w 4568456"/>
              <a:gd name="connsiteY29" fmla="*/ 3567712 h 6608785"/>
              <a:gd name="connsiteX30" fmla="*/ 811469 w 4568456"/>
              <a:gd name="connsiteY30" fmla="*/ 3531570 h 6608785"/>
              <a:gd name="connsiteX31" fmla="*/ 898211 w 4568456"/>
              <a:gd name="connsiteY31" fmla="*/ 3603855 h 6608785"/>
              <a:gd name="connsiteX32" fmla="*/ 1010252 w 4568456"/>
              <a:gd name="connsiteY32" fmla="*/ 3495428 h 6608785"/>
              <a:gd name="connsiteX33" fmla="*/ 863489 w 4568456"/>
              <a:gd name="connsiteY33" fmla="*/ 6608785 h 6608785"/>
              <a:gd name="connsiteX34" fmla="*/ 4322220 w 4568456"/>
              <a:gd name="connsiteY34" fmla="*/ 6539899 h 6608785"/>
              <a:gd name="connsiteX35" fmla="*/ 4238060 w 4568456"/>
              <a:gd name="connsiteY35" fmla="*/ 12040 h 6608785"/>
              <a:gd name="connsiteX36" fmla="*/ 84277 w 4568456"/>
              <a:gd name="connsiteY36" fmla="*/ 39708 h 6608785"/>
              <a:gd name="connsiteX37" fmla="*/ 825926 w 4568456"/>
              <a:gd name="connsiteY37" fmla="*/ 2581028 h 6608785"/>
              <a:gd name="connsiteX38" fmla="*/ 619915 w 4568456"/>
              <a:gd name="connsiteY38" fmla="*/ 2721983 h 6608785"/>
              <a:gd name="connsiteX0" fmla="*/ 619915 w 4322220"/>
              <a:gd name="connsiteY0" fmla="*/ 2721983 h 6608785"/>
              <a:gd name="connsiteX1" fmla="*/ 580159 w 4322220"/>
              <a:gd name="connsiteY1" fmla="*/ 2823181 h 6608785"/>
              <a:gd name="connsiteX2" fmla="*/ 471732 w 4322220"/>
              <a:gd name="connsiteY2" fmla="*/ 2801496 h 6608785"/>
              <a:gd name="connsiteX3" fmla="*/ 406676 w 4322220"/>
              <a:gd name="connsiteY3" fmla="*/ 2855709 h 6608785"/>
              <a:gd name="connsiteX4" fmla="*/ 381376 w 4322220"/>
              <a:gd name="connsiteY4" fmla="*/ 2899080 h 6608785"/>
              <a:gd name="connsiteX5" fmla="*/ 377762 w 4322220"/>
              <a:gd name="connsiteY5" fmla="*/ 2953293 h 6608785"/>
              <a:gd name="connsiteX6" fmla="*/ 330777 w 4322220"/>
              <a:gd name="connsiteY6" fmla="*/ 3007507 h 6608785"/>
              <a:gd name="connsiteX7" fmla="*/ 294635 w 4322220"/>
              <a:gd name="connsiteY7" fmla="*/ 3065334 h 6608785"/>
              <a:gd name="connsiteX8" fmla="*/ 254878 w 4322220"/>
              <a:gd name="connsiteY8" fmla="*/ 3025578 h 6608785"/>
              <a:gd name="connsiteX9" fmla="*/ 215122 w 4322220"/>
              <a:gd name="connsiteY9" fmla="*/ 3011121 h 6608785"/>
              <a:gd name="connsiteX10" fmla="*/ 193436 w 4322220"/>
              <a:gd name="connsiteY10" fmla="*/ 3054492 h 6608785"/>
              <a:gd name="connsiteX11" fmla="*/ 265721 w 4322220"/>
              <a:gd name="connsiteY11" fmla="*/ 3119548 h 6608785"/>
              <a:gd name="connsiteX12" fmla="*/ 197051 w 4322220"/>
              <a:gd name="connsiteY12" fmla="*/ 3152076 h 6608785"/>
              <a:gd name="connsiteX13" fmla="*/ 124766 w 4322220"/>
              <a:gd name="connsiteY13" fmla="*/ 3152076 h 6608785"/>
              <a:gd name="connsiteX14" fmla="*/ 77781 w 4322220"/>
              <a:gd name="connsiteY14" fmla="*/ 3191832 h 6608785"/>
              <a:gd name="connsiteX15" fmla="*/ 121152 w 4322220"/>
              <a:gd name="connsiteY15" fmla="*/ 3253274 h 6608785"/>
              <a:gd name="connsiteX16" fmla="*/ 157294 w 4322220"/>
              <a:gd name="connsiteY16" fmla="*/ 3296645 h 6608785"/>
              <a:gd name="connsiteX17" fmla="*/ 168137 w 4322220"/>
              <a:gd name="connsiteY17" fmla="*/ 3390615 h 6608785"/>
              <a:gd name="connsiteX18" fmla="*/ 251264 w 4322220"/>
              <a:gd name="connsiteY18" fmla="*/ 3408686 h 6608785"/>
              <a:gd name="connsiteX19" fmla="*/ 301863 w 4322220"/>
              <a:gd name="connsiteY19" fmla="*/ 3495428 h 6608785"/>
              <a:gd name="connsiteX20" fmla="*/ 370534 w 4322220"/>
              <a:gd name="connsiteY20" fmla="*/ 3415915 h 6608785"/>
              <a:gd name="connsiteX21" fmla="*/ 392219 w 4322220"/>
              <a:gd name="connsiteY21" fmla="*/ 3509885 h 6608785"/>
              <a:gd name="connsiteX22" fmla="*/ 424747 w 4322220"/>
              <a:gd name="connsiteY22" fmla="*/ 3433986 h 6608785"/>
              <a:gd name="connsiteX23" fmla="*/ 471732 w 4322220"/>
              <a:gd name="connsiteY23" fmla="*/ 3401458 h 6608785"/>
              <a:gd name="connsiteX24" fmla="*/ 442818 w 4322220"/>
              <a:gd name="connsiteY24" fmla="*/ 3354473 h 6608785"/>
              <a:gd name="connsiteX25" fmla="*/ 551245 w 4322220"/>
              <a:gd name="connsiteY25" fmla="*/ 3274960 h 6608785"/>
              <a:gd name="connsiteX26" fmla="*/ 627144 w 4322220"/>
              <a:gd name="connsiteY26" fmla="*/ 3441214 h 6608785"/>
              <a:gd name="connsiteX27" fmla="*/ 674129 w 4322220"/>
              <a:gd name="connsiteY27" fmla="*/ 3441214 h 6608785"/>
              <a:gd name="connsiteX28" fmla="*/ 674129 w 4322220"/>
              <a:gd name="connsiteY28" fmla="*/ 3546027 h 6608785"/>
              <a:gd name="connsiteX29" fmla="*/ 703043 w 4322220"/>
              <a:gd name="connsiteY29" fmla="*/ 3567712 h 6608785"/>
              <a:gd name="connsiteX30" fmla="*/ 811469 w 4322220"/>
              <a:gd name="connsiteY30" fmla="*/ 3531570 h 6608785"/>
              <a:gd name="connsiteX31" fmla="*/ 898211 w 4322220"/>
              <a:gd name="connsiteY31" fmla="*/ 3603855 h 6608785"/>
              <a:gd name="connsiteX32" fmla="*/ 1010252 w 4322220"/>
              <a:gd name="connsiteY32" fmla="*/ 3495428 h 6608785"/>
              <a:gd name="connsiteX33" fmla="*/ 863489 w 4322220"/>
              <a:gd name="connsiteY33" fmla="*/ 6608785 h 6608785"/>
              <a:gd name="connsiteX34" fmla="*/ 4322220 w 4322220"/>
              <a:gd name="connsiteY34" fmla="*/ 6539899 h 6608785"/>
              <a:gd name="connsiteX35" fmla="*/ 4238060 w 4322220"/>
              <a:gd name="connsiteY35" fmla="*/ 12040 h 6608785"/>
              <a:gd name="connsiteX36" fmla="*/ 84277 w 4322220"/>
              <a:gd name="connsiteY36" fmla="*/ 39708 h 6608785"/>
              <a:gd name="connsiteX37" fmla="*/ 825926 w 4322220"/>
              <a:gd name="connsiteY37" fmla="*/ 2581028 h 6608785"/>
              <a:gd name="connsiteX38" fmla="*/ 619915 w 4322220"/>
              <a:gd name="connsiteY38" fmla="*/ 2721983 h 6608785"/>
              <a:gd name="connsiteX0" fmla="*/ 619915 w 4568456"/>
              <a:gd name="connsiteY0" fmla="*/ 3221020 h 7107822"/>
              <a:gd name="connsiteX1" fmla="*/ 580159 w 4568456"/>
              <a:gd name="connsiteY1" fmla="*/ 3322218 h 7107822"/>
              <a:gd name="connsiteX2" fmla="*/ 471732 w 4568456"/>
              <a:gd name="connsiteY2" fmla="*/ 3300533 h 7107822"/>
              <a:gd name="connsiteX3" fmla="*/ 406676 w 4568456"/>
              <a:gd name="connsiteY3" fmla="*/ 3354746 h 7107822"/>
              <a:gd name="connsiteX4" fmla="*/ 381376 w 4568456"/>
              <a:gd name="connsiteY4" fmla="*/ 3398117 h 7107822"/>
              <a:gd name="connsiteX5" fmla="*/ 377762 w 4568456"/>
              <a:gd name="connsiteY5" fmla="*/ 3452330 h 7107822"/>
              <a:gd name="connsiteX6" fmla="*/ 330777 w 4568456"/>
              <a:gd name="connsiteY6" fmla="*/ 3506544 h 7107822"/>
              <a:gd name="connsiteX7" fmla="*/ 294635 w 4568456"/>
              <a:gd name="connsiteY7" fmla="*/ 3564371 h 7107822"/>
              <a:gd name="connsiteX8" fmla="*/ 254878 w 4568456"/>
              <a:gd name="connsiteY8" fmla="*/ 3524615 h 7107822"/>
              <a:gd name="connsiteX9" fmla="*/ 215122 w 4568456"/>
              <a:gd name="connsiteY9" fmla="*/ 3510158 h 7107822"/>
              <a:gd name="connsiteX10" fmla="*/ 193436 w 4568456"/>
              <a:gd name="connsiteY10" fmla="*/ 3553529 h 7107822"/>
              <a:gd name="connsiteX11" fmla="*/ 265721 w 4568456"/>
              <a:gd name="connsiteY11" fmla="*/ 3618585 h 7107822"/>
              <a:gd name="connsiteX12" fmla="*/ 197051 w 4568456"/>
              <a:gd name="connsiteY12" fmla="*/ 3651113 h 7107822"/>
              <a:gd name="connsiteX13" fmla="*/ 124766 w 4568456"/>
              <a:gd name="connsiteY13" fmla="*/ 3651113 h 7107822"/>
              <a:gd name="connsiteX14" fmla="*/ 77781 w 4568456"/>
              <a:gd name="connsiteY14" fmla="*/ 3690869 h 7107822"/>
              <a:gd name="connsiteX15" fmla="*/ 121152 w 4568456"/>
              <a:gd name="connsiteY15" fmla="*/ 3752311 h 7107822"/>
              <a:gd name="connsiteX16" fmla="*/ 157294 w 4568456"/>
              <a:gd name="connsiteY16" fmla="*/ 3795682 h 7107822"/>
              <a:gd name="connsiteX17" fmla="*/ 168137 w 4568456"/>
              <a:gd name="connsiteY17" fmla="*/ 3889652 h 7107822"/>
              <a:gd name="connsiteX18" fmla="*/ 251264 w 4568456"/>
              <a:gd name="connsiteY18" fmla="*/ 3907723 h 7107822"/>
              <a:gd name="connsiteX19" fmla="*/ 301863 w 4568456"/>
              <a:gd name="connsiteY19" fmla="*/ 3994465 h 7107822"/>
              <a:gd name="connsiteX20" fmla="*/ 370534 w 4568456"/>
              <a:gd name="connsiteY20" fmla="*/ 3914952 h 7107822"/>
              <a:gd name="connsiteX21" fmla="*/ 392219 w 4568456"/>
              <a:gd name="connsiteY21" fmla="*/ 4008922 h 7107822"/>
              <a:gd name="connsiteX22" fmla="*/ 424747 w 4568456"/>
              <a:gd name="connsiteY22" fmla="*/ 3933023 h 7107822"/>
              <a:gd name="connsiteX23" fmla="*/ 471732 w 4568456"/>
              <a:gd name="connsiteY23" fmla="*/ 3900495 h 7107822"/>
              <a:gd name="connsiteX24" fmla="*/ 442818 w 4568456"/>
              <a:gd name="connsiteY24" fmla="*/ 3853510 h 7107822"/>
              <a:gd name="connsiteX25" fmla="*/ 551245 w 4568456"/>
              <a:gd name="connsiteY25" fmla="*/ 3773997 h 7107822"/>
              <a:gd name="connsiteX26" fmla="*/ 627144 w 4568456"/>
              <a:gd name="connsiteY26" fmla="*/ 3940251 h 7107822"/>
              <a:gd name="connsiteX27" fmla="*/ 674129 w 4568456"/>
              <a:gd name="connsiteY27" fmla="*/ 3940251 h 7107822"/>
              <a:gd name="connsiteX28" fmla="*/ 674129 w 4568456"/>
              <a:gd name="connsiteY28" fmla="*/ 4045064 h 7107822"/>
              <a:gd name="connsiteX29" fmla="*/ 703043 w 4568456"/>
              <a:gd name="connsiteY29" fmla="*/ 4066749 h 7107822"/>
              <a:gd name="connsiteX30" fmla="*/ 811469 w 4568456"/>
              <a:gd name="connsiteY30" fmla="*/ 4030607 h 7107822"/>
              <a:gd name="connsiteX31" fmla="*/ 898211 w 4568456"/>
              <a:gd name="connsiteY31" fmla="*/ 4102892 h 7107822"/>
              <a:gd name="connsiteX32" fmla="*/ 1010252 w 4568456"/>
              <a:gd name="connsiteY32" fmla="*/ 3994465 h 7107822"/>
              <a:gd name="connsiteX33" fmla="*/ 863489 w 4568456"/>
              <a:gd name="connsiteY33" fmla="*/ 7107822 h 7107822"/>
              <a:gd name="connsiteX34" fmla="*/ 4322220 w 4568456"/>
              <a:gd name="connsiteY34" fmla="*/ 7038936 h 7107822"/>
              <a:gd name="connsiteX35" fmla="*/ 4238060 w 4568456"/>
              <a:gd name="connsiteY35" fmla="*/ 511077 h 7107822"/>
              <a:gd name="connsiteX36" fmla="*/ 84277 w 4568456"/>
              <a:gd name="connsiteY36" fmla="*/ 408116 h 7107822"/>
              <a:gd name="connsiteX37" fmla="*/ 825926 w 4568456"/>
              <a:gd name="connsiteY37" fmla="*/ 3080065 h 7107822"/>
              <a:gd name="connsiteX38" fmla="*/ 619915 w 4568456"/>
              <a:gd name="connsiteY38" fmla="*/ 3221020 h 7107822"/>
              <a:gd name="connsiteX0" fmla="*/ 619915 w 4568456"/>
              <a:gd name="connsiteY0" fmla="*/ 2851095 h 6737897"/>
              <a:gd name="connsiteX1" fmla="*/ 580159 w 4568456"/>
              <a:gd name="connsiteY1" fmla="*/ 2952293 h 6737897"/>
              <a:gd name="connsiteX2" fmla="*/ 471732 w 4568456"/>
              <a:gd name="connsiteY2" fmla="*/ 2930608 h 6737897"/>
              <a:gd name="connsiteX3" fmla="*/ 406676 w 4568456"/>
              <a:gd name="connsiteY3" fmla="*/ 2984821 h 6737897"/>
              <a:gd name="connsiteX4" fmla="*/ 381376 w 4568456"/>
              <a:gd name="connsiteY4" fmla="*/ 3028192 h 6737897"/>
              <a:gd name="connsiteX5" fmla="*/ 377762 w 4568456"/>
              <a:gd name="connsiteY5" fmla="*/ 3082405 h 6737897"/>
              <a:gd name="connsiteX6" fmla="*/ 330777 w 4568456"/>
              <a:gd name="connsiteY6" fmla="*/ 3136619 h 6737897"/>
              <a:gd name="connsiteX7" fmla="*/ 294635 w 4568456"/>
              <a:gd name="connsiteY7" fmla="*/ 3194446 h 6737897"/>
              <a:gd name="connsiteX8" fmla="*/ 254878 w 4568456"/>
              <a:gd name="connsiteY8" fmla="*/ 3154690 h 6737897"/>
              <a:gd name="connsiteX9" fmla="*/ 215122 w 4568456"/>
              <a:gd name="connsiteY9" fmla="*/ 3140233 h 6737897"/>
              <a:gd name="connsiteX10" fmla="*/ 193436 w 4568456"/>
              <a:gd name="connsiteY10" fmla="*/ 3183604 h 6737897"/>
              <a:gd name="connsiteX11" fmla="*/ 265721 w 4568456"/>
              <a:gd name="connsiteY11" fmla="*/ 3248660 h 6737897"/>
              <a:gd name="connsiteX12" fmla="*/ 197051 w 4568456"/>
              <a:gd name="connsiteY12" fmla="*/ 3281188 h 6737897"/>
              <a:gd name="connsiteX13" fmla="*/ 124766 w 4568456"/>
              <a:gd name="connsiteY13" fmla="*/ 3281188 h 6737897"/>
              <a:gd name="connsiteX14" fmla="*/ 77781 w 4568456"/>
              <a:gd name="connsiteY14" fmla="*/ 3320944 h 6737897"/>
              <a:gd name="connsiteX15" fmla="*/ 121152 w 4568456"/>
              <a:gd name="connsiteY15" fmla="*/ 3382386 h 6737897"/>
              <a:gd name="connsiteX16" fmla="*/ 157294 w 4568456"/>
              <a:gd name="connsiteY16" fmla="*/ 3425757 h 6737897"/>
              <a:gd name="connsiteX17" fmla="*/ 168137 w 4568456"/>
              <a:gd name="connsiteY17" fmla="*/ 3519727 h 6737897"/>
              <a:gd name="connsiteX18" fmla="*/ 251264 w 4568456"/>
              <a:gd name="connsiteY18" fmla="*/ 3537798 h 6737897"/>
              <a:gd name="connsiteX19" fmla="*/ 301863 w 4568456"/>
              <a:gd name="connsiteY19" fmla="*/ 3624540 h 6737897"/>
              <a:gd name="connsiteX20" fmla="*/ 370534 w 4568456"/>
              <a:gd name="connsiteY20" fmla="*/ 3545027 h 6737897"/>
              <a:gd name="connsiteX21" fmla="*/ 392219 w 4568456"/>
              <a:gd name="connsiteY21" fmla="*/ 3638997 h 6737897"/>
              <a:gd name="connsiteX22" fmla="*/ 424747 w 4568456"/>
              <a:gd name="connsiteY22" fmla="*/ 3563098 h 6737897"/>
              <a:gd name="connsiteX23" fmla="*/ 471732 w 4568456"/>
              <a:gd name="connsiteY23" fmla="*/ 3530570 h 6737897"/>
              <a:gd name="connsiteX24" fmla="*/ 442818 w 4568456"/>
              <a:gd name="connsiteY24" fmla="*/ 3483585 h 6737897"/>
              <a:gd name="connsiteX25" fmla="*/ 551245 w 4568456"/>
              <a:gd name="connsiteY25" fmla="*/ 3404072 h 6737897"/>
              <a:gd name="connsiteX26" fmla="*/ 627144 w 4568456"/>
              <a:gd name="connsiteY26" fmla="*/ 3570326 h 6737897"/>
              <a:gd name="connsiteX27" fmla="*/ 674129 w 4568456"/>
              <a:gd name="connsiteY27" fmla="*/ 3570326 h 6737897"/>
              <a:gd name="connsiteX28" fmla="*/ 674129 w 4568456"/>
              <a:gd name="connsiteY28" fmla="*/ 3675139 h 6737897"/>
              <a:gd name="connsiteX29" fmla="*/ 703043 w 4568456"/>
              <a:gd name="connsiteY29" fmla="*/ 3696824 h 6737897"/>
              <a:gd name="connsiteX30" fmla="*/ 811469 w 4568456"/>
              <a:gd name="connsiteY30" fmla="*/ 3660682 h 6737897"/>
              <a:gd name="connsiteX31" fmla="*/ 898211 w 4568456"/>
              <a:gd name="connsiteY31" fmla="*/ 3732967 h 6737897"/>
              <a:gd name="connsiteX32" fmla="*/ 1010252 w 4568456"/>
              <a:gd name="connsiteY32" fmla="*/ 3624540 h 6737897"/>
              <a:gd name="connsiteX33" fmla="*/ 863489 w 4568456"/>
              <a:gd name="connsiteY33" fmla="*/ 6737897 h 6737897"/>
              <a:gd name="connsiteX34" fmla="*/ 4322220 w 4568456"/>
              <a:gd name="connsiteY34" fmla="*/ 6669011 h 6737897"/>
              <a:gd name="connsiteX35" fmla="*/ 4238060 w 4568456"/>
              <a:gd name="connsiteY35" fmla="*/ 141152 h 6737897"/>
              <a:gd name="connsiteX36" fmla="*/ 84277 w 4568456"/>
              <a:gd name="connsiteY36" fmla="*/ 38191 h 6737897"/>
              <a:gd name="connsiteX37" fmla="*/ 825926 w 4568456"/>
              <a:gd name="connsiteY37" fmla="*/ 2710140 h 6737897"/>
              <a:gd name="connsiteX38" fmla="*/ 619915 w 4568456"/>
              <a:gd name="connsiteY38" fmla="*/ 2851095 h 6737897"/>
              <a:gd name="connsiteX0" fmla="*/ 619915 w 4322220"/>
              <a:gd name="connsiteY0" fmla="*/ 2851095 h 6737897"/>
              <a:gd name="connsiteX1" fmla="*/ 580159 w 4322220"/>
              <a:gd name="connsiteY1" fmla="*/ 2952293 h 6737897"/>
              <a:gd name="connsiteX2" fmla="*/ 471732 w 4322220"/>
              <a:gd name="connsiteY2" fmla="*/ 2930608 h 6737897"/>
              <a:gd name="connsiteX3" fmla="*/ 406676 w 4322220"/>
              <a:gd name="connsiteY3" fmla="*/ 2984821 h 6737897"/>
              <a:gd name="connsiteX4" fmla="*/ 381376 w 4322220"/>
              <a:gd name="connsiteY4" fmla="*/ 3028192 h 6737897"/>
              <a:gd name="connsiteX5" fmla="*/ 377762 w 4322220"/>
              <a:gd name="connsiteY5" fmla="*/ 3082405 h 6737897"/>
              <a:gd name="connsiteX6" fmla="*/ 330777 w 4322220"/>
              <a:gd name="connsiteY6" fmla="*/ 3136619 h 6737897"/>
              <a:gd name="connsiteX7" fmla="*/ 294635 w 4322220"/>
              <a:gd name="connsiteY7" fmla="*/ 3194446 h 6737897"/>
              <a:gd name="connsiteX8" fmla="*/ 254878 w 4322220"/>
              <a:gd name="connsiteY8" fmla="*/ 3154690 h 6737897"/>
              <a:gd name="connsiteX9" fmla="*/ 215122 w 4322220"/>
              <a:gd name="connsiteY9" fmla="*/ 3140233 h 6737897"/>
              <a:gd name="connsiteX10" fmla="*/ 193436 w 4322220"/>
              <a:gd name="connsiteY10" fmla="*/ 3183604 h 6737897"/>
              <a:gd name="connsiteX11" fmla="*/ 265721 w 4322220"/>
              <a:gd name="connsiteY11" fmla="*/ 3248660 h 6737897"/>
              <a:gd name="connsiteX12" fmla="*/ 197051 w 4322220"/>
              <a:gd name="connsiteY12" fmla="*/ 3281188 h 6737897"/>
              <a:gd name="connsiteX13" fmla="*/ 124766 w 4322220"/>
              <a:gd name="connsiteY13" fmla="*/ 3281188 h 6737897"/>
              <a:gd name="connsiteX14" fmla="*/ 77781 w 4322220"/>
              <a:gd name="connsiteY14" fmla="*/ 3320944 h 6737897"/>
              <a:gd name="connsiteX15" fmla="*/ 121152 w 4322220"/>
              <a:gd name="connsiteY15" fmla="*/ 3382386 h 6737897"/>
              <a:gd name="connsiteX16" fmla="*/ 157294 w 4322220"/>
              <a:gd name="connsiteY16" fmla="*/ 3425757 h 6737897"/>
              <a:gd name="connsiteX17" fmla="*/ 168137 w 4322220"/>
              <a:gd name="connsiteY17" fmla="*/ 3519727 h 6737897"/>
              <a:gd name="connsiteX18" fmla="*/ 251264 w 4322220"/>
              <a:gd name="connsiteY18" fmla="*/ 3537798 h 6737897"/>
              <a:gd name="connsiteX19" fmla="*/ 301863 w 4322220"/>
              <a:gd name="connsiteY19" fmla="*/ 3624540 h 6737897"/>
              <a:gd name="connsiteX20" fmla="*/ 370534 w 4322220"/>
              <a:gd name="connsiteY20" fmla="*/ 3545027 h 6737897"/>
              <a:gd name="connsiteX21" fmla="*/ 392219 w 4322220"/>
              <a:gd name="connsiteY21" fmla="*/ 3638997 h 6737897"/>
              <a:gd name="connsiteX22" fmla="*/ 424747 w 4322220"/>
              <a:gd name="connsiteY22" fmla="*/ 3563098 h 6737897"/>
              <a:gd name="connsiteX23" fmla="*/ 471732 w 4322220"/>
              <a:gd name="connsiteY23" fmla="*/ 3530570 h 6737897"/>
              <a:gd name="connsiteX24" fmla="*/ 442818 w 4322220"/>
              <a:gd name="connsiteY24" fmla="*/ 3483585 h 6737897"/>
              <a:gd name="connsiteX25" fmla="*/ 551245 w 4322220"/>
              <a:gd name="connsiteY25" fmla="*/ 3404072 h 6737897"/>
              <a:gd name="connsiteX26" fmla="*/ 627144 w 4322220"/>
              <a:gd name="connsiteY26" fmla="*/ 3570326 h 6737897"/>
              <a:gd name="connsiteX27" fmla="*/ 674129 w 4322220"/>
              <a:gd name="connsiteY27" fmla="*/ 3570326 h 6737897"/>
              <a:gd name="connsiteX28" fmla="*/ 674129 w 4322220"/>
              <a:gd name="connsiteY28" fmla="*/ 3675139 h 6737897"/>
              <a:gd name="connsiteX29" fmla="*/ 703043 w 4322220"/>
              <a:gd name="connsiteY29" fmla="*/ 3696824 h 6737897"/>
              <a:gd name="connsiteX30" fmla="*/ 811469 w 4322220"/>
              <a:gd name="connsiteY30" fmla="*/ 3660682 h 6737897"/>
              <a:gd name="connsiteX31" fmla="*/ 898211 w 4322220"/>
              <a:gd name="connsiteY31" fmla="*/ 3732967 h 6737897"/>
              <a:gd name="connsiteX32" fmla="*/ 1010252 w 4322220"/>
              <a:gd name="connsiteY32" fmla="*/ 3624540 h 6737897"/>
              <a:gd name="connsiteX33" fmla="*/ 863489 w 4322220"/>
              <a:gd name="connsiteY33" fmla="*/ 6737897 h 6737897"/>
              <a:gd name="connsiteX34" fmla="*/ 4322220 w 4322220"/>
              <a:gd name="connsiteY34" fmla="*/ 6669011 h 6737897"/>
              <a:gd name="connsiteX35" fmla="*/ 4238060 w 4322220"/>
              <a:gd name="connsiteY35" fmla="*/ 141152 h 6737897"/>
              <a:gd name="connsiteX36" fmla="*/ 84277 w 4322220"/>
              <a:gd name="connsiteY36" fmla="*/ 38191 h 6737897"/>
              <a:gd name="connsiteX37" fmla="*/ 825926 w 4322220"/>
              <a:gd name="connsiteY37" fmla="*/ 2710140 h 6737897"/>
              <a:gd name="connsiteX38" fmla="*/ 619915 w 4322220"/>
              <a:gd name="connsiteY38" fmla="*/ 2851095 h 6737897"/>
              <a:gd name="connsiteX0" fmla="*/ 619915 w 4322220"/>
              <a:gd name="connsiteY0" fmla="*/ 2851095 h 6737897"/>
              <a:gd name="connsiteX1" fmla="*/ 580159 w 4322220"/>
              <a:gd name="connsiteY1" fmla="*/ 2952293 h 6737897"/>
              <a:gd name="connsiteX2" fmla="*/ 471732 w 4322220"/>
              <a:gd name="connsiteY2" fmla="*/ 2930608 h 6737897"/>
              <a:gd name="connsiteX3" fmla="*/ 406676 w 4322220"/>
              <a:gd name="connsiteY3" fmla="*/ 2984821 h 6737897"/>
              <a:gd name="connsiteX4" fmla="*/ 381376 w 4322220"/>
              <a:gd name="connsiteY4" fmla="*/ 3028192 h 6737897"/>
              <a:gd name="connsiteX5" fmla="*/ 377762 w 4322220"/>
              <a:gd name="connsiteY5" fmla="*/ 3082405 h 6737897"/>
              <a:gd name="connsiteX6" fmla="*/ 330777 w 4322220"/>
              <a:gd name="connsiteY6" fmla="*/ 3136619 h 6737897"/>
              <a:gd name="connsiteX7" fmla="*/ 294635 w 4322220"/>
              <a:gd name="connsiteY7" fmla="*/ 3194446 h 6737897"/>
              <a:gd name="connsiteX8" fmla="*/ 254878 w 4322220"/>
              <a:gd name="connsiteY8" fmla="*/ 3154690 h 6737897"/>
              <a:gd name="connsiteX9" fmla="*/ 215122 w 4322220"/>
              <a:gd name="connsiteY9" fmla="*/ 3140233 h 6737897"/>
              <a:gd name="connsiteX10" fmla="*/ 193436 w 4322220"/>
              <a:gd name="connsiteY10" fmla="*/ 3183604 h 6737897"/>
              <a:gd name="connsiteX11" fmla="*/ 265721 w 4322220"/>
              <a:gd name="connsiteY11" fmla="*/ 3248660 h 6737897"/>
              <a:gd name="connsiteX12" fmla="*/ 197051 w 4322220"/>
              <a:gd name="connsiteY12" fmla="*/ 3281188 h 6737897"/>
              <a:gd name="connsiteX13" fmla="*/ 124766 w 4322220"/>
              <a:gd name="connsiteY13" fmla="*/ 3281188 h 6737897"/>
              <a:gd name="connsiteX14" fmla="*/ 77781 w 4322220"/>
              <a:gd name="connsiteY14" fmla="*/ 3320944 h 6737897"/>
              <a:gd name="connsiteX15" fmla="*/ 121152 w 4322220"/>
              <a:gd name="connsiteY15" fmla="*/ 3382386 h 6737897"/>
              <a:gd name="connsiteX16" fmla="*/ 157294 w 4322220"/>
              <a:gd name="connsiteY16" fmla="*/ 3425757 h 6737897"/>
              <a:gd name="connsiteX17" fmla="*/ 168137 w 4322220"/>
              <a:gd name="connsiteY17" fmla="*/ 3519727 h 6737897"/>
              <a:gd name="connsiteX18" fmla="*/ 251264 w 4322220"/>
              <a:gd name="connsiteY18" fmla="*/ 3537798 h 6737897"/>
              <a:gd name="connsiteX19" fmla="*/ 301863 w 4322220"/>
              <a:gd name="connsiteY19" fmla="*/ 3624540 h 6737897"/>
              <a:gd name="connsiteX20" fmla="*/ 370534 w 4322220"/>
              <a:gd name="connsiteY20" fmla="*/ 3545027 h 6737897"/>
              <a:gd name="connsiteX21" fmla="*/ 392219 w 4322220"/>
              <a:gd name="connsiteY21" fmla="*/ 3638997 h 6737897"/>
              <a:gd name="connsiteX22" fmla="*/ 424747 w 4322220"/>
              <a:gd name="connsiteY22" fmla="*/ 3563098 h 6737897"/>
              <a:gd name="connsiteX23" fmla="*/ 471732 w 4322220"/>
              <a:gd name="connsiteY23" fmla="*/ 3530570 h 6737897"/>
              <a:gd name="connsiteX24" fmla="*/ 442818 w 4322220"/>
              <a:gd name="connsiteY24" fmla="*/ 3483585 h 6737897"/>
              <a:gd name="connsiteX25" fmla="*/ 551245 w 4322220"/>
              <a:gd name="connsiteY25" fmla="*/ 3404072 h 6737897"/>
              <a:gd name="connsiteX26" fmla="*/ 627144 w 4322220"/>
              <a:gd name="connsiteY26" fmla="*/ 3570326 h 6737897"/>
              <a:gd name="connsiteX27" fmla="*/ 674129 w 4322220"/>
              <a:gd name="connsiteY27" fmla="*/ 3570326 h 6737897"/>
              <a:gd name="connsiteX28" fmla="*/ 674129 w 4322220"/>
              <a:gd name="connsiteY28" fmla="*/ 3675139 h 6737897"/>
              <a:gd name="connsiteX29" fmla="*/ 703043 w 4322220"/>
              <a:gd name="connsiteY29" fmla="*/ 3696824 h 6737897"/>
              <a:gd name="connsiteX30" fmla="*/ 811469 w 4322220"/>
              <a:gd name="connsiteY30" fmla="*/ 3660682 h 6737897"/>
              <a:gd name="connsiteX31" fmla="*/ 898211 w 4322220"/>
              <a:gd name="connsiteY31" fmla="*/ 3732967 h 6737897"/>
              <a:gd name="connsiteX32" fmla="*/ 1010252 w 4322220"/>
              <a:gd name="connsiteY32" fmla="*/ 3624540 h 6737897"/>
              <a:gd name="connsiteX33" fmla="*/ 863489 w 4322220"/>
              <a:gd name="connsiteY33" fmla="*/ 6737897 h 6737897"/>
              <a:gd name="connsiteX34" fmla="*/ 4322220 w 4322220"/>
              <a:gd name="connsiteY34" fmla="*/ 6669011 h 6737897"/>
              <a:gd name="connsiteX35" fmla="*/ 4238060 w 4322220"/>
              <a:gd name="connsiteY35" fmla="*/ 141152 h 6737897"/>
              <a:gd name="connsiteX36" fmla="*/ 84277 w 4322220"/>
              <a:gd name="connsiteY36" fmla="*/ 38191 h 6737897"/>
              <a:gd name="connsiteX37" fmla="*/ 825926 w 4322220"/>
              <a:gd name="connsiteY37" fmla="*/ 2710140 h 6737897"/>
              <a:gd name="connsiteX38" fmla="*/ 619915 w 4322220"/>
              <a:gd name="connsiteY38" fmla="*/ 2851095 h 6737897"/>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63824 w 4315510"/>
              <a:gd name="connsiteY20" fmla="*/ 3541744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36108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63824 w 4315510"/>
              <a:gd name="connsiteY20" fmla="*/ 3541744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51591 w 4315510"/>
              <a:gd name="connsiteY20" fmla="*/ 3557035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51591 w 4315510"/>
              <a:gd name="connsiteY20" fmla="*/ 3557035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792526 w 4315510"/>
              <a:gd name="connsiteY30" fmla="*/ 3694097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542143 w 4380383"/>
              <a:gd name="connsiteY0" fmla="*/ 2810955 h 6697757"/>
              <a:gd name="connsiteX1" fmla="*/ 502387 w 4380383"/>
              <a:gd name="connsiteY1" fmla="*/ 2912153 h 6697757"/>
              <a:gd name="connsiteX2" fmla="*/ 393960 w 4380383"/>
              <a:gd name="connsiteY2" fmla="*/ 2890468 h 6697757"/>
              <a:gd name="connsiteX3" fmla="*/ 328904 w 4380383"/>
              <a:gd name="connsiteY3" fmla="*/ 2944681 h 6697757"/>
              <a:gd name="connsiteX4" fmla="*/ 303604 w 4380383"/>
              <a:gd name="connsiteY4" fmla="*/ 2988052 h 6697757"/>
              <a:gd name="connsiteX5" fmla="*/ 299990 w 4380383"/>
              <a:gd name="connsiteY5" fmla="*/ 3042265 h 6697757"/>
              <a:gd name="connsiteX6" fmla="*/ 253005 w 4380383"/>
              <a:gd name="connsiteY6" fmla="*/ 3096479 h 6697757"/>
              <a:gd name="connsiteX7" fmla="*/ 216863 w 4380383"/>
              <a:gd name="connsiteY7" fmla="*/ 3154306 h 6697757"/>
              <a:gd name="connsiteX8" fmla="*/ 177106 w 4380383"/>
              <a:gd name="connsiteY8" fmla="*/ 3114550 h 6697757"/>
              <a:gd name="connsiteX9" fmla="*/ 137350 w 4380383"/>
              <a:gd name="connsiteY9" fmla="*/ 3100093 h 6697757"/>
              <a:gd name="connsiteX10" fmla="*/ 115664 w 4380383"/>
              <a:gd name="connsiteY10" fmla="*/ 3143464 h 6697757"/>
              <a:gd name="connsiteX11" fmla="*/ 187949 w 4380383"/>
              <a:gd name="connsiteY11" fmla="*/ 3208520 h 6697757"/>
              <a:gd name="connsiteX12" fmla="*/ 119279 w 4380383"/>
              <a:gd name="connsiteY12" fmla="*/ 3241048 h 6697757"/>
              <a:gd name="connsiteX13" fmla="*/ 46994 w 4380383"/>
              <a:gd name="connsiteY13" fmla="*/ 3241048 h 6697757"/>
              <a:gd name="connsiteX14" fmla="*/ 9 w 4380383"/>
              <a:gd name="connsiteY14" fmla="*/ 3280804 h 6697757"/>
              <a:gd name="connsiteX15" fmla="*/ 43380 w 4380383"/>
              <a:gd name="connsiteY15" fmla="*/ 3342246 h 6697757"/>
              <a:gd name="connsiteX16" fmla="*/ 79522 w 4380383"/>
              <a:gd name="connsiteY16" fmla="*/ 3385617 h 6697757"/>
              <a:gd name="connsiteX17" fmla="*/ 90365 w 4380383"/>
              <a:gd name="connsiteY17" fmla="*/ 3479587 h 6697757"/>
              <a:gd name="connsiteX18" fmla="*/ 173492 w 4380383"/>
              <a:gd name="connsiteY18" fmla="*/ 3497658 h 6697757"/>
              <a:gd name="connsiteX19" fmla="*/ 224091 w 4380383"/>
              <a:gd name="connsiteY19" fmla="*/ 3584400 h 6697757"/>
              <a:gd name="connsiteX20" fmla="*/ 280529 w 4380383"/>
              <a:gd name="connsiteY20" fmla="*/ 3520178 h 6697757"/>
              <a:gd name="connsiteX21" fmla="*/ 314447 w 4380383"/>
              <a:gd name="connsiteY21" fmla="*/ 3598857 h 6697757"/>
              <a:gd name="connsiteX22" fmla="*/ 346975 w 4380383"/>
              <a:gd name="connsiteY22" fmla="*/ 3522958 h 6697757"/>
              <a:gd name="connsiteX23" fmla="*/ 393960 w 4380383"/>
              <a:gd name="connsiteY23" fmla="*/ 3490430 h 6697757"/>
              <a:gd name="connsiteX24" fmla="*/ 395628 w 4380383"/>
              <a:gd name="connsiteY24" fmla="*/ 3443445 h 6697757"/>
              <a:gd name="connsiteX25" fmla="*/ 473473 w 4380383"/>
              <a:gd name="connsiteY25" fmla="*/ 3363932 h 6697757"/>
              <a:gd name="connsiteX26" fmla="*/ 549372 w 4380383"/>
              <a:gd name="connsiteY26" fmla="*/ 3530186 h 6697757"/>
              <a:gd name="connsiteX27" fmla="*/ 596357 w 4380383"/>
              <a:gd name="connsiteY27" fmla="*/ 3530186 h 6697757"/>
              <a:gd name="connsiteX28" fmla="*/ 596357 w 4380383"/>
              <a:gd name="connsiteY28" fmla="*/ 3634999 h 6697757"/>
              <a:gd name="connsiteX29" fmla="*/ 625271 w 4380383"/>
              <a:gd name="connsiteY29" fmla="*/ 3656684 h 6697757"/>
              <a:gd name="connsiteX30" fmla="*/ 721464 w 4380383"/>
              <a:gd name="connsiteY30" fmla="*/ 3657240 h 6697757"/>
              <a:gd name="connsiteX31" fmla="*/ 820439 w 4380383"/>
              <a:gd name="connsiteY31" fmla="*/ 3692827 h 6697757"/>
              <a:gd name="connsiteX32" fmla="*/ 932480 w 4380383"/>
              <a:gd name="connsiteY32" fmla="*/ 3584400 h 6697757"/>
              <a:gd name="connsiteX33" fmla="*/ 785717 w 4380383"/>
              <a:gd name="connsiteY33" fmla="*/ 6697757 h 6697757"/>
              <a:gd name="connsiteX34" fmla="*/ 4244448 w 4380383"/>
              <a:gd name="connsiteY34" fmla="*/ 6628871 h 6697757"/>
              <a:gd name="connsiteX35" fmla="*/ 4160288 w 4380383"/>
              <a:gd name="connsiteY35" fmla="*/ 101012 h 6697757"/>
              <a:gd name="connsiteX36" fmla="*/ 1502795 w 4380383"/>
              <a:gd name="connsiteY36" fmla="*/ 2861324 h 6697757"/>
              <a:gd name="connsiteX37" fmla="*/ 748154 w 4380383"/>
              <a:gd name="connsiteY37" fmla="*/ 2670000 h 6697757"/>
              <a:gd name="connsiteX38" fmla="*/ 542143 w 4380383"/>
              <a:gd name="connsiteY38" fmla="*/ 2810955 h 6697757"/>
              <a:gd name="connsiteX0" fmla="*/ 542143 w 4248980"/>
              <a:gd name="connsiteY0" fmla="*/ 299753 h 4186555"/>
              <a:gd name="connsiteX1" fmla="*/ 502387 w 4248980"/>
              <a:gd name="connsiteY1" fmla="*/ 400951 h 4186555"/>
              <a:gd name="connsiteX2" fmla="*/ 393960 w 4248980"/>
              <a:gd name="connsiteY2" fmla="*/ 379266 h 4186555"/>
              <a:gd name="connsiteX3" fmla="*/ 328904 w 4248980"/>
              <a:gd name="connsiteY3" fmla="*/ 433479 h 4186555"/>
              <a:gd name="connsiteX4" fmla="*/ 303604 w 4248980"/>
              <a:gd name="connsiteY4" fmla="*/ 476850 h 4186555"/>
              <a:gd name="connsiteX5" fmla="*/ 299990 w 4248980"/>
              <a:gd name="connsiteY5" fmla="*/ 531063 h 4186555"/>
              <a:gd name="connsiteX6" fmla="*/ 253005 w 4248980"/>
              <a:gd name="connsiteY6" fmla="*/ 585277 h 4186555"/>
              <a:gd name="connsiteX7" fmla="*/ 216863 w 4248980"/>
              <a:gd name="connsiteY7" fmla="*/ 643104 h 4186555"/>
              <a:gd name="connsiteX8" fmla="*/ 177106 w 4248980"/>
              <a:gd name="connsiteY8" fmla="*/ 603348 h 4186555"/>
              <a:gd name="connsiteX9" fmla="*/ 137350 w 4248980"/>
              <a:gd name="connsiteY9" fmla="*/ 588891 h 4186555"/>
              <a:gd name="connsiteX10" fmla="*/ 115664 w 4248980"/>
              <a:gd name="connsiteY10" fmla="*/ 632262 h 4186555"/>
              <a:gd name="connsiteX11" fmla="*/ 187949 w 4248980"/>
              <a:gd name="connsiteY11" fmla="*/ 697318 h 4186555"/>
              <a:gd name="connsiteX12" fmla="*/ 119279 w 4248980"/>
              <a:gd name="connsiteY12" fmla="*/ 729846 h 4186555"/>
              <a:gd name="connsiteX13" fmla="*/ 46994 w 4248980"/>
              <a:gd name="connsiteY13" fmla="*/ 729846 h 4186555"/>
              <a:gd name="connsiteX14" fmla="*/ 9 w 4248980"/>
              <a:gd name="connsiteY14" fmla="*/ 769602 h 4186555"/>
              <a:gd name="connsiteX15" fmla="*/ 43380 w 4248980"/>
              <a:gd name="connsiteY15" fmla="*/ 831044 h 4186555"/>
              <a:gd name="connsiteX16" fmla="*/ 79522 w 4248980"/>
              <a:gd name="connsiteY16" fmla="*/ 874415 h 4186555"/>
              <a:gd name="connsiteX17" fmla="*/ 90365 w 4248980"/>
              <a:gd name="connsiteY17" fmla="*/ 968385 h 4186555"/>
              <a:gd name="connsiteX18" fmla="*/ 173492 w 4248980"/>
              <a:gd name="connsiteY18" fmla="*/ 986456 h 4186555"/>
              <a:gd name="connsiteX19" fmla="*/ 224091 w 4248980"/>
              <a:gd name="connsiteY19" fmla="*/ 1073198 h 4186555"/>
              <a:gd name="connsiteX20" fmla="*/ 280529 w 4248980"/>
              <a:gd name="connsiteY20" fmla="*/ 1008976 h 4186555"/>
              <a:gd name="connsiteX21" fmla="*/ 314447 w 4248980"/>
              <a:gd name="connsiteY21" fmla="*/ 1087655 h 4186555"/>
              <a:gd name="connsiteX22" fmla="*/ 346975 w 4248980"/>
              <a:gd name="connsiteY22" fmla="*/ 1011756 h 4186555"/>
              <a:gd name="connsiteX23" fmla="*/ 393960 w 4248980"/>
              <a:gd name="connsiteY23" fmla="*/ 979228 h 4186555"/>
              <a:gd name="connsiteX24" fmla="*/ 395628 w 4248980"/>
              <a:gd name="connsiteY24" fmla="*/ 932243 h 4186555"/>
              <a:gd name="connsiteX25" fmla="*/ 473473 w 4248980"/>
              <a:gd name="connsiteY25" fmla="*/ 852730 h 4186555"/>
              <a:gd name="connsiteX26" fmla="*/ 549372 w 4248980"/>
              <a:gd name="connsiteY26" fmla="*/ 1018984 h 4186555"/>
              <a:gd name="connsiteX27" fmla="*/ 596357 w 4248980"/>
              <a:gd name="connsiteY27" fmla="*/ 1018984 h 4186555"/>
              <a:gd name="connsiteX28" fmla="*/ 596357 w 4248980"/>
              <a:gd name="connsiteY28" fmla="*/ 1123797 h 4186555"/>
              <a:gd name="connsiteX29" fmla="*/ 625271 w 4248980"/>
              <a:gd name="connsiteY29" fmla="*/ 1145482 h 4186555"/>
              <a:gd name="connsiteX30" fmla="*/ 721464 w 4248980"/>
              <a:gd name="connsiteY30" fmla="*/ 1146038 h 4186555"/>
              <a:gd name="connsiteX31" fmla="*/ 820439 w 4248980"/>
              <a:gd name="connsiteY31" fmla="*/ 1181625 h 4186555"/>
              <a:gd name="connsiteX32" fmla="*/ 932480 w 4248980"/>
              <a:gd name="connsiteY32" fmla="*/ 1073198 h 4186555"/>
              <a:gd name="connsiteX33" fmla="*/ 785717 w 4248980"/>
              <a:gd name="connsiteY33" fmla="*/ 4186555 h 4186555"/>
              <a:gd name="connsiteX34" fmla="*/ 4244448 w 4248980"/>
              <a:gd name="connsiteY34" fmla="*/ 4117669 h 4186555"/>
              <a:gd name="connsiteX35" fmla="*/ 1502795 w 4248980"/>
              <a:gd name="connsiteY35" fmla="*/ 350122 h 4186555"/>
              <a:gd name="connsiteX36" fmla="*/ 748154 w 4248980"/>
              <a:gd name="connsiteY36" fmla="*/ 158798 h 4186555"/>
              <a:gd name="connsiteX37" fmla="*/ 542143 w 4248980"/>
              <a:gd name="connsiteY37" fmla="*/ 299753 h 4186555"/>
              <a:gd name="connsiteX0" fmla="*/ 542143 w 4246163"/>
              <a:gd name="connsiteY0" fmla="*/ 299753 h 4139752"/>
              <a:gd name="connsiteX1" fmla="*/ 502387 w 4246163"/>
              <a:gd name="connsiteY1" fmla="*/ 400951 h 4139752"/>
              <a:gd name="connsiteX2" fmla="*/ 393960 w 4246163"/>
              <a:gd name="connsiteY2" fmla="*/ 379266 h 4139752"/>
              <a:gd name="connsiteX3" fmla="*/ 328904 w 4246163"/>
              <a:gd name="connsiteY3" fmla="*/ 433479 h 4139752"/>
              <a:gd name="connsiteX4" fmla="*/ 303604 w 4246163"/>
              <a:gd name="connsiteY4" fmla="*/ 476850 h 4139752"/>
              <a:gd name="connsiteX5" fmla="*/ 299990 w 4246163"/>
              <a:gd name="connsiteY5" fmla="*/ 531063 h 4139752"/>
              <a:gd name="connsiteX6" fmla="*/ 253005 w 4246163"/>
              <a:gd name="connsiteY6" fmla="*/ 585277 h 4139752"/>
              <a:gd name="connsiteX7" fmla="*/ 216863 w 4246163"/>
              <a:gd name="connsiteY7" fmla="*/ 643104 h 4139752"/>
              <a:gd name="connsiteX8" fmla="*/ 177106 w 4246163"/>
              <a:gd name="connsiteY8" fmla="*/ 603348 h 4139752"/>
              <a:gd name="connsiteX9" fmla="*/ 137350 w 4246163"/>
              <a:gd name="connsiteY9" fmla="*/ 588891 h 4139752"/>
              <a:gd name="connsiteX10" fmla="*/ 115664 w 4246163"/>
              <a:gd name="connsiteY10" fmla="*/ 632262 h 4139752"/>
              <a:gd name="connsiteX11" fmla="*/ 187949 w 4246163"/>
              <a:gd name="connsiteY11" fmla="*/ 697318 h 4139752"/>
              <a:gd name="connsiteX12" fmla="*/ 119279 w 4246163"/>
              <a:gd name="connsiteY12" fmla="*/ 729846 h 4139752"/>
              <a:gd name="connsiteX13" fmla="*/ 46994 w 4246163"/>
              <a:gd name="connsiteY13" fmla="*/ 729846 h 4139752"/>
              <a:gd name="connsiteX14" fmla="*/ 9 w 4246163"/>
              <a:gd name="connsiteY14" fmla="*/ 769602 h 4139752"/>
              <a:gd name="connsiteX15" fmla="*/ 43380 w 4246163"/>
              <a:gd name="connsiteY15" fmla="*/ 831044 h 4139752"/>
              <a:gd name="connsiteX16" fmla="*/ 79522 w 4246163"/>
              <a:gd name="connsiteY16" fmla="*/ 874415 h 4139752"/>
              <a:gd name="connsiteX17" fmla="*/ 90365 w 4246163"/>
              <a:gd name="connsiteY17" fmla="*/ 968385 h 4139752"/>
              <a:gd name="connsiteX18" fmla="*/ 173492 w 4246163"/>
              <a:gd name="connsiteY18" fmla="*/ 986456 h 4139752"/>
              <a:gd name="connsiteX19" fmla="*/ 224091 w 4246163"/>
              <a:gd name="connsiteY19" fmla="*/ 1073198 h 4139752"/>
              <a:gd name="connsiteX20" fmla="*/ 280529 w 4246163"/>
              <a:gd name="connsiteY20" fmla="*/ 1008976 h 4139752"/>
              <a:gd name="connsiteX21" fmla="*/ 314447 w 4246163"/>
              <a:gd name="connsiteY21" fmla="*/ 1087655 h 4139752"/>
              <a:gd name="connsiteX22" fmla="*/ 346975 w 4246163"/>
              <a:gd name="connsiteY22" fmla="*/ 1011756 h 4139752"/>
              <a:gd name="connsiteX23" fmla="*/ 393960 w 4246163"/>
              <a:gd name="connsiteY23" fmla="*/ 979228 h 4139752"/>
              <a:gd name="connsiteX24" fmla="*/ 395628 w 4246163"/>
              <a:gd name="connsiteY24" fmla="*/ 932243 h 4139752"/>
              <a:gd name="connsiteX25" fmla="*/ 473473 w 4246163"/>
              <a:gd name="connsiteY25" fmla="*/ 852730 h 4139752"/>
              <a:gd name="connsiteX26" fmla="*/ 549372 w 4246163"/>
              <a:gd name="connsiteY26" fmla="*/ 1018984 h 4139752"/>
              <a:gd name="connsiteX27" fmla="*/ 596357 w 4246163"/>
              <a:gd name="connsiteY27" fmla="*/ 1018984 h 4139752"/>
              <a:gd name="connsiteX28" fmla="*/ 596357 w 4246163"/>
              <a:gd name="connsiteY28" fmla="*/ 1123797 h 4139752"/>
              <a:gd name="connsiteX29" fmla="*/ 625271 w 4246163"/>
              <a:gd name="connsiteY29" fmla="*/ 1145482 h 4139752"/>
              <a:gd name="connsiteX30" fmla="*/ 721464 w 4246163"/>
              <a:gd name="connsiteY30" fmla="*/ 1146038 h 4139752"/>
              <a:gd name="connsiteX31" fmla="*/ 820439 w 4246163"/>
              <a:gd name="connsiteY31" fmla="*/ 1181625 h 4139752"/>
              <a:gd name="connsiteX32" fmla="*/ 932480 w 4246163"/>
              <a:gd name="connsiteY32" fmla="*/ 1073198 h 4139752"/>
              <a:gd name="connsiteX33" fmla="*/ 1875607 w 4246163"/>
              <a:gd name="connsiteY33" fmla="*/ 1794337 h 4139752"/>
              <a:gd name="connsiteX34" fmla="*/ 4244448 w 4246163"/>
              <a:gd name="connsiteY34" fmla="*/ 4117669 h 4139752"/>
              <a:gd name="connsiteX35" fmla="*/ 1502795 w 4246163"/>
              <a:gd name="connsiteY35" fmla="*/ 350122 h 4139752"/>
              <a:gd name="connsiteX36" fmla="*/ 748154 w 4246163"/>
              <a:gd name="connsiteY36" fmla="*/ 158798 h 4139752"/>
              <a:gd name="connsiteX37" fmla="*/ 542143 w 4246163"/>
              <a:gd name="connsiteY37" fmla="*/ 299753 h 4139752"/>
              <a:gd name="connsiteX0" fmla="*/ 542143 w 1943522"/>
              <a:gd name="connsiteY0" fmla="*/ 148606 h 1643190"/>
              <a:gd name="connsiteX1" fmla="*/ 502387 w 1943522"/>
              <a:gd name="connsiteY1" fmla="*/ 249804 h 1643190"/>
              <a:gd name="connsiteX2" fmla="*/ 393960 w 1943522"/>
              <a:gd name="connsiteY2" fmla="*/ 228119 h 1643190"/>
              <a:gd name="connsiteX3" fmla="*/ 328904 w 1943522"/>
              <a:gd name="connsiteY3" fmla="*/ 282332 h 1643190"/>
              <a:gd name="connsiteX4" fmla="*/ 303604 w 1943522"/>
              <a:gd name="connsiteY4" fmla="*/ 325703 h 1643190"/>
              <a:gd name="connsiteX5" fmla="*/ 299990 w 1943522"/>
              <a:gd name="connsiteY5" fmla="*/ 379916 h 1643190"/>
              <a:gd name="connsiteX6" fmla="*/ 253005 w 1943522"/>
              <a:gd name="connsiteY6" fmla="*/ 434130 h 1643190"/>
              <a:gd name="connsiteX7" fmla="*/ 216863 w 1943522"/>
              <a:gd name="connsiteY7" fmla="*/ 491957 h 1643190"/>
              <a:gd name="connsiteX8" fmla="*/ 177106 w 1943522"/>
              <a:gd name="connsiteY8" fmla="*/ 452201 h 1643190"/>
              <a:gd name="connsiteX9" fmla="*/ 137350 w 1943522"/>
              <a:gd name="connsiteY9" fmla="*/ 437744 h 1643190"/>
              <a:gd name="connsiteX10" fmla="*/ 115664 w 1943522"/>
              <a:gd name="connsiteY10" fmla="*/ 481115 h 1643190"/>
              <a:gd name="connsiteX11" fmla="*/ 187949 w 1943522"/>
              <a:gd name="connsiteY11" fmla="*/ 546171 h 1643190"/>
              <a:gd name="connsiteX12" fmla="*/ 119279 w 1943522"/>
              <a:gd name="connsiteY12" fmla="*/ 578699 h 1643190"/>
              <a:gd name="connsiteX13" fmla="*/ 46994 w 1943522"/>
              <a:gd name="connsiteY13" fmla="*/ 578699 h 1643190"/>
              <a:gd name="connsiteX14" fmla="*/ 9 w 1943522"/>
              <a:gd name="connsiteY14" fmla="*/ 618455 h 1643190"/>
              <a:gd name="connsiteX15" fmla="*/ 43380 w 1943522"/>
              <a:gd name="connsiteY15" fmla="*/ 679897 h 1643190"/>
              <a:gd name="connsiteX16" fmla="*/ 79522 w 1943522"/>
              <a:gd name="connsiteY16" fmla="*/ 723268 h 1643190"/>
              <a:gd name="connsiteX17" fmla="*/ 90365 w 1943522"/>
              <a:gd name="connsiteY17" fmla="*/ 817238 h 1643190"/>
              <a:gd name="connsiteX18" fmla="*/ 173492 w 1943522"/>
              <a:gd name="connsiteY18" fmla="*/ 835309 h 1643190"/>
              <a:gd name="connsiteX19" fmla="*/ 224091 w 1943522"/>
              <a:gd name="connsiteY19" fmla="*/ 922051 h 1643190"/>
              <a:gd name="connsiteX20" fmla="*/ 280529 w 1943522"/>
              <a:gd name="connsiteY20" fmla="*/ 857829 h 1643190"/>
              <a:gd name="connsiteX21" fmla="*/ 314447 w 1943522"/>
              <a:gd name="connsiteY21" fmla="*/ 936508 h 1643190"/>
              <a:gd name="connsiteX22" fmla="*/ 346975 w 1943522"/>
              <a:gd name="connsiteY22" fmla="*/ 860609 h 1643190"/>
              <a:gd name="connsiteX23" fmla="*/ 393960 w 1943522"/>
              <a:gd name="connsiteY23" fmla="*/ 828081 h 1643190"/>
              <a:gd name="connsiteX24" fmla="*/ 395628 w 1943522"/>
              <a:gd name="connsiteY24" fmla="*/ 781096 h 1643190"/>
              <a:gd name="connsiteX25" fmla="*/ 473473 w 1943522"/>
              <a:gd name="connsiteY25" fmla="*/ 701583 h 1643190"/>
              <a:gd name="connsiteX26" fmla="*/ 549372 w 1943522"/>
              <a:gd name="connsiteY26" fmla="*/ 867837 h 1643190"/>
              <a:gd name="connsiteX27" fmla="*/ 596357 w 1943522"/>
              <a:gd name="connsiteY27" fmla="*/ 867837 h 1643190"/>
              <a:gd name="connsiteX28" fmla="*/ 596357 w 1943522"/>
              <a:gd name="connsiteY28" fmla="*/ 972650 h 1643190"/>
              <a:gd name="connsiteX29" fmla="*/ 625271 w 1943522"/>
              <a:gd name="connsiteY29" fmla="*/ 994335 h 1643190"/>
              <a:gd name="connsiteX30" fmla="*/ 721464 w 1943522"/>
              <a:gd name="connsiteY30" fmla="*/ 994891 h 1643190"/>
              <a:gd name="connsiteX31" fmla="*/ 820439 w 1943522"/>
              <a:gd name="connsiteY31" fmla="*/ 1030478 h 1643190"/>
              <a:gd name="connsiteX32" fmla="*/ 932480 w 1943522"/>
              <a:gd name="connsiteY32" fmla="*/ 922051 h 1643190"/>
              <a:gd name="connsiteX33" fmla="*/ 1875607 w 1943522"/>
              <a:gd name="connsiteY33" fmla="*/ 1643190 h 1643190"/>
              <a:gd name="connsiteX34" fmla="*/ 1502795 w 1943522"/>
              <a:gd name="connsiteY34" fmla="*/ 198975 h 1643190"/>
              <a:gd name="connsiteX35" fmla="*/ 748154 w 1943522"/>
              <a:gd name="connsiteY35" fmla="*/ 7651 h 1643190"/>
              <a:gd name="connsiteX36" fmla="*/ 542143 w 1943522"/>
              <a:gd name="connsiteY36" fmla="*/ 148606 h 1643190"/>
              <a:gd name="connsiteX0" fmla="*/ 542143 w 1616669"/>
              <a:gd name="connsiteY0" fmla="*/ 148606 h 1338390"/>
              <a:gd name="connsiteX1" fmla="*/ 502387 w 1616669"/>
              <a:gd name="connsiteY1" fmla="*/ 249804 h 1338390"/>
              <a:gd name="connsiteX2" fmla="*/ 393960 w 1616669"/>
              <a:gd name="connsiteY2" fmla="*/ 228119 h 1338390"/>
              <a:gd name="connsiteX3" fmla="*/ 328904 w 1616669"/>
              <a:gd name="connsiteY3" fmla="*/ 282332 h 1338390"/>
              <a:gd name="connsiteX4" fmla="*/ 303604 w 1616669"/>
              <a:gd name="connsiteY4" fmla="*/ 325703 h 1338390"/>
              <a:gd name="connsiteX5" fmla="*/ 299990 w 1616669"/>
              <a:gd name="connsiteY5" fmla="*/ 379916 h 1338390"/>
              <a:gd name="connsiteX6" fmla="*/ 253005 w 1616669"/>
              <a:gd name="connsiteY6" fmla="*/ 434130 h 1338390"/>
              <a:gd name="connsiteX7" fmla="*/ 216863 w 1616669"/>
              <a:gd name="connsiteY7" fmla="*/ 491957 h 1338390"/>
              <a:gd name="connsiteX8" fmla="*/ 177106 w 1616669"/>
              <a:gd name="connsiteY8" fmla="*/ 452201 h 1338390"/>
              <a:gd name="connsiteX9" fmla="*/ 137350 w 1616669"/>
              <a:gd name="connsiteY9" fmla="*/ 437744 h 1338390"/>
              <a:gd name="connsiteX10" fmla="*/ 115664 w 1616669"/>
              <a:gd name="connsiteY10" fmla="*/ 481115 h 1338390"/>
              <a:gd name="connsiteX11" fmla="*/ 187949 w 1616669"/>
              <a:gd name="connsiteY11" fmla="*/ 546171 h 1338390"/>
              <a:gd name="connsiteX12" fmla="*/ 119279 w 1616669"/>
              <a:gd name="connsiteY12" fmla="*/ 578699 h 1338390"/>
              <a:gd name="connsiteX13" fmla="*/ 46994 w 1616669"/>
              <a:gd name="connsiteY13" fmla="*/ 578699 h 1338390"/>
              <a:gd name="connsiteX14" fmla="*/ 9 w 1616669"/>
              <a:gd name="connsiteY14" fmla="*/ 618455 h 1338390"/>
              <a:gd name="connsiteX15" fmla="*/ 43380 w 1616669"/>
              <a:gd name="connsiteY15" fmla="*/ 679897 h 1338390"/>
              <a:gd name="connsiteX16" fmla="*/ 79522 w 1616669"/>
              <a:gd name="connsiteY16" fmla="*/ 723268 h 1338390"/>
              <a:gd name="connsiteX17" fmla="*/ 90365 w 1616669"/>
              <a:gd name="connsiteY17" fmla="*/ 817238 h 1338390"/>
              <a:gd name="connsiteX18" fmla="*/ 173492 w 1616669"/>
              <a:gd name="connsiteY18" fmla="*/ 835309 h 1338390"/>
              <a:gd name="connsiteX19" fmla="*/ 224091 w 1616669"/>
              <a:gd name="connsiteY19" fmla="*/ 922051 h 1338390"/>
              <a:gd name="connsiteX20" fmla="*/ 280529 w 1616669"/>
              <a:gd name="connsiteY20" fmla="*/ 857829 h 1338390"/>
              <a:gd name="connsiteX21" fmla="*/ 314447 w 1616669"/>
              <a:gd name="connsiteY21" fmla="*/ 936508 h 1338390"/>
              <a:gd name="connsiteX22" fmla="*/ 346975 w 1616669"/>
              <a:gd name="connsiteY22" fmla="*/ 860609 h 1338390"/>
              <a:gd name="connsiteX23" fmla="*/ 393960 w 1616669"/>
              <a:gd name="connsiteY23" fmla="*/ 828081 h 1338390"/>
              <a:gd name="connsiteX24" fmla="*/ 395628 w 1616669"/>
              <a:gd name="connsiteY24" fmla="*/ 781096 h 1338390"/>
              <a:gd name="connsiteX25" fmla="*/ 473473 w 1616669"/>
              <a:gd name="connsiteY25" fmla="*/ 701583 h 1338390"/>
              <a:gd name="connsiteX26" fmla="*/ 549372 w 1616669"/>
              <a:gd name="connsiteY26" fmla="*/ 867837 h 1338390"/>
              <a:gd name="connsiteX27" fmla="*/ 596357 w 1616669"/>
              <a:gd name="connsiteY27" fmla="*/ 867837 h 1338390"/>
              <a:gd name="connsiteX28" fmla="*/ 596357 w 1616669"/>
              <a:gd name="connsiteY28" fmla="*/ 972650 h 1338390"/>
              <a:gd name="connsiteX29" fmla="*/ 625271 w 1616669"/>
              <a:gd name="connsiteY29" fmla="*/ 994335 h 1338390"/>
              <a:gd name="connsiteX30" fmla="*/ 721464 w 1616669"/>
              <a:gd name="connsiteY30" fmla="*/ 994891 h 1338390"/>
              <a:gd name="connsiteX31" fmla="*/ 820439 w 1616669"/>
              <a:gd name="connsiteY31" fmla="*/ 1030478 h 1338390"/>
              <a:gd name="connsiteX32" fmla="*/ 932480 w 1616669"/>
              <a:gd name="connsiteY32" fmla="*/ 922051 h 1338390"/>
              <a:gd name="connsiteX33" fmla="*/ 1515389 w 1616669"/>
              <a:gd name="connsiteY33" fmla="*/ 1338390 h 1338390"/>
              <a:gd name="connsiteX34" fmla="*/ 1502795 w 1616669"/>
              <a:gd name="connsiteY34" fmla="*/ 198975 h 1338390"/>
              <a:gd name="connsiteX35" fmla="*/ 748154 w 1616669"/>
              <a:gd name="connsiteY35" fmla="*/ 7651 h 1338390"/>
              <a:gd name="connsiteX36" fmla="*/ 542143 w 1616669"/>
              <a:gd name="connsiteY36" fmla="*/ 148606 h 1338390"/>
              <a:gd name="connsiteX0" fmla="*/ 542143 w 1724663"/>
              <a:gd name="connsiteY0" fmla="*/ 148606 h 1338945"/>
              <a:gd name="connsiteX1" fmla="*/ 502387 w 1724663"/>
              <a:gd name="connsiteY1" fmla="*/ 249804 h 1338945"/>
              <a:gd name="connsiteX2" fmla="*/ 393960 w 1724663"/>
              <a:gd name="connsiteY2" fmla="*/ 228119 h 1338945"/>
              <a:gd name="connsiteX3" fmla="*/ 328904 w 1724663"/>
              <a:gd name="connsiteY3" fmla="*/ 282332 h 1338945"/>
              <a:gd name="connsiteX4" fmla="*/ 303604 w 1724663"/>
              <a:gd name="connsiteY4" fmla="*/ 325703 h 1338945"/>
              <a:gd name="connsiteX5" fmla="*/ 299990 w 1724663"/>
              <a:gd name="connsiteY5" fmla="*/ 379916 h 1338945"/>
              <a:gd name="connsiteX6" fmla="*/ 253005 w 1724663"/>
              <a:gd name="connsiteY6" fmla="*/ 434130 h 1338945"/>
              <a:gd name="connsiteX7" fmla="*/ 216863 w 1724663"/>
              <a:gd name="connsiteY7" fmla="*/ 491957 h 1338945"/>
              <a:gd name="connsiteX8" fmla="*/ 177106 w 1724663"/>
              <a:gd name="connsiteY8" fmla="*/ 452201 h 1338945"/>
              <a:gd name="connsiteX9" fmla="*/ 137350 w 1724663"/>
              <a:gd name="connsiteY9" fmla="*/ 437744 h 1338945"/>
              <a:gd name="connsiteX10" fmla="*/ 115664 w 1724663"/>
              <a:gd name="connsiteY10" fmla="*/ 481115 h 1338945"/>
              <a:gd name="connsiteX11" fmla="*/ 187949 w 1724663"/>
              <a:gd name="connsiteY11" fmla="*/ 546171 h 1338945"/>
              <a:gd name="connsiteX12" fmla="*/ 119279 w 1724663"/>
              <a:gd name="connsiteY12" fmla="*/ 578699 h 1338945"/>
              <a:gd name="connsiteX13" fmla="*/ 46994 w 1724663"/>
              <a:gd name="connsiteY13" fmla="*/ 578699 h 1338945"/>
              <a:gd name="connsiteX14" fmla="*/ 9 w 1724663"/>
              <a:gd name="connsiteY14" fmla="*/ 618455 h 1338945"/>
              <a:gd name="connsiteX15" fmla="*/ 43380 w 1724663"/>
              <a:gd name="connsiteY15" fmla="*/ 679897 h 1338945"/>
              <a:gd name="connsiteX16" fmla="*/ 79522 w 1724663"/>
              <a:gd name="connsiteY16" fmla="*/ 723268 h 1338945"/>
              <a:gd name="connsiteX17" fmla="*/ 90365 w 1724663"/>
              <a:gd name="connsiteY17" fmla="*/ 817238 h 1338945"/>
              <a:gd name="connsiteX18" fmla="*/ 173492 w 1724663"/>
              <a:gd name="connsiteY18" fmla="*/ 835309 h 1338945"/>
              <a:gd name="connsiteX19" fmla="*/ 224091 w 1724663"/>
              <a:gd name="connsiteY19" fmla="*/ 922051 h 1338945"/>
              <a:gd name="connsiteX20" fmla="*/ 280529 w 1724663"/>
              <a:gd name="connsiteY20" fmla="*/ 857829 h 1338945"/>
              <a:gd name="connsiteX21" fmla="*/ 314447 w 1724663"/>
              <a:gd name="connsiteY21" fmla="*/ 936508 h 1338945"/>
              <a:gd name="connsiteX22" fmla="*/ 346975 w 1724663"/>
              <a:gd name="connsiteY22" fmla="*/ 860609 h 1338945"/>
              <a:gd name="connsiteX23" fmla="*/ 393960 w 1724663"/>
              <a:gd name="connsiteY23" fmla="*/ 828081 h 1338945"/>
              <a:gd name="connsiteX24" fmla="*/ 395628 w 1724663"/>
              <a:gd name="connsiteY24" fmla="*/ 781096 h 1338945"/>
              <a:gd name="connsiteX25" fmla="*/ 473473 w 1724663"/>
              <a:gd name="connsiteY25" fmla="*/ 701583 h 1338945"/>
              <a:gd name="connsiteX26" fmla="*/ 549372 w 1724663"/>
              <a:gd name="connsiteY26" fmla="*/ 867837 h 1338945"/>
              <a:gd name="connsiteX27" fmla="*/ 596357 w 1724663"/>
              <a:gd name="connsiteY27" fmla="*/ 867837 h 1338945"/>
              <a:gd name="connsiteX28" fmla="*/ 596357 w 1724663"/>
              <a:gd name="connsiteY28" fmla="*/ 972650 h 1338945"/>
              <a:gd name="connsiteX29" fmla="*/ 625271 w 1724663"/>
              <a:gd name="connsiteY29" fmla="*/ 994335 h 1338945"/>
              <a:gd name="connsiteX30" fmla="*/ 721464 w 1724663"/>
              <a:gd name="connsiteY30" fmla="*/ 994891 h 1338945"/>
              <a:gd name="connsiteX31" fmla="*/ 820439 w 1724663"/>
              <a:gd name="connsiteY31" fmla="*/ 1030478 h 1338945"/>
              <a:gd name="connsiteX32" fmla="*/ 932480 w 1724663"/>
              <a:gd name="connsiteY32" fmla="*/ 922051 h 1338945"/>
              <a:gd name="connsiteX33" fmla="*/ 1515389 w 1724663"/>
              <a:gd name="connsiteY33" fmla="*/ 1338390 h 1338945"/>
              <a:gd name="connsiteX34" fmla="*/ 1502795 w 1724663"/>
              <a:gd name="connsiteY34" fmla="*/ 198975 h 1338945"/>
              <a:gd name="connsiteX35" fmla="*/ 748154 w 1724663"/>
              <a:gd name="connsiteY35" fmla="*/ 7651 h 1338945"/>
              <a:gd name="connsiteX36" fmla="*/ 542143 w 1724663"/>
              <a:gd name="connsiteY36" fmla="*/ 148606 h 1338945"/>
              <a:gd name="connsiteX0" fmla="*/ 542143 w 1724663"/>
              <a:gd name="connsiteY0" fmla="*/ 148606 h 1338945"/>
              <a:gd name="connsiteX1" fmla="*/ 502387 w 1724663"/>
              <a:gd name="connsiteY1" fmla="*/ 249804 h 1338945"/>
              <a:gd name="connsiteX2" fmla="*/ 393960 w 1724663"/>
              <a:gd name="connsiteY2" fmla="*/ 228119 h 1338945"/>
              <a:gd name="connsiteX3" fmla="*/ 328904 w 1724663"/>
              <a:gd name="connsiteY3" fmla="*/ 282332 h 1338945"/>
              <a:gd name="connsiteX4" fmla="*/ 303604 w 1724663"/>
              <a:gd name="connsiteY4" fmla="*/ 325703 h 1338945"/>
              <a:gd name="connsiteX5" fmla="*/ 299990 w 1724663"/>
              <a:gd name="connsiteY5" fmla="*/ 379916 h 1338945"/>
              <a:gd name="connsiteX6" fmla="*/ 253005 w 1724663"/>
              <a:gd name="connsiteY6" fmla="*/ 434130 h 1338945"/>
              <a:gd name="connsiteX7" fmla="*/ 216863 w 1724663"/>
              <a:gd name="connsiteY7" fmla="*/ 491957 h 1338945"/>
              <a:gd name="connsiteX8" fmla="*/ 177106 w 1724663"/>
              <a:gd name="connsiteY8" fmla="*/ 452201 h 1338945"/>
              <a:gd name="connsiteX9" fmla="*/ 137350 w 1724663"/>
              <a:gd name="connsiteY9" fmla="*/ 437744 h 1338945"/>
              <a:gd name="connsiteX10" fmla="*/ 115664 w 1724663"/>
              <a:gd name="connsiteY10" fmla="*/ 481115 h 1338945"/>
              <a:gd name="connsiteX11" fmla="*/ 187949 w 1724663"/>
              <a:gd name="connsiteY11" fmla="*/ 546171 h 1338945"/>
              <a:gd name="connsiteX12" fmla="*/ 119279 w 1724663"/>
              <a:gd name="connsiteY12" fmla="*/ 578699 h 1338945"/>
              <a:gd name="connsiteX13" fmla="*/ 46994 w 1724663"/>
              <a:gd name="connsiteY13" fmla="*/ 578699 h 1338945"/>
              <a:gd name="connsiteX14" fmla="*/ 9 w 1724663"/>
              <a:gd name="connsiteY14" fmla="*/ 618455 h 1338945"/>
              <a:gd name="connsiteX15" fmla="*/ 43380 w 1724663"/>
              <a:gd name="connsiteY15" fmla="*/ 679897 h 1338945"/>
              <a:gd name="connsiteX16" fmla="*/ 79522 w 1724663"/>
              <a:gd name="connsiteY16" fmla="*/ 723268 h 1338945"/>
              <a:gd name="connsiteX17" fmla="*/ 90365 w 1724663"/>
              <a:gd name="connsiteY17" fmla="*/ 817238 h 1338945"/>
              <a:gd name="connsiteX18" fmla="*/ 173492 w 1724663"/>
              <a:gd name="connsiteY18" fmla="*/ 835309 h 1338945"/>
              <a:gd name="connsiteX19" fmla="*/ 224091 w 1724663"/>
              <a:gd name="connsiteY19" fmla="*/ 922051 h 1338945"/>
              <a:gd name="connsiteX20" fmla="*/ 280529 w 1724663"/>
              <a:gd name="connsiteY20" fmla="*/ 857829 h 1338945"/>
              <a:gd name="connsiteX21" fmla="*/ 314447 w 1724663"/>
              <a:gd name="connsiteY21" fmla="*/ 936508 h 1338945"/>
              <a:gd name="connsiteX22" fmla="*/ 346975 w 1724663"/>
              <a:gd name="connsiteY22" fmla="*/ 860609 h 1338945"/>
              <a:gd name="connsiteX23" fmla="*/ 393960 w 1724663"/>
              <a:gd name="connsiteY23" fmla="*/ 828081 h 1338945"/>
              <a:gd name="connsiteX24" fmla="*/ 395628 w 1724663"/>
              <a:gd name="connsiteY24" fmla="*/ 781096 h 1338945"/>
              <a:gd name="connsiteX25" fmla="*/ 473473 w 1724663"/>
              <a:gd name="connsiteY25" fmla="*/ 701583 h 1338945"/>
              <a:gd name="connsiteX26" fmla="*/ 549372 w 1724663"/>
              <a:gd name="connsiteY26" fmla="*/ 867837 h 1338945"/>
              <a:gd name="connsiteX27" fmla="*/ 596357 w 1724663"/>
              <a:gd name="connsiteY27" fmla="*/ 867837 h 1338945"/>
              <a:gd name="connsiteX28" fmla="*/ 596357 w 1724663"/>
              <a:gd name="connsiteY28" fmla="*/ 972650 h 1338945"/>
              <a:gd name="connsiteX29" fmla="*/ 625271 w 1724663"/>
              <a:gd name="connsiteY29" fmla="*/ 994335 h 1338945"/>
              <a:gd name="connsiteX30" fmla="*/ 721464 w 1724663"/>
              <a:gd name="connsiteY30" fmla="*/ 994891 h 1338945"/>
              <a:gd name="connsiteX31" fmla="*/ 820439 w 1724663"/>
              <a:gd name="connsiteY31" fmla="*/ 1030478 h 1338945"/>
              <a:gd name="connsiteX32" fmla="*/ 932480 w 1724663"/>
              <a:gd name="connsiteY32" fmla="*/ 922051 h 1338945"/>
              <a:gd name="connsiteX33" fmla="*/ 1515389 w 1724663"/>
              <a:gd name="connsiteY33" fmla="*/ 1338390 h 1338945"/>
              <a:gd name="connsiteX34" fmla="*/ 1502795 w 1724663"/>
              <a:gd name="connsiteY34" fmla="*/ 198975 h 1338945"/>
              <a:gd name="connsiteX35" fmla="*/ 748154 w 1724663"/>
              <a:gd name="connsiteY35" fmla="*/ 7651 h 1338945"/>
              <a:gd name="connsiteX36" fmla="*/ 542143 w 1724663"/>
              <a:gd name="connsiteY36" fmla="*/ 148606 h 1338945"/>
              <a:gd name="connsiteX0" fmla="*/ 542143 w 1504185"/>
              <a:gd name="connsiteY0" fmla="*/ 141415 h 1025490"/>
              <a:gd name="connsiteX1" fmla="*/ 502387 w 1504185"/>
              <a:gd name="connsiteY1" fmla="*/ 242613 h 1025490"/>
              <a:gd name="connsiteX2" fmla="*/ 393960 w 1504185"/>
              <a:gd name="connsiteY2" fmla="*/ 220928 h 1025490"/>
              <a:gd name="connsiteX3" fmla="*/ 328904 w 1504185"/>
              <a:gd name="connsiteY3" fmla="*/ 275141 h 1025490"/>
              <a:gd name="connsiteX4" fmla="*/ 303604 w 1504185"/>
              <a:gd name="connsiteY4" fmla="*/ 318512 h 1025490"/>
              <a:gd name="connsiteX5" fmla="*/ 299990 w 1504185"/>
              <a:gd name="connsiteY5" fmla="*/ 372725 h 1025490"/>
              <a:gd name="connsiteX6" fmla="*/ 253005 w 1504185"/>
              <a:gd name="connsiteY6" fmla="*/ 426939 h 1025490"/>
              <a:gd name="connsiteX7" fmla="*/ 216863 w 1504185"/>
              <a:gd name="connsiteY7" fmla="*/ 484766 h 1025490"/>
              <a:gd name="connsiteX8" fmla="*/ 177106 w 1504185"/>
              <a:gd name="connsiteY8" fmla="*/ 445010 h 1025490"/>
              <a:gd name="connsiteX9" fmla="*/ 137350 w 1504185"/>
              <a:gd name="connsiteY9" fmla="*/ 430553 h 1025490"/>
              <a:gd name="connsiteX10" fmla="*/ 115664 w 1504185"/>
              <a:gd name="connsiteY10" fmla="*/ 473924 h 1025490"/>
              <a:gd name="connsiteX11" fmla="*/ 187949 w 1504185"/>
              <a:gd name="connsiteY11" fmla="*/ 538980 h 1025490"/>
              <a:gd name="connsiteX12" fmla="*/ 119279 w 1504185"/>
              <a:gd name="connsiteY12" fmla="*/ 571508 h 1025490"/>
              <a:gd name="connsiteX13" fmla="*/ 46994 w 1504185"/>
              <a:gd name="connsiteY13" fmla="*/ 571508 h 1025490"/>
              <a:gd name="connsiteX14" fmla="*/ 9 w 1504185"/>
              <a:gd name="connsiteY14" fmla="*/ 611264 h 1025490"/>
              <a:gd name="connsiteX15" fmla="*/ 43380 w 1504185"/>
              <a:gd name="connsiteY15" fmla="*/ 672706 h 1025490"/>
              <a:gd name="connsiteX16" fmla="*/ 79522 w 1504185"/>
              <a:gd name="connsiteY16" fmla="*/ 716077 h 1025490"/>
              <a:gd name="connsiteX17" fmla="*/ 90365 w 1504185"/>
              <a:gd name="connsiteY17" fmla="*/ 810047 h 1025490"/>
              <a:gd name="connsiteX18" fmla="*/ 173492 w 1504185"/>
              <a:gd name="connsiteY18" fmla="*/ 828118 h 1025490"/>
              <a:gd name="connsiteX19" fmla="*/ 224091 w 1504185"/>
              <a:gd name="connsiteY19" fmla="*/ 914860 h 1025490"/>
              <a:gd name="connsiteX20" fmla="*/ 280529 w 1504185"/>
              <a:gd name="connsiteY20" fmla="*/ 850638 h 1025490"/>
              <a:gd name="connsiteX21" fmla="*/ 314447 w 1504185"/>
              <a:gd name="connsiteY21" fmla="*/ 929317 h 1025490"/>
              <a:gd name="connsiteX22" fmla="*/ 346975 w 1504185"/>
              <a:gd name="connsiteY22" fmla="*/ 853418 h 1025490"/>
              <a:gd name="connsiteX23" fmla="*/ 393960 w 1504185"/>
              <a:gd name="connsiteY23" fmla="*/ 820890 h 1025490"/>
              <a:gd name="connsiteX24" fmla="*/ 395628 w 1504185"/>
              <a:gd name="connsiteY24" fmla="*/ 773905 h 1025490"/>
              <a:gd name="connsiteX25" fmla="*/ 473473 w 1504185"/>
              <a:gd name="connsiteY25" fmla="*/ 694392 h 1025490"/>
              <a:gd name="connsiteX26" fmla="*/ 549372 w 1504185"/>
              <a:gd name="connsiteY26" fmla="*/ 860646 h 1025490"/>
              <a:gd name="connsiteX27" fmla="*/ 596357 w 1504185"/>
              <a:gd name="connsiteY27" fmla="*/ 860646 h 1025490"/>
              <a:gd name="connsiteX28" fmla="*/ 596357 w 1504185"/>
              <a:gd name="connsiteY28" fmla="*/ 965459 h 1025490"/>
              <a:gd name="connsiteX29" fmla="*/ 625271 w 1504185"/>
              <a:gd name="connsiteY29" fmla="*/ 987144 h 1025490"/>
              <a:gd name="connsiteX30" fmla="*/ 721464 w 1504185"/>
              <a:gd name="connsiteY30" fmla="*/ 987700 h 1025490"/>
              <a:gd name="connsiteX31" fmla="*/ 820439 w 1504185"/>
              <a:gd name="connsiteY31" fmla="*/ 1023287 h 1025490"/>
              <a:gd name="connsiteX32" fmla="*/ 932480 w 1504185"/>
              <a:gd name="connsiteY32" fmla="*/ 914860 h 1025490"/>
              <a:gd name="connsiteX33" fmla="*/ 1502795 w 1504185"/>
              <a:gd name="connsiteY33" fmla="*/ 191784 h 1025490"/>
              <a:gd name="connsiteX34" fmla="*/ 748154 w 1504185"/>
              <a:gd name="connsiteY34" fmla="*/ 460 h 1025490"/>
              <a:gd name="connsiteX35" fmla="*/ 542143 w 1504185"/>
              <a:gd name="connsiteY35" fmla="*/ 141415 h 1025490"/>
              <a:gd name="connsiteX0" fmla="*/ 542143 w 960069"/>
              <a:gd name="connsiteY0" fmla="*/ 201380 h 1088233"/>
              <a:gd name="connsiteX1" fmla="*/ 502387 w 960069"/>
              <a:gd name="connsiteY1" fmla="*/ 302578 h 1088233"/>
              <a:gd name="connsiteX2" fmla="*/ 393960 w 960069"/>
              <a:gd name="connsiteY2" fmla="*/ 280893 h 1088233"/>
              <a:gd name="connsiteX3" fmla="*/ 328904 w 960069"/>
              <a:gd name="connsiteY3" fmla="*/ 335106 h 1088233"/>
              <a:gd name="connsiteX4" fmla="*/ 303604 w 960069"/>
              <a:gd name="connsiteY4" fmla="*/ 378477 h 1088233"/>
              <a:gd name="connsiteX5" fmla="*/ 299990 w 960069"/>
              <a:gd name="connsiteY5" fmla="*/ 432690 h 1088233"/>
              <a:gd name="connsiteX6" fmla="*/ 253005 w 960069"/>
              <a:gd name="connsiteY6" fmla="*/ 486904 h 1088233"/>
              <a:gd name="connsiteX7" fmla="*/ 216863 w 960069"/>
              <a:gd name="connsiteY7" fmla="*/ 544731 h 1088233"/>
              <a:gd name="connsiteX8" fmla="*/ 177106 w 960069"/>
              <a:gd name="connsiteY8" fmla="*/ 504975 h 1088233"/>
              <a:gd name="connsiteX9" fmla="*/ 137350 w 960069"/>
              <a:gd name="connsiteY9" fmla="*/ 490518 h 1088233"/>
              <a:gd name="connsiteX10" fmla="*/ 115664 w 960069"/>
              <a:gd name="connsiteY10" fmla="*/ 533889 h 1088233"/>
              <a:gd name="connsiteX11" fmla="*/ 187949 w 960069"/>
              <a:gd name="connsiteY11" fmla="*/ 598945 h 1088233"/>
              <a:gd name="connsiteX12" fmla="*/ 119279 w 960069"/>
              <a:gd name="connsiteY12" fmla="*/ 631473 h 1088233"/>
              <a:gd name="connsiteX13" fmla="*/ 46994 w 960069"/>
              <a:gd name="connsiteY13" fmla="*/ 631473 h 1088233"/>
              <a:gd name="connsiteX14" fmla="*/ 9 w 960069"/>
              <a:gd name="connsiteY14" fmla="*/ 671229 h 1088233"/>
              <a:gd name="connsiteX15" fmla="*/ 43380 w 960069"/>
              <a:gd name="connsiteY15" fmla="*/ 732671 h 1088233"/>
              <a:gd name="connsiteX16" fmla="*/ 79522 w 960069"/>
              <a:gd name="connsiteY16" fmla="*/ 776042 h 1088233"/>
              <a:gd name="connsiteX17" fmla="*/ 90365 w 960069"/>
              <a:gd name="connsiteY17" fmla="*/ 870012 h 1088233"/>
              <a:gd name="connsiteX18" fmla="*/ 173492 w 960069"/>
              <a:gd name="connsiteY18" fmla="*/ 888083 h 1088233"/>
              <a:gd name="connsiteX19" fmla="*/ 224091 w 960069"/>
              <a:gd name="connsiteY19" fmla="*/ 974825 h 1088233"/>
              <a:gd name="connsiteX20" fmla="*/ 280529 w 960069"/>
              <a:gd name="connsiteY20" fmla="*/ 910603 h 1088233"/>
              <a:gd name="connsiteX21" fmla="*/ 314447 w 960069"/>
              <a:gd name="connsiteY21" fmla="*/ 989282 h 1088233"/>
              <a:gd name="connsiteX22" fmla="*/ 346975 w 960069"/>
              <a:gd name="connsiteY22" fmla="*/ 913383 h 1088233"/>
              <a:gd name="connsiteX23" fmla="*/ 393960 w 960069"/>
              <a:gd name="connsiteY23" fmla="*/ 880855 h 1088233"/>
              <a:gd name="connsiteX24" fmla="*/ 395628 w 960069"/>
              <a:gd name="connsiteY24" fmla="*/ 833870 h 1088233"/>
              <a:gd name="connsiteX25" fmla="*/ 473473 w 960069"/>
              <a:gd name="connsiteY25" fmla="*/ 754357 h 1088233"/>
              <a:gd name="connsiteX26" fmla="*/ 549372 w 960069"/>
              <a:gd name="connsiteY26" fmla="*/ 920611 h 1088233"/>
              <a:gd name="connsiteX27" fmla="*/ 596357 w 960069"/>
              <a:gd name="connsiteY27" fmla="*/ 920611 h 1088233"/>
              <a:gd name="connsiteX28" fmla="*/ 596357 w 960069"/>
              <a:gd name="connsiteY28" fmla="*/ 1025424 h 1088233"/>
              <a:gd name="connsiteX29" fmla="*/ 625271 w 960069"/>
              <a:gd name="connsiteY29" fmla="*/ 1047109 h 1088233"/>
              <a:gd name="connsiteX30" fmla="*/ 721464 w 960069"/>
              <a:gd name="connsiteY30" fmla="*/ 1047665 h 1088233"/>
              <a:gd name="connsiteX31" fmla="*/ 820439 w 960069"/>
              <a:gd name="connsiteY31" fmla="*/ 1083252 h 1088233"/>
              <a:gd name="connsiteX32" fmla="*/ 932480 w 960069"/>
              <a:gd name="connsiteY32" fmla="*/ 974825 h 1088233"/>
              <a:gd name="connsiteX33" fmla="*/ 945011 w 960069"/>
              <a:gd name="connsiteY33" fmla="*/ 78013 h 1088233"/>
              <a:gd name="connsiteX34" fmla="*/ 748154 w 960069"/>
              <a:gd name="connsiteY34" fmla="*/ 60425 h 1088233"/>
              <a:gd name="connsiteX35" fmla="*/ 542143 w 960069"/>
              <a:gd name="connsiteY35" fmla="*/ 201380 h 1088233"/>
              <a:gd name="connsiteX0" fmla="*/ 542143 w 1106740"/>
              <a:gd name="connsiteY0" fmla="*/ 201380 h 1085455"/>
              <a:gd name="connsiteX1" fmla="*/ 502387 w 1106740"/>
              <a:gd name="connsiteY1" fmla="*/ 302578 h 1085455"/>
              <a:gd name="connsiteX2" fmla="*/ 393960 w 1106740"/>
              <a:gd name="connsiteY2" fmla="*/ 280893 h 1085455"/>
              <a:gd name="connsiteX3" fmla="*/ 328904 w 1106740"/>
              <a:gd name="connsiteY3" fmla="*/ 335106 h 1085455"/>
              <a:gd name="connsiteX4" fmla="*/ 303604 w 1106740"/>
              <a:gd name="connsiteY4" fmla="*/ 378477 h 1085455"/>
              <a:gd name="connsiteX5" fmla="*/ 299990 w 1106740"/>
              <a:gd name="connsiteY5" fmla="*/ 432690 h 1085455"/>
              <a:gd name="connsiteX6" fmla="*/ 253005 w 1106740"/>
              <a:gd name="connsiteY6" fmla="*/ 486904 h 1085455"/>
              <a:gd name="connsiteX7" fmla="*/ 216863 w 1106740"/>
              <a:gd name="connsiteY7" fmla="*/ 544731 h 1085455"/>
              <a:gd name="connsiteX8" fmla="*/ 177106 w 1106740"/>
              <a:gd name="connsiteY8" fmla="*/ 504975 h 1085455"/>
              <a:gd name="connsiteX9" fmla="*/ 137350 w 1106740"/>
              <a:gd name="connsiteY9" fmla="*/ 490518 h 1085455"/>
              <a:gd name="connsiteX10" fmla="*/ 115664 w 1106740"/>
              <a:gd name="connsiteY10" fmla="*/ 533889 h 1085455"/>
              <a:gd name="connsiteX11" fmla="*/ 187949 w 1106740"/>
              <a:gd name="connsiteY11" fmla="*/ 598945 h 1085455"/>
              <a:gd name="connsiteX12" fmla="*/ 119279 w 1106740"/>
              <a:gd name="connsiteY12" fmla="*/ 631473 h 1085455"/>
              <a:gd name="connsiteX13" fmla="*/ 46994 w 1106740"/>
              <a:gd name="connsiteY13" fmla="*/ 631473 h 1085455"/>
              <a:gd name="connsiteX14" fmla="*/ 9 w 1106740"/>
              <a:gd name="connsiteY14" fmla="*/ 671229 h 1085455"/>
              <a:gd name="connsiteX15" fmla="*/ 43380 w 1106740"/>
              <a:gd name="connsiteY15" fmla="*/ 732671 h 1085455"/>
              <a:gd name="connsiteX16" fmla="*/ 79522 w 1106740"/>
              <a:gd name="connsiteY16" fmla="*/ 776042 h 1085455"/>
              <a:gd name="connsiteX17" fmla="*/ 90365 w 1106740"/>
              <a:gd name="connsiteY17" fmla="*/ 870012 h 1085455"/>
              <a:gd name="connsiteX18" fmla="*/ 173492 w 1106740"/>
              <a:gd name="connsiteY18" fmla="*/ 888083 h 1085455"/>
              <a:gd name="connsiteX19" fmla="*/ 224091 w 1106740"/>
              <a:gd name="connsiteY19" fmla="*/ 974825 h 1085455"/>
              <a:gd name="connsiteX20" fmla="*/ 280529 w 1106740"/>
              <a:gd name="connsiteY20" fmla="*/ 910603 h 1085455"/>
              <a:gd name="connsiteX21" fmla="*/ 314447 w 1106740"/>
              <a:gd name="connsiteY21" fmla="*/ 989282 h 1085455"/>
              <a:gd name="connsiteX22" fmla="*/ 346975 w 1106740"/>
              <a:gd name="connsiteY22" fmla="*/ 913383 h 1085455"/>
              <a:gd name="connsiteX23" fmla="*/ 393960 w 1106740"/>
              <a:gd name="connsiteY23" fmla="*/ 880855 h 1085455"/>
              <a:gd name="connsiteX24" fmla="*/ 395628 w 1106740"/>
              <a:gd name="connsiteY24" fmla="*/ 833870 h 1085455"/>
              <a:gd name="connsiteX25" fmla="*/ 473473 w 1106740"/>
              <a:gd name="connsiteY25" fmla="*/ 754357 h 1085455"/>
              <a:gd name="connsiteX26" fmla="*/ 549372 w 1106740"/>
              <a:gd name="connsiteY26" fmla="*/ 920611 h 1085455"/>
              <a:gd name="connsiteX27" fmla="*/ 596357 w 1106740"/>
              <a:gd name="connsiteY27" fmla="*/ 920611 h 1085455"/>
              <a:gd name="connsiteX28" fmla="*/ 596357 w 1106740"/>
              <a:gd name="connsiteY28" fmla="*/ 1025424 h 1085455"/>
              <a:gd name="connsiteX29" fmla="*/ 625271 w 1106740"/>
              <a:gd name="connsiteY29" fmla="*/ 1047109 h 1085455"/>
              <a:gd name="connsiteX30" fmla="*/ 721464 w 1106740"/>
              <a:gd name="connsiteY30" fmla="*/ 1047665 h 1085455"/>
              <a:gd name="connsiteX31" fmla="*/ 820439 w 1106740"/>
              <a:gd name="connsiteY31" fmla="*/ 1083252 h 1085455"/>
              <a:gd name="connsiteX32" fmla="*/ 932480 w 1106740"/>
              <a:gd name="connsiteY32" fmla="*/ 974825 h 1085455"/>
              <a:gd name="connsiteX33" fmla="*/ 945011 w 1106740"/>
              <a:gd name="connsiteY33" fmla="*/ 78013 h 1085455"/>
              <a:gd name="connsiteX34" fmla="*/ 748154 w 1106740"/>
              <a:gd name="connsiteY34" fmla="*/ 60425 h 1085455"/>
              <a:gd name="connsiteX35" fmla="*/ 542143 w 1106740"/>
              <a:gd name="connsiteY35" fmla="*/ 201380 h 108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6740" h="1085455">
                <a:moveTo>
                  <a:pt x="542143" y="201380"/>
                </a:moveTo>
                <a:cubicBezTo>
                  <a:pt x="501182" y="241739"/>
                  <a:pt x="527084" y="289326"/>
                  <a:pt x="502387" y="302578"/>
                </a:cubicBezTo>
                <a:cubicBezTo>
                  <a:pt x="477690" y="315830"/>
                  <a:pt x="422874" y="275472"/>
                  <a:pt x="393960" y="280893"/>
                </a:cubicBezTo>
                <a:cubicBezTo>
                  <a:pt x="365046" y="286314"/>
                  <a:pt x="343963" y="318842"/>
                  <a:pt x="328904" y="335106"/>
                </a:cubicBezTo>
                <a:cubicBezTo>
                  <a:pt x="313845" y="351370"/>
                  <a:pt x="308423" y="362213"/>
                  <a:pt x="303604" y="378477"/>
                </a:cubicBezTo>
                <a:cubicBezTo>
                  <a:pt x="298785" y="394741"/>
                  <a:pt x="308423" y="414619"/>
                  <a:pt x="299990" y="432690"/>
                </a:cubicBezTo>
                <a:cubicBezTo>
                  <a:pt x="291557" y="450761"/>
                  <a:pt x="266859" y="468231"/>
                  <a:pt x="253005" y="486904"/>
                </a:cubicBezTo>
                <a:cubicBezTo>
                  <a:pt x="239150" y="505578"/>
                  <a:pt x="229513" y="541719"/>
                  <a:pt x="216863" y="544731"/>
                </a:cubicBezTo>
                <a:cubicBezTo>
                  <a:pt x="204213" y="547743"/>
                  <a:pt x="190358" y="514010"/>
                  <a:pt x="177106" y="504975"/>
                </a:cubicBezTo>
                <a:cubicBezTo>
                  <a:pt x="163854" y="495940"/>
                  <a:pt x="147590" y="485699"/>
                  <a:pt x="137350" y="490518"/>
                </a:cubicBezTo>
                <a:cubicBezTo>
                  <a:pt x="127110" y="495337"/>
                  <a:pt x="107231" y="515818"/>
                  <a:pt x="115664" y="533889"/>
                </a:cubicBezTo>
                <a:cubicBezTo>
                  <a:pt x="124097" y="551960"/>
                  <a:pt x="187347" y="582681"/>
                  <a:pt x="187949" y="598945"/>
                </a:cubicBezTo>
                <a:cubicBezTo>
                  <a:pt x="188551" y="615209"/>
                  <a:pt x="142771" y="626052"/>
                  <a:pt x="119279" y="631473"/>
                </a:cubicBezTo>
                <a:cubicBezTo>
                  <a:pt x="95787" y="636894"/>
                  <a:pt x="66872" y="624847"/>
                  <a:pt x="46994" y="631473"/>
                </a:cubicBezTo>
                <a:cubicBezTo>
                  <a:pt x="27116" y="638099"/>
                  <a:pt x="611" y="654363"/>
                  <a:pt x="9" y="671229"/>
                </a:cubicBezTo>
                <a:cubicBezTo>
                  <a:pt x="-593" y="688095"/>
                  <a:pt x="30128" y="715202"/>
                  <a:pt x="43380" y="732671"/>
                </a:cubicBezTo>
                <a:cubicBezTo>
                  <a:pt x="56632" y="750140"/>
                  <a:pt x="71691" y="753152"/>
                  <a:pt x="79522" y="776042"/>
                </a:cubicBezTo>
                <a:cubicBezTo>
                  <a:pt x="87353" y="798932"/>
                  <a:pt x="74703" y="851339"/>
                  <a:pt x="90365" y="870012"/>
                </a:cubicBezTo>
                <a:cubicBezTo>
                  <a:pt x="106027" y="888685"/>
                  <a:pt x="151204" y="870614"/>
                  <a:pt x="173492" y="888083"/>
                </a:cubicBezTo>
                <a:cubicBezTo>
                  <a:pt x="195780" y="905552"/>
                  <a:pt x="206252" y="971072"/>
                  <a:pt x="224091" y="974825"/>
                </a:cubicBezTo>
                <a:cubicBezTo>
                  <a:pt x="241931" y="978578"/>
                  <a:pt x="265470" y="908194"/>
                  <a:pt x="280529" y="910603"/>
                </a:cubicBezTo>
                <a:cubicBezTo>
                  <a:pt x="295588" y="913013"/>
                  <a:pt x="303373" y="988819"/>
                  <a:pt x="314447" y="989282"/>
                </a:cubicBezTo>
                <a:cubicBezTo>
                  <a:pt x="325521" y="989745"/>
                  <a:pt x="333723" y="931454"/>
                  <a:pt x="346975" y="913383"/>
                </a:cubicBezTo>
                <a:cubicBezTo>
                  <a:pt x="360227" y="895312"/>
                  <a:pt x="385851" y="894107"/>
                  <a:pt x="393960" y="880855"/>
                </a:cubicBezTo>
                <a:cubicBezTo>
                  <a:pt x="402069" y="867603"/>
                  <a:pt x="382376" y="854953"/>
                  <a:pt x="395628" y="833870"/>
                </a:cubicBezTo>
                <a:cubicBezTo>
                  <a:pt x="408880" y="812787"/>
                  <a:pt x="447849" y="739900"/>
                  <a:pt x="473473" y="754357"/>
                </a:cubicBezTo>
                <a:cubicBezTo>
                  <a:pt x="499097" y="768814"/>
                  <a:pt x="528891" y="892902"/>
                  <a:pt x="549372" y="920611"/>
                </a:cubicBezTo>
                <a:cubicBezTo>
                  <a:pt x="569853" y="948320"/>
                  <a:pt x="588526" y="903142"/>
                  <a:pt x="596357" y="920611"/>
                </a:cubicBezTo>
                <a:cubicBezTo>
                  <a:pt x="604188" y="938080"/>
                  <a:pt x="591538" y="1004341"/>
                  <a:pt x="596357" y="1025424"/>
                </a:cubicBezTo>
                <a:cubicBezTo>
                  <a:pt x="601176" y="1046507"/>
                  <a:pt x="604420" y="1043402"/>
                  <a:pt x="625271" y="1047109"/>
                </a:cubicBezTo>
                <a:cubicBezTo>
                  <a:pt x="646122" y="1050816"/>
                  <a:pt x="688936" y="1041641"/>
                  <a:pt x="721464" y="1047665"/>
                </a:cubicBezTo>
                <a:cubicBezTo>
                  <a:pt x="753992" y="1053689"/>
                  <a:pt x="785270" y="1095392"/>
                  <a:pt x="820439" y="1083252"/>
                </a:cubicBezTo>
                <a:cubicBezTo>
                  <a:pt x="855608" y="1071112"/>
                  <a:pt x="564246" y="1032637"/>
                  <a:pt x="932480" y="974825"/>
                </a:cubicBezTo>
                <a:cubicBezTo>
                  <a:pt x="1300714" y="917013"/>
                  <a:pt x="975732" y="230413"/>
                  <a:pt x="945011" y="78013"/>
                </a:cubicBezTo>
                <a:cubicBezTo>
                  <a:pt x="914290" y="-74387"/>
                  <a:pt x="815299" y="39864"/>
                  <a:pt x="748154" y="60425"/>
                </a:cubicBezTo>
                <a:cubicBezTo>
                  <a:pt x="681009" y="80986"/>
                  <a:pt x="583104" y="161021"/>
                  <a:pt x="542143" y="201380"/>
                </a:cubicBezTo>
                <a:close/>
              </a:path>
            </a:pathLst>
          </a:custGeom>
          <a:solidFill>
            <a:srgbClr val="DC2F0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86BCF6A-DC4B-49FC-AA68-6A138FA81567}"/>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rgbClr val="FFFF00"/>
                </a:solidFill>
              </a:rPr>
              <a:t>With the UK no longer part of the European Union and new trade deals secured and in place, the legislative framework surrounding Railway standards has changed a little….. </a:t>
            </a:r>
            <a:endParaRPr kumimoji="0" lang="en-GB" sz="2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BEB4707-9B8E-4BEA-BFCE-70B08FA9F3D1}"/>
              </a:ext>
            </a:extLst>
          </p:cNvPr>
          <p:cNvSpPr/>
          <p:nvPr/>
        </p:nvSpPr>
        <p:spPr>
          <a:xfrm>
            <a:off x="-861237" y="6251242"/>
            <a:ext cx="861237" cy="587708"/>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hlinkClick r:id="" action="ppaction://noaction" highlightClick="1"/>
            <a:extLst>
              <a:ext uri="{FF2B5EF4-FFF2-40B4-BE49-F238E27FC236}">
                <a16:creationId xmlns:a16="http://schemas.microsoft.com/office/drawing/2014/main" id="{4C29BD56-0785-4C49-854A-F72C926F9880}"/>
              </a:ext>
            </a:extLst>
          </p:cNvPr>
          <p:cNvSpPr/>
          <p:nvPr/>
        </p:nvSpPr>
        <p:spPr>
          <a:xfrm>
            <a:off x="2398491" y="0"/>
            <a:ext cx="7386554" cy="720000"/>
          </a:xfrm>
          <a:prstGeom prst="roundRect">
            <a:avLst>
              <a:gd name="adj" fmla="val 27679"/>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5388E1F2-83DE-431A-A15E-E3448C3022E7}"/>
              </a:ext>
            </a:extLst>
          </p:cNvPr>
          <p:cNvSpPr txBox="1">
            <a:spLocks/>
          </p:cNvSpPr>
          <p:nvPr/>
        </p:nvSpPr>
        <p:spPr>
          <a:xfrm>
            <a:off x="3086430" y="0"/>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000" spc="-50" dirty="0">
                <a:solidFill>
                  <a:prstClr val="white"/>
                </a:solidFill>
                <a:latin typeface="Calibri" panose="020F0502020204030204"/>
              </a:rPr>
              <a:t>Changes to  the Standards Framework in 2021 </a:t>
            </a:r>
          </a:p>
        </p:txBody>
      </p:sp>
      <p:pic>
        <p:nvPicPr>
          <p:cNvPr id="4" name="2021_03_03_12_22_02">
            <a:hlinkClick r:id="" action="ppaction://media"/>
            <a:extLst>
              <a:ext uri="{FF2B5EF4-FFF2-40B4-BE49-F238E27FC236}">
                <a16:creationId xmlns:a16="http://schemas.microsoft.com/office/drawing/2014/main" id="{2EA960A4-A5F3-4378-AB83-82089242C0CA}"/>
              </a:ext>
            </a:extLst>
          </p:cNvPr>
          <p:cNvPicPr>
            <a:picLocks noChangeAspect="1"/>
          </p:cNvPicPr>
          <p:nvPr>
            <a:audioFile r:link="rId1"/>
            <p:extLst>
              <p:ext uri="{DAA4B4D4-6D71-4841-9C94-3DE7FCFB9230}">
                <p14:media xmlns:p14="http://schemas.microsoft.com/office/powerpoint/2010/main" r:embed="rId2">
                  <p14:trim st="1600" end="86359.375"/>
                  <p14:fade in="500"/>
                </p14:media>
              </p:ext>
            </p:extLst>
          </p:nvPr>
        </p:nvPicPr>
        <p:blipFill>
          <a:blip r:embed="rId9"/>
          <a:stretch>
            <a:fillRect/>
          </a:stretch>
        </p:blipFill>
        <p:spPr>
          <a:xfrm>
            <a:off x="-861237" y="-51738"/>
            <a:ext cx="609600" cy="609600"/>
          </a:xfrm>
          <a:prstGeom prst="rect">
            <a:avLst/>
          </a:prstGeom>
        </p:spPr>
      </p:pic>
    </p:spTree>
    <p:extLst>
      <p:ext uri="{BB962C8B-B14F-4D97-AF65-F5344CB8AC3E}">
        <p14:creationId xmlns:p14="http://schemas.microsoft.com/office/powerpoint/2010/main" val="3440341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childTnLst>
                          </p:cTn>
                        </p:par>
                        <p:par>
                          <p:cTn id="13" fill="hold">
                            <p:stCondLst>
                              <p:cond delay="0"/>
                            </p:stCondLst>
                            <p:childTnLst>
                              <p:par>
                                <p:cTn id="14" presetID="10" presetClass="exit" presetSubtype="0" fill="hold" grpId="0" nodeType="after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500"/>
                                        <p:tgtEl>
                                          <p:spTgt spid="8"/>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500"/>
                                        <p:tgtEl>
                                          <p:spTgt spid="14"/>
                                        </p:tgtEl>
                                      </p:cBhvr>
                                    </p:animEffect>
                                  </p:childTnLst>
                                </p:cTn>
                              </p:par>
                              <p:par>
                                <p:cTn id="24" presetID="10" presetClass="exit" presetSubtype="0" fill="hold" grpId="0" nodeType="withEffect">
                                  <p:stCondLst>
                                    <p:cond delay="100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grpId="0" nodeType="withEffect">
                                  <p:stCondLst>
                                    <p:cond delay="100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xit" presetSubtype="0" fill="hold" grpId="0" nodeType="withEffect">
                                  <p:stCondLst>
                                    <p:cond delay="100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10" presetClass="entr" presetSubtype="0" fill="hold" nodeType="with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3000"/>
                            </p:stCondLst>
                            <p:childTnLst>
                              <p:par>
                                <p:cTn id="37" presetID="10" presetClass="entr" presetSubtype="0" fill="hold" grpId="0" nodeType="afterEffect">
                                  <p:stCondLst>
                                    <p:cond delay="25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7" showWhenStopped="0">
                <p:cTn id="40" fill="hold" display="0">
                  <p:stCondLst>
                    <p:cond delay="indefinite"/>
                  </p:stCondLst>
                  <p:endCondLst>
                    <p:cond evt="onStopAudio" delay="0">
                      <p:tgtEl>
                        <p:sldTgt/>
                      </p:tgtEl>
                    </p:cond>
                  </p:endCondLst>
                </p:cTn>
                <p:tgtEl>
                  <p:spTgt spid="4"/>
                </p:tgtEl>
              </p:cMediaNode>
            </p:audio>
          </p:childTnLst>
        </p:cTn>
      </p:par>
    </p:tnLst>
    <p:bldLst>
      <p:bldP spid="16" grpId="0"/>
      <p:bldP spid="3" grpId="0" animBg="1"/>
      <p:bldP spid="5" grpId="0" animBg="1"/>
      <p:bldP spid="14" grpId="0" animBg="1"/>
      <p:bldP spid="8" grpId="0" animBg="1"/>
      <p:bldP spid="2" grpId="0" animBg="1"/>
      <p:bldP spid="12"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798202"/>
            <a:ext cx="983655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RIS-3781-TOM Issue 1 - Requirements for the operation of freight trains and the conveyance of dangerous</a:t>
            </a:r>
            <a:br>
              <a:rPr lang="en-GB" spc="-50" dirty="0">
                <a:solidFill>
                  <a:schemeClr val="tx1"/>
                </a:solidFill>
              </a:rPr>
            </a:br>
            <a:r>
              <a:rPr lang="en-GB" spc="-50" dirty="0">
                <a:solidFill>
                  <a:schemeClr val="tx1"/>
                </a:solidFill>
              </a:rPr>
              <a:t>goods by any train</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 </a:t>
            </a:r>
            <a:r>
              <a:rPr lang="en-GB" spc="-50" dirty="0">
                <a:solidFill>
                  <a:schemeClr val="tx1"/>
                </a:solidFill>
              </a:rPr>
              <a:t>The White Pages (GORT3056) and the Pink Pages (GORT3053) both contain content which is a mixture of frontline instructions and company level requirements and guidance. The contents of both, and the associated Guidance Notes (GOGN3653 and GOGN3676), were reviewed to determine what should be retained as direct instructions to railway staff, or as company level requirements and guidance, and content that can be published elsewhere or removed.</a:t>
            </a:r>
          </a:p>
          <a:p>
            <a:r>
              <a:rPr lang="en-GB" spc="-50" dirty="0">
                <a:solidFill>
                  <a:schemeClr val="tx1"/>
                </a:solidFill>
              </a:rPr>
              <a:t>RIS-3781-TOM was developed to contain the content in GORT3056 and GORT3053 that was identified as </a:t>
            </a:r>
            <a:r>
              <a:rPr lang="en-GB" dirty="0">
                <a:solidFill>
                  <a:schemeClr val="tx1"/>
                </a:solidFill>
              </a:rPr>
              <a:t>company requirements or guidance. </a:t>
            </a:r>
          </a:p>
          <a:p>
            <a:r>
              <a:rPr lang="en-GB" dirty="0">
                <a:solidFill>
                  <a:schemeClr val="tx1"/>
                </a:solidFill>
              </a:rPr>
              <a:t>Some of the guidance has been retained as guidance and some converted to new Requirements. All requirements are now supported with new Rationale and Guidance</a:t>
            </a:r>
          </a:p>
          <a:p>
            <a:r>
              <a:rPr lang="en-GB" dirty="0">
                <a:solidFill>
                  <a:schemeClr val="tx1"/>
                </a:solidFill>
              </a:rPr>
              <a:t>The new RIS also incorporates relevant guidance from GOGN3653 and GOGN3676, as well as new guidance on securing and loading. </a:t>
            </a:r>
          </a:p>
          <a:p>
            <a:r>
              <a:rPr lang="en-GB" dirty="0">
                <a:solidFill>
                  <a:schemeClr val="tx1"/>
                </a:solidFill>
              </a:rPr>
              <a:t>It also includes signposts to a new page on the RSSB website that hosts the J Tables, which means that new data can be included in a spreadsheet as and when it becomes available.</a:t>
            </a:r>
          </a:p>
          <a:p>
            <a:endParaRPr lang="en-GB" sz="1000" b="1" dirty="0">
              <a:solidFill>
                <a:schemeClr val="tx1"/>
              </a:solidFill>
            </a:endParaRPr>
          </a:p>
          <a:p>
            <a:r>
              <a:rPr lang="en-GB" b="1" dirty="0">
                <a:solidFill>
                  <a:schemeClr val="tx1"/>
                </a:solidFill>
              </a:rPr>
              <a:t>Benefits – </a:t>
            </a:r>
            <a:r>
              <a:rPr lang="en-GB" dirty="0">
                <a:solidFill>
                  <a:schemeClr val="tx1"/>
                </a:solidFill>
              </a:rPr>
              <a:t>Most benefit will likely be obtained from newer freight operators who will find company level requirements, supported by guidance, all in one place. However, it is difficult to estimate or quantify the benefits of these changes.</a:t>
            </a:r>
          </a:p>
          <a:p>
            <a:endParaRPr lang="en-GB" sz="1000" dirty="0">
              <a:solidFill>
                <a:schemeClr val="tx1"/>
              </a:solidFill>
            </a:endParaRPr>
          </a:p>
          <a:p>
            <a:r>
              <a:rPr lang="en-GB" b="1" spc="-50" dirty="0">
                <a:solidFill>
                  <a:schemeClr val="tx1"/>
                </a:solidFill>
              </a:rPr>
              <a:t>Audience</a:t>
            </a:r>
            <a:r>
              <a:rPr lang="en-GB" spc="-50" dirty="0">
                <a:solidFill>
                  <a:schemeClr val="tx1"/>
                </a:solidFill>
              </a:rPr>
              <a:t> – Freight Operators </a:t>
            </a:r>
          </a:p>
          <a:p>
            <a:endParaRPr lang="en-GB" spc="-50" dirty="0">
              <a:solidFill>
                <a:schemeClr val="tx1"/>
              </a:solidFill>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403028" y="762232"/>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41" name="Group 40">
            <a:extLst>
              <a:ext uri="{FF2B5EF4-FFF2-40B4-BE49-F238E27FC236}">
                <a16:creationId xmlns:a16="http://schemas.microsoft.com/office/drawing/2014/main" id="{F14F40E1-EE9C-4E02-B683-F030DA893913}"/>
              </a:ext>
            </a:extLst>
          </p:cNvPr>
          <p:cNvGrpSpPr/>
          <p:nvPr/>
        </p:nvGrpSpPr>
        <p:grpSpPr>
          <a:xfrm>
            <a:off x="255881" y="2371532"/>
            <a:ext cx="764589" cy="720000"/>
            <a:chOff x="1844012" y="3040870"/>
            <a:chExt cx="764589" cy="720000"/>
          </a:xfrm>
        </p:grpSpPr>
        <p:grpSp>
          <p:nvGrpSpPr>
            <p:cNvPr id="42" name="Group 41">
              <a:extLst>
                <a:ext uri="{FF2B5EF4-FFF2-40B4-BE49-F238E27FC236}">
                  <a16:creationId xmlns:a16="http://schemas.microsoft.com/office/drawing/2014/main" id="{CC90A3FA-F7CF-404B-A097-2FBF46D4545D}"/>
                </a:ext>
              </a:extLst>
            </p:cNvPr>
            <p:cNvGrpSpPr/>
            <p:nvPr/>
          </p:nvGrpSpPr>
          <p:grpSpPr>
            <a:xfrm>
              <a:off x="1866307" y="3040870"/>
              <a:ext cx="720000" cy="720000"/>
              <a:chOff x="4946900" y="5652256"/>
              <a:chExt cx="720000" cy="720000"/>
            </a:xfrm>
          </p:grpSpPr>
          <p:sp>
            <p:nvSpPr>
              <p:cNvPr id="45" name="Oval 44">
                <a:extLst>
                  <a:ext uri="{FF2B5EF4-FFF2-40B4-BE49-F238E27FC236}">
                    <a16:creationId xmlns:a16="http://schemas.microsoft.com/office/drawing/2014/main" id="{432BC85A-5FC8-4193-BF2D-A0C431A6393E}"/>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46" name="Picture 45">
                <a:extLst>
                  <a:ext uri="{FF2B5EF4-FFF2-40B4-BE49-F238E27FC236}">
                    <a16:creationId xmlns:a16="http://schemas.microsoft.com/office/drawing/2014/main" id="{27BD917B-864C-4895-93D3-B10157C77F15}"/>
                  </a:ext>
                </a:extLst>
              </p:cNvPr>
              <p:cNvPicPr>
                <a:picLocks noChangeAspect="1"/>
              </p:cNvPicPr>
              <p:nvPr/>
            </p:nvPicPr>
            <p:blipFill>
              <a:blip r:embed="rId9"/>
              <a:stretch>
                <a:fillRect/>
              </a:stretch>
            </p:blipFill>
            <p:spPr>
              <a:xfrm>
                <a:off x="5036024" y="5672410"/>
                <a:ext cx="541752" cy="541752"/>
              </a:xfrm>
              <a:prstGeom prst="rect">
                <a:avLst/>
              </a:prstGeom>
            </p:spPr>
          </p:pic>
        </p:grpSp>
        <p:sp>
          <p:nvSpPr>
            <p:cNvPr id="43" name="TextBox 42">
              <a:extLst>
                <a:ext uri="{FF2B5EF4-FFF2-40B4-BE49-F238E27FC236}">
                  <a16:creationId xmlns:a16="http://schemas.microsoft.com/office/drawing/2014/main" id="{BE33FFEB-DF3F-4B64-B2E7-9AC3C563F653}"/>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24" name="Picture 23" descr="Icon&#10;&#10;Description automatically generated">
            <a:extLst>
              <a:ext uri="{FF2B5EF4-FFF2-40B4-BE49-F238E27FC236}">
                <a16:creationId xmlns:a16="http://schemas.microsoft.com/office/drawing/2014/main" id="{4351DAA6-1125-463F-831B-1D6A5F10490F}"/>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767936"/>
            <a:ext cx="717930" cy="720000"/>
          </a:xfrm>
          <a:prstGeom prst="ellipse">
            <a:avLst/>
          </a:prstGeom>
        </p:spPr>
      </p:pic>
      <p:grpSp>
        <p:nvGrpSpPr>
          <p:cNvPr id="3" name="Group 2">
            <a:extLst>
              <a:ext uri="{FF2B5EF4-FFF2-40B4-BE49-F238E27FC236}">
                <a16:creationId xmlns:a16="http://schemas.microsoft.com/office/drawing/2014/main" id="{8CA5E7EA-5F6A-441D-A62A-7B52FC5EBA2B}"/>
              </a:ext>
            </a:extLst>
          </p:cNvPr>
          <p:cNvGrpSpPr/>
          <p:nvPr/>
        </p:nvGrpSpPr>
        <p:grpSpPr>
          <a:xfrm>
            <a:off x="255881" y="3173330"/>
            <a:ext cx="764589" cy="720000"/>
            <a:chOff x="255881" y="3173330"/>
            <a:chExt cx="764589" cy="720000"/>
          </a:xfrm>
        </p:grpSpPr>
        <p:pic>
          <p:nvPicPr>
            <p:cNvPr id="1026" name="Picture 2">
              <a:extLst>
                <a:ext uri="{FF2B5EF4-FFF2-40B4-BE49-F238E27FC236}">
                  <a16:creationId xmlns:a16="http://schemas.microsoft.com/office/drawing/2014/main" id="{DBACA26D-108E-4685-B05B-EBA7D01B22A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058" t="32295" r="20993" b="33346"/>
            <a:stretch/>
          </p:blipFill>
          <p:spPr bwMode="auto">
            <a:xfrm>
              <a:off x="343480" y="3293600"/>
              <a:ext cx="596218" cy="353509"/>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3E01EA3C-8A97-4B84-BD33-B11650E3BAA6}"/>
                </a:ext>
              </a:extLst>
            </p:cNvPr>
            <p:cNvGrpSpPr/>
            <p:nvPr/>
          </p:nvGrpSpPr>
          <p:grpSpPr>
            <a:xfrm>
              <a:off x="255881" y="3173330"/>
              <a:ext cx="764589" cy="720000"/>
              <a:chOff x="1844012" y="3040870"/>
              <a:chExt cx="764589" cy="720000"/>
            </a:xfrm>
          </p:grpSpPr>
          <p:sp>
            <p:nvSpPr>
              <p:cNvPr id="33" name="Oval 32">
                <a:extLst>
                  <a:ext uri="{FF2B5EF4-FFF2-40B4-BE49-F238E27FC236}">
                    <a16:creationId xmlns:a16="http://schemas.microsoft.com/office/drawing/2014/main" id="{876D6A90-1B56-44B9-9842-A944DFA6E32C}"/>
                  </a:ext>
                </a:extLst>
              </p:cNvPr>
              <p:cNvSpPr>
                <a:spLocks noChangeArrowheads="1"/>
              </p:cNvSpPr>
              <p:nvPr/>
            </p:nvSpPr>
            <p:spPr bwMode="auto">
              <a:xfrm flipV="1">
                <a:off x="1866307" y="3040870"/>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0" name="TextBox 29">
                <a:extLst>
                  <a:ext uri="{FF2B5EF4-FFF2-40B4-BE49-F238E27FC236}">
                    <a16:creationId xmlns:a16="http://schemas.microsoft.com/office/drawing/2014/main" id="{429D61E5-1397-4C4A-B9D6-C236B7762EBC}"/>
                  </a:ext>
                </a:extLst>
              </p:cNvPr>
              <p:cNvSpPr txBox="1"/>
              <p:nvPr/>
            </p:nvSpPr>
            <p:spPr>
              <a:xfrm>
                <a:off x="1844012" y="3435602"/>
                <a:ext cx="764589" cy="246221"/>
              </a:xfrm>
              <a:prstGeom prst="rect">
                <a:avLst/>
              </a:prstGeom>
              <a:noFill/>
            </p:spPr>
            <p:txBody>
              <a:bodyPr wrap="square" rtlCol="0">
                <a:spAutoFit/>
              </a:bodyPr>
              <a:lstStyle/>
              <a:p>
                <a:pPr algn="ctr"/>
                <a:r>
                  <a:rPr lang="en-GB" sz="1000" dirty="0"/>
                  <a:t>Freight</a:t>
                </a:r>
              </a:p>
            </p:txBody>
          </p:sp>
        </p:grpSp>
      </p:grpSp>
    </p:spTree>
    <p:extLst>
      <p:ext uri="{BB962C8B-B14F-4D97-AF65-F5344CB8AC3E}">
        <p14:creationId xmlns:p14="http://schemas.microsoft.com/office/powerpoint/2010/main" val="74571342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9805019"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RS524 Issue 1 - List of Dangerous Goods and their United Nations (UN) Numbers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 </a:t>
            </a:r>
            <a:r>
              <a:rPr lang="en-GB" spc="-50" dirty="0">
                <a:solidFill>
                  <a:schemeClr val="tx1"/>
                </a:solidFill>
              </a:rPr>
              <a:t>The Pink Pages (GORT3053) contains a mixture of frontline instructions and company level requirements and guidance. Its contents were reviewed to determine what should be retained as direct instructions to railway staff, or as company level requirements and guidance, and content that can be published elsewhere or removed. The content covering the List of Dangerous</a:t>
            </a:r>
            <a:br>
              <a:rPr lang="en-GB" spc="-50" dirty="0">
                <a:solidFill>
                  <a:schemeClr val="tx1"/>
                </a:solidFill>
              </a:rPr>
            </a:br>
            <a:r>
              <a:rPr lang="en-GB" spc="-50" dirty="0">
                <a:solidFill>
                  <a:schemeClr val="tx1"/>
                </a:solidFill>
              </a:rPr>
              <a:t>Goods and their United Nations (UN) Numbers contained in Appendix 1</a:t>
            </a:r>
            <a:br>
              <a:rPr lang="en-GB" spc="-50" dirty="0">
                <a:solidFill>
                  <a:schemeClr val="tx1"/>
                </a:solidFill>
              </a:rPr>
            </a:br>
            <a:r>
              <a:rPr lang="en-GB" spc="-50" dirty="0">
                <a:solidFill>
                  <a:schemeClr val="tx1"/>
                </a:solidFill>
              </a:rPr>
              <a:t>to the Pink Pages has been retained and published in Information</a:t>
            </a:r>
            <a:br>
              <a:rPr lang="en-GB" spc="-50" dirty="0">
                <a:solidFill>
                  <a:schemeClr val="tx1"/>
                </a:solidFill>
              </a:rPr>
            </a:br>
            <a:r>
              <a:rPr lang="en-GB" spc="-50" dirty="0">
                <a:solidFill>
                  <a:schemeClr val="tx1"/>
                </a:solidFill>
              </a:rPr>
              <a:t>handbook RS524 </a:t>
            </a:r>
          </a:p>
          <a:p>
            <a:endParaRPr lang="en-GB" b="1" dirty="0">
              <a:solidFill>
                <a:schemeClr val="tx1"/>
              </a:solidFill>
            </a:endParaRPr>
          </a:p>
          <a:p>
            <a:r>
              <a:rPr lang="en-GB" b="1" dirty="0">
                <a:solidFill>
                  <a:schemeClr val="tx1"/>
                </a:solidFill>
              </a:rPr>
              <a:t>Audience – </a:t>
            </a:r>
            <a:r>
              <a:rPr lang="en-GB" dirty="0">
                <a:solidFill>
                  <a:schemeClr val="tx1"/>
                </a:solidFill>
              </a:rPr>
              <a:t>Freight Operators </a:t>
            </a:r>
          </a:p>
          <a:p>
            <a:endParaRPr lang="en-GB" spc="-50" dirty="0">
              <a:solidFill>
                <a:schemeClr val="tx1"/>
              </a:solidFill>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383085"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41" name="Group 40">
            <a:extLst>
              <a:ext uri="{FF2B5EF4-FFF2-40B4-BE49-F238E27FC236}">
                <a16:creationId xmlns:a16="http://schemas.microsoft.com/office/drawing/2014/main" id="{F14F40E1-EE9C-4E02-B683-F030DA893913}"/>
              </a:ext>
            </a:extLst>
          </p:cNvPr>
          <p:cNvGrpSpPr/>
          <p:nvPr/>
        </p:nvGrpSpPr>
        <p:grpSpPr>
          <a:xfrm>
            <a:off x="255881" y="2374002"/>
            <a:ext cx="764589" cy="720000"/>
            <a:chOff x="1844012" y="3040870"/>
            <a:chExt cx="764589" cy="720000"/>
          </a:xfrm>
        </p:grpSpPr>
        <p:grpSp>
          <p:nvGrpSpPr>
            <p:cNvPr id="42" name="Group 41">
              <a:extLst>
                <a:ext uri="{FF2B5EF4-FFF2-40B4-BE49-F238E27FC236}">
                  <a16:creationId xmlns:a16="http://schemas.microsoft.com/office/drawing/2014/main" id="{CC90A3FA-F7CF-404B-A097-2FBF46D4545D}"/>
                </a:ext>
              </a:extLst>
            </p:cNvPr>
            <p:cNvGrpSpPr/>
            <p:nvPr/>
          </p:nvGrpSpPr>
          <p:grpSpPr>
            <a:xfrm>
              <a:off x="1866307" y="3040870"/>
              <a:ext cx="720000" cy="720000"/>
              <a:chOff x="4946900" y="5652256"/>
              <a:chExt cx="720000" cy="720000"/>
            </a:xfrm>
          </p:grpSpPr>
          <p:sp>
            <p:nvSpPr>
              <p:cNvPr id="45" name="Oval 44">
                <a:extLst>
                  <a:ext uri="{FF2B5EF4-FFF2-40B4-BE49-F238E27FC236}">
                    <a16:creationId xmlns:a16="http://schemas.microsoft.com/office/drawing/2014/main" id="{432BC85A-5FC8-4193-BF2D-A0C431A6393E}"/>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46" name="Picture 45">
                <a:extLst>
                  <a:ext uri="{FF2B5EF4-FFF2-40B4-BE49-F238E27FC236}">
                    <a16:creationId xmlns:a16="http://schemas.microsoft.com/office/drawing/2014/main" id="{27BD917B-864C-4895-93D3-B10157C77F15}"/>
                  </a:ext>
                </a:extLst>
              </p:cNvPr>
              <p:cNvPicPr>
                <a:picLocks noChangeAspect="1"/>
              </p:cNvPicPr>
              <p:nvPr/>
            </p:nvPicPr>
            <p:blipFill>
              <a:blip r:embed="rId9"/>
              <a:stretch>
                <a:fillRect/>
              </a:stretch>
            </p:blipFill>
            <p:spPr>
              <a:xfrm>
                <a:off x="5036024" y="5672410"/>
                <a:ext cx="541752" cy="541752"/>
              </a:xfrm>
              <a:prstGeom prst="rect">
                <a:avLst/>
              </a:prstGeom>
            </p:spPr>
          </p:pic>
        </p:grpSp>
        <p:sp>
          <p:nvSpPr>
            <p:cNvPr id="43" name="TextBox 42">
              <a:extLst>
                <a:ext uri="{FF2B5EF4-FFF2-40B4-BE49-F238E27FC236}">
                  <a16:creationId xmlns:a16="http://schemas.microsoft.com/office/drawing/2014/main" id="{BE33FFEB-DF3F-4B64-B2E7-9AC3C563F653}"/>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
        <p:nvSpPr>
          <p:cNvPr id="47" name="Rectangle: Rounded Corners 46">
            <a:extLst>
              <a:ext uri="{FF2B5EF4-FFF2-40B4-BE49-F238E27FC236}">
                <a16:creationId xmlns:a16="http://schemas.microsoft.com/office/drawing/2014/main" id="{8BFE92EA-9BC4-46BE-8D8C-7B11059E6E08}"/>
              </a:ext>
            </a:extLst>
          </p:cNvPr>
          <p:cNvSpPr/>
          <p:nvPr/>
        </p:nvSpPr>
        <p:spPr>
          <a:xfrm>
            <a:off x="278176" y="15452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4" name="Picture 23" descr="Icon&#10;&#10;Description automatically generated">
            <a:extLst>
              <a:ext uri="{FF2B5EF4-FFF2-40B4-BE49-F238E27FC236}">
                <a16:creationId xmlns:a16="http://schemas.microsoft.com/office/drawing/2014/main" id="{4351DAA6-1125-463F-831B-1D6A5F10490F}"/>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767936"/>
            <a:ext cx="717930" cy="720000"/>
          </a:xfrm>
          <a:prstGeom prst="ellipse">
            <a:avLst/>
          </a:prstGeom>
        </p:spPr>
      </p:pic>
      <p:grpSp>
        <p:nvGrpSpPr>
          <p:cNvPr id="17" name="Group 16">
            <a:extLst>
              <a:ext uri="{FF2B5EF4-FFF2-40B4-BE49-F238E27FC236}">
                <a16:creationId xmlns:a16="http://schemas.microsoft.com/office/drawing/2014/main" id="{2BB76C80-044B-4EDD-882F-84580E07B6A1}"/>
              </a:ext>
            </a:extLst>
          </p:cNvPr>
          <p:cNvGrpSpPr/>
          <p:nvPr/>
        </p:nvGrpSpPr>
        <p:grpSpPr>
          <a:xfrm>
            <a:off x="255881" y="3175800"/>
            <a:ext cx="764589" cy="720000"/>
            <a:chOff x="255881" y="3173330"/>
            <a:chExt cx="764589" cy="720000"/>
          </a:xfrm>
        </p:grpSpPr>
        <p:pic>
          <p:nvPicPr>
            <p:cNvPr id="18" name="Picture 2">
              <a:extLst>
                <a:ext uri="{FF2B5EF4-FFF2-40B4-BE49-F238E27FC236}">
                  <a16:creationId xmlns:a16="http://schemas.microsoft.com/office/drawing/2014/main" id="{F10763CB-D4B4-43FA-9492-253BF140213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058" t="32295" r="20993" b="33346"/>
            <a:stretch/>
          </p:blipFill>
          <p:spPr bwMode="auto">
            <a:xfrm>
              <a:off x="343480" y="3293600"/>
              <a:ext cx="596218" cy="35350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AA88E18-CBD0-4B4C-A30C-37996FF76ADB}"/>
                </a:ext>
              </a:extLst>
            </p:cNvPr>
            <p:cNvGrpSpPr/>
            <p:nvPr/>
          </p:nvGrpSpPr>
          <p:grpSpPr>
            <a:xfrm>
              <a:off x="255881" y="3173330"/>
              <a:ext cx="764589" cy="720000"/>
              <a:chOff x="1844012" y="3040870"/>
              <a:chExt cx="764589" cy="720000"/>
            </a:xfrm>
          </p:grpSpPr>
          <p:sp>
            <p:nvSpPr>
              <p:cNvPr id="21" name="Oval 20">
                <a:extLst>
                  <a:ext uri="{FF2B5EF4-FFF2-40B4-BE49-F238E27FC236}">
                    <a16:creationId xmlns:a16="http://schemas.microsoft.com/office/drawing/2014/main" id="{A5A9AE1F-3D5A-4B70-9AFB-C3394E27DE3F}"/>
                  </a:ext>
                </a:extLst>
              </p:cNvPr>
              <p:cNvSpPr>
                <a:spLocks noChangeArrowheads="1"/>
              </p:cNvSpPr>
              <p:nvPr/>
            </p:nvSpPr>
            <p:spPr bwMode="auto">
              <a:xfrm flipV="1">
                <a:off x="1866307" y="3040870"/>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22" name="TextBox 21">
                <a:extLst>
                  <a:ext uri="{FF2B5EF4-FFF2-40B4-BE49-F238E27FC236}">
                    <a16:creationId xmlns:a16="http://schemas.microsoft.com/office/drawing/2014/main" id="{CEB0E99C-7D28-4097-ABD9-9D79672F86EF}"/>
                  </a:ext>
                </a:extLst>
              </p:cNvPr>
              <p:cNvSpPr txBox="1"/>
              <p:nvPr/>
            </p:nvSpPr>
            <p:spPr>
              <a:xfrm>
                <a:off x="1844012" y="3435602"/>
                <a:ext cx="764589" cy="246221"/>
              </a:xfrm>
              <a:prstGeom prst="rect">
                <a:avLst/>
              </a:prstGeom>
              <a:noFill/>
            </p:spPr>
            <p:txBody>
              <a:bodyPr wrap="square" rtlCol="0">
                <a:spAutoFit/>
              </a:bodyPr>
              <a:lstStyle/>
              <a:p>
                <a:pPr algn="ctr"/>
                <a:r>
                  <a:rPr lang="en-GB" sz="1000" dirty="0"/>
                  <a:t>Freight</a:t>
                </a:r>
              </a:p>
            </p:txBody>
          </p:sp>
        </p:grpSp>
      </p:grpSp>
      <p:pic>
        <p:nvPicPr>
          <p:cNvPr id="3" name="Picture 2">
            <a:extLst>
              <a:ext uri="{FF2B5EF4-FFF2-40B4-BE49-F238E27FC236}">
                <a16:creationId xmlns:a16="http://schemas.microsoft.com/office/drawing/2014/main" id="{5D3B3179-9409-4324-B25C-BEC214BBC2EF}"/>
              </a:ext>
            </a:extLst>
          </p:cNvPr>
          <p:cNvPicPr>
            <a:picLocks noChangeAspect="1"/>
          </p:cNvPicPr>
          <p:nvPr/>
        </p:nvPicPr>
        <p:blipFill rotWithShape="1">
          <a:blip r:embed="rId12"/>
          <a:srcRect r="15713"/>
          <a:stretch/>
        </p:blipFill>
        <p:spPr>
          <a:xfrm>
            <a:off x="7820926" y="2508739"/>
            <a:ext cx="3318129" cy="4503588"/>
          </a:xfrm>
          <a:prstGeom prst="rect">
            <a:avLst/>
          </a:prstGeom>
        </p:spPr>
      </p:pic>
    </p:spTree>
    <p:extLst>
      <p:ext uri="{BB962C8B-B14F-4D97-AF65-F5344CB8AC3E}">
        <p14:creationId xmlns:p14="http://schemas.microsoft.com/office/powerpoint/2010/main" val="224653112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798202"/>
            <a:ext cx="983655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GERT8000-TW4 Issue 1 - Preparation and working of freight trains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80"/>
            <a:ext cx="10065867" cy="442968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63480" y="1582179"/>
            <a:ext cx="10075575" cy="406097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pPr>
            <a:r>
              <a:rPr lang="en-GB" b="1" spc="-40" dirty="0">
                <a:solidFill>
                  <a:schemeClr val="tx1"/>
                </a:solidFill>
              </a:rPr>
              <a:t>Overview -</a:t>
            </a:r>
            <a:r>
              <a:rPr lang="en-GB" spc="-40" dirty="0">
                <a:solidFill>
                  <a:prstClr val="black"/>
                </a:solidFill>
              </a:rPr>
              <a:t> The White Pages (GORT3056), Pink Pages (GORT3053) and associated Guidance Notes (GOGN3653 and GOGN3676) have been withdrawn. The information in them have been retained as direct instructions to </a:t>
            </a:r>
            <a:br>
              <a:rPr lang="en-GB" spc="-40" dirty="0">
                <a:solidFill>
                  <a:prstClr val="black"/>
                </a:solidFill>
              </a:rPr>
            </a:br>
            <a:r>
              <a:rPr lang="en-GB" spc="-40" dirty="0">
                <a:solidFill>
                  <a:prstClr val="black"/>
                </a:solidFill>
              </a:rPr>
              <a:t>railway staff, as company level requirements and guidance, published elsewhere or removed where they were no longer valid . </a:t>
            </a:r>
          </a:p>
          <a:p>
            <a:pPr>
              <a:spcAft>
                <a:spcPts val="400"/>
              </a:spcAft>
            </a:pPr>
            <a:r>
              <a:rPr lang="en-GB" spc="-40" dirty="0">
                <a:solidFill>
                  <a:schemeClr val="tx1"/>
                </a:solidFill>
              </a:rPr>
              <a:t>Clauses that are instructions for front-line staff have been transferred into the following</a:t>
            </a:r>
            <a:br>
              <a:rPr lang="en-GB" spc="-40" dirty="0">
                <a:solidFill>
                  <a:schemeClr val="tx1"/>
                </a:solidFill>
              </a:rPr>
            </a:br>
            <a:r>
              <a:rPr lang="en-GB" spc="-40" dirty="0">
                <a:solidFill>
                  <a:schemeClr val="tx1"/>
                </a:solidFill>
              </a:rPr>
              <a:t>documents - </a:t>
            </a:r>
            <a:r>
              <a:rPr lang="en-GB" spc="-40" dirty="0">
                <a:solidFill>
                  <a:prstClr val="black"/>
                </a:solidFill>
              </a:rPr>
              <a:t>GERT8000-OTM, GERT8000-G1 and GERT8000-HB14, new information</a:t>
            </a:r>
            <a:br>
              <a:rPr lang="en-GB" spc="-40" dirty="0">
                <a:solidFill>
                  <a:prstClr val="black"/>
                </a:solidFill>
              </a:rPr>
            </a:br>
            <a:r>
              <a:rPr lang="en-GB" spc="-40" dirty="0">
                <a:solidFill>
                  <a:prstClr val="black"/>
                </a:solidFill>
              </a:rPr>
              <a:t>handbook RS524 and new rulebook module </a:t>
            </a:r>
            <a:r>
              <a:rPr lang="en-GB" spc="-40" dirty="0">
                <a:solidFill>
                  <a:schemeClr val="tx1"/>
                </a:solidFill>
              </a:rPr>
              <a:t>GERT8000-TW4. </a:t>
            </a:r>
            <a:br>
              <a:rPr lang="en-GB" spc="-40" dirty="0">
                <a:solidFill>
                  <a:schemeClr val="tx1"/>
                </a:solidFill>
              </a:rPr>
            </a:br>
            <a:r>
              <a:rPr lang="en-GB" spc="-40" dirty="0">
                <a:solidFill>
                  <a:schemeClr val="tx1"/>
                </a:solidFill>
              </a:rPr>
              <a:t>GERT8000-TW4 incorporates Appendix 2 to the GORT3053-2.</a:t>
            </a:r>
          </a:p>
          <a:p>
            <a:pPr>
              <a:spcAft>
                <a:spcPts val="400"/>
              </a:spcAft>
            </a:pPr>
            <a:r>
              <a:rPr lang="en-GB" spc="-40" dirty="0">
                <a:solidFill>
                  <a:schemeClr val="tx1"/>
                </a:solidFill>
              </a:rPr>
              <a:t>In addition several minor change shave made to the module, the most significant ones are -  </a:t>
            </a:r>
          </a:p>
          <a:p>
            <a:pPr>
              <a:spcAft>
                <a:spcPts val="400"/>
              </a:spcAft>
            </a:pPr>
            <a:r>
              <a:rPr lang="en-GB" b="1" spc="-40" dirty="0">
                <a:solidFill>
                  <a:schemeClr val="tx1"/>
                </a:solidFill>
              </a:rPr>
              <a:t>Section 2.5 Maximum speed </a:t>
            </a:r>
            <a:r>
              <a:rPr lang="en-GB" spc="-40" dirty="0">
                <a:solidFill>
                  <a:schemeClr val="tx1"/>
                </a:solidFill>
              </a:rPr>
              <a:t>- It is now explained for completeness that Network Rail would </a:t>
            </a:r>
            <a:br>
              <a:rPr lang="en-GB" spc="-40" dirty="0">
                <a:solidFill>
                  <a:schemeClr val="tx1"/>
                </a:solidFill>
              </a:rPr>
            </a:br>
            <a:r>
              <a:rPr lang="en-GB" spc="-40" dirty="0">
                <a:solidFill>
                  <a:schemeClr val="tx1"/>
                </a:solidFill>
              </a:rPr>
              <a:t>have to agree operation at a reduced speed.</a:t>
            </a:r>
          </a:p>
          <a:p>
            <a:pPr>
              <a:spcAft>
                <a:spcPts val="400"/>
              </a:spcAft>
            </a:pPr>
            <a:r>
              <a:rPr lang="en-GB" b="1" spc="-40" dirty="0">
                <a:solidFill>
                  <a:schemeClr val="tx1"/>
                </a:solidFill>
              </a:rPr>
              <a:t>Section 2.6 Braking requirements and brake force </a:t>
            </a:r>
            <a:r>
              <a:rPr lang="en-GB" spc="-40" dirty="0">
                <a:solidFill>
                  <a:schemeClr val="tx1"/>
                </a:solidFill>
              </a:rPr>
              <a:t>- The Working Manual instruction on (Cartic-4</a:t>
            </a:r>
            <a:br>
              <a:rPr lang="en-GB" spc="-40" dirty="0">
                <a:solidFill>
                  <a:schemeClr val="tx1"/>
                </a:solidFill>
              </a:rPr>
            </a:br>
            <a:r>
              <a:rPr lang="en-GB" spc="-40" dirty="0">
                <a:solidFill>
                  <a:schemeClr val="tx1"/>
                </a:solidFill>
              </a:rPr>
              <a:t>vehicles) now applies to any fixed-formation wagons </a:t>
            </a:r>
          </a:p>
          <a:p>
            <a:pPr>
              <a:spcAft>
                <a:spcPts val="400"/>
              </a:spcAft>
            </a:pPr>
            <a:r>
              <a:rPr lang="en-GB" b="1" spc="-40" dirty="0">
                <a:solidFill>
                  <a:schemeClr val="tx1"/>
                </a:solidFill>
              </a:rPr>
              <a:t>Section 2.12 Unregistered wagons </a:t>
            </a:r>
            <a:r>
              <a:rPr lang="en-GB" spc="-40" dirty="0">
                <a:solidFill>
                  <a:schemeClr val="tx1"/>
                </a:solidFill>
              </a:rPr>
              <a:t>- A reference has been added to the possible need</a:t>
            </a:r>
            <a:br>
              <a:rPr lang="en-GB" spc="-40" dirty="0">
                <a:solidFill>
                  <a:schemeClr val="tx1"/>
                </a:solidFill>
              </a:rPr>
            </a:br>
            <a:r>
              <a:rPr lang="en-GB" spc="-40" dirty="0">
                <a:solidFill>
                  <a:schemeClr val="tx1"/>
                </a:solidFill>
              </a:rPr>
              <a:t>for a form RT3973EXL </a:t>
            </a:r>
          </a:p>
          <a:p>
            <a:pPr>
              <a:spcAft>
                <a:spcPts val="600"/>
              </a:spcAft>
            </a:pPr>
            <a:endParaRPr lang="en-GB" sz="1600" spc="-40" dirty="0">
              <a:solidFill>
                <a:schemeClr val="tx1"/>
              </a:solidFill>
            </a:endParaRPr>
          </a:p>
          <a:p>
            <a:pPr>
              <a:spcAft>
                <a:spcPts val="600"/>
              </a:spcAft>
            </a:pPr>
            <a:endParaRPr lang="en-GB" sz="1600" spc="-40" dirty="0">
              <a:solidFill>
                <a:schemeClr val="tx1"/>
              </a:solidFill>
            </a:endParaRPr>
          </a:p>
          <a:p>
            <a:endParaRPr lang="en-GB" spc="-50" dirty="0">
              <a:solidFill>
                <a:schemeClr val="tx1"/>
              </a:solidFill>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383085"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4" name="Picture 23" descr="Icon&#10;&#10;Description automatically generated">
            <a:extLst>
              <a:ext uri="{FF2B5EF4-FFF2-40B4-BE49-F238E27FC236}">
                <a16:creationId xmlns:a16="http://schemas.microsoft.com/office/drawing/2014/main" id="{4351DAA6-1125-463F-831B-1D6A5F10490F}"/>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767936"/>
            <a:ext cx="717930" cy="720000"/>
          </a:xfrm>
          <a:prstGeom prst="ellipse">
            <a:avLst/>
          </a:prstGeom>
        </p:spPr>
      </p:pic>
      <p:sp>
        <p:nvSpPr>
          <p:cNvPr id="17" name="Rectangle: Rounded Corners 16">
            <a:extLst>
              <a:ext uri="{FF2B5EF4-FFF2-40B4-BE49-F238E27FC236}">
                <a16:creationId xmlns:a16="http://schemas.microsoft.com/office/drawing/2014/main" id="{CAA430B4-4C71-4C1C-9A6B-FC2E92BB415E}"/>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18" name="Group 17">
            <a:extLst>
              <a:ext uri="{FF2B5EF4-FFF2-40B4-BE49-F238E27FC236}">
                <a16:creationId xmlns:a16="http://schemas.microsoft.com/office/drawing/2014/main" id="{62A52D86-576B-4D33-BDBD-1862A99B4EBB}"/>
              </a:ext>
            </a:extLst>
          </p:cNvPr>
          <p:cNvGrpSpPr/>
          <p:nvPr/>
        </p:nvGrpSpPr>
        <p:grpSpPr>
          <a:xfrm>
            <a:off x="255881" y="2371532"/>
            <a:ext cx="764589" cy="720000"/>
            <a:chOff x="1844012" y="3040870"/>
            <a:chExt cx="764589" cy="720000"/>
          </a:xfrm>
        </p:grpSpPr>
        <p:grpSp>
          <p:nvGrpSpPr>
            <p:cNvPr id="20" name="Group 19">
              <a:extLst>
                <a:ext uri="{FF2B5EF4-FFF2-40B4-BE49-F238E27FC236}">
                  <a16:creationId xmlns:a16="http://schemas.microsoft.com/office/drawing/2014/main" id="{9FFE66F2-5250-481D-A345-5F03CE384701}"/>
                </a:ext>
              </a:extLst>
            </p:cNvPr>
            <p:cNvGrpSpPr/>
            <p:nvPr/>
          </p:nvGrpSpPr>
          <p:grpSpPr>
            <a:xfrm>
              <a:off x="1866307" y="3040870"/>
              <a:ext cx="720000" cy="720000"/>
              <a:chOff x="4946900" y="5652256"/>
              <a:chExt cx="720000" cy="720000"/>
            </a:xfrm>
          </p:grpSpPr>
          <p:sp>
            <p:nvSpPr>
              <p:cNvPr id="22" name="Oval 21">
                <a:extLst>
                  <a:ext uri="{FF2B5EF4-FFF2-40B4-BE49-F238E27FC236}">
                    <a16:creationId xmlns:a16="http://schemas.microsoft.com/office/drawing/2014/main" id="{FDC7D780-151C-443C-A568-5456EF45BC14}"/>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3" name="Picture 32">
                <a:extLst>
                  <a:ext uri="{FF2B5EF4-FFF2-40B4-BE49-F238E27FC236}">
                    <a16:creationId xmlns:a16="http://schemas.microsoft.com/office/drawing/2014/main" id="{27F94510-DD29-4E7D-8E02-88C4D7F92397}"/>
                  </a:ext>
                </a:extLst>
              </p:cNvPr>
              <p:cNvPicPr>
                <a:picLocks noChangeAspect="1"/>
              </p:cNvPicPr>
              <p:nvPr/>
            </p:nvPicPr>
            <p:blipFill>
              <a:blip r:embed="rId10"/>
              <a:stretch>
                <a:fillRect/>
              </a:stretch>
            </p:blipFill>
            <p:spPr>
              <a:xfrm>
                <a:off x="5036024" y="5672410"/>
                <a:ext cx="541752" cy="541752"/>
              </a:xfrm>
              <a:prstGeom prst="rect">
                <a:avLst/>
              </a:prstGeom>
            </p:spPr>
          </p:pic>
        </p:grpSp>
        <p:sp>
          <p:nvSpPr>
            <p:cNvPr id="21" name="TextBox 20">
              <a:extLst>
                <a:ext uri="{FF2B5EF4-FFF2-40B4-BE49-F238E27FC236}">
                  <a16:creationId xmlns:a16="http://schemas.microsoft.com/office/drawing/2014/main" id="{97FB5659-F98E-4CC6-BB7B-97391016A4C6}"/>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grpSp>
        <p:nvGrpSpPr>
          <p:cNvPr id="34" name="Group 33">
            <a:extLst>
              <a:ext uri="{FF2B5EF4-FFF2-40B4-BE49-F238E27FC236}">
                <a16:creationId xmlns:a16="http://schemas.microsoft.com/office/drawing/2014/main" id="{8216424E-E3B1-4C49-9CBA-DB02BF8FE4FB}"/>
              </a:ext>
            </a:extLst>
          </p:cNvPr>
          <p:cNvGrpSpPr/>
          <p:nvPr/>
        </p:nvGrpSpPr>
        <p:grpSpPr>
          <a:xfrm>
            <a:off x="255881" y="3173330"/>
            <a:ext cx="764589" cy="720000"/>
            <a:chOff x="255881" y="3173330"/>
            <a:chExt cx="764589" cy="720000"/>
          </a:xfrm>
        </p:grpSpPr>
        <p:pic>
          <p:nvPicPr>
            <p:cNvPr id="35" name="Picture 2">
              <a:extLst>
                <a:ext uri="{FF2B5EF4-FFF2-40B4-BE49-F238E27FC236}">
                  <a16:creationId xmlns:a16="http://schemas.microsoft.com/office/drawing/2014/main" id="{A916E39B-69BD-4E92-80FC-A3B7352DE8A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058" t="32295" r="20993" b="33346"/>
            <a:stretch/>
          </p:blipFill>
          <p:spPr bwMode="auto">
            <a:xfrm>
              <a:off x="343480" y="3293600"/>
              <a:ext cx="596218" cy="353509"/>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5F43B61A-C0C7-41EB-B68B-C4A07E0A14E1}"/>
                </a:ext>
              </a:extLst>
            </p:cNvPr>
            <p:cNvGrpSpPr/>
            <p:nvPr/>
          </p:nvGrpSpPr>
          <p:grpSpPr>
            <a:xfrm>
              <a:off x="255881" y="3173330"/>
              <a:ext cx="764589" cy="720000"/>
              <a:chOff x="1844012" y="3040870"/>
              <a:chExt cx="764589" cy="720000"/>
            </a:xfrm>
          </p:grpSpPr>
          <p:sp>
            <p:nvSpPr>
              <p:cNvPr id="37" name="Oval 36">
                <a:extLst>
                  <a:ext uri="{FF2B5EF4-FFF2-40B4-BE49-F238E27FC236}">
                    <a16:creationId xmlns:a16="http://schemas.microsoft.com/office/drawing/2014/main" id="{A3B8F8BB-E64C-4FFD-AE8D-D53903C62524}"/>
                  </a:ext>
                </a:extLst>
              </p:cNvPr>
              <p:cNvSpPr>
                <a:spLocks noChangeArrowheads="1"/>
              </p:cNvSpPr>
              <p:nvPr/>
            </p:nvSpPr>
            <p:spPr bwMode="auto">
              <a:xfrm flipV="1">
                <a:off x="1866307" y="3040870"/>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8" name="TextBox 37">
                <a:extLst>
                  <a:ext uri="{FF2B5EF4-FFF2-40B4-BE49-F238E27FC236}">
                    <a16:creationId xmlns:a16="http://schemas.microsoft.com/office/drawing/2014/main" id="{48AFD9CF-D666-4E34-B352-FD72E2E77D0B}"/>
                  </a:ext>
                </a:extLst>
              </p:cNvPr>
              <p:cNvSpPr txBox="1"/>
              <p:nvPr/>
            </p:nvSpPr>
            <p:spPr>
              <a:xfrm>
                <a:off x="1844012" y="3435602"/>
                <a:ext cx="764589" cy="246221"/>
              </a:xfrm>
              <a:prstGeom prst="rect">
                <a:avLst/>
              </a:prstGeom>
              <a:noFill/>
            </p:spPr>
            <p:txBody>
              <a:bodyPr wrap="square" rtlCol="0">
                <a:spAutoFit/>
              </a:bodyPr>
              <a:lstStyle/>
              <a:p>
                <a:pPr algn="ctr"/>
                <a:r>
                  <a:rPr lang="en-GB" sz="1000" dirty="0"/>
                  <a:t>Freight</a:t>
                </a:r>
              </a:p>
            </p:txBody>
          </p:sp>
        </p:grpSp>
      </p:grpSp>
      <p:pic>
        <p:nvPicPr>
          <p:cNvPr id="3" name="Picture 2">
            <a:extLst>
              <a:ext uri="{FF2B5EF4-FFF2-40B4-BE49-F238E27FC236}">
                <a16:creationId xmlns:a16="http://schemas.microsoft.com/office/drawing/2014/main" id="{CCEF74D5-8333-4652-B220-EEA25B136D19}"/>
              </a:ext>
            </a:extLst>
          </p:cNvPr>
          <p:cNvPicPr>
            <a:picLocks noChangeAspect="1"/>
          </p:cNvPicPr>
          <p:nvPr/>
        </p:nvPicPr>
        <p:blipFill rotWithShape="1">
          <a:blip r:embed="rId12"/>
          <a:srcRect r="31607"/>
          <a:stretch/>
        </p:blipFill>
        <p:spPr>
          <a:xfrm>
            <a:off x="8895381" y="2490651"/>
            <a:ext cx="2263617" cy="3779651"/>
          </a:xfrm>
          <a:prstGeom prst="rect">
            <a:avLst/>
          </a:prstGeom>
        </p:spPr>
      </p:pic>
      <p:sp>
        <p:nvSpPr>
          <p:cNvPr id="23" name="Arrow: Down 22">
            <a:hlinkClick r:id="" action="ppaction://hlinkshowjump?jump=nextslide"/>
            <a:extLst>
              <a:ext uri="{FF2B5EF4-FFF2-40B4-BE49-F238E27FC236}">
                <a16:creationId xmlns:a16="http://schemas.microsoft.com/office/drawing/2014/main" id="{7BABD980-4A61-425A-930C-CBBC1FD6B6EB}"/>
              </a:ext>
            </a:extLst>
          </p:cNvPr>
          <p:cNvSpPr/>
          <p:nvPr/>
        </p:nvSpPr>
        <p:spPr>
          <a:xfrm>
            <a:off x="5586132" y="6263603"/>
            <a:ext cx="1019734" cy="59995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1B1B062D-4B79-4436-838D-57AC1845F122}"/>
              </a:ext>
            </a:extLst>
          </p:cNvPr>
          <p:cNvSpPr txBox="1">
            <a:spLocks/>
          </p:cNvSpPr>
          <p:nvPr/>
        </p:nvSpPr>
        <p:spPr>
          <a:xfrm>
            <a:off x="5437093" y="5796643"/>
            <a:ext cx="1317813" cy="7277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50" normalizeH="0" baseline="0" noProof="0" dirty="0">
                <a:ln>
                  <a:noFill/>
                </a:ln>
                <a:solidFill>
                  <a:schemeClr val="tx1"/>
                </a:solidFill>
                <a:effectLst/>
                <a:uLnTx/>
                <a:uFillTx/>
                <a:latin typeface="Calibri"/>
                <a:ea typeface="+mj-ea"/>
                <a:cs typeface="+mj-cs"/>
              </a:rPr>
              <a:t>Continued</a:t>
            </a:r>
            <a:endParaRPr kumimoji="0" lang="en-GB" sz="1800" b="1"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21320010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80"/>
            <a:ext cx="10065867" cy="442968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63480" y="1582179"/>
            <a:ext cx="10075575" cy="406097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b="1" spc="-40" dirty="0">
                <a:solidFill>
                  <a:schemeClr val="tx1"/>
                </a:solidFill>
              </a:rPr>
              <a:t>Overview (continued) -</a:t>
            </a:r>
            <a:endParaRPr lang="en-GB" sz="1600" spc="-40" dirty="0">
              <a:solidFill>
                <a:schemeClr val="tx1"/>
              </a:solidFill>
            </a:endParaRPr>
          </a:p>
          <a:p>
            <a:pPr>
              <a:spcAft>
                <a:spcPts val="400"/>
              </a:spcAft>
            </a:pPr>
            <a:r>
              <a:rPr lang="en-GB" b="1" spc="-40" dirty="0">
                <a:solidFill>
                  <a:schemeClr val="tx1"/>
                </a:solidFill>
              </a:rPr>
              <a:t>Section 4.5 Maximum speed - </a:t>
            </a:r>
            <a:r>
              <a:rPr lang="en-GB" spc="-40" dirty="0">
                <a:solidFill>
                  <a:schemeClr val="tx1"/>
                </a:solidFill>
              </a:rPr>
              <a:t>Instead of applying a default speed of 45 mph, which may be unrealistically low, a speed shown in train operating company's instructions or obtained from the train operator's control is to be used.</a:t>
            </a:r>
          </a:p>
          <a:p>
            <a:pPr>
              <a:spcAft>
                <a:spcPts val="400"/>
              </a:spcAft>
            </a:pPr>
            <a:r>
              <a:rPr lang="en-GB" b="1" spc="-40" dirty="0">
                <a:solidFill>
                  <a:schemeClr val="tx1"/>
                </a:solidFill>
              </a:rPr>
              <a:t>Section 4.6 Brake force </a:t>
            </a:r>
            <a:r>
              <a:rPr lang="en-GB" spc="-40" dirty="0">
                <a:solidFill>
                  <a:schemeClr val="tx1"/>
                </a:solidFill>
              </a:rPr>
              <a:t>- There is a new requirement to obtain agreement from Network Rail before departure for the train to operate at a reduced speed.</a:t>
            </a:r>
          </a:p>
          <a:p>
            <a:pPr>
              <a:spcAft>
                <a:spcPts val="400"/>
              </a:spcAft>
            </a:pPr>
            <a:r>
              <a:rPr lang="en-GB" b="1" spc="-40" dirty="0">
                <a:solidFill>
                  <a:schemeClr val="tx1"/>
                </a:solidFill>
              </a:rPr>
              <a:t>Section 9 Dangerous goods </a:t>
            </a:r>
            <a:r>
              <a:rPr lang="en-GB" spc="-40" dirty="0">
                <a:solidFill>
                  <a:schemeClr val="tx1"/>
                </a:solidFill>
              </a:rPr>
              <a:t>- The prohibition on naked lights now applies to all dangerous goods, not just explosives, and a distance of 20 metres is specified</a:t>
            </a:r>
          </a:p>
          <a:p>
            <a:pPr>
              <a:spcAft>
                <a:spcPts val="400"/>
              </a:spcAft>
            </a:pPr>
            <a:r>
              <a:rPr lang="en-GB" b="1" spc="-40" dirty="0">
                <a:solidFill>
                  <a:schemeClr val="tx1"/>
                </a:solidFill>
              </a:rPr>
              <a:t>Section 9.4 High-consequence dangerous goods </a:t>
            </a:r>
            <a:r>
              <a:rPr lang="en-GB" spc="-40" dirty="0">
                <a:solidFill>
                  <a:schemeClr val="tx1"/>
                </a:solidFill>
              </a:rPr>
              <a:t>- There is a new requirement for the traincrew to obtain permission from the train operator before accepting a route into a yard or siding that the train is not scheduled to enter. This is because these trains have a security plan.</a:t>
            </a:r>
          </a:p>
          <a:p>
            <a:r>
              <a:rPr lang="en-GB" spc="-40" dirty="0">
                <a:solidFill>
                  <a:schemeClr val="tx1"/>
                </a:solidFill>
              </a:rPr>
              <a:t>The previous instruction concerning detachment of a wagon of dangerous goods from a train is now shown to apply to high consequence dangerous goods only and requires specific permission from the train operator,</a:t>
            </a:r>
          </a:p>
          <a:p>
            <a:r>
              <a:rPr lang="en-GB" spc="-40" dirty="0">
                <a:solidFill>
                  <a:schemeClr val="tx1"/>
                </a:solidFill>
              </a:rPr>
              <a:t>Such trains are now not to be left unattended without permission of the train operator.</a:t>
            </a:r>
          </a:p>
        </p:txBody>
      </p:sp>
      <p:pic>
        <p:nvPicPr>
          <p:cNvPr id="26" name="Picture 25">
            <a:hlinkClick r:id="rId3"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4" name="Picture 23" descr="Icon&#10;&#10;Description automatically generated">
            <a:extLst>
              <a:ext uri="{FF2B5EF4-FFF2-40B4-BE49-F238E27FC236}">
                <a16:creationId xmlns:a16="http://schemas.microsoft.com/office/drawing/2014/main" id="{4351DAA6-1125-463F-831B-1D6A5F10490F}"/>
              </a:ext>
            </a:extLst>
          </p:cNvPr>
          <p:cNvPicPr>
            <a:picLocks noChangeAspect="1"/>
          </p:cNvPicPr>
          <p:nvPr/>
        </p:nvPicPr>
        <p:blipFill rotWithShape="1">
          <a:blip r:embed="rId7">
            <a:extLst>
              <a:ext uri="{28A0092B-C50C-407E-A947-70E740481C1C}">
                <a14:useLocalDpi xmlns:a14="http://schemas.microsoft.com/office/drawing/2010/main" val="0"/>
              </a:ext>
            </a:extLst>
          </a:blip>
          <a:srcRect l="6907" t="6800" r="6784" b="6642"/>
          <a:stretch/>
        </p:blipFill>
        <p:spPr>
          <a:xfrm>
            <a:off x="258934" y="767936"/>
            <a:ext cx="717930" cy="720000"/>
          </a:xfrm>
          <a:prstGeom prst="ellipse">
            <a:avLst/>
          </a:prstGeom>
        </p:spPr>
      </p:pic>
      <p:sp>
        <p:nvSpPr>
          <p:cNvPr id="17" name="Rectangle: Rounded Corners 16">
            <a:extLst>
              <a:ext uri="{FF2B5EF4-FFF2-40B4-BE49-F238E27FC236}">
                <a16:creationId xmlns:a16="http://schemas.microsoft.com/office/drawing/2014/main" id="{CAA430B4-4C71-4C1C-9A6B-FC2E92BB415E}"/>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18" name="Group 17">
            <a:extLst>
              <a:ext uri="{FF2B5EF4-FFF2-40B4-BE49-F238E27FC236}">
                <a16:creationId xmlns:a16="http://schemas.microsoft.com/office/drawing/2014/main" id="{62A52D86-576B-4D33-BDBD-1862A99B4EBB}"/>
              </a:ext>
            </a:extLst>
          </p:cNvPr>
          <p:cNvGrpSpPr/>
          <p:nvPr/>
        </p:nvGrpSpPr>
        <p:grpSpPr>
          <a:xfrm>
            <a:off x="255881" y="2371532"/>
            <a:ext cx="764589" cy="720000"/>
            <a:chOff x="1844012" y="3040870"/>
            <a:chExt cx="764589" cy="720000"/>
          </a:xfrm>
        </p:grpSpPr>
        <p:grpSp>
          <p:nvGrpSpPr>
            <p:cNvPr id="20" name="Group 19">
              <a:extLst>
                <a:ext uri="{FF2B5EF4-FFF2-40B4-BE49-F238E27FC236}">
                  <a16:creationId xmlns:a16="http://schemas.microsoft.com/office/drawing/2014/main" id="{9FFE66F2-5250-481D-A345-5F03CE384701}"/>
                </a:ext>
              </a:extLst>
            </p:cNvPr>
            <p:cNvGrpSpPr/>
            <p:nvPr/>
          </p:nvGrpSpPr>
          <p:grpSpPr>
            <a:xfrm>
              <a:off x="1866307" y="3040870"/>
              <a:ext cx="720000" cy="720000"/>
              <a:chOff x="4946900" y="5652256"/>
              <a:chExt cx="720000" cy="720000"/>
            </a:xfrm>
          </p:grpSpPr>
          <p:sp>
            <p:nvSpPr>
              <p:cNvPr id="22" name="Oval 21">
                <a:extLst>
                  <a:ext uri="{FF2B5EF4-FFF2-40B4-BE49-F238E27FC236}">
                    <a16:creationId xmlns:a16="http://schemas.microsoft.com/office/drawing/2014/main" id="{FDC7D780-151C-443C-A568-5456EF45BC14}"/>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3" name="Picture 32">
                <a:extLst>
                  <a:ext uri="{FF2B5EF4-FFF2-40B4-BE49-F238E27FC236}">
                    <a16:creationId xmlns:a16="http://schemas.microsoft.com/office/drawing/2014/main" id="{27F94510-DD29-4E7D-8E02-88C4D7F92397}"/>
                  </a:ext>
                </a:extLst>
              </p:cNvPr>
              <p:cNvPicPr>
                <a:picLocks noChangeAspect="1"/>
              </p:cNvPicPr>
              <p:nvPr/>
            </p:nvPicPr>
            <p:blipFill>
              <a:blip r:embed="rId8"/>
              <a:stretch>
                <a:fillRect/>
              </a:stretch>
            </p:blipFill>
            <p:spPr>
              <a:xfrm>
                <a:off x="5036024" y="5672410"/>
                <a:ext cx="541752" cy="541752"/>
              </a:xfrm>
              <a:prstGeom prst="rect">
                <a:avLst/>
              </a:prstGeom>
            </p:spPr>
          </p:pic>
        </p:grpSp>
        <p:sp>
          <p:nvSpPr>
            <p:cNvPr id="21" name="TextBox 20">
              <a:extLst>
                <a:ext uri="{FF2B5EF4-FFF2-40B4-BE49-F238E27FC236}">
                  <a16:creationId xmlns:a16="http://schemas.microsoft.com/office/drawing/2014/main" id="{97FB5659-F98E-4CC6-BB7B-97391016A4C6}"/>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grpSp>
        <p:nvGrpSpPr>
          <p:cNvPr id="34" name="Group 33">
            <a:extLst>
              <a:ext uri="{FF2B5EF4-FFF2-40B4-BE49-F238E27FC236}">
                <a16:creationId xmlns:a16="http://schemas.microsoft.com/office/drawing/2014/main" id="{8216424E-E3B1-4C49-9CBA-DB02BF8FE4FB}"/>
              </a:ext>
            </a:extLst>
          </p:cNvPr>
          <p:cNvGrpSpPr/>
          <p:nvPr/>
        </p:nvGrpSpPr>
        <p:grpSpPr>
          <a:xfrm>
            <a:off x="255881" y="3173330"/>
            <a:ext cx="764589" cy="720000"/>
            <a:chOff x="255881" y="3173330"/>
            <a:chExt cx="764589" cy="720000"/>
          </a:xfrm>
        </p:grpSpPr>
        <p:pic>
          <p:nvPicPr>
            <p:cNvPr id="35" name="Picture 2">
              <a:extLst>
                <a:ext uri="{FF2B5EF4-FFF2-40B4-BE49-F238E27FC236}">
                  <a16:creationId xmlns:a16="http://schemas.microsoft.com/office/drawing/2014/main" id="{A916E39B-69BD-4E92-80FC-A3B7352DE8A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058" t="32295" r="20993" b="33346"/>
            <a:stretch/>
          </p:blipFill>
          <p:spPr bwMode="auto">
            <a:xfrm>
              <a:off x="343480" y="3293600"/>
              <a:ext cx="596218" cy="353509"/>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5F43B61A-C0C7-41EB-B68B-C4A07E0A14E1}"/>
                </a:ext>
              </a:extLst>
            </p:cNvPr>
            <p:cNvGrpSpPr/>
            <p:nvPr/>
          </p:nvGrpSpPr>
          <p:grpSpPr>
            <a:xfrm>
              <a:off x="255881" y="3173330"/>
              <a:ext cx="764589" cy="720000"/>
              <a:chOff x="1844012" y="3040870"/>
              <a:chExt cx="764589" cy="720000"/>
            </a:xfrm>
          </p:grpSpPr>
          <p:sp>
            <p:nvSpPr>
              <p:cNvPr id="37" name="Oval 36">
                <a:extLst>
                  <a:ext uri="{FF2B5EF4-FFF2-40B4-BE49-F238E27FC236}">
                    <a16:creationId xmlns:a16="http://schemas.microsoft.com/office/drawing/2014/main" id="{A3B8F8BB-E64C-4FFD-AE8D-D53903C62524}"/>
                  </a:ext>
                </a:extLst>
              </p:cNvPr>
              <p:cNvSpPr>
                <a:spLocks noChangeArrowheads="1"/>
              </p:cNvSpPr>
              <p:nvPr/>
            </p:nvSpPr>
            <p:spPr bwMode="auto">
              <a:xfrm flipV="1">
                <a:off x="1866307" y="3040870"/>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8" name="TextBox 37">
                <a:extLst>
                  <a:ext uri="{FF2B5EF4-FFF2-40B4-BE49-F238E27FC236}">
                    <a16:creationId xmlns:a16="http://schemas.microsoft.com/office/drawing/2014/main" id="{48AFD9CF-D666-4E34-B352-FD72E2E77D0B}"/>
                  </a:ext>
                </a:extLst>
              </p:cNvPr>
              <p:cNvSpPr txBox="1"/>
              <p:nvPr/>
            </p:nvSpPr>
            <p:spPr>
              <a:xfrm>
                <a:off x="1844012" y="3435602"/>
                <a:ext cx="764589" cy="246221"/>
              </a:xfrm>
              <a:prstGeom prst="rect">
                <a:avLst/>
              </a:prstGeom>
              <a:noFill/>
            </p:spPr>
            <p:txBody>
              <a:bodyPr wrap="square" rtlCol="0">
                <a:spAutoFit/>
              </a:bodyPr>
              <a:lstStyle/>
              <a:p>
                <a:pPr algn="ctr"/>
                <a:r>
                  <a:rPr lang="en-GB" sz="1000" dirty="0"/>
                  <a:t>Freight</a:t>
                </a:r>
              </a:p>
            </p:txBody>
          </p:sp>
        </p:grpSp>
      </p:grpSp>
      <p:sp>
        <p:nvSpPr>
          <p:cNvPr id="32" name="Arrow: Down 31">
            <a:hlinkClick r:id="" action="ppaction://hlinkshowjump?jump=nextslide"/>
            <a:extLst>
              <a:ext uri="{FF2B5EF4-FFF2-40B4-BE49-F238E27FC236}">
                <a16:creationId xmlns:a16="http://schemas.microsoft.com/office/drawing/2014/main" id="{88059AE7-2196-4E58-B16C-6A98B4333D6C}"/>
              </a:ext>
            </a:extLst>
          </p:cNvPr>
          <p:cNvSpPr/>
          <p:nvPr/>
        </p:nvSpPr>
        <p:spPr>
          <a:xfrm>
            <a:off x="4175343" y="6263603"/>
            <a:ext cx="1019734" cy="59995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itle 1">
            <a:extLst>
              <a:ext uri="{FF2B5EF4-FFF2-40B4-BE49-F238E27FC236}">
                <a16:creationId xmlns:a16="http://schemas.microsoft.com/office/drawing/2014/main" id="{EA5A8D8F-4D2C-44A3-8730-E002CD4400BF}"/>
              </a:ext>
            </a:extLst>
          </p:cNvPr>
          <p:cNvSpPr txBox="1">
            <a:spLocks/>
          </p:cNvSpPr>
          <p:nvPr/>
        </p:nvSpPr>
        <p:spPr>
          <a:xfrm>
            <a:off x="4026304" y="5796643"/>
            <a:ext cx="1317813" cy="7277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50" normalizeH="0" baseline="0" noProof="0" dirty="0">
                <a:ln>
                  <a:noFill/>
                </a:ln>
                <a:solidFill>
                  <a:schemeClr val="tx1"/>
                </a:solidFill>
                <a:effectLst/>
                <a:uLnTx/>
                <a:uFillTx/>
                <a:latin typeface="Calibri"/>
                <a:ea typeface="+mj-ea"/>
                <a:cs typeface="+mj-cs"/>
              </a:rPr>
              <a:t>Continued</a:t>
            </a:r>
            <a:endParaRPr kumimoji="0" lang="en-GB" sz="1800" b="1" i="1" u="none" strike="noStrike" kern="1200" cap="none" spc="0" normalizeH="0" baseline="0" noProof="0" dirty="0">
              <a:ln>
                <a:noFill/>
              </a:ln>
              <a:solidFill>
                <a:schemeClr val="tx1"/>
              </a:solidFill>
              <a:effectLst/>
              <a:uLnTx/>
              <a:uFillTx/>
              <a:latin typeface="Calibri"/>
              <a:ea typeface="+mj-ea"/>
              <a:cs typeface="+mj-cs"/>
            </a:endParaRPr>
          </a:p>
        </p:txBody>
      </p:sp>
      <p:sp>
        <p:nvSpPr>
          <p:cNvPr id="40" name="Arrow: Down 39">
            <a:hlinkClick r:id="" action="ppaction://hlinkshowjump?jump=previousslide"/>
            <a:extLst>
              <a:ext uri="{FF2B5EF4-FFF2-40B4-BE49-F238E27FC236}">
                <a16:creationId xmlns:a16="http://schemas.microsoft.com/office/drawing/2014/main" id="{1F2A45FE-07F5-4DBD-96CE-BFBC0A722812}"/>
              </a:ext>
            </a:extLst>
          </p:cNvPr>
          <p:cNvSpPr/>
          <p:nvPr/>
        </p:nvSpPr>
        <p:spPr>
          <a:xfrm flipV="1">
            <a:off x="6996925" y="6263603"/>
            <a:ext cx="1019734" cy="52300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itle 1">
            <a:extLst>
              <a:ext uri="{FF2B5EF4-FFF2-40B4-BE49-F238E27FC236}">
                <a16:creationId xmlns:a16="http://schemas.microsoft.com/office/drawing/2014/main" id="{4F3E8618-362A-4123-B6E7-5095A993B561}"/>
              </a:ext>
            </a:extLst>
          </p:cNvPr>
          <p:cNvSpPr txBox="1">
            <a:spLocks/>
          </p:cNvSpPr>
          <p:nvPr/>
        </p:nvSpPr>
        <p:spPr>
          <a:xfrm>
            <a:off x="6941659" y="5853569"/>
            <a:ext cx="1150510"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50" normalizeH="0" baseline="0" noProof="0" dirty="0">
                <a:ln>
                  <a:noFill/>
                </a:ln>
                <a:solidFill>
                  <a:schemeClr val="tx1"/>
                </a:solidFill>
                <a:effectLst/>
                <a:uLnTx/>
                <a:uFillTx/>
                <a:latin typeface="Calibri"/>
                <a:ea typeface="+mj-ea"/>
                <a:cs typeface="+mj-cs"/>
              </a:rPr>
              <a:t>Back </a:t>
            </a:r>
            <a:endParaRPr kumimoji="0" lang="en-GB" sz="1800" b="1" i="1" u="none" strike="noStrike" kern="1200" cap="none" spc="0" normalizeH="0" baseline="0" noProof="0" dirty="0">
              <a:ln>
                <a:noFill/>
              </a:ln>
              <a:solidFill>
                <a:schemeClr val="tx1"/>
              </a:solidFill>
              <a:effectLst/>
              <a:uLnTx/>
              <a:uFillTx/>
              <a:latin typeface="Calibri"/>
              <a:ea typeface="+mj-ea"/>
              <a:cs typeface="+mj-cs"/>
            </a:endParaRPr>
          </a:p>
        </p:txBody>
      </p:sp>
      <p:sp>
        <p:nvSpPr>
          <p:cNvPr id="25" name="Rectangle: Rounded Corners 24">
            <a:hlinkClick r:id="rId10" highlightClick="1"/>
            <a:extLst>
              <a:ext uri="{FF2B5EF4-FFF2-40B4-BE49-F238E27FC236}">
                <a16:creationId xmlns:a16="http://schemas.microsoft.com/office/drawing/2014/main" id="{50CF3303-29B6-4F69-9B9C-E0817F2DD62A}"/>
              </a:ext>
            </a:extLst>
          </p:cNvPr>
          <p:cNvSpPr/>
          <p:nvPr/>
        </p:nvSpPr>
        <p:spPr>
          <a:xfrm>
            <a:off x="1073189" y="798202"/>
            <a:ext cx="983655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GERT8000-TW4 Issue 1 - Preparation and working of freight trains</a:t>
            </a:r>
          </a:p>
        </p:txBody>
      </p:sp>
      <p:pic>
        <p:nvPicPr>
          <p:cNvPr id="28" name="Picture 27">
            <a:hlinkClick r:id="rId10"/>
            <a:extLst>
              <a:ext uri="{FF2B5EF4-FFF2-40B4-BE49-F238E27FC236}">
                <a16:creationId xmlns:a16="http://schemas.microsoft.com/office/drawing/2014/main" id="{6FE4E85D-1F73-4688-94F3-FEEFD73EA27A}"/>
              </a:ext>
            </a:extLst>
          </p:cNvPr>
          <p:cNvPicPr>
            <a:picLocks noChangeAspect="1"/>
          </p:cNvPicPr>
          <p:nvPr/>
        </p:nvPicPr>
        <p:blipFill>
          <a:blip r:embed="rId11"/>
          <a:stretch>
            <a:fillRect/>
          </a:stretch>
        </p:blipFill>
        <p:spPr>
          <a:xfrm>
            <a:off x="10383085" y="789236"/>
            <a:ext cx="755970" cy="755970"/>
          </a:xfrm>
          <a:prstGeom prst="rect">
            <a:avLst/>
          </a:prstGeom>
        </p:spPr>
      </p:pic>
    </p:spTree>
    <p:extLst>
      <p:ext uri="{BB962C8B-B14F-4D97-AF65-F5344CB8AC3E}">
        <p14:creationId xmlns:p14="http://schemas.microsoft.com/office/powerpoint/2010/main" val="335433512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80"/>
            <a:ext cx="10065867" cy="442968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63480" y="1582179"/>
            <a:ext cx="10075575" cy="406097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b="1" spc="-40" dirty="0">
                <a:solidFill>
                  <a:schemeClr val="tx1"/>
                </a:solidFill>
              </a:rPr>
              <a:t>Overview (continued) -</a:t>
            </a:r>
            <a:endParaRPr lang="en-GB" sz="1600" spc="-40" dirty="0">
              <a:solidFill>
                <a:schemeClr val="tx1"/>
              </a:solidFill>
            </a:endParaRPr>
          </a:p>
          <a:p>
            <a:r>
              <a:rPr lang="en-GB" b="1" spc="-40" dirty="0">
                <a:solidFill>
                  <a:schemeClr val="tx1"/>
                </a:solidFill>
              </a:rPr>
              <a:t>Section 9.12 Class 1: explosives </a:t>
            </a:r>
            <a:r>
              <a:rPr lang="en-GB" spc="-40" dirty="0">
                <a:solidFill>
                  <a:schemeClr val="tx1"/>
                </a:solidFill>
              </a:rPr>
              <a:t>– additional instructions</a:t>
            </a:r>
          </a:p>
          <a:p>
            <a:r>
              <a:rPr lang="en-GB" spc="-40" dirty="0">
                <a:solidFill>
                  <a:schemeClr val="tx1"/>
                </a:solidFill>
              </a:rPr>
              <a:t>A requirement is now shown for containers containing class 1 to be secured to the wagon with twist locks, auto locks or spigots, which has not previously been published to train preparers.</a:t>
            </a:r>
          </a:p>
          <a:p>
            <a:endParaRPr lang="en-GB" spc="-40" dirty="0">
              <a:solidFill>
                <a:schemeClr val="tx1"/>
              </a:solidFill>
            </a:endParaRPr>
          </a:p>
          <a:p>
            <a:r>
              <a:rPr lang="en-GB" b="1" spc="-40" dirty="0">
                <a:solidFill>
                  <a:schemeClr val="tx1"/>
                </a:solidFill>
              </a:rPr>
              <a:t>Section 9.13 Class 2.3: toxic gases </a:t>
            </a:r>
            <a:r>
              <a:rPr lang="en-GB" spc="-40" dirty="0">
                <a:solidFill>
                  <a:schemeClr val="tx1"/>
                </a:solidFill>
              </a:rPr>
              <a:t>– additional instructions</a:t>
            </a:r>
          </a:p>
          <a:p>
            <a:r>
              <a:rPr lang="en-GB" spc="-40" dirty="0">
                <a:solidFill>
                  <a:schemeClr val="tx1"/>
                </a:solidFill>
              </a:rPr>
              <a:t>The requirement for a guard to ride in the vehicle has been changed to the rear locomotive cab as for class 7 flask traffic with the same requirement of having a mobile telephone. This provides the same safety arrangements that are provided for trains carrying class 7 traffic.</a:t>
            </a:r>
          </a:p>
          <a:p>
            <a:endParaRPr lang="en-GB" sz="1000" b="1" spc="-40" dirty="0">
              <a:solidFill>
                <a:schemeClr val="tx1"/>
              </a:solidFill>
            </a:endParaRPr>
          </a:p>
          <a:p>
            <a:pPr>
              <a:spcAft>
                <a:spcPts val="600"/>
              </a:spcAft>
            </a:pPr>
            <a:r>
              <a:rPr lang="en-GB" b="1" spc="-40" dirty="0">
                <a:solidFill>
                  <a:schemeClr val="tx1"/>
                </a:solidFill>
              </a:rPr>
              <a:t>Audience - </a:t>
            </a:r>
            <a:r>
              <a:rPr lang="en-GB" spc="-40" dirty="0">
                <a:solidFill>
                  <a:schemeClr val="tx1"/>
                </a:solidFill>
              </a:rPr>
              <a:t>Freight Operators </a:t>
            </a:r>
          </a:p>
          <a:p>
            <a:endParaRPr lang="en-GB" spc="-50" dirty="0">
              <a:solidFill>
                <a:schemeClr val="tx1"/>
              </a:solidFill>
            </a:endParaRPr>
          </a:p>
        </p:txBody>
      </p:sp>
      <p:pic>
        <p:nvPicPr>
          <p:cNvPr id="26" name="Picture 25">
            <a:hlinkClick r:id="rId3"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4" name="Picture 23" descr="Icon&#10;&#10;Description automatically generated">
            <a:extLst>
              <a:ext uri="{FF2B5EF4-FFF2-40B4-BE49-F238E27FC236}">
                <a16:creationId xmlns:a16="http://schemas.microsoft.com/office/drawing/2014/main" id="{4351DAA6-1125-463F-831B-1D6A5F10490F}"/>
              </a:ext>
            </a:extLst>
          </p:cNvPr>
          <p:cNvPicPr>
            <a:picLocks noChangeAspect="1"/>
          </p:cNvPicPr>
          <p:nvPr/>
        </p:nvPicPr>
        <p:blipFill rotWithShape="1">
          <a:blip r:embed="rId7">
            <a:extLst>
              <a:ext uri="{28A0092B-C50C-407E-A947-70E740481C1C}">
                <a14:useLocalDpi xmlns:a14="http://schemas.microsoft.com/office/drawing/2010/main" val="0"/>
              </a:ext>
            </a:extLst>
          </a:blip>
          <a:srcRect l="6907" t="6800" r="6784" b="6642"/>
          <a:stretch/>
        </p:blipFill>
        <p:spPr>
          <a:xfrm>
            <a:off x="258934" y="767936"/>
            <a:ext cx="717930" cy="720000"/>
          </a:xfrm>
          <a:prstGeom prst="ellipse">
            <a:avLst/>
          </a:prstGeom>
        </p:spPr>
      </p:pic>
      <p:sp>
        <p:nvSpPr>
          <p:cNvPr id="17" name="Rectangle: Rounded Corners 16">
            <a:extLst>
              <a:ext uri="{FF2B5EF4-FFF2-40B4-BE49-F238E27FC236}">
                <a16:creationId xmlns:a16="http://schemas.microsoft.com/office/drawing/2014/main" id="{CAA430B4-4C71-4C1C-9A6B-FC2E92BB415E}"/>
              </a:ext>
            </a:extLst>
          </p:cNvPr>
          <p:cNvSpPr/>
          <p:nvPr/>
        </p:nvSpPr>
        <p:spPr>
          <a:xfrm>
            <a:off x="279057" y="156973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grpSp>
        <p:nvGrpSpPr>
          <p:cNvPr id="18" name="Group 17">
            <a:extLst>
              <a:ext uri="{FF2B5EF4-FFF2-40B4-BE49-F238E27FC236}">
                <a16:creationId xmlns:a16="http://schemas.microsoft.com/office/drawing/2014/main" id="{62A52D86-576B-4D33-BDBD-1862A99B4EBB}"/>
              </a:ext>
            </a:extLst>
          </p:cNvPr>
          <p:cNvGrpSpPr/>
          <p:nvPr/>
        </p:nvGrpSpPr>
        <p:grpSpPr>
          <a:xfrm>
            <a:off x="255881" y="2371532"/>
            <a:ext cx="764589" cy="720000"/>
            <a:chOff x="1844012" y="3040870"/>
            <a:chExt cx="764589" cy="720000"/>
          </a:xfrm>
        </p:grpSpPr>
        <p:grpSp>
          <p:nvGrpSpPr>
            <p:cNvPr id="20" name="Group 19">
              <a:extLst>
                <a:ext uri="{FF2B5EF4-FFF2-40B4-BE49-F238E27FC236}">
                  <a16:creationId xmlns:a16="http://schemas.microsoft.com/office/drawing/2014/main" id="{9FFE66F2-5250-481D-A345-5F03CE384701}"/>
                </a:ext>
              </a:extLst>
            </p:cNvPr>
            <p:cNvGrpSpPr/>
            <p:nvPr/>
          </p:nvGrpSpPr>
          <p:grpSpPr>
            <a:xfrm>
              <a:off x="1866307" y="3040870"/>
              <a:ext cx="720000" cy="720000"/>
              <a:chOff x="4946900" y="5652256"/>
              <a:chExt cx="720000" cy="720000"/>
            </a:xfrm>
          </p:grpSpPr>
          <p:sp>
            <p:nvSpPr>
              <p:cNvPr id="22" name="Oval 21">
                <a:extLst>
                  <a:ext uri="{FF2B5EF4-FFF2-40B4-BE49-F238E27FC236}">
                    <a16:creationId xmlns:a16="http://schemas.microsoft.com/office/drawing/2014/main" id="{FDC7D780-151C-443C-A568-5456EF45BC14}"/>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3" name="Picture 32">
                <a:extLst>
                  <a:ext uri="{FF2B5EF4-FFF2-40B4-BE49-F238E27FC236}">
                    <a16:creationId xmlns:a16="http://schemas.microsoft.com/office/drawing/2014/main" id="{27F94510-DD29-4E7D-8E02-88C4D7F92397}"/>
                  </a:ext>
                </a:extLst>
              </p:cNvPr>
              <p:cNvPicPr>
                <a:picLocks noChangeAspect="1"/>
              </p:cNvPicPr>
              <p:nvPr/>
            </p:nvPicPr>
            <p:blipFill>
              <a:blip r:embed="rId8"/>
              <a:stretch>
                <a:fillRect/>
              </a:stretch>
            </p:blipFill>
            <p:spPr>
              <a:xfrm>
                <a:off x="5036024" y="5672410"/>
                <a:ext cx="541752" cy="541752"/>
              </a:xfrm>
              <a:prstGeom prst="rect">
                <a:avLst/>
              </a:prstGeom>
            </p:spPr>
          </p:pic>
        </p:grpSp>
        <p:sp>
          <p:nvSpPr>
            <p:cNvPr id="21" name="TextBox 20">
              <a:extLst>
                <a:ext uri="{FF2B5EF4-FFF2-40B4-BE49-F238E27FC236}">
                  <a16:creationId xmlns:a16="http://schemas.microsoft.com/office/drawing/2014/main" id="{97FB5659-F98E-4CC6-BB7B-97391016A4C6}"/>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grpSp>
        <p:nvGrpSpPr>
          <p:cNvPr id="34" name="Group 33">
            <a:extLst>
              <a:ext uri="{FF2B5EF4-FFF2-40B4-BE49-F238E27FC236}">
                <a16:creationId xmlns:a16="http://schemas.microsoft.com/office/drawing/2014/main" id="{8216424E-E3B1-4C49-9CBA-DB02BF8FE4FB}"/>
              </a:ext>
            </a:extLst>
          </p:cNvPr>
          <p:cNvGrpSpPr/>
          <p:nvPr/>
        </p:nvGrpSpPr>
        <p:grpSpPr>
          <a:xfrm>
            <a:off x="255881" y="3173330"/>
            <a:ext cx="764589" cy="720000"/>
            <a:chOff x="255881" y="3173330"/>
            <a:chExt cx="764589" cy="720000"/>
          </a:xfrm>
        </p:grpSpPr>
        <p:pic>
          <p:nvPicPr>
            <p:cNvPr id="35" name="Picture 2">
              <a:extLst>
                <a:ext uri="{FF2B5EF4-FFF2-40B4-BE49-F238E27FC236}">
                  <a16:creationId xmlns:a16="http://schemas.microsoft.com/office/drawing/2014/main" id="{A916E39B-69BD-4E92-80FC-A3B7352DE8A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058" t="32295" r="20993" b="33346"/>
            <a:stretch/>
          </p:blipFill>
          <p:spPr bwMode="auto">
            <a:xfrm>
              <a:off x="343480" y="3293600"/>
              <a:ext cx="596218" cy="353509"/>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5F43B61A-C0C7-41EB-B68B-C4A07E0A14E1}"/>
                </a:ext>
              </a:extLst>
            </p:cNvPr>
            <p:cNvGrpSpPr/>
            <p:nvPr/>
          </p:nvGrpSpPr>
          <p:grpSpPr>
            <a:xfrm>
              <a:off x="255881" y="3173330"/>
              <a:ext cx="764589" cy="720000"/>
              <a:chOff x="1844012" y="3040870"/>
              <a:chExt cx="764589" cy="720000"/>
            </a:xfrm>
          </p:grpSpPr>
          <p:sp>
            <p:nvSpPr>
              <p:cNvPr id="37" name="Oval 36">
                <a:extLst>
                  <a:ext uri="{FF2B5EF4-FFF2-40B4-BE49-F238E27FC236}">
                    <a16:creationId xmlns:a16="http://schemas.microsoft.com/office/drawing/2014/main" id="{A3B8F8BB-E64C-4FFD-AE8D-D53903C62524}"/>
                  </a:ext>
                </a:extLst>
              </p:cNvPr>
              <p:cNvSpPr>
                <a:spLocks noChangeArrowheads="1"/>
              </p:cNvSpPr>
              <p:nvPr/>
            </p:nvSpPr>
            <p:spPr bwMode="auto">
              <a:xfrm flipV="1">
                <a:off x="1866307" y="3040870"/>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8" name="TextBox 37">
                <a:extLst>
                  <a:ext uri="{FF2B5EF4-FFF2-40B4-BE49-F238E27FC236}">
                    <a16:creationId xmlns:a16="http://schemas.microsoft.com/office/drawing/2014/main" id="{48AFD9CF-D666-4E34-B352-FD72E2E77D0B}"/>
                  </a:ext>
                </a:extLst>
              </p:cNvPr>
              <p:cNvSpPr txBox="1"/>
              <p:nvPr/>
            </p:nvSpPr>
            <p:spPr>
              <a:xfrm>
                <a:off x="1844012" y="3435602"/>
                <a:ext cx="764589" cy="246221"/>
              </a:xfrm>
              <a:prstGeom prst="rect">
                <a:avLst/>
              </a:prstGeom>
              <a:noFill/>
            </p:spPr>
            <p:txBody>
              <a:bodyPr wrap="square" rtlCol="0">
                <a:spAutoFit/>
              </a:bodyPr>
              <a:lstStyle/>
              <a:p>
                <a:pPr algn="ctr"/>
                <a:r>
                  <a:rPr lang="en-GB" sz="1000" dirty="0"/>
                  <a:t>Freight</a:t>
                </a:r>
              </a:p>
            </p:txBody>
          </p:sp>
        </p:grpSp>
      </p:grpSp>
      <p:sp>
        <p:nvSpPr>
          <p:cNvPr id="28" name="Arrow: Down 27">
            <a:hlinkClick r:id="" action="ppaction://hlinkshowjump?jump=previousslide"/>
            <a:extLst>
              <a:ext uri="{FF2B5EF4-FFF2-40B4-BE49-F238E27FC236}">
                <a16:creationId xmlns:a16="http://schemas.microsoft.com/office/drawing/2014/main" id="{DF05E74E-EA92-442C-B993-1079A6CD0B8E}"/>
              </a:ext>
            </a:extLst>
          </p:cNvPr>
          <p:cNvSpPr/>
          <p:nvPr/>
        </p:nvSpPr>
        <p:spPr>
          <a:xfrm flipV="1">
            <a:off x="5586132" y="6300549"/>
            <a:ext cx="1019734" cy="52300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itle 1">
            <a:extLst>
              <a:ext uri="{FF2B5EF4-FFF2-40B4-BE49-F238E27FC236}">
                <a16:creationId xmlns:a16="http://schemas.microsoft.com/office/drawing/2014/main" id="{420841EC-4CA0-45D4-9E37-49A647B61007}"/>
              </a:ext>
            </a:extLst>
          </p:cNvPr>
          <p:cNvSpPr txBox="1">
            <a:spLocks/>
          </p:cNvSpPr>
          <p:nvPr/>
        </p:nvSpPr>
        <p:spPr>
          <a:xfrm>
            <a:off x="5530866" y="5890515"/>
            <a:ext cx="1150510"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50" normalizeH="0" baseline="0" noProof="0" dirty="0">
                <a:ln>
                  <a:noFill/>
                </a:ln>
                <a:solidFill>
                  <a:schemeClr val="tx1"/>
                </a:solidFill>
                <a:effectLst/>
                <a:uLnTx/>
                <a:uFillTx/>
                <a:latin typeface="Calibri"/>
                <a:ea typeface="+mj-ea"/>
                <a:cs typeface="+mj-cs"/>
              </a:rPr>
              <a:t>Back </a:t>
            </a:r>
            <a:endParaRPr kumimoji="0" lang="en-GB" sz="1800" b="1" i="1" u="none" strike="noStrike" kern="1200" cap="none" spc="0" normalizeH="0" baseline="0" noProof="0" dirty="0">
              <a:ln>
                <a:noFill/>
              </a:ln>
              <a:solidFill>
                <a:schemeClr val="tx1"/>
              </a:solidFill>
              <a:effectLst/>
              <a:uLnTx/>
              <a:uFillTx/>
              <a:latin typeface="Calibri"/>
              <a:ea typeface="+mj-ea"/>
              <a:cs typeface="+mj-cs"/>
            </a:endParaRPr>
          </a:p>
        </p:txBody>
      </p:sp>
      <p:sp>
        <p:nvSpPr>
          <p:cNvPr id="23" name="Rectangle: Rounded Corners 22">
            <a:hlinkClick r:id="rId10" highlightClick="1"/>
            <a:extLst>
              <a:ext uri="{FF2B5EF4-FFF2-40B4-BE49-F238E27FC236}">
                <a16:creationId xmlns:a16="http://schemas.microsoft.com/office/drawing/2014/main" id="{25BCF868-280E-4865-BC2E-CAF835C64C3B}"/>
              </a:ext>
            </a:extLst>
          </p:cNvPr>
          <p:cNvSpPr/>
          <p:nvPr/>
        </p:nvSpPr>
        <p:spPr>
          <a:xfrm>
            <a:off x="1073189" y="798202"/>
            <a:ext cx="983655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GERT8000-TW4 Issue 1 - Preparation and working of freight trains</a:t>
            </a:r>
          </a:p>
        </p:txBody>
      </p:sp>
      <p:pic>
        <p:nvPicPr>
          <p:cNvPr id="25" name="Picture 24">
            <a:hlinkClick r:id="rId10"/>
            <a:extLst>
              <a:ext uri="{FF2B5EF4-FFF2-40B4-BE49-F238E27FC236}">
                <a16:creationId xmlns:a16="http://schemas.microsoft.com/office/drawing/2014/main" id="{24F5EB1A-EFBE-4238-95BF-A0D5D529AFFB}"/>
              </a:ext>
            </a:extLst>
          </p:cNvPr>
          <p:cNvPicPr>
            <a:picLocks noChangeAspect="1"/>
          </p:cNvPicPr>
          <p:nvPr/>
        </p:nvPicPr>
        <p:blipFill>
          <a:blip r:embed="rId11"/>
          <a:stretch>
            <a:fillRect/>
          </a:stretch>
        </p:blipFill>
        <p:spPr>
          <a:xfrm>
            <a:off x="10383085" y="789236"/>
            <a:ext cx="755970" cy="755970"/>
          </a:xfrm>
          <a:prstGeom prst="rect">
            <a:avLst/>
          </a:prstGeom>
        </p:spPr>
      </p:pic>
    </p:spTree>
    <p:extLst>
      <p:ext uri="{BB962C8B-B14F-4D97-AF65-F5344CB8AC3E}">
        <p14:creationId xmlns:p14="http://schemas.microsoft.com/office/powerpoint/2010/main" val="36875033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9868081"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GERT8000-OTM Issue 10 - Working of on-track machines (OTM)</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b="1" spc="-40" dirty="0">
                <a:solidFill>
                  <a:schemeClr val="tx1"/>
                </a:solidFill>
              </a:rPr>
              <a:t>Overview - </a:t>
            </a:r>
            <a:r>
              <a:rPr lang="en-GB" spc="-40" dirty="0">
                <a:solidFill>
                  <a:prstClr val="black"/>
                </a:solidFill>
              </a:rPr>
              <a:t>The White Pages (GORT3056), Pink Pages (GORT3053) and associated Guidance Notes (GOGN3653 and GOGN3676) have been withdrawn. The information in them have been retained as direct instructions to </a:t>
            </a:r>
            <a:br>
              <a:rPr lang="en-GB" spc="-40" dirty="0">
                <a:solidFill>
                  <a:prstClr val="black"/>
                </a:solidFill>
              </a:rPr>
            </a:br>
            <a:r>
              <a:rPr lang="en-GB" spc="-40" dirty="0">
                <a:solidFill>
                  <a:prstClr val="black"/>
                </a:solidFill>
              </a:rPr>
              <a:t>railway staff, as company level requirements and guidance, published elsewhere or removed where they were no longer valid . </a:t>
            </a:r>
          </a:p>
          <a:p>
            <a:pPr>
              <a:spcAft>
                <a:spcPts val="600"/>
              </a:spcAft>
            </a:pPr>
            <a:r>
              <a:rPr lang="en-GB" spc="-40" dirty="0">
                <a:solidFill>
                  <a:prstClr val="black"/>
                </a:solidFill>
              </a:rPr>
              <a:t>Clauses that are instructions for front-line staff have been transferred into the</a:t>
            </a:r>
            <a:br>
              <a:rPr lang="en-GB" spc="-40" dirty="0">
                <a:solidFill>
                  <a:prstClr val="black"/>
                </a:solidFill>
              </a:rPr>
            </a:br>
            <a:r>
              <a:rPr lang="en-GB" spc="-40" dirty="0">
                <a:solidFill>
                  <a:prstClr val="black"/>
                </a:solidFill>
              </a:rPr>
              <a:t>following documents - GERT8000-OTM, GERT8000-G1 and GERT8000-HB14,</a:t>
            </a:r>
            <a:br>
              <a:rPr lang="en-GB" spc="-40" dirty="0">
                <a:solidFill>
                  <a:prstClr val="black"/>
                </a:solidFill>
              </a:rPr>
            </a:br>
            <a:r>
              <a:rPr lang="en-GB" spc="-40" dirty="0">
                <a:solidFill>
                  <a:prstClr val="black"/>
                </a:solidFill>
              </a:rPr>
              <a:t>new information handbook RS524 and new rulebook module GERT8000-TW4</a:t>
            </a:r>
          </a:p>
          <a:p>
            <a:pPr>
              <a:spcAft>
                <a:spcPts val="600"/>
              </a:spcAft>
            </a:pPr>
            <a:r>
              <a:rPr lang="en-GB" spc="-40" dirty="0">
                <a:solidFill>
                  <a:schemeClr val="tx1"/>
                </a:solidFill>
              </a:rPr>
              <a:t>The contents of GORT3053 section E6 (Self-propelled On-track Machines and</a:t>
            </a:r>
            <a:br>
              <a:rPr lang="en-GB" spc="-40" dirty="0">
                <a:solidFill>
                  <a:schemeClr val="tx1"/>
                </a:solidFill>
              </a:rPr>
            </a:br>
            <a:r>
              <a:rPr lang="en-GB" spc="-40" dirty="0">
                <a:solidFill>
                  <a:schemeClr val="tx1"/>
                </a:solidFill>
              </a:rPr>
              <a:t>Power-driven Rail Cranes) are now included in this module as a new section 2.3.</a:t>
            </a:r>
            <a:br>
              <a:rPr lang="en-GB" spc="-40" dirty="0">
                <a:solidFill>
                  <a:schemeClr val="tx1"/>
                </a:solidFill>
              </a:rPr>
            </a:br>
            <a:r>
              <a:rPr lang="en-GB" spc="-40" dirty="0">
                <a:solidFill>
                  <a:schemeClr val="tx1"/>
                </a:solidFill>
              </a:rPr>
              <a:t>The wording and format have been changed into the style of the Rule Book, </a:t>
            </a:r>
            <a:br>
              <a:rPr lang="en-GB" spc="-40" dirty="0">
                <a:solidFill>
                  <a:schemeClr val="tx1"/>
                </a:solidFill>
              </a:rPr>
            </a:br>
            <a:r>
              <a:rPr lang="en-GB" spc="-40" dirty="0">
                <a:solidFill>
                  <a:schemeClr val="tx1"/>
                </a:solidFill>
              </a:rPr>
              <a:t>but the requirements have not been changed.</a:t>
            </a:r>
          </a:p>
          <a:p>
            <a:endParaRPr lang="en-GB" sz="1000" b="1" spc="-40" dirty="0">
              <a:solidFill>
                <a:schemeClr val="tx1"/>
              </a:solidFill>
            </a:endParaRPr>
          </a:p>
          <a:p>
            <a:pPr lvl="0">
              <a:spcAft>
                <a:spcPts val="600"/>
              </a:spcAft>
            </a:pPr>
            <a:r>
              <a:rPr lang="en-GB" b="1" spc="-40" dirty="0">
                <a:solidFill>
                  <a:prstClr val="black"/>
                </a:solidFill>
              </a:rPr>
              <a:t>Audience</a:t>
            </a:r>
            <a:r>
              <a:rPr lang="en-GB" spc="-40" dirty="0">
                <a:solidFill>
                  <a:prstClr val="black"/>
                </a:solidFill>
              </a:rPr>
              <a:t> – Freight Operators and OTM operators  </a:t>
            </a:r>
          </a:p>
          <a:p>
            <a:endParaRPr lang="en-GB" spc="-50" dirty="0">
              <a:solidFill>
                <a:schemeClr val="tx1"/>
              </a:solidFill>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403028" y="770107"/>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7" name="Rectangle: Rounded Corners 46">
            <a:extLst>
              <a:ext uri="{FF2B5EF4-FFF2-40B4-BE49-F238E27FC236}">
                <a16:creationId xmlns:a16="http://schemas.microsoft.com/office/drawing/2014/main" id="{8BFE92EA-9BC4-46BE-8D8C-7B11059E6E08}"/>
              </a:ext>
            </a:extLst>
          </p:cNvPr>
          <p:cNvSpPr/>
          <p:nvPr/>
        </p:nvSpPr>
        <p:spPr>
          <a:xfrm>
            <a:off x="278176" y="15452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4" name="Picture 23" descr="Icon&#10;&#10;Description automatically generated">
            <a:extLst>
              <a:ext uri="{FF2B5EF4-FFF2-40B4-BE49-F238E27FC236}">
                <a16:creationId xmlns:a16="http://schemas.microsoft.com/office/drawing/2014/main" id="{4351DAA6-1125-463F-831B-1D6A5F10490F}"/>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767936"/>
            <a:ext cx="717930" cy="720000"/>
          </a:xfrm>
          <a:prstGeom prst="ellipse">
            <a:avLst/>
          </a:prstGeom>
        </p:spPr>
      </p:pic>
      <p:grpSp>
        <p:nvGrpSpPr>
          <p:cNvPr id="23" name="Group 22">
            <a:extLst>
              <a:ext uri="{FF2B5EF4-FFF2-40B4-BE49-F238E27FC236}">
                <a16:creationId xmlns:a16="http://schemas.microsoft.com/office/drawing/2014/main" id="{22AE22E5-1B6E-403D-97F5-540C5DC7CC90}"/>
              </a:ext>
            </a:extLst>
          </p:cNvPr>
          <p:cNvGrpSpPr/>
          <p:nvPr/>
        </p:nvGrpSpPr>
        <p:grpSpPr>
          <a:xfrm>
            <a:off x="258934" y="3227326"/>
            <a:ext cx="764589" cy="720000"/>
            <a:chOff x="1844012" y="3040870"/>
            <a:chExt cx="764589" cy="720000"/>
          </a:xfrm>
        </p:grpSpPr>
        <p:grpSp>
          <p:nvGrpSpPr>
            <p:cNvPr id="25" name="Group 24">
              <a:extLst>
                <a:ext uri="{FF2B5EF4-FFF2-40B4-BE49-F238E27FC236}">
                  <a16:creationId xmlns:a16="http://schemas.microsoft.com/office/drawing/2014/main" id="{4263E8A7-84BF-432A-88EF-5FBA0DF0C57E}"/>
                </a:ext>
              </a:extLst>
            </p:cNvPr>
            <p:cNvGrpSpPr/>
            <p:nvPr/>
          </p:nvGrpSpPr>
          <p:grpSpPr>
            <a:xfrm>
              <a:off x="1866307" y="3040870"/>
              <a:ext cx="720000" cy="720000"/>
              <a:chOff x="4946900" y="5652256"/>
              <a:chExt cx="720000" cy="720000"/>
            </a:xfrm>
          </p:grpSpPr>
          <p:sp>
            <p:nvSpPr>
              <p:cNvPr id="29" name="Oval 28">
                <a:extLst>
                  <a:ext uri="{FF2B5EF4-FFF2-40B4-BE49-F238E27FC236}">
                    <a16:creationId xmlns:a16="http://schemas.microsoft.com/office/drawing/2014/main" id="{9069A06F-2595-4FF0-9B45-1A4B0DA28FE7}"/>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0" name="Picture 29">
                <a:extLst>
                  <a:ext uri="{FF2B5EF4-FFF2-40B4-BE49-F238E27FC236}">
                    <a16:creationId xmlns:a16="http://schemas.microsoft.com/office/drawing/2014/main" id="{833826E6-427F-400C-B1EA-5D6793461838}"/>
                  </a:ext>
                </a:extLst>
              </p:cNvPr>
              <p:cNvPicPr>
                <a:picLocks noChangeAspect="1"/>
              </p:cNvPicPr>
              <p:nvPr/>
            </p:nvPicPr>
            <p:blipFill>
              <a:blip r:embed="rId10"/>
              <a:stretch>
                <a:fillRect/>
              </a:stretch>
            </p:blipFill>
            <p:spPr>
              <a:xfrm>
                <a:off x="5036024" y="5672410"/>
                <a:ext cx="541752" cy="541752"/>
              </a:xfrm>
              <a:prstGeom prst="rect">
                <a:avLst/>
              </a:prstGeom>
            </p:spPr>
          </p:pic>
        </p:grpSp>
        <p:sp>
          <p:nvSpPr>
            <p:cNvPr id="28" name="TextBox 27">
              <a:extLst>
                <a:ext uri="{FF2B5EF4-FFF2-40B4-BE49-F238E27FC236}">
                  <a16:creationId xmlns:a16="http://schemas.microsoft.com/office/drawing/2014/main" id="{9392FA11-5C14-4692-B8F0-A1F3C8F158BE}"/>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
        <p:nvSpPr>
          <p:cNvPr id="32" name="Rectangle: Rounded Corners 31">
            <a:extLst>
              <a:ext uri="{FF2B5EF4-FFF2-40B4-BE49-F238E27FC236}">
                <a16:creationId xmlns:a16="http://schemas.microsoft.com/office/drawing/2014/main" id="{75A960AC-03D3-4B28-9AE6-57E0D8AD9EDF}"/>
              </a:ext>
            </a:extLst>
          </p:cNvPr>
          <p:cNvSpPr/>
          <p:nvPr/>
        </p:nvSpPr>
        <p:spPr>
          <a:xfrm>
            <a:off x="281229" y="2398530"/>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3" name="Picture 2">
            <a:extLst>
              <a:ext uri="{FF2B5EF4-FFF2-40B4-BE49-F238E27FC236}">
                <a16:creationId xmlns:a16="http://schemas.microsoft.com/office/drawing/2014/main" id="{F676CDB0-ED2C-439B-9535-C2829ABE9E91}"/>
              </a:ext>
            </a:extLst>
          </p:cNvPr>
          <p:cNvPicPr>
            <a:picLocks noChangeAspect="1"/>
          </p:cNvPicPr>
          <p:nvPr/>
        </p:nvPicPr>
        <p:blipFill rotWithShape="1">
          <a:blip r:embed="rId11"/>
          <a:srcRect r="22268"/>
          <a:stretch/>
        </p:blipFill>
        <p:spPr>
          <a:xfrm>
            <a:off x="8291925" y="2792913"/>
            <a:ext cx="2867073" cy="4212701"/>
          </a:xfrm>
          <a:prstGeom prst="rect">
            <a:avLst/>
          </a:prstGeom>
        </p:spPr>
      </p:pic>
      <p:grpSp>
        <p:nvGrpSpPr>
          <p:cNvPr id="39" name="Group 38">
            <a:extLst>
              <a:ext uri="{FF2B5EF4-FFF2-40B4-BE49-F238E27FC236}">
                <a16:creationId xmlns:a16="http://schemas.microsoft.com/office/drawing/2014/main" id="{C1D42BA0-A85C-4938-897E-C68746DC8AAE}"/>
              </a:ext>
            </a:extLst>
          </p:cNvPr>
          <p:cNvGrpSpPr/>
          <p:nvPr/>
        </p:nvGrpSpPr>
        <p:grpSpPr>
          <a:xfrm>
            <a:off x="271093" y="4032867"/>
            <a:ext cx="764589" cy="720000"/>
            <a:chOff x="255881" y="3173330"/>
            <a:chExt cx="764589" cy="720000"/>
          </a:xfrm>
        </p:grpSpPr>
        <p:pic>
          <p:nvPicPr>
            <p:cNvPr id="40" name="Picture 2">
              <a:extLst>
                <a:ext uri="{FF2B5EF4-FFF2-40B4-BE49-F238E27FC236}">
                  <a16:creationId xmlns:a16="http://schemas.microsoft.com/office/drawing/2014/main" id="{A96109D2-F818-4425-A585-A2E60EC2592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1058" t="32295" r="20993" b="33346"/>
            <a:stretch/>
          </p:blipFill>
          <p:spPr bwMode="auto">
            <a:xfrm>
              <a:off x="343480" y="3293600"/>
              <a:ext cx="596218" cy="353509"/>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6698F07E-621A-4317-9D94-17ADA09AEEBB}"/>
                </a:ext>
              </a:extLst>
            </p:cNvPr>
            <p:cNvGrpSpPr/>
            <p:nvPr/>
          </p:nvGrpSpPr>
          <p:grpSpPr>
            <a:xfrm>
              <a:off x="255881" y="3173330"/>
              <a:ext cx="764589" cy="720000"/>
              <a:chOff x="1844012" y="3040870"/>
              <a:chExt cx="764589" cy="720000"/>
            </a:xfrm>
          </p:grpSpPr>
          <p:sp>
            <p:nvSpPr>
              <p:cNvPr id="42" name="Oval 41">
                <a:extLst>
                  <a:ext uri="{FF2B5EF4-FFF2-40B4-BE49-F238E27FC236}">
                    <a16:creationId xmlns:a16="http://schemas.microsoft.com/office/drawing/2014/main" id="{11BB8C0E-5DF3-44F8-95EB-7CD56DD2BBBC}"/>
                  </a:ext>
                </a:extLst>
              </p:cNvPr>
              <p:cNvSpPr>
                <a:spLocks noChangeArrowheads="1"/>
              </p:cNvSpPr>
              <p:nvPr/>
            </p:nvSpPr>
            <p:spPr bwMode="auto">
              <a:xfrm flipV="1">
                <a:off x="1866307" y="3040870"/>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43" name="TextBox 42">
                <a:extLst>
                  <a:ext uri="{FF2B5EF4-FFF2-40B4-BE49-F238E27FC236}">
                    <a16:creationId xmlns:a16="http://schemas.microsoft.com/office/drawing/2014/main" id="{AB5979A0-AD6C-499B-A76F-9837CC2BE09D}"/>
                  </a:ext>
                </a:extLst>
              </p:cNvPr>
              <p:cNvSpPr txBox="1"/>
              <p:nvPr/>
            </p:nvSpPr>
            <p:spPr>
              <a:xfrm>
                <a:off x="1844012" y="3435602"/>
                <a:ext cx="764589" cy="246221"/>
              </a:xfrm>
              <a:prstGeom prst="rect">
                <a:avLst/>
              </a:prstGeom>
              <a:noFill/>
            </p:spPr>
            <p:txBody>
              <a:bodyPr wrap="square" rtlCol="0">
                <a:spAutoFit/>
              </a:bodyPr>
              <a:lstStyle/>
              <a:p>
                <a:pPr algn="ctr"/>
                <a:r>
                  <a:rPr lang="en-GB" sz="1000" dirty="0"/>
                  <a:t>Freight</a:t>
                </a:r>
              </a:p>
            </p:txBody>
          </p:sp>
        </p:grpSp>
      </p:grpSp>
      <p:grpSp>
        <p:nvGrpSpPr>
          <p:cNvPr id="4" name="Group 3">
            <a:extLst>
              <a:ext uri="{FF2B5EF4-FFF2-40B4-BE49-F238E27FC236}">
                <a16:creationId xmlns:a16="http://schemas.microsoft.com/office/drawing/2014/main" id="{838AF7EB-CE8F-41E8-9A09-DD76F13165E2}"/>
              </a:ext>
            </a:extLst>
          </p:cNvPr>
          <p:cNvGrpSpPr/>
          <p:nvPr/>
        </p:nvGrpSpPr>
        <p:grpSpPr>
          <a:xfrm>
            <a:off x="264429" y="4827087"/>
            <a:ext cx="764589" cy="720000"/>
            <a:chOff x="264429" y="4827087"/>
            <a:chExt cx="764589" cy="720000"/>
          </a:xfrm>
        </p:grpSpPr>
        <p:pic>
          <p:nvPicPr>
            <p:cNvPr id="45" name="Picture 44" descr="Icon&#10;&#10;Description automatically generated">
              <a:extLst>
                <a:ext uri="{FF2B5EF4-FFF2-40B4-BE49-F238E27FC236}">
                  <a16:creationId xmlns:a16="http://schemas.microsoft.com/office/drawing/2014/main" id="{3FB429C1-AC5C-4B4E-B418-370C18A55D2D}"/>
                </a:ext>
              </a:extLst>
            </p:cNvPr>
            <p:cNvPicPr>
              <a:picLocks noChangeAspect="1"/>
            </p:cNvPicPr>
            <p:nvPr/>
          </p:nvPicPr>
          <p:blipFill rotWithShape="1">
            <a:blip r:embed="rId13">
              <a:biLevel thresh="50000"/>
              <a:extLst>
                <a:ext uri="{BEBA8EAE-BF5A-486C-A8C5-ECC9F3942E4B}">
                  <a14:imgProps xmlns:a14="http://schemas.microsoft.com/office/drawing/2010/main">
                    <a14:imgLayer r:embed="rId14">
                      <a14:imgEffect>
                        <a14:artisticPhotocopy/>
                      </a14:imgEffect>
                      <a14:imgEffect>
                        <a14:brightnessContrast contrast="-100000"/>
                      </a14:imgEffect>
                    </a14:imgLayer>
                  </a14:imgProps>
                </a:ext>
                <a:ext uri="{28A0092B-C50C-407E-A947-70E740481C1C}">
                  <a14:useLocalDpi xmlns:a14="http://schemas.microsoft.com/office/drawing/2010/main" val="0"/>
                </a:ext>
              </a:extLst>
            </a:blip>
            <a:srcRect l="11056" t="17536" r="11938" b="15357"/>
            <a:stretch/>
          </p:blipFill>
          <p:spPr>
            <a:xfrm>
              <a:off x="331739" y="4873137"/>
              <a:ext cx="643296" cy="560587"/>
            </a:xfrm>
            <a:prstGeom prst="ellipse">
              <a:avLst/>
            </a:prstGeom>
          </p:spPr>
        </p:pic>
        <p:sp>
          <p:nvSpPr>
            <p:cNvPr id="46" name="Oval 45">
              <a:extLst>
                <a:ext uri="{FF2B5EF4-FFF2-40B4-BE49-F238E27FC236}">
                  <a16:creationId xmlns:a16="http://schemas.microsoft.com/office/drawing/2014/main" id="{3579D8E7-E36F-4AEF-8AFC-3619D7130126}"/>
                </a:ext>
              </a:extLst>
            </p:cNvPr>
            <p:cNvSpPr>
              <a:spLocks noChangeArrowheads="1"/>
            </p:cNvSpPr>
            <p:nvPr/>
          </p:nvSpPr>
          <p:spPr bwMode="auto">
            <a:xfrm flipV="1">
              <a:off x="293388" y="4827087"/>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48" name="TextBox 47">
              <a:extLst>
                <a:ext uri="{FF2B5EF4-FFF2-40B4-BE49-F238E27FC236}">
                  <a16:creationId xmlns:a16="http://schemas.microsoft.com/office/drawing/2014/main" id="{73539EB3-0E77-4C47-A8FF-166E3FE73E95}"/>
                </a:ext>
              </a:extLst>
            </p:cNvPr>
            <p:cNvSpPr txBox="1"/>
            <p:nvPr/>
          </p:nvSpPr>
          <p:spPr>
            <a:xfrm>
              <a:off x="264429" y="5261723"/>
              <a:ext cx="764589" cy="246221"/>
            </a:xfrm>
            <a:prstGeom prst="rect">
              <a:avLst/>
            </a:prstGeom>
            <a:noFill/>
          </p:spPr>
          <p:txBody>
            <a:bodyPr wrap="square" rtlCol="0">
              <a:spAutoFit/>
            </a:bodyPr>
            <a:lstStyle/>
            <a:p>
              <a:pPr algn="ctr"/>
              <a:r>
                <a:rPr lang="en-GB" sz="1000" dirty="0"/>
                <a:t>Plant</a:t>
              </a:r>
            </a:p>
          </p:txBody>
        </p:sp>
      </p:grpSp>
    </p:spTree>
    <p:extLst>
      <p:ext uri="{BB962C8B-B14F-4D97-AF65-F5344CB8AC3E}">
        <p14:creationId xmlns:p14="http://schemas.microsoft.com/office/powerpoint/2010/main" val="148853074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9794509"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indent="-2238375"/>
            <a:r>
              <a:rPr lang="en-GB" spc="-50" dirty="0">
                <a:solidFill>
                  <a:schemeClr val="tx1"/>
                </a:solidFill>
              </a:rPr>
              <a:t>GERT8000-HB14 Issue 3 - Duties of the person in charge of loading and unloading rail vehicles during engineering work</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Aft>
                <a:spcPts val="600"/>
              </a:spcAft>
            </a:pPr>
            <a:r>
              <a:rPr lang="en-GB" b="1" spc="-40" dirty="0">
                <a:solidFill>
                  <a:schemeClr val="tx1"/>
                </a:solidFill>
              </a:rPr>
              <a:t>Overview - </a:t>
            </a:r>
            <a:r>
              <a:rPr lang="en-GB" spc="-40" dirty="0">
                <a:solidFill>
                  <a:prstClr val="black"/>
                </a:solidFill>
              </a:rPr>
              <a:t>The White Pages (GORT3056), Pink Pages (GORT3053) and associated Guidance Notes (GOGN3653 and GOGN3676) have been withdrawn. The information in them have been retained as direct instructions to railway staff, as company level requirements and guidance, published elsewhere or removed where they were no longer valid . </a:t>
            </a:r>
          </a:p>
          <a:p>
            <a:pPr lvl="0">
              <a:spcAft>
                <a:spcPts val="600"/>
              </a:spcAft>
            </a:pPr>
            <a:r>
              <a:rPr lang="en-GB" spc="-40" dirty="0">
                <a:solidFill>
                  <a:prstClr val="black"/>
                </a:solidFill>
              </a:rPr>
              <a:t>Clauses that are instructions for front-line staff have been transferred into the</a:t>
            </a:r>
            <a:br>
              <a:rPr lang="en-GB" spc="-40" dirty="0">
                <a:solidFill>
                  <a:prstClr val="black"/>
                </a:solidFill>
              </a:rPr>
            </a:br>
            <a:r>
              <a:rPr lang="en-GB" spc="-40" dirty="0">
                <a:solidFill>
                  <a:prstClr val="black"/>
                </a:solidFill>
              </a:rPr>
              <a:t>following documents - GERT8000-OTM, GERT8000-G1 and GERT8000-HB14,</a:t>
            </a:r>
            <a:br>
              <a:rPr lang="en-GB" spc="-40" dirty="0">
                <a:solidFill>
                  <a:prstClr val="black"/>
                </a:solidFill>
              </a:rPr>
            </a:br>
            <a:r>
              <a:rPr lang="en-GB" spc="-40" dirty="0">
                <a:solidFill>
                  <a:prstClr val="black"/>
                </a:solidFill>
              </a:rPr>
              <a:t>new information handbook RS524 and new rulebook module GERT8000-TW4</a:t>
            </a:r>
          </a:p>
          <a:p>
            <a:pPr>
              <a:spcAft>
                <a:spcPts val="600"/>
              </a:spcAft>
            </a:pPr>
            <a:r>
              <a:rPr lang="en-GB" spc="-40" dirty="0">
                <a:solidFill>
                  <a:schemeClr val="tx1"/>
                </a:solidFill>
              </a:rPr>
              <a:t>The contents of GORT3053 section C5 (Preparation of vehicles intended for</a:t>
            </a:r>
            <a:br>
              <a:rPr lang="en-GB" spc="-40" dirty="0">
                <a:solidFill>
                  <a:schemeClr val="tx1"/>
                </a:solidFill>
              </a:rPr>
            </a:br>
            <a:r>
              <a:rPr lang="en-GB" spc="-40" dirty="0">
                <a:solidFill>
                  <a:schemeClr val="tx1"/>
                </a:solidFill>
              </a:rPr>
              <a:t>movement from engineering work sites) has been retained in GERT8000-HB14</a:t>
            </a:r>
            <a:br>
              <a:rPr lang="en-GB" spc="-40" dirty="0">
                <a:solidFill>
                  <a:schemeClr val="tx1"/>
                </a:solidFill>
              </a:rPr>
            </a:br>
            <a:r>
              <a:rPr lang="en-GB" spc="-40" dirty="0">
                <a:solidFill>
                  <a:schemeClr val="tx1"/>
                </a:solidFill>
              </a:rPr>
              <a:t>Section 10. The wording and format have been changed, but the requirements</a:t>
            </a:r>
            <a:br>
              <a:rPr lang="en-GB" spc="-40" dirty="0">
                <a:solidFill>
                  <a:schemeClr val="tx1"/>
                </a:solidFill>
              </a:rPr>
            </a:br>
            <a:r>
              <a:rPr lang="en-GB" spc="-40" dirty="0">
                <a:solidFill>
                  <a:schemeClr val="tx1"/>
                </a:solidFill>
              </a:rPr>
              <a:t>have not been changed.</a:t>
            </a:r>
          </a:p>
          <a:p>
            <a:endParaRPr lang="en-GB" sz="1000" b="1" spc="-40" dirty="0">
              <a:solidFill>
                <a:schemeClr val="tx1"/>
              </a:solidFill>
            </a:endParaRPr>
          </a:p>
          <a:p>
            <a:pPr lvl="0"/>
            <a:endParaRPr lang="en-GB" sz="1000" b="1" spc="-40" dirty="0">
              <a:solidFill>
                <a:prstClr val="black"/>
              </a:solidFill>
            </a:endParaRPr>
          </a:p>
          <a:p>
            <a:pPr lvl="0">
              <a:spcAft>
                <a:spcPts val="600"/>
              </a:spcAft>
            </a:pPr>
            <a:r>
              <a:rPr lang="en-GB" b="1" spc="-40" dirty="0">
                <a:solidFill>
                  <a:prstClr val="black"/>
                </a:solidFill>
              </a:rPr>
              <a:t>Audience - </a:t>
            </a:r>
            <a:r>
              <a:rPr lang="en-GB" spc="-40" dirty="0">
                <a:solidFill>
                  <a:prstClr val="black"/>
                </a:solidFill>
              </a:rPr>
              <a:t>Freight Operator, OTM operators and Track workers </a:t>
            </a:r>
          </a:p>
          <a:p>
            <a:endParaRPr lang="en-GB" b="1" dirty="0">
              <a:solidFill>
                <a:schemeClr val="tx1"/>
              </a:solidFill>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403028" y="762232"/>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7" name="Rectangle: Rounded Corners 46">
            <a:extLst>
              <a:ext uri="{FF2B5EF4-FFF2-40B4-BE49-F238E27FC236}">
                <a16:creationId xmlns:a16="http://schemas.microsoft.com/office/drawing/2014/main" id="{8BFE92EA-9BC4-46BE-8D8C-7B11059E6E08}"/>
              </a:ext>
            </a:extLst>
          </p:cNvPr>
          <p:cNvSpPr/>
          <p:nvPr/>
        </p:nvSpPr>
        <p:spPr>
          <a:xfrm>
            <a:off x="278176" y="15452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4" name="Picture 23" descr="Icon&#10;&#10;Description automatically generated">
            <a:extLst>
              <a:ext uri="{FF2B5EF4-FFF2-40B4-BE49-F238E27FC236}">
                <a16:creationId xmlns:a16="http://schemas.microsoft.com/office/drawing/2014/main" id="{4351DAA6-1125-463F-831B-1D6A5F10490F}"/>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767936"/>
            <a:ext cx="717930" cy="720000"/>
          </a:xfrm>
          <a:prstGeom prst="ellipse">
            <a:avLst/>
          </a:prstGeom>
        </p:spPr>
      </p:pic>
      <p:sp>
        <p:nvSpPr>
          <p:cNvPr id="32" name="Rectangle: Rounded Corners 31">
            <a:extLst>
              <a:ext uri="{FF2B5EF4-FFF2-40B4-BE49-F238E27FC236}">
                <a16:creationId xmlns:a16="http://schemas.microsoft.com/office/drawing/2014/main" id="{75A960AC-03D3-4B28-9AE6-57E0D8AD9EDF}"/>
              </a:ext>
            </a:extLst>
          </p:cNvPr>
          <p:cNvSpPr/>
          <p:nvPr/>
        </p:nvSpPr>
        <p:spPr>
          <a:xfrm>
            <a:off x="281229" y="2398530"/>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3" name="Picture 2">
            <a:extLst>
              <a:ext uri="{FF2B5EF4-FFF2-40B4-BE49-F238E27FC236}">
                <a16:creationId xmlns:a16="http://schemas.microsoft.com/office/drawing/2014/main" id="{706E5A0B-D882-472E-A155-7EC9BBC336C5}"/>
              </a:ext>
            </a:extLst>
          </p:cNvPr>
          <p:cNvPicPr>
            <a:picLocks noChangeAspect="1"/>
          </p:cNvPicPr>
          <p:nvPr/>
        </p:nvPicPr>
        <p:blipFill rotWithShape="1">
          <a:blip r:embed="rId10"/>
          <a:srcRect l="-2084" r="21607"/>
          <a:stretch/>
        </p:blipFill>
        <p:spPr>
          <a:xfrm>
            <a:off x="8111878" y="2673350"/>
            <a:ext cx="3027177" cy="4298053"/>
          </a:xfrm>
          <a:prstGeom prst="rect">
            <a:avLst/>
          </a:prstGeom>
        </p:spPr>
      </p:pic>
      <p:grpSp>
        <p:nvGrpSpPr>
          <p:cNvPr id="20" name="Group 19">
            <a:extLst>
              <a:ext uri="{FF2B5EF4-FFF2-40B4-BE49-F238E27FC236}">
                <a16:creationId xmlns:a16="http://schemas.microsoft.com/office/drawing/2014/main" id="{A340BBA0-2073-4536-B6DA-76DEA4B39057}"/>
              </a:ext>
            </a:extLst>
          </p:cNvPr>
          <p:cNvGrpSpPr/>
          <p:nvPr/>
        </p:nvGrpSpPr>
        <p:grpSpPr>
          <a:xfrm>
            <a:off x="271093" y="3251854"/>
            <a:ext cx="764589" cy="720000"/>
            <a:chOff x="255881" y="3173330"/>
            <a:chExt cx="764589" cy="720000"/>
          </a:xfrm>
        </p:grpSpPr>
        <p:pic>
          <p:nvPicPr>
            <p:cNvPr id="21" name="Picture 2">
              <a:extLst>
                <a:ext uri="{FF2B5EF4-FFF2-40B4-BE49-F238E27FC236}">
                  <a16:creationId xmlns:a16="http://schemas.microsoft.com/office/drawing/2014/main" id="{521B0FDC-298F-4068-92B7-CE351815B23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058" t="32295" r="20993" b="33346"/>
            <a:stretch/>
          </p:blipFill>
          <p:spPr bwMode="auto">
            <a:xfrm>
              <a:off x="343480" y="3293600"/>
              <a:ext cx="596218" cy="35350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7AB046DC-23C6-4C9F-B029-220A9DA4C119}"/>
                </a:ext>
              </a:extLst>
            </p:cNvPr>
            <p:cNvGrpSpPr/>
            <p:nvPr/>
          </p:nvGrpSpPr>
          <p:grpSpPr>
            <a:xfrm>
              <a:off x="255881" y="3173330"/>
              <a:ext cx="764589" cy="720000"/>
              <a:chOff x="1844012" y="3040870"/>
              <a:chExt cx="764589" cy="720000"/>
            </a:xfrm>
          </p:grpSpPr>
          <p:sp>
            <p:nvSpPr>
              <p:cNvPr id="33" name="Oval 32">
                <a:extLst>
                  <a:ext uri="{FF2B5EF4-FFF2-40B4-BE49-F238E27FC236}">
                    <a16:creationId xmlns:a16="http://schemas.microsoft.com/office/drawing/2014/main" id="{14D96474-4E7B-4147-9C6E-69CAD39D02B9}"/>
                  </a:ext>
                </a:extLst>
              </p:cNvPr>
              <p:cNvSpPr>
                <a:spLocks noChangeArrowheads="1"/>
              </p:cNvSpPr>
              <p:nvPr/>
            </p:nvSpPr>
            <p:spPr bwMode="auto">
              <a:xfrm flipV="1">
                <a:off x="1866307" y="3040870"/>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4" name="TextBox 33">
                <a:extLst>
                  <a:ext uri="{FF2B5EF4-FFF2-40B4-BE49-F238E27FC236}">
                    <a16:creationId xmlns:a16="http://schemas.microsoft.com/office/drawing/2014/main" id="{18BB85FC-DA89-4560-B768-FA51E1152A27}"/>
                  </a:ext>
                </a:extLst>
              </p:cNvPr>
              <p:cNvSpPr txBox="1"/>
              <p:nvPr/>
            </p:nvSpPr>
            <p:spPr>
              <a:xfrm>
                <a:off x="1844012" y="3435602"/>
                <a:ext cx="764589" cy="246221"/>
              </a:xfrm>
              <a:prstGeom prst="rect">
                <a:avLst/>
              </a:prstGeom>
              <a:noFill/>
            </p:spPr>
            <p:txBody>
              <a:bodyPr wrap="square" rtlCol="0">
                <a:spAutoFit/>
              </a:bodyPr>
              <a:lstStyle/>
              <a:p>
                <a:pPr algn="ctr"/>
                <a:r>
                  <a:rPr lang="en-GB" sz="1000" dirty="0"/>
                  <a:t>Freight</a:t>
                </a:r>
              </a:p>
            </p:txBody>
          </p:sp>
        </p:grpSp>
      </p:grpSp>
      <p:grpSp>
        <p:nvGrpSpPr>
          <p:cNvPr id="35" name="Group 34">
            <a:extLst>
              <a:ext uri="{FF2B5EF4-FFF2-40B4-BE49-F238E27FC236}">
                <a16:creationId xmlns:a16="http://schemas.microsoft.com/office/drawing/2014/main" id="{86071505-7570-4CE3-AB79-95314B0A235A}"/>
              </a:ext>
            </a:extLst>
          </p:cNvPr>
          <p:cNvGrpSpPr/>
          <p:nvPr/>
        </p:nvGrpSpPr>
        <p:grpSpPr>
          <a:xfrm>
            <a:off x="264429" y="4046074"/>
            <a:ext cx="764589" cy="720000"/>
            <a:chOff x="264429" y="4827087"/>
            <a:chExt cx="764589" cy="720000"/>
          </a:xfrm>
        </p:grpSpPr>
        <p:pic>
          <p:nvPicPr>
            <p:cNvPr id="36" name="Picture 35" descr="Icon&#10;&#10;Description automatically generated">
              <a:extLst>
                <a:ext uri="{FF2B5EF4-FFF2-40B4-BE49-F238E27FC236}">
                  <a16:creationId xmlns:a16="http://schemas.microsoft.com/office/drawing/2014/main" id="{7825608E-3988-4DD6-BA6A-22197D2F307E}"/>
                </a:ext>
              </a:extLst>
            </p:cNvPr>
            <p:cNvPicPr>
              <a:picLocks noChangeAspect="1"/>
            </p:cNvPicPr>
            <p:nvPr/>
          </p:nvPicPr>
          <p:blipFill rotWithShape="1">
            <a:blip r:embed="rId12">
              <a:biLevel thresh="50000"/>
              <a:extLst>
                <a:ext uri="{BEBA8EAE-BF5A-486C-A8C5-ECC9F3942E4B}">
                  <a14:imgProps xmlns:a14="http://schemas.microsoft.com/office/drawing/2010/main">
                    <a14:imgLayer r:embed="rId13">
                      <a14:imgEffect>
                        <a14:artisticPhotocopy/>
                      </a14:imgEffect>
                      <a14:imgEffect>
                        <a14:brightnessContrast contrast="-100000"/>
                      </a14:imgEffect>
                    </a14:imgLayer>
                  </a14:imgProps>
                </a:ext>
                <a:ext uri="{28A0092B-C50C-407E-A947-70E740481C1C}">
                  <a14:useLocalDpi xmlns:a14="http://schemas.microsoft.com/office/drawing/2010/main" val="0"/>
                </a:ext>
              </a:extLst>
            </a:blip>
            <a:srcRect l="11056" t="17536" r="11938" b="15357"/>
            <a:stretch/>
          </p:blipFill>
          <p:spPr>
            <a:xfrm>
              <a:off x="331739" y="4873137"/>
              <a:ext cx="643296" cy="560587"/>
            </a:xfrm>
            <a:prstGeom prst="ellipse">
              <a:avLst/>
            </a:prstGeom>
          </p:spPr>
        </p:pic>
        <p:sp>
          <p:nvSpPr>
            <p:cNvPr id="37" name="Oval 36">
              <a:extLst>
                <a:ext uri="{FF2B5EF4-FFF2-40B4-BE49-F238E27FC236}">
                  <a16:creationId xmlns:a16="http://schemas.microsoft.com/office/drawing/2014/main" id="{B99D0F1B-86B3-4D23-A3D6-E3E9C2281F1C}"/>
                </a:ext>
              </a:extLst>
            </p:cNvPr>
            <p:cNvSpPr>
              <a:spLocks noChangeArrowheads="1"/>
            </p:cNvSpPr>
            <p:nvPr/>
          </p:nvSpPr>
          <p:spPr bwMode="auto">
            <a:xfrm flipV="1">
              <a:off x="293388" y="4827087"/>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sp>
          <p:nvSpPr>
            <p:cNvPr id="38" name="TextBox 37">
              <a:extLst>
                <a:ext uri="{FF2B5EF4-FFF2-40B4-BE49-F238E27FC236}">
                  <a16:creationId xmlns:a16="http://schemas.microsoft.com/office/drawing/2014/main" id="{FDBC9504-E2DA-4D79-9AA8-0003788C5924}"/>
                </a:ext>
              </a:extLst>
            </p:cNvPr>
            <p:cNvSpPr txBox="1"/>
            <p:nvPr/>
          </p:nvSpPr>
          <p:spPr>
            <a:xfrm>
              <a:off x="264429" y="5261723"/>
              <a:ext cx="764589" cy="246221"/>
            </a:xfrm>
            <a:prstGeom prst="rect">
              <a:avLst/>
            </a:prstGeom>
            <a:noFill/>
          </p:spPr>
          <p:txBody>
            <a:bodyPr wrap="square" rtlCol="0">
              <a:spAutoFit/>
            </a:bodyPr>
            <a:lstStyle/>
            <a:p>
              <a:pPr algn="ctr"/>
              <a:r>
                <a:rPr lang="en-GB" sz="1000" dirty="0"/>
                <a:t>Plant</a:t>
              </a:r>
            </a:p>
          </p:txBody>
        </p:sp>
      </p:grpSp>
    </p:spTree>
    <p:extLst>
      <p:ext uri="{BB962C8B-B14F-4D97-AF65-F5344CB8AC3E}">
        <p14:creationId xmlns:p14="http://schemas.microsoft.com/office/powerpoint/2010/main" val="351036064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9878591"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GERT8000-M3 Issue 4 - Managing incidents, flood and snow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 </a:t>
            </a:r>
            <a:r>
              <a:rPr lang="en-GB" spc="-50" dirty="0">
                <a:solidFill>
                  <a:schemeClr val="tx1"/>
                </a:solidFill>
              </a:rPr>
              <a:t>On 12 August 2020, a passenger train was derailed after striking a landslip near </a:t>
            </a:r>
            <a:r>
              <a:rPr lang="en-GB" spc="-50" dirty="0" err="1">
                <a:solidFill>
                  <a:schemeClr val="tx1"/>
                </a:solidFill>
              </a:rPr>
              <a:t>Carmont</a:t>
            </a:r>
            <a:r>
              <a:rPr lang="en-GB" spc="-50" dirty="0">
                <a:solidFill>
                  <a:schemeClr val="tx1"/>
                </a:solidFill>
              </a:rPr>
              <a:t> in Scotland. This prompted the rail industry to make some changes to the Rule Book. These changes were published initially via the WON on 5 September 2020, by limited change releases in the Rule Book App and standards catalogue on the RSSB website on 5 December 2020 and in the December PON. </a:t>
            </a:r>
          </a:p>
          <a:p>
            <a:endParaRPr lang="en-GB" sz="1000" b="1" dirty="0">
              <a:solidFill>
                <a:schemeClr val="tx1"/>
              </a:solidFill>
            </a:endParaRPr>
          </a:p>
          <a:p>
            <a:pPr>
              <a:spcAft>
                <a:spcPts val="400"/>
              </a:spcAft>
            </a:pPr>
            <a:r>
              <a:rPr lang="en-GB" b="1" dirty="0">
                <a:solidFill>
                  <a:schemeClr val="tx1"/>
                </a:solidFill>
              </a:rPr>
              <a:t>Changes to Module M3 – </a:t>
            </a:r>
            <a:r>
              <a:rPr lang="en-GB" dirty="0">
                <a:solidFill>
                  <a:schemeClr val="tx1"/>
                </a:solidFill>
              </a:rPr>
              <a:t>new requirements have been added covering - </a:t>
            </a:r>
          </a:p>
          <a:p>
            <a:pPr marL="342900" indent="-342900">
              <a:spcAft>
                <a:spcPts val="400"/>
              </a:spcAft>
              <a:buFont typeface="+mj-lt"/>
              <a:buAutoNum type="arabicPeriod"/>
            </a:pPr>
            <a:r>
              <a:rPr lang="en-GB" dirty="0">
                <a:solidFill>
                  <a:schemeClr val="tx1"/>
                </a:solidFill>
              </a:rPr>
              <a:t>The driver reporting to the signaller -</a:t>
            </a:r>
          </a:p>
          <a:p>
            <a:pPr marL="446088" indent="-176213">
              <a:spcAft>
                <a:spcPts val="400"/>
              </a:spcAft>
              <a:buFont typeface="Arial" panose="020B0604020202020204" pitchFamily="34" charset="0"/>
              <a:buChar char="•"/>
            </a:pPr>
            <a:r>
              <a:rPr lang="en-GB" dirty="0">
                <a:solidFill>
                  <a:schemeClr val="tx1"/>
                </a:solidFill>
              </a:rPr>
              <a:t>any damage to structures or earthworks above or below the line giving the exact location and details of the damage including which lines are affected; and </a:t>
            </a:r>
          </a:p>
          <a:p>
            <a:pPr marL="446088" indent="-176213">
              <a:spcAft>
                <a:spcPts val="400"/>
              </a:spcAft>
              <a:buFont typeface="Arial" panose="020B0604020202020204" pitchFamily="34" charset="0"/>
              <a:buChar char="•"/>
            </a:pPr>
            <a:r>
              <a:rPr lang="en-GB" dirty="0">
                <a:solidFill>
                  <a:schemeClr val="tx1"/>
                </a:solidFill>
              </a:rPr>
              <a:t>any flowing or pooling water that might affect structures or earthworks</a:t>
            </a:r>
          </a:p>
          <a:p>
            <a:pPr marL="342900" indent="-342900">
              <a:spcAft>
                <a:spcPts val="400"/>
              </a:spcAft>
              <a:buFont typeface="+mj-lt"/>
              <a:buAutoNum type="arabicPeriod" startAt="2"/>
            </a:pPr>
            <a:r>
              <a:rPr lang="en-GB" dirty="0">
                <a:solidFill>
                  <a:schemeClr val="tx1"/>
                </a:solidFill>
              </a:rPr>
              <a:t>How the signaller must respond in relation to train running when a report from a driver is received concerning flowing or pooling that might affect structures or earthworks</a:t>
            </a:r>
          </a:p>
          <a:p>
            <a:pPr marL="342900" indent="-342900">
              <a:spcAft>
                <a:spcPts val="400"/>
              </a:spcAft>
              <a:buFont typeface="+mj-lt"/>
              <a:buAutoNum type="arabicPeriod" startAt="2"/>
            </a:pPr>
            <a:r>
              <a:rPr lang="en-GB" dirty="0">
                <a:solidFill>
                  <a:schemeClr val="tx1"/>
                </a:solidFill>
              </a:rPr>
              <a:t>How the signaller must respond in relation to train running when no report of possible damage to structures or earthworks is received but Ops Control reports extreme weather in the signaller’s area</a:t>
            </a:r>
          </a:p>
          <a:p>
            <a:pPr marL="342900" indent="-342900">
              <a:spcAft>
                <a:spcPts val="400"/>
              </a:spcAft>
              <a:buFont typeface="+mj-lt"/>
              <a:buAutoNum type="arabicPeriod" startAt="2"/>
            </a:pPr>
            <a:r>
              <a:rPr lang="en-GB" dirty="0">
                <a:solidFill>
                  <a:schemeClr val="tx1"/>
                </a:solidFill>
              </a:rPr>
              <a:t>The option for signallers to use GSM-R broadcasts as a new method of implementing precautionary blanket speed restrictions in targeted areas where adverse conditions are expected.</a:t>
            </a:r>
          </a:p>
          <a:p>
            <a:r>
              <a:rPr lang="en-GB" b="1" spc="-50" dirty="0">
                <a:solidFill>
                  <a:schemeClr val="tx1"/>
                </a:solidFill>
              </a:rPr>
              <a:t>Audience</a:t>
            </a:r>
            <a:r>
              <a:rPr lang="en-GB" spc="-50" dirty="0">
                <a:solidFill>
                  <a:schemeClr val="tx1"/>
                </a:solidFill>
              </a:rPr>
              <a:t> – Drivers and Signallers </a:t>
            </a:r>
          </a:p>
          <a:p>
            <a:endParaRPr lang="en-GB" spc="-50" dirty="0">
              <a:solidFill>
                <a:schemeClr val="tx1"/>
              </a:solidFill>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383085"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7" name="Rectangle: Rounded Corners 46">
            <a:extLst>
              <a:ext uri="{FF2B5EF4-FFF2-40B4-BE49-F238E27FC236}">
                <a16:creationId xmlns:a16="http://schemas.microsoft.com/office/drawing/2014/main" id="{8BFE92EA-9BC4-46BE-8D8C-7B11059E6E08}"/>
              </a:ext>
            </a:extLst>
          </p:cNvPr>
          <p:cNvSpPr/>
          <p:nvPr/>
        </p:nvSpPr>
        <p:spPr>
          <a:xfrm>
            <a:off x="278176" y="15452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4" name="Picture 23" descr="Icon&#10;&#10;Description automatically generated">
            <a:extLst>
              <a:ext uri="{FF2B5EF4-FFF2-40B4-BE49-F238E27FC236}">
                <a16:creationId xmlns:a16="http://schemas.microsoft.com/office/drawing/2014/main" id="{4351DAA6-1125-463F-831B-1D6A5F10490F}"/>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767936"/>
            <a:ext cx="717930" cy="720000"/>
          </a:xfrm>
          <a:prstGeom prst="ellipse">
            <a:avLst/>
          </a:prstGeom>
        </p:spPr>
      </p:pic>
      <p:grpSp>
        <p:nvGrpSpPr>
          <p:cNvPr id="23" name="Group 22">
            <a:extLst>
              <a:ext uri="{FF2B5EF4-FFF2-40B4-BE49-F238E27FC236}">
                <a16:creationId xmlns:a16="http://schemas.microsoft.com/office/drawing/2014/main" id="{22AE22E5-1B6E-403D-97F5-540C5DC7CC90}"/>
              </a:ext>
            </a:extLst>
          </p:cNvPr>
          <p:cNvGrpSpPr/>
          <p:nvPr/>
        </p:nvGrpSpPr>
        <p:grpSpPr>
          <a:xfrm>
            <a:off x="258934" y="3227326"/>
            <a:ext cx="764589" cy="720000"/>
            <a:chOff x="1844012" y="3040870"/>
            <a:chExt cx="764589" cy="720000"/>
          </a:xfrm>
        </p:grpSpPr>
        <p:grpSp>
          <p:nvGrpSpPr>
            <p:cNvPr id="25" name="Group 24">
              <a:extLst>
                <a:ext uri="{FF2B5EF4-FFF2-40B4-BE49-F238E27FC236}">
                  <a16:creationId xmlns:a16="http://schemas.microsoft.com/office/drawing/2014/main" id="{4263E8A7-84BF-432A-88EF-5FBA0DF0C57E}"/>
                </a:ext>
              </a:extLst>
            </p:cNvPr>
            <p:cNvGrpSpPr/>
            <p:nvPr/>
          </p:nvGrpSpPr>
          <p:grpSpPr>
            <a:xfrm>
              <a:off x="1866307" y="3040870"/>
              <a:ext cx="720000" cy="720000"/>
              <a:chOff x="4946900" y="5652256"/>
              <a:chExt cx="720000" cy="720000"/>
            </a:xfrm>
          </p:grpSpPr>
          <p:sp>
            <p:nvSpPr>
              <p:cNvPr id="29" name="Oval 28">
                <a:extLst>
                  <a:ext uri="{FF2B5EF4-FFF2-40B4-BE49-F238E27FC236}">
                    <a16:creationId xmlns:a16="http://schemas.microsoft.com/office/drawing/2014/main" id="{9069A06F-2595-4FF0-9B45-1A4B0DA28FE7}"/>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0" name="Picture 29">
                <a:extLst>
                  <a:ext uri="{FF2B5EF4-FFF2-40B4-BE49-F238E27FC236}">
                    <a16:creationId xmlns:a16="http://schemas.microsoft.com/office/drawing/2014/main" id="{833826E6-427F-400C-B1EA-5D6793461838}"/>
                  </a:ext>
                </a:extLst>
              </p:cNvPr>
              <p:cNvPicPr>
                <a:picLocks noChangeAspect="1"/>
              </p:cNvPicPr>
              <p:nvPr/>
            </p:nvPicPr>
            <p:blipFill>
              <a:blip r:embed="rId10"/>
              <a:stretch>
                <a:fillRect/>
              </a:stretch>
            </p:blipFill>
            <p:spPr>
              <a:xfrm>
                <a:off x="5036024" y="5672410"/>
                <a:ext cx="541752" cy="541752"/>
              </a:xfrm>
              <a:prstGeom prst="rect">
                <a:avLst/>
              </a:prstGeom>
            </p:spPr>
          </p:pic>
        </p:grpSp>
        <p:sp>
          <p:nvSpPr>
            <p:cNvPr id="28" name="TextBox 27">
              <a:extLst>
                <a:ext uri="{FF2B5EF4-FFF2-40B4-BE49-F238E27FC236}">
                  <a16:creationId xmlns:a16="http://schemas.microsoft.com/office/drawing/2014/main" id="{9392FA11-5C14-4692-B8F0-A1F3C8F158BE}"/>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
        <p:nvSpPr>
          <p:cNvPr id="32" name="Rectangle: Rounded Corners 31">
            <a:extLst>
              <a:ext uri="{FF2B5EF4-FFF2-40B4-BE49-F238E27FC236}">
                <a16:creationId xmlns:a16="http://schemas.microsoft.com/office/drawing/2014/main" id="{75A960AC-03D3-4B28-9AE6-57E0D8AD9EDF}"/>
              </a:ext>
            </a:extLst>
          </p:cNvPr>
          <p:cNvSpPr/>
          <p:nvPr/>
        </p:nvSpPr>
        <p:spPr>
          <a:xfrm>
            <a:off x="281229" y="2398530"/>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Tree>
    <p:extLst>
      <p:ext uri="{BB962C8B-B14F-4D97-AF65-F5344CB8AC3E}">
        <p14:creationId xmlns:p14="http://schemas.microsoft.com/office/powerpoint/2010/main" val="180931713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9815529"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GERT8000-TW1 Issue 16 - Preparation and movement of trains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Aft>
                <a:spcPts val="600"/>
              </a:spcAft>
            </a:pPr>
            <a:r>
              <a:rPr lang="en-GB" b="1" spc="-40" dirty="0">
                <a:solidFill>
                  <a:prstClr val="black"/>
                </a:solidFill>
              </a:rPr>
              <a:t>Overview - </a:t>
            </a:r>
            <a:r>
              <a:rPr lang="en-GB" spc="-40" dirty="0">
                <a:solidFill>
                  <a:prstClr val="black"/>
                </a:solidFill>
              </a:rPr>
              <a:t>On 12 August 2020, a passenger train was derailed after striking a landslip near </a:t>
            </a:r>
            <a:r>
              <a:rPr lang="en-GB" spc="-40" dirty="0" err="1">
                <a:solidFill>
                  <a:prstClr val="black"/>
                </a:solidFill>
              </a:rPr>
              <a:t>Carmont</a:t>
            </a:r>
            <a:r>
              <a:rPr lang="en-GB" spc="-40" dirty="0">
                <a:solidFill>
                  <a:prstClr val="black"/>
                </a:solidFill>
              </a:rPr>
              <a:t>, in  Scotland. This prompted industry to make some changes to the Rule Book. These changes were published via the WON on 5 Sept 2020, by limited change releases in the Rule Book App and in the standards catalogue on the RSSB website on 5 Dec 2020 and in the Dec PON. </a:t>
            </a:r>
          </a:p>
          <a:p>
            <a:r>
              <a:rPr lang="en-GB" spc="-40" dirty="0">
                <a:solidFill>
                  <a:schemeClr val="tx1"/>
                </a:solidFill>
              </a:rPr>
              <a:t>On 1 August 2019 there was a loss of brake control on a sleeper train approaching Edinburgh, RAIB recommended that changes were made to the Rule Book to make it clear that the brake continuity test should be undertaken after all coupling-related activities have been completed. The intent of this recommendation is to ensure the integrity of the mandated brake continuity test when coupling a locomotive to a train. </a:t>
            </a:r>
          </a:p>
          <a:p>
            <a:endParaRPr lang="en-GB" sz="1000" b="1" spc="-40" dirty="0">
              <a:solidFill>
                <a:schemeClr val="tx1"/>
              </a:solidFill>
            </a:endParaRPr>
          </a:p>
          <a:p>
            <a:pPr>
              <a:spcAft>
                <a:spcPts val="400"/>
              </a:spcAft>
            </a:pPr>
            <a:r>
              <a:rPr lang="en-GB" b="1" spc="-40" dirty="0">
                <a:solidFill>
                  <a:schemeClr val="tx1"/>
                </a:solidFill>
              </a:rPr>
              <a:t>Changes to Module TW1 -  </a:t>
            </a:r>
            <a:r>
              <a:rPr lang="en-GB" spc="-40" dirty="0">
                <a:solidFill>
                  <a:schemeClr val="tx1"/>
                </a:solidFill>
              </a:rPr>
              <a:t>A new clause has been added to support the changes made to GERT8000-M3 - Damage to structures or earthworks which could cause danger to trains’ as one of the things that can put other trains in danger that, if seen by the driver, the driver must follow the instruction set out.</a:t>
            </a:r>
          </a:p>
          <a:p>
            <a:pPr>
              <a:spcAft>
                <a:spcPts val="400"/>
              </a:spcAft>
            </a:pPr>
            <a:r>
              <a:rPr lang="en-GB" spc="-40" dirty="0">
                <a:solidFill>
                  <a:schemeClr val="tx1"/>
                </a:solidFill>
              </a:rPr>
              <a:t>Section 4.2 has been amended to state that a brake continuity test on loco-hauled trains should not be carried out until all coupling operations have been completed. </a:t>
            </a:r>
          </a:p>
          <a:p>
            <a:pPr>
              <a:spcAft>
                <a:spcPts val="400"/>
              </a:spcAft>
            </a:pPr>
            <a:r>
              <a:rPr lang="en-GB" spc="-40" dirty="0">
                <a:solidFill>
                  <a:schemeClr val="tx1"/>
                </a:solidFill>
              </a:rPr>
              <a:t>A brake continuity test must also be carried out if any jumper cables have been disconnected or reconnected during a journey.</a:t>
            </a:r>
          </a:p>
          <a:p>
            <a:pPr>
              <a:spcAft>
                <a:spcPts val="400"/>
              </a:spcAft>
            </a:pPr>
            <a:endParaRPr lang="en-GB" sz="1000" b="1" spc="-50" dirty="0">
              <a:solidFill>
                <a:schemeClr val="tx1"/>
              </a:solidFill>
            </a:endParaRPr>
          </a:p>
          <a:p>
            <a:pPr>
              <a:spcAft>
                <a:spcPts val="400"/>
              </a:spcAft>
            </a:pPr>
            <a:r>
              <a:rPr lang="en-GB" b="1" spc="-50" dirty="0">
                <a:solidFill>
                  <a:schemeClr val="tx1"/>
                </a:solidFill>
              </a:rPr>
              <a:t>Audience</a:t>
            </a:r>
            <a:r>
              <a:rPr lang="en-GB" spc="-50" dirty="0">
                <a:solidFill>
                  <a:schemeClr val="tx1"/>
                </a:solidFill>
              </a:rPr>
              <a:t> – Drivers, guards and train preparers.</a:t>
            </a:r>
          </a:p>
          <a:p>
            <a:pPr>
              <a:spcAft>
                <a:spcPts val="400"/>
              </a:spcAft>
            </a:pPr>
            <a:endParaRPr lang="en-GB" spc="-50" dirty="0">
              <a:solidFill>
                <a:schemeClr val="tx1"/>
              </a:solidFill>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383085"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7" name="Rectangle: Rounded Corners 46">
            <a:extLst>
              <a:ext uri="{FF2B5EF4-FFF2-40B4-BE49-F238E27FC236}">
                <a16:creationId xmlns:a16="http://schemas.microsoft.com/office/drawing/2014/main" id="{8BFE92EA-9BC4-46BE-8D8C-7B11059E6E08}"/>
              </a:ext>
            </a:extLst>
          </p:cNvPr>
          <p:cNvSpPr/>
          <p:nvPr/>
        </p:nvSpPr>
        <p:spPr>
          <a:xfrm>
            <a:off x="278176" y="15452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4" name="Picture 23" descr="Icon&#10;&#10;Description automatically generated">
            <a:extLst>
              <a:ext uri="{FF2B5EF4-FFF2-40B4-BE49-F238E27FC236}">
                <a16:creationId xmlns:a16="http://schemas.microsoft.com/office/drawing/2014/main" id="{4351DAA6-1125-463F-831B-1D6A5F10490F}"/>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767936"/>
            <a:ext cx="717930" cy="720000"/>
          </a:xfrm>
          <a:prstGeom prst="ellipse">
            <a:avLst/>
          </a:prstGeom>
        </p:spPr>
      </p:pic>
      <p:grpSp>
        <p:nvGrpSpPr>
          <p:cNvPr id="23" name="Group 22">
            <a:extLst>
              <a:ext uri="{FF2B5EF4-FFF2-40B4-BE49-F238E27FC236}">
                <a16:creationId xmlns:a16="http://schemas.microsoft.com/office/drawing/2014/main" id="{22AE22E5-1B6E-403D-97F5-540C5DC7CC90}"/>
              </a:ext>
            </a:extLst>
          </p:cNvPr>
          <p:cNvGrpSpPr/>
          <p:nvPr/>
        </p:nvGrpSpPr>
        <p:grpSpPr>
          <a:xfrm>
            <a:off x="258934" y="3227326"/>
            <a:ext cx="764589" cy="720000"/>
            <a:chOff x="1844012" y="3040870"/>
            <a:chExt cx="764589" cy="720000"/>
          </a:xfrm>
        </p:grpSpPr>
        <p:grpSp>
          <p:nvGrpSpPr>
            <p:cNvPr id="25" name="Group 24">
              <a:extLst>
                <a:ext uri="{FF2B5EF4-FFF2-40B4-BE49-F238E27FC236}">
                  <a16:creationId xmlns:a16="http://schemas.microsoft.com/office/drawing/2014/main" id="{4263E8A7-84BF-432A-88EF-5FBA0DF0C57E}"/>
                </a:ext>
              </a:extLst>
            </p:cNvPr>
            <p:cNvGrpSpPr/>
            <p:nvPr/>
          </p:nvGrpSpPr>
          <p:grpSpPr>
            <a:xfrm>
              <a:off x="1866307" y="3040870"/>
              <a:ext cx="720000" cy="720000"/>
              <a:chOff x="4946900" y="5652256"/>
              <a:chExt cx="720000" cy="720000"/>
            </a:xfrm>
          </p:grpSpPr>
          <p:sp>
            <p:nvSpPr>
              <p:cNvPr id="29" name="Oval 28">
                <a:extLst>
                  <a:ext uri="{FF2B5EF4-FFF2-40B4-BE49-F238E27FC236}">
                    <a16:creationId xmlns:a16="http://schemas.microsoft.com/office/drawing/2014/main" id="{9069A06F-2595-4FF0-9B45-1A4B0DA28FE7}"/>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0" name="Picture 29">
                <a:extLst>
                  <a:ext uri="{FF2B5EF4-FFF2-40B4-BE49-F238E27FC236}">
                    <a16:creationId xmlns:a16="http://schemas.microsoft.com/office/drawing/2014/main" id="{833826E6-427F-400C-B1EA-5D6793461838}"/>
                  </a:ext>
                </a:extLst>
              </p:cNvPr>
              <p:cNvPicPr>
                <a:picLocks noChangeAspect="1"/>
              </p:cNvPicPr>
              <p:nvPr/>
            </p:nvPicPr>
            <p:blipFill>
              <a:blip r:embed="rId10"/>
              <a:stretch>
                <a:fillRect/>
              </a:stretch>
            </p:blipFill>
            <p:spPr>
              <a:xfrm>
                <a:off x="5036024" y="5672410"/>
                <a:ext cx="541752" cy="541752"/>
              </a:xfrm>
              <a:prstGeom prst="rect">
                <a:avLst/>
              </a:prstGeom>
            </p:spPr>
          </p:pic>
        </p:grpSp>
        <p:sp>
          <p:nvSpPr>
            <p:cNvPr id="28" name="TextBox 27">
              <a:extLst>
                <a:ext uri="{FF2B5EF4-FFF2-40B4-BE49-F238E27FC236}">
                  <a16:creationId xmlns:a16="http://schemas.microsoft.com/office/drawing/2014/main" id="{9392FA11-5C14-4692-B8F0-A1F3C8F158BE}"/>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
        <p:nvSpPr>
          <p:cNvPr id="32" name="Rectangle: Rounded Corners 31">
            <a:extLst>
              <a:ext uri="{FF2B5EF4-FFF2-40B4-BE49-F238E27FC236}">
                <a16:creationId xmlns:a16="http://schemas.microsoft.com/office/drawing/2014/main" id="{75A960AC-03D3-4B28-9AE6-57E0D8AD9EDF}"/>
              </a:ext>
            </a:extLst>
          </p:cNvPr>
          <p:cNvSpPr/>
          <p:nvPr/>
        </p:nvSpPr>
        <p:spPr>
          <a:xfrm>
            <a:off x="281229" y="2398530"/>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Tree>
    <p:extLst>
      <p:ext uri="{BB962C8B-B14F-4D97-AF65-F5344CB8AC3E}">
        <p14:creationId xmlns:p14="http://schemas.microsoft.com/office/powerpoint/2010/main" val="277599375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798202"/>
            <a:ext cx="9794509"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GERT8000-HB1 Issue 6 - General duties and track safety for track workers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1" spc="-50" dirty="0">
                <a:solidFill>
                  <a:schemeClr val="tx1"/>
                </a:solidFill>
              </a:rPr>
              <a:t>Overview - </a:t>
            </a:r>
            <a:r>
              <a:rPr lang="en-GB" spc="-50" dirty="0">
                <a:solidFill>
                  <a:schemeClr val="tx1"/>
                </a:solidFill>
              </a:rPr>
              <a:t>On 12 August 2020, a passenger train was derailed after striking a landslip near </a:t>
            </a:r>
            <a:r>
              <a:rPr lang="en-GB" spc="-50" dirty="0" err="1">
                <a:solidFill>
                  <a:schemeClr val="tx1"/>
                </a:solidFill>
              </a:rPr>
              <a:t>Carmont,n</a:t>
            </a:r>
            <a:r>
              <a:rPr lang="en-GB" spc="-50" dirty="0">
                <a:solidFill>
                  <a:schemeClr val="tx1"/>
                </a:solidFill>
              </a:rPr>
              <a:t> Scotland. This prompted industry to make some changes to the Rule Book. These changes were published via the WON on 5 Sept 2020, by limited change releases in the Rule Book App and in the standards catalogue on the RSSB website on 5 Dec 2020 and in the Dec PON. </a:t>
            </a:r>
          </a:p>
          <a:p>
            <a:endParaRPr lang="en-GB" b="1" dirty="0">
              <a:solidFill>
                <a:schemeClr val="tx1"/>
              </a:solidFill>
            </a:endParaRPr>
          </a:p>
          <a:p>
            <a:r>
              <a:rPr lang="en-GB" b="1" dirty="0">
                <a:solidFill>
                  <a:schemeClr val="tx1"/>
                </a:solidFill>
              </a:rPr>
              <a:t>Changes to Module HB1 - </a:t>
            </a:r>
            <a:r>
              <a:rPr lang="en-GB" dirty="0">
                <a:solidFill>
                  <a:schemeClr val="tx1"/>
                </a:solidFill>
              </a:rPr>
              <a:t>As a result of the changes made to module M3,</a:t>
            </a:r>
            <a:br>
              <a:rPr lang="en-GB" dirty="0">
                <a:solidFill>
                  <a:schemeClr val="tx1"/>
                </a:solidFill>
              </a:rPr>
            </a:br>
            <a:r>
              <a:rPr lang="en-GB" dirty="0">
                <a:solidFill>
                  <a:schemeClr val="tx1"/>
                </a:solidFill>
              </a:rPr>
              <a:t>consequential changes were required to GERT8000-HB1 to</a:t>
            </a:r>
          </a:p>
          <a:p>
            <a:pPr marL="182563" indent="-182563">
              <a:buFont typeface="Arial" panose="020B0604020202020204" pitchFamily="34" charset="0"/>
              <a:buChar char="•"/>
            </a:pPr>
            <a:r>
              <a:rPr lang="en-GB" dirty="0">
                <a:solidFill>
                  <a:schemeClr val="tx1"/>
                </a:solidFill>
              </a:rPr>
              <a:t>include ‘damage to structures or earthworks above or below the line’</a:t>
            </a:r>
            <a:br>
              <a:rPr lang="en-GB" dirty="0">
                <a:solidFill>
                  <a:schemeClr val="tx1"/>
                </a:solidFill>
              </a:rPr>
            </a:br>
            <a:r>
              <a:rPr lang="en-GB" dirty="0">
                <a:solidFill>
                  <a:schemeClr val="tx1"/>
                </a:solidFill>
              </a:rPr>
              <a:t>as a hazard that might put approaching trains in danger; and </a:t>
            </a:r>
          </a:p>
          <a:p>
            <a:pPr marL="182563" indent="-182563">
              <a:buFont typeface="Arial" panose="020B0604020202020204" pitchFamily="34" charset="0"/>
              <a:buChar char="•"/>
            </a:pPr>
            <a:r>
              <a:rPr lang="en-GB" dirty="0">
                <a:solidFill>
                  <a:schemeClr val="tx1"/>
                </a:solidFill>
              </a:rPr>
              <a:t>insert a new requirement for all concerned to report to the signaller</a:t>
            </a:r>
            <a:br>
              <a:rPr lang="en-GB" dirty="0">
                <a:solidFill>
                  <a:schemeClr val="tx1"/>
                </a:solidFill>
              </a:rPr>
            </a:br>
            <a:r>
              <a:rPr lang="en-GB" dirty="0">
                <a:solidFill>
                  <a:schemeClr val="tx1"/>
                </a:solidFill>
              </a:rPr>
              <a:t>or Operations Control any flowing or pooling water that might affect</a:t>
            </a:r>
            <a:br>
              <a:rPr lang="en-GB" dirty="0">
                <a:solidFill>
                  <a:schemeClr val="tx1"/>
                </a:solidFill>
              </a:rPr>
            </a:br>
            <a:r>
              <a:rPr lang="en-GB" dirty="0">
                <a:solidFill>
                  <a:schemeClr val="tx1"/>
                </a:solidFill>
              </a:rPr>
              <a:t>structures or earthworks.</a:t>
            </a:r>
          </a:p>
          <a:p>
            <a:endParaRPr lang="en-GB" dirty="0">
              <a:solidFill>
                <a:schemeClr val="tx1"/>
              </a:solidFill>
            </a:endParaRPr>
          </a:p>
          <a:p>
            <a:r>
              <a:rPr lang="en-GB" b="1" spc="-50" dirty="0">
                <a:solidFill>
                  <a:schemeClr val="tx1"/>
                </a:solidFill>
              </a:rPr>
              <a:t>Audience</a:t>
            </a:r>
            <a:r>
              <a:rPr lang="en-GB" spc="-50" dirty="0">
                <a:solidFill>
                  <a:schemeClr val="tx1"/>
                </a:solidFill>
              </a:rPr>
              <a:t> – Track workers </a:t>
            </a:r>
          </a:p>
          <a:p>
            <a:endParaRPr lang="en-GB" spc="-50" dirty="0">
              <a:solidFill>
                <a:schemeClr val="tx1"/>
              </a:solidFill>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383085"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7" name="Rectangle: Rounded Corners 46">
            <a:extLst>
              <a:ext uri="{FF2B5EF4-FFF2-40B4-BE49-F238E27FC236}">
                <a16:creationId xmlns:a16="http://schemas.microsoft.com/office/drawing/2014/main" id="{8BFE92EA-9BC4-46BE-8D8C-7B11059E6E08}"/>
              </a:ext>
            </a:extLst>
          </p:cNvPr>
          <p:cNvSpPr/>
          <p:nvPr/>
        </p:nvSpPr>
        <p:spPr>
          <a:xfrm>
            <a:off x="278176" y="15452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4" name="Picture 23" descr="Icon&#10;&#10;Description automatically generated">
            <a:extLst>
              <a:ext uri="{FF2B5EF4-FFF2-40B4-BE49-F238E27FC236}">
                <a16:creationId xmlns:a16="http://schemas.microsoft.com/office/drawing/2014/main" id="{4351DAA6-1125-463F-831B-1D6A5F10490F}"/>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767936"/>
            <a:ext cx="717930" cy="720000"/>
          </a:xfrm>
          <a:prstGeom prst="ellipse">
            <a:avLst/>
          </a:prstGeom>
        </p:spPr>
      </p:pic>
      <p:grpSp>
        <p:nvGrpSpPr>
          <p:cNvPr id="23" name="Group 22">
            <a:extLst>
              <a:ext uri="{FF2B5EF4-FFF2-40B4-BE49-F238E27FC236}">
                <a16:creationId xmlns:a16="http://schemas.microsoft.com/office/drawing/2014/main" id="{22AE22E5-1B6E-403D-97F5-540C5DC7CC90}"/>
              </a:ext>
            </a:extLst>
          </p:cNvPr>
          <p:cNvGrpSpPr/>
          <p:nvPr/>
        </p:nvGrpSpPr>
        <p:grpSpPr>
          <a:xfrm>
            <a:off x="258934" y="3227326"/>
            <a:ext cx="764589" cy="720000"/>
            <a:chOff x="1844012" y="3040870"/>
            <a:chExt cx="764589" cy="720000"/>
          </a:xfrm>
        </p:grpSpPr>
        <p:grpSp>
          <p:nvGrpSpPr>
            <p:cNvPr id="25" name="Group 24">
              <a:extLst>
                <a:ext uri="{FF2B5EF4-FFF2-40B4-BE49-F238E27FC236}">
                  <a16:creationId xmlns:a16="http://schemas.microsoft.com/office/drawing/2014/main" id="{4263E8A7-84BF-432A-88EF-5FBA0DF0C57E}"/>
                </a:ext>
              </a:extLst>
            </p:cNvPr>
            <p:cNvGrpSpPr/>
            <p:nvPr/>
          </p:nvGrpSpPr>
          <p:grpSpPr>
            <a:xfrm>
              <a:off x="1866307" y="3040870"/>
              <a:ext cx="720000" cy="720000"/>
              <a:chOff x="4946900" y="5652256"/>
              <a:chExt cx="720000" cy="720000"/>
            </a:xfrm>
          </p:grpSpPr>
          <p:sp>
            <p:nvSpPr>
              <p:cNvPr id="29" name="Oval 28">
                <a:extLst>
                  <a:ext uri="{FF2B5EF4-FFF2-40B4-BE49-F238E27FC236}">
                    <a16:creationId xmlns:a16="http://schemas.microsoft.com/office/drawing/2014/main" id="{9069A06F-2595-4FF0-9B45-1A4B0DA28FE7}"/>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0" name="Picture 29">
                <a:extLst>
                  <a:ext uri="{FF2B5EF4-FFF2-40B4-BE49-F238E27FC236}">
                    <a16:creationId xmlns:a16="http://schemas.microsoft.com/office/drawing/2014/main" id="{833826E6-427F-400C-B1EA-5D6793461838}"/>
                  </a:ext>
                </a:extLst>
              </p:cNvPr>
              <p:cNvPicPr>
                <a:picLocks noChangeAspect="1"/>
              </p:cNvPicPr>
              <p:nvPr/>
            </p:nvPicPr>
            <p:blipFill>
              <a:blip r:embed="rId10"/>
              <a:stretch>
                <a:fillRect/>
              </a:stretch>
            </p:blipFill>
            <p:spPr>
              <a:xfrm>
                <a:off x="5036024" y="5672410"/>
                <a:ext cx="541752" cy="541752"/>
              </a:xfrm>
              <a:prstGeom prst="rect">
                <a:avLst/>
              </a:prstGeom>
            </p:spPr>
          </p:pic>
        </p:grpSp>
        <p:sp>
          <p:nvSpPr>
            <p:cNvPr id="28" name="TextBox 27">
              <a:extLst>
                <a:ext uri="{FF2B5EF4-FFF2-40B4-BE49-F238E27FC236}">
                  <a16:creationId xmlns:a16="http://schemas.microsoft.com/office/drawing/2014/main" id="{9392FA11-5C14-4692-B8F0-A1F3C8F158BE}"/>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
        <p:nvSpPr>
          <p:cNvPr id="32" name="Rectangle: Rounded Corners 31">
            <a:extLst>
              <a:ext uri="{FF2B5EF4-FFF2-40B4-BE49-F238E27FC236}">
                <a16:creationId xmlns:a16="http://schemas.microsoft.com/office/drawing/2014/main" id="{75A960AC-03D3-4B28-9AE6-57E0D8AD9EDF}"/>
              </a:ext>
            </a:extLst>
          </p:cNvPr>
          <p:cNvSpPr/>
          <p:nvPr/>
        </p:nvSpPr>
        <p:spPr>
          <a:xfrm>
            <a:off x="281229" y="2398530"/>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3" name="Picture 2">
            <a:extLst>
              <a:ext uri="{FF2B5EF4-FFF2-40B4-BE49-F238E27FC236}">
                <a16:creationId xmlns:a16="http://schemas.microsoft.com/office/drawing/2014/main" id="{272B3CD2-09DF-4D3B-B637-B8585922E74D}"/>
              </a:ext>
            </a:extLst>
          </p:cNvPr>
          <p:cNvPicPr>
            <a:picLocks noChangeAspect="1"/>
          </p:cNvPicPr>
          <p:nvPr/>
        </p:nvPicPr>
        <p:blipFill rotWithShape="1">
          <a:blip r:embed="rId11"/>
          <a:srcRect r="18837"/>
          <a:stretch/>
        </p:blipFill>
        <p:spPr>
          <a:xfrm>
            <a:off x="8066449" y="2651056"/>
            <a:ext cx="3092549" cy="4304480"/>
          </a:xfrm>
          <a:prstGeom prst="rect">
            <a:avLst/>
          </a:prstGeom>
        </p:spPr>
      </p:pic>
    </p:spTree>
    <p:extLst>
      <p:ext uri="{BB962C8B-B14F-4D97-AF65-F5344CB8AC3E}">
        <p14:creationId xmlns:p14="http://schemas.microsoft.com/office/powerpoint/2010/main" val="19953815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77094951-1C03-4BD8-82C0-0CE325964D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17100" y1="48665" x2="28000" y2="15134"/>
                      </a14:backgroundRemoval>
                    </a14:imgEffect>
                  </a14:imgLayer>
                </a14:imgProps>
              </a:ext>
              <a:ext uri="{28A0092B-C50C-407E-A947-70E740481C1C}">
                <a14:useLocalDpi xmlns:a14="http://schemas.microsoft.com/office/drawing/2010/main" val="0"/>
              </a:ext>
            </a:extLst>
          </a:blip>
          <a:srcRect/>
          <a:stretch>
            <a:fillRect/>
          </a:stretch>
        </p:blipFill>
        <p:spPr bwMode="auto">
          <a:xfrm>
            <a:off x="2640862" y="1471960"/>
            <a:ext cx="6971236" cy="4698613"/>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id="{25D382B5-AD05-477D-81F6-01377FA91069}"/>
              </a:ext>
            </a:extLst>
          </p:cNvPr>
          <p:cNvSpPr/>
          <p:nvPr/>
        </p:nvSpPr>
        <p:spPr>
          <a:xfrm rot="-1560000">
            <a:off x="7267566" y="1971324"/>
            <a:ext cx="3816000" cy="1620000"/>
          </a:xfrm>
          <a:custGeom>
            <a:avLst/>
            <a:gdLst>
              <a:gd name="connsiteX0" fmla="*/ 542142 w 1177148"/>
              <a:gd name="connsiteY0" fmla="*/ 144284 h 1026512"/>
              <a:gd name="connsiteX1" fmla="*/ 502386 w 1177148"/>
              <a:gd name="connsiteY1" fmla="*/ 245482 h 1026512"/>
              <a:gd name="connsiteX2" fmla="*/ 393959 w 1177148"/>
              <a:gd name="connsiteY2" fmla="*/ 223797 h 1026512"/>
              <a:gd name="connsiteX3" fmla="*/ 328903 w 1177148"/>
              <a:gd name="connsiteY3" fmla="*/ 278010 h 1026512"/>
              <a:gd name="connsiteX4" fmla="*/ 303603 w 1177148"/>
              <a:gd name="connsiteY4" fmla="*/ 321381 h 1026512"/>
              <a:gd name="connsiteX5" fmla="*/ 299989 w 1177148"/>
              <a:gd name="connsiteY5" fmla="*/ 375594 h 1026512"/>
              <a:gd name="connsiteX6" fmla="*/ 253004 w 1177148"/>
              <a:gd name="connsiteY6" fmla="*/ 429808 h 1026512"/>
              <a:gd name="connsiteX7" fmla="*/ 216862 w 1177148"/>
              <a:gd name="connsiteY7" fmla="*/ 487635 h 1026512"/>
              <a:gd name="connsiteX8" fmla="*/ 177105 w 1177148"/>
              <a:gd name="connsiteY8" fmla="*/ 447879 h 1026512"/>
              <a:gd name="connsiteX9" fmla="*/ 137349 w 1177148"/>
              <a:gd name="connsiteY9" fmla="*/ 433422 h 1026512"/>
              <a:gd name="connsiteX10" fmla="*/ 115663 w 1177148"/>
              <a:gd name="connsiteY10" fmla="*/ 476793 h 1026512"/>
              <a:gd name="connsiteX11" fmla="*/ 187948 w 1177148"/>
              <a:gd name="connsiteY11" fmla="*/ 541849 h 1026512"/>
              <a:gd name="connsiteX12" fmla="*/ 119278 w 1177148"/>
              <a:gd name="connsiteY12" fmla="*/ 574377 h 1026512"/>
              <a:gd name="connsiteX13" fmla="*/ 46993 w 1177148"/>
              <a:gd name="connsiteY13" fmla="*/ 574377 h 1026512"/>
              <a:gd name="connsiteX14" fmla="*/ 8 w 1177148"/>
              <a:gd name="connsiteY14" fmla="*/ 614133 h 1026512"/>
              <a:gd name="connsiteX15" fmla="*/ 43379 w 1177148"/>
              <a:gd name="connsiteY15" fmla="*/ 675575 h 1026512"/>
              <a:gd name="connsiteX16" fmla="*/ 79521 w 1177148"/>
              <a:gd name="connsiteY16" fmla="*/ 718946 h 1026512"/>
              <a:gd name="connsiteX17" fmla="*/ 90364 w 1177148"/>
              <a:gd name="connsiteY17" fmla="*/ 812916 h 1026512"/>
              <a:gd name="connsiteX18" fmla="*/ 173491 w 1177148"/>
              <a:gd name="connsiteY18" fmla="*/ 830987 h 1026512"/>
              <a:gd name="connsiteX19" fmla="*/ 224090 w 1177148"/>
              <a:gd name="connsiteY19" fmla="*/ 917729 h 1026512"/>
              <a:gd name="connsiteX20" fmla="*/ 292761 w 1177148"/>
              <a:gd name="connsiteY20" fmla="*/ 838216 h 1026512"/>
              <a:gd name="connsiteX21" fmla="*/ 314446 w 1177148"/>
              <a:gd name="connsiteY21" fmla="*/ 932186 h 1026512"/>
              <a:gd name="connsiteX22" fmla="*/ 346974 w 1177148"/>
              <a:gd name="connsiteY22" fmla="*/ 856287 h 1026512"/>
              <a:gd name="connsiteX23" fmla="*/ 393959 w 1177148"/>
              <a:gd name="connsiteY23" fmla="*/ 823759 h 1026512"/>
              <a:gd name="connsiteX24" fmla="*/ 365045 w 1177148"/>
              <a:gd name="connsiteY24" fmla="*/ 776774 h 1026512"/>
              <a:gd name="connsiteX25" fmla="*/ 473472 w 1177148"/>
              <a:gd name="connsiteY25" fmla="*/ 697261 h 1026512"/>
              <a:gd name="connsiteX26" fmla="*/ 549371 w 1177148"/>
              <a:gd name="connsiteY26" fmla="*/ 863515 h 1026512"/>
              <a:gd name="connsiteX27" fmla="*/ 596356 w 1177148"/>
              <a:gd name="connsiteY27" fmla="*/ 863515 h 1026512"/>
              <a:gd name="connsiteX28" fmla="*/ 596356 w 1177148"/>
              <a:gd name="connsiteY28" fmla="*/ 968328 h 1026512"/>
              <a:gd name="connsiteX29" fmla="*/ 625270 w 1177148"/>
              <a:gd name="connsiteY29" fmla="*/ 990013 h 1026512"/>
              <a:gd name="connsiteX30" fmla="*/ 733696 w 1177148"/>
              <a:gd name="connsiteY30" fmla="*/ 953871 h 1026512"/>
              <a:gd name="connsiteX31" fmla="*/ 820438 w 1177148"/>
              <a:gd name="connsiteY31" fmla="*/ 1026156 h 1026512"/>
              <a:gd name="connsiteX32" fmla="*/ 932479 w 1177148"/>
              <a:gd name="connsiteY32" fmla="*/ 917729 h 1026512"/>
              <a:gd name="connsiteX33" fmla="*/ 1163790 w 1177148"/>
              <a:gd name="connsiteY33" fmla="*/ 892429 h 1026512"/>
              <a:gd name="connsiteX34" fmla="*/ 1105962 w 1177148"/>
              <a:gd name="connsiteY34" fmla="*/ 335838 h 1026512"/>
              <a:gd name="connsiteX35" fmla="*/ 748153 w 1177148"/>
              <a:gd name="connsiteY35" fmla="*/ 3329 h 1026512"/>
              <a:gd name="connsiteX36" fmla="*/ 542142 w 1177148"/>
              <a:gd name="connsiteY36" fmla="*/ 144284 h 1026512"/>
              <a:gd name="connsiteX0" fmla="*/ 542142 w 4244648"/>
              <a:gd name="connsiteY0" fmla="*/ 144284 h 3964793"/>
              <a:gd name="connsiteX1" fmla="*/ 502386 w 4244648"/>
              <a:gd name="connsiteY1" fmla="*/ 245482 h 3964793"/>
              <a:gd name="connsiteX2" fmla="*/ 393959 w 4244648"/>
              <a:gd name="connsiteY2" fmla="*/ 223797 h 3964793"/>
              <a:gd name="connsiteX3" fmla="*/ 328903 w 4244648"/>
              <a:gd name="connsiteY3" fmla="*/ 278010 h 3964793"/>
              <a:gd name="connsiteX4" fmla="*/ 303603 w 4244648"/>
              <a:gd name="connsiteY4" fmla="*/ 321381 h 3964793"/>
              <a:gd name="connsiteX5" fmla="*/ 299989 w 4244648"/>
              <a:gd name="connsiteY5" fmla="*/ 375594 h 3964793"/>
              <a:gd name="connsiteX6" fmla="*/ 253004 w 4244648"/>
              <a:gd name="connsiteY6" fmla="*/ 429808 h 3964793"/>
              <a:gd name="connsiteX7" fmla="*/ 216862 w 4244648"/>
              <a:gd name="connsiteY7" fmla="*/ 487635 h 3964793"/>
              <a:gd name="connsiteX8" fmla="*/ 177105 w 4244648"/>
              <a:gd name="connsiteY8" fmla="*/ 447879 h 3964793"/>
              <a:gd name="connsiteX9" fmla="*/ 137349 w 4244648"/>
              <a:gd name="connsiteY9" fmla="*/ 433422 h 3964793"/>
              <a:gd name="connsiteX10" fmla="*/ 115663 w 4244648"/>
              <a:gd name="connsiteY10" fmla="*/ 476793 h 3964793"/>
              <a:gd name="connsiteX11" fmla="*/ 187948 w 4244648"/>
              <a:gd name="connsiteY11" fmla="*/ 541849 h 3964793"/>
              <a:gd name="connsiteX12" fmla="*/ 119278 w 4244648"/>
              <a:gd name="connsiteY12" fmla="*/ 574377 h 3964793"/>
              <a:gd name="connsiteX13" fmla="*/ 46993 w 4244648"/>
              <a:gd name="connsiteY13" fmla="*/ 574377 h 3964793"/>
              <a:gd name="connsiteX14" fmla="*/ 8 w 4244648"/>
              <a:gd name="connsiteY14" fmla="*/ 614133 h 3964793"/>
              <a:gd name="connsiteX15" fmla="*/ 43379 w 4244648"/>
              <a:gd name="connsiteY15" fmla="*/ 675575 h 3964793"/>
              <a:gd name="connsiteX16" fmla="*/ 79521 w 4244648"/>
              <a:gd name="connsiteY16" fmla="*/ 718946 h 3964793"/>
              <a:gd name="connsiteX17" fmla="*/ 90364 w 4244648"/>
              <a:gd name="connsiteY17" fmla="*/ 812916 h 3964793"/>
              <a:gd name="connsiteX18" fmla="*/ 173491 w 4244648"/>
              <a:gd name="connsiteY18" fmla="*/ 830987 h 3964793"/>
              <a:gd name="connsiteX19" fmla="*/ 224090 w 4244648"/>
              <a:gd name="connsiteY19" fmla="*/ 917729 h 3964793"/>
              <a:gd name="connsiteX20" fmla="*/ 292761 w 4244648"/>
              <a:gd name="connsiteY20" fmla="*/ 838216 h 3964793"/>
              <a:gd name="connsiteX21" fmla="*/ 314446 w 4244648"/>
              <a:gd name="connsiteY21" fmla="*/ 932186 h 3964793"/>
              <a:gd name="connsiteX22" fmla="*/ 346974 w 4244648"/>
              <a:gd name="connsiteY22" fmla="*/ 856287 h 3964793"/>
              <a:gd name="connsiteX23" fmla="*/ 393959 w 4244648"/>
              <a:gd name="connsiteY23" fmla="*/ 823759 h 3964793"/>
              <a:gd name="connsiteX24" fmla="*/ 365045 w 4244648"/>
              <a:gd name="connsiteY24" fmla="*/ 776774 h 3964793"/>
              <a:gd name="connsiteX25" fmla="*/ 473472 w 4244648"/>
              <a:gd name="connsiteY25" fmla="*/ 697261 h 3964793"/>
              <a:gd name="connsiteX26" fmla="*/ 549371 w 4244648"/>
              <a:gd name="connsiteY26" fmla="*/ 863515 h 3964793"/>
              <a:gd name="connsiteX27" fmla="*/ 596356 w 4244648"/>
              <a:gd name="connsiteY27" fmla="*/ 863515 h 3964793"/>
              <a:gd name="connsiteX28" fmla="*/ 596356 w 4244648"/>
              <a:gd name="connsiteY28" fmla="*/ 968328 h 3964793"/>
              <a:gd name="connsiteX29" fmla="*/ 625270 w 4244648"/>
              <a:gd name="connsiteY29" fmla="*/ 990013 h 3964793"/>
              <a:gd name="connsiteX30" fmla="*/ 733696 w 4244648"/>
              <a:gd name="connsiteY30" fmla="*/ 953871 h 3964793"/>
              <a:gd name="connsiteX31" fmla="*/ 820438 w 4244648"/>
              <a:gd name="connsiteY31" fmla="*/ 1026156 h 3964793"/>
              <a:gd name="connsiteX32" fmla="*/ 932479 w 4244648"/>
              <a:gd name="connsiteY32" fmla="*/ 917729 h 3964793"/>
              <a:gd name="connsiteX33" fmla="*/ 4244447 w 4244648"/>
              <a:gd name="connsiteY33" fmla="*/ 3962200 h 3964793"/>
              <a:gd name="connsiteX34" fmla="*/ 1105962 w 4244648"/>
              <a:gd name="connsiteY34" fmla="*/ 335838 h 3964793"/>
              <a:gd name="connsiteX35" fmla="*/ 748153 w 4244648"/>
              <a:gd name="connsiteY35" fmla="*/ 3329 h 3964793"/>
              <a:gd name="connsiteX36" fmla="*/ 542142 w 4244648"/>
              <a:gd name="connsiteY36" fmla="*/ 144284 h 3964793"/>
              <a:gd name="connsiteX0" fmla="*/ 542142 w 4250482"/>
              <a:gd name="connsiteY0" fmla="*/ 144284 h 3983330"/>
              <a:gd name="connsiteX1" fmla="*/ 502386 w 4250482"/>
              <a:gd name="connsiteY1" fmla="*/ 245482 h 3983330"/>
              <a:gd name="connsiteX2" fmla="*/ 393959 w 4250482"/>
              <a:gd name="connsiteY2" fmla="*/ 223797 h 3983330"/>
              <a:gd name="connsiteX3" fmla="*/ 328903 w 4250482"/>
              <a:gd name="connsiteY3" fmla="*/ 278010 h 3983330"/>
              <a:gd name="connsiteX4" fmla="*/ 303603 w 4250482"/>
              <a:gd name="connsiteY4" fmla="*/ 321381 h 3983330"/>
              <a:gd name="connsiteX5" fmla="*/ 299989 w 4250482"/>
              <a:gd name="connsiteY5" fmla="*/ 375594 h 3983330"/>
              <a:gd name="connsiteX6" fmla="*/ 253004 w 4250482"/>
              <a:gd name="connsiteY6" fmla="*/ 429808 h 3983330"/>
              <a:gd name="connsiteX7" fmla="*/ 216862 w 4250482"/>
              <a:gd name="connsiteY7" fmla="*/ 487635 h 3983330"/>
              <a:gd name="connsiteX8" fmla="*/ 177105 w 4250482"/>
              <a:gd name="connsiteY8" fmla="*/ 447879 h 3983330"/>
              <a:gd name="connsiteX9" fmla="*/ 137349 w 4250482"/>
              <a:gd name="connsiteY9" fmla="*/ 433422 h 3983330"/>
              <a:gd name="connsiteX10" fmla="*/ 115663 w 4250482"/>
              <a:gd name="connsiteY10" fmla="*/ 476793 h 3983330"/>
              <a:gd name="connsiteX11" fmla="*/ 187948 w 4250482"/>
              <a:gd name="connsiteY11" fmla="*/ 541849 h 3983330"/>
              <a:gd name="connsiteX12" fmla="*/ 119278 w 4250482"/>
              <a:gd name="connsiteY12" fmla="*/ 574377 h 3983330"/>
              <a:gd name="connsiteX13" fmla="*/ 46993 w 4250482"/>
              <a:gd name="connsiteY13" fmla="*/ 574377 h 3983330"/>
              <a:gd name="connsiteX14" fmla="*/ 8 w 4250482"/>
              <a:gd name="connsiteY14" fmla="*/ 614133 h 3983330"/>
              <a:gd name="connsiteX15" fmla="*/ 43379 w 4250482"/>
              <a:gd name="connsiteY15" fmla="*/ 675575 h 3983330"/>
              <a:gd name="connsiteX16" fmla="*/ 79521 w 4250482"/>
              <a:gd name="connsiteY16" fmla="*/ 718946 h 3983330"/>
              <a:gd name="connsiteX17" fmla="*/ 90364 w 4250482"/>
              <a:gd name="connsiteY17" fmla="*/ 812916 h 3983330"/>
              <a:gd name="connsiteX18" fmla="*/ 173491 w 4250482"/>
              <a:gd name="connsiteY18" fmla="*/ 830987 h 3983330"/>
              <a:gd name="connsiteX19" fmla="*/ 224090 w 4250482"/>
              <a:gd name="connsiteY19" fmla="*/ 917729 h 3983330"/>
              <a:gd name="connsiteX20" fmla="*/ 292761 w 4250482"/>
              <a:gd name="connsiteY20" fmla="*/ 838216 h 3983330"/>
              <a:gd name="connsiteX21" fmla="*/ 314446 w 4250482"/>
              <a:gd name="connsiteY21" fmla="*/ 932186 h 3983330"/>
              <a:gd name="connsiteX22" fmla="*/ 346974 w 4250482"/>
              <a:gd name="connsiteY22" fmla="*/ 856287 h 3983330"/>
              <a:gd name="connsiteX23" fmla="*/ 393959 w 4250482"/>
              <a:gd name="connsiteY23" fmla="*/ 823759 h 3983330"/>
              <a:gd name="connsiteX24" fmla="*/ 365045 w 4250482"/>
              <a:gd name="connsiteY24" fmla="*/ 776774 h 3983330"/>
              <a:gd name="connsiteX25" fmla="*/ 473472 w 4250482"/>
              <a:gd name="connsiteY25" fmla="*/ 697261 h 3983330"/>
              <a:gd name="connsiteX26" fmla="*/ 549371 w 4250482"/>
              <a:gd name="connsiteY26" fmla="*/ 863515 h 3983330"/>
              <a:gd name="connsiteX27" fmla="*/ 596356 w 4250482"/>
              <a:gd name="connsiteY27" fmla="*/ 863515 h 3983330"/>
              <a:gd name="connsiteX28" fmla="*/ 596356 w 4250482"/>
              <a:gd name="connsiteY28" fmla="*/ 968328 h 3983330"/>
              <a:gd name="connsiteX29" fmla="*/ 625270 w 4250482"/>
              <a:gd name="connsiteY29" fmla="*/ 990013 h 3983330"/>
              <a:gd name="connsiteX30" fmla="*/ 733696 w 4250482"/>
              <a:gd name="connsiteY30" fmla="*/ 953871 h 3983330"/>
              <a:gd name="connsiteX31" fmla="*/ 820438 w 4250482"/>
              <a:gd name="connsiteY31" fmla="*/ 1026156 h 3983330"/>
              <a:gd name="connsiteX32" fmla="*/ 932479 w 4250482"/>
              <a:gd name="connsiteY32" fmla="*/ 917729 h 3983330"/>
              <a:gd name="connsiteX33" fmla="*/ 1874287 w 4250482"/>
              <a:gd name="connsiteY33" fmla="*/ 1788629 h 3983330"/>
              <a:gd name="connsiteX34" fmla="*/ 4244447 w 4250482"/>
              <a:gd name="connsiteY34" fmla="*/ 3962200 h 3983330"/>
              <a:gd name="connsiteX35" fmla="*/ 1105962 w 4250482"/>
              <a:gd name="connsiteY35" fmla="*/ 335838 h 3983330"/>
              <a:gd name="connsiteX36" fmla="*/ 748153 w 4250482"/>
              <a:gd name="connsiteY36" fmla="*/ 3329 h 3983330"/>
              <a:gd name="connsiteX37" fmla="*/ 542142 w 4250482"/>
              <a:gd name="connsiteY37" fmla="*/ 144284 h 3983330"/>
              <a:gd name="connsiteX0" fmla="*/ 542142 w 4244922"/>
              <a:gd name="connsiteY0" fmla="*/ 144284 h 4203610"/>
              <a:gd name="connsiteX1" fmla="*/ 502386 w 4244922"/>
              <a:gd name="connsiteY1" fmla="*/ 245482 h 4203610"/>
              <a:gd name="connsiteX2" fmla="*/ 393959 w 4244922"/>
              <a:gd name="connsiteY2" fmla="*/ 223797 h 4203610"/>
              <a:gd name="connsiteX3" fmla="*/ 328903 w 4244922"/>
              <a:gd name="connsiteY3" fmla="*/ 278010 h 4203610"/>
              <a:gd name="connsiteX4" fmla="*/ 303603 w 4244922"/>
              <a:gd name="connsiteY4" fmla="*/ 321381 h 4203610"/>
              <a:gd name="connsiteX5" fmla="*/ 299989 w 4244922"/>
              <a:gd name="connsiteY5" fmla="*/ 375594 h 4203610"/>
              <a:gd name="connsiteX6" fmla="*/ 253004 w 4244922"/>
              <a:gd name="connsiteY6" fmla="*/ 429808 h 4203610"/>
              <a:gd name="connsiteX7" fmla="*/ 216862 w 4244922"/>
              <a:gd name="connsiteY7" fmla="*/ 487635 h 4203610"/>
              <a:gd name="connsiteX8" fmla="*/ 177105 w 4244922"/>
              <a:gd name="connsiteY8" fmla="*/ 447879 h 4203610"/>
              <a:gd name="connsiteX9" fmla="*/ 137349 w 4244922"/>
              <a:gd name="connsiteY9" fmla="*/ 433422 h 4203610"/>
              <a:gd name="connsiteX10" fmla="*/ 115663 w 4244922"/>
              <a:gd name="connsiteY10" fmla="*/ 476793 h 4203610"/>
              <a:gd name="connsiteX11" fmla="*/ 187948 w 4244922"/>
              <a:gd name="connsiteY11" fmla="*/ 541849 h 4203610"/>
              <a:gd name="connsiteX12" fmla="*/ 119278 w 4244922"/>
              <a:gd name="connsiteY12" fmla="*/ 574377 h 4203610"/>
              <a:gd name="connsiteX13" fmla="*/ 46993 w 4244922"/>
              <a:gd name="connsiteY13" fmla="*/ 574377 h 4203610"/>
              <a:gd name="connsiteX14" fmla="*/ 8 w 4244922"/>
              <a:gd name="connsiteY14" fmla="*/ 614133 h 4203610"/>
              <a:gd name="connsiteX15" fmla="*/ 43379 w 4244922"/>
              <a:gd name="connsiteY15" fmla="*/ 675575 h 4203610"/>
              <a:gd name="connsiteX16" fmla="*/ 79521 w 4244922"/>
              <a:gd name="connsiteY16" fmla="*/ 718946 h 4203610"/>
              <a:gd name="connsiteX17" fmla="*/ 90364 w 4244922"/>
              <a:gd name="connsiteY17" fmla="*/ 812916 h 4203610"/>
              <a:gd name="connsiteX18" fmla="*/ 173491 w 4244922"/>
              <a:gd name="connsiteY18" fmla="*/ 830987 h 4203610"/>
              <a:gd name="connsiteX19" fmla="*/ 224090 w 4244922"/>
              <a:gd name="connsiteY19" fmla="*/ 917729 h 4203610"/>
              <a:gd name="connsiteX20" fmla="*/ 292761 w 4244922"/>
              <a:gd name="connsiteY20" fmla="*/ 838216 h 4203610"/>
              <a:gd name="connsiteX21" fmla="*/ 314446 w 4244922"/>
              <a:gd name="connsiteY21" fmla="*/ 932186 h 4203610"/>
              <a:gd name="connsiteX22" fmla="*/ 346974 w 4244922"/>
              <a:gd name="connsiteY22" fmla="*/ 856287 h 4203610"/>
              <a:gd name="connsiteX23" fmla="*/ 393959 w 4244922"/>
              <a:gd name="connsiteY23" fmla="*/ 823759 h 4203610"/>
              <a:gd name="connsiteX24" fmla="*/ 365045 w 4244922"/>
              <a:gd name="connsiteY24" fmla="*/ 776774 h 4203610"/>
              <a:gd name="connsiteX25" fmla="*/ 473472 w 4244922"/>
              <a:gd name="connsiteY25" fmla="*/ 697261 h 4203610"/>
              <a:gd name="connsiteX26" fmla="*/ 549371 w 4244922"/>
              <a:gd name="connsiteY26" fmla="*/ 863515 h 4203610"/>
              <a:gd name="connsiteX27" fmla="*/ 596356 w 4244922"/>
              <a:gd name="connsiteY27" fmla="*/ 863515 h 4203610"/>
              <a:gd name="connsiteX28" fmla="*/ 596356 w 4244922"/>
              <a:gd name="connsiteY28" fmla="*/ 968328 h 4203610"/>
              <a:gd name="connsiteX29" fmla="*/ 625270 w 4244922"/>
              <a:gd name="connsiteY29" fmla="*/ 990013 h 4203610"/>
              <a:gd name="connsiteX30" fmla="*/ 733696 w 4244922"/>
              <a:gd name="connsiteY30" fmla="*/ 953871 h 4203610"/>
              <a:gd name="connsiteX31" fmla="*/ 820438 w 4244922"/>
              <a:gd name="connsiteY31" fmla="*/ 1026156 h 4203610"/>
              <a:gd name="connsiteX32" fmla="*/ 932479 w 4244922"/>
              <a:gd name="connsiteY32" fmla="*/ 917729 h 4203610"/>
              <a:gd name="connsiteX33" fmla="*/ 1340887 w 4244922"/>
              <a:gd name="connsiteY33" fmla="*/ 3541229 h 4203610"/>
              <a:gd name="connsiteX34" fmla="*/ 4244447 w 4244922"/>
              <a:gd name="connsiteY34" fmla="*/ 3962200 h 4203610"/>
              <a:gd name="connsiteX35" fmla="*/ 1105962 w 4244922"/>
              <a:gd name="connsiteY35" fmla="*/ 335838 h 4203610"/>
              <a:gd name="connsiteX36" fmla="*/ 748153 w 4244922"/>
              <a:gd name="connsiteY36" fmla="*/ 3329 h 4203610"/>
              <a:gd name="connsiteX37" fmla="*/ 542142 w 4244922"/>
              <a:gd name="connsiteY37" fmla="*/ 144284 h 4203610"/>
              <a:gd name="connsiteX0" fmla="*/ 542142 w 4245123"/>
              <a:gd name="connsiteY0" fmla="*/ 144284 h 4417947"/>
              <a:gd name="connsiteX1" fmla="*/ 502386 w 4245123"/>
              <a:gd name="connsiteY1" fmla="*/ 245482 h 4417947"/>
              <a:gd name="connsiteX2" fmla="*/ 393959 w 4245123"/>
              <a:gd name="connsiteY2" fmla="*/ 223797 h 4417947"/>
              <a:gd name="connsiteX3" fmla="*/ 328903 w 4245123"/>
              <a:gd name="connsiteY3" fmla="*/ 278010 h 4417947"/>
              <a:gd name="connsiteX4" fmla="*/ 303603 w 4245123"/>
              <a:gd name="connsiteY4" fmla="*/ 321381 h 4417947"/>
              <a:gd name="connsiteX5" fmla="*/ 299989 w 4245123"/>
              <a:gd name="connsiteY5" fmla="*/ 375594 h 4417947"/>
              <a:gd name="connsiteX6" fmla="*/ 253004 w 4245123"/>
              <a:gd name="connsiteY6" fmla="*/ 429808 h 4417947"/>
              <a:gd name="connsiteX7" fmla="*/ 216862 w 4245123"/>
              <a:gd name="connsiteY7" fmla="*/ 487635 h 4417947"/>
              <a:gd name="connsiteX8" fmla="*/ 177105 w 4245123"/>
              <a:gd name="connsiteY8" fmla="*/ 447879 h 4417947"/>
              <a:gd name="connsiteX9" fmla="*/ 137349 w 4245123"/>
              <a:gd name="connsiteY9" fmla="*/ 433422 h 4417947"/>
              <a:gd name="connsiteX10" fmla="*/ 115663 w 4245123"/>
              <a:gd name="connsiteY10" fmla="*/ 476793 h 4417947"/>
              <a:gd name="connsiteX11" fmla="*/ 187948 w 4245123"/>
              <a:gd name="connsiteY11" fmla="*/ 541849 h 4417947"/>
              <a:gd name="connsiteX12" fmla="*/ 119278 w 4245123"/>
              <a:gd name="connsiteY12" fmla="*/ 574377 h 4417947"/>
              <a:gd name="connsiteX13" fmla="*/ 46993 w 4245123"/>
              <a:gd name="connsiteY13" fmla="*/ 574377 h 4417947"/>
              <a:gd name="connsiteX14" fmla="*/ 8 w 4245123"/>
              <a:gd name="connsiteY14" fmla="*/ 614133 h 4417947"/>
              <a:gd name="connsiteX15" fmla="*/ 43379 w 4245123"/>
              <a:gd name="connsiteY15" fmla="*/ 675575 h 4417947"/>
              <a:gd name="connsiteX16" fmla="*/ 79521 w 4245123"/>
              <a:gd name="connsiteY16" fmla="*/ 718946 h 4417947"/>
              <a:gd name="connsiteX17" fmla="*/ 90364 w 4245123"/>
              <a:gd name="connsiteY17" fmla="*/ 812916 h 4417947"/>
              <a:gd name="connsiteX18" fmla="*/ 173491 w 4245123"/>
              <a:gd name="connsiteY18" fmla="*/ 830987 h 4417947"/>
              <a:gd name="connsiteX19" fmla="*/ 224090 w 4245123"/>
              <a:gd name="connsiteY19" fmla="*/ 917729 h 4417947"/>
              <a:gd name="connsiteX20" fmla="*/ 292761 w 4245123"/>
              <a:gd name="connsiteY20" fmla="*/ 838216 h 4417947"/>
              <a:gd name="connsiteX21" fmla="*/ 314446 w 4245123"/>
              <a:gd name="connsiteY21" fmla="*/ 932186 h 4417947"/>
              <a:gd name="connsiteX22" fmla="*/ 346974 w 4245123"/>
              <a:gd name="connsiteY22" fmla="*/ 856287 h 4417947"/>
              <a:gd name="connsiteX23" fmla="*/ 393959 w 4245123"/>
              <a:gd name="connsiteY23" fmla="*/ 823759 h 4417947"/>
              <a:gd name="connsiteX24" fmla="*/ 365045 w 4245123"/>
              <a:gd name="connsiteY24" fmla="*/ 776774 h 4417947"/>
              <a:gd name="connsiteX25" fmla="*/ 473472 w 4245123"/>
              <a:gd name="connsiteY25" fmla="*/ 697261 h 4417947"/>
              <a:gd name="connsiteX26" fmla="*/ 549371 w 4245123"/>
              <a:gd name="connsiteY26" fmla="*/ 863515 h 4417947"/>
              <a:gd name="connsiteX27" fmla="*/ 596356 w 4245123"/>
              <a:gd name="connsiteY27" fmla="*/ 863515 h 4417947"/>
              <a:gd name="connsiteX28" fmla="*/ 596356 w 4245123"/>
              <a:gd name="connsiteY28" fmla="*/ 968328 h 4417947"/>
              <a:gd name="connsiteX29" fmla="*/ 625270 w 4245123"/>
              <a:gd name="connsiteY29" fmla="*/ 990013 h 4417947"/>
              <a:gd name="connsiteX30" fmla="*/ 733696 w 4245123"/>
              <a:gd name="connsiteY30" fmla="*/ 953871 h 4417947"/>
              <a:gd name="connsiteX31" fmla="*/ 820438 w 4245123"/>
              <a:gd name="connsiteY31" fmla="*/ 1026156 h 4417947"/>
              <a:gd name="connsiteX32" fmla="*/ 932479 w 4245123"/>
              <a:gd name="connsiteY32" fmla="*/ 917729 h 4417947"/>
              <a:gd name="connsiteX33" fmla="*/ 785716 w 4245123"/>
              <a:gd name="connsiteY33" fmla="*/ 4031086 h 4417947"/>
              <a:gd name="connsiteX34" fmla="*/ 4244447 w 4245123"/>
              <a:gd name="connsiteY34" fmla="*/ 3962200 h 4417947"/>
              <a:gd name="connsiteX35" fmla="*/ 1105962 w 4245123"/>
              <a:gd name="connsiteY35" fmla="*/ 335838 h 4417947"/>
              <a:gd name="connsiteX36" fmla="*/ 748153 w 4245123"/>
              <a:gd name="connsiteY36" fmla="*/ 3329 h 4417947"/>
              <a:gd name="connsiteX37" fmla="*/ 542142 w 4245123"/>
              <a:gd name="connsiteY37" fmla="*/ 144284 h 4417947"/>
              <a:gd name="connsiteX0" fmla="*/ 542142 w 4245123"/>
              <a:gd name="connsiteY0" fmla="*/ 144284 h 4417947"/>
              <a:gd name="connsiteX1" fmla="*/ 502386 w 4245123"/>
              <a:gd name="connsiteY1" fmla="*/ 245482 h 4417947"/>
              <a:gd name="connsiteX2" fmla="*/ 393959 w 4245123"/>
              <a:gd name="connsiteY2" fmla="*/ 223797 h 4417947"/>
              <a:gd name="connsiteX3" fmla="*/ 328903 w 4245123"/>
              <a:gd name="connsiteY3" fmla="*/ 278010 h 4417947"/>
              <a:gd name="connsiteX4" fmla="*/ 303603 w 4245123"/>
              <a:gd name="connsiteY4" fmla="*/ 321381 h 4417947"/>
              <a:gd name="connsiteX5" fmla="*/ 299989 w 4245123"/>
              <a:gd name="connsiteY5" fmla="*/ 375594 h 4417947"/>
              <a:gd name="connsiteX6" fmla="*/ 253004 w 4245123"/>
              <a:gd name="connsiteY6" fmla="*/ 429808 h 4417947"/>
              <a:gd name="connsiteX7" fmla="*/ 216862 w 4245123"/>
              <a:gd name="connsiteY7" fmla="*/ 487635 h 4417947"/>
              <a:gd name="connsiteX8" fmla="*/ 177105 w 4245123"/>
              <a:gd name="connsiteY8" fmla="*/ 447879 h 4417947"/>
              <a:gd name="connsiteX9" fmla="*/ 137349 w 4245123"/>
              <a:gd name="connsiteY9" fmla="*/ 433422 h 4417947"/>
              <a:gd name="connsiteX10" fmla="*/ 115663 w 4245123"/>
              <a:gd name="connsiteY10" fmla="*/ 476793 h 4417947"/>
              <a:gd name="connsiteX11" fmla="*/ 187948 w 4245123"/>
              <a:gd name="connsiteY11" fmla="*/ 541849 h 4417947"/>
              <a:gd name="connsiteX12" fmla="*/ 119278 w 4245123"/>
              <a:gd name="connsiteY12" fmla="*/ 574377 h 4417947"/>
              <a:gd name="connsiteX13" fmla="*/ 46993 w 4245123"/>
              <a:gd name="connsiteY13" fmla="*/ 574377 h 4417947"/>
              <a:gd name="connsiteX14" fmla="*/ 8 w 4245123"/>
              <a:gd name="connsiteY14" fmla="*/ 614133 h 4417947"/>
              <a:gd name="connsiteX15" fmla="*/ 43379 w 4245123"/>
              <a:gd name="connsiteY15" fmla="*/ 675575 h 4417947"/>
              <a:gd name="connsiteX16" fmla="*/ 79521 w 4245123"/>
              <a:gd name="connsiteY16" fmla="*/ 718946 h 4417947"/>
              <a:gd name="connsiteX17" fmla="*/ 90364 w 4245123"/>
              <a:gd name="connsiteY17" fmla="*/ 812916 h 4417947"/>
              <a:gd name="connsiteX18" fmla="*/ 173491 w 4245123"/>
              <a:gd name="connsiteY18" fmla="*/ 830987 h 4417947"/>
              <a:gd name="connsiteX19" fmla="*/ 224090 w 4245123"/>
              <a:gd name="connsiteY19" fmla="*/ 917729 h 4417947"/>
              <a:gd name="connsiteX20" fmla="*/ 292761 w 4245123"/>
              <a:gd name="connsiteY20" fmla="*/ 838216 h 4417947"/>
              <a:gd name="connsiteX21" fmla="*/ 314446 w 4245123"/>
              <a:gd name="connsiteY21" fmla="*/ 932186 h 4417947"/>
              <a:gd name="connsiteX22" fmla="*/ 346974 w 4245123"/>
              <a:gd name="connsiteY22" fmla="*/ 856287 h 4417947"/>
              <a:gd name="connsiteX23" fmla="*/ 393959 w 4245123"/>
              <a:gd name="connsiteY23" fmla="*/ 823759 h 4417947"/>
              <a:gd name="connsiteX24" fmla="*/ 365045 w 4245123"/>
              <a:gd name="connsiteY24" fmla="*/ 776774 h 4417947"/>
              <a:gd name="connsiteX25" fmla="*/ 473472 w 4245123"/>
              <a:gd name="connsiteY25" fmla="*/ 697261 h 4417947"/>
              <a:gd name="connsiteX26" fmla="*/ 549371 w 4245123"/>
              <a:gd name="connsiteY26" fmla="*/ 863515 h 4417947"/>
              <a:gd name="connsiteX27" fmla="*/ 596356 w 4245123"/>
              <a:gd name="connsiteY27" fmla="*/ 863515 h 4417947"/>
              <a:gd name="connsiteX28" fmla="*/ 596356 w 4245123"/>
              <a:gd name="connsiteY28" fmla="*/ 968328 h 4417947"/>
              <a:gd name="connsiteX29" fmla="*/ 625270 w 4245123"/>
              <a:gd name="connsiteY29" fmla="*/ 990013 h 4417947"/>
              <a:gd name="connsiteX30" fmla="*/ 733696 w 4245123"/>
              <a:gd name="connsiteY30" fmla="*/ 953871 h 4417947"/>
              <a:gd name="connsiteX31" fmla="*/ 820438 w 4245123"/>
              <a:gd name="connsiteY31" fmla="*/ 1026156 h 4417947"/>
              <a:gd name="connsiteX32" fmla="*/ 932479 w 4245123"/>
              <a:gd name="connsiteY32" fmla="*/ 917729 h 4417947"/>
              <a:gd name="connsiteX33" fmla="*/ 785716 w 4245123"/>
              <a:gd name="connsiteY33" fmla="*/ 4031086 h 4417947"/>
              <a:gd name="connsiteX34" fmla="*/ 4244447 w 4245123"/>
              <a:gd name="connsiteY34" fmla="*/ 3962200 h 4417947"/>
              <a:gd name="connsiteX35" fmla="*/ 1105962 w 4245123"/>
              <a:gd name="connsiteY35" fmla="*/ 335838 h 4417947"/>
              <a:gd name="connsiteX36" fmla="*/ 748153 w 4245123"/>
              <a:gd name="connsiteY36" fmla="*/ 3329 h 4417947"/>
              <a:gd name="connsiteX37" fmla="*/ 542142 w 4245123"/>
              <a:gd name="connsiteY37" fmla="*/ 144284 h 4417947"/>
              <a:gd name="connsiteX0" fmla="*/ 542142 w 4245123"/>
              <a:gd name="connsiteY0" fmla="*/ 144284 h 4621220"/>
              <a:gd name="connsiteX1" fmla="*/ 502386 w 4245123"/>
              <a:gd name="connsiteY1" fmla="*/ 245482 h 4621220"/>
              <a:gd name="connsiteX2" fmla="*/ 393959 w 4245123"/>
              <a:gd name="connsiteY2" fmla="*/ 223797 h 4621220"/>
              <a:gd name="connsiteX3" fmla="*/ 328903 w 4245123"/>
              <a:gd name="connsiteY3" fmla="*/ 278010 h 4621220"/>
              <a:gd name="connsiteX4" fmla="*/ 303603 w 4245123"/>
              <a:gd name="connsiteY4" fmla="*/ 321381 h 4621220"/>
              <a:gd name="connsiteX5" fmla="*/ 299989 w 4245123"/>
              <a:gd name="connsiteY5" fmla="*/ 375594 h 4621220"/>
              <a:gd name="connsiteX6" fmla="*/ 253004 w 4245123"/>
              <a:gd name="connsiteY6" fmla="*/ 429808 h 4621220"/>
              <a:gd name="connsiteX7" fmla="*/ 216862 w 4245123"/>
              <a:gd name="connsiteY7" fmla="*/ 487635 h 4621220"/>
              <a:gd name="connsiteX8" fmla="*/ 177105 w 4245123"/>
              <a:gd name="connsiteY8" fmla="*/ 447879 h 4621220"/>
              <a:gd name="connsiteX9" fmla="*/ 137349 w 4245123"/>
              <a:gd name="connsiteY9" fmla="*/ 433422 h 4621220"/>
              <a:gd name="connsiteX10" fmla="*/ 115663 w 4245123"/>
              <a:gd name="connsiteY10" fmla="*/ 476793 h 4621220"/>
              <a:gd name="connsiteX11" fmla="*/ 187948 w 4245123"/>
              <a:gd name="connsiteY11" fmla="*/ 541849 h 4621220"/>
              <a:gd name="connsiteX12" fmla="*/ 119278 w 4245123"/>
              <a:gd name="connsiteY12" fmla="*/ 574377 h 4621220"/>
              <a:gd name="connsiteX13" fmla="*/ 46993 w 4245123"/>
              <a:gd name="connsiteY13" fmla="*/ 574377 h 4621220"/>
              <a:gd name="connsiteX14" fmla="*/ 8 w 4245123"/>
              <a:gd name="connsiteY14" fmla="*/ 614133 h 4621220"/>
              <a:gd name="connsiteX15" fmla="*/ 43379 w 4245123"/>
              <a:gd name="connsiteY15" fmla="*/ 675575 h 4621220"/>
              <a:gd name="connsiteX16" fmla="*/ 79521 w 4245123"/>
              <a:gd name="connsiteY16" fmla="*/ 718946 h 4621220"/>
              <a:gd name="connsiteX17" fmla="*/ 90364 w 4245123"/>
              <a:gd name="connsiteY17" fmla="*/ 812916 h 4621220"/>
              <a:gd name="connsiteX18" fmla="*/ 173491 w 4245123"/>
              <a:gd name="connsiteY18" fmla="*/ 830987 h 4621220"/>
              <a:gd name="connsiteX19" fmla="*/ 224090 w 4245123"/>
              <a:gd name="connsiteY19" fmla="*/ 917729 h 4621220"/>
              <a:gd name="connsiteX20" fmla="*/ 292761 w 4245123"/>
              <a:gd name="connsiteY20" fmla="*/ 838216 h 4621220"/>
              <a:gd name="connsiteX21" fmla="*/ 314446 w 4245123"/>
              <a:gd name="connsiteY21" fmla="*/ 932186 h 4621220"/>
              <a:gd name="connsiteX22" fmla="*/ 346974 w 4245123"/>
              <a:gd name="connsiteY22" fmla="*/ 856287 h 4621220"/>
              <a:gd name="connsiteX23" fmla="*/ 393959 w 4245123"/>
              <a:gd name="connsiteY23" fmla="*/ 823759 h 4621220"/>
              <a:gd name="connsiteX24" fmla="*/ 365045 w 4245123"/>
              <a:gd name="connsiteY24" fmla="*/ 776774 h 4621220"/>
              <a:gd name="connsiteX25" fmla="*/ 473472 w 4245123"/>
              <a:gd name="connsiteY25" fmla="*/ 697261 h 4621220"/>
              <a:gd name="connsiteX26" fmla="*/ 549371 w 4245123"/>
              <a:gd name="connsiteY26" fmla="*/ 863515 h 4621220"/>
              <a:gd name="connsiteX27" fmla="*/ 596356 w 4245123"/>
              <a:gd name="connsiteY27" fmla="*/ 863515 h 4621220"/>
              <a:gd name="connsiteX28" fmla="*/ 596356 w 4245123"/>
              <a:gd name="connsiteY28" fmla="*/ 968328 h 4621220"/>
              <a:gd name="connsiteX29" fmla="*/ 625270 w 4245123"/>
              <a:gd name="connsiteY29" fmla="*/ 990013 h 4621220"/>
              <a:gd name="connsiteX30" fmla="*/ 733696 w 4245123"/>
              <a:gd name="connsiteY30" fmla="*/ 953871 h 4621220"/>
              <a:gd name="connsiteX31" fmla="*/ 820438 w 4245123"/>
              <a:gd name="connsiteY31" fmla="*/ 1026156 h 4621220"/>
              <a:gd name="connsiteX32" fmla="*/ 932479 w 4245123"/>
              <a:gd name="connsiteY32" fmla="*/ 917729 h 4621220"/>
              <a:gd name="connsiteX33" fmla="*/ 785716 w 4245123"/>
              <a:gd name="connsiteY33" fmla="*/ 4031086 h 4621220"/>
              <a:gd name="connsiteX34" fmla="*/ 4244447 w 4245123"/>
              <a:gd name="connsiteY34" fmla="*/ 3962200 h 4621220"/>
              <a:gd name="connsiteX35" fmla="*/ 1105962 w 4245123"/>
              <a:gd name="connsiteY35" fmla="*/ 335838 h 4621220"/>
              <a:gd name="connsiteX36" fmla="*/ 748153 w 4245123"/>
              <a:gd name="connsiteY36" fmla="*/ 3329 h 4621220"/>
              <a:gd name="connsiteX37" fmla="*/ 542142 w 4245123"/>
              <a:gd name="connsiteY37" fmla="*/ 144284 h 4621220"/>
              <a:gd name="connsiteX0" fmla="*/ 542142 w 4323402"/>
              <a:gd name="connsiteY0" fmla="*/ 144284 h 4529065"/>
              <a:gd name="connsiteX1" fmla="*/ 502386 w 4323402"/>
              <a:gd name="connsiteY1" fmla="*/ 245482 h 4529065"/>
              <a:gd name="connsiteX2" fmla="*/ 393959 w 4323402"/>
              <a:gd name="connsiteY2" fmla="*/ 223797 h 4529065"/>
              <a:gd name="connsiteX3" fmla="*/ 328903 w 4323402"/>
              <a:gd name="connsiteY3" fmla="*/ 278010 h 4529065"/>
              <a:gd name="connsiteX4" fmla="*/ 303603 w 4323402"/>
              <a:gd name="connsiteY4" fmla="*/ 321381 h 4529065"/>
              <a:gd name="connsiteX5" fmla="*/ 299989 w 4323402"/>
              <a:gd name="connsiteY5" fmla="*/ 375594 h 4529065"/>
              <a:gd name="connsiteX6" fmla="*/ 253004 w 4323402"/>
              <a:gd name="connsiteY6" fmla="*/ 429808 h 4529065"/>
              <a:gd name="connsiteX7" fmla="*/ 216862 w 4323402"/>
              <a:gd name="connsiteY7" fmla="*/ 487635 h 4529065"/>
              <a:gd name="connsiteX8" fmla="*/ 177105 w 4323402"/>
              <a:gd name="connsiteY8" fmla="*/ 447879 h 4529065"/>
              <a:gd name="connsiteX9" fmla="*/ 137349 w 4323402"/>
              <a:gd name="connsiteY9" fmla="*/ 433422 h 4529065"/>
              <a:gd name="connsiteX10" fmla="*/ 115663 w 4323402"/>
              <a:gd name="connsiteY10" fmla="*/ 476793 h 4529065"/>
              <a:gd name="connsiteX11" fmla="*/ 187948 w 4323402"/>
              <a:gd name="connsiteY11" fmla="*/ 541849 h 4529065"/>
              <a:gd name="connsiteX12" fmla="*/ 119278 w 4323402"/>
              <a:gd name="connsiteY12" fmla="*/ 574377 h 4529065"/>
              <a:gd name="connsiteX13" fmla="*/ 46993 w 4323402"/>
              <a:gd name="connsiteY13" fmla="*/ 574377 h 4529065"/>
              <a:gd name="connsiteX14" fmla="*/ 8 w 4323402"/>
              <a:gd name="connsiteY14" fmla="*/ 614133 h 4529065"/>
              <a:gd name="connsiteX15" fmla="*/ 43379 w 4323402"/>
              <a:gd name="connsiteY15" fmla="*/ 675575 h 4529065"/>
              <a:gd name="connsiteX16" fmla="*/ 79521 w 4323402"/>
              <a:gd name="connsiteY16" fmla="*/ 718946 h 4529065"/>
              <a:gd name="connsiteX17" fmla="*/ 90364 w 4323402"/>
              <a:gd name="connsiteY17" fmla="*/ 812916 h 4529065"/>
              <a:gd name="connsiteX18" fmla="*/ 173491 w 4323402"/>
              <a:gd name="connsiteY18" fmla="*/ 830987 h 4529065"/>
              <a:gd name="connsiteX19" fmla="*/ 224090 w 4323402"/>
              <a:gd name="connsiteY19" fmla="*/ 917729 h 4529065"/>
              <a:gd name="connsiteX20" fmla="*/ 292761 w 4323402"/>
              <a:gd name="connsiteY20" fmla="*/ 838216 h 4529065"/>
              <a:gd name="connsiteX21" fmla="*/ 314446 w 4323402"/>
              <a:gd name="connsiteY21" fmla="*/ 932186 h 4529065"/>
              <a:gd name="connsiteX22" fmla="*/ 346974 w 4323402"/>
              <a:gd name="connsiteY22" fmla="*/ 856287 h 4529065"/>
              <a:gd name="connsiteX23" fmla="*/ 393959 w 4323402"/>
              <a:gd name="connsiteY23" fmla="*/ 823759 h 4529065"/>
              <a:gd name="connsiteX24" fmla="*/ 365045 w 4323402"/>
              <a:gd name="connsiteY24" fmla="*/ 776774 h 4529065"/>
              <a:gd name="connsiteX25" fmla="*/ 473472 w 4323402"/>
              <a:gd name="connsiteY25" fmla="*/ 697261 h 4529065"/>
              <a:gd name="connsiteX26" fmla="*/ 549371 w 4323402"/>
              <a:gd name="connsiteY26" fmla="*/ 863515 h 4529065"/>
              <a:gd name="connsiteX27" fmla="*/ 596356 w 4323402"/>
              <a:gd name="connsiteY27" fmla="*/ 863515 h 4529065"/>
              <a:gd name="connsiteX28" fmla="*/ 596356 w 4323402"/>
              <a:gd name="connsiteY28" fmla="*/ 968328 h 4529065"/>
              <a:gd name="connsiteX29" fmla="*/ 625270 w 4323402"/>
              <a:gd name="connsiteY29" fmla="*/ 990013 h 4529065"/>
              <a:gd name="connsiteX30" fmla="*/ 733696 w 4323402"/>
              <a:gd name="connsiteY30" fmla="*/ 953871 h 4529065"/>
              <a:gd name="connsiteX31" fmla="*/ 820438 w 4323402"/>
              <a:gd name="connsiteY31" fmla="*/ 1026156 h 4529065"/>
              <a:gd name="connsiteX32" fmla="*/ 932479 w 4323402"/>
              <a:gd name="connsiteY32" fmla="*/ 917729 h 4529065"/>
              <a:gd name="connsiteX33" fmla="*/ 785716 w 4323402"/>
              <a:gd name="connsiteY33" fmla="*/ 4031086 h 4529065"/>
              <a:gd name="connsiteX34" fmla="*/ 4244447 w 4323402"/>
              <a:gd name="connsiteY34" fmla="*/ 3962200 h 4529065"/>
              <a:gd name="connsiteX35" fmla="*/ 3039058 w 4323402"/>
              <a:gd name="connsiteY35" fmla="*/ 2289370 h 4529065"/>
              <a:gd name="connsiteX36" fmla="*/ 1105962 w 4323402"/>
              <a:gd name="connsiteY36" fmla="*/ 335838 h 4529065"/>
              <a:gd name="connsiteX37" fmla="*/ 748153 w 4323402"/>
              <a:gd name="connsiteY37" fmla="*/ 3329 h 4529065"/>
              <a:gd name="connsiteX38" fmla="*/ 542142 w 4323402"/>
              <a:gd name="connsiteY38" fmla="*/ 144284 h 4529065"/>
              <a:gd name="connsiteX0" fmla="*/ 542142 w 4483620"/>
              <a:gd name="connsiteY0" fmla="*/ 2773914 h 7416723"/>
              <a:gd name="connsiteX1" fmla="*/ 502386 w 4483620"/>
              <a:gd name="connsiteY1" fmla="*/ 2875112 h 7416723"/>
              <a:gd name="connsiteX2" fmla="*/ 393959 w 4483620"/>
              <a:gd name="connsiteY2" fmla="*/ 2853427 h 7416723"/>
              <a:gd name="connsiteX3" fmla="*/ 328903 w 4483620"/>
              <a:gd name="connsiteY3" fmla="*/ 2907640 h 7416723"/>
              <a:gd name="connsiteX4" fmla="*/ 303603 w 4483620"/>
              <a:gd name="connsiteY4" fmla="*/ 2951011 h 7416723"/>
              <a:gd name="connsiteX5" fmla="*/ 299989 w 4483620"/>
              <a:gd name="connsiteY5" fmla="*/ 3005224 h 7416723"/>
              <a:gd name="connsiteX6" fmla="*/ 253004 w 4483620"/>
              <a:gd name="connsiteY6" fmla="*/ 3059438 h 7416723"/>
              <a:gd name="connsiteX7" fmla="*/ 216862 w 4483620"/>
              <a:gd name="connsiteY7" fmla="*/ 3117265 h 7416723"/>
              <a:gd name="connsiteX8" fmla="*/ 177105 w 4483620"/>
              <a:gd name="connsiteY8" fmla="*/ 3077509 h 7416723"/>
              <a:gd name="connsiteX9" fmla="*/ 137349 w 4483620"/>
              <a:gd name="connsiteY9" fmla="*/ 3063052 h 7416723"/>
              <a:gd name="connsiteX10" fmla="*/ 115663 w 4483620"/>
              <a:gd name="connsiteY10" fmla="*/ 3106423 h 7416723"/>
              <a:gd name="connsiteX11" fmla="*/ 187948 w 4483620"/>
              <a:gd name="connsiteY11" fmla="*/ 3171479 h 7416723"/>
              <a:gd name="connsiteX12" fmla="*/ 119278 w 4483620"/>
              <a:gd name="connsiteY12" fmla="*/ 3204007 h 7416723"/>
              <a:gd name="connsiteX13" fmla="*/ 46993 w 4483620"/>
              <a:gd name="connsiteY13" fmla="*/ 3204007 h 7416723"/>
              <a:gd name="connsiteX14" fmla="*/ 8 w 4483620"/>
              <a:gd name="connsiteY14" fmla="*/ 3243763 h 7416723"/>
              <a:gd name="connsiteX15" fmla="*/ 43379 w 4483620"/>
              <a:gd name="connsiteY15" fmla="*/ 3305205 h 7416723"/>
              <a:gd name="connsiteX16" fmla="*/ 79521 w 4483620"/>
              <a:gd name="connsiteY16" fmla="*/ 3348576 h 7416723"/>
              <a:gd name="connsiteX17" fmla="*/ 90364 w 4483620"/>
              <a:gd name="connsiteY17" fmla="*/ 3442546 h 7416723"/>
              <a:gd name="connsiteX18" fmla="*/ 173491 w 4483620"/>
              <a:gd name="connsiteY18" fmla="*/ 3460617 h 7416723"/>
              <a:gd name="connsiteX19" fmla="*/ 224090 w 4483620"/>
              <a:gd name="connsiteY19" fmla="*/ 3547359 h 7416723"/>
              <a:gd name="connsiteX20" fmla="*/ 292761 w 4483620"/>
              <a:gd name="connsiteY20" fmla="*/ 3467846 h 7416723"/>
              <a:gd name="connsiteX21" fmla="*/ 314446 w 4483620"/>
              <a:gd name="connsiteY21" fmla="*/ 3561816 h 7416723"/>
              <a:gd name="connsiteX22" fmla="*/ 346974 w 4483620"/>
              <a:gd name="connsiteY22" fmla="*/ 3485917 h 7416723"/>
              <a:gd name="connsiteX23" fmla="*/ 393959 w 4483620"/>
              <a:gd name="connsiteY23" fmla="*/ 3453389 h 7416723"/>
              <a:gd name="connsiteX24" fmla="*/ 365045 w 4483620"/>
              <a:gd name="connsiteY24" fmla="*/ 3406404 h 7416723"/>
              <a:gd name="connsiteX25" fmla="*/ 473472 w 4483620"/>
              <a:gd name="connsiteY25" fmla="*/ 3326891 h 7416723"/>
              <a:gd name="connsiteX26" fmla="*/ 549371 w 4483620"/>
              <a:gd name="connsiteY26" fmla="*/ 3493145 h 7416723"/>
              <a:gd name="connsiteX27" fmla="*/ 596356 w 4483620"/>
              <a:gd name="connsiteY27" fmla="*/ 3493145 h 7416723"/>
              <a:gd name="connsiteX28" fmla="*/ 596356 w 4483620"/>
              <a:gd name="connsiteY28" fmla="*/ 3597958 h 7416723"/>
              <a:gd name="connsiteX29" fmla="*/ 625270 w 4483620"/>
              <a:gd name="connsiteY29" fmla="*/ 3619643 h 7416723"/>
              <a:gd name="connsiteX30" fmla="*/ 733696 w 4483620"/>
              <a:gd name="connsiteY30" fmla="*/ 3583501 h 7416723"/>
              <a:gd name="connsiteX31" fmla="*/ 820438 w 4483620"/>
              <a:gd name="connsiteY31" fmla="*/ 3655786 h 7416723"/>
              <a:gd name="connsiteX32" fmla="*/ 932479 w 4483620"/>
              <a:gd name="connsiteY32" fmla="*/ 3547359 h 7416723"/>
              <a:gd name="connsiteX33" fmla="*/ 785716 w 4483620"/>
              <a:gd name="connsiteY33" fmla="*/ 6660716 h 7416723"/>
              <a:gd name="connsiteX34" fmla="*/ 4244447 w 4483620"/>
              <a:gd name="connsiteY34" fmla="*/ 6591830 h 7416723"/>
              <a:gd name="connsiteX35" fmla="*/ 3844601 w 4483620"/>
              <a:gd name="connsiteY35" fmla="*/ 63971 h 7416723"/>
              <a:gd name="connsiteX36" fmla="*/ 1105962 w 4483620"/>
              <a:gd name="connsiteY36" fmla="*/ 2965468 h 7416723"/>
              <a:gd name="connsiteX37" fmla="*/ 748153 w 4483620"/>
              <a:gd name="connsiteY37" fmla="*/ 2632959 h 7416723"/>
              <a:gd name="connsiteX38" fmla="*/ 542142 w 4483620"/>
              <a:gd name="connsiteY38" fmla="*/ 2773914 h 7416723"/>
              <a:gd name="connsiteX0" fmla="*/ 542142 w 4357840"/>
              <a:gd name="connsiteY0" fmla="*/ 2773914 h 7115139"/>
              <a:gd name="connsiteX1" fmla="*/ 502386 w 4357840"/>
              <a:gd name="connsiteY1" fmla="*/ 2875112 h 7115139"/>
              <a:gd name="connsiteX2" fmla="*/ 393959 w 4357840"/>
              <a:gd name="connsiteY2" fmla="*/ 2853427 h 7115139"/>
              <a:gd name="connsiteX3" fmla="*/ 328903 w 4357840"/>
              <a:gd name="connsiteY3" fmla="*/ 2907640 h 7115139"/>
              <a:gd name="connsiteX4" fmla="*/ 303603 w 4357840"/>
              <a:gd name="connsiteY4" fmla="*/ 2951011 h 7115139"/>
              <a:gd name="connsiteX5" fmla="*/ 299989 w 4357840"/>
              <a:gd name="connsiteY5" fmla="*/ 3005224 h 7115139"/>
              <a:gd name="connsiteX6" fmla="*/ 253004 w 4357840"/>
              <a:gd name="connsiteY6" fmla="*/ 3059438 h 7115139"/>
              <a:gd name="connsiteX7" fmla="*/ 216862 w 4357840"/>
              <a:gd name="connsiteY7" fmla="*/ 3117265 h 7115139"/>
              <a:gd name="connsiteX8" fmla="*/ 177105 w 4357840"/>
              <a:gd name="connsiteY8" fmla="*/ 3077509 h 7115139"/>
              <a:gd name="connsiteX9" fmla="*/ 137349 w 4357840"/>
              <a:gd name="connsiteY9" fmla="*/ 3063052 h 7115139"/>
              <a:gd name="connsiteX10" fmla="*/ 115663 w 4357840"/>
              <a:gd name="connsiteY10" fmla="*/ 3106423 h 7115139"/>
              <a:gd name="connsiteX11" fmla="*/ 187948 w 4357840"/>
              <a:gd name="connsiteY11" fmla="*/ 3171479 h 7115139"/>
              <a:gd name="connsiteX12" fmla="*/ 119278 w 4357840"/>
              <a:gd name="connsiteY12" fmla="*/ 3204007 h 7115139"/>
              <a:gd name="connsiteX13" fmla="*/ 46993 w 4357840"/>
              <a:gd name="connsiteY13" fmla="*/ 3204007 h 7115139"/>
              <a:gd name="connsiteX14" fmla="*/ 8 w 4357840"/>
              <a:gd name="connsiteY14" fmla="*/ 3243763 h 7115139"/>
              <a:gd name="connsiteX15" fmla="*/ 43379 w 4357840"/>
              <a:gd name="connsiteY15" fmla="*/ 3305205 h 7115139"/>
              <a:gd name="connsiteX16" fmla="*/ 79521 w 4357840"/>
              <a:gd name="connsiteY16" fmla="*/ 3348576 h 7115139"/>
              <a:gd name="connsiteX17" fmla="*/ 90364 w 4357840"/>
              <a:gd name="connsiteY17" fmla="*/ 3442546 h 7115139"/>
              <a:gd name="connsiteX18" fmla="*/ 173491 w 4357840"/>
              <a:gd name="connsiteY18" fmla="*/ 3460617 h 7115139"/>
              <a:gd name="connsiteX19" fmla="*/ 224090 w 4357840"/>
              <a:gd name="connsiteY19" fmla="*/ 3547359 h 7115139"/>
              <a:gd name="connsiteX20" fmla="*/ 292761 w 4357840"/>
              <a:gd name="connsiteY20" fmla="*/ 3467846 h 7115139"/>
              <a:gd name="connsiteX21" fmla="*/ 314446 w 4357840"/>
              <a:gd name="connsiteY21" fmla="*/ 3561816 h 7115139"/>
              <a:gd name="connsiteX22" fmla="*/ 346974 w 4357840"/>
              <a:gd name="connsiteY22" fmla="*/ 3485917 h 7115139"/>
              <a:gd name="connsiteX23" fmla="*/ 393959 w 4357840"/>
              <a:gd name="connsiteY23" fmla="*/ 3453389 h 7115139"/>
              <a:gd name="connsiteX24" fmla="*/ 365045 w 4357840"/>
              <a:gd name="connsiteY24" fmla="*/ 3406404 h 7115139"/>
              <a:gd name="connsiteX25" fmla="*/ 473472 w 4357840"/>
              <a:gd name="connsiteY25" fmla="*/ 3326891 h 7115139"/>
              <a:gd name="connsiteX26" fmla="*/ 549371 w 4357840"/>
              <a:gd name="connsiteY26" fmla="*/ 3493145 h 7115139"/>
              <a:gd name="connsiteX27" fmla="*/ 596356 w 4357840"/>
              <a:gd name="connsiteY27" fmla="*/ 3493145 h 7115139"/>
              <a:gd name="connsiteX28" fmla="*/ 596356 w 4357840"/>
              <a:gd name="connsiteY28" fmla="*/ 3597958 h 7115139"/>
              <a:gd name="connsiteX29" fmla="*/ 625270 w 4357840"/>
              <a:gd name="connsiteY29" fmla="*/ 3619643 h 7115139"/>
              <a:gd name="connsiteX30" fmla="*/ 733696 w 4357840"/>
              <a:gd name="connsiteY30" fmla="*/ 3583501 h 7115139"/>
              <a:gd name="connsiteX31" fmla="*/ 820438 w 4357840"/>
              <a:gd name="connsiteY31" fmla="*/ 3655786 h 7115139"/>
              <a:gd name="connsiteX32" fmla="*/ 932479 w 4357840"/>
              <a:gd name="connsiteY32" fmla="*/ 3547359 h 7115139"/>
              <a:gd name="connsiteX33" fmla="*/ 785716 w 4357840"/>
              <a:gd name="connsiteY33" fmla="*/ 6660716 h 7115139"/>
              <a:gd name="connsiteX34" fmla="*/ 4244447 w 4357840"/>
              <a:gd name="connsiteY34" fmla="*/ 6591830 h 7115139"/>
              <a:gd name="connsiteX35" fmla="*/ 3844601 w 4357840"/>
              <a:gd name="connsiteY35" fmla="*/ 63971 h 7115139"/>
              <a:gd name="connsiteX36" fmla="*/ 1105962 w 4357840"/>
              <a:gd name="connsiteY36" fmla="*/ 2965468 h 7115139"/>
              <a:gd name="connsiteX37" fmla="*/ 748153 w 4357840"/>
              <a:gd name="connsiteY37" fmla="*/ 2632959 h 7115139"/>
              <a:gd name="connsiteX38" fmla="*/ 542142 w 4357840"/>
              <a:gd name="connsiteY38" fmla="*/ 2773914 h 7115139"/>
              <a:gd name="connsiteX0" fmla="*/ 542142 w 4357840"/>
              <a:gd name="connsiteY0" fmla="*/ 2773914 h 6660716"/>
              <a:gd name="connsiteX1" fmla="*/ 502386 w 4357840"/>
              <a:gd name="connsiteY1" fmla="*/ 2875112 h 6660716"/>
              <a:gd name="connsiteX2" fmla="*/ 393959 w 4357840"/>
              <a:gd name="connsiteY2" fmla="*/ 2853427 h 6660716"/>
              <a:gd name="connsiteX3" fmla="*/ 328903 w 4357840"/>
              <a:gd name="connsiteY3" fmla="*/ 2907640 h 6660716"/>
              <a:gd name="connsiteX4" fmla="*/ 303603 w 4357840"/>
              <a:gd name="connsiteY4" fmla="*/ 2951011 h 6660716"/>
              <a:gd name="connsiteX5" fmla="*/ 299989 w 4357840"/>
              <a:gd name="connsiteY5" fmla="*/ 3005224 h 6660716"/>
              <a:gd name="connsiteX6" fmla="*/ 253004 w 4357840"/>
              <a:gd name="connsiteY6" fmla="*/ 3059438 h 6660716"/>
              <a:gd name="connsiteX7" fmla="*/ 216862 w 4357840"/>
              <a:gd name="connsiteY7" fmla="*/ 3117265 h 6660716"/>
              <a:gd name="connsiteX8" fmla="*/ 177105 w 4357840"/>
              <a:gd name="connsiteY8" fmla="*/ 3077509 h 6660716"/>
              <a:gd name="connsiteX9" fmla="*/ 137349 w 4357840"/>
              <a:gd name="connsiteY9" fmla="*/ 3063052 h 6660716"/>
              <a:gd name="connsiteX10" fmla="*/ 115663 w 4357840"/>
              <a:gd name="connsiteY10" fmla="*/ 3106423 h 6660716"/>
              <a:gd name="connsiteX11" fmla="*/ 187948 w 4357840"/>
              <a:gd name="connsiteY11" fmla="*/ 3171479 h 6660716"/>
              <a:gd name="connsiteX12" fmla="*/ 119278 w 4357840"/>
              <a:gd name="connsiteY12" fmla="*/ 3204007 h 6660716"/>
              <a:gd name="connsiteX13" fmla="*/ 46993 w 4357840"/>
              <a:gd name="connsiteY13" fmla="*/ 3204007 h 6660716"/>
              <a:gd name="connsiteX14" fmla="*/ 8 w 4357840"/>
              <a:gd name="connsiteY14" fmla="*/ 3243763 h 6660716"/>
              <a:gd name="connsiteX15" fmla="*/ 43379 w 4357840"/>
              <a:gd name="connsiteY15" fmla="*/ 3305205 h 6660716"/>
              <a:gd name="connsiteX16" fmla="*/ 79521 w 4357840"/>
              <a:gd name="connsiteY16" fmla="*/ 3348576 h 6660716"/>
              <a:gd name="connsiteX17" fmla="*/ 90364 w 4357840"/>
              <a:gd name="connsiteY17" fmla="*/ 3442546 h 6660716"/>
              <a:gd name="connsiteX18" fmla="*/ 173491 w 4357840"/>
              <a:gd name="connsiteY18" fmla="*/ 3460617 h 6660716"/>
              <a:gd name="connsiteX19" fmla="*/ 224090 w 4357840"/>
              <a:gd name="connsiteY19" fmla="*/ 3547359 h 6660716"/>
              <a:gd name="connsiteX20" fmla="*/ 292761 w 4357840"/>
              <a:gd name="connsiteY20" fmla="*/ 3467846 h 6660716"/>
              <a:gd name="connsiteX21" fmla="*/ 314446 w 4357840"/>
              <a:gd name="connsiteY21" fmla="*/ 3561816 h 6660716"/>
              <a:gd name="connsiteX22" fmla="*/ 346974 w 4357840"/>
              <a:gd name="connsiteY22" fmla="*/ 3485917 h 6660716"/>
              <a:gd name="connsiteX23" fmla="*/ 393959 w 4357840"/>
              <a:gd name="connsiteY23" fmla="*/ 3453389 h 6660716"/>
              <a:gd name="connsiteX24" fmla="*/ 365045 w 4357840"/>
              <a:gd name="connsiteY24" fmla="*/ 3406404 h 6660716"/>
              <a:gd name="connsiteX25" fmla="*/ 473472 w 4357840"/>
              <a:gd name="connsiteY25" fmla="*/ 3326891 h 6660716"/>
              <a:gd name="connsiteX26" fmla="*/ 549371 w 4357840"/>
              <a:gd name="connsiteY26" fmla="*/ 3493145 h 6660716"/>
              <a:gd name="connsiteX27" fmla="*/ 596356 w 4357840"/>
              <a:gd name="connsiteY27" fmla="*/ 3493145 h 6660716"/>
              <a:gd name="connsiteX28" fmla="*/ 596356 w 4357840"/>
              <a:gd name="connsiteY28" fmla="*/ 3597958 h 6660716"/>
              <a:gd name="connsiteX29" fmla="*/ 625270 w 4357840"/>
              <a:gd name="connsiteY29" fmla="*/ 3619643 h 6660716"/>
              <a:gd name="connsiteX30" fmla="*/ 733696 w 4357840"/>
              <a:gd name="connsiteY30" fmla="*/ 3583501 h 6660716"/>
              <a:gd name="connsiteX31" fmla="*/ 820438 w 4357840"/>
              <a:gd name="connsiteY31" fmla="*/ 3655786 h 6660716"/>
              <a:gd name="connsiteX32" fmla="*/ 932479 w 4357840"/>
              <a:gd name="connsiteY32" fmla="*/ 3547359 h 6660716"/>
              <a:gd name="connsiteX33" fmla="*/ 785716 w 4357840"/>
              <a:gd name="connsiteY33" fmla="*/ 6660716 h 6660716"/>
              <a:gd name="connsiteX34" fmla="*/ 4244447 w 4357840"/>
              <a:gd name="connsiteY34" fmla="*/ 6591830 h 6660716"/>
              <a:gd name="connsiteX35" fmla="*/ 3844601 w 4357840"/>
              <a:gd name="connsiteY35" fmla="*/ 63971 h 6660716"/>
              <a:gd name="connsiteX36" fmla="*/ 1105962 w 4357840"/>
              <a:gd name="connsiteY36" fmla="*/ 2965468 h 6660716"/>
              <a:gd name="connsiteX37" fmla="*/ 748153 w 4357840"/>
              <a:gd name="connsiteY37" fmla="*/ 2632959 h 6660716"/>
              <a:gd name="connsiteX38" fmla="*/ 542142 w 4357840"/>
              <a:gd name="connsiteY38" fmla="*/ 2773914 h 6660716"/>
              <a:gd name="connsiteX0" fmla="*/ 542142 w 4483620"/>
              <a:gd name="connsiteY0" fmla="*/ 2773914 h 6660716"/>
              <a:gd name="connsiteX1" fmla="*/ 502386 w 4483620"/>
              <a:gd name="connsiteY1" fmla="*/ 2875112 h 6660716"/>
              <a:gd name="connsiteX2" fmla="*/ 393959 w 4483620"/>
              <a:gd name="connsiteY2" fmla="*/ 2853427 h 6660716"/>
              <a:gd name="connsiteX3" fmla="*/ 328903 w 4483620"/>
              <a:gd name="connsiteY3" fmla="*/ 2907640 h 6660716"/>
              <a:gd name="connsiteX4" fmla="*/ 303603 w 4483620"/>
              <a:gd name="connsiteY4" fmla="*/ 2951011 h 6660716"/>
              <a:gd name="connsiteX5" fmla="*/ 299989 w 4483620"/>
              <a:gd name="connsiteY5" fmla="*/ 3005224 h 6660716"/>
              <a:gd name="connsiteX6" fmla="*/ 253004 w 4483620"/>
              <a:gd name="connsiteY6" fmla="*/ 3059438 h 6660716"/>
              <a:gd name="connsiteX7" fmla="*/ 216862 w 4483620"/>
              <a:gd name="connsiteY7" fmla="*/ 3117265 h 6660716"/>
              <a:gd name="connsiteX8" fmla="*/ 177105 w 4483620"/>
              <a:gd name="connsiteY8" fmla="*/ 3077509 h 6660716"/>
              <a:gd name="connsiteX9" fmla="*/ 137349 w 4483620"/>
              <a:gd name="connsiteY9" fmla="*/ 3063052 h 6660716"/>
              <a:gd name="connsiteX10" fmla="*/ 115663 w 4483620"/>
              <a:gd name="connsiteY10" fmla="*/ 3106423 h 6660716"/>
              <a:gd name="connsiteX11" fmla="*/ 187948 w 4483620"/>
              <a:gd name="connsiteY11" fmla="*/ 3171479 h 6660716"/>
              <a:gd name="connsiteX12" fmla="*/ 119278 w 4483620"/>
              <a:gd name="connsiteY12" fmla="*/ 3204007 h 6660716"/>
              <a:gd name="connsiteX13" fmla="*/ 46993 w 4483620"/>
              <a:gd name="connsiteY13" fmla="*/ 3204007 h 6660716"/>
              <a:gd name="connsiteX14" fmla="*/ 8 w 4483620"/>
              <a:gd name="connsiteY14" fmla="*/ 3243763 h 6660716"/>
              <a:gd name="connsiteX15" fmla="*/ 43379 w 4483620"/>
              <a:gd name="connsiteY15" fmla="*/ 3305205 h 6660716"/>
              <a:gd name="connsiteX16" fmla="*/ 79521 w 4483620"/>
              <a:gd name="connsiteY16" fmla="*/ 3348576 h 6660716"/>
              <a:gd name="connsiteX17" fmla="*/ 90364 w 4483620"/>
              <a:gd name="connsiteY17" fmla="*/ 3442546 h 6660716"/>
              <a:gd name="connsiteX18" fmla="*/ 173491 w 4483620"/>
              <a:gd name="connsiteY18" fmla="*/ 3460617 h 6660716"/>
              <a:gd name="connsiteX19" fmla="*/ 224090 w 4483620"/>
              <a:gd name="connsiteY19" fmla="*/ 3547359 h 6660716"/>
              <a:gd name="connsiteX20" fmla="*/ 292761 w 4483620"/>
              <a:gd name="connsiteY20" fmla="*/ 3467846 h 6660716"/>
              <a:gd name="connsiteX21" fmla="*/ 314446 w 4483620"/>
              <a:gd name="connsiteY21" fmla="*/ 3561816 h 6660716"/>
              <a:gd name="connsiteX22" fmla="*/ 346974 w 4483620"/>
              <a:gd name="connsiteY22" fmla="*/ 3485917 h 6660716"/>
              <a:gd name="connsiteX23" fmla="*/ 393959 w 4483620"/>
              <a:gd name="connsiteY23" fmla="*/ 3453389 h 6660716"/>
              <a:gd name="connsiteX24" fmla="*/ 365045 w 4483620"/>
              <a:gd name="connsiteY24" fmla="*/ 3406404 h 6660716"/>
              <a:gd name="connsiteX25" fmla="*/ 473472 w 4483620"/>
              <a:gd name="connsiteY25" fmla="*/ 3326891 h 6660716"/>
              <a:gd name="connsiteX26" fmla="*/ 549371 w 4483620"/>
              <a:gd name="connsiteY26" fmla="*/ 3493145 h 6660716"/>
              <a:gd name="connsiteX27" fmla="*/ 596356 w 4483620"/>
              <a:gd name="connsiteY27" fmla="*/ 3493145 h 6660716"/>
              <a:gd name="connsiteX28" fmla="*/ 596356 w 4483620"/>
              <a:gd name="connsiteY28" fmla="*/ 3597958 h 6660716"/>
              <a:gd name="connsiteX29" fmla="*/ 625270 w 4483620"/>
              <a:gd name="connsiteY29" fmla="*/ 3619643 h 6660716"/>
              <a:gd name="connsiteX30" fmla="*/ 733696 w 4483620"/>
              <a:gd name="connsiteY30" fmla="*/ 3583501 h 6660716"/>
              <a:gd name="connsiteX31" fmla="*/ 820438 w 4483620"/>
              <a:gd name="connsiteY31" fmla="*/ 3655786 h 6660716"/>
              <a:gd name="connsiteX32" fmla="*/ 932479 w 4483620"/>
              <a:gd name="connsiteY32" fmla="*/ 3547359 h 6660716"/>
              <a:gd name="connsiteX33" fmla="*/ 785716 w 4483620"/>
              <a:gd name="connsiteY33" fmla="*/ 6660716 h 6660716"/>
              <a:gd name="connsiteX34" fmla="*/ 4244447 w 4483620"/>
              <a:gd name="connsiteY34" fmla="*/ 6591830 h 6660716"/>
              <a:gd name="connsiteX35" fmla="*/ 3844601 w 4483620"/>
              <a:gd name="connsiteY35" fmla="*/ 63971 h 6660716"/>
              <a:gd name="connsiteX36" fmla="*/ 1105962 w 4483620"/>
              <a:gd name="connsiteY36" fmla="*/ 2965468 h 6660716"/>
              <a:gd name="connsiteX37" fmla="*/ 748153 w 4483620"/>
              <a:gd name="connsiteY37" fmla="*/ 2632959 h 6660716"/>
              <a:gd name="connsiteX38" fmla="*/ 542142 w 4483620"/>
              <a:gd name="connsiteY38" fmla="*/ 2773914 h 6660716"/>
              <a:gd name="connsiteX0" fmla="*/ 542142 w 4613126"/>
              <a:gd name="connsiteY0" fmla="*/ 2773914 h 7093605"/>
              <a:gd name="connsiteX1" fmla="*/ 502386 w 4613126"/>
              <a:gd name="connsiteY1" fmla="*/ 2875112 h 7093605"/>
              <a:gd name="connsiteX2" fmla="*/ 393959 w 4613126"/>
              <a:gd name="connsiteY2" fmla="*/ 2853427 h 7093605"/>
              <a:gd name="connsiteX3" fmla="*/ 328903 w 4613126"/>
              <a:gd name="connsiteY3" fmla="*/ 2907640 h 7093605"/>
              <a:gd name="connsiteX4" fmla="*/ 303603 w 4613126"/>
              <a:gd name="connsiteY4" fmla="*/ 2951011 h 7093605"/>
              <a:gd name="connsiteX5" fmla="*/ 299989 w 4613126"/>
              <a:gd name="connsiteY5" fmla="*/ 3005224 h 7093605"/>
              <a:gd name="connsiteX6" fmla="*/ 253004 w 4613126"/>
              <a:gd name="connsiteY6" fmla="*/ 3059438 h 7093605"/>
              <a:gd name="connsiteX7" fmla="*/ 216862 w 4613126"/>
              <a:gd name="connsiteY7" fmla="*/ 3117265 h 7093605"/>
              <a:gd name="connsiteX8" fmla="*/ 177105 w 4613126"/>
              <a:gd name="connsiteY8" fmla="*/ 3077509 h 7093605"/>
              <a:gd name="connsiteX9" fmla="*/ 137349 w 4613126"/>
              <a:gd name="connsiteY9" fmla="*/ 3063052 h 7093605"/>
              <a:gd name="connsiteX10" fmla="*/ 115663 w 4613126"/>
              <a:gd name="connsiteY10" fmla="*/ 3106423 h 7093605"/>
              <a:gd name="connsiteX11" fmla="*/ 187948 w 4613126"/>
              <a:gd name="connsiteY11" fmla="*/ 3171479 h 7093605"/>
              <a:gd name="connsiteX12" fmla="*/ 119278 w 4613126"/>
              <a:gd name="connsiteY12" fmla="*/ 3204007 h 7093605"/>
              <a:gd name="connsiteX13" fmla="*/ 46993 w 4613126"/>
              <a:gd name="connsiteY13" fmla="*/ 3204007 h 7093605"/>
              <a:gd name="connsiteX14" fmla="*/ 8 w 4613126"/>
              <a:gd name="connsiteY14" fmla="*/ 3243763 h 7093605"/>
              <a:gd name="connsiteX15" fmla="*/ 43379 w 4613126"/>
              <a:gd name="connsiteY15" fmla="*/ 3305205 h 7093605"/>
              <a:gd name="connsiteX16" fmla="*/ 79521 w 4613126"/>
              <a:gd name="connsiteY16" fmla="*/ 3348576 h 7093605"/>
              <a:gd name="connsiteX17" fmla="*/ 90364 w 4613126"/>
              <a:gd name="connsiteY17" fmla="*/ 3442546 h 7093605"/>
              <a:gd name="connsiteX18" fmla="*/ 173491 w 4613126"/>
              <a:gd name="connsiteY18" fmla="*/ 3460617 h 7093605"/>
              <a:gd name="connsiteX19" fmla="*/ 224090 w 4613126"/>
              <a:gd name="connsiteY19" fmla="*/ 3547359 h 7093605"/>
              <a:gd name="connsiteX20" fmla="*/ 292761 w 4613126"/>
              <a:gd name="connsiteY20" fmla="*/ 3467846 h 7093605"/>
              <a:gd name="connsiteX21" fmla="*/ 314446 w 4613126"/>
              <a:gd name="connsiteY21" fmla="*/ 3561816 h 7093605"/>
              <a:gd name="connsiteX22" fmla="*/ 346974 w 4613126"/>
              <a:gd name="connsiteY22" fmla="*/ 3485917 h 7093605"/>
              <a:gd name="connsiteX23" fmla="*/ 393959 w 4613126"/>
              <a:gd name="connsiteY23" fmla="*/ 3453389 h 7093605"/>
              <a:gd name="connsiteX24" fmla="*/ 365045 w 4613126"/>
              <a:gd name="connsiteY24" fmla="*/ 3406404 h 7093605"/>
              <a:gd name="connsiteX25" fmla="*/ 473472 w 4613126"/>
              <a:gd name="connsiteY25" fmla="*/ 3326891 h 7093605"/>
              <a:gd name="connsiteX26" fmla="*/ 549371 w 4613126"/>
              <a:gd name="connsiteY26" fmla="*/ 3493145 h 7093605"/>
              <a:gd name="connsiteX27" fmla="*/ 596356 w 4613126"/>
              <a:gd name="connsiteY27" fmla="*/ 3493145 h 7093605"/>
              <a:gd name="connsiteX28" fmla="*/ 596356 w 4613126"/>
              <a:gd name="connsiteY28" fmla="*/ 3597958 h 7093605"/>
              <a:gd name="connsiteX29" fmla="*/ 625270 w 4613126"/>
              <a:gd name="connsiteY29" fmla="*/ 3619643 h 7093605"/>
              <a:gd name="connsiteX30" fmla="*/ 733696 w 4613126"/>
              <a:gd name="connsiteY30" fmla="*/ 3583501 h 7093605"/>
              <a:gd name="connsiteX31" fmla="*/ 820438 w 4613126"/>
              <a:gd name="connsiteY31" fmla="*/ 3655786 h 7093605"/>
              <a:gd name="connsiteX32" fmla="*/ 932479 w 4613126"/>
              <a:gd name="connsiteY32" fmla="*/ 3547359 h 7093605"/>
              <a:gd name="connsiteX33" fmla="*/ 785716 w 4613126"/>
              <a:gd name="connsiteY33" fmla="*/ 6660716 h 7093605"/>
              <a:gd name="connsiteX34" fmla="*/ 4244447 w 4613126"/>
              <a:gd name="connsiteY34" fmla="*/ 6591830 h 7093605"/>
              <a:gd name="connsiteX35" fmla="*/ 4160287 w 4613126"/>
              <a:gd name="connsiteY35" fmla="*/ 63971 h 7093605"/>
              <a:gd name="connsiteX36" fmla="*/ 1105962 w 4613126"/>
              <a:gd name="connsiteY36" fmla="*/ 2965468 h 7093605"/>
              <a:gd name="connsiteX37" fmla="*/ 748153 w 4613126"/>
              <a:gd name="connsiteY37" fmla="*/ 2632959 h 7093605"/>
              <a:gd name="connsiteX38" fmla="*/ 542142 w 4613126"/>
              <a:gd name="connsiteY38" fmla="*/ 2773914 h 7093605"/>
              <a:gd name="connsiteX0" fmla="*/ 542142 w 4244447"/>
              <a:gd name="connsiteY0" fmla="*/ 2773914 h 7093605"/>
              <a:gd name="connsiteX1" fmla="*/ 502386 w 4244447"/>
              <a:gd name="connsiteY1" fmla="*/ 2875112 h 7093605"/>
              <a:gd name="connsiteX2" fmla="*/ 393959 w 4244447"/>
              <a:gd name="connsiteY2" fmla="*/ 2853427 h 7093605"/>
              <a:gd name="connsiteX3" fmla="*/ 328903 w 4244447"/>
              <a:gd name="connsiteY3" fmla="*/ 2907640 h 7093605"/>
              <a:gd name="connsiteX4" fmla="*/ 303603 w 4244447"/>
              <a:gd name="connsiteY4" fmla="*/ 2951011 h 7093605"/>
              <a:gd name="connsiteX5" fmla="*/ 299989 w 4244447"/>
              <a:gd name="connsiteY5" fmla="*/ 3005224 h 7093605"/>
              <a:gd name="connsiteX6" fmla="*/ 253004 w 4244447"/>
              <a:gd name="connsiteY6" fmla="*/ 3059438 h 7093605"/>
              <a:gd name="connsiteX7" fmla="*/ 216862 w 4244447"/>
              <a:gd name="connsiteY7" fmla="*/ 3117265 h 7093605"/>
              <a:gd name="connsiteX8" fmla="*/ 177105 w 4244447"/>
              <a:gd name="connsiteY8" fmla="*/ 3077509 h 7093605"/>
              <a:gd name="connsiteX9" fmla="*/ 137349 w 4244447"/>
              <a:gd name="connsiteY9" fmla="*/ 3063052 h 7093605"/>
              <a:gd name="connsiteX10" fmla="*/ 115663 w 4244447"/>
              <a:gd name="connsiteY10" fmla="*/ 3106423 h 7093605"/>
              <a:gd name="connsiteX11" fmla="*/ 187948 w 4244447"/>
              <a:gd name="connsiteY11" fmla="*/ 3171479 h 7093605"/>
              <a:gd name="connsiteX12" fmla="*/ 119278 w 4244447"/>
              <a:gd name="connsiteY12" fmla="*/ 3204007 h 7093605"/>
              <a:gd name="connsiteX13" fmla="*/ 46993 w 4244447"/>
              <a:gd name="connsiteY13" fmla="*/ 3204007 h 7093605"/>
              <a:gd name="connsiteX14" fmla="*/ 8 w 4244447"/>
              <a:gd name="connsiteY14" fmla="*/ 3243763 h 7093605"/>
              <a:gd name="connsiteX15" fmla="*/ 43379 w 4244447"/>
              <a:gd name="connsiteY15" fmla="*/ 3305205 h 7093605"/>
              <a:gd name="connsiteX16" fmla="*/ 79521 w 4244447"/>
              <a:gd name="connsiteY16" fmla="*/ 3348576 h 7093605"/>
              <a:gd name="connsiteX17" fmla="*/ 90364 w 4244447"/>
              <a:gd name="connsiteY17" fmla="*/ 3442546 h 7093605"/>
              <a:gd name="connsiteX18" fmla="*/ 173491 w 4244447"/>
              <a:gd name="connsiteY18" fmla="*/ 3460617 h 7093605"/>
              <a:gd name="connsiteX19" fmla="*/ 224090 w 4244447"/>
              <a:gd name="connsiteY19" fmla="*/ 3547359 h 7093605"/>
              <a:gd name="connsiteX20" fmla="*/ 292761 w 4244447"/>
              <a:gd name="connsiteY20" fmla="*/ 3467846 h 7093605"/>
              <a:gd name="connsiteX21" fmla="*/ 314446 w 4244447"/>
              <a:gd name="connsiteY21" fmla="*/ 3561816 h 7093605"/>
              <a:gd name="connsiteX22" fmla="*/ 346974 w 4244447"/>
              <a:gd name="connsiteY22" fmla="*/ 3485917 h 7093605"/>
              <a:gd name="connsiteX23" fmla="*/ 393959 w 4244447"/>
              <a:gd name="connsiteY23" fmla="*/ 3453389 h 7093605"/>
              <a:gd name="connsiteX24" fmla="*/ 365045 w 4244447"/>
              <a:gd name="connsiteY24" fmla="*/ 3406404 h 7093605"/>
              <a:gd name="connsiteX25" fmla="*/ 473472 w 4244447"/>
              <a:gd name="connsiteY25" fmla="*/ 3326891 h 7093605"/>
              <a:gd name="connsiteX26" fmla="*/ 549371 w 4244447"/>
              <a:gd name="connsiteY26" fmla="*/ 3493145 h 7093605"/>
              <a:gd name="connsiteX27" fmla="*/ 596356 w 4244447"/>
              <a:gd name="connsiteY27" fmla="*/ 3493145 h 7093605"/>
              <a:gd name="connsiteX28" fmla="*/ 596356 w 4244447"/>
              <a:gd name="connsiteY28" fmla="*/ 3597958 h 7093605"/>
              <a:gd name="connsiteX29" fmla="*/ 625270 w 4244447"/>
              <a:gd name="connsiteY29" fmla="*/ 3619643 h 7093605"/>
              <a:gd name="connsiteX30" fmla="*/ 733696 w 4244447"/>
              <a:gd name="connsiteY30" fmla="*/ 3583501 h 7093605"/>
              <a:gd name="connsiteX31" fmla="*/ 820438 w 4244447"/>
              <a:gd name="connsiteY31" fmla="*/ 3655786 h 7093605"/>
              <a:gd name="connsiteX32" fmla="*/ 932479 w 4244447"/>
              <a:gd name="connsiteY32" fmla="*/ 3547359 h 7093605"/>
              <a:gd name="connsiteX33" fmla="*/ 785716 w 4244447"/>
              <a:gd name="connsiteY33" fmla="*/ 6660716 h 7093605"/>
              <a:gd name="connsiteX34" fmla="*/ 4244447 w 4244447"/>
              <a:gd name="connsiteY34" fmla="*/ 6591830 h 7093605"/>
              <a:gd name="connsiteX35" fmla="*/ 4160287 w 4244447"/>
              <a:gd name="connsiteY35" fmla="*/ 63971 h 7093605"/>
              <a:gd name="connsiteX36" fmla="*/ 1105962 w 4244447"/>
              <a:gd name="connsiteY36" fmla="*/ 2965468 h 7093605"/>
              <a:gd name="connsiteX37" fmla="*/ 748153 w 4244447"/>
              <a:gd name="connsiteY37" fmla="*/ 2632959 h 7093605"/>
              <a:gd name="connsiteX38" fmla="*/ 542142 w 4244447"/>
              <a:gd name="connsiteY38" fmla="*/ 2773914 h 7093605"/>
              <a:gd name="connsiteX0" fmla="*/ 542142 w 4244447"/>
              <a:gd name="connsiteY0" fmla="*/ 2773914 h 6660716"/>
              <a:gd name="connsiteX1" fmla="*/ 502386 w 4244447"/>
              <a:gd name="connsiteY1" fmla="*/ 2875112 h 6660716"/>
              <a:gd name="connsiteX2" fmla="*/ 393959 w 4244447"/>
              <a:gd name="connsiteY2" fmla="*/ 2853427 h 6660716"/>
              <a:gd name="connsiteX3" fmla="*/ 328903 w 4244447"/>
              <a:gd name="connsiteY3" fmla="*/ 2907640 h 6660716"/>
              <a:gd name="connsiteX4" fmla="*/ 303603 w 4244447"/>
              <a:gd name="connsiteY4" fmla="*/ 2951011 h 6660716"/>
              <a:gd name="connsiteX5" fmla="*/ 299989 w 4244447"/>
              <a:gd name="connsiteY5" fmla="*/ 3005224 h 6660716"/>
              <a:gd name="connsiteX6" fmla="*/ 253004 w 4244447"/>
              <a:gd name="connsiteY6" fmla="*/ 3059438 h 6660716"/>
              <a:gd name="connsiteX7" fmla="*/ 216862 w 4244447"/>
              <a:gd name="connsiteY7" fmla="*/ 3117265 h 6660716"/>
              <a:gd name="connsiteX8" fmla="*/ 177105 w 4244447"/>
              <a:gd name="connsiteY8" fmla="*/ 3077509 h 6660716"/>
              <a:gd name="connsiteX9" fmla="*/ 137349 w 4244447"/>
              <a:gd name="connsiteY9" fmla="*/ 3063052 h 6660716"/>
              <a:gd name="connsiteX10" fmla="*/ 115663 w 4244447"/>
              <a:gd name="connsiteY10" fmla="*/ 3106423 h 6660716"/>
              <a:gd name="connsiteX11" fmla="*/ 187948 w 4244447"/>
              <a:gd name="connsiteY11" fmla="*/ 3171479 h 6660716"/>
              <a:gd name="connsiteX12" fmla="*/ 119278 w 4244447"/>
              <a:gd name="connsiteY12" fmla="*/ 3204007 h 6660716"/>
              <a:gd name="connsiteX13" fmla="*/ 46993 w 4244447"/>
              <a:gd name="connsiteY13" fmla="*/ 3204007 h 6660716"/>
              <a:gd name="connsiteX14" fmla="*/ 8 w 4244447"/>
              <a:gd name="connsiteY14" fmla="*/ 3243763 h 6660716"/>
              <a:gd name="connsiteX15" fmla="*/ 43379 w 4244447"/>
              <a:gd name="connsiteY15" fmla="*/ 3305205 h 6660716"/>
              <a:gd name="connsiteX16" fmla="*/ 79521 w 4244447"/>
              <a:gd name="connsiteY16" fmla="*/ 3348576 h 6660716"/>
              <a:gd name="connsiteX17" fmla="*/ 90364 w 4244447"/>
              <a:gd name="connsiteY17" fmla="*/ 3442546 h 6660716"/>
              <a:gd name="connsiteX18" fmla="*/ 173491 w 4244447"/>
              <a:gd name="connsiteY18" fmla="*/ 3460617 h 6660716"/>
              <a:gd name="connsiteX19" fmla="*/ 224090 w 4244447"/>
              <a:gd name="connsiteY19" fmla="*/ 3547359 h 6660716"/>
              <a:gd name="connsiteX20" fmla="*/ 292761 w 4244447"/>
              <a:gd name="connsiteY20" fmla="*/ 3467846 h 6660716"/>
              <a:gd name="connsiteX21" fmla="*/ 314446 w 4244447"/>
              <a:gd name="connsiteY21" fmla="*/ 3561816 h 6660716"/>
              <a:gd name="connsiteX22" fmla="*/ 346974 w 4244447"/>
              <a:gd name="connsiteY22" fmla="*/ 3485917 h 6660716"/>
              <a:gd name="connsiteX23" fmla="*/ 393959 w 4244447"/>
              <a:gd name="connsiteY23" fmla="*/ 3453389 h 6660716"/>
              <a:gd name="connsiteX24" fmla="*/ 365045 w 4244447"/>
              <a:gd name="connsiteY24" fmla="*/ 3406404 h 6660716"/>
              <a:gd name="connsiteX25" fmla="*/ 473472 w 4244447"/>
              <a:gd name="connsiteY25" fmla="*/ 3326891 h 6660716"/>
              <a:gd name="connsiteX26" fmla="*/ 549371 w 4244447"/>
              <a:gd name="connsiteY26" fmla="*/ 3493145 h 6660716"/>
              <a:gd name="connsiteX27" fmla="*/ 596356 w 4244447"/>
              <a:gd name="connsiteY27" fmla="*/ 3493145 h 6660716"/>
              <a:gd name="connsiteX28" fmla="*/ 596356 w 4244447"/>
              <a:gd name="connsiteY28" fmla="*/ 3597958 h 6660716"/>
              <a:gd name="connsiteX29" fmla="*/ 625270 w 4244447"/>
              <a:gd name="connsiteY29" fmla="*/ 3619643 h 6660716"/>
              <a:gd name="connsiteX30" fmla="*/ 733696 w 4244447"/>
              <a:gd name="connsiteY30" fmla="*/ 3583501 h 6660716"/>
              <a:gd name="connsiteX31" fmla="*/ 820438 w 4244447"/>
              <a:gd name="connsiteY31" fmla="*/ 3655786 h 6660716"/>
              <a:gd name="connsiteX32" fmla="*/ 932479 w 4244447"/>
              <a:gd name="connsiteY32" fmla="*/ 3547359 h 6660716"/>
              <a:gd name="connsiteX33" fmla="*/ 785716 w 4244447"/>
              <a:gd name="connsiteY33" fmla="*/ 6660716 h 6660716"/>
              <a:gd name="connsiteX34" fmla="*/ 4244447 w 4244447"/>
              <a:gd name="connsiteY34" fmla="*/ 6591830 h 6660716"/>
              <a:gd name="connsiteX35" fmla="*/ 4160287 w 4244447"/>
              <a:gd name="connsiteY35" fmla="*/ 63971 h 6660716"/>
              <a:gd name="connsiteX36" fmla="*/ 1105962 w 4244447"/>
              <a:gd name="connsiteY36" fmla="*/ 2965468 h 6660716"/>
              <a:gd name="connsiteX37" fmla="*/ 748153 w 4244447"/>
              <a:gd name="connsiteY37" fmla="*/ 2632959 h 6660716"/>
              <a:gd name="connsiteX38" fmla="*/ 542142 w 4244447"/>
              <a:gd name="connsiteY38" fmla="*/ 2773914 h 6660716"/>
              <a:gd name="connsiteX0" fmla="*/ 619915 w 4568456"/>
              <a:gd name="connsiteY0" fmla="*/ 3111944 h 6998746"/>
              <a:gd name="connsiteX1" fmla="*/ 580159 w 4568456"/>
              <a:gd name="connsiteY1" fmla="*/ 3213142 h 6998746"/>
              <a:gd name="connsiteX2" fmla="*/ 471732 w 4568456"/>
              <a:gd name="connsiteY2" fmla="*/ 3191457 h 6998746"/>
              <a:gd name="connsiteX3" fmla="*/ 406676 w 4568456"/>
              <a:gd name="connsiteY3" fmla="*/ 3245670 h 6998746"/>
              <a:gd name="connsiteX4" fmla="*/ 381376 w 4568456"/>
              <a:gd name="connsiteY4" fmla="*/ 3289041 h 6998746"/>
              <a:gd name="connsiteX5" fmla="*/ 377762 w 4568456"/>
              <a:gd name="connsiteY5" fmla="*/ 3343254 h 6998746"/>
              <a:gd name="connsiteX6" fmla="*/ 330777 w 4568456"/>
              <a:gd name="connsiteY6" fmla="*/ 3397468 h 6998746"/>
              <a:gd name="connsiteX7" fmla="*/ 294635 w 4568456"/>
              <a:gd name="connsiteY7" fmla="*/ 3455295 h 6998746"/>
              <a:gd name="connsiteX8" fmla="*/ 254878 w 4568456"/>
              <a:gd name="connsiteY8" fmla="*/ 3415539 h 6998746"/>
              <a:gd name="connsiteX9" fmla="*/ 215122 w 4568456"/>
              <a:gd name="connsiteY9" fmla="*/ 3401082 h 6998746"/>
              <a:gd name="connsiteX10" fmla="*/ 193436 w 4568456"/>
              <a:gd name="connsiteY10" fmla="*/ 3444453 h 6998746"/>
              <a:gd name="connsiteX11" fmla="*/ 265721 w 4568456"/>
              <a:gd name="connsiteY11" fmla="*/ 3509509 h 6998746"/>
              <a:gd name="connsiteX12" fmla="*/ 197051 w 4568456"/>
              <a:gd name="connsiteY12" fmla="*/ 3542037 h 6998746"/>
              <a:gd name="connsiteX13" fmla="*/ 124766 w 4568456"/>
              <a:gd name="connsiteY13" fmla="*/ 3542037 h 6998746"/>
              <a:gd name="connsiteX14" fmla="*/ 77781 w 4568456"/>
              <a:gd name="connsiteY14" fmla="*/ 3581793 h 6998746"/>
              <a:gd name="connsiteX15" fmla="*/ 121152 w 4568456"/>
              <a:gd name="connsiteY15" fmla="*/ 3643235 h 6998746"/>
              <a:gd name="connsiteX16" fmla="*/ 157294 w 4568456"/>
              <a:gd name="connsiteY16" fmla="*/ 3686606 h 6998746"/>
              <a:gd name="connsiteX17" fmla="*/ 168137 w 4568456"/>
              <a:gd name="connsiteY17" fmla="*/ 3780576 h 6998746"/>
              <a:gd name="connsiteX18" fmla="*/ 251264 w 4568456"/>
              <a:gd name="connsiteY18" fmla="*/ 3798647 h 6998746"/>
              <a:gd name="connsiteX19" fmla="*/ 301863 w 4568456"/>
              <a:gd name="connsiteY19" fmla="*/ 3885389 h 6998746"/>
              <a:gd name="connsiteX20" fmla="*/ 370534 w 4568456"/>
              <a:gd name="connsiteY20" fmla="*/ 3805876 h 6998746"/>
              <a:gd name="connsiteX21" fmla="*/ 392219 w 4568456"/>
              <a:gd name="connsiteY21" fmla="*/ 3899846 h 6998746"/>
              <a:gd name="connsiteX22" fmla="*/ 424747 w 4568456"/>
              <a:gd name="connsiteY22" fmla="*/ 3823947 h 6998746"/>
              <a:gd name="connsiteX23" fmla="*/ 471732 w 4568456"/>
              <a:gd name="connsiteY23" fmla="*/ 3791419 h 6998746"/>
              <a:gd name="connsiteX24" fmla="*/ 442818 w 4568456"/>
              <a:gd name="connsiteY24" fmla="*/ 3744434 h 6998746"/>
              <a:gd name="connsiteX25" fmla="*/ 551245 w 4568456"/>
              <a:gd name="connsiteY25" fmla="*/ 3664921 h 6998746"/>
              <a:gd name="connsiteX26" fmla="*/ 627144 w 4568456"/>
              <a:gd name="connsiteY26" fmla="*/ 3831175 h 6998746"/>
              <a:gd name="connsiteX27" fmla="*/ 674129 w 4568456"/>
              <a:gd name="connsiteY27" fmla="*/ 3831175 h 6998746"/>
              <a:gd name="connsiteX28" fmla="*/ 674129 w 4568456"/>
              <a:gd name="connsiteY28" fmla="*/ 3935988 h 6998746"/>
              <a:gd name="connsiteX29" fmla="*/ 703043 w 4568456"/>
              <a:gd name="connsiteY29" fmla="*/ 3957673 h 6998746"/>
              <a:gd name="connsiteX30" fmla="*/ 811469 w 4568456"/>
              <a:gd name="connsiteY30" fmla="*/ 3921531 h 6998746"/>
              <a:gd name="connsiteX31" fmla="*/ 898211 w 4568456"/>
              <a:gd name="connsiteY31" fmla="*/ 3993816 h 6998746"/>
              <a:gd name="connsiteX32" fmla="*/ 1010252 w 4568456"/>
              <a:gd name="connsiteY32" fmla="*/ 3885389 h 6998746"/>
              <a:gd name="connsiteX33" fmla="*/ 863489 w 4568456"/>
              <a:gd name="connsiteY33" fmla="*/ 6998746 h 6998746"/>
              <a:gd name="connsiteX34" fmla="*/ 4322220 w 4568456"/>
              <a:gd name="connsiteY34" fmla="*/ 6929860 h 6998746"/>
              <a:gd name="connsiteX35" fmla="*/ 4238060 w 4568456"/>
              <a:gd name="connsiteY35" fmla="*/ 402001 h 6998746"/>
              <a:gd name="connsiteX36" fmla="*/ 84277 w 4568456"/>
              <a:gd name="connsiteY36" fmla="*/ 429669 h 6998746"/>
              <a:gd name="connsiteX37" fmla="*/ 825926 w 4568456"/>
              <a:gd name="connsiteY37" fmla="*/ 2970989 h 6998746"/>
              <a:gd name="connsiteX38" fmla="*/ 619915 w 4568456"/>
              <a:gd name="connsiteY38" fmla="*/ 3111944 h 6998746"/>
              <a:gd name="connsiteX0" fmla="*/ 619915 w 4568456"/>
              <a:gd name="connsiteY0" fmla="*/ 2721983 h 6608785"/>
              <a:gd name="connsiteX1" fmla="*/ 580159 w 4568456"/>
              <a:gd name="connsiteY1" fmla="*/ 2823181 h 6608785"/>
              <a:gd name="connsiteX2" fmla="*/ 471732 w 4568456"/>
              <a:gd name="connsiteY2" fmla="*/ 2801496 h 6608785"/>
              <a:gd name="connsiteX3" fmla="*/ 406676 w 4568456"/>
              <a:gd name="connsiteY3" fmla="*/ 2855709 h 6608785"/>
              <a:gd name="connsiteX4" fmla="*/ 381376 w 4568456"/>
              <a:gd name="connsiteY4" fmla="*/ 2899080 h 6608785"/>
              <a:gd name="connsiteX5" fmla="*/ 377762 w 4568456"/>
              <a:gd name="connsiteY5" fmla="*/ 2953293 h 6608785"/>
              <a:gd name="connsiteX6" fmla="*/ 330777 w 4568456"/>
              <a:gd name="connsiteY6" fmla="*/ 3007507 h 6608785"/>
              <a:gd name="connsiteX7" fmla="*/ 294635 w 4568456"/>
              <a:gd name="connsiteY7" fmla="*/ 3065334 h 6608785"/>
              <a:gd name="connsiteX8" fmla="*/ 254878 w 4568456"/>
              <a:gd name="connsiteY8" fmla="*/ 3025578 h 6608785"/>
              <a:gd name="connsiteX9" fmla="*/ 215122 w 4568456"/>
              <a:gd name="connsiteY9" fmla="*/ 3011121 h 6608785"/>
              <a:gd name="connsiteX10" fmla="*/ 193436 w 4568456"/>
              <a:gd name="connsiteY10" fmla="*/ 3054492 h 6608785"/>
              <a:gd name="connsiteX11" fmla="*/ 265721 w 4568456"/>
              <a:gd name="connsiteY11" fmla="*/ 3119548 h 6608785"/>
              <a:gd name="connsiteX12" fmla="*/ 197051 w 4568456"/>
              <a:gd name="connsiteY12" fmla="*/ 3152076 h 6608785"/>
              <a:gd name="connsiteX13" fmla="*/ 124766 w 4568456"/>
              <a:gd name="connsiteY13" fmla="*/ 3152076 h 6608785"/>
              <a:gd name="connsiteX14" fmla="*/ 77781 w 4568456"/>
              <a:gd name="connsiteY14" fmla="*/ 3191832 h 6608785"/>
              <a:gd name="connsiteX15" fmla="*/ 121152 w 4568456"/>
              <a:gd name="connsiteY15" fmla="*/ 3253274 h 6608785"/>
              <a:gd name="connsiteX16" fmla="*/ 157294 w 4568456"/>
              <a:gd name="connsiteY16" fmla="*/ 3296645 h 6608785"/>
              <a:gd name="connsiteX17" fmla="*/ 168137 w 4568456"/>
              <a:gd name="connsiteY17" fmla="*/ 3390615 h 6608785"/>
              <a:gd name="connsiteX18" fmla="*/ 251264 w 4568456"/>
              <a:gd name="connsiteY18" fmla="*/ 3408686 h 6608785"/>
              <a:gd name="connsiteX19" fmla="*/ 301863 w 4568456"/>
              <a:gd name="connsiteY19" fmla="*/ 3495428 h 6608785"/>
              <a:gd name="connsiteX20" fmla="*/ 370534 w 4568456"/>
              <a:gd name="connsiteY20" fmla="*/ 3415915 h 6608785"/>
              <a:gd name="connsiteX21" fmla="*/ 392219 w 4568456"/>
              <a:gd name="connsiteY21" fmla="*/ 3509885 h 6608785"/>
              <a:gd name="connsiteX22" fmla="*/ 424747 w 4568456"/>
              <a:gd name="connsiteY22" fmla="*/ 3433986 h 6608785"/>
              <a:gd name="connsiteX23" fmla="*/ 471732 w 4568456"/>
              <a:gd name="connsiteY23" fmla="*/ 3401458 h 6608785"/>
              <a:gd name="connsiteX24" fmla="*/ 442818 w 4568456"/>
              <a:gd name="connsiteY24" fmla="*/ 3354473 h 6608785"/>
              <a:gd name="connsiteX25" fmla="*/ 551245 w 4568456"/>
              <a:gd name="connsiteY25" fmla="*/ 3274960 h 6608785"/>
              <a:gd name="connsiteX26" fmla="*/ 627144 w 4568456"/>
              <a:gd name="connsiteY26" fmla="*/ 3441214 h 6608785"/>
              <a:gd name="connsiteX27" fmla="*/ 674129 w 4568456"/>
              <a:gd name="connsiteY27" fmla="*/ 3441214 h 6608785"/>
              <a:gd name="connsiteX28" fmla="*/ 674129 w 4568456"/>
              <a:gd name="connsiteY28" fmla="*/ 3546027 h 6608785"/>
              <a:gd name="connsiteX29" fmla="*/ 703043 w 4568456"/>
              <a:gd name="connsiteY29" fmla="*/ 3567712 h 6608785"/>
              <a:gd name="connsiteX30" fmla="*/ 811469 w 4568456"/>
              <a:gd name="connsiteY30" fmla="*/ 3531570 h 6608785"/>
              <a:gd name="connsiteX31" fmla="*/ 898211 w 4568456"/>
              <a:gd name="connsiteY31" fmla="*/ 3603855 h 6608785"/>
              <a:gd name="connsiteX32" fmla="*/ 1010252 w 4568456"/>
              <a:gd name="connsiteY32" fmla="*/ 3495428 h 6608785"/>
              <a:gd name="connsiteX33" fmla="*/ 863489 w 4568456"/>
              <a:gd name="connsiteY33" fmla="*/ 6608785 h 6608785"/>
              <a:gd name="connsiteX34" fmla="*/ 4322220 w 4568456"/>
              <a:gd name="connsiteY34" fmla="*/ 6539899 h 6608785"/>
              <a:gd name="connsiteX35" fmla="*/ 4238060 w 4568456"/>
              <a:gd name="connsiteY35" fmla="*/ 12040 h 6608785"/>
              <a:gd name="connsiteX36" fmla="*/ 84277 w 4568456"/>
              <a:gd name="connsiteY36" fmla="*/ 39708 h 6608785"/>
              <a:gd name="connsiteX37" fmla="*/ 825926 w 4568456"/>
              <a:gd name="connsiteY37" fmla="*/ 2581028 h 6608785"/>
              <a:gd name="connsiteX38" fmla="*/ 619915 w 4568456"/>
              <a:gd name="connsiteY38" fmla="*/ 2721983 h 6608785"/>
              <a:gd name="connsiteX0" fmla="*/ 619915 w 4322220"/>
              <a:gd name="connsiteY0" fmla="*/ 2721983 h 6608785"/>
              <a:gd name="connsiteX1" fmla="*/ 580159 w 4322220"/>
              <a:gd name="connsiteY1" fmla="*/ 2823181 h 6608785"/>
              <a:gd name="connsiteX2" fmla="*/ 471732 w 4322220"/>
              <a:gd name="connsiteY2" fmla="*/ 2801496 h 6608785"/>
              <a:gd name="connsiteX3" fmla="*/ 406676 w 4322220"/>
              <a:gd name="connsiteY3" fmla="*/ 2855709 h 6608785"/>
              <a:gd name="connsiteX4" fmla="*/ 381376 w 4322220"/>
              <a:gd name="connsiteY4" fmla="*/ 2899080 h 6608785"/>
              <a:gd name="connsiteX5" fmla="*/ 377762 w 4322220"/>
              <a:gd name="connsiteY5" fmla="*/ 2953293 h 6608785"/>
              <a:gd name="connsiteX6" fmla="*/ 330777 w 4322220"/>
              <a:gd name="connsiteY6" fmla="*/ 3007507 h 6608785"/>
              <a:gd name="connsiteX7" fmla="*/ 294635 w 4322220"/>
              <a:gd name="connsiteY7" fmla="*/ 3065334 h 6608785"/>
              <a:gd name="connsiteX8" fmla="*/ 254878 w 4322220"/>
              <a:gd name="connsiteY8" fmla="*/ 3025578 h 6608785"/>
              <a:gd name="connsiteX9" fmla="*/ 215122 w 4322220"/>
              <a:gd name="connsiteY9" fmla="*/ 3011121 h 6608785"/>
              <a:gd name="connsiteX10" fmla="*/ 193436 w 4322220"/>
              <a:gd name="connsiteY10" fmla="*/ 3054492 h 6608785"/>
              <a:gd name="connsiteX11" fmla="*/ 265721 w 4322220"/>
              <a:gd name="connsiteY11" fmla="*/ 3119548 h 6608785"/>
              <a:gd name="connsiteX12" fmla="*/ 197051 w 4322220"/>
              <a:gd name="connsiteY12" fmla="*/ 3152076 h 6608785"/>
              <a:gd name="connsiteX13" fmla="*/ 124766 w 4322220"/>
              <a:gd name="connsiteY13" fmla="*/ 3152076 h 6608785"/>
              <a:gd name="connsiteX14" fmla="*/ 77781 w 4322220"/>
              <a:gd name="connsiteY14" fmla="*/ 3191832 h 6608785"/>
              <a:gd name="connsiteX15" fmla="*/ 121152 w 4322220"/>
              <a:gd name="connsiteY15" fmla="*/ 3253274 h 6608785"/>
              <a:gd name="connsiteX16" fmla="*/ 157294 w 4322220"/>
              <a:gd name="connsiteY16" fmla="*/ 3296645 h 6608785"/>
              <a:gd name="connsiteX17" fmla="*/ 168137 w 4322220"/>
              <a:gd name="connsiteY17" fmla="*/ 3390615 h 6608785"/>
              <a:gd name="connsiteX18" fmla="*/ 251264 w 4322220"/>
              <a:gd name="connsiteY18" fmla="*/ 3408686 h 6608785"/>
              <a:gd name="connsiteX19" fmla="*/ 301863 w 4322220"/>
              <a:gd name="connsiteY19" fmla="*/ 3495428 h 6608785"/>
              <a:gd name="connsiteX20" fmla="*/ 370534 w 4322220"/>
              <a:gd name="connsiteY20" fmla="*/ 3415915 h 6608785"/>
              <a:gd name="connsiteX21" fmla="*/ 392219 w 4322220"/>
              <a:gd name="connsiteY21" fmla="*/ 3509885 h 6608785"/>
              <a:gd name="connsiteX22" fmla="*/ 424747 w 4322220"/>
              <a:gd name="connsiteY22" fmla="*/ 3433986 h 6608785"/>
              <a:gd name="connsiteX23" fmla="*/ 471732 w 4322220"/>
              <a:gd name="connsiteY23" fmla="*/ 3401458 h 6608785"/>
              <a:gd name="connsiteX24" fmla="*/ 442818 w 4322220"/>
              <a:gd name="connsiteY24" fmla="*/ 3354473 h 6608785"/>
              <a:gd name="connsiteX25" fmla="*/ 551245 w 4322220"/>
              <a:gd name="connsiteY25" fmla="*/ 3274960 h 6608785"/>
              <a:gd name="connsiteX26" fmla="*/ 627144 w 4322220"/>
              <a:gd name="connsiteY26" fmla="*/ 3441214 h 6608785"/>
              <a:gd name="connsiteX27" fmla="*/ 674129 w 4322220"/>
              <a:gd name="connsiteY27" fmla="*/ 3441214 h 6608785"/>
              <a:gd name="connsiteX28" fmla="*/ 674129 w 4322220"/>
              <a:gd name="connsiteY28" fmla="*/ 3546027 h 6608785"/>
              <a:gd name="connsiteX29" fmla="*/ 703043 w 4322220"/>
              <a:gd name="connsiteY29" fmla="*/ 3567712 h 6608785"/>
              <a:gd name="connsiteX30" fmla="*/ 811469 w 4322220"/>
              <a:gd name="connsiteY30" fmla="*/ 3531570 h 6608785"/>
              <a:gd name="connsiteX31" fmla="*/ 898211 w 4322220"/>
              <a:gd name="connsiteY31" fmla="*/ 3603855 h 6608785"/>
              <a:gd name="connsiteX32" fmla="*/ 1010252 w 4322220"/>
              <a:gd name="connsiteY32" fmla="*/ 3495428 h 6608785"/>
              <a:gd name="connsiteX33" fmla="*/ 863489 w 4322220"/>
              <a:gd name="connsiteY33" fmla="*/ 6608785 h 6608785"/>
              <a:gd name="connsiteX34" fmla="*/ 4322220 w 4322220"/>
              <a:gd name="connsiteY34" fmla="*/ 6539899 h 6608785"/>
              <a:gd name="connsiteX35" fmla="*/ 4238060 w 4322220"/>
              <a:gd name="connsiteY35" fmla="*/ 12040 h 6608785"/>
              <a:gd name="connsiteX36" fmla="*/ 84277 w 4322220"/>
              <a:gd name="connsiteY36" fmla="*/ 39708 h 6608785"/>
              <a:gd name="connsiteX37" fmla="*/ 825926 w 4322220"/>
              <a:gd name="connsiteY37" fmla="*/ 2581028 h 6608785"/>
              <a:gd name="connsiteX38" fmla="*/ 619915 w 4322220"/>
              <a:gd name="connsiteY38" fmla="*/ 2721983 h 6608785"/>
              <a:gd name="connsiteX0" fmla="*/ 619915 w 4568456"/>
              <a:gd name="connsiteY0" fmla="*/ 3221020 h 7107822"/>
              <a:gd name="connsiteX1" fmla="*/ 580159 w 4568456"/>
              <a:gd name="connsiteY1" fmla="*/ 3322218 h 7107822"/>
              <a:gd name="connsiteX2" fmla="*/ 471732 w 4568456"/>
              <a:gd name="connsiteY2" fmla="*/ 3300533 h 7107822"/>
              <a:gd name="connsiteX3" fmla="*/ 406676 w 4568456"/>
              <a:gd name="connsiteY3" fmla="*/ 3354746 h 7107822"/>
              <a:gd name="connsiteX4" fmla="*/ 381376 w 4568456"/>
              <a:gd name="connsiteY4" fmla="*/ 3398117 h 7107822"/>
              <a:gd name="connsiteX5" fmla="*/ 377762 w 4568456"/>
              <a:gd name="connsiteY5" fmla="*/ 3452330 h 7107822"/>
              <a:gd name="connsiteX6" fmla="*/ 330777 w 4568456"/>
              <a:gd name="connsiteY6" fmla="*/ 3506544 h 7107822"/>
              <a:gd name="connsiteX7" fmla="*/ 294635 w 4568456"/>
              <a:gd name="connsiteY7" fmla="*/ 3564371 h 7107822"/>
              <a:gd name="connsiteX8" fmla="*/ 254878 w 4568456"/>
              <a:gd name="connsiteY8" fmla="*/ 3524615 h 7107822"/>
              <a:gd name="connsiteX9" fmla="*/ 215122 w 4568456"/>
              <a:gd name="connsiteY9" fmla="*/ 3510158 h 7107822"/>
              <a:gd name="connsiteX10" fmla="*/ 193436 w 4568456"/>
              <a:gd name="connsiteY10" fmla="*/ 3553529 h 7107822"/>
              <a:gd name="connsiteX11" fmla="*/ 265721 w 4568456"/>
              <a:gd name="connsiteY11" fmla="*/ 3618585 h 7107822"/>
              <a:gd name="connsiteX12" fmla="*/ 197051 w 4568456"/>
              <a:gd name="connsiteY12" fmla="*/ 3651113 h 7107822"/>
              <a:gd name="connsiteX13" fmla="*/ 124766 w 4568456"/>
              <a:gd name="connsiteY13" fmla="*/ 3651113 h 7107822"/>
              <a:gd name="connsiteX14" fmla="*/ 77781 w 4568456"/>
              <a:gd name="connsiteY14" fmla="*/ 3690869 h 7107822"/>
              <a:gd name="connsiteX15" fmla="*/ 121152 w 4568456"/>
              <a:gd name="connsiteY15" fmla="*/ 3752311 h 7107822"/>
              <a:gd name="connsiteX16" fmla="*/ 157294 w 4568456"/>
              <a:gd name="connsiteY16" fmla="*/ 3795682 h 7107822"/>
              <a:gd name="connsiteX17" fmla="*/ 168137 w 4568456"/>
              <a:gd name="connsiteY17" fmla="*/ 3889652 h 7107822"/>
              <a:gd name="connsiteX18" fmla="*/ 251264 w 4568456"/>
              <a:gd name="connsiteY18" fmla="*/ 3907723 h 7107822"/>
              <a:gd name="connsiteX19" fmla="*/ 301863 w 4568456"/>
              <a:gd name="connsiteY19" fmla="*/ 3994465 h 7107822"/>
              <a:gd name="connsiteX20" fmla="*/ 370534 w 4568456"/>
              <a:gd name="connsiteY20" fmla="*/ 3914952 h 7107822"/>
              <a:gd name="connsiteX21" fmla="*/ 392219 w 4568456"/>
              <a:gd name="connsiteY21" fmla="*/ 4008922 h 7107822"/>
              <a:gd name="connsiteX22" fmla="*/ 424747 w 4568456"/>
              <a:gd name="connsiteY22" fmla="*/ 3933023 h 7107822"/>
              <a:gd name="connsiteX23" fmla="*/ 471732 w 4568456"/>
              <a:gd name="connsiteY23" fmla="*/ 3900495 h 7107822"/>
              <a:gd name="connsiteX24" fmla="*/ 442818 w 4568456"/>
              <a:gd name="connsiteY24" fmla="*/ 3853510 h 7107822"/>
              <a:gd name="connsiteX25" fmla="*/ 551245 w 4568456"/>
              <a:gd name="connsiteY25" fmla="*/ 3773997 h 7107822"/>
              <a:gd name="connsiteX26" fmla="*/ 627144 w 4568456"/>
              <a:gd name="connsiteY26" fmla="*/ 3940251 h 7107822"/>
              <a:gd name="connsiteX27" fmla="*/ 674129 w 4568456"/>
              <a:gd name="connsiteY27" fmla="*/ 3940251 h 7107822"/>
              <a:gd name="connsiteX28" fmla="*/ 674129 w 4568456"/>
              <a:gd name="connsiteY28" fmla="*/ 4045064 h 7107822"/>
              <a:gd name="connsiteX29" fmla="*/ 703043 w 4568456"/>
              <a:gd name="connsiteY29" fmla="*/ 4066749 h 7107822"/>
              <a:gd name="connsiteX30" fmla="*/ 811469 w 4568456"/>
              <a:gd name="connsiteY30" fmla="*/ 4030607 h 7107822"/>
              <a:gd name="connsiteX31" fmla="*/ 898211 w 4568456"/>
              <a:gd name="connsiteY31" fmla="*/ 4102892 h 7107822"/>
              <a:gd name="connsiteX32" fmla="*/ 1010252 w 4568456"/>
              <a:gd name="connsiteY32" fmla="*/ 3994465 h 7107822"/>
              <a:gd name="connsiteX33" fmla="*/ 863489 w 4568456"/>
              <a:gd name="connsiteY33" fmla="*/ 7107822 h 7107822"/>
              <a:gd name="connsiteX34" fmla="*/ 4322220 w 4568456"/>
              <a:gd name="connsiteY34" fmla="*/ 7038936 h 7107822"/>
              <a:gd name="connsiteX35" fmla="*/ 4238060 w 4568456"/>
              <a:gd name="connsiteY35" fmla="*/ 511077 h 7107822"/>
              <a:gd name="connsiteX36" fmla="*/ 84277 w 4568456"/>
              <a:gd name="connsiteY36" fmla="*/ 408116 h 7107822"/>
              <a:gd name="connsiteX37" fmla="*/ 825926 w 4568456"/>
              <a:gd name="connsiteY37" fmla="*/ 3080065 h 7107822"/>
              <a:gd name="connsiteX38" fmla="*/ 619915 w 4568456"/>
              <a:gd name="connsiteY38" fmla="*/ 3221020 h 7107822"/>
              <a:gd name="connsiteX0" fmla="*/ 619915 w 4568456"/>
              <a:gd name="connsiteY0" fmla="*/ 2851095 h 6737897"/>
              <a:gd name="connsiteX1" fmla="*/ 580159 w 4568456"/>
              <a:gd name="connsiteY1" fmla="*/ 2952293 h 6737897"/>
              <a:gd name="connsiteX2" fmla="*/ 471732 w 4568456"/>
              <a:gd name="connsiteY2" fmla="*/ 2930608 h 6737897"/>
              <a:gd name="connsiteX3" fmla="*/ 406676 w 4568456"/>
              <a:gd name="connsiteY3" fmla="*/ 2984821 h 6737897"/>
              <a:gd name="connsiteX4" fmla="*/ 381376 w 4568456"/>
              <a:gd name="connsiteY4" fmla="*/ 3028192 h 6737897"/>
              <a:gd name="connsiteX5" fmla="*/ 377762 w 4568456"/>
              <a:gd name="connsiteY5" fmla="*/ 3082405 h 6737897"/>
              <a:gd name="connsiteX6" fmla="*/ 330777 w 4568456"/>
              <a:gd name="connsiteY6" fmla="*/ 3136619 h 6737897"/>
              <a:gd name="connsiteX7" fmla="*/ 294635 w 4568456"/>
              <a:gd name="connsiteY7" fmla="*/ 3194446 h 6737897"/>
              <a:gd name="connsiteX8" fmla="*/ 254878 w 4568456"/>
              <a:gd name="connsiteY8" fmla="*/ 3154690 h 6737897"/>
              <a:gd name="connsiteX9" fmla="*/ 215122 w 4568456"/>
              <a:gd name="connsiteY9" fmla="*/ 3140233 h 6737897"/>
              <a:gd name="connsiteX10" fmla="*/ 193436 w 4568456"/>
              <a:gd name="connsiteY10" fmla="*/ 3183604 h 6737897"/>
              <a:gd name="connsiteX11" fmla="*/ 265721 w 4568456"/>
              <a:gd name="connsiteY11" fmla="*/ 3248660 h 6737897"/>
              <a:gd name="connsiteX12" fmla="*/ 197051 w 4568456"/>
              <a:gd name="connsiteY12" fmla="*/ 3281188 h 6737897"/>
              <a:gd name="connsiteX13" fmla="*/ 124766 w 4568456"/>
              <a:gd name="connsiteY13" fmla="*/ 3281188 h 6737897"/>
              <a:gd name="connsiteX14" fmla="*/ 77781 w 4568456"/>
              <a:gd name="connsiteY14" fmla="*/ 3320944 h 6737897"/>
              <a:gd name="connsiteX15" fmla="*/ 121152 w 4568456"/>
              <a:gd name="connsiteY15" fmla="*/ 3382386 h 6737897"/>
              <a:gd name="connsiteX16" fmla="*/ 157294 w 4568456"/>
              <a:gd name="connsiteY16" fmla="*/ 3425757 h 6737897"/>
              <a:gd name="connsiteX17" fmla="*/ 168137 w 4568456"/>
              <a:gd name="connsiteY17" fmla="*/ 3519727 h 6737897"/>
              <a:gd name="connsiteX18" fmla="*/ 251264 w 4568456"/>
              <a:gd name="connsiteY18" fmla="*/ 3537798 h 6737897"/>
              <a:gd name="connsiteX19" fmla="*/ 301863 w 4568456"/>
              <a:gd name="connsiteY19" fmla="*/ 3624540 h 6737897"/>
              <a:gd name="connsiteX20" fmla="*/ 370534 w 4568456"/>
              <a:gd name="connsiteY20" fmla="*/ 3545027 h 6737897"/>
              <a:gd name="connsiteX21" fmla="*/ 392219 w 4568456"/>
              <a:gd name="connsiteY21" fmla="*/ 3638997 h 6737897"/>
              <a:gd name="connsiteX22" fmla="*/ 424747 w 4568456"/>
              <a:gd name="connsiteY22" fmla="*/ 3563098 h 6737897"/>
              <a:gd name="connsiteX23" fmla="*/ 471732 w 4568456"/>
              <a:gd name="connsiteY23" fmla="*/ 3530570 h 6737897"/>
              <a:gd name="connsiteX24" fmla="*/ 442818 w 4568456"/>
              <a:gd name="connsiteY24" fmla="*/ 3483585 h 6737897"/>
              <a:gd name="connsiteX25" fmla="*/ 551245 w 4568456"/>
              <a:gd name="connsiteY25" fmla="*/ 3404072 h 6737897"/>
              <a:gd name="connsiteX26" fmla="*/ 627144 w 4568456"/>
              <a:gd name="connsiteY26" fmla="*/ 3570326 h 6737897"/>
              <a:gd name="connsiteX27" fmla="*/ 674129 w 4568456"/>
              <a:gd name="connsiteY27" fmla="*/ 3570326 h 6737897"/>
              <a:gd name="connsiteX28" fmla="*/ 674129 w 4568456"/>
              <a:gd name="connsiteY28" fmla="*/ 3675139 h 6737897"/>
              <a:gd name="connsiteX29" fmla="*/ 703043 w 4568456"/>
              <a:gd name="connsiteY29" fmla="*/ 3696824 h 6737897"/>
              <a:gd name="connsiteX30" fmla="*/ 811469 w 4568456"/>
              <a:gd name="connsiteY30" fmla="*/ 3660682 h 6737897"/>
              <a:gd name="connsiteX31" fmla="*/ 898211 w 4568456"/>
              <a:gd name="connsiteY31" fmla="*/ 3732967 h 6737897"/>
              <a:gd name="connsiteX32" fmla="*/ 1010252 w 4568456"/>
              <a:gd name="connsiteY32" fmla="*/ 3624540 h 6737897"/>
              <a:gd name="connsiteX33" fmla="*/ 863489 w 4568456"/>
              <a:gd name="connsiteY33" fmla="*/ 6737897 h 6737897"/>
              <a:gd name="connsiteX34" fmla="*/ 4322220 w 4568456"/>
              <a:gd name="connsiteY34" fmla="*/ 6669011 h 6737897"/>
              <a:gd name="connsiteX35" fmla="*/ 4238060 w 4568456"/>
              <a:gd name="connsiteY35" fmla="*/ 141152 h 6737897"/>
              <a:gd name="connsiteX36" fmla="*/ 84277 w 4568456"/>
              <a:gd name="connsiteY36" fmla="*/ 38191 h 6737897"/>
              <a:gd name="connsiteX37" fmla="*/ 825926 w 4568456"/>
              <a:gd name="connsiteY37" fmla="*/ 2710140 h 6737897"/>
              <a:gd name="connsiteX38" fmla="*/ 619915 w 4568456"/>
              <a:gd name="connsiteY38" fmla="*/ 2851095 h 6737897"/>
              <a:gd name="connsiteX0" fmla="*/ 619915 w 4322220"/>
              <a:gd name="connsiteY0" fmla="*/ 2851095 h 6737897"/>
              <a:gd name="connsiteX1" fmla="*/ 580159 w 4322220"/>
              <a:gd name="connsiteY1" fmla="*/ 2952293 h 6737897"/>
              <a:gd name="connsiteX2" fmla="*/ 471732 w 4322220"/>
              <a:gd name="connsiteY2" fmla="*/ 2930608 h 6737897"/>
              <a:gd name="connsiteX3" fmla="*/ 406676 w 4322220"/>
              <a:gd name="connsiteY3" fmla="*/ 2984821 h 6737897"/>
              <a:gd name="connsiteX4" fmla="*/ 381376 w 4322220"/>
              <a:gd name="connsiteY4" fmla="*/ 3028192 h 6737897"/>
              <a:gd name="connsiteX5" fmla="*/ 377762 w 4322220"/>
              <a:gd name="connsiteY5" fmla="*/ 3082405 h 6737897"/>
              <a:gd name="connsiteX6" fmla="*/ 330777 w 4322220"/>
              <a:gd name="connsiteY6" fmla="*/ 3136619 h 6737897"/>
              <a:gd name="connsiteX7" fmla="*/ 294635 w 4322220"/>
              <a:gd name="connsiteY7" fmla="*/ 3194446 h 6737897"/>
              <a:gd name="connsiteX8" fmla="*/ 254878 w 4322220"/>
              <a:gd name="connsiteY8" fmla="*/ 3154690 h 6737897"/>
              <a:gd name="connsiteX9" fmla="*/ 215122 w 4322220"/>
              <a:gd name="connsiteY9" fmla="*/ 3140233 h 6737897"/>
              <a:gd name="connsiteX10" fmla="*/ 193436 w 4322220"/>
              <a:gd name="connsiteY10" fmla="*/ 3183604 h 6737897"/>
              <a:gd name="connsiteX11" fmla="*/ 265721 w 4322220"/>
              <a:gd name="connsiteY11" fmla="*/ 3248660 h 6737897"/>
              <a:gd name="connsiteX12" fmla="*/ 197051 w 4322220"/>
              <a:gd name="connsiteY12" fmla="*/ 3281188 h 6737897"/>
              <a:gd name="connsiteX13" fmla="*/ 124766 w 4322220"/>
              <a:gd name="connsiteY13" fmla="*/ 3281188 h 6737897"/>
              <a:gd name="connsiteX14" fmla="*/ 77781 w 4322220"/>
              <a:gd name="connsiteY14" fmla="*/ 3320944 h 6737897"/>
              <a:gd name="connsiteX15" fmla="*/ 121152 w 4322220"/>
              <a:gd name="connsiteY15" fmla="*/ 3382386 h 6737897"/>
              <a:gd name="connsiteX16" fmla="*/ 157294 w 4322220"/>
              <a:gd name="connsiteY16" fmla="*/ 3425757 h 6737897"/>
              <a:gd name="connsiteX17" fmla="*/ 168137 w 4322220"/>
              <a:gd name="connsiteY17" fmla="*/ 3519727 h 6737897"/>
              <a:gd name="connsiteX18" fmla="*/ 251264 w 4322220"/>
              <a:gd name="connsiteY18" fmla="*/ 3537798 h 6737897"/>
              <a:gd name="connsiteX19" fmla="*/ 301863 w 4322220"/>
              <a:gd name="connsiteY19" fmla="*/ 3624540 h 6737897"/>
              <a:gd name="connsiteX20" fmla="*/ 370534 w 4322220"/>
              <a:gd name="connsiteY20" fmla="*/ 3545027 h 6737897"/>
              <a:gd name="connsiteX21" fmla="*/ 392219 w 4322220"/>
              <a:gd name="connsiteY21" fmla="*/ 3638997 h 6737897"/>
              <a:gd name="connsiteX22" fmla="*/ 424747 w 4322220"/>
              <a:gd name="connsiteY22" fmla="*/ 3563098 h 6737897"/>
              <a:gd name="connsiteX23" fmla="*/ 471732 w 4322220"/>
              <a:gd name="connsiteY23" fmla="*/ 3530570 h 6737897"/>
              <a:gd name="connsiteX24" fmla="*/ 442818 w 4322220"/>
              <a:gd name="connsiteY24" fmla="*/ 3483585 h 6737897"/>
              <a:gd name="connsiteX25" fmla="*/ 551245 w 4322220"/>
              <a:gd name="connsiteY25" fmla="*/ 3404072 h 6737897"/>
              <a:gd name="connsiteX26" fmla="*/ 627144 w 4322220"/>
              <a:gd name="connsiteY26" fmla="*/ 3570326 h 6737897"/>
              <a:gd name="connsiteX27" fmla="*/ 674129 w 4322220"/>
              <a:gd name="connsiteY27" fmla="*/ 3570326 h 6737897"/>
              <a:gd name="connsiteX28" fmla="*/ 674129 w 4322220"/>
              <a:gd name="connsiteY28" fmla="*/ 3675139 h 6737897"/>
              <a:gd name="connsiteX29" fmla="*/ 703043 w 4322220"/>
              <a:gd name="connsiteY29" fmla="*/ 3696824 h 6737897"/>
              <a:gd name="connsiteX30" fmla="*/ 811469 w 4322220"/>
              <a:gd name="connsiteY30" fmla="*/ 3660682 h 6737897"/>
              <a:gd name="connsiteX31" fmla="*/ 898211 w 4322220"/>
              <a:gd name="connsiteY31" fmla="*/ 3732967 h 6737897"/>
              <a:gd name="connsiteX32" fmla="*/ 1010252 w 4322220"/>
              <a:gd name="connsiteY32" fmla="*/ 3624540 h 6737897"/>
              <a:gd name="connsiteX33" fmla="*/ 863489 w 4322220"/>
              <a:gd name="connsiteY33" fmla="*/ 6737897 h 6737897"/>
              <a:gd name="connsiteX34" fmla="*/ 4322220 w 4322220"/>
              <a:gd name="connsiteY34" fmla="*/ 6669011 h 6737897"/>
              <a:gd name="connsiteX35" fmla="*/ 4238060 w 4322220"/>
              <a:gd name="connsiteY35" fmla="*/ 141152 h 6737897"/>
              <a:gd name="connsiteX36" fmla="*/ 84277 w 4322220"/>
              <a:gd name="connsiteY36" fmla="*/ 38191 h 6737897"/>
              <a:gd name="connsiteX37" fmla="*/ 825926 w 4322220"/>
              <a:gd name="connsiteY37" fmla="*/ 2710140 h 6737897"/>
              <a:gd name="connsiteX38" fmla="*/ 619915 w 4322220"/>
              <a:gd name="connsiteY38" fmla="*/ 2851095 h 6737897"/>
              <a:gd name="connsiteX0" fmla="*/ 619915 w 4322220"/>
              <a:gd name="connsiteY0" fmla="*/ 2851095 h 6737897"/>
              <a:gd name="connsiteX1" fmla="*/ 580159 w 4322220"/>
              <a:gd name="connsiteY1" fmla="*/ 2952293 h 6737897"/>
              <a:gd name="connsiteX2" fmla="*/ 471732 w 4322220"/>
              <a:gd name="connsiteY2" fmla="*/ 2930608 h 6737897"/>
              <a:gd name="connsiteX3" fmla="*/ 406676 w 4322220"/>
              <a:gd name="connsiteY3" fmla="*/ 2984821 h 6737897"/>
              <a:gd name="connsiteX4" fmla="*/ 381376 w 4322220"/>
              <a:gd name="connsiteY4" fmla="*/ 3028192 h 6737897"/>
              <a:gd name="connsiteX5" fmla="*/ 377762 w 4322220"/>
              <a:gd name="connsiteY5" fmla="*/ 3082405 h 6737897"/>
              <a:gd name="connsiteX6" fmla="*/ 330777 w 4322220"/>
              <a:gd name="connsiteY6" fmla="*/ 3136619 h 6737897"/>
              <a:gd name="connsiteX7" fmla="*/ 294635 w 4322220"/>
              <a:gd name="connsiteY7" fmla="*/ 3194446 h 6737897"/>
              <a:gd name="connsiteX8" fmla="*/ 254878 w 4322220"/>
              <a:gd name="connsiteY8" fmla="*/ 3154690 h 6737897"/>
              <a:gd name="connsiteX9" fmla="*/ 215122 w 4322220"/>
              <a:gd name="connsiteY9" fmla="*/ 3140233 h 6737897"/>
              <a:gd name="connsiteX10" fmla="*/ 193436 w 4322220"/>
              <a:gd name="connsiteY10" fmla="*/ 3183604 h 6737897"/>
              <a:gd name="connsiteX11" fmla="*/ 265721 w 4322220"/>
              <a:gd name="connsiteY11" fmla="*/ 3248660 h 6737897"/>
              <a:gd name="connsiteX12" fmla="*/ 197051 w 4322220"/>
              <a:gd name="connsiteY12" fmla="*/ 3281188 h 6737897"/>
              <a:gd name="connsiteX13" fmla="*/ 124766 w 4322220"/>
              <a:gd name="connsiteY13" fmla="*/ 3281188 h 6737897"/>
              <a:gd name="connsiteX14" fmla="*/ 77781 w 4322220"/>
              <a:gd name="connsiteY14" fmla="*/ 3320944 h 6737897"/>
              <a:gd name="connsiteX15" fmla="*/ 121152 w 4322220"/>
              <a:gd name="connsiteY15" fmla="*/ 3382386 h 6737897"/>
              <a:gd name="connsiteX16" fmla="*/ 157294 w 4322220"/>
              <a:gd name="connsiteY16" fmla="*/ 3425757 h 6737897"/>
              <a:gd name="connsiteX17" fmla="*/ 168137 w 4322220"/>
              <a:gd name="connsiteY17" fmla="*/ 3519727 h 6737897"/>
              <a:gd name="connsiteX18" fmla="*/ 251264 w 4322220"/>
              <a:gd name="connsiteY18" fmla="*/ 3537798 h 6737897"/>
              <a:gd name="connsiteX19" fmla="*/ 301863 w 4322220"/>
              <a:gd name="connsiteY19" fmla="*/ 3624540 h 6737897"/>
              <a:gd name="connsiteX20" fmla="*/ 370534 w 4322220"/>
              <a:gd name="connsiteY20" fmla="*/ 3545027 h 6737897"/>
              <a:gd name="connsiteX21" fmla="*/ 392219 w 4322220"/>
              <a:gd name="connsiteY21" fmla="*/ 3638997 h 6737897"/>
              <a:gd name="connsiteX22" fmla="*/ 424747 w 4322220"/>
              <a:gd name="connsiteY22" fmla="*/ 3563098 h 6737897"/>
              <a:gd name="connsiteX23" fmla="*/ 471732 w 4322220"/>
              <a:gd name="connsiteY23" fmla="*/ 3530570 h 6737897"/>
              <a:gd name="connsiteX24" fmla="*/ 442818 w 4322220"/>
              <a:gd name="connsiteY24" fmla="*/ 3483585 h 6737897"/>
              <a:gd name="connsiteX25" fmla="*/ 551245 w 4322220"/>
              <a:gd name="connsiteY25" fmla="*/ 3404072 h 6737897"/>
              <a:gd name="connsiteX26" fmla="*/ 627144 w 4322220"/>
              <a:gd name="connsiteY26" fmla="*/ 3570326 h 6737897"/>
              <a:gd name="connsiteX27" fmla="*/ 674129 w 4322220"/>
              <a:gd name="connsiteY27" fmla="*/ 3570326 h 6737897"/>
              <a:gd name="connsiteX28" fmla="*/ 674129 w 4322220"/>
              <a:gd name="connsiteY28" fmla="*/ 3675139 h 6737897"/>
              <a:gd name="connsiteX29" fmla="*/ 703043 w 4322220"/>
              <a:gd name="connsiteY29" fmla="*/ 3696824 h 6737897"/>
              <a:gd name="connsiteX30" fmla="*/ 811469 w 4322220"/>
              <a:gd name="connsiteY30" fmla="*/ 3660682 h 6737897"/>
              <a:gd name="connsiteX31" fmla="*/ 898211 w 4322220"/>
              <a:gd name="connsiteY31" fmla="*/ 3732967 h 6737897"/>
              <a:gd name="connsiteX32" fmla="*/ 1010252 w 4322220"/>
              <a:gd name="connsiteY32" fmla="*/ 3624540 h 6737897"/>
              <a:gd name="connsiteX33" fmla="*/ 863489 w 4322220"/>
              <a:gd name="connsiteY33" fmla="*/ 6737897 h 6737897"/>
              <a:gd name="connsiteX34" fmla="*/ 4322220 w 4322220"/>
              <a:gd name="connsiteY34" fmla="*/ 6669011 h 6737897"/>
              <a:gd name="connsiteX35" fmla="*/ 4238060 w 4322220"/>
              <a:gd name="connsiteY35" fmla="*/ 141152 h 6737897"/>
              <a:gd name="connsiteX36" fmla="*/ 84277 w 4322220"/>
              <a:gd name="connsiteY36" fmla="*/ 38191 h 6737897"/>
              <a:gd name="connsiteX37" fmla="*/ 825926 w 4322220"/>
              <a:gd name="connsiteY37" fmla="*/ 2710140 h 6737897"/>
              <a:gd name="connsiteX38" fmla="*/ 619915 w 4322220"/>
              <a:gd name="connsiteY38" fmla="*/ 2851095 h 6737897"/>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63824 w 4315510"/>
              <a:gd name="connsiteY20" fmla="*/ 3541744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36108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63824 w 4315510"/>
              <a:gd name="connsiteY20" fmla="*/ 3541744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51591 w 4315510"/>
              <a:gd name="connsiteY20" fmla="*/ 3557035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51591 w 4315510"/>
              <a:gd name="connsiteY20" fmla="*/ 3557035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792526 w 4315510"/>
              <a:gd name="connsiteY30" fmla="*/ 3694097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720771 w 4423076"/>
              <a:gd name="connsiteY0" fmla="*/ 2812904 h 6699706"/>
              <a:gd name="connsiteX1" fmla="*/ 681015 w 4423076"/>
              <a:gd name="connsiteY1" fmla="*/ 2914102 h 6699706"/>
              <a:gd name="connsiteX2" fmla="*/ 572588 w 4423076"/>
              <a:gd name="connsiteY2" fmla="*/ 2892417 h 6699706"/>
              <a:gd name="connsiteX3" fmla="*/ 507532 w 4423076"/>
              <a:gd name="connsiteY3" fmla="*/ 2946630 h 6699706"/>
              <a:gd name="connsiteX4" fmla="*/ 482232 w 4423076"/>
              <a:gd name="connsiteY4" fmla="*/ 2990001 h 6699706"/>
              <a:gd name="connsiteX5" fmla="*/ 478618 w 4423076"/>
              <a:gd name="connsiteY5" fmla="*/ 3044214 h 6699706"/>
              <a:gd name="connsiteX6" fmla="*/ 431633 w 4423076"/>
              <a:gd name="connsiteY6" fmla="*/ 3098428 h 6699706"/>
              <a:gd name="connsiteX7" fmla="*/ 395491 w 4423076"/>
              <a:gd name="connsiteY7" fmla="*/ 3156255 h 6699706"/>
              <a:gd name="connsiteX8" fmla="*/ 355734 w 4423076"/>
              <a:gd name="connsiteY8" fmla="*/ 3116499 h 6699706"/>
              <a:gd name="connsiteX9" fmla="*/ 315978 w 4423076"/>
              <a:gd name="connsiteY9" fmla="*/ 3102042 h 6699706"/>
              <a:gd name="connsiteX10" fmla="*/ 294292 w 4423076"/>
              <a:gd name="connsiteY10" fmla="*/ 3145413 h 6699706"/>
              <a:gd name="connsiteX11" fmla="*/ 366577 w 4423076"/>
              <a:gd name="connsiteY11" fmla="*/ 3210469 h 6699706"/>
              <a:gd name="connsiteX12" fmla="*/ 297907 w 4423076"/>
              <a:gd name="connsiteY12" fmla="*/ 3242997 h 6699706"/>
              <a:gd name="connsiteX13" fmla="*/ 225622 w 4423076"/>
              <a:gd name="connsiteY13" fmla="*/ 3242997 h 6699706"/>
              <a:gd name="connsiteX14" fmla="*/ 178637 w 4423076"/>
              <a:gd name="connsiteY14" fmla="*/ 3282753 h 6699706"/>
              <a:gd name="connsiteX15" fmla="*/ 222008 w 4423076"/>
              <a:gd name="connsiteY15" fmla="*/ 3344195 h 6699706"/>
              <a:gd name="connsiteX16" fmla="*/ 258150 w 4423076"/>
              <a:gd name="connsiteY16" fmla="*/ 3387566 h 6699706"/>
              <a:gd name="connsiteX17" fmla="*/ 268993 w 4423076"/>
              <a:gd name="connsiteY17" fmla="*/ 3481536 h 6699706"/>
              <a:gd name="connsiteX18" fmla="*/ 352120 w 4423076"/>
              <a:gd name="connsiteY18" fmla="*/ 3499607 h 6699706"/>
              <a:gd name="connsiteX19" fmla="*/ 402719 w 4423076"/>
              <a:gd name="connsiteY19" fmla="*/ 3586349 h 6699706"/>
              <a:gd name="connsiteX20" fmla="*/ 459157 w 4423076"/>
              <a:gd name="connsiteY20" fmla="*/ 3522127 h 6699706"/>
              <a:gd name="connsiteX21" fmla="*/ 493075 w 4423076"/>
              <a:gd name="connsiteY21" fmla="*/ 3600806 h 6699706"/>
              <a:gd name="connsiteX22" fmla="*/ 525603 w 4423076"/>
              <a:gd name="connsiteY22" fmla="*/ 3524907 h 6699706"/>
              <a:gd name="connsiteX23" fmla="*/ 572588 w 4423076"/>
              <a:gd name="connsiteY23" fmla="*/ 3492379 h 6699706"/>
              <a:gd name="connsiteX24" fmla="*/ 574256 w 4423076"/>
              <a:gd name="connsiteY24" fmla="*/ 3445394 h 6699706"/>
              <a:gd name="connsiteX25" fmla="*/ 652101 w 4423076"/>
              <a:gd name="connsiteY25" fmla="*/ 3365881 h 6699706"/>
              <a:gd name="connsiteX26" fmla="*/ 728000 w 4423076"/>
              <a:gd name="connsiteY26" fmla="*/ 3532135 h 6699706"/>
              <a:gd name="connsiteX27" fmla="*/ 774985 w 4423076"/>
              <a:gd name="connsiteY27" fmla="*/ 3532135 h 6699706"/>
              <a:gd name="connsiteX28" fmla="*/ 774985 w 4423076"/>
              <a:gd name="connsiteY28" fmla="*/ 3636948 h 6699706"/>
              <a:gd name="connsiteX29" fmla="*/ 803899 w 4423076"/>
              <a:gd name="connsiteY29" fmla="*/ 3658633 h 6699706"/>
              <a:gd name="connsiteX30" fmla="*/ 900092 w 4423076"/>
              <a:gd name="connsiteY30" fmla="*/ 3659189 h 6699706"/>
              <a:gd name="connsiteX31" fmla="*/ 999067 w 4423076"/>
              <a:gd name="connsiteY31" fmla="*/ 3694776 h 6699706"/>
              <a:gd name="connsiteX32" fmla="*/ 1111108 w 4423076"/>
              <a:gd name="connsiteY32" fmla="*/ 3586349 h 6699706"/>
              <a:gd name="connsiteX33" fmla="*/ 964345 w 4423076"/>
              <a:gd name="connsiteY33" fmla="*/ 6699706 h 6699706"/>
              <a:gd name="connsiteX34" fmla="*/ 4423076 w 4423076"/>
              <a:gd name="connsiteY34" fmla="*/ 6630820 h 6699706"/>
              <a:gd name="connsiteX35" fmla="*/ 4338916 w 4423076"/>
              <a:gd name="connsiteY35" fmla="*/ 102961 h 6699706"/>
              <a:gd name="connsiteX36" fmla="*/ 185133 w 4423076"/>
              <a:gd name="connsiteY36" fmla="*/ 0 h 6699706"/>
              <a:gd name="connsiteX37" fmla="*/ 720771 w 4423076"/>
              <a:gd name="connsiteY37" fmla="*/ 2812904 h 6699706"/>
              <a:gd name="connsiteX0" fmla="*/ 190750 w 4428693"/>
              <a:gd name="connsiteY0" fmla="*/ 0 h 6699706"/>
              <a:gd name="connsiteX1" fmla="*/ 686632 w 4428693"/>
              <a:gd name="connsiteY1" fmla="*/ 2914102 h 6699706"/>
              <a:gd name="connsiteX2" fmla="*/ 578205 w 4428693"/>
              <a:gd name="connsiteY2" fmla="*/ 2892417 h 6699706"/>
              <a:gd name="connsiteX3" fmla="*/ 513149 w 4428693"/>
              <a:gd name="connsiteY3" fmla="*/ 2946630 h 6699706"/>
              <a:gd name="connsiteX4" fmla="*/ 487849 w 4428693"/>
              <a:gd name="connsiteY4" fmla="*/ 2990001 h 6699706"/>
              <a:gd name="connsiteX5" fmla="*/ 484235 w 4428693"/>
              <a:gd name="connsiteY5" fmla="*/ 3044214 h 6699706"/>
              <a:gd name="connsiteX6" fmla="*/ 437250 w 4428693"/>
              <a:gd name="connsiteY6" fmla="*/ 3098428 h 6699706"/>
              <a:gd name="connsiteX7" fmla="*/ 401108 w 4428693"/>
              <a:gd name="connsiteY7" fmla="*/ 3156255 h 6699706"/>
              <a:gd name="connsiteX8" fmla="*/ 361351 w 4428693"/>
              <a:gd name="connsiteY8" fmla="*/ 3116499 h 6699706"/>
              <a:gd name="connsiteX9" fmla="*/ 321595 w 4428693"/>
              <a:gd name="connsiteY9" fmla="*/ 3102042 h 6699706"/>
              <a:gd name="connsiteX10" fmla="*/ 299909 w 4428693"/>
              <a:gd name="connsiteY10" fmla="*/ 3145413 h 6699706"/>
              <a:gd name="connsiteX11" fmla="*/ 372194 w 4428693"/>
              <a:gd name="connsiteY11" fmla="*/ 3210469 h 6699706"/>
              <a:gd name="connsiteX12" fmla="*/ 303524 w 4428693"/>
              <a:gd name="connsiteY12" fmla="*/ 3242997 h 6699706"/>
              <a:gd name="connsiteX13" fmla="*/ 231239 w 4428693"/>
              <a:gd name="connsiteY13" fmla="*/ 3242997 h 6699706"/>
              <a:gd name="connsiteX14" fmla="*/ 184254 w 4428693"/>
              <a:gd name="connsiteY14" fmla="*/ 3282753 h 6699706"/>
              <a:gd name="connsiteX15" fmla="*/ 227625 w 4428693"/>
              <a:gd name="connsiteY15" fmla="*/ 3344195 h 6699706"/>
              <a:gd name="connsiteX16" fmla="*/ 263767 w 4428693"/>
              <a:gd name="connsiteY16" fmla="*/ 3387566 h 6699706"/>
              <a:gd name="connsiteX17" fmla="*/ 274610 w 4428693"/>
              <a:gd name="connsiteY17" fmla="*/ 3481536 h 6699706"/>
              <a:gd name="connsiteX18" fmla="*/ 357737 w 4428693"/>
              <a:gd name="connsiteY18" fmla="*/ 3499607 h 6699706"/>
              <a:gd name="connsiteX19" fmla="*/ 408336 w 4428693"/>
              <a:gd name="connsiteY19" fmla="*/ 3586349 h 6699706"/>
              <a:gd name="connsiteX20" fmla="*/ 464774 w 4428693"/>
              <a:gd name="connsiteY20" fmla="*/ 3522127 h 6699706"/>
              <a:gd name="connsiteX21" fmla="*/ 498692 w 4428693"/>
              <a:gd name="connsiteY21" fmla="*/ 3600806 h 6699706"/>
              <a:gd name="connsiteX22" fmla="*/ 531220 w 4428693"/>
              <a:gd name="connsiteY22" fmla="*/ 3524907 h 6699706"/>
              <a:gd name="connsiteX23" fmla="*/ 578205 w 4428693"/>
              <a:gd name="connsiteY23" fmla="*/ 3492379 h 6699706"/>
              <a:gd name="connsiteX24" fmla="*/ 579873 w 4428693"/>
              <a:gd name="connsiteY24" fmla="*/ 3445394 h 6699706"/>
              <a:gd name="connsiteX25" fmla="*/ 657718 w 4428693"/>
              <a:gd name="connsiteY25" fmla="*/ 3365881 h 6699706"/>
              <a:gd name="connsiteX26" fmla="*/ 733617 w 4428693"/>
              <a:gd name="connsiteY26" fmla="*/ 3532135 h 6699706"/>
              <a:gd name="connsiteX27" fmla="*/ 780602 w 4428693"/>
              <a:gd name="connsiteY27" fmla="*/ 3532135 h 6699706"/>
              <a:gd name="connsiteX28" fmla="*/ 780602 w 4428693"/>
              <a:gd name="connsiteY28" fmla="*/ 3636948 h 6699706"/>
              <a:gd name="connsiteX29" fmla="*/ 809516 w 4428693"/>
              <a:gd name="connsiteY29" fmla="*/ 3658633 h 6699706"/>
              <a:gd name="connsiteX30" fmla="*/ 905709 w 4428693"/>
              <a:gd name="connsiteY30" fmla="*/ 3659189 h 6699706"/>
              <a:gd name="connsiteX31" fmla="*/ 1004684 w 4428693"/>
              <a:gd name="connsiteY31" fmla="*/ 3694776 h 6699706"/>
              <a:gd name="connsiteX32" fmla="*/ 1116725 w 4428693"/>
              <a:gd name="connsiteY32" fmla="*/ 3586349 h 6699706"/>
              <a:gd name="connsiteX33" fmla="*/ 969962 w 4428693"/>
              <a:gd name="connsiteY33" fmla="*/ 6699706 h 6699706"/>
              <a:gd name="connsiteX34" fmla="*/ 4428693 w 4428693"/>
              <a:gd name="connsiteY34" fmla="*/ 6630820 h 6699706"/>
              <a:gd name="connsiteX35" fmla="*/ 4344533 w 4428693"/>
              <a:gd name="connsiteY35" fmla="*/ 102961 h 6699706"/>
              <a:gd name="connsiteX36" fmla="*/ 190750 w 4428693"/>
              <a:gd name="connsiteY36" fmla="*/ 0 h 6699706"/>
              <a:gd name="connsiteX0" fmla="*/ 189483 w 4427426"/>
              <a:gd name="connsiteY0" fmla="*/ 0 h 6699706"/>
              <a:gd name="connsiteX1" fmla="*/ 685365 w 4427426"/>
              <a:gd name="connsiteY1" fmla="*/ 2914102 h 6699706"/>
              <a:gd name="connsiteX2" fmla="*/ 511882 w 4427426"/>
              <a:gd name="connsiteY2" fmla="*/ 2946630 h 6699706"/>
              <a:gd name="connsiteX3" fmla="*/ 486582 w 4427426"/>
              <a:gd name="connsiteY3" fmla="*/ 2990001 h 6699706"/>
              <a:gd name="connsiteX4" fmla="*/ 482968 w 4427426"/>
              <a:gd name="connsiteY4" fmla="*/ 3044214 h 6699706"/>
              <a:gd name="connsiteX5" fmla="*/ 435983 w 4427426"/>
              <a:gd name="connsiteY5" fmla="*/ 3098428 h 6699706"/>
              <a:gd name="connsiteX6" fmla="*/ 399841 w 4427426"/>
              <a:gd name="connsiteY6" fmla="*/ 3156255 h 6699706"/>
              <a:gd name="connsiteX7" fmla="*/ 360084 w 4427426"/>
              <a:gd name="connsiteY7" fmla="*/ 3116499 h 6699706"/>
              <a:gd name="connsiteX8" fmla="*/ 320328 w 4427426"/>
              <a:gd name="connsiteY8" fmla="*/ 3102042 h 6699706"/>
              <a:gd name="connsiteX9" fmla="*/ 298642 w 4427426"/>
              <a:gd name="connsiteY9" fmla="*/ 3145413 h 6699706"/>
              <a:gd name="connsiteX10" fmla="*/ 370927 w 4427426"/>
              <a:gd name="connsiteY10" fmla="*/ 3210469 h 6699706"/>
              <a:gd name="connsiteX11" fmla="*/ 302257 w 4427426"/>
              <a:gd name="connsiteY11" fmla="*/ 3242997 h 6699706"/>
              <a:gd name="connsiteX12" fmla="*/ 229972 w 4427426"/>
              <a:gd name="connsiteY12" fmla="*/ 3242997 h 6699706"/>
              <a:gd name="connsiteX13" fmla="*/ 182987 w 4427426"/>
              <a:gd name="connsiteY13" fmla="*/ 3282753 h 6699706"/>
              <a:gd name="connsiteX14" fmla="*/ 226358 w 4427426"/>
              <a:gd name="connsiteY14" fmla="*/ 3344195 h 6699706"/>
              <a:gd name="connsiteX15" fmla="*/ 262500 w 4427426"/>
              <a:gd name="connsiteY15" fmla="*/ 3387566 h 6699706"/>
              <a:gd name="connsiteX16" fmla="*/ 273343 w 4427426"/>
              <a:gd name="connsiteY16" fmla="*/ 3481536 h 6699706"/>
              <a:gd name="connsiteX17" fmla="*/ 356470 w 4427426"/>
              <a:gd name="connsiteY17" fmla="*/ 3499607 h 6699706"/>
              <a:gd name="connsiteX18" fmla="*/ 407069 w 4427426"/>
              <a:gd name="connsiteY18" fmla="*/ 3586349 h 6699706"/>
              <a:gd name="connsiteX19" fmla="*/ 463507 w 4427426"/>
              <a:gd name="connsiteY19" fmla="*/ 3522127 h 6699706"/>
              <a:gd name="connsiteX20" fmla="*/ 497425 w 4427426"/>
              <a:gd name="connsiteY20" fmla="*/ 3600806 h 6699706"/>
              <a:gd name="connsiteX21" fmla="*/ 529953 w 4427426"/>
              <a:gd name="connsiteY21" fmla="*/ 3524907 h 6699706"/>
              <a:gd name="connsiteX22" fmla="*/ 576938 w 4427426"/>
              <a:gd name="connsiteY22" fmla="*/ 3492379 h 6699706"/>
              <a:gd name="connsiteX23" fmla="*/ 578606 w 4427426"/>
              <a:gd name="connsiteY23" fmla="*/ 3445394 h 6699706"/>
              <a:gd name="connsiteX24" fmla="*/ 656451 w 4427426"/>
              <a:gd name="connsiteY24" fmla="*/ 3365881 h 6699706"/>
              <a:gd name="connsiteX25" fmla="*/ 732350 w 4427426"/>
              <a:gd name="connsiteY25" fmla="*/ 3532135 h 6699706"/>
              <a:gd name="connsiteX26" fmla="*/ 779335 w 4427426"/>
              <a:gd name="connsiteY26" fmla="*/ 3532135 h 6699706"/>
              <a:gd name="connsiteX27" fmla="*/ 779335 w 4427426"/>
              <a:gd name="connsiteY27" fmla="*/ 3636948 h 6699706"/>
              <a:gd name="connsiteX28" fmla="*/ 808249 w 4427426"/>
              <a:gd name="connsiteY28" fmla="*/ 3658633 h 6699706"/>
              <a:gd name="connsiteX29" fmla="*/ 904442 w 4427426"/>
              <a:gd name="connsiteY29" fmla="*/ 3659189 h 6699706"/>
              <a:gd name="connsiteX30" fmla="*/ 1003417 w 4427426"/>
              <a:gd name="connsiteY30" fmla="*/ 3694776 h 6699706"/>
              <a:gd name="connsiteX31" fmla="*/ 1115458 w 4427426"/>
              <a:gd name="connsiteY31" fmla="*/ 3586349 h 6699706"/>
              <a:gd name="connsiteX32" fmla="*/ 968695 w 4427426"/>
              <a:gd name="connsiteY32" fmla="*/ 6699706 h 6699706"/>
              <a:gd name="connsiteX33" fmla="*/ 4427426 w 4427426"/>
              <a:gd name="connsiteY33" fmla="*/ 6630820 h 6699706"/>
              <a:gd name="connsiteX34" fmla="*/ 4343266 w 4427426"/>
              <a:gd name="connsiteY34" fmla="*/ 102961 h 6699706"/>
              <a:gd name="connsiteX35" fmla="*/ 189483 w 4427426"/>
              <a:gd name="connsiteY35" fmla="*/ 0 h 6699706"/>
              <a:gd name="connsiteX0" fmla="*/ 226145 w 4464088"/>
              <a:gd name="connsiteY0" fmla="*/ 0 h 6699706"/>
              <a:gd name="connsiteX1" fmla="*/ 548544 w 4464088"/>
              <a:gd name="connsiteY1" fmla="*/ 2946630 h 6699706"/>
              <a:gd name="connsiteX2" fmla="*/ 523244 w 4464088"/>
              <a:gd name="connsiteY2" fmla="*/ 2990001 h 6699706"/>
              <a:gd name="connsiteX3" fmla="*/ 519630 w 4464088"/>
              <a:gd name="connsiteY3" fmla="*/ 3044214 h 6699706"/>
              <a:gd name="connsiteX4" fmla="*/ 472645 w 4464088"/>
              <a:gd name="connsiteY4" fmla="*/ 3098428 h 6699706"/>
              <a:gd name="connsiteX5" fmla="*/ 436503 w 4464088"/>
              <a:gd name="connsiteY5" fmla="*/ 3156255 h 6699706"/>
              <a:gd name="connsiteX6" fmla="*/ 396746 w 4464088"/>
              <a:gd name="connsiteY6" fmla="*/ 3116499 h 6699706"/>
              <a:gd name="connsiteX7" fmla="*/ 356990 w 4464088"/>
              <a:gd name="connsiteY7" fmla="*/ 3102042 h 6699706"/>
              <a:gd name="connsiteX8" fmla="*/ 335304 w 4464088"/>
              <a:gd name="connsiteY8" fmla="*/ 3145413 h 6699706"/>
              <a:gd name="connsiteX9" fmla="*/ 407589 w 4464088"/>
              <a:gd name="connsiteY9" fmla="*/ 3210469 h 6699706"/>
              <a:gd name="connsiteX10" fmla="*/ 338919 w 4464088"/>
              <a:gd name="connsiteY10" fmla="*/ 3242997 h 6699706"/>
              <a:gd name="connsiteX11" fmla="*/ 266634 w 4464088"/>
              <a:gd name="connsiteY11" fmla="*/ 3242997 h 6699706"/>
              <a:gd name="connsiteX12" fmla="*/ 219649 w 4464088"/>
              <a:gd name="connsiteY12" fmla="*/ 3282753 h 6699706"/>
              <a:gd name="connsiteX13" fmla="*/ 263020 w 4464088"/>
              <a:gd name="connsiteY13" fmla="*/ 3344195 h 6699706"/>
              <a:gd name="connsiteX14" fmla="*/ 299162 w 4464088"/>
              <a:gd name="connsiteY14" fmla="*/ 3387566 h 6699706"/>
              <a:gd name="connsiteX15" fmla="*/ 310005 w 4464088"/>
              <a:gd name="connsiteY15" fmla="*/ 3481536 h 6699706"/>
              <a:gd name="connsiteX16" fmla="*/ 393132 w 4464088"/>
              <a:gd name="connsiteY16" fmla="*/ 3499607 h 6699706"/>
              <a:gd name="connsiteX17" fmla="*/ 443731 w 4464088"/>
              <a:gd name="connsiteY17" fmla="*/ 3586349 h 6699706"/>
              <a:gd name="connsiteX18" fmla="*/ 500169 w 4464088"/>
              <a:gd name="connsiteY18" fmla="*/ 3522127 h 6699706"/>
              <a:gd name="connsiteX19" fmla="*/ 534087 w 4464088"/>
              <a:gd name="connsiteY19" fmla="*/ 3600806 h 6699706"/>
              <a:gd name="connsiteX20" fmla="*/ 566615 w 4464088"/>
              <a:gd name="connsiteY20" fmla="*/ 3524907 h 6699706"/>
              <a:gd name="connsiteX21" fmla="*/ 613600 w 4464088"/>
              <a:gd name="connsiteY21" fmla="*/ 3492379 h 6699706"/>
              <a:gd name="connsiteX22" fmla="*/ 615268 w 4464088"/>
              <a:gd name="connsiteY22" fmla="*/ 3445394 h 6699706"/>
              <a:gd name="connsiteX23" fmla="*/ 693113 w 4464088"/>
              <a:gd name="connsiteY23" fmla="*/ 3365881 h 6699706"/>
              <a:gd name="connsiteX24" fmla="*/ 769012 w 4464088"/>
              <a:gd name="connsiteY24" fmla="*/ 3532135 h 6699706"/>
              <a:gd name="connsiteX25" fmla="*/ 815997 w 4464088"/>
              <a:gd name="connsiteY25" fmla="*/ 3532135 h 6699706"/>
              <a:gd name="connsiteX26" fmla="*/ 815997 w 4464088"/>
              <a:gd name="connsiteY26" fmla="*/ 3636948 h 6699706"/>
              <a:gd name="connsiteX27" fmla="*/ 844911 w 4464088"/>
              <a:gd name="connsiteY27" fmla="*/ 3658633 h 6699706"/>
              <a:gd name="connsiteX28" fmla="*/ 941104 w 4464088"/>
              <a:gd name="connsiteY28" fmla="*/ 3659189 h 6699706"/>
              <a:gd name="connsiteX29" fmla="*/ 1040079 w 4464088"/>
              <a:gd name="connsiteY29" fmla="*/ 3694776 h 6699706"/>
              <a:gd name="connsiteX30" fmla="*/ 1152120 w 4464088"/>
              <a:gd name="connsiteY30" fmla="*/ 3586349 h 6699706"/>
              <a:gd name="connsiteX31" fmla="*/ 1005357 w 4464088"/>
              <a:gd name="connsiteY31" fmla="*/ 6699706 h 6699706"/>
              <a:gd name="connsiteX32" fmla="*/ 4464088 w 4464088"/>
              <a:gd name="connsiteY32" fmla="*/ 6630820 h 6699706"/>
              <a:gd name="connsiteX33" fmla="*/ 4379928 w 4464088"/>
              <a:gd name="connsiteY33" fmla="*/ 102961 h 6699706"/>
              <a:gd name="connsiteX34" fmla="*/ 226145 w 4464088"/>
              <a:gd name="connsiteY34" fmla="*/ 0 h 6699706"/>
              <a:gd name="connsiteX0" fmla="*/ 226145 w 4464088"/>
              <a:gd name="connsiteY0" fmla="*/ 0 h 6699706"/>
              <a:gd name="connsiteX1" fmla="*/ 548544 w 4464088"/>
              <a:gd name="connsiteY1" fmla="*/ 2946630 h 6699706"/>
              <a:gd name="connsiteX2" fmla="*/ 523244 w 4464088"/>
              <a:gd name="connsiteY2" fmla="*/ 2990001 h 6699706"/>
              <a:gd name="connsiteX3" fmla="*/ 472645 w 4464088"/>
              <a:gd name="connsiteY3" fmla="*/ 3098428 h 6699706"/>
              <a:gd name="connsiteX4" fmla="*/ 436503 w 4464088"/>
              <a:gd name="connsiteY4" fmla="*/ 3156255 h 6699706"/>
              <a:gd name="connsiteX5" fmla="*/ 396746 w 4464088"/>
              <a:gd name="connsiteY5" fmla="*/ 3116499 h 6699706"/>
              <a:gd name="connsiteX6" fmla="*/ 356990 w 4464088"/>
              <a:gd name="connsiteY6" fmla="*/ 3102042 h 6699706"/>
              <a:gd name="connsiteX7" fmla="*/ 335304 w 4464088"/>
              <a:gd name="connsiteY7" fmla="*/ 3145413 h 6699706"/>
              <a:gd name="connsiteX8" fmla="*/ 407589 w 4464088"/>
              <a:gd name="connsiteY8" fmla="*/ 3210469 h 6699706"/>
              <a:gd name="connsiteX9" fmla="*/ 338919 w 4464088"/>
              <a:gd name="connsiteY9" fmla="*/ 3242997 h 6699706"/>
              <a:gd name="connsiteX10" fmla="*/ 266634 w 4464088"/>
              <a:gd name="connsiteY10" fmla="*/ 3242997 h 6699706"/>
              <a:gd name="connsiteX11" fmla="*/ 219649 w 4464088"/>
              <a:gd name="connsiteY11" fmla="*/ 3282753 h 6699706"/>
              <a:gd name="connsiteX12" fmla="*/ 263020 w 4464088"/>
              <a:gd name="connsiteY12" fmla="*/ 3344195 h 6699706"/>
              <a:gd name="connsiteX13" fmla="*/ 299162 w 4464088"/>
              <a:gd name="connsiteY13" fmla="*/ 3387566 h 6699706"/>
              <a:gd name="connsiteX14" fmla="*/ 310005 w 4464088"/>
              <a:gd name="connsiteY14" fmla="*/ 3481536 h 6699706"/>
              <a:gd name="connsiteX15" fmla="*/ 393132 w 4464088"/>
              <a:gd name="connsiteY15" fmla="*/ 3499607 h 6699706"/>
              <a:gd name="connsiteX16" fmla="*/ 443731 w 4464088"/>
              <a:gd name="connsiteY16" fmla="*/ 3586349 h 6699706"/>
              <a:gd name="connsiteX17" fmla="*/ 500169 w 4464088"/>
              <a:gd name="connsiteY17" fmla="*/ 3522127 h 6699706"/>
              <a:gd name="connsiteX18" fmla="*/ 534087 w 4464088"/>
              <a:gd name="connsiteY18" fmla="*/ 3600806 h 6699706"/>
              <a:gd name="connsiteX19" fmla="*/ 566615 w 4464088"/>
              <a:gd name="connsiteY19" fmla="*/ 3524907 h 6699706"/>
              <a:gd name="connsiteX20" fmla="*/ 613600 w 4464088"/>
              <a:gd name="connsiteY20" fmla="*/ 3492379 h 6699706"/>
              <a:gd name="connsiteX21" fmla="*/ 615268 w 4464088"/>
              <a:gd name="connsiteY21" fmla="*/ 3445394 h 6699706"/>
              <a:gd name="connsiteX22" fmla="*/ 693113 w 4464088"/>
              <a:gd name="connsiteY22" fmla="*/ 3365881 h 6699706"/>
              <a:gd name="connsiteX23" fmla="*/ 769012 w 4464088"/>
              <a:gd name="connsiteY23" fmla="*/ 3532135 h 6699706"/>
              <a:gd name="connsiteX24" fmla="*/ 815997 w 4464088"/>
              <a:gd name="connsiteY24" fmla="*/ 3532135 h 6699706"/>
              <a:gd name="connsiteX25" fmla="*/ 815997 w 4464088"/>
              <a:gd name="connsiteY25" fmla="*/ 3636948 h 6699706"/>
              <a:gd name="connsiteX26" fmla="*/ 844911 w 4464088"/>
              <a:gd name="connsiteY26" fmla="*/ 3658633 h 6699706"/>
              <a:gd name="connsiteX27" fmla="*/ 941104 w 4464088"/>
              <a:gd name="connsiteY27" fmla="*/ 3659189 h 6699706"/>
              <a:gd name="connsiteX28" fmla="*/ 1040079 w 4464088"/>
              <a:gd name="connsiteY28" fmla="*/ 3694776 h 6699706"/>
              <a:gd name="connsiteX29" fmla="*/ 1152120 w 4464088"/>
              <a:gd name="connsiteY29" fmla="*/ 3586349 h 6699706"/>
              <a:gd name="connsiteX30" fmla="*/ 1005357 w 4464088"/>
              <a:gd name="connsiteY30" fmla="*/ 6699706 h 6699706"/>
              <a:gd name="connsiteX31" fmla="*/ 4464088 w 4464088"/>
              <a:gd name="connsiteY31" fmla="*/ 6630820 h 6699706"/>
              <a:gd name="connsiteX32" fmla="*/ 4379928 w 4464088"/>
              <a:gd name="connsiteY32" fmla="*/ 102961 h 6699706"/>
              <a:gd name="connsiteX33" fmla="*/ 226145 w 4464088"/>
              <a:gd name="connsiteY33" fmla="*/ 0 h 6699706"/>
              <a:gd name="connsiteX0" fmla="*/ 226145 w 4464088"/>
              <a:gd name="connsiteY0" fmla="*/ 0 h 6699706"/>
              <a:gd name="connsiteX1" fmla="*/ 548544 w 4464088"/>
              <a:gd name="connsiteY1" fmla="*/ 2946630 h 6699706"/>
              <a:gd name="connsiteX2" fmla="*/ 523244 w 4464088"/>
              <a:gd name="connsiteY2" fmla="*/ 2990001 h 6699706"/>
              <a:gd name="connsiteX3" fmla="*/ 436503 w 4464088"/>
              <a:gd name="connsiteY3" fmla="*/ 3156255 h 6699706"/>
              <a:gd name="connsiteX4" fmla="*/ 396746 w 4464088"/>
              <a:gd name="connsiteY4" fmla="*/ 3116499 h 6699706"/>
              <a:gd name="connsiteX5" fmla="*/ 356990 w 4464088"/>
              <a:gd name="connsiteY5" fmla="*/ 3102042 h 6699706"/>
              <a:gd name="connsiteX6" fmla="*/ 335304 w 4464088"/>
              <a:gd name="connsiteY6" fmla="*/ 3145413 h 6699706"/>
              <a:gd name="connsiteX7" fmla="*/ 407589 w 4464088"/>
              <a:gd name="connsiteY7" fmla="*/ 3210469 h 6699706"/>
              <a:gd name="connsiteX8" fmla="*/ 338919 w 4464088"/>
              <a:gd name="connsiteY8" fmla="*/ 3242997 h 6699706"/>
              <a:gd name="connsiteX9" fmla="*/ 266634 w 4464088"/>
              <a:gd name="connsiteY9" fmla="*/ 3242997 h 6699706"/>
              <a:gd name="connsiteX10" fmla="*/ 219649 w 4464088"/>
              <a:gd name="connsiteY10" fmla="*/ 3282753 h 6699706"/>
              <a:gd name="connsiteX11" fmla="*/ 263020 w 4464088"/>
              <a:gd name="connsiteY11" fmla="*/ 3344195 h 6699706"/>
              <a:gd name="connsiteX12" fmla="*/ 299162 w 4464088"/>
              <a:gd name="connsiteY12" fmla="*/ 3387566 h 6699706"/>
              <a:gd name="connsiteX13" fmla="*/ 310005 w 4464088"/>
              <a:gd name="connsiteY13" fmla="*/ 3481536 h 6699706"/>
              <a:gd name="connsiteX14" fmla="*/ 393132 w 4464088"/>
              <a:gd name="connsiteY14" fmla="*/ 3499607 h 6699706"/>
              <a:gd name="connsiteX15" fmla="*/ 443731 w 4464088"/>
              <a:gd name="connsiteY15" fmla="*/ 3586349 h 6699706"/>
              <a:gd name="connsiteX16" fmla="*/ 500169 w 4464088"/>
              <a:gd name="connsiteY16" fmla="*/ 3522127 h 6699706"/>
              <a:gd name="connsiteX17" fmla="*/ 534087 w 4464088"/>
              <a:gd name="connsiteY17" fmla="*/ 3600806 h 6699706"/>
              <a:gd name="connsiteX18" fmla="*/ 566615 w 4464088"/>
              <a:gd name="connsiteY18" fmla="*/ 3524907 h 6699706"/>
              <a:gd name="connsiteX19" fmla="*/ 613600 w 4464088"/>
              <a:gd name="connsiteY19" fmla="*/ 3492379 h 6699706"/>
              <a:gd name="connsiteX20" fmla="*/ 615268 w 4464088"/>
              <a:gd name="connsiteY20" fmla="*/ 3445394 h 6699706"/>
              <a:gd name="connsiteX21" fmla="*/ 693113 w 4464088"/>
              <a:gd name="connsiteY21" fmla="*/ 3365881 h 6699706"/>
              <a:gd name="connsiteX22" fmla="*/ 769012 w 4464088"/>
              <a:gd name="connsiteY22" fmla="*/ 3532135 h 6699706"/>
              <a:gd name="connsiteX23" fmla="*/ 815997 w 4464088"/>
              <a:gd name="connsiteY23" fmla="*/ 3532135 h 6699706"/>
              <a:gd name="connsiteX24" fmla="*/ 815997 w 4464088"/>
              <a:gd name="connsiteY24" fmla="*/ 3636948 h 6699706"/>
              <a:gd name="connsiteX25" fmla="*/ 844911 w 4464088"/>
              <a:gd name="connsiteY25" fmla="*/ 3658633 h 6699706"/>
              <a:gd name="connsiteX26" fmla="*/ 941104 w 4464088"/>
              <a:gd name="connsiteY26" fmla="*/ 3659189 h 6699706"/>
              <a:gd name="connsiteX27" fmla="*/ 1040079 w 4464088"/>
              <a:gd name="connsiteY27" fmla="*/ 3694776 h 6699706"/>
              <a:gd name="connsiteX28" fmla="*/ 1152120 w 4464088"/>
              <a:gd name="connsiteY28" fmla="*/ 3586349 h 6699706"/>
              <a:gd name="connsiteX29" fmla="*/ 1005357 w 4464088"/>
              <a:gd name="connsiteY29" fmla="*/ 6699706 h 6699706"/>
              <a:gd name="connsiteX30" fmla="*/ 4464088 w 4464088"/>
              <a:gd name="connsiteY30" fmla="*/ 6630820 h 6699706"/>
              <a:gd name="connsiteX31" fmla="*/ 4379928 w 4464088"/>
              <a:gd name="connsiteY31" fmla="*/ 102961 h 6699706"/>
              <a:gd name="connsiteX32" fmla="*/ 226145 w 4464088"/>
              <a:gd name="connsiteY32"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842792 w 4461969"/>
              <a:gd name="connsiteY24" fmla="*/ 3658633 h 6699706"/>
              <a:gd name="connsiteX25" fmla="*/ 938985 w 4461969"/>
              <a:gd name="connsiteY25" fmla="*/ 3659189 h 6699706"/>
              <a:gd name="connsiteX26" fmla="*/ 1037960 w 4461969"/>
              <a:gd name="connsiteY26" fmla="*/ 3694776 h 6699706"/>
              <a:gd name="connsiteX27" fmla="*/ 1150001 w 4461969"/>
              <a:gd name="connsiteY27" fmla="*/ 3586349 h 6699706"/>
              <a:gd name="connsiteX28" fmla="*/ 1003238 w 4461969"/>
              <a:gd name="connsiteY28" fmla="*/ 6699706 h 6699706"/>
              <a:gd name="connsiteX29" fmla="*/ 4461969 w 4461969"/>
              <a:gd name="connsiteY29" fmla="*/ 6630820 h 6699706"/>
              <a:gd name="connsiteX30" fmla="*/ 4377809 w 4461969"/>
              <a:gd name="connsiteY30" fmla="*/ 102961 h 6699706"/>
              <a:gd name="connsiteX31" fmla="*/ 224026 w 4461969"/>
              <a:gd name="connsiteY31"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842792 w 4461969"/>
              <a:gd name="connsiteY24" fmla="*/ 3658633 h 6699706"/>
              <a:gd name="connsiteX25" fmla="*/ 938985 w 4461969"/>
              <a:gd name="connsiteY25" fmla="*/ 3659189 h 6699706"/>
              <a:gd name="connsiteX26" fmla="*/ 1150001 w 4461969"/>
              <a:gd name="connsiteY26" fmla="*/ 3586349 h 6699706"/>
              <a:gd name="connsiteX27" fmla="*/ 1003238 w 4461969"/>
              <a:gd name="connsiteY27" fmla="*/ 6699706 h 6699706"/>
              <a:gd name="connsiteX28" fmla="*/ 4461969 w 4461969"/>
              <a:gd name="connsiteY28" fmla="*/ 6630820 h 6699706"/>
              <a:gd name="connsiteX29" fmla="*/ 4377809 w 4461969"/>
              <a:gd name="connsiteY29" fmla="*/ 102961 h 6699706"/>
              <a:gd name="connsiteX30" fmla="*/ 224026 w 4461969"/>
              <a:gd name="connsiteY30"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842792 w 4461969"/>
              <a:gd name="connsiteY24" fmla="*/ 3658633 h 6699706"/>
              <a:gd name="connsiteX25" fmla="*/ 1150001 w 4461969"/>
              <a:gd name="connsiteY25" fmla="*/ 3586349 h 6699706"/>
              <a:gd name="connsiteX26" fmla="*/ 1003238 w 4461969"/>
              <a:gd name="connsiteY26" fmla="*/ 6699706 h 6699706"/>
              <a:gd name="connsiteX27" fmla="*/ 4461969 w 4461969"/>
              <a:gd name="connsiteY27" fmla="*/ 6630820 h 6699706"/>
              <a:gd name="connsiteX28" fmla="*/ 4377809 w 4461969"/>
              <a:gd name="connsiteY28" fmla="*/ 102961 h 6699706"/>
              <a:gd name="connsiteX29" fmla="*/ 224026 w 4461969"/>
              <a:gd name="connsiteY29"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1150001 w 4461969"/>
              <a:gd name="connsiteY24" fmla="*/ 3586349 h 6699706"/>
              <a:gd name="connsiteX25" fmla="*/ 1003238 w 4461969"/>
              <a:gd name="connsiteY25" fmla="*/ 6699706 h 6699706"/>
              <a:gd name="connsiteX26" fmla="*/ 4461969 w 4461969"/>
              <a:gd name="connsiteY26" fmla="*/ 6630820 h 6699706"/>
              <a:gd name="connsiteX27" fmla="*/ 4377809 w 4461969"/>
              <a:gd name="connsiteY27" fmla="*/ 102961 h 6699706"/>
              <a:gd name="connsiteX28" fmla="*/ 224026 w 4461969"/>
              <a:gd name="connsiteY28"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1150001 w 4461969"/>
              <a:gd name="connsiteY23" fmla="*/ 3586349 h 6699706"/>
              <a:gd name="connsiteX24" fmla="*/ 1003238 w 4461969"/>
              <a:gd name="connsiteY24" fmla="*/ 6699706 h 6699706"/>
              <a:gd name="connsiteX25" fmla="*/ 4461969 w 4461969"/>
              <a:gd name="connsiteY25" fmla="*/ 6630820 h 6699706"/>
              <a:gd name="connsiteX26" fmla="*/ 4377809 w 4461969"/>
              <a:gd name="connsiteY26" fmla="*/ 102961 h 6699706"/>
              <a:gd name="connsiteX27" fmla="*/ 224026 w 4461969"/>
              <a:gd name="connsiteY27"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1150001 w 4461969"/>
              <a:gd name="connsiteY22" fmla="*/ 3586349 h 6699706"/>
              <a:gd name="connsiteX23" fmla="*/ 1003238 w 4461969"/>
              <a:gd name="connsiteY23" fmla="*/ 6699706 h 6699706"/>
              <a:gd name="connsiteX24" fmla="*/ 4461969 w 4461969"/>
              <a:gd name="connsiteY24" fmla="*/ 6630820 h 6699706"/>
              <a:gd name="connsiteX25" fmla="*/ 4377809 w 4461969"/>
              <a:gd name="connsiteY25" fmla="*/ 102961 h 6699706"/>
              <a:gd name="connsiteX26" fmla="*/ 224026 w 4461969"/>
              <a:gd name="connsiteY26"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1150001 w 4461969"/>
              <a:gd name="connsiteY21" fmla="*/ 3586349 h 6699706"/>
              <a:gd name="connsiteX22" fmla="*/ 1003238 w 4461969"/>
              <a:gd name="connsiteY22" fmla="*/ 6699706 h 6699706"/>
              <a:gd name="connsiteX23" fmla="*/ 4461969 w 4461969"/>
              <a:gd name="connsiteY23" fmla="*/ 6630820 h 6699706"/>
              <a:gd name="connsiteX24" fmla="*/ 4377809 w 4461969"/>
              <a:gd name="connsiteY24" fmla="*/ 102961 h 6699706"/>
              <a:gd name="connsiteX25" fmla="*/ 224026 w 4461969"/>
              <a:gd name="connsiteY25"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90994 w 4461969"/>
              <a:gd name="connsiteY19" fmla="*/ 3365881 h 6699706"/>
              <a:gd name="connsiteX20" fmla="*/ 1150001 w 4461969"/>
              <a:gd name="connsiteY20" fmla="*/ 3586349 h 6699706"/>
              <a:gd name="connsiteX21" fmla="*/ 1003238 w 4461969"/>
              <a:gd name="connsiteY21" fmla="*/ 6699706 h 6699706"/>
              <a:gd name="connsiteX22" fmla="*/ 4461969 w 4461969"/>
              <a:gd name="connsiteY22" fmla="*/ 6630820 h 6699706"/>
              <a:gd name="connsiteX23" fmla="*/ 4377809 w 4461969"/>
              <a:gd name="connsiteY23" fmla="*/ 102961 h 6699706"/>
              <a:gd name="connsiteX24" fmla="*/ 224026 w 4461969"/>
              <a:gd name="connsiteY24"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64496 w 4461969"/>
              <a:gd name="connsiteY16" fmla="*/ 3524907 h 6699706"/>
              <a:gd name="connsiteX17" fmla="*/ 611481 w 4461969"/>
              <a:gd name="connsiteY17" fmla="*/ 3492379 h 6699706"/>
              <a:gd name="connsiteX18" fmla="*/ 690994 w 4461969"/>
              <a:gd name="connsiteY18" fmla="*/ 3365881 h 6699706"/>
              <a:gd name="connsiteX19" fmla="*/ 1150001 w 4461969"/>
              <a:gd name="connsiteY19" fmla="*/ 3586349 h 6699706"/>
              <a:gd name="connsiteX20" fmla="*/ 1003238 w 4461969"/>
              <a:gd name="connsiteY20" fmla="*/ 6699706 h 6699706"/>
              <a:gd name="connsiteX21" fmla="*/ 4461969 w 4461969"/>
              <a:gd name="connsiteY21" fmla="*/ 6630820 h 6699706"/>
              <a:gd name="connsiteX22" fmla="*/ 4377809 w 4461969"/>
              <a:gd name="connsiteY22" fmla="*/ 102961 h 6699706"/>
              <a:gd name="connsiteX23" fmla="*/ 224026 w 4461969"/>
              <a:gd name="connsiteY23"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564496 w 4461969"/>
              <a:gd name="connsiteY15" fmla="*/ 3524907 h 6699706"/>
              <a:gd name="connsiteX16" fmla="*/ 611481 w 4461969"/>
              <a:gd name="connsiteY16" fmla="*/ 3492379 h 6699706"/>
              <a:gd name="connsiteX17" fmla="*/ 690994 w 4461969"/>
              <a:gd name="connsiteY17" fmla="*/ 3365881 h 6699706"/>
              <a:gd name="connsiteX18" fmla="*/ 1150001 w 4461969"/>
              <a:gd name="connsiteY18" fmla="*/ 3586349 h 6699706"/>
              <a:gd name="connsiteX19" fmla="*/ 1003238 w 4461969"/>
              <a:gd name="connsiteY19" fmla="*/ 6699706 h 6699706"/>
              <a:gd name="connsiteX20" fmla="*/ 4461969 w 4461969"/>
              <a:gd name="connsiteY20" fmla="*/ 6630820 h 6699706"/>
              <a:gd name="connsiteX21" fmla="*/ 4377809 w 4461969"/>
              <a:gd name="connsiteY21" fmla="*/ 102961 h 6699706"/>
              <a:gd name="connsiteX22" fmla="*/ 224026 w 4461969"/>
              <a:gd name="connsiteY22"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564496 w 4461969"/>
              <a:gd name="connsiteY14" fmla="*/ 3524907 h 6699706"/>
              <a:gd name="connsiteX15" fmla="*/ 611481 w 4461969"/>
              <a:gd name="connsiteY15" fmla="*/ 3492379 h 6699706"/>
              <a:gd name="connsiteX16" fmla="*/ 690994 w 4461969"/>
              <a:gd name="connsiteY16" fmla="*/ 3365881 h 6699706"/>
              <a:gd name="connsiteX17" fmla="*/ 1150001 w 4461969"/>
              <a:gd name="connsiteY17" fmla="*/ 3586349 h 6699706"/>
              <a:gd name="connsiteX18" fmla="*/ 1003238 w 4461969"/>
              <a:gd name="connsiteY18" fmla="*/ 6699706 h 6699706"/>
              <a:gd name="connsiteX19" fmla="*/ 4461969 w 4461969"/>
              <a:gd name="connsiteY19" fmla="*/ 6630820 h 6699706"/>
              <a:gd name="connsiteX20" fmla="*/ 4377809 w 4461969"/>
              <a:gd name="connsiteY20" fmla="*/ 102961 h 6699706"/>
              <a:gd name="connsiteX21" fmla="*/ 224026 w 4461969"/>
              <a:gd name="connsiteY21"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564496 w 4461969"/>
              <a:gd name="connsiteY13" fmla="*/ 3524907 h 6699706"/>
              <a:gd name="connsiteX14" fmla="*/ 611481 w 4461969"/>
              <a:gd name="connsiteY14" fmla="*/ 3492379 h 6699706"/>
              <a:gd name="connsiteX15" fmla="*/ 690994 w 4461969"/>
              <a:gd name="connsiteY15" fmla="*/ 3365881 h 6699706"/>
              <a:gd name="connsiteX16" fmla="*/ 1150001 w 4461969"/>
              <a:gd name="connsiteY16" fmla="*/ 3586349 h 6699706"/>
              <a:gd name="connsiteX17" fmla="*/ 1003238 w 4461969"/>
              <a:gd name="connsiteY17" fmla="*/ 6699706 h 6699706"/>
              <a:gd name="connsiteX18" fmla="*/ 4461969 w 4461969"/>
              <a:gd name="connsiteY18" fmla="*/ 6630820 h 6699706"/>
              <a:gd name="connsiteX19" fmla="*/ 4377809 w 4461969"/>
              <a:gd name="connsiteY19" fmla="*/ 102961 h 6699706"/>
              <a:gd name="connsiteX20" fmla="*/ 224026 w 4461969"/>
              <a:gd name="connsiteY20"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564496 w 4461969"/>
              <a:gd name="connsiteY12" fmla="*/ 3524907 h 6699706"/>
              <a:gd name="connsiteX13" fmla="*/ 611481 w 4461969"/>
              <a:gd name="connsiteY13" fmla="*/ 3492379 h 6699706"/>
              <a:gd name="connsiteX14" fmla="*/ 690994 w 4461969"/>
              <a:gd name="connsiteY14" fmla="*/ 3365881 h 6699706"/>
              <a:gd name="connsiteX15" fmla="*/ 1150001 w 4461969"/>
              <a:gd name="connsiteY15" fmla="*/ 3586349 h 6699706"/>
              <a:gd name="connsiteX16" fmla="*/ 1003238 w 4461969"/>
              <a:gd name="connsiteY16" fmla="*/ 6699706 h 6699706"/>
              <a:gd name="connsiteX17" fmla="*/ 4461969 w 4461969"/>
              <a:gd name="connsiteY17" fmla="*/ 6630820 h 6699706"/>
              <a:gd name="connsiteX18" fmla="*/ 4377809 w 4461969"/>
              <a:gd name="connsiteY18" fmla="*/ 102961 h 6699706"/>
              <a:gd name="connsiteX19" fmla="*/ 224026 w 4461969"/>
              <a:gd name="connsiteY19"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564496 w 4461969"/>
              <a:gd name="connsiteY12" fmla="*/ 3524907 h 6699706"/>
              <a:gd name="connsiteX13" fmla="*/ 690994 w 4461969"/>
              <a:gd name="connsiteY13" fmla="*/ 3365881 h 6699706"/>
              <a:gd name="connsiteX14" fmla="*/ 1150001 w 4461969"/>
              <a:gd name="connsiteY14" fmla="*/ 3586349 h 6699706"/>
              <a:gd name="connsiteX15" fmla="*/ 1003238 w 4461969"/>
              <a:gd name="connsiteY15" fmla="*/ 6699706 h 6699706"/>
              <a:gd name="connsiteX16" fmla="*/ 4461969 w 4461969"/>
              <a:gd name="connsiteY16" fmla="*/ 6630820 h 6699706"/>
              <a:gd name="connsiteX17" fmla="*/ 4377809 w 4461969"/>
              <a:gd name="connsiteY17" fmla="*/ 102961 h 6699706"/>
              <a:gd name="connsiteX18" fmla="*/ 224026 w 4461969"/>
              <a:gd name="connsiteY18"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690994 w 4461969"/>
              <a:gd name="connsiteY12" fmla="*/ 3365881 h 6699706"/>
              <a:gd name="connsiteX13" fmla="*/ 1150001 w 4461969"/>
              <a:gd name="connsiteY13" fmla="*/ 3586349 h 6699706"/>
              <a:gd name="connsiteX14" fmla="*/ 1003238 w 4461969"/>
              <a:gd name="connsiteY14" fmla="*/ 6699706 h 6699706"/>
              <a:gd name="connsiteX15" fmla="*/ 4461969 w 4461969"/>
              <a:gd name="connsiteY15" fmla="*/ 6630820 h 6699706"/>
              <a:gd name="connsiteX16" fmla="*/ 4377809 w 4461969"/>
              <a:gd name="connsiteY16" fmla="*/ 102961 h 6699706"/>
              <a:gd name="connsiteX17" fmla="*/ 224026 w 4461969"/>
              <a:gd name="connsiteY17"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1150001 w 4461969"/>
              <a:gd name="connsiteY12" fmla="*/ 3586349 h 6699706"/>
              <a:gd name="connsiteX13" fmla="*/ 1003238 w 4461969"/>
              <a:gd name="connsiteY13" fmla="*/ 6699706 h 6699706"/>
              <a:gd name="connsiteX14" fmla="*/ 4461969 w 4461969"/>
              <a:gd name="connsiteY14" fmla="*/ 6630820 h 6699706"/>
              <a:gd name="connsiteX15" fmla="*/ 4377809 w 4461969"/>
              <a:gd name="connsiteY15" fmla="*/ 102961 h 6699706"/>
              <a:gd name="connsiteX16" fmla="*/ 224026 w 4461969"/>
              <a:gd name="connsiteY16"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1150001 w 4461969"/>
              <a:gd name="connsiteY11" fmla="*/ 3586349 h 6699706"/>
              <a:gd name="connsiteX12" fmla="*/ 1003238 w 4461969"/>
              <a:gd name="connsiteY12" fmla="*/ 6699706 h 6699706"/>
              <a:gd name="connsiteX13" fmla="*/ 4461969 w 4461969"/>
              <a:gd name="connsiteY13" fmla="*/ 6630820 h 6699706"/>
              <a:gd name="connsiteX14" fmla="*/ 4377809 w 4461969"/>
              <a:gd name="connsiteY14" fmla="*/ 102961 h 6699706"/>
              <a:gd name="connsiteX15" fmla="*/ 224026 w 4461969"/>
              <a:gd name="connsiteY15"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1150001 w 4461969"/>
              <a:gd name="connsiteY10" fmla="*/ 3586349 h 6699706"/>
              <a:gd name="connsiteX11" fmla="*/ 1003238 w 4461969"/>
              <a:gd name="connsiteY11" fmla="*/ 6699706 h 6699706"/>
              <a:gd name="connsiteX12" fmla="*/ 4461969 w 4461969"/>
              <a:gd name="connsiteY12" fmla="*/ 6630820 h 6699706"/>
              <a:gd name="connsiteX13" fmla="*/ 4377809 w 4461969"/>
              <a:gd name="connsiteY13" fmla="*/ 102961 h 6699706"/>
              <a:gd name="connsiteX14" fmla="*/ 224026 w 4461969"/>
              <a:gd name="connsiteY14"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264515 w 4461969"/>
              <a:gd name="connsiteY7" fmla="*/ 3242997 h 6699706"/>
              <a:gd name="connsiteX8" fmla="*/ 217530 w 4461969"/>
              <a:gd name="connsiteY8" fmla="*/ 3282753 h 6699706"/>
              <a:gd name="connsiteX9" fmla="*/ 1150001 w 4461969"/>
              <a:gd name="connsiteY9" fmla="*/ 3586349 h 6699706"/>
              <a:gd name="connsiteX10" fmla="*/ 1003238 w 4461969"/>
              <a:gd name="connsiteY10" fmla="*/ 6699706 h 6699706"/>
              <a:gd name="connsiteX11" fmla="*/ 4461969 w 4461969"/>
              <a:gd name="connsiteY11" fmla="*/ 6630820 h 6699706"/>
              <a:gd name="connsiteX12" fmla="*/ 4377809 w 4461969"/>
              <a:gd name="connsiteY12" fmla="*/ 102961 h 6699706"/>
              <a:gd name="connsiteX13" fmla="*/ 224026 w 4461969"/>
              <a:gd name="connsiteY13"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264515 w 4461969"/>
              <a:gd name="connsiteY6" fmla="*/ 3242997 h 6699706"/>
              <a:gd name="connsiteX7" fmla="*/ 217530 w 4461969"/>
              <a:gd name="connsiteY7" fmla="*/ 3282753 h 6699706"/>
              <a:gd name="connsiteX8" fmla="*/ 1150001 w 4461969"/>
              <a:gd name="connsiteY8" fmla="*/ 3586349 h 6699706"/>
              <a:gd name="connsiteX9" fmla="*/ 1003238 w 4461969"/>
              <a:gd name="connsiteY9" fmla="*/ 6699706 h 6699706"/>
              <a:gd name="connsiteX10" fmla="*/ 4461969 w 4461969"/>
              <a:gd name="connsiteY10" fmla="*/ 6630820 h 6699706"/>
              <a:gd name="connsiteX11" fmla="*/ 4377809 w 4461969"/>
              <a:gd name="connsiteY11" fmla="*/ 102961 h 6699706"/>
              <a:gd name="connsiteX12" fmla="*/ 224026 w 4461969"/>
              <a:gd name="connsiteY12"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264515 w 4461969"/>
              <a:gd name="connsiteY6" fmla="*/ 3242997 h 6699706"/>
              <a:gd name="connsiteX7" fmla="*/ 1150001 w 4461969"/>
              <a:gd name="connsiteY7" fmla="*/ 3586349 h 6699706"/>
              <a:gd name="connsiteX8" fmla="*/ 1003238 w 4461969"/>
              <a:gd name="connsiteY8" fmla="*/ 6699706 h 6699706"/>
              <a:gd name="connsiteX9" fmla="*/ 4461969 w 4461969"/>
              <a:gd name="connsiteY9" fmla="*/ 6630820 h 6699706"/>
              <a:gd name="connsiteX10" fmla="*/ 4377809 w 4461969"/>
              <a:gd name="connsiteY10" fmla="*/ 102961 h 6699706"/>
              <a:gd name="connsiteX11" fmla="*/ 224026 w 4461969"/>
              <a:gd name="connsiteY11"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1150001 w 4461969"/>
              <a:gd name="connsiteY6" fmla="*/ 3586349 h 6699706"/>
              <a:gd name="connsiteX7" fmla="*/ 1003238 w 4461969"/>
              <a:gd name="connsiteY7" fmla="*/ 6699706 h 6699706"/>
              <a:gd name="connsiteX8" fmla="*/ 4461969 w 4461969"/>
              <a:gd name="connsiteY8" fmla="*/ 6630820 h 6699706"/>
              <a:gd name="connsiteX9" fmla="*/ 4377809 w 4461969"/>
              <a:gd name="connsiteY9" fmla="*/ 102961 h 6699706"/>
              <a:gd name="connsiteX10" fmla="*/ 224026 w 4461969"/>
              <a:gd name="connsiteY10"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1150001 w 4461969"/>
              <a:gd name="connsiteY5" fmla="*/ 3586349 h 6699706"/>
              <a:gd name="connsiteX6" fmla="*/ 1003238 w 4461969"/>
              <a:gd name="connsiteY6" fmla="*/ 6699706 h 6699706"/>
              <a:gd name="connsiteX7" fmla="*/ 4461969 w 4461969"/>
              <a:gd name="connsiteY7" fmla="*/ 6630820 h 6699706"/>
              <a:gd name="connsiteX8" fmla="*/ 4377809 w 4461969"/>
              <a:gd name="connsiteY8" fmla="*/ 102961 h 6699706"/>
              <a:gd name="connsiteX9" fmla="*/ 224026 w 4461969"/>
              <a:gd name="connsiteY9"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1150001 w 4461969"/>
              <a:gd name="connsiteY4" fmla="*/ 3586349 h 6699706"/>
              <a:gd name="connsiteX5" fmla="*/ 1003238 w 4461969"/>
              <a:gd name="connsiteY5" fmla="*/ 6699706 h 6699706"/>
              <a:gd name="connsiteX6" fmla="*/ 4461969 w 4461969"/>
              <a:gd name="connsiteY6" fmla="*/ 6630820 h 6699706"/>
              <a:gd name="connsiteX7" fmla="*/ 4377809 w 4461969"/>
              <a:gd name="connsiteY7" fmla="*/ 102961 h 6699706"/>
              <a:gd name="connsiteX8" fmla="*/ 224026 w 4461969"/>
              <a:gd name="connsiteY8"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1150001 w 4461969"/>
              <a:gd name="connsiteY3" fmla="*/ 3586349 h 6699706"/>
              <a:gd name="connsiteX4" fmla="*/ 1003238 w 4461969"/>
              <a:gd name="connsiteY4" fmla="*/ 6699706 h 6699706"/>
              <a:gd name="connsiteX5" fmla="*/ 4461969 w 4461969"/>
              <a:gd name="connsiteY5" fmla="*/ 6630820 h 6699706"/>
              <a:gd name="connsiteX6" fmla="*/ 4377809 w 4461969"/>
              <a:gd name="connsiteY6" fmla="*/ 102961 h 6699706"/>
              <a:gd name="connsiteX7" fmla="*/ 224026 w 4461969"/>
              <a:gd name="connsiteY7" fmla="*/ 0 h 6699706"/>
              <a:gd name="connsiteX0" fmla="*/ 242562 w 4480505"/>
              <a:gd name="connsiteY0" fmla="*/ 0 h 6699706"/>
              <a:gd name="connsiteX1" fmla="*/ 564961 w 4480505"/>
              <a:gd name="connsiteY1" fmla="*/ 2946630 h 6699706"/>
              <a:gd name="connsiteX2" fmla="*/ 1168537 w 4480505"/>
              <a:gd name="connsiteY2" fmla="*/ 3586349 h 6699706"/>
              <a:gd name="connsiteX3" fmla="*/ 1021774 w 4480505"/>
              <a:gd name="connsiteY3" fmla="*/ 6699706 h 6699706"/>
              <a:gd name="connsiteX4" fmla="*/ 4480505 w 4480505"/>
              <a:gd name="connsiteY4" fmla="*/ 6630820 h 6699706"/>
              <a:gd name="connsiteX5" fmla="*/ 4396345 w 4480505"/>
              <a:gd name="connsiteY5" fmla="*/ 102961 h 6699706"/>
              <a:gd name="connsiteX6" fmla="*/ 242562 w 4480505"/>
              <a:gd name="connsiteY6" fmla="*/ 0 h 6699706"/>
              <a:gd name="connsiteX0" fmla="*/ 169945 w 5351456"/>
              <a:gd name="connsiteY0" fmla="*/ 456464 h 7089909"/>
              <a:gd name="connsiteX1" fmla="*/ 1141701 w 5351456"/>
              <a:gd name="connsiteY1" fmla="*/ 3336833 h 7089909"/>
              <a:gd name="connsiteX2" fmla="*/ 1745277 w 5351456"/>
              <a:gd name="connsiteY2" fmla="*/ 3976552 h 7089909"/>
              <a:gd name="connsiteX3" fmla="*/ 1598514 w 5351456"/>
              <a:gd name="connsiteY3" fmla="*/ 7089909 h 7089909"/>
              <a:gd name="connsiteX4" fmla="*/ 5057245 w 5351456"/>
              <a:gd name="connsiteY4" fmla="*/ 7021023 h 7089909"/>
              <a:gd name="connsiteX5" fmla="*/ 4973085 w 5351456"/>
              <a:gd name="connsiteY5" fmla="*/ 493164 h 7089909"/>
              <a:gd name="connsiteX6" fmla="*/ 169945 w 5351456"/>
              <a:gd name="connsiteY6" fmla="*/ 456464 h 7089909"/>
              <a:gd name="connsiteX0" fmla="*/ 169945 w 5351456"/>
              <a:gd name="connsiteY0" fmla="*/ 0 h 6633445"/>
              <a:gd name="connsiteX1" fmla="*/ 1141701 w 5351456"/>
              <a:gd name="connsiteY1" fmla="*/ 2880369 h 6633445"/>
              <a:gd name="connsiteX2" fmla="*/ 1745277 w 5351456"/>
              <a:gd name="connsiteY2" fmla="*/ 3520088 h 6633445"/>
              <a:gd name="connsiteX3" fmla="*/ 1598514 w 5351456"/>
              <a:gd name="connsiteY3" fmla="*/ 6633445 h 6633445"/>
              <a:gd name="connsiteX4" fmla="*/ 5057245 w 5351456"/>
              <a:gd name="connsiteY4" fmla="*/ 6564559 h 6633445"/>
              <a:gd name="connsiteX5" fmla="*/ 4973085 w 5351456"/>
              <a:gd name="connsiteY5" fmla="*/ 36700 h 6633445"/>
              <a:gd name="connsiteX6" fmla="*/ 169945 w 5351456"/>
              <a:gd name="connsiteY6" fmla="*/ 0 h 6633445"/>
              <a:gd name="connsiteX0" fmla="*/ 169945 w 5631052"/>
              <a:gd name="connsiteY0" fmla="*/ 0 h 7066334"/>
              <a:gd name="connsiteX1" fmla="*/ 1141701 w 5631052"/>
              <a:gd name="connsiteY1" fmla="*/ 2880369 h 7066334"/>
              <a:gd name="connsiteX2" fmla="*/ 1745277 w 5631052"/>
              <a:gd name="connsiteY2" fmla="*/ 3520088 h 7066334"/>
              <a:gd name="connsiteX3" fmla="*/ 34758 w 5631052"/>
              <a:gd name="connsiteY3" fmla="*/ 6633445 h 7066334"/>
              <a:gd name="connsiteX4" fmla="*/ 5057245 w 5631052"/>
              <a:gd name="connsiteY4" fmla="*/ 6564559 h 7066334"/>
              <a:gd name="connsiteX5" fmla="*/ 4973085 w 5631052"/>
              <a:gd name="connsiteY5" fmla="*/ 36700 h 7066334"/>
              <a:gd name="connsiteX6" fmla="*/ 169945 w 5631052"/>
              <a:gd name="connsiteY6" fmla="*/ 0 h 7066334"/>
              <a:gd name="connsiteX0" fmla="*/ 169945 w 5631052"/>
              <a:gd name="connsiteY0" fmla="*/ 0 h 6633445"/>
              <a:gd name="connsiteX1" fmla="*/ 1141701 w 5631052"/>
              <a:gd name="connsiteY1" fmla="*/ 2880369 h 6633445"/>
              <a:gd name="connsiteX2" fmla="*/ 1745277 w 5631052"/>
              <a:gd name="connsiteY2" fmla="*/ 3520088 h 6633445"/>
              <a:gd name="connsiteX3" fmla="*/ 34758 w 5631052"/>
              <a:gd name="connsiteY3" fmla="*/ 6633445 h 6633445"/>
              <a:gd name="connsiteX4" fmla="*/ 5057245 w 5631052"/>
              <a:gd name="connsiteY4" fmla="*/ 6564559 h 6633445"/>
              <a:gd name="connsiteX5" fmla="*/ 4973085 w 5631052"/>
              <a:gd name="connsiteY5" fmla="*/ 36700 h 6633445"/>
              <a:gd name="connsiteX6" fmla="*/ 169945 w 5631052"/>
              <a:gd name="connsiteY6" fmla="*/ 0 h 6633445"/>
              <a:gd name="connsiteX0" fmla="*/ 281741 w 5742848"/>
              <a:gd name="connsiteY0" fmla="*/ 0 h 6633445"/>
              <a:gd name="connsiteX1" fmla="*/ 1253497 w 5742848"/>
              <a:gd name="connsiteY1" fmla="*/ 2880369 h 6633445"/>
              <a:gd name="connsiteX2" fmla="*/ 146554 w 5742848"/>
              <a:gd name="connsiteY2" fmla="*/ 6633445 h 6633445"/>
              <a:gd name="connsiteX3" fmla="*/ 5169041 w 5742848"/>
              <a:gd name="connsiteY3" fmla="*/ 6564559 h 6633445"/>
              <a:gd name="connsiteX4" fmla="*/ 5084881 w 5742848"/>
              <a:gd name="connsiteY4" fmla="*/ 36700 h 6633445"/>
              <a:gd name="connsiteX5" fmla="*/ 281741 w 5742848"/>
              <a:gd name="connsiteY5" fmla="*/ 0 h 6633445"/>
              <a:gd name="connsiteX0" fmla="*/ 685605 w 6146712"/>
              <a:gd name="connsiteY0" fmla="*/ 0 h 6633445"/>
              <a:gd name="connsiteX1" fmla="*/ 550418 w 6146712"/>
              <a:gd name="connsiteY1" fmla="*/ 6633445 h 6633445"/>
              <a:gd name="connsiteX2" fmla="*/ 5572905 w 6146712"/>
              <a:gd name="connsiteY2" fmla="*/ 6564559 h 6633445"/>
              <a:gd name="connsiteX3" fmla="*/ 5488745 w 6146712"/>
              <a:gd name="connsiteY3" fmla="*/ 36700 h 6633445"/>
              <a:gd name="connsiteX4" fmla="*/ 685605 w 6146712"/>
              <a:gd name="connsiteY4" fmla="*/ 0 h 6633445"/>
              <a:gd name="connsiteX0" fmla="*/ 135187 w 5596294"/>
              <a:gd name="connsiteY0" fmla="*/ 0 h 6633445"/>
              <a:gd name="connsiteX1" fmla="*/ 0 w 5596294"/>
              <a:gd name="connsiteY1" fmla="*/ 6633445 h 6633445"/>
              <a:gd name="connsiteX2" fmla="*/ 5022487 w 5596294"/>
              <a:gd name="connsiteY2" fmla="*/ 6564559 h 6633445"/>
              <a:gd name="connsiteX3" fmla="*/ 4938327 w 5596294"/>
              <a:gd name="connsiteY3" fmla="*/ 36700 h 6633445"/>
              <a:gd name="connsiteX4" fmla="*/ 135187 w 5596294"/>
              <a:gd name="connsiteY4" fmla="*/ 0 h 6633445"/>
              <a:gd name="connsiteX0" fmla="*/ 135187 w 5022487"/>
              <a:gd name="connsiteY0" fmla="*/ 0 h 6633445"/>
              <a:gd name="connsiteX1" fmla="*/ 0 w 5022487"/>
              <a:gd name="connsiteY1" fmla="*/ 6633445 h 6633445"/>
              <a:gd name="connsiteX2" fmla="*/ 5022487 w 5022487"/>
              <a:gd name="connsiteY2" fmla="*/ 6564559 h 6633445"/>
              <a:gd name="connsiteX3" fmla="*/ 4938327 w 5022487"/>
              <a:gd name="connsiteY3" fmla="*/ 36700 h 6633445"/>
              <a:gd name="connsiteX4" fmla="*/ 135187 w 5022487"/>
              <a:gd name="connsiteY4" fmla="*/ 0 h 6633445"/>
              <a:gd name="connsiteX0" fmla="*/ 135187 w 5411028"/>
              <a:gd name="connsiteY0" fmla="*/ 0 h 7063844"/>
              <a:gd name="connsiteX1" fmla="*/ 0 w 5411028"/>
              <a:gd name="connsiteY1" fmla="*/ 6633445 h 7063844"/>
              <a:gd name="connsiteX2" fmla="*/ 5022487 w 5411028"/>
              <a:gd name="connsiteY2" fmla="*/ 6564559 h 7063844"/>
              <a:gd name="connsiteX3" fmla="*/ 5084631 w 5411028"/>
              <a:gd name="connsiteY3" fmla="*/ 70368 h 7063844"/>
              <a:gd name="connsiteX4" fmla="*/ 135187 w 5411028"/>
              <a:gd name="connsiteY4" fmla="*/ 0 h 7063844"/>
              <a:gd name="connsiteX0" fmla="*/ 135187 w 5084631"/>
              <a:gd name="connsiteY0" fmla="*/ 0 h 7063844"/>
              <a:gd name="connsiteX1" fmla="*/ 0 w 5084631"/>
              <a:gd name="connsiteY1" fmla="*/ 6633445 h 7063844"/>
              <a:gd name="connsiteX2" fmla="*/ 5022487 w 5084631"/>
              <a:gd name="connsiteY2" fmla="*/ 6564559 h 7063844"/>
              <a:gd name="connsiteX3" fmla="*/ 5084631 w 5084631"/>
              <a:gd name="connsiteY3" fmla="*/ 70368 h 7063844"/>
              <a:gd name="connsiteX4" fmla="*/ 135187 w 5084631"/>
              <a:gd name="connsiteY4" fmla="*/ 0 h 7063844"/>
              <a:gd name="connsiteX0" fmla="*/ 135187 w 5084631"/>
              <a:gd name="connsiteY0" fmla="*/ 0 h 6633445"/>
              <a:gd name="connsiteX1" fmla="*/ 0 w 5084631"/>
              <a:gd name="connsiteY1" fmla="*/ 6633445 h 6633445"/>
              <a:gd name="connsiteX2" fmla="*/ 5022487 w 5084631"/>
              <a:gd name="connsiteY2" fmla="*/ 6564559 h 6633445"/>
              <a:gd name="connsiteX3" fmla="*/ 5084631 w 5084631"/>
              <a:gd name="connsiteY3" fmla="*/ 70368 h 6633445"/>
              <a:gd name="connsiteX4" fmla="*/ 135187 w 5084631"/>
              <a:gd name="connsiteY4" fmla="*/ 0 h 6633445"/>
              <a:gd name="connsiteX0" fmla="*/ 135187 w 5382526"/>
              <a:gd name="connsiteY0" fmla="*/ 0 h 7063844"/>
              <a:gd name="connsiteX1" fmla="*/ 0 w 5382526"/>
              <a:gd name="connsiteY1" fmla="*/ 6633445 h 7063844"/>
              <a:gd name="connsiteX2" fmla="*/ 5022487 w 5382526"/>
              <a:gd name="connsiteY2" fmla="*/ 6564559 h 7063844"/>
              <a:gd name="connsiteX3" fmla="*/ 4975378 w 5382526"/>
              <a:gd name="connsiteY3" fmla="*/ 70368 h 7063844"/>
              <a:gd name="connsiteX4" fmla="*/ 135187 w 5382526"/>
              <a:gd name="connsiteY4" fmla="*/ 0 h 7063844"/>
              <a:gd name="connsiteX0" fmla="*/ 135187 w 5022487"/>
              <a:gd name="connsiteY0" fmla="*/ 0 h 7063844"/>
              <a:gd name="connsiteX1" fmla="*/ 0 w 5022487"/>
              <a:gd name="connsiteY1" fmla="*/ 6633445 h 7063844"/>
              <a:gd name="connsiteX2" fmla="*/ 5022487 w 5022487"/>
              <a:gd name="connsiteY2" fmla="*/ 6564559 h 7063844"/>
              <a:gd name="connsiteX3" fmla="*/ 4975378 w 5022487"/>
              <a:gd name="connsiteY3" fmla="*/ 70368 h 7063844"/>
              <a:gd name="connsiteX4" fmla="*/ 135187 w 5022487"/>
              <a:gd name="connsiteY4" fmla="*/ 0 h 7063844"/>
              <a:gd name="connsiteX0" fmla="*/ 471625 w 5674584"/>
              <a:gd name="connsiteY0" fmla="*/ 432553 h 7876773"/>
              <a:gd name="connsiteX1" fmla="*/ 336438 w 5674584"/>
              <a:gd name="connsiteY1" fmla="*/ 7065998 h 7876773"/>
              <a:gd name="connsiteX2" fmla="*/ 5328049 w 5674584"/>
              <a:gd name="connsiteY2" fmla="*/ 7040839 h 7876773"/>
              <a:gd name="connsiteX3" fmla="*/ 5311816 w 5674584"/>
              <a:gd name="connsiteY3" fmla="*/ 502921 h 7876773"/>
              <a:gd name="connsiteX4" fmla="*/ 471625 w 5674584"/>
              <a:gd name="connsiteY4" fmla="*/ 432553 h 7876773"/>
              <a:gd name="connsiteX0" fmla="*/ 471625 w 5328049"/>
              <a:gd name="connsiteY0" fmla="*/ 432553 h 7876773"/>
              <a:gd name="connsiteX1" fmla="*/ 336438 w 5328049"/>
              <a:gd name="connsiteY1" fmla="*/ 7065998 h 7876773"/>
              <a:gd name="connsiteX2" fmla="*/ 5328049 w 5328049"/>
              <a:gd name="connsiteY2" fmla="*/ 7040839 h 7876773"/>
              <a:gd name="connsiteX3" fmla="*/ 5311816 w 5328049"/>
              <a:gd name="connsiteY3" fmla="*/ 502921 h 7876773"/>
              <a:gd name="connsiteX4" fmla="*/ 471625 w 5328049"/>
              <a:gd name="connsiteY4" fmla="*/ 432553 h 7876773"/>
              <a:gd name="connsiteX0" fmla="*/ 471625 w 5328049"/>
              <a:gd name="connsiteY0" fmla="*/ 432553 h 7065998"/>
              <a:gd name="connsiteX1" fmla="*/ 336438 w 5328049"/>
              <a:gd name="connsiteY1" fmla="*/ 7065998 h 7065998"/>
              <a:gd name="connsiteX2" fmla="*/ 5328049 w 5328049"/>
              <a:gd name="connsiteY2" fmla="*/ 7040839 h 7065998"/>
              <a:gd name="connsiteX3" fmla="*/ 5311816 w 5328049"/>
              <a:gd name="connsiteY3" fmla="*/ 502921 h 7065998"/>
              <a:gd name="connsiteX4" fmla="*/ 471625 w 5328049"/>
              <a:gd name="connsiteY4" fmla="*/ 432553 h 7065998"/>
              <a:gd name="connsiteX0" fmla="*/ 471625 w 5328049"/>
              <a:gd name="connsiteY0" fmla="*/ 0 h 6633445"/>
              <a:gd name="connsiteX1" fmla="*/ 336438 w 5328049"/>
              <a:gd name="connsiteY1" fmla="*/ 6633445 h 6633445"/>
              <a:gd name="connsiteX2" fmla="*/ 5328049 w 5328049"/>
              <a:gd name="connsiteY2" fmla="*/ 6608286 h 6633445"/>
              <a:gd name="connsiteX3" fmla="*/ 5311816 w 5328049"/>
              <a:gd name="connsiteY3" fmla="*/ 70368 h 6633445"/>
              <a:gd name="connsiteX4" fmla="*/ 471625 w 5328049"/>
              <a:gd name="connsiteY4" fmla="*/ 0 h 6633445"/>
              <a:gd name="connsiteX0" fmla="*/ 135187 w 4991611"/>
              <a:gd name="connsiteY0" fmla="*/ 0 h 6633445"/>
              <a:gd name="connsiteX1" fmla="*/ 0 w 4991611"/>
              <a:gd name="connsiteY1" fmla="*/ 6633445 h 6633445"/>
              <a:gd name="connsiteX2" fmla="*/ 4991611 w 4991611"/>
              <a:gd name="connsiteY2" fmla="*/ 6608286 h 6633445"/>
              <a:gd name="connsiteX3" fmla="*/ 4975378 w 4991611"/>
              <a:gd name="connsiteY3" fmla="*/ 70368 h 6633445"/>
              <a:gd name="connsiteX4" fmla="*/ 135187 w 4991611"/>
              <a:gd name="connsiteY4" fmla="*/ 0 h 6633445"/>
              <a:gd name="connsiteX0" fmla="*/ 417507 w 5696996"/>
              <a:gd name="connsiteY0" fmla="*/ 440539 h 7547134"/>
              <a:gd name="connsiteX1" fmla="*/ 353572 w 5696996"/>
              <a:gd name="connsiteY1" fmla="*/ 7063052 h 7547134"/>
              <a:gd name="connsiteX2" fmla="*/ 5345183 w 5696996"/>
              <a:gd name="connsiteY2" fmla="*/ 7037893 h 7547134"/>
              <a:gd name="connsiteX3" fmla="*/ 5328950 w 5696996"/>
              <a:gd name="connsiteY3" fmla="*/ 499975 h 7547134"/>
              <a:gd name="connsiteX4" fmla="*/ 417507 w 5696996"/>
              <a:gd name="connsiteY4" fmla="*/ 440539 h 7547134"/>
              <a:gd name="connsiteX0" fmla="*/ 63935 w 5343424"/>
              <a:gd name="connsiteY0" fmla="*/ 440539 h 7547134"/>
              <a:gd name="connsiteX1" fmla="*/ 0 w 5343424"/>
              <a:gd name="connsiteY1" fmla="*/ 7063052 h 7547134"/>
              <a:gd name="connsiteX2" fmla="*/ 4991611 w 5343424"/>
              <a:gd name="connsiteY2" fmla="*/ 7037893 h 7547134"/>
              <a:gd name="connsiteX3" fmla="*/ 4975378 w 5343424"/>
              <a:gd name="connsiteY3" fmla="*/ 499975 h 7547134"/>
              <a:gd name="connsiteX4" fmla="*/ 63935 w 5343424"/>
              <a:gd name="connsiteY4" fmla="*/ 440539 h 7547134"/>
              <a:gd name="connsiteX0" fmla="*/ 6934 w 5541926"/>
              <a:gd name="connsiteY0" fmla="*/ 440539 h 7892022"/>
              <a:gd name="connsiteX1" fmla="*/ 0 w 5541926"/>
              <a:gd name="connsiteY1" fmla="*/ 7095852 h 7892022"/>
              <a:gd name="connsiteX2" fmla="*/ 4934610 w 5541926"/>
              <a:gd name="connsiteY2" fmla="*/ 7037893 h 7892022"/>
              <a:gd name="connsiteX3" fmla="*/ 4918377 w 5541926"/>
              <a:gd name="connsiteY3" fmla="*/ 499975 h 7892022"/>
              <a:gd name="connsiteX4" fmla="*/ 6934 w 5541926"/>
              <a:gd name="connsiteY4" fmla="*/ 440539 h 7892022"/>
              <a:gd name="connsiteX0" fmla="*/ 6934 w 5541926"/>
              <a:gd name="connsiteY0" fmla="*/ 440539 h 7095852"/>
              <a:gd name="connsiteX1" fmla="*/ 0 w 5541926"/>
              <a:gd name="connsiteY1" fmla="*/ 7095852 h 7095852"/>
              <a:gd name="connsiteX2" fmla="*/ 4934610 w 5541926"/>
              <a:gd name="connsiteY2" fmla="*/ 7037893 h 7095852"/>
              <a:gd name="connsiteX3" fmla="*/ 4918377 w 5541926"/>
              <a:gd name="connsiteY3" fmla="*/ 499975 h 7095852"/>
              <a:gd name="connsiteX4" fmla="*/ 6934 w 5541926"/>
              <a:gd name="connsiteY4" fmla="*/ 440539 h 7095852"/>
              <a:gd name="connsiteX0" fmla="*/ 6934 w 5541926"/>
              <a:gd name="connsiteY0" fmla="*/ 0 h 6655313"/>
              <a:gd name="connsiteX1" fmla="*/ 0 w 5541926"/>
              <a:gd name="connsiteY1" fmla="*/ 6655313 h 6655313"/>
              <a:gd name="connsiteX2" fmla="*/ 4934610 w 5541926"/>
              <a:gd name="connsiteY2" fmla="*/ 6597354 h 6655313"/>
              <a:gd name="connsiteX3" fmla="*/ 4918377 w 5541926"/>
              <a:gd name="connsiteY3" fmla="*/ 59436 h 6655313"/>
              <a:gd name="connsiteX4" fmla="*/ 6934 w 5541926"/>
              <a:gd name="connsiteY4" fmla="*/ 0 h 6655313"/>
              <a:gd name="connsiteX0" fmla="*/ 6934 w 4934610"/>
              <a:gd name="connsiteY0" fmla="*/ 0 h 6655313"/>
              <a:gd name="connsiteX1" fmla="*/ 0 w 4934610"/>
              <a:gd name="connsiteY1" fmla="*/ 6655313 h 6655313"/>
              <a:gd name="connsiteX2" fmla="*/ 4934610 w 4934610"/>
              <a:gd name="connsiteY2" fmla="*/ 6597354 h 6655313"/>
              <a:gd name="connsiteX3" fmla="*/ 4918377 w 4934610"/>
              <a:gd name="connsiteY3" fmla="*/ 59436 h 6655313"/>
              <a:gd name="connsiteX4" fmla="*/ 6934 w 4934610"/>
              <a:gd name="connsiteY4" fmla="*/ 0 h 665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610" h="6655313">
                <a:moveTo>
                  <a:pt x="6934" y="0"/>
                </a:moveTo>
                <a:cubicBezTo>
                  <a:pt x="4623" y="2218438"/>
                  <a:pt x="2311" y="4436875"/>
                  <a:pt x="0" y="6655313"/>
                </a:cubicBezTo>
                <a:lnTo>
                  <a:pt x="4934610" y="6597354"/>
                </a:lnTo>
                <a:lnTo>
                  <a:pt x="4918377" y="59436"/>
                </a:lnTo>
                <a:lnTo>
                  <a:pt x="6934" y="0"/>
                </a:lnTo>
                <a:close/>
              </a:path>
            </a:pathLst>
          </a:custGeom>
          <a:blipFill>
            <a:blip r:embed="rId4"/>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8" descr="See the source image">
            <a:extLst>
              <a:ext uri="{FF2B5EF4-FFF2-40B4-BE49-F238E27FC236}">
                <a16:creationId xmlns:a16="http://schemas.microsoft.com/office/drawing/2014/main" id="{61EDA1DB-BF2A-4B80-B999-E4B21E25553C}"/>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22639" t="555" r="22639"/>
          <a:stretch/>
        </p:blipFill>
        <p:spPr bwMode="auto">
          <a:xfrm rot="1560000">
            <a:off x="999371" y="1962698"/>
            <a:ext cx="3816000" cy="162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654FE4F-90FA-41D2-BE9A-78E2E75E53A5}"/>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alibri" panose="020F0502020204030204"/>
                <a:ea typeface="+mn-ea"/>
                <a:cs typeface="+mn-cs"/>
              </a:rPr>
              <a:t>With the UK no longer part of the European Union and new trade deals secured and in place, the legislative framework surrounding Railway standards has changed a little…..  </a:t>
            </a:r>
          </a:p>
        </p:txBody>
      </p:sp>
      <p:sp>
        <p:nvSpPr>
          <p:cNvPr id="9" name="Rectangle 8">
            <a:extLst>
              <a:ext uri="{FF2B5EF4-FFF2-40B4-BE49-F238E27FC236}">
                <a16:creationId xmlns:a16="http://schemas.microsoft.com/office/drawing/2014/main" id="{84BB7132-6C98-40FD-A555-EF7A6822B771}"/>
              </a:ext>
            </a:extLst>
          </p:cNvPr>
          <p:cNvSpPr/>
          <p:nvPr/>
        </p:nvSpPr>
        <p:spPr>
          <a:xfrm>
            <a:off x="-861237" y="6251242"/>
            <a:ext cx="861237" cy="587708"/>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152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798202"/>
            <a:ext cx="9783998"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spc="-50" dirty="0">
                <a:solidFill>
                  <a:schemeClr val="tx1"/>
                </a:solidFill>
              </a:rPr>
              <a:t>GERT8000-G1 Issue 8 - General safety responsibilities and personal track safety for non-track workers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639079"/>
            <a:ext cx="10065867" cy="510470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582179"/>
            <a:ext cx="10045924" cy="5104703"/>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b="1" spc="-40" dirty="0">
                <a:solidFill>
                  <a:schemeClr val="tx1"/>
                </a:solidFill>
              </a:rPr>
              <a:t>Overview - </a:t>
            </a:r>
            <a:r>
              <a:rPr lang="en-GB" spc="-40" dirty="0">
                <a:solidFill>
                  <a:schemeClr val="tx1"/>
                </a:solidFill>
              </a:rPr>
              <a:t>On 12 August 2020, a passenger train was derailed after striking a landslip near </a:t>
            </a:r>
            <a:r>
              <a:rPr lang="en-GB" spc="-40" dirty="0" err="1">
                <a:solidFill>
                  <a:schemeClr val="tx1"/>
                </a:solidFill>
              </a:rPr>
              <a:t>Carmont</a:t>
            </a:r>
            <a:r>
              <a:rPr lang="en-GB" spc="-40" dirty="0">
                <a:solidFill>
                  <a:schemeClr val="tx1"/>
                </a:solidFill>
              </a:rPr>
              <a:t>, in Scotland. This prompted industry to make some changes to the Rule Book. These changes were published via the WON on 5 Sept 2020, by limited change releases in the Rule Book App and in the standards catalogue on the RSSB website on 5 Dec 2020 and in the Dec PON. </a:t>
            </a:r>
          </a:p>
          <a:p>
            <a:pPr>
              <a:spcAft>
                <a:spcPts val="600"/>
              </a:spcAft>
            </a:pPr>
            <a:r>
              <a:rPr lang="en-GB" spc="-40" dirty="0">
                <a:solidFill>
                  <a:schemeClr val="tx1"/>
                </a:solidFill>
              </a:rPr>
              <a:t>In addition The White Pages (GORT3056), Pink Pages (GORT3053) and associated Guidance Notes (GOGN3653 and GOGN3676) have been withdrawn. Clauses that are instructions for front-line staff have been transferred into GERT8000-OTM, GERT8000-G1 and GERT8000-HB14, new information handbook </a:t>
            </a:r>
            <a:br>
              <a:rPr lang="en-GB" spc="-40" dirty="0">
                <a:solidFill>
                  <a:schemeClr val="tx1"/>
                </a:solidFill>
              </a:rPr>
            </a:br>
            <a:r>
              <a:rPr lang="en-GB" spc="-40" dirty="0">
                <a:solidFill>
                  <a:schemeClr val="tx1"/>
                </a:solidFill>
              </a:rPr>
              <a:t>RS524 and new rulebook module GERT8000-TW4</a:t>
            </a:r>
          </a:p>
          <a:p>
            <a:r>
              <a:rPr lang="en-GB" b="1" spc="-40" dirty="0">
                <a:solidFill>
                  <a:schemeClr val="tx1"/>
                </a:solidFill>
              </a:rPr>
              <a:t>Changes following </a:t>
            </a:r>
            <a:r>
              <a:rPr lang="en-GB" b="1" spc="-40" dirty="0" err="1">
                <a:solidFill>
                  <a:schemeClr val="tx1"/>
                </a:solidFill>
              </a:rPr>
              <a:t>Carmont</a:t>
            </a:r>
            <a:r>
              <a:rPr lang="en-GB" b="1" spc="-40" dirty="0">
                <a:solidFill>
                  <a:schemeClr val="tx1"/>
                </a:solidFill>
              </a:rPr>
              <a:t> </a:t>
            </a:r>
            <a:r>
              <a:rPr lang="en-GB" spc="-40" dirty="0">
                <a:solidFill>
                  <a:schemeClr val="tx1"/>
                </a:solidFill>
              </a:rPr>
              <a:t>– two new clauses were added – </a:t>
            </a:r>
          </a:p>
          <a:p>
            <a:pPr marL="182563" indent="-182563">
              <a:buFont typeface="Arial" panose="020B0604020202020204" pitchFamily="34" charset="0"/>
              <a:buChar char="•"/>
            </a:pPr>
            <a:r>
              <a:rPr lang="en-GB" spc="-40" dirty="0">
                <a:solidFill>
                  <a:schemeClr val="tx1"/>
                </a:solidFill>
              </a:rPr>
              <a:t>include ‘damage to structures or earthworks above or below the line’ as a hazard</a:t>
            </a:r>
            <a:br>
              <a:rPr lang="en-GB" spc="-40" dirty="0">
                <a:solidFill>
                  <a:schemeClr val="tx1"/>
                </a:solidFill>
              </a:rPr>
            </a:br>
            <a:r>
              <a:rPr lang="en-GB" spc="-40" dirty="0">
                <a:solidFill>
                  <a:schemeClr val="tx1"/>
                </a:solidFill>
              </a:rPr>
              <a:t>that might put an approaching train in danger; and</a:t>
            </a:r>
          </a:p>
          <a:p>
            <a:pPr marL="182563" indent="-182563">
              <a:spcAft>
                <a:spcPts val="300"/>
              </a:spcAft>
              <a:buFont typeface="Arial" panose="020B0604020202020204" pitchFamily="34" charset="0"/>
              <a:buChar char="•"/>
            </a:pPr>
            <a:r>
              <a:rPr lang="en-GB" spc="-40" dirty="0">
                <a:solidFill>
                  <a:schemeClr val="tx1"/>
                </a:solidFill>
              </a:rPr>
              <a:t>insert a new requirement for all concerned to report to the signaller or Ops Control</a:t>
            </a:r>
            <a:br>
              <a:rPr lang="en-GB" spc="-40" dirty="0">
                <a:solidFill>
                  <a:schemeClr val="tx1"/>
                </a:solidFill>
              </a:rPr>
            </a:br>
            <a:r>
              <a:rPr lang="en-GB" spc="-40" dirty="0">
                <a:solidFill>
                  <a:schemeClr val="tx1"/>
                </a:solidFill>
              </a:rPr>
              <a:t>any flowing or pooling water that might affect structures or earthworks.</a:t>
            </a:r>
          </a:p>
          <a:p>
            <a:r>
              <a:rPr lang="en-GB" b="1" spc="-40" dirty="0">
                <a:solidFill>
                  <a:schemeClr val="tx1"/>
                </a:solidFill>
              </a:rPr>
              <a:t>Changes following withdrawal of GORT3056 and GORT3053 -</a:t>
            </a:r>
          </a:p>
          <a:p>
            <a:pPr>
              <a:spcAft>
                <a:spcPts val="600"/>
              </a:spcAft>
            </a:pPr>
            <a:r>
              <a:rPr lang="en-GB" spc="-40" dirty="0">
                <a:solidFill>
                  <a:schemeClr val="tx1"/>
                </a:solidFill>
              </a:rPr>
              <a:t>The instructions concerning anyone being contaminated by dangerous goods, which</a:t>
            </a:r>
            <a:br>
              <a:rPr lang="en-GB" spc="-40" dirty="0">
                <a:solidFill>
                  <a:schemeClr val="tx1"/>
                </a:solidFill>
              </a:rPr>
            </a:br>
            <a:r>
              <a:rPr lang="en-GB" spc="-40" dirty="0">
                <a:solidFill>
                  <a:schemeClr val="tx1"/>
                </a:solidFill>
              </a:rPr>
              <a:t>could apply to anyone holding this module have been added to section 4.4</a:t>
            </a:r>
          </a:p>
          <a:p>
            <a:pPr>
              <a:spcAft>
                <a:spcPts val="600"/>
              </a:spcAft>
            </a:pPr>
            <a:r>
              <a:rPr lang="en-GB" b="1" spc="-40" dirty="0">
                <a:solidFill>
                  <a:schemeClr val="tx1"/>
                </a:solidFill>
              </a:rPr>
              <a:t>Audience – </a:t>
            </a:r>
            <a:r>
              <a:rPr lang="en-GB" spc="-40" dirty="0">
                <a:solidFill>
                  <a:schemeClr val="tx1"/>
                </a:solidFill>
              </a:rPr>
              <a:t>Track workers </a:t>
            </a:r>
          </a:p>
          <a:p>
            <a:endParaRPr lang="en-GB" spc="-50" dirty="0">
              <a:solidFill>
                <a:schemeClr val="tx1"/>
              </a:solidFill>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381174" y="78923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7" name="Rectangle: Rounded Corners 46">
            <a:extLst>
              <a:ext uri="{FF2B5EF4-FFF2-40B4-BE49-F238E27FC236}">
                <a16:creationId xmlns:a16="http://schemas.microsoft.com/office/drawing/2014/main" id="{8BFE92EA-9BC4-46BE-8D8C-7B11059E6E08}"/>
              </a:ext>
            </a:extLst>
          </p:cNvPr>
          <p:cNvSpPr/>
          <p:nvPr/>
        </p:nvSpPr>
        <p:spPr>
          <a:xfrm>
            <a:off x="278176" y="15452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4" name="Picture 23" descr="Icon&#10;&#10;Description automatically generated">
            <a:extLst>
              <a:ext uri="{FF2B5EF4-FFF2-40B4-BE49-F238E27FC236}">
                <a16:creationId xmlns:a16="http://schemas.microsoft.com/office/drawing/2014/main" id="{4351DAA6-1125-463F-831B-1D6A5F10490F}"/>
              </a:ext>
            </a:extLst>
          </p:cNvPr>
          <p:cNvPicPr>
            <a:picLocks noChangeAspect="1"/>
          </p:cNvPicPr>
          <p:nvPr/>
        </p:nvPicPr>
        <p:blipFill rotWithShape="1">
          <a:blip r:embed="rId9">
            <a:extLst>
              <a:ext uri="{28A0092B-C50C-407E-A947-70E740481C1C}">
                <a14:useLocalDpi xmlns:a14="http://schemas.microsoft.com/office/drawing/2010/main" val="0"/>
              </a:ext>
            </a:extLst>
          </a:blip>
          <a:srcRect l="6907" t="6800" r="6784" b="6642"/>
          <a:stretch/>
        </p:blipFill>
        <p:spPr>
          <a:xfrm>
            <a:off x="258934" y="767936"/>
            <a:ext cx="717930" cy="720000"/>
          </a:xfrm>
          <a:prstGeom prst="ellipse">
            <a:avLst/>
          </a:prstGeom>
        </p:spPr>
      </p:pic>
      <p:grpSp>
        <p:nvGrpSpPr>
          <p:cNvPr id="23" name="Group 22">
            <a:extLst>
              <a:ext uri="{FF2B5EF4-FFF2-40B4-BE49-F238E27FC236}">
                <a16:creationId xmlns:a16="http://schemas.microsoft.com/office/drawing/2014/main" id="{22AE22E5-1B6E-403D-97F5-540C5DC7CC90}"/>
              </a:ext>
            </a:extLst>
          </p:cNvPr>
          <p:cNvGrpSpPr/>
          <p:nvPr/>
        </p:nvGrpSpPr>
        <p:grpSpPr>
          <a:xfrm>
            <a:off x="258934" y="3227326"/>
            <a:ext cx="764589" cy="720000"/>
            <a:chOff x="1844012" y="3040870"/>
            <a:chExt cx="764589" cy="720000"/>
          </a:xfrm>
        </p:grpSpPr>
        <p:grpSp>
          <p:nvGrpSpPr>
            <p:cNvPr id="25" name="Group 24">
              <a:extLst>
                <a:ext uri="{FF2B5EF4-FFF2-40B4-BE49-F238E27FC236}">
                  <a16:creationId xmlns:a16="http://schemas.microsoft.com/office/drawing/2014/main" id="{4263E8A7-84BF-432A-88EF-5FBA0DF0C57E}"/>
                </a:ext>
              </a:extLst>
            </p:cNvPr>
            <p:cNvGrpSpPr/>
            <p:nvPr/>
          </p:nvGrpSpPr>
          <p:grpSpPr>
            <a:xfrm>
              <a:off x="1866307" y="3040870"/>
              <a:ext cx="720000" cy="720000"/>
              <a:chOff x="4946900" y="5652256"/>
              <a:chExt cx="720000" cy="720000"/>
            </a:xfrm>
          </p:grpSpPr>
          <p:sp>
            <p:nvSpPr>
              <p:cNvPr id="29" name="Oval 28">
                <a:extLst>
                  <a:ext uri="{FF2B5EF4-FFF2-40B4-BE49-F238E27FC236}">
                    <a16:creationId xmlns:a16="http://schemas.microsoft.com/office/drawing/2014/main" id="{9069A06F-2595-4FF0-9B45-1A4B0DA28FE7}"/>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30" name="Picture 29">
                <a:extLst>
                  <a:ext uri="{FF2B5EF4-FFF2-40B4-BE49-F238E27FC236}">
                    <a16:creationId xmlns:a16="http://schemas.microsoft.com/office/drawing/2014/main" id="{833826E6-427F-400C-B1EA-5D6793461838}"/>
                  </a:ext>
                </a:extLst>
              </p:cNvPr>
              <p:cNvPicPr>
                <a:picLocks noChangeAspect="1"/>
              </p:cNvPicPr>
              <p:nvPr/>
            </p:nvPicPr>
            <p:blipFill>
              <a:blip r:embed="rId10"/>
              <a:stretch>
                <a:fillRect/>
              </a:stretch>
            </p:blipFill>
            <p:spPr>
              <a:xfrm>
                <a:off x="5036024" y="5672410"/>
                <a:ext cx="541752" cy="541752"/>
              </a:xfrm>
              <a:prstGeom prst="rect">
                <a:avLst/>
              </a:prstGeom>
            </p:spPr>
          </p:pic>
        </p:grpSp>
        <p:sp>
          <p:nvSpPr>
            <p:cNvPr id="28" name="TextBox 27">
              <a:extLst>
                <a:ext uri="{FF2B5EF4-FFF2-40B4-BE49-F238E27FC236}">
                  <a16:creationId xmlns:a16="http://schemas.microsoft.com/office/drawing/2014/main" id="{9392FA11-5C14-4692-B8F0-A1F3C8F158BE}"/>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sp>
        <p:nvSpPr>
          <p:cNvPr id="32" name="Rectangle: Rounded Corners 31">
            <a:extLst>
              <a:ext uri="{FF2B5EF4-FFF2-40B4-BE49-F238E27FC236}">
                <a16:creationId xmlns:a16="http://schemas.microsoft.com/office/drawing/2014/main" id="{75A960AC-03D3-4B28-9AE6-57E0D8AD9EDF}"/>
              </a:ext>
            </a:extLst>
          </p:cNvPr>
          <p:cNvSpPr/>
          <p:nvPr/>
        </p:nvSpPr>
        <p:spPr>
          <a:xfrm>
            <a:off x="281229" y="2398530"/>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5" name="Picture 4">
            <a:extLst>
              <a:ext uri="{FF2B5EF4-FFF2-40B4-BE49-F238E27FC236}">
                <a16:creationId xmlns:a16="http://schemas.microsoft.com/office/drawing/2014/main" id="{01B760AE-AEF1-456E-8CA7-01DB6963932B}"/>
              </a:ext>
            </a:extLst>
          </p:cNvPr>
          <p:cNvPicPr>
            <a:picLocks noChangeAspect="1"/>
          </p:cNvPicPr>
          <p:nvPr/>
        </p:nvPicPr>
        <p:blipFill rotWithShape="1">
          <a:blip r:embed="rId11"/>
          <a:srcRect l="1" r="31563"/>
          <a:stretch/>
        </p:blipFill>
        <p:spPr>
          <a:xfrm>
            <a:off x="9022079" y="3429000"/>
            <a:ext cx="2096733" cy="3498679"/>
          </a:xfrm>
          <a:prstGeom prst="rect">
            <a:avLst/>
          </a:prstGeom>
        </p:spPr>
      </p:pic>
    </p:spTree>
    <p:extLst>
      <p:ext uri="{BB962C8B-B14F-4D97-AF65-F5344CB8AC3E}">
        <p14:creationId xmlns:p14="http://schemas.microsoft.com/office/powerpoint/2010/main" val="165647591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hlinkClick r:id="rId3"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141B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bg1"/>
                </a:solidFill>
              </a:rPr>
              <a:t>New Railway Specific legislation has been published since December 2000</a:t>
            </a:r>
          </a:p>
        </p:txBody>
      </p:sp>
      <p:pic>
        <p:nvPicPr>
          <p:cNvPr id="17" name="Picture 16">
            <a:hlinkClick r:id="rId4" action="ppaction://hlinksldjump" highlightClick="1"/>
            <a:extLst>
              <a:ext uri="{FF2B5EF4-FFF2-40B4-BE49-F238E27FC236}">
                <a16:creationId xmlns:a16="http://schemas.microsoft.com/office/drawing/2014/main" id="{84F88C3D-5EB3-4C4F-A65F-5B7B9D6B942A}"/>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0" name="Picture 19">
            <a:hlinkClick r:id="rId6"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7"/>
          <a:stretch>
            <a:fillRect/>
          </a:stretch>
        </p:blipFill>
        <p:spPr>
          <a:xfrm>
            <a:off x="11290478" y="157163"/>
            <a:ext cx="755970" cy="755970"/>
          </a:xfrm>
          <a:prstGeom prst="rect">
            <a:avLst/>
          </a:prstGeom>
        </p:spPr>
      </p:pic>
      <p:sp>
        <p:nvSpPr>
          <p:cNvPr id="96" name="Rectangle: Rounded Corners 95">
            <a:hlinkClick r:id="rId8" highlightClick="1"/>
            <a:extLst>
              <a:ext uri="{FF2B5EF4-FFF2-40B4-BE49-F238E27FC236}">
                <a16:creationId xmlns:a16="http://schemas.microsoft.com/office/drawing/2014/main" id="{CD7569DD-3719-4B53-91BD-09854E05A764}"/>
              </a:ext>
            </a:extLst>
          </p:cNvPr>
          <p:cNvSpPr/>
          <p:nvPr/>
        </p:nvSpPr>
        <p:spPr>
          <a:xfrm>
            <a:off x="1073188" y="162399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13 new National Technical Specification Notices (NTSN) replacing the suite of Technical Specification for Interoperability (TSIs) (Depart of Transport  webpage)</a:t>
            </a:r>
          </a:p>
        </p:txBody>
      </p:sp>
      <p:pic>
        <p:nvPicPr>
          <p:cNvPr id="24" name="Picture 23">
            <a:hlinkClick r:id="rId8"/>
            <a:extLst>
              <a:ext uri="{FF2B5EF4-FFF2-40B4-BE49-F238E27FC236}">
                <a16:creationId xmlns:a16="http://schemas.microsoft.com/office/drawing/2014/main" id="{E4553271-2344-4312-85F6-BF958EB44518}"/>
              </a:ext>
            </a:extLst>
          </p:cNvPr>
          <p:cNvPicPr>
            <a:picLocks noChangeAspect="1"/>
          </p:cNvPicPr>
          <p:nvPr/>
        </p:nvPicPr>
        <p:blipFill>
          <a:blip r:embed="rId9"/>
          <a:stretch>
            <a:fillRect/>
          </a:stretch>
        </p:blipFill>
        <p:spPr>
          <a:xfrm>
            <a:off x="10643488" y="160673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3" name="Group 2">
            <a:extLst>
              <a:ext uri="{FF2B5EF4-FFF2-40B4-BE49-F238E27FC236}">
                <a16:creationId xmlns:a16="http://schemas.microsoft.com/office/drawing/2014/main" id="{99E39188-33C6-4AE3-87DD-17C6C17F0BD3}"/>
              </a:ext>
            </a:extLst>
          </p:cNvPr>
          <p:cNvGrpSpPr/>
          <p:nvPr/>
        </p:nvGrpSpPr>
        <p:grpSpPr>
          <a:xfrm>
            <a:off x="277477" y="798667"/>
            <a:ext cx="720000" cy="720000"/>
            <a:chOff x="-197609" y="382133"/>
            <a:chExt cx="1062000" cy="1062000"/>
          </a:xfrm>
        </p:grpSpPr>
        <p:sp>
          <p:nvSpPr>
            <p:cNvPr id="29" name="Rectangle: Rounded Corners 28">
              <a:extLst>
                <a:ext uri="{FF2B5EF4-FFF2-40B4-BE49-F238E27FC236}">
                  <a16:creationId xmlns:a16="http://schemas.microsoft.com/office/drawing/2014/main" id="{DB65E653-1C12-4B96-8B55-ADDB5898CD56}"/>
                </a:ext>
              </a:extLst>
            </p:cNvPr>
            <p:cNvSpPr/>
            <p:nvPr/>
          </p:nvSpPr>
          <p:spPr>
            <a:xfrm>
              <a:off x="-197609" y="382133"/>
              <a:ext cx="1062000" cy="1062000"/>
            </a:xfrm>
            <a:prstGeom prst="roundRect">
              <a:avLst>
                <a:gd name="adj" fmla="val 50000"/>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pic>
          <p:nvPicPr>
            <p:cNvPr id="2" name="Picture 1">
              <a:extLst>
                <a:ext uri="{FF2B5EF4-FFF2-40B4-BE49-F238E27FC236}">
                  <a16:creationId xmlns:a16="http://schemas.microsoft.com/office/drawing/2014/main" id="{5D3003BA-BBEC-4F8A-8AD8-9C0CCBA662A2}"/>
                </a:ext>
              </a:extLst>
            </p:cNvPr>
            <p:cNvPicPr>
              <a:picLocks noChangeAspect="1"/>
            </p:cNvPicPr>
            <p:nvPr/>
          </p:nvPicPr>
          <p:blipFill>
            <a:blip r:embed="rId10"/>
            <a:stretch>
              <a:fillRect/>
            </a:stretch>
          </p:blipFill>
          <p:spPr>
            <a:xfrm>
              <a:off x="-68980" y="556486"/>
              <a:ext cx="804742" cy="713294"/>
            </a:xfrm>
            <a:prstGeom prst="rect">
              <a:avLst/>
            </a:prstGeom>
          </p:spPr>
        </p:pic>
      </p:grpSp>
      <p:sp>
        <p:nvSpPr>
          <p:cNvPr id="54" name="Rectangle: Rounded Corners 53">
            <a:hlinkClick r:id="rId11" highlightClick="1"/>
            <a:extLst>
              <a:ext uri="{FF2B5EF4-FFF2-40B4-BE49-F238E27FC236}">
                <a16:creationId xmlns:a16="http://schemas.microsoft.com/office/drawing/2014/main" id="{AF7A61CF-9E73-4F4A-ADC2-7F9E45B2DF39}"/>
              </a:ext>
            </a:extLst>
          </p:cNvPr>
          <p:cNvSpPr/>
          <p:nvPr/>
        </p:nvSpPr>
        <p:spPr>
          <a:xfrm>
            <a:off x="1073188" y="244932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RSSB Legislation News page</a:t>
            </a:r>
          </a:p>
        </p:txBody>
      </p:sp>
      <p:pic>
        <p:nvPicPr>
          <p:cNvPr id="55" name="Picture 54">
            <a:hlinkClick r:id="rId11"/>
            <a:extLst>
              <a:ext uri="{FF2B5EF4-FFF2-40B4-BE49-F238E27FC236}">
                <a16:creationId xmlns:a16="http://schemas.microsoft.com/office/drawing/2014/main" id="{50C9AD6A-0C98-4554-9105-F967FFC94A7F}"/>
              </a:ext>
            </a:extLst>
          </p:cNvPr>
          <p:cNvPicPr>
            <a:picLocks noChangeAspect="1"/>
          </p:cNvPicPr>
          <p:nvPr/>
        </p:nvPicPr>
        <p:blipFill>
          <a:blip r:embed="rId9"/>
          <a:stretch>
            <a:fillRect/>
          </a:stretch>
        </p:blipFill>
        <p:spPr>
          <a:xfrm>
            <a:off x="10643488" y="2432320"/>
            <a:ext cx="755970" cy="755970"/>
          </a:xfrm>
          <a:prstGeom prst="rect">
            <a:avLst/>
          </a:prstGeom>
        </p:spPr>
      </p:pic>
      <p:sp>
        <p:nvSpPr>
          <p:cNvPr id="57" name="Rectangle: Rounded Corners 56">
            <a:hlinkClick r:id="rId12" highlightClick="1"/>
            <a:extLst>
              <a:ext uri="{FF2B5EF4-FFF2-40B4-BE49-F238E27FC236}">
                <a16:creationId xmlns:a16="http://schemas.microsoft.com/office/drawing/2014/main" id="{5174AED9-204E-4311-B16A-E28E9A1B8DCF}"/>
              </a:ext>
            </a:extLst>
          </p:cNvPr>
          <p:cNvSpPr/>
          <p:nvPr/>
        </p:nvSpPr>
        <p:spPr>
          <a:xfrm>
            <a:off x="1073188" y="327465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BREXIT FAQ page</a:t>
            </a:r>
          </a:p>
        </p:txBody>
      </p:sp>
      <p:pic>
        <p:nvPicPr>
          <p:cNvPr id="58" name="Picture 57">
            <a:hlinkClick r:id="rId12"/>
            <a:extLst>
              <a:ext uri="{FF2B5EF4-FFF2-40B4-BE49-F238E27FC236}">
                <a16:creationId xmlns:a16="http://schemas.microsoft.com/office/drawing/2014/main" id="{04D13FCA-7006-426F-9BD4-875CEF8185E9}"/>
              </a:ext>
            </a:extLst>
          </p:cNvPr>
          <p:cNvPicPr>
            <a:picLocks noChangeAspect="1"/>
          </p:cNvPicPr>
          <p:nvPr/>
        </p:nvPicPr>
        <p:blipFill>
          <a:blip r:embed="rId9"/>
          <a:stretch>
            <a:fillRect/>
          </a:stretch>
        </p:blipFill>
        <p:spPr>
          <a:xfrm>
            <a:off x="10643488" y="3254464"/>
            <a:ext cx="755970" cy="755970"/>
          </a:xfrm>
          <a:prstGeom prst="rect">
            <a:avLst/>
          </a:prstGeom>
        </p:spPr>
      </p:pic>
      <p:sp>
        <p:nvSpPr>
          <p:cNvPr id="59" name="Title 1">
            <a:extLst>
              <a:ext uri="{FF2B5EF4-FFF2-40B4-BE49-F238E27FC236}">
                <a16:creationId xmlns:a16="http://schemas.microsoft.com/office/drawing/2014/main" id="{73902DD7-E3E5-4C8F-8966-507C6D67A23F}"/>
              </a:ext>
            </a:extLst>
          </p:cNvPr>
          <p:cNvSpPr txBox="1">
            <a:spLocks/>
          </p:cNvSpPr>
          <p:nvPr/>
        </p:nvSpPr>
        <p:spPr>
          <a:xfrm>
            <a:off x="2402722" y="389965"/>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000" b="1" spc="-50" dirty="0">
                <a:solidFill>
                  <a:srgbClr val="C00000"/>
                </a:solidFill>
                <a:latin typeface="Calibri"/>
              </a:rPr>
              <a:t>Click on the title to find out more</a:t>
            </a:r>
          </a:p>
        </p:txBody>
      </p:sp>
      <p:sp>
        <p:nvSpPr>
          <p:cNvPr id="19" name="Rectangle: Rounded Corners 18">
            <a:hlinkClick r:id="rId13" highlightClick="1"/>
            <a:extLst>
              <a:ext uri="{FF2B5EF4-FFF2-40B4-BE49-F238E27FC236}">
                <a16:creationId xmlns:a16="http://schemas.microsoft.com/office/drawing/2014/main" id="{D223D425-F074-45FA-A4F1-E7E6C9058621}"/>
              </a:ext>
            </a:extLst>
          </p:cNvPr>
          <p:cNvSpPr/>
          <p:nvPr/>
        </p:nvSpPr>
        <p:spPr>
          <a:xfrm>
            <a:off x="1063066" y="4118696"/>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RSSB webinar Part 1  - EU Exit Legislation and Standards - What has changed for railway standards and</a:t>
            </a:r>
            <a:br>
              <a:rPr lang="en-GB" spc="-50" dirty="0">
                <a:solidFill>
                  <a:schemeClr val="tx1"/>
                </a:solidFill>
              </a:rPr>
            </a:br>
            <a:r>
              <a:rPr lang="en-GB" spc="-50" dirty="0">
                <a:solidFill>
                  <a:schemeClr val="tx1"/>
                </a:solidFill>
              </a:rPr>
              <a:t>legislation due to EU exit? (1.5 hours including 30 min Q&amp;A) </a:t>
            </a:r>
          </a:p>
        </p:txBody>
      </p:sp>
      <p:pic>
        <p:nvPicPr>
          <p:cNvPr id="21" name="Picture 20">
            <a:hlinkClick r:id="rId13"/>
            <a:extLst>
              <a:ext uri="{FF2B5EF4-FFF2-40B4-BE49-F238E27FC236}">
                <a16:creationId xmlns:a16="http://schemas.microsoft.com/office/drawing/2014/main" id="{5B20E45C-E6CA-4B15-A9A5-7D6BD17745F3}"/>
              </a:ext>
            </a:extLst>
          </p:cNvPr>
          <p:cNvPicPr>
            <a:picLocks noChangeAspect="1"/>
          </p:cNvPicPr>
          <p:nvPr/>
        </p:nvPicPr>
        <p:blipFill>
          <a:blip r:embed="rId9"/>
          <a:stretch>
            <a:fillRect/>
          </a:stretch>
        </p:blipFill>
        <p:spPr>
          <a:xfrm>
            <a:off x="10643488" y="4100711"/>
            <a:ext cx="755970" cy="755970"/>
          </a:xfrm>
          <a:prstGeom prst="rect">
            <a:avLst/>
          </a:prstGeom>
        </p:spPr>
      </p:pic>
      <p:sp>
        <p:nvSpPr>
          <p:cNvPr id="22" name="Rectangle: Rounded Corners 21">
            <a:hlinkClick r:id="rId14" highlightClick="1"/>
            <a:extLst>
              <a:ext uri="{FF2B5EF4-FFF2-40B4-BE49-F238E27FC236}">
                <a16:creationId xmlns:a16="http://schemas.microsoft.com/office/drawing/2014/main" id="{0B3EF7BE-69F9-480A-B054-07797698ECDC}"/>
              </a:ext>
            </a:extLst>
          </p:cNvPr>
          <p:cNvSpPr/>
          <p:nvPr/>
        </p:nvSpPr>
        <p:spPr>
          <a:xfrm>
            <a:off x="1063066" y="498071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RSSB webinar Part 2  - EU Exit Legislation and Standards - After EU exit, how will standards and associated domestic and international influence be managed? (1.5 hours including 30 min Q&amp;A)</a:t>
            </a:r>
          </a:p>
        </p:txBody>
      </p:sp>
      <p:pic>
        <p:nvPicPr>
          <p:cNvPr id="23" name="Picture 22">
            <a:hlinkClick r:id="rId14"/>
            <a:extLst>
              <a:ext uri="{FF2B5EF4-FFF2-40B4-BE49-F238E27FC236}">
                <a16:creationId xmlns:a16="http://schemas.microsoft.com/office/drawing/2014/main" id="{BAC486AA-9645-4BFC-AD45-C33B1863B6F6}"/>
              </a:ext>
            </a:extLst>
          </p:cNvPr>
          <p:cNvPicPr>
            <a:picLocks noChangeAspect="1"/>
          </p:cNvPicPr>
          <p:nvPr/>
        </p:nvPicPr>
        <p:blipFill>
          <a:blip r:embed="rId9"/>
          <a:stretch>
            <a:fillRect/>
          </a:stretch>
        </p:blipFill>
        <p:spPr>
          <a:xfrm>
            <a:off x="10643488" y="4962733"/>
            <a:ext cx="755970" cy="755970"/>
          </a:xfrm>
          <a:prstGeom prst="rect">
            <a:avLst/>
          </a:prstGeom>
        </p:spPr>
      </p:pic>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3732A2E-6950-426D-A4B3-CAF25EE2552A}"/>
              </a:ext>
            </a:extLst>
          </p:cNvPr>
          <p:cNvGrpSpPr/>
          <p:nvPr/>
        </p:nvGrpSpPr>
        <p:grpSpPr>
          <a:xfrm>
            <a:off x="262899" y="801455"/>
            <a:ext cx="720000" cy="720000"/>
            <a:chOff x="9893128" y="1102805"/>
            <a:chExt cx="1063576" cy="1062000"/>
          </a:xfrm>
        </p:grpSpPr>
        <p:sp>
          <p:nvSpPr>
            <p:cNvPr id="15" name="Rectangle: Rounded Corners 14">
              <a:extLst>
                <a:ext uri="{FF2B5EF4-FFF2-40B4-BE49-F238E27FC236}">
                  <a16:creationId xmlns:a16="http://schemas.microsoft.com/office/drawing/2014/main" id="{25944FC4-DF78-45BC-A64C-497398D6FD4C}"/>
                </a:ext>
              </a:extLst>
            </p:cNvPr>
            <p:cNvSpPr/>
            <p:nvPr/>
          </p:nvSpPr>
          <p:spPr>
            <a:xfrm>
              <a:off x="9894704" y="1102805"/>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6" name="Title 1">
              <a:extLst>
                <a:ext uri="{FF2B5EF4-FFF2-40B4-BE49-F238E27FC236}">
                  <a16:creationId xmlns:a16="http://schemas.microsoft.com/office/drawing/2014/main" id="{91A0577F-DD7A-46C3-9EE4-1569BB212F94}"/>
                </a:ext>
              </a:extLst>
            </p:cNvPr>
            <p:cNvSpPr txBox="1">
              <a:spLocks/>
            </p:cNvSpPr>
            <p:nvPr/>
          </p:nvSpPr>
          <p:spPr>
            <a:xfrm>
              <a:off x="9893128" y="1102805"/>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schemeClr val="tx1"/>
                  </a:solidFill>
                  <a:effectLst/>
                  <a:uLnTx/>
                  <a:uFillTx/>
                  <a:latin typeface="+mn-lt"/>
                  <a:ea typeface="+mj-ea"/>
                  <a:cs typeface="+mj-cs"/>
                </a:rPr>
                <a:t>Non</a:t>
              </a:r>
              <a:br>
                <a:rPr kumimoji="0" lang="en-GB" sz="2000" b="0" i="0" u="none" strike="noStrike" kern="1200" cap="none" spc="-50" normalizeH="0" baseline="0" noProof="0" dirty="0">
                  <a:ln>
                    <a:noFill/>
                  </a:ln>
                  <a:solidFill>
                    <a:schemeClr val="tx1"/>
                  </a:solidFill>
                  <a:effectLst/>
                  <a:uLnTx/>
                  <a:uFillTx/>
                  <a:latin typeface="+mn-lt"/>
                  <a:ea typeface="+mj-ea"/>
                  <a:cs typeface="+mj-cs"/>
                </a:rPr>
              </a:br>
              <a:r>
                <a:rPr kumimoji="0" lang="en-GB" sz="2000" b="0" i="0" u="none" strike="noStrike" kern="1200" cap="none" spc="-50" normalizeH="0" baseline="0" noProof="0" dirty="0">
                  <a:ln>
                    <a:noFill/>
                  </a:ln>
                  <a:solidFill>
                    <a:schemeClr val="tx1"/>
                  </a:solidFill>
                  <a:effectLst/>
                  <a:uLnTx/>
                  <a:uFillTx/>
                  <a:latin typeface="+mn-lt"/>
                  <a:ea typeface="+mj-ea"/>
                  <a:cs typeface="+mj-cs"/>
                </a:rPr>
                <a:t>RSSB </a:t>
              </a:r>
              <a:endParaRPr kumimoji="0" lang="en-GB" sz="2000" b="0" i="1" u="none" strike="noStrike" kern="1200" cap="none" spc="0" normalizeH="0" baseline="0" noProof="0" dirty="0">
                <a:ln>
                  <a:noFill/>
                </a:ln>
                <a:solidFill>
                  <a:schemeClr val="tx1"/>
                </a:solidFill>
                <a:effectLst/>
                <a:uLnTx/>
                <a:uFillTx/>
                <a:latin typeface="+mn-lt"/>
                <a:ea typeface="+mj-ea"/>
                <a:cs typeface="+mj-cs"/>
              </a:endParaRPr>
            </a:p>
          </p:txBody>
        </p:sp>
      </p:grpSp>
      <p:sp>
        <p:nvSpPr>
          <p:cNvPr id="96" name="Rectangle: Rounded Corners 95">
            <a:hlinkClick r:id="rId3" highlightClick="1"/>
            <a:extLst>
              <a:ext uri="{FF2B5EF4-FFF2-40B4-BE49-F238E27FC236}">
                <a16:creationId xmlns:a16="http://schemas.microsoft.com/office/drawing/2014/main" id="{CD7569DD-3719-4B53-91BD-09854E05A764}"/>
              </a:ext>
            </a:extLst>
          </p:cNvPr>
          <p:cNvSpPr/>
          <p:nvPr/>
        </p:nvSpPr>
        <p:spPr>
          <a:xfrm>
            <a:off x="1073188" y="164794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COP0012 Issue 7 - Code of Practice for Defect Reporting for OTP, Plant and Equipment</a:t>
            </a:r>
          </a:p>
        </p:txBody>
      </p:sp>
      <p:sp>
        <p:nvSpPr>
          <p:cNvPr id="18" name="Rectangle: Rounded Corners 17">
            <a:hlinkClick r:id="rId4"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B3D5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5 Non RSSB standards have been published on the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402722" y="389965"/>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000" b="1" spc="-50" dirty="0">
                <a:solidFill>
                  <a:srgbClr val="C00000"/>
                </a:solidFill>
                <a:latin typeface="Calibri"/>
              </a:rPr>
              <a:t>Click on the title to access the standard on the RSSB website</a:t>
            </a:r>
          </a:p>
        </p:txBody>
      </p:sp>
      <p:pic>
        <p:nvPicPr>
          <p:cNvPr id="17" name="Picture 16">
            <a:hlinkClick r:id="rId5" action="ppaction://hlinksldjump" highlightClick="1"/>
            <a:extLst>
              <a:ext uri="{FF2B5EF4-FFF2-40B4-BE49-F238E27FC236}">
                <a16:creationId xmlns:a16="http://schemas.microsoft.com/office/drawing/2014/main" id="{84F88C3D-5EB3-4C4F-A65F-5B7B9D6B942A}"/>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0" name="Picture 19">
            <a:hlinkClick r:id="rId7"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24" name="Picture 23">
            <a:hlinkClick r:id="rId3"/>
            <a:extLst>
              <a:ext uri="{FF2B5EF4-FFF2-40B4-BE49-F238E27FC236}">
                <a16:creationId xmlns:a16="http://schemas.microsoft.com/office/drawing/2014/main" id="{E4553271-2344-4312-85F6-BF958EB44518}"/>
              </a:ext>
            </a:extLst>
          </p:cNvPr>
          <p:cNvPicPr>
            <a:picLocks noChangeAspect="1"/>
          </p:cNvPicPr>
          <p:nvPr/>
        </p:nvPicPr>
        <p:blipFill>
          <a:blip r:embed="rId9"/>
          <a:stretch>
            <a:fillRect/>
          </a:stretch>
        </p:blipFill>
        <p:spPr>
          <a:xfrm>
            <a:off x="10643488" y="162775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rId10" highlightClick="1"/>
            <a:extLst>
              <a:ext uri="{FF2B5EF4-FFF2-40B4-BE49-F238E27FC236}">
                <a16:creationId xmlns:a16="http://schemas.microsoft.com/office/drawing/2014/main" id="{C8068DDE-E452-4BE2-BFCA-F214E5A102B7}"/>
              </a:ext>
            </a:extLst>
          </p:cNvPr>
          <p:cNvSpPr/>
          <p:nvPr/>
        </p:nvSpPr>
        <p:spPr>
          <a:xfrm>
            <a:off x="1063066" y="252243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COP0021 Issue 5 - Code of Practice for Safe use of Quick Hitches</a:t>
            </a:r>
          </a:p>
        </p:txBody>
      </p:sp>
      <p:pic>
        <p:nvPicPr>
          <p:cNvPr id="33" name="Picture 32">
            <a:hlinkClick r:id="rId10"/>
            <a:extLst>
              <a:ext uri="{FF2B5EF4-FFF2-40B4-BE49-F238E27FC236}">
                <a16:creationId xmlns:a16="http://schemas.microsoft.com/office/drawing/2014/main" id="{98E61806-B53F-449B-92C8-3E752D1F1487}"/>
              </a:ext>
            </a:extLst>
          </p:cNvPr>
          <p:cNvPicPr>
            <a:picLocks noChangeAspect="1"/>
          </p:cNvPicPr>
          <p:nvPr/>
        </p:nvPicPr>
        <p:blipFill>
          <a:blip r:embed="rId9"/>
          <a:stretch>
            <a:fillRect/>
          </a:stretch>
        </p:blipFill>
        <p:spPr>
          <a:xfrm>
            <a:off x="10633366" y="2502494"/>
            <a:ext cx="755970" cy="755970"/>
          </a:xfrm>
          <a:prstGeom prst="rect">
            <a:avLst/>
          </a:prstGeom>
        </p:spPr>
      </p:pic>
      <p:sp>
        <p:nvSpPr>
          <p:cNvPr id="21" name="Rectangle: Rounded Corners 20">
            <a:hlinkClick r:id="rId11" highlightClick="1"/>
            <a:extLst>
              <a:ext uri="{FF2B5EF4-FFF2-40B4-BE49-F238E27FC236}">
                <a16:creationId xmlns:a16="http://schemas.microsoft.com/office/drawing/2014/main" id="{DE84B3F9-E173-43A5-974A-CA101E2B1F8E}"/>
              </a:ext>
            </a:extLst>
          </p:cNvPr>
          <p:cNvSpPr/>
          <p:nvPr/>
        </p:nvSpPr>
        <p:spPr>
          <a:xfrm>
            <a:off x="1073188" y="339053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COP0043 Issue 2 - Code of Practice for Hydraulic Hose In-use Repair</a:t>
            </a:r>
          </a:p>
        </p:txBody>
      </p:sp>
      <p:sp>
        <p:nvSpPr>
          <p:cNvPr id="22" name="Rectangle: Rounded Corners 21">
            <a:hlinkClick r:id="rId12" highlightClick="1"/>
            <a:extLst>
              <a:ext uri="{FF2B5EF4-FFF2-40B4-BE49-F238E27FC236}">
                <a16:creationId xmlns:a16="http://schemas.microsoft.com/office/drawing/2014/main" id="{08711FEE-F82B-4E55-AC50-9C69429F412E}"/>
              </a:ext>
            </a:extLst>
          </p:cNvPr>
          <p:cNvSpPr/>
          <p:nvPr/>
        </p:nvSpPr>
        <p:spPr>
          <a:xfrm>
            <a:off x="1073188" y="425864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COP0129 Issue 1 - Code of Practice for Control of Mobile Communication Equipment Use in Driving Cabs</a:t>
            </a:r>
          </a:p>
        </p:txBody>
      </p:sp>
      <p:pic>
        <p:nvPicPr>
          <p:cNvPr id="23" name="Picture 22">
            <a:hlinkClick r:id="rId11"/>
            <a:extLst>
              <a:ext uri="{FF2B5EF4-FFF2-40B4-BE49-F238E27FC236}">
                <a16:creationId xmlns:a16="http://schemas.microsoft.com/office/drawing/2014/main" id="{1A8CD4B6-F043-4C3A-B7A0-143F93ABCB89}"/>
              </a:ext>
            </a:extLst>
          </p:cNvPr>
          <p:cNvPicPr>
            <a:picLocks noChangeAspect="1"/>
          </p:cNvPicPr>
          <p:nvPr/>
        </p:nvPicPr>
        <p:blipFill>
          <a:blip r:embed="rId9"/>
          <a:stretch>
            <a:fillRect/>
          </a:stretch>
        </p:blipFill>
        <p:spPr>
          <a:xfrm>
            <a:off x="10643488" y="3376981"/>
            <a:ext cx="755970" cy="755970"/>
          </a:xfrm>
          <a:prstGeom prst="rect">
            <a:avLst/>
          </a:prstGeom>
        </p:spPr>
      </p:pic>
      <p:pic>
        <p:nvPicPr>
          <p:cNvPr id="25" name="Picture 24">
            <a:hlinkClick r:id="rId12"/>
            <a:extLst>
              <a:ext uri="{FF2B5EF4-FFF2-40B4-BE49-F238E27FC236}">
                <a16:creationId xmlns:a16="http://schemas.microsoft.com/office/drawing/2014/main" id="{8A9D8BA8-B235-4BB1-A072-0F56C6C54E85}"/>
              </a:ext>
            </a:extLst>
          </p:cNvPr>
          <p:cNvPicPr>
            <a:picLocks noChangeAspect="1"/>
          </p:cNvPicPr>
          <p:nvPr/>
        </p:nvPicPr>
        <p:blipFill>
          <a:blip r:embed="rId9"/>
          <a:stretch>
            <a:fillRect/>
          </a:stretch>
        </p:blipFill>
        <p:spPr>
          <a:xfrm>
            <a:off x="10633366" y="4230702"/>
            <a:ext cx="755970" cy="755970"/>
          </a:xfrm>
          <a:prstGeom prst="rect">
            <a:avLst/>
          </a:prstGeom>
        </p:spPr>
      </p:pic>
      <p:sp>
        <p:nvSpPr>
          <p:cNvPr id="26" name="Rectangle: Rounded Corners 25">
            <a:hlinkClick r:id="rId13" highlightClick="1"/>
            <a:extLst>
              <a:ext uri="{FF2B5EF4-FFF2-40B4-BE49-F238E27FC236}">
                <a16:creationId xmlns:a16="http://schemas.microsoft.com/office/drawing/2014/main" id="{472981D5-03A1-46AC-8250-71716B72D985}"/>
              </a:ext>
            </a:extLst>
          </p:cNvPr>
          <p:cNvSpPr/>
          <p:nvPr/>
        </p:nvSpPr>
        <p:spPr>
          <a:xfrm>
            <a:off x="1063066" y="513409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6438" algn="l"/>
              </a:tabLst>
            </a:pPr>
            <a:r>
              <a:rPr lang="en-GB" spc="-50" dirty="0">
                <a:solidFill>
                  <a:schemeClr val="tx1"/>
                </a:solidFill>
              </a:rPr>
              <a:t>COP0130 Issue 1 - Code of Practice for OTM Route Conducting Policy</a:t>
            </a:r>
          </a:p>
        </p:txBody>
      </p:sp>
      <p:pic>
        <p:nvPicPr>
          <p:cNvPr id="27" name="Picture 26">
            <a:hlinkClick r:id="rId13"/>
            <a:extLst>
              <a:ext uri="{FF2B5EF4-FFF2-40B4-BE49-F238E27FC236}">
                <a16:creationId xmlns:a16="http://schemas.microsoft.com/office/drawing/2014/main" id="{327E115C-DB9C-4BB9-A8F9-1049211430BA}"/>
              </a:ext>
            </a:extLst>
          </p:cNvPr>
          <p:cNvPicPr>
            <a:picLocks noChangeAspect="1"/>
          </p:cNvPicPr>
          <p:nvPr/>
        </p:nvPicPr>
        <p:blipFill>
          <a:blip r:embed="rId9"/>
          <a:stretch>
            <a:fillRect/>
          </a:stretch>
        </p:blipFill>
        <p:spPr>
          <a:xfrm>
            <a:off x="10623244" y="5106153"/>
            <a:ext cx="755970" cy="755970"/>
          </a:xfrm>
          <a:prstGeom prst="rect">
            <a:avLst/>
          </a:prstGeom>
        </p:spPr>
      </p:pic>
    </p:spTree>
    <p:extLst>
      <p:ext uri="{BB962C8B-B14F-4D97-AF65-F5344CB8AC3E}">
        <p14:creationId xmlns:p14="http://schemas.microsoft.com/office/powerpoint/2010/main" val="53541120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3" name="Picture 2">
            <a:hlinkClick r:id="rId5"/>
            <a:extLst>
              <a:ext uri="{FF2B5EF4-FFF2-40B4-BE49-F238E27FC236}">
                <a16:creationId xmlns:a16="http://schemas.microsoft.com/office/drawing/2014/main" id="{133038D2-996F-4F1E-8F5B-9C39C4C41269}"/>
              </a:ext>
            </a:extLst>
          </p:cNvPr>
          <p:cNvPicPr>
            <a:picLocks noChangeAspect="1"/>
          </p:cNvPicPr>
          <p:nvPr/>
        </p:nvPicPr>
        <p:blipFill>
          <a:blip r:embed="rId6"/>
          <a:stretch>
            <a:fillRect/>
          </a:stretch>
        </p:blipFill>
        <p:spPr>
          <a:xfrm>
            <a:off x="261832" y="5969828"/>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20000" cy="720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728736" y="6045708"/>
            <a:ext cx="5551040"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Link to deviations page on RSSB website </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rId7"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8"/>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March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6" name="Rectangle: Rounded Corners 15">
            <a:hlinkClick r:id="" action="ppaction://noaction" highlightClick="1"/>
            <a:extLst>
              <a:ext uri="{FF2B5EF4-FFF2-40B4-BE49-F238E27FC236}">
                <a16:creationId xmlns:a16="http://schemas.microsoft.com/office/drawing/2014/main" id="{00004463-1BC6-496F-B37A-A6ABF86A2103}"/>
              </a:ext>
            </a:extLst>
          </p:cNvPr>
          <p:cNvSpPr/>
          <p:nvPr/>
        </p:nvSpPr>
        <p:spPr>
          <a:xfrm>
            <a:off x="1063065" y="163450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20-003-DEV; GERT8000-TW1 Preparation and movement of trains and GERT8000-SP Speeds</a:t>
            </a: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065867"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1 Deviations issued </a:t>
            </a:r>
          </a:p>
        </p:txBody>
      </p:sp>
    </p:spTree>
    <p:extLst>
      <p:ext uri="{BB962C8B-B14F-4D97-AF65-F5344CB8AC3E}">
        <p14:creationId xmlns:p14="http://schemas.microsoft.com/office/powerpoint/2010/main" val="60707320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569D9985-930C-4E1F-91DC-2D9666F4A94F}"/>
              </a:ext>
            </a:extLst>
          </p:cNvPr>
          <p:cNvSpPr/>
          <p:nvPr/>
        </p:nvSpPr>
        <p:spPr>
          <a:xfrm>
            <a:off x="6106989" y="-121023"/>
            <a:ext cx="7704824" cy="7100048"/>
          </a:xfrm>
          <a:custGeom>
            <a:avLst/>
            <a:gdLst>
              <a:gd name="connsiteX0" fmla="*/ 542142 w 1177148"/>
              <a:gd name="connsiteY0" fmla="*/ 144284 h 1026512"/>
              <a:gd name="connsiteX1" fmla="*/ 502386 w 1177148"/>
              <a:gd name="connsiteY1" fmla="*/ 245482 h 1026512"/>
              <a:gd name="connsiteX2" fmla="*/ 393959 w 1177148"/>
              <a:gd name="connsiteY2" fmla="*/ 223797 h 1026512"/>
              <a:gd name="connsiteX3" fmla="*/ 328903 w 1177148"/>
              <a:gd name="connsiteY3" fmla="*/ 278010 h 1026512"/>
              <a:gd name="connsiteX4" fmla="*/ 303603 w 1177148"/>
              <a:gd name="connsiteY4" fmla="*/ 321381 h 1026512"/>
              <a:gd name="connsiteX5" fmla="*/ 299989 w 1177148"/>
              <a:gd name="connsiteY5" fmla="*/ 375594 h 1026512"/>
              <a:gd name="connsiteX6" fmla="*/ 253004 w 1177148"/>
              <a:gd name="connsiteY6" fmla="*/ 429808 h 1026512"/>
              <a:gd name="connsiteX7" fmla="*/ 216862 w 1177148"/>
              <a:gd name="connsiteY7" fmla="*/ 487635 h 1026512"/>
              <a:gd name="connsiteX8" fmla="*/ 177105 w 1177148"/>
              <a:gd name="connsiteY8" fmla="*/ 447879 h 1026512"/>
              <a:gd name="connsiteX9" fmla="*/ 137349 w 1177148"/>
              <a:gd name="connsiteY9" fmla="*/ 433422 h 1026512"/>
              <a:gd name="connsiteX10" fmla="*/ 115663 w 1177148"/>
              <a:gd name="connsiteY10" fmla="*/ 476793 h 1026512"/>
              <a:gd name="connsiteX11" fmla="*/ 187948 w 1177148"/>
              <a:gd name="connsiteY11" fmla="*/ 541849 h 1026512"/>
              <a:gd name="connsiteX12" fmla="*/ 119278 w 1177148"/>
              <a:gd name="connsiteY12" fmla="*/ 574377 h 1026512"/>
              <a:gd name="connsiteX13" fmla="*/ 46993 w 1177148"/>
              <a:gd name="connsiteY13" fmla="*/ 574377 h 1026512"/>
              <a:gd name="connsiteX14" fmla="*/ 8 w 1177148"/>
              <a:gd name="connsiteY14" fmla="*/ 614133 h 1026512"/>
              <a:gd name="connsiteX15" fmla="*/ 43379 w 1177148"/>
              <a:gd name="connsiteY15" fmla="*/ 675575 h 1026512"/>
              <a:gd name="connsiteX16" fmla="*/ 79521 w 1177148"/>
              <a:gd name="connsiteY16" fmla="*/ 718946 h 1026512"/>
              <a:gd name="connsiteX17" fmla="*/ 90364 w 1177148"/>
              <a:gd name="connsiteY17" fmla="*/ 812916 h 1026512"/>
              <a:gd name="connsiteX18" fmla="*/ 173491 w 1177148"/>
              <a:gd name="connsiteY18" fmla="*/ 830987 h 1026512"/>
              <a:gd name="connsiteX19" fmla="*/ 224090 w 1177148"/>
              <a:gd name="connsiteY19" fmla="*/ 917729 h 1026512"/>
              <a:gd name="connsiteX20" fmla="*/ 292761 w 1177148"/>
              <a:gd name="connsiteY20" fmla="*/ 838216 h 1026512"/>
              <a:gd name="connsiteX21" fmla="*/ 314446 w 1177148"/>
              <a:gd name="connsiteY21" fmla="*/ 932186 h 1026512"/>
              <a:gd name="connsiteX22" fmla="*/ 346974 w 1177148"/>
              <a:gd name="connsiteY22" fmla="*/ 856287 h 1026512"/>
              <a:gd name="connsiteX23" fmla="*/ 393959 w 1177148"/>
              <a:gd name="connsiteY23" fmla="*/ 823759 h 1026512"/>
              <a:gd name="connsiteX24" fmla="*/ 365045 w 1177148"/>
              <a:gd name="connsiteY24" fmla="*/ 776774 h 1026512"/>
              <a:gd name="connsiteX25" fmla="*/ 473472 w 1177148"/>
              <a:gd name="connsiteY25" fmla="*/ 697261 h 1026512"/>
              <a:gd name="connsiteX26" fmla="*/ 549371 w 1177148"/>
              <a:gd name="connsiteY26" fmla="*/ 863515 h 1026512"/>
              <a:gd name="connsiteX27" fmla="*/ 596356 w 1177148"/>
              <a:gd name="connsiteY27" fmla="*/ 863515 h 1026512"/>
              <a:gd name="connsiteX28" fmla="*/ 596356 w 1177148"/>
              <a:gd name="connsiteY28" fmla="*/ 968328 h 1026512"/>
              <a:gd name="connsiteX29" fmla="*/ 625270 w 1177148"/>
              <a:gd name="connsiteY29" fmla="*/ 990013 h 1026512"/>
              <a:gd name="connsiteX30" fmla="*/ 733696 w 1177148"/>
              <a:gd name="connsiteY30" fmla="*/ 953871 h 1026512"/>
              <a:gd name="connsiteX31" fmla="*/ 820438 w 1177148"/>
              <a:gd name="connsiteY31" fmla="*/ 1026156 h 1026512"/>
              <a:gd name="connsiteX32" fmla="*/ 932479 w 1177148"/>
              <a:gd name="connsiteY32" fmla="*/ 917729 h 1026512"/>
              <a:gd name="connsiteX33" fmla="*/ 1163790 w 1177148"/>
              <a:gd name="connsiteY33" fmla="*/ 892429 h 1026512"/>
              <a:gd name="connsiteX34" fmla="*/ 1105962 w 1177148"/>
              <a:gd name="connsiteY34" fmla="*/ 335838 h 1026512"/>
              <a:gd name="connsiteX35" fmla="*/ 748153 w 1177148"/>
              <a:gd name="connsiteY35" fmla="*/ 3329 h 1026512"/>
              <a:gd name="connsiteX36" fmla="*/ 542142 w 1177148"/>
              <a:gd name="connsiteY36" fmla="*/ 144284 h 1026512"/>
              <a:gd name="connsiteX0" fmla="*/ 542142 w 4244648"/>
              <a:gd name="connsiteY0" fmla="*/ 144284 h 3964793"/>
              <a:gd name="connsiteX1" fmla="*/ 502386 w 4244648"/>
              <a:gd name="connsiteY1" fmla="*/ 245482 h 3964793"/>
              <a:gd name="connsiteX2" fmla="*/ 393959 w 4244648"/>
              <a:gd name="connsiteY2" fmla="*/ 223797 h 3964793"/>
              <a:gd name="connsiteX3" fmla="*/ 328903 w 4244648"/>
              <a:gd name="connsiteY3" fmla="*/ 278010 h 3964793"/>
              <a:gd name="connsiteX4" fmla="*/ 303603 w 4244648"/>
              <a:gd name="connsiteY4" fmla="*/ 321381 h 3964793"/>
              <a:gd name="connsiteX5" fmla="*/ 299989 w 4244648"/>
              <a:gd name="connsiteY5" fmla="*/ 375594 h 3964793"/>
              <a:gd name="connsiteX6" fmla="*/ 253004 w 4244648"/>
              <a:gd name="connsiteY6" fmla="*/ 429808 h 3964793"/>
              <a:gd name="connsiteX7" fmla="*/ 216862 w 4244648"/>
              <a:gd name="connsiteY7" fmla="*/ 487635 h 3964793"/>
              <a:gd name="connsiteX8" fmla="*/ 177105 w 4244648"/>
              <a:gd name="connsiteY8" fmla="*/ 447879 h 3964793"/>
              <a:gd name="connsiteX9" fmla="*/ 137349 w 4244648"/>
              <a:gd name="connsiteY9" fmla="*/ 433422 h 3964793"/>
              <a:gd name="connsiteX10" fmla="*/ 115663 w 4244648"/>
              <a:gd name="connsiteY10" fmla="*/ 476793 h 3964793"/>
              <a:gd name="connsiteX11" fmla="*/ 187948 w 4244648"/>
              <a:gd name="connsiteY11" fmla="*/ 541849 h 3964793"/>
              <a:gd name="connsiteX12" fmla="*/ 119278 w 4244648"/>
              <a:gd name="connsiteY12" fmla="*/ 574377 h 3964793"/>
              <a:gd name="connsiteX13" fmla="*/ 46993 w 4244648"/>
              <a:gd name="connsiteY13" fmla="*/ 574377 h 3964793"/>
              <a:gd name="connsiteX14" fmla="*/ 8 w 4244648"/>
              <a:gd name="connsiteY14" fmla="*/ 614133 h 3964793"/>
              <a:gd name="connsiteX15" fmla="*/ 43379 w 4244648"/>
              <a:gd name="connsiteY15" fmla="*/ 675575 h 3964793"/>
              <a:gd name="connsiteX16" fmla="*/ 79521 w 4244648"/>
              <a:gd name="connsiteY16" fmla="*/ 718946 h 3964793"/>
              <a:gd name="connsiteX17" fmla="*/ 90364 w 4244648"/>
              <a:gd name="connsiteY17" fmla="*/ 812916 h 3964793"/>
              <a:gd name="connsiteX18" fmla="*/ 173491 w 4244648"/>
              <a:gd name="connsiteY18" fmla="*/ 830987 h 3964793"/>
              <a:gd name="connsiteX19" fmla="*/ 224090 w 4244648"/>
              <a:gd name="connsiteY19" fmla="*/ 917729 h 3964793"/>
              <a:gd name="connsiteX20" fmla="*/ 292761 w 4244648"/>
              <a:gd name="connsiteY20" fmla="*/ 838216 h 3964793"/>
              <a:gd name="connsiteX21" fmla="*/ 314446 w 4244648"/>
              <a:gd name="connsiteY21" fmla="*/ 932186 h 3964793"/>
              <a:gd name="connsiteX22" fmla="*/ 346974 w 4244648"/>
              <a:gd name="connsiteY22" fmla="*/ 856287 h 3964793"/>
              <a:gd name="connsiteX23" fmla="*/ 393959 w 4244648"/>
              <a:gd name="connsiteY23" fmla="*/ 823759 h 3964793"/>
              <a:gd name="connsiteX24" fmla="*/ 365045 w 4244648"/>
              <a:gd name="connsiteY24" fmla="*/ 776774 h 3964793"/>
              <a:gd name="connsiteX25" fmla="*/ 473472 w 4244648"/>
              <a:gd name="connsiteY25" fmla="*/ 697261 h 3964793"/>
              <a:gd name="connsiteX26" fmla="*/ 549371 w 4244648"/>
              <a:gd name="connsiteY26" fmla="*/ 863515 h 3964793"/>
              <a:gd name="connsiteX27" fmla="*/ 596356 w 4244648"/>
              <a:gd name="connsiteY27" fmla="*/ 863515 h 3964793"/>
              <a:gd name="connsiteX28" fmla="*/ 596356 w 4244648"/>
              <a:gd name="connsiteY28" fmla="*/ 968328 h 3964793"/>
              <a:gd name="connsiteX29" fmla="*/ 625270 w 4244648"/>
              <a:gd name="connsiteY29" fmla="*/ 990013 h 3964793"/>
              <a:gd name="connsiteX30" fmla="*/ 733696 w 4244648"/>
              <a:gd name="connsiteY30" fmla="*/ 953871 h 3964793"/>
              <a:gd name="connsiteX31" fmla="*/ 820438 w 4244648"/>
              <a:gd name="connsiteY31" fmla="*/ 1026156 h 3964793"/>
              <a:gd name="connsiteX32" fmla="*/ 932479 w 4244648"/>
              <a:gd name="connsiteY32" fmla="*/ 917729 h 3964793"/>
              <a:gd name="connsiteX33" fmla="*/ 4244447 w 4244648"/>
              <a:gd name="connsiteY33" fmla="*/ 3962200 h 3964793"/>
              <a:gd name="connsiteX34" fmla="*/ 1105962 w 4244648"/>
              <a:gd name="connsiteY34" fmla="*/ 335838 h 3964793"/>
              <a:gd name="connsiteX35" fmla="*/ 748153 w 4244648"/>
              <a:gd name="connsiteY35" fmla="*/ 3329 h 3964793"/>
              <a:gd name="connsiteX36" fmla="*/ 542142 w 4244648"/>
              <a:gd name="connsiteY36" fmla="*/ 144284 h 3964793"/>
              <a:gd name="connsiteX0" fmla="*/ 542142 w 4250482"/>
              <a:gd name="connsiteY0" fmla="*/ 144284 h 3983330"/>
              <a:gd name="connsiteX1" fmla="*/ 502386 w 4250482"/>
              <a:gd name="connsiteY1" fmla="*/ 245482 h 3983330"/>
              <a:gd name="connsiteX2" fmla="*/ 393959 w 4250482"/>
              <a:gd name="connsiteY2" fmla="*/ 223797 h 3983330"/>
              <a:gd name="connsiteX3" fmla="*/ 328903 w 4250482"/>
              <a:gd name="connsiteY3" fmla="*/ 278010 h 3983330"/>
              <a:gd name="connsiteX4" fmla="*/ 303603 w 4250482"/>
              <a:gd name="connsiteY4" fmla="*/ 321381 h 3983330"/>
              <a:gd name="connsiteX5" fmla="*/ 299989 w 4250482"/>
              <a:gd name="connsiteY5" fmla="*/ 375594 h 3983330"/>
              <a:gd name="connsiteX6" fmla="*/ 253004 w 4250482"/>
              <a:gd name="connsiteY6" fmla="*/ 429808 h 3983330"/>
              <a:gd name="connsiteX7" fmla="*/ 216862 w 4250482"/>
              <a:gd name="connsiteY7" fmla="*/ 487635 h 3983330"/>
              <a:gd name="connsiteX8" fmla="*/ 177105 w 4250482"/>
              <a:gd name="connsiteY8" fmla="*/ 447879 h 3983330"/>
              <a:gd name="connsiteX9" fmla="*/ 137349 w 4250482"/>
              <a:gd name="connsiteY9" fmla="*/ 433422 h 3983330"/>
              <a:gd name="connsiteX10" fmla="*/ 115663 w 4250482"/>
              <a:gd name="connsiteY10" fmla="*/ 476793 h 3983330"/>
              <a:gd name="connsiteX11" fmla="*/ 187948 w 4250482"/>
              <a:gd name="connsiteY11" fmla="*/ 541849 h 3983330"/>
              <a:gd name="connsiteX12" fmla="*/ 119278 w 4250482"/>
              <a:gd name="connsiteY12" fmla="*/ 574377 h 3983330"/>
              <a:gd name="connsiteX13" fmla="*/ 46993 w 4250482"/>
              <a:gd name="connsiteY13" fmla="*/ 574377 h 3983330"/>
              <a:gd name="connsiteX14" fmla="*/ 8 w 4250482"/>
              <a:gd name="connsiteY14" fmla="*/ 614133 h 3983330"/>
              <a:gd name="connsiteX15" fmla="*/ 43379 w 4250482"/>
              <a:gd name="connsiteY15" fmla="*/ 675575 h 3983330"/>
              <a:gd name="connsiteX16" fmla="*/ 79521 w 4250482"/>
              <a:gd name="connsiteY16" fmla="*/ 718946 h 3983330"/>
              <a:gd name="connsiteX17" fmla="*/ 90364 w 4250482"/>
              <a:gd name="connsiteY17" fmla="*/ 812916 h 3983330"/>
              <a:gd name="connsiteX18" fmla="*/ 173491 w 4250482"/>
              <a:gd name="connsiteY18" fmla="*/ 830987 h 3983330"/>
              <a:gd name="connsiteX19" fmla="*/ 224090 w 4250482"/>
              <a:gd name="connsiteY19" fmla="*/ 917729 h 3983330"/>
              <a:gd name="connsiteX20" fmla="*/ 292761 w 4250482"/>
              <a:gd name="connsiteY20" fmla="*/ 838216 h 3983330"/>
              <a:gd name="connsiteX21" fmla="*/ 314446 w 4250482"/>
              <a:gd name="connsiteY21" fmla="*/ 932186 h 3983330"/>
              <a:gd name="connsiteX22" fmla="*/ 346974 w 4250482"/>
              <a:gd name="connsiteY22" fmla="*/ 856287 h 3983330"/>
              <a:gd name="connsiteX23" fmla="*/ 393959 w 4250482"/>
              <a:gd name="connsiteY23" fmla="*/ 823759 h 3983330"/>
              <a:gd name="connsiteX24" fmla="*/ 365045 w 4250482"/>
              <a:gd name="connsiteY24" fmla="*/ 776774 h 3983330"/>
              <a:gd name="connsiteX25" fmla="*/ 473472 w 4250482"/>
              <a:gd name="connsiteY25" fmla="*/ 697261 h 3983330"/>
              <a:gd name="connsiteX26" fmla="*/ 549371 w 4250482"/>
              <a:gd name="connsiteY26" fmla="*/ 863515 h 3983330"/>
              <a:gd name="connsiteX27" fmla="*/ 596356 w 4250482"/>
              <a:gd name="connsiteY27" fmla="*/ 863515 h 3983330"/>
              <a:gd name="connsiteX28" fmla="*/ 596356 w 4250482"/>
              <a:gd name="connsiteY28" fmla="*/ 968328 h 3983330"/>
              <a:gd name="connsiteX29" fmla="*/ 625270 w 4250482"/>
              <a:gd name="connsiteY29" fmla="*/ 990013 h 3983330"/>
              <a:gd name="connsiteX30" fmla="*/ 733696 w 4250482"/>
              <a:gd name="connsiteY30" fmla="*/ 953871 h 3983330"/>
              <a:gd name="connsiteX31" fmla="*/ 820438 w 4250482"/>
              <a:gd name="connsiteY31" fmla="*/ 1026156 h 3983330"/>
              <a:gd name="connsiteX32" fmla="*/ 932479 w 4250482"/>
              <a:gd name="connsiteY32" fmla="*/ 917729 h 3983330"/>
              <a:gd name="connsiteX33" fmla="*/ 1874287 w 4250482"/>
              <a:gd name="connsiteY33" fmla="*/ 1788629 h 3983330"/>
              <a:gd name="connsiteX34" fmla="*/ 4244447 w 4250482"/>
              <a:gd name="connsiteY34" fmla="*/ 3962200 h 3983330"/>
              <a:gd name="connsiteX35" fmla="*/ 1105962 w 4250482"/>
              <a:gd name="connsiteY35" fmla="*/ 335838 h 3983330"/>
              <a:gd name="connsiteX36" fmla="*/ 748153 w 4250482"/>
              <a:gd name="connsiteY36" fmla="*/ 3329 h 3983330"/>
              <a:gd name="connsiteX37" fmla="*/ 542142 w 4250482"/>
              <a:gd name="connsiteY37" fmla="*/ 144284 h 3983330"/>
              <a:gd name="connsiteX0" fmla="*/ 542142 w 4244922"/>
              <a:gd name="connsiteY0" fmla="*/ 144284 h 4203610"/>
              <a:gd name="connsiteX1" fmla="*/ 502386 w 4244922"/>
              <a:gd name="connsiteY1" fmla="*/ 245482 h 4203610"/>
              <a:gd name="connsiteX2" fmla="*/ 393959 w 4244922"/>
              <a:gd name="connsiteY2" fmla="*/ 223797 h 4203610"/>
              <a:gd name="connsiteX3" fmla="*/ 328903 w 4244922"/>
              <a:gd name="connsiteY3" fmla="*/ 278010 h 4203610"/>
              <a:gd name="connsiteX4" fmla="*/ 303603 w 4244922"/>
              <a:gd name="connsiteY4" fmla="*/ 321381 h 4203610"/>
              <a:gd name="connsiteX5" fmla="*/ 299989 w 4244922"/>
              <a:gd name="connsiteY5" fmla="*/ 375594 h 4203610"/>
              <a:gd name="connsiteX6" fmla="*/ 253004 w 4244922"/>
              <a:gd name="connsiteY6" fmla="*/ 429808 h 4203610"/>
              <a:gd name="connsiteX7" fmla="*/ 216862 w 4244922"/>
              <a:gd name="connsiteY7" fmla="*/ 487635 h 4203610"/>
              <a:gd name="connsiteX8" fmla="*/ 177105 w 4244922"/>
              <a:gd name="connsiteY8" fmla="*/ 447879 h 4203610"/>
              <a:gd name="connsiteX9" fmla="*/ 137349 w 4244922"/>
              <a:gd name="connsiteY9" fmla="*/ 433422 h 4203610"/>
              <a:gd name="connsiteX10" fmla="*/ 115663 w 4244922"/>
              <a:gd name="connsiteY10" fmla="*/ 476793 h 4203610"/>
              <a:gd name="connsiteX11" fmla="*/ 187948 w 4244922"/>
              <a:gd name="connsiteY11" fmla="*/ 541849 h 4203610"/>
              <a:gd name="connsiteX12" fmla="*/ 119278 w 4244922"/>
              <a:gd name="connsiteY12" fmla="*/ 574377 h 4203610"/>
              <a:gd name="connsiteX13" fmla="*/ 46993 w 4244922"/>
              <a:gd name="connsiteY13" fmla="*/ 574377 h 4203610"/>
              <a:gd name="connsiteX14" fmla="*/ 8 w 4244922"/>
              <a:gd name="connsiteY14" fmla="*/ 614133 h 4203610"/>
              <a:gd name="connsiteX15" fmla="*/ 43379 w 4244922"/>
              <a:gd name="connsiteY15" fmla="*/ 675575 h 4203610"/>
              <a:gd name="connsiteX16" fmla="*/ 79521 w 4244922"/>
              <a:gd name="connsiteY16" fmla="*/ 718946 h 4203610"/>
              <a:gd name="connsiteX17" fmla="*/ 90364 w 4244922"/>
              <a:gd name="connsiteY17" fmla="*/ 812916 h 4203610"/>
              <a:gd name="connsiteX18" fmla="*/ 173491 w 4244922"/>
              <a:gd name="connsiteY18" fmla="*/ 830987 h 4203610"/>
              <a:gd name="connsiteX19" fmla="*/ 224090 w 4244922"/>
              <a:gd name="connsiteY19" fmla="*/ 917729 h 4203610"/>
              <a:gd name="connsiteX20" fmla="*/ 292761 w 4244922"/>
              <a:gd name="connsiteY20" fmla="*/ 838216 h 4203610"/>
              <a:gd name="connsiteX21" fmla="*/ 314446 w 4244922"/>
              <a:gd name="connsiteY21" fmla="*/ 932186 h 4203610"/>
              <a:gd name="connsiteX22" fmla="*/ 346974 w 4244922"/>
              <a:gd name="connsiteY22" fmla="*/ 856287 h 4203610"/>
              <a:gd name="connsiteX23" fmla="*/ 393959 w 4244922"/>
              <a:gd name="connsiteY23" fmla="*/ 823759 h 4203610"/>
              <a:gd name="connsiteX24" fmla="*/ 365045 w 4244922"/>
              <a:gd name="connsiteY24" fmla="*/ 776774 h 4203610"/>
              <a:gd name="connsiteX25" fmla="*/ 473472 w 4244922"/>
              <a:gd name="connsiteY25" fmla="*/ 697261 h 4203610"/>
              <a:gd name="connsiteX26" fmla="*/ 549371 w 4244922"/>
              <a:gd name="connsiteY26" fmla="*/ 863515 h 4203610"/>
              <a:gd name="connsiteX27" fmla="*/ 596356 w 4244922"/>
              <a:gd name="connsiteY27" fmla="*/ 863515 h 4203610"/>
              <a:gd name="connsiteX28" fmla="*/ 596356 w 4244922"/>
              <a:gd name="connsiteY28" fmla="*/ 968328 h 4203610"/>
              <a:gd name="connsiteX29" fmla="*/ 625270 w 4244922"/>
              <a:gd name="connsiteY29" fmla="*/ 990013 h 4203610"/>
              <a:gd name="connsiteX30" fmla="*/ 733696 w 4244922"/>
              <a:gd name="connsiteY30" fmla="*/ 953871 h 4203610"/>
              <a:gd name="connsiteX31" fmla="*/ 820438 w 4244922"/>
              <a:gd name="connsiteY31" fmla="*/ 1026156 h 4203610"/>
              <a:gd name="connsiteX32" fmla="*/ 932479 w 4244922"/>
              <a:gd name="connsiteY32" fmla="*/ 917729 h 4203610"/>
              <a:gd name="connsiteX33" fmla="*/ 1340887 w 4244922"/>
              <a:gd name="connsiteY33" fmla="*/ 3541229 h 4203610"/>
              <a:gd name="connsiteX34" fmla="*/ 4244447 w 4244922"/>
              <a:gd name="connsiteY34" fmla="*/ 3962200 h 4203610"/>
              <a:gd name="connsiteX35" fmla="*/ 1105962 w 4244922"/>
              <a:gd name="connsiteY35" fmla="*/ 335838 h 4203610"/>
              <a:gd name="connsiteX36" fmla="*/ 748153 w 4244922"/>
              <a:gd name="connsiteY36" fmla="*/ 3329 h 4203610"/>
              <a:gd name="connsiteX37" fmla="*/ 542142 w 4244922"/>
              <a:gd name="connsiteY37" fmla="*/ 144284 h 4203610"/>
              <a:gd name="connsiteX0" fmla="*/ 542142 w 4245123"/>
              <a:gd name="connsiteY0" fmla="*/ 144284 h 4417947"/>
              <a:gd name="connsiteX1" fmla="*/ 502386 w 4245123"/>
              <a:gd name="connsiteY1" fmla="*/ 245482 h 4417947"/>
              <a:gd name="connsiteX2" fmla="*/ 393959 w 4245123"/>
              <a:gd name="connsiteY2" fmla="*/ 223797 h 4417947"/>
              <a:gd name="connsiteX3" fmla="*/ 328903 w 4245123"/>
              <a:gd name="connsiteY3" fmla="*/ 278010 h 4417947"/>
              <a:gd name="connsiteX4" fmla="*/ 303603 w 4245123"/>
              <a:gd name="connsiteY4" fmla="*/ 321381 h 4417947"/>
              <a:gd name="connsiteX5" fmla="*/ 299989 w 4245123"/>
              <a:gd name="connsiteY5" fmla="*/ 375594 h 4417947"/>
              <a:gd name="connsiteX6" fmla="*/ 253004 w 4245123"/>
              <a:gd name="connsiteY6" fmla="*/ 429808 h 4417947"/>
              <a:gd name="connsiteX7" fmla="*/ 216862 w 4245123"/>
              <a:gd name="connsiteY7" fmla="*/ 487635 h 4417947"/>
              <a:gd name="connsiteX8" fmla="*/ 177105 w 4245123"/>
              <a:gd name="connsiteY8" fmla="*/ 447879 h 4417947"/>
              <a:gd name="connsiteX9" fmla="*/ 137349 w 4245123"/>
              <a:gd name="connsiteY9" fmla="*/ 433422 h 4417947"/>
              <a:gd name="connsiteX10" fmla="*/ 115663 w 4245123"/>
              <a:gd name="connsiteY10" fmla="*/ 476793 h 4417947"/>
              <a:gd name="connsiteX11" fmla="*/ 187948 w 4245123"/>
              <a:gd name="connsiteY11" fmla="*/ 541849 h 4417947"/>
              <a:gd name="connsiteX12" fmla="*/ 119278 w 4245123"/>
              <a:gd name="connsiteY12" fmla="*/ 574377 h 4417947"/>
              <a:gd name="connsiteX13" fmla="*/ 46993 w 4245123"/>
              <a:gd name="connsiteY13" fmla="*/ 574377 h 4417947"/>
              <a:gd name="connsiteX14" fmla="*/ 8 w 4245123"/>
              <a:gd name="connsiteY14" fmla="*/ 614133 h 4417947"/>
              <a:gd name="connsiteX15" fmla="*/ 43379 w 4245123"/>
              <a:gd name="connsiteY15" fmla="*/ 675575 h 4417947"/>
              <a:gd name="connsiteX16" fmla="*/ 79521 w 4245123"/>
              <a:gd name="connsiteY16" fmla="*/ 718946 h 4417947"/>
              <a:gd name="connsiteX17" fmla="*/ 90364 w 4245123"/>
              <a:gd name="connsiteY17" fmla="*/ 812916 h 4417947"/>
              <a:gd name="connsiteX18" fmla="*/ 173491 w 4245123"/>
              <a:gd name="connsiteY18" fmla="*/ 830987 h 4417947"/>
              <a:gd name="connsiteX19" fmla="*/ 224090 w 4245123"/>
              <a:gd name="connsiteY19" fmla="*/ 917729 h 4417947"/>
              <a:gd name="connsiteX20" fmla="*/ 292761 w 4245123"/>
              <a:gd name="connsiteY20" fmla="*/ 838216 h 4417947"/>
              <a:gd name="connsiteX21" fmla="*/ 314446 w 4245123"/>
              <a:gd name="connsiteY21" fmla="*/ 932186 h 4417947"/>
              <a:gd name="connsiteX22" fmla="*/ 346974 w 4245123"/>
              <a:gd name="connsiteY22" fmla="*/ 856287 h 4417947"/>
              <a:gd name="connsiteX23" fmla="*/ 393959 w 4245123"/>
              <a:gd name="connsiteY23" fmla="*/ 823759 h 4417947"/>
              <a:gd name="connsiteX24" fmla="*/ 365045 w 4245123"/>
              <a:gd name="connsiteY24" fmla="*/ 776774 h 4417947"/>
              <a:gd name="connsiteX25" fmla="*/ 473472 w 4245123"/>
              <a:gd name="connsiteY25" fmla="*/ 697261 h 4417947"/>
              <a:gd name="connsiteX26" fmla="*/ 549371 w 4245123"/>
              <a:gd name="connsiteY26" fmla="*/ 863515 h 4417947"/>
              <a:gd name="connsiteX27" fmla="*/ 596356 w 4245123"/>
              <a:gd name="connsiteY27" fmla="*/ 863515 h 4417947"/>
              <a:gd name="connsiteX28" fmla="*/ 596356 w 4245123"/>
              <a:gd name="connsiteY28" fmla="*/ 968328 h 4417947"/>
              <a:gd name="connsiteX29" fmla="*/ 625270 w 4245123"/>
              <a:gd name="connsiteY29" fmla="*/ 990013 h 4417947"/>
              <a:gd name="connsiteX30" fmla="*/ 733696 w 4245123"/>
              <a:gd name="connsiteY30" fmla="*/ 953871 h 4417947"/>
              <a:gd name="connsiteX31" fmla="*/ 820438 w 4245123"/>
              <a:gd name="connsiteY31" fmla="*/ 1026156 h 4417947"/>
              <a:gd name="connsiteX32" fmla="*/ 932479 w 4245123"/>
              <a:gd name="connsiteY32" fmla="*/ 917729 h 4417947"/>
              <a:gd name="connsiteX33" fmla="*/ 785716 w 4245123"/>
              <a:gd name="connsiteY33" fmla="*/ 4031086 h 4417947"/>
              <a:gd name="connsiteX34" fmla="*/ 4244447 w 4245123"/>
              <a:gd name="connsiteY34" fmla="*/ 3962200 h 4417947"/>
              <a:gd name="connsiteX35" fmla="*/ 1105962 w 4245123"/>
              <a:gd name="connsiteY35" fmla="*/ 335838 h 4417947"/>
              <a:gd name="connsiteX36" fmla="*/ 748153 w 4245123"/>
              <a:gd name="connsiteY36" fmla="*/ 3329 h 4417947"/>
              <a:gd name="connsiteX37" fmla="*/ 542142 w 4245123"/>
              <a:gd name="connsiteY37" fmla="*/ 144284 h 4417947"/>
              <a:gd name="connsiteX0" fmla="*/ 542142 w 4245123"/>
              <a:gd name="connsiteY0" fmla="*/ 144284 h 4417947"/>
              <a:gd name="connsiteX1" fmla="*/ 502386 w 4245123"/>
              <a:gd name="connsiteY1" fmla="*/ 245482 h 4417947"/>
              <a:gd name="connsiteX2" fmla="*/ 393959 w 4245123"/>
              <a:gd name="connsiteY2" fmla="*/ 223797 h 4417947"/>
              <a:gd name="connsiteX3" fmla="*/ 328903 w 4245123"/>
              <a:gd name="connsiteY3" fmla="*/ 278010 h 4417947"/>
              <a:gd name="connsiteX4" fmla="*/ 303603 w 4245123"/>
              <a:gd name="connsiteY4" fmla="*/ 321381 h 4417947"/>
              <a:gd name="connsiteX5" fmla="*/ 299989 w 4245123"/>
              <a:gd name="connsiteY5" fmla="*/ 375594 h 4417947"/>
              <a:gd name="connsiteX6" fmla="*/ 253004 w 4245123"/>
              <a:gd name="connsiteY6" fmla="*/ 429808 h 4417947"/>
              <a:gd name="connsiteX7" fmla="*/ 216862 w 4245123"/>
              <a:gd name="connsiteY7" fmla="*/ 487635 h 4417947"/>
              <a:gd name="connsiteX8" fmla="*/ 177105 w 4245123"/>
              <a:gd name="connsiteY8" fmla="*/ 447879 h 4417947"/>
              <a:gd name="connsiteX9" fmla="*/ 137349 w 4245123"/>
              <a:gd name="connsiteY9" fmla="*/ 433422 h 4417947"/>
              <a:gd name="connsiteX10" fmla="*/ 115663 w 4245123"/>
              <a:gd name="connsiteY10" fmla="*/ 476793 h 4417947"/>
              <a:gd name="connsiteX11" fmla="*/ 187948 w 4245123"/>
              <a:gd name="connsiteY11" fmla="*/ 541849 h 4417947"/>
              <a:gd name="connsiteX12" fmla="*/ 119278 w 4245123"/>
              <a:gd name="connsiteY12" fmla="*/ 574377 h 4417947"/>
              <a:gd name="connsiteX13" fmla="*/ 46993 w 4245123"/>
              <a:gd name="connsiteY13" fmla="*/ 574377 h 4417947"/>
              <a:gd name="connsiteX14" fmla="*/ 8 w 4245123"/>
              <a:gd name="connsiteY14" fmla="*/ 614133 h 4417947"/>
              <a:gd name="connsiteX15" fmla="*/ 43379 w 4245123"/>
              <a:gd name="connsiteY15" fmla="*/ 675575 h 4417947"/>
              <a:gd name="connsiteX16" fmla="*/ 79521 w 4245123"/>
              <a:gd name="connsiteY16" fmla="*/ 718946 h 4417947"/>
              <a:gd name="connsiteX17" fmla="*/ 90364 w 4245123"/>
              <a:gd name="connsiteY17" fmla="*/ 812916 h 4417947"/>
              <a:gd name="connsiteX18" fmla="*/ 173491 w 4245123"/>
              <a:gd name="connsiteY18" fmla="*/ 830987 h 4417947"/>
              <a:gd name="connsiteX19" fmla="*/ 224090 w 4245123"/>
              <a:gd name="connsiteY19" fmla="*/ 917729 h 4417947"/>
              <a:gd name="connsiteX20" fmla="*/ 292761 w 4245123"/>
              <a:gd name="connsiteY20" fmla="*/ 838216 h 4417947"/>
              <a:gd name="connsiteX21" fmla="*/ 314446 w 4245123"/>
              <a:gd name="connsiteY21" fmla="*/ 932186 h 4417947"/>
              <a:gd name="connsiteX22" fmla="*/ 346974 w 4245123"/>
              <a:gd name="connsiteY22" fmla="*/ 856287 h 4417947"/>
              <a:gd name="connsiteX23" fmla="*/ 393959 w 4245123"/>
              <a:gd name="connsiteY23" fmla="*/ 823759 h 4417947"/>
              <a:gd name="connsiteX24" fmla="*/ 365045 w 4245123"/>
              <a:gd name="connsiteY24" fmla="*/ 776774 h 4417947"/>
              <a:gd name="connsiteX25" fmla="*/ 473472 w 4245123"/>
              <a:gd name="connsiteY25" fmla="*/ 697261 h 4417947"/>
              <a:gd name="connsiteX26" fmla="*/ 549371 w 4245123"/>
              <a:gd name="connsiteY26" fmla="*/ 863515 h 4417947"/>
              <a:gd name="connsiteX27" fmla="*/ 596356 w 4245123"/>
              <a:gd name="connsiteY27" fmla="*/ 863515 h 4417947"/>
              <a:gd name="connsiteX28" fmla="*/ 596356 w 4245123"/>
              <a:gd name="connsiteY28" fmla="*/ 968328 h 4417947"/>
              <a:gd name="connsiteX29" fmla="*/ 625270 w 4245123"/>
              <a:gd name="connsiteY29" fmla="*/ 990013 h 4417947"/>
              <a:gd name="connsiteX30" fmla="*/ 733696 w 4245123"/>
              <a:gd name="connsiteY30" fmla="*/ 953871 h 4417947"/>
              <a:gd name="connsiteX31" fmla="*/ 820438 w 4245123"/>
              <a:gd name="connsiteY31" fmla="*/ 1026156 h 4417947"/>
              <a:gd name="connsiteX32" fmla="*/ 932479 w 4245123"/>
              <a:gd name="connsiteY32" fmla="*/ 917729 h 4417947"/>
              <a:gd name="connsiteX33" fmla="*/ 785716 w 4245123"/>
              <a:gd name="connsiteY33" fmla="*/ 4031086 h 4417947"/>
              <a:gd name="connsiteX34" fmla="*/ 4244447 w 4245123"/>
              <a:gd name="connsiteY34" fmla="*/ 3962200 h 4417947"/>
              <a:gd name="connsiteX35" fmla="*/ 1105962 w 4245123"/>
              <a:gd name="connsiteY35" fmla="*/ 335838 h 4417947"/>
              <a:gd name="connsiteX36" fmla="*/ 748153 w 4245123"/>
              <a:gd name="connsiteY36" fmla="*/ 3329 h 4417947"/>
              <a:gd name="connsiteX37" fmla="*/ 542142 w 4245123"/>
              <a:gd name="connsiteY37" fmla="*/ 144284 h 4417947"/>
              <a:gd name="connsiteX0" fmla="*/ 542142 w 4245123"/>
              <a:gd name="connsiteY0" fmla="*/ 144284 h 4621220"/>
              <a:gd name="connsiteX1" fmla="*/ 502386 w 4245123"/>
              <a:gd name="connsiteY1" fmla="*/ 245482 h 4621220"/>
              <a:gd name="connsiteX2" fmla="*/ 393959 w 4245123"/>
              <a:gd name="connsiteY2" fmla="*/ 223797 h 4621220"/>
              <a:gd name="connsiteX3" fmla="*/ 328903 w 4245123"/>
              <a:gd name="connsiteY3" fmla="*/ 278010 h 4621220"/>
              <a:gd name="connsiteX4" fmla="*/ 303603 w 4245123"/>
              <a:gd name="connsiteY4" fmla="*/ 321381 h 4621220"/>
              <a:gd name="connsiteX5" fmla="*/ 299989 w 4245123"/>
              <a:gd name="connsiteY5" fmla="*/ 375594 h 4621220"/>
              <a:gd name="connsiteX6" fmla="*/ 253004 w 4245123"/>
              <a:gd name="connsiteY6" fmla="*/ 429808 h 4621220"/>
              <a:gd name="connsiteX7" fmla="*/ 216862 w 4245123"/>
              <a:gd name="connsiteY7" fmla="*/ 487635 h 4621220"/>
              <a:gd name="connsiteX8" fmla="*/ 177105 w 4245123"/>
              <a:gd name="connsiteY8" fmla="*/ 447879 h 4621220"/>
              <a:gd name="connsiteX9" fmla="*/ 137349 w 4245123"/>
              <a:gd name="connsiteY9" fmla="*/ 433422 h 4621220"/>
              <a:gd name="connsiteX10" fmla="*/ 115663 w 4245123"/>
              <a:gd name="connsiteY10" fmla="*/ 476793 h 4621220"/>
              <a:gd name="connsiteX11" fmla="*/ 187948 w 4245123"/>
              <a:gd name="connsiteY11" fmla="*/ 541849 h 4621220"/>
              <a:gd name="connsiteX12" fmla="*/ 119278 w 4245123"/>
              <a:gd name="connsiteY12" fmla="*/ 574377 h 4621220"/>
              <a:gd name="connsiteX13" fmla="*/ 46993 w 4245123"/>
              <a:gd name="connsiteY13" fmla="*/ 574377 h 4621220"/>
              <a:gd name="connsiteX14" fmla="*/ 8 w 4245123"/>
              <a:gd name="connsiteY14" fmla="*/ 614133 h 4621220"/>
              <a:gd name="connsiteX15" fmla="*/ 43379 w 4245123"/>
              <a:gd name="connsiteY15" fmla="*/ 675575 h 4621220"/>
              <a:gd name="connsiteX16" fmla="*/ 79521 w 4245123"/>
              <a:gd name="connsiteY16" fmla="*/ 718946 h 4621220"/>
              <a:gd name="connsiteX17" fmla="*/ 90364 w 4245123"/>
              <a:gd name="connsiteY17" fmla="*/ 812916 h 4621220"/>
              <a:gd name="connsiteX18" fmla="*/ 173491 w 4245123"/>
              <a:gd name="connsiteY18" fmla="*/ 830987 h 4621220"/>
              <a:gd name="connsiteX19" fmla="*/ 224090 w 4245123"/>
              <a:gd name="connsiteY19" fmla="*/ 917729 h 4621220"/>
              <a:gd name="connsiteX20" fmla="*/ 292761 w 4245123"/>
              <a:gd name="connsiteY20" fmla="*/ 838216 h 4621220"/>
              <a:gd name="connsiteX21" fmla="*/ 314446 w 4245123"/>
              <a:gd name="connsiteY21" fmla="*/ 932186 h 4621220"/>
              <a:gd name="connsiteX22" fmla="*/ 346974 w 4245123"/>
              <a:gd name="connsiteY22" fmla="*/ 856287 h 4621220"/>
              <a:gd name="connsiteX23" fmla="*/ 393959 w 4245123"/>
              <a:gd name="connsiteY23" fmla="*/ 823759 h 4621220"/>
              <a:gd name="connsiteX24" fmla="*/ 365045 w 4245123"/>
              <a:gd name="connsiteY24" fmla="*/ 776774 h 4621220"/>
              <a:gd name="connsiteX25" fmla="*/ 473472 w 4245123"/>
              <a:gd name="connsiteY25" fmla="*/ 697261 h 4621220"/>
              <a:gd name="connsiteX26" fmla="*/ 549371 w 4245123"/>
              <a:gd name="connsiteY26" fmla="*/ 863515 h 4621220"/>
              <a:gd name="connsiteX27" fmla="*/ 596356 w 4245123"/>
              <a:gd name="connsiteY27" fmla="*/ 863515 h 4621220"/>
              <a:gd name="connsiteX28" fmla="*/ 596356 w 4245123"/>
              <a:gd name="connsiteY28" fmla="*/ 968328 h 4621220"/>
              <a:gd name="connsiteX29" fmla="*/ 625270 w 4245123"/>
              <a:gd name="connsiteY29" fmla="*/ 990013 h 4621220"/>
              <a:gd name="connsiteX30" fmla="*/ 733696 w 4245123"/>
              <a:gd name="connsiteY30" fmla="*/ 953871 h 4621220"/>
              <a:gd name="connsiteX31" fmla="*/ 820438 w 4245123"/>
              <a:gd name="connsiteY31" fmla="*/ 1026156 h 4621220"/>
              <a:gd name="connsiteX32" fmla="*/ 932479 w 4245123"/>
              <a:gd name="connsiteY32" fmla="*/ 917729 h 4621220"/>
              <a:gd name="connsiteX33" fmla="*/ 785716 w 4245123"/>
              <a:gd name="connsiteY33" fmla="*/ 4031086 h 4621220"/>
              <a:gd name="connsiteX34" fmla="*/ 4244447 w 4245123"/>
              <a:gd name="connsiteY34" fmla="*/ 3962200 h 4621220"/>
              <a:gd name="connsiteX35" fmla="*/ 1105962 w 4245123"/>
              <a:gd name="connsiteY35" fmla="*/ 335838 h 4621220"/>
              <a:gd name="connsiteX36" fmla="*/ 748153 w 4245123"/>
              <a:gd name="connsiteY36" fmla="*/ 3329 h 4621220"/>
              <a:gd name="connsiteX37" fmla="*/ 542142 w 4245123"/>
              <a:gd name="connsiteY37" fmla="*/ 144284 h 4621220"/>
              <a:gd name="connsiteX0" fmla="*/ 542142 w 4323402"/>
              <a:gd name="connsiteY0" fmla="*/ 144284 h 4529065"/>
              <a:gd name="connsiteX1" fmla="*/ 502386 w 4323402"/>
              <a:gd name="connsiteY1" fmla="*/ 245482 h 4529065"/>
              <a:gd name="connsiteX2" fmla="*/ 393959 w 4323402"/>
              <a:gd name="connsiteY2" fmla="*/ 223797 h 4529065"/>
              <a:gd name="connsiteX3" fmla="*/ 328903 w 4323402"/>
              <a:gd name="connsiteY3" fmla="*/ 278010 h 4529065"/>
              <a:gd name="connsiteX4" fmla="*/ 303603 w 4323402"/>
              <a:gd name="connsiteY4" fmla="*/ 321381 h 4529065"/>
              <a:gd name="connsiteX5" fmla="*/ 299989 w 4323402"/>
              <a:gd name="connsiteY5" fmla="*/ 375594 h 4529065"/>
              <a:gd name="connsiteX6" fmla="*/ 253004 w 4323402"/>
              <a:gd name="connsiteY6" fmla="*/ 429808 h 4529065"/>
              <a:gd name="connsiteX7" fmla="*/ 216862 w 4323402"/>
              <a:gd name="connsiteY7" fmla="*/ 487635 h 4529065"/>
              <a:gd name="connsiteX8" fmla="*/ 177105 w 4323402"/>
              <a:gd name="connsiteY8" fmla="*/ 447879 h 4529065"/>
              <a:gd name="connsiteX9" fmla="*/ 137349 w 4323402"/>
              <a:gd name="connsiteY9" fmla="*/ 433422 h 4529065"/>
              <a:gd name="connsiteX10" fmla="*/ 115663 w 4323402"/>
              <a:gd name="connsiteY10" fmla="*/ 476793 h 4529065"/>
              <a:gd name="connsiteX11" fmla="*/ 187948 w 4323402"/>
              <a:gd name="connsiteY11" fmla="*/ 541849 h 4529065"/>
              <a:gd name="connsiteX12" fmla="*/ 119278 w 4323402"/>
              <a:gd name="connsiteY12" fmla="*/ 574377 h 4529065"/>
              <a:gd name="connsiteX13" fmla="*/ 46993 w 4323402"/>
              <a:gd name="connsiteY13" fmla="*/ 574377 h 4529065"/>
              <a:gd name="connsiteX14" fmla="*/ 8 w 4323402"/>
              <a:gd name="connsiteY14" fmla="*/ 614133 h 4529065"/>
              <a:gd name="connsiteX15" fmla="*/ 43379 w 4323402"/>
              <a:gd name="connsiteY15" fmla="*/ 675575 h 4529065"/>
              <a:gd name="connsiteX16" fmla="*/ 79521 w 4323402"/>
              <a:gd name="connsiteY16" fmla="*/ 718946 h 4529065"/>
              <a:gd name="connsiteX17" fmla="*/ 90364 w 4323402"/>
              <a:gd name="connsiteY17" fmla="*/ 812916 h 4529065"/>
              <a:gd name="connsiteX18" fmla="*/ 173491 w 4323402"/>
              <a:gd name="connsiteY18" fmla="*/ 830987 h 4529065"/>
              <a:gd name="connsiteX19" fmla="*/ 224090 w 4323402"/>
              <a:gd name="connsiteY19" fmla="*/ 917729 h 4529065"/>
              <a:gd name="connsiteX20" fmla="*/ 292761 w 4323402"/>
              <a:gd name="connsiteY20" fmla="*/ 838216 h 4529065"/>
              <a:gd name="connsiteX21" fmla="*/ 314446 w 4323402"/>
              <a:gd name="connsiteY21" fmla="*/ 932186 h 4529065"/>
              <a:gd name="connsiteX22" fmla="*/ 346974 w 4323402"/>
              <a:gd name="connsiteY22" fmla="*/ 856287 h 4529065"/>
              <a:gd name="connsiteX23" fmla="*/ 393959 w 4323402"/>
              <a:gd name="connsiteY23" fmla="*/ 823759 h 4529065"/>
              <a:gd name="connsiteX24" fmla="*/ 365045 w 4323402"/>
              <a:gd name="connsiteY24" fmla="*/ 776774 h 4529065"/>
              <a:gd name="connsiteX25" fmla="*/ 473472 w 4323402"/>
              <a:gd name="connsiteY25" fmla="*/ 697261 h 4529065"/>
              <a:gd name="connsiteX26" fmla="*/ 549371 w 4323402"/>
              <a:gd name="connsiteY26" fmla="*/ 863515 h 4529065"/>
              <a:gd name="connsiteX27" fmla="*/ 596356 w 4323402"/>
              <a:gd name="connsiteY27" fmla="*/ 863515 h 4529065"/>
              <a:gd name="connsiteX28" fmla="*/ 596356 w 4323402"/>
              <a:gd name="connsiteY28" fmla="*/ 968328 h 4529065"/>
              <a:gd name="connsiteX29" fmla="*/ 625270 w 4323402"/>
              <a:gd name="connsiteY29" fmla="*/ 990013 h 4529065"/>
              <a:gd name="connsiteX30" fmla="*/ 733696 w 4323402"/>
              <a:gd name="connsiteY30" fmla="*/ 953871 h 4529065"/>
              <a:gd name="connsiteX31" fmla="*/ 820438 w 4323402"/>
              <a:gd name="connsiteY31" fmla="*/ 1026156 h 4529065"/>
              <a:gd name="connsiteX32" fmla="*/ 932479 w 4323402"/>
              <a:gd name="connsiteY32" fmla="*/ 917729 h 4529065"/>
              <a:gd name="connsiteX33" fmla="*/ 785716 w 4323402"/>
              <a:gd name="connsiteY33" fmla="*/ 4031086 h 4529065"/>
              <a:gd name="connsiteX34" fmla="*/ 4244447 w 4323402"/>
              <a:gd name="connsiteY34" fmla="*/ 3962200 h 4529065"/>
              <a:gd name="connsiteX35" fmla="*/ 3039058 w 4323402"/>
              <a:gd name="connsiteY35" fmla="*/ 2289370 h 4529065"/>
              <a:gd name="connsiteX36" fmla="*/ 1105962 w 4323402"/>
              <a:gd name="connsiteY36" fmla="*/ 335838 h 4529065"/>
              <a:gd name="connsiteX37" fmla="*/ 748153 w 4323402"/>
              <a:gd name="connsiteY37" fmla="*/ 3329 h 4529065"/>
              <a:gd name="connsiteX38" fmla="*/ 542142 w 4323402"/>
              <a:gd name="connsiteY38" fmla="*/ 144284 h 4529065"/>
              <a:gd name="connsiteX0" fmla="*/ 542142 w 4483620"/>
              <a:gd name="connsiteY0" fmla="*/ 2773914 h 7416723"/>
              <a:gd name="connsiteX1" fmla="*/ 502386 w 4483620"/>
              <a:gd name="connsiteY1" fmla="*/ 2875112 h 7416723"/>
              <a:gd name="connsiteX2" fmla="*/ 393959 w 4483620"/>
              <a:gd name="connsiteY2" fmla="*/ 2853427 h 7416723"/>
              <a:gd name="connsiteX3" fmla="*/ 328903 w 4483620"/>
              <a:gd name="connsiteY3" fmla="*/ 2907640 h 7416723"/>
              <a:gd name="connsiteX4" fmla="*/ 303603 w 4483620"/>
              <a:gd name="connsiteY4" fmla="*/ 2951011 h 7416723"/>
              <a:gd name="connsiteX5" fmla="*/ 299989 w 4483620"/>
              <a:gd name="connsiteY5" fmla="*/ 3005224 h 7416723"/>
              <a:gd name="connsiteX6" fmla="*/ 253004 w 4483620"/>
              <a:gd name="connsiteY6" fmla="*/ 3059438 h 7416723"/>
              <a:gd name="connsiteX7" fmla="*/ 216862 w 4483620"/>
              <a:gd name="connsiteY7" fmla="*/ 3117265 h 7416723"/>
              <a:gd name="connsiteX8" fmla="*/ 177105 w 4483620"/>
              <a:gd name="connsiteY8" fmla="*/ 3077509 h 7416723"/>
              <a:gd name="connsiteX9" fmla="*/ 137349 w 4483620"/>
              <a:gd name="connsiteY9" fmla="*/ 3063052 h 7416723"/>
              <a:gd name="connsiteX10" fmla="*/ 115663 w 4483620"/>
              <a:gd name="connsiteY10" fmla="*/ 3106423 h 7416723"/>
              <a:gd name="connsiteX11" fmla="*/ 187948 w 4483620"/>
              <a:gd name="connsiteY11" fmla="*/ 3171479 h 7416723"/>
              <a:gd name="connsiteX12" fmla="*/ 119278 w 4483620"/>
              <a:gd name="connsiteY12" fmla="*/ 3204007 h 7416723"/>
              <a:gd name="connsiteX13" fmla="*/ 46993 w 4483620"/>
              <a:gd name="connsiteY13" fmla="*/ 3204007 h 7416723"/>
              <a:gd name="connsiteX14" fmla="*/ 8 w 4483620"/>
              <a:gd name="connsiteY14" fmla="*/ 3243763 h 7416723"/>
              <a:gd name="connsiteX15" fmla="*/ 43379 w 4483620"/>
              <a:gd name="connsiteY15" fmla="*/ 3305205 h 7416723"/>
              <a:gd name="connsiteX16" fmla="*/ 79521 w 4483620"/>
              <a:gd name="connsiteY16" fmla="*/ 3348576 h 7416723"/>
              <a:gd name="connsiteX17" fmla="*/ 90364 w 4483620"/>
              <a:gd name="connsiteY17" fmla="*/ 3442546 h 7416723"/>
              <a:gd name="connsiteX18" fmla="*/ 173491 w 4483620"/>
              <a:gd name="connsiteY18" fmla="*/ 3460617 h 7416723"/>
              <a:gd name="connsiteX19" fmla="*/ 224090 w 4483620"/>
              <a:gd name="connsiteY19" fmla="*/ 3547359 h 7416723"/>
              <a:gd name="connsiteX20" fmla="*/ 292761 w 4483620"/>
              <a:gd name="connsiteY20" fmla="*/ 3467846 h 7416723"/>
              <a:gd name="connsiteX21" fmla="*/ 314446 w 4483620"/>
              <a:gd name="connsiteY21" fmla="*/ 3561816 h 7416723"/>
              <a:gd name="connsiteX22" fmla="*/ 346974 w 4483620"/>
              <a:gd name="connsiteY22" fmla="*/ 3485917 h 7416723"/>
              <a:gd name="connsiteX23" fmla="*/ 393959 w 4483620"/>
              <a:gd name="connsiteY23" fmla="*/ 3453389 h 7416723"/>
              <a:gd name="connsiteX24" fmla="*/ 365045 w 4483620"/>
              <a:gd name="connsiteY24" fmla="*/ 3406404 h 7416723"/>
              <a:gd name="connsiteX25" fmla="*/ 473472 w 4483620"/>
              <a:gd name="connsiteY25" fmla="*/ 3326891 h 7416723"/>
              <a:gd name="connsiteX26" fmla="*/ 549371 w 4483620"/>
              <a:gd name="connsiteY26" fmla="*/ 3493145 h 7416723"/>
              <a:gd name="connsiteX27" fmla="*/ 596356 w 4483620"/>
              <a:gd name="connsiteY27" fmla="*/ 3493145 h 7416723"/>
              <a:gd name="connsiteX28" fmla="*/ 596356 w 4483620"/>
              <a:gd name="connsiteY28" fmla="*/ 3597958 h 7416723"/>
              <a:gd name="connsiteX29" fmla="*/ 625270 w 4483620"/>
              <a:gd name="connsiteY29" fmla="*/ 3619643 h 7416723"/>
              <a:gd name="connsiteX30" fmla="*/ 733696 w 4483620"/>
              <a:gd name="connsiteY30" fmla="*/ 3583501 h 7416723"/>
              <a:gd name="connsiteX31" fmla="*/ 820438 w 4483620"/>
              <a:gd name="connsiteY31" fmla="*/ 3655786 h 7416723"/>
              <a:gd name="connsiteX32" fmla="*/ 932479 w 4483620"/>
              <a:gd name="connsiteY32" fmla="*/ 3547359 h 7416723"/>
              <a:gd name="connsiteX33" fmla="*/ 785716 w 4483620"/>
              <a:gd name="connsiteY33" fmla="*/ 6660716 h 7416723"/>
              <a:gd name="connsiteX34" fmla="*/ 4244447 w 4483620"/>
              <a:gd name="connsiteY34" fmla="*/ 6591830 h 7416723"/>
              <a:gd name="connsiteX35" fmla="*/ 3844601 w 4483620"/>
              <a:gd name="connsiteY35" fmla="*/ 63971 h 7416723"/>
              <a:gd name="connsiteX36" fmla="*/ 1105962 w 4483620"/>
              <a:gd name="connsiteY36" fmla="*/ 2965468 h 7416723"/>
              <a:gd name="connsiteX37" fmla="*/ 748153 w 4483620"/>
              <a:gd name="connsiteY37" fmla="*/ 2632959 h 7416723"/>
              <a:gd name="connsiteX38" fmla="*/ 542142 w 4483620"/>
              <a:gd name="connsiteY38" fmla="*/ 2773914 h 7416723"/>
              <a:gd name="connsiteX0" fmla="*/ 542142 w 4357840"/>
              <a:gd name="connsiteY0" fmla="*/ 2773914 h 7115139"/>
              <a:gd name="connsiteX1" fmla="*/ 502386 w 4357840"/>
              <a:gd name="connsiteY1" fmla="*/ 2875112 h 7115139"/>
              <a:gd name="connsiteX2" fmla="*/ 393959 w 4357840"/>
              <a:gd name="connsiteY2" fmla="*/ 2853427 h 7115139"/>
              <a:gd name="connsiteX3" fmla="*/ 328903 w 4357840"/>
              <a:gd name="connsiteY3" fmla="*/ 2907640 h 7115139"/>
              <a:gd name="connsiteX4" fmla="*/ 303603 w 4357840"/>
              <a:gd name="connsiteY4" fmla="*/ 2951011 h 7115139"/>
              <a:gd name="connsiteX5" fmla="*/ 299989 w 4357840"/>
              <a:gd name="connsiteY5" fmla="*/ 3005224 h 7115139"/>
              <a:gd name="connsiteX6" fmla="*/ 253004 w 4357840"/>
              <a:gd name="connsiteY6" fmla="*/ 3059438 h 7115139"/>
              <a:gd name="connsiteX7" fmla="*/ 216862 w 4357840"/>
              <a:gd name="connsiteY7" fmla="*/ 3117265 h 7115139"/>
              <a:gd name="connsiteX8" fmla="*/ 177105 w 4357840"/>
              <a:gd name="connsiteY8" fmla="*/ 3077509 h 7115139"/>
              <a:gd name="connsiteX9" fmla="*/ 137349 w 4357840"/>
              <a:gd name="connsiteY9" fmla="*/ 3063052 h 7115139"/>
              <a:gd name="connsiteX10" fmla="*/ 115663 w 4357840"/>
              <a:gd name="connsiteY10" fmla="*/ 3106423 h 7115139"/>
              <a:gd name="connsiteX11" fmla="*/ 187948 w 4357840"/>
              <a:gd name="connsiteY11" fmla="*/ 3171479 h 7115139"/>
              <a:gd name="connsiteX12" fmla="*/ 119278 w 4357840"/>
              <a:gd name="connsiteY12" fmla="*/ 3204007 h 7115139"/>
              <a:gd name="connsiteX13" fmla="*/ 46993 w 4357840"/>
              <a:gd name="connsiteY13" fmla="*/ 3204007 h 7115139"/>
              <a:gd name="connsiteX14" fmla="*/ 8 w 4357840"/>
              <a:gd name="connsiteY14" fmla="*/ 3243763 h 7115139"/>
              <a:gd name="connsiteX15" fmla="*/ 43379 w 4357840"/>
              <a:gd name="connsiteY15" fmla="*/ 3305205 h 7115139"/>
              <a:gd name="connsiteX16" fmla="*/ 79521 w 4357840"/>
              <a:gd name="connsiteY16" fmla="*/ 3348576 h 7115139"/>
              <a:gd name="connsiteX17" fmla="*/ 90364 w 4357840"/>
              <a:gd name="connsiteY17" fmla="*/ 3442546 h 7115139"/>
              <a:gd name="connsiteX18" fmla="*/ 173491 w 4357840"/>
              <a:gd name="connsiteY18" fmla="*/ 3460617 h 7115139"/>
              <a:gd name="connsiteX19" fmla="*/ 224090 w 4357840"/>
              <a:gd name="connsiteY19" fmla="*/ 3547359 h 7115139"/>
              <a:gd name="connsiteX20" fmla="*/ 292761 w 4357840"/>
              <a:gd name="connsiteY20" fmla="*/ 3467846 h 7115139"/>
              <a:gd name="connsiteX21" fmla="*/ 314446 w 4357840"/>
              <a:gd name="connsiteY21" fmla="*/ 3561816 h 7115139"/>
              <a:gd name="connsiteX22" fmla="*/ 346974 w 4357840"/>
              <a:gd name="connsiteY22" fmla="*/ 3485917 h 7115139"/>
              <a:gd name="connsiteX23" fmla="*/ 393959 w 4357840"/>
              <a:gd name="connsiteY23" fmla="*/ 3453389 h 7115139"/>
              <a:gd name="connsiteX24" fmla="*/ 365045 w 4357840"/>
              <a:gd name="connsiteY24" fmla="*/ 3406404 h 7115139"/>
              <a:gd name="connsiteX25" fmla="*/ 473472 w 4357840"/>
              <a:gd name="connsiteY25" fmla="*/ 3326891 h 7115139"/>
              <a:gd name="connsiteX26" fmla="*/ 549371 w 4357840"/>
              <a:gd name="connsiteY26" fmla="*/ 3493145 h 7115139"/>
              <a:gd name="connsiteX27" fmla="*/ 596356 w 4357840"/>
              <a:gd name="connsiteY27" fmla="*/ 3493145 h 7115139"/>
              <a:gd name="connsiteX28" fmla="*/ 596356 w 4357840"/>
              <a:gd name="connsiteY28" fmla="*/ 3597958 h 7115139"/>
              <a:gd name="connsiteX29" fmla="*/ 625270 w 4357840"/>
              <a:gd name="connsiteY29" fmla="*/ 3619643 h 7115139"/>
              <a:gd name="connsiteX30" fmla="*/ 733696 w 4357840"/>
              <a:gd name="connsiteY30" fmla="*/ 3583501 h 7115139"/>
              <a:gd name="connsiteX31" fmla="*/ 820438 w 4357840"/>
              <a:gd name="connsiteY31" fmla="*/ 3655786 h 7115139"/>
              <a:gd name="connsiteX32" fmla="*/ 932479 w 4357840"/>
              <a:gd name="connsiteY32" fmla="*/ 3547359 h 7115139"/>
              <a:gd name="connsiteX33" fmla="*/ 785716 w 4357840"/>
              <a:gd name="connsiteY33" fmla="*/ 6660716 h 7115139"/>
              <a:gd name="connsiteX34" fmla="*/ 4244447 w 4357840"/>
              <a:gd name="connsiteY34" fmla="*/ 6591830 h 7115139"/>
              <a:gd name="connsiteX35" fmla="*/ 3844601 w 4357840"/>
              <a:gd name="connsiteY35" fmla="*/ 63971 h 7115139"/>
              <a:gd name="connsiteX36" fmla="*/ 1105962 w 4357840"/>
              <a:gd name="connsiteY36" fmla="*/ 2965468 h 7115139"/>
              <a:gd name="connsiteX37" fmla="*/ 748153 w 4357840"/>
              <a:gd name="connsiteY37" fmla="*/ 2632959 h 7115139"/>
              <a:gd name="connsiteX38" fmla="*/ 542142 w 4357840"/>
              <a:gd name="connsiteY38" fmla="*/ 2773914 h 7115139"/>
              <a:gd name="connsiteX0" fmla="*/ 542142 w 4357840"/>
              <a:gd name="connsiteY0" fmla="*/ 2773914 h 6660716"/>
              <a:gd name="connsiteX1" fmla="*/ 502386 w 4357840"/>
              <a:gd name="connsiteY1" fmla="*/ 2875112 h 6660716"/>
              <a:gd name="connsiteX2" fmla="*/ 393959 w 4357840"/>
              <a:gd name="connsiteY2" fmla="*/ 2853427 h 6660716"/>
              <a:gd name="connsiteX3" fmla="*/ 328903 w 4357840"/>
              <a:gd name="connsiteY3" fmla="*/ 2907640 h 6660716"/>
              <a:gd name="connsiteX4" fmla="*/ 303603 w 4357840"/>
              <a:gd name="connsiteY4" fmla="*/ 2951011 h 6660716"/>
              <a:gd name="connsiteX5" fmla="*/ 299989 w 4357840"/>
              <a:gd name="connsiteY5" fmla="*/ 3005224 h 6660716"/>
              <a:gd name="connsiteX6" fmla="*/ 253004 w 4357840"/>
              <a:gd name="connsiteY6" fmla="*/ 3059438 h 6660716"/>
              <a:gd name="connsiteX7" fmla="*/ 216862 w 4357840"/>
              <a:gd name="connsiteY7" fmla="*/ 3117265 h 6660716"/>
              <a:gd name="connsiteX8" fmla="*/ 177105 w 4357840"/>
              <a:gd name="connsiteY8" fmla="*/ 3077509 h 6660716"/>
              <a:gd name="connsiteX9" fmla="*/ 137349 w 4357840"/>
              <a:gd name="connsiteY9" fmla="*/ 3063052 h 6660716"/>
              <a:gd name="connsiteX10" fmla="*/ 115663 w 4357840"/>
              <a:gd name="connsiteY10" fmla="*/ 3106423 h 6660716"/>
              <a:gd name="connsiteX11" fmla="*/ 187948 w 4357840"/>
              <a:gd name="connsiteY11" fmla="*/ 3171479 h 6660716"/>
              <a:gd name="connsiteX12" fmla="*/ 119278 w 4357840"/>
              <a:gd name="connsiteY12" fmla="*/ 3204007 h 6660716"/>
              <a:gd name="connsiteX13" fmla="*/ 46993 w 4357840"/>
              <a:gd name="connsiteY13" fmla="*/ 3204007 h 6660716"/>
              <a:gd name="connsiteX14" fmla="*/ 8 w 4357840"/>
              <a:gd name="connsiteY14" fmla="*/ 3243763 h 6660716"/>
              <a:gd name="connsiteX15" fmla="*/ 43379 w 4357840"/>
              <a:gd name="connsiteY15" fmla="*/ 3305205 h 6660716"/>
              <a:gd name="connsiteX16" fmla="*/ 79521 w 4357840"/>
              <a:gd name="connsiteY16" fmla="*/ 3348576 h 6660716"/>
              <a:gd name="connsiteX17" fmla="*/ 90364 w 4357840"/>
              <a:gd name="connsiteY17" fmla="*/ 3442546 h 6660716"/>
              <a:gd name="connsiteX18" fmla="*/ 173491 w 4357840"/>
              <a:gd name="connsiteY18" fmla="*/ 3460617 h 6660716"/>
              <a:gd name="connsiteX19" fmla="*/ 224090 w 4357840"/>
              <a:gd name="connsiteY19" fmla="*/ 3547359 h 6660716"/>
              <a:gd name="connsiteX20" fmla="*/ 292761 w 4357840"/>
              <a:gd name="connsiteY20" fmla="*/ 3467846 h 6660716"/>
              <a:gd name="connsiteX21" fmla="*/ 314446 w 4357840"/>
              <a:gd name="connsiteY21" fmla="*/ 3561816 h 6660716"/>
              <a:gd name="connsiteX22" fmla="*/ 346974 w 4357840"/>
              <a:gd name="connsiteY22" fmla="*/ 3485917 h 6660716"/>
              <a:gd name="connsiteX23" fmla="*/ 393959 w 4357840"/>
              <a:gd name="connsiteY23" fmla="*/ 3453389 h 6660716"/>
              <a:gd name="connsiteX24" fmla="*/ 365045 w 4357840"/>
              <a:gd name="connsiteY24" fmla="*/ 3406404 h 6660716"/>
              <a:gd name="connsiteX25" fmla="*/ 473472 w 4357840"/>
              <a:gd name="connsiteY25" fmla="*/ 3326891 h 6660716"/>
              <a:gd name="connsiteX26" fmla="*/ 549371 w 4357840"/>
              <a:gd name="connsiteY26" fmla="*/ 3493145 h 6660716"/>
              <a:gd name="connsiteX27" fmla="*/ 596356 w 4357840"/>
              <a:gd name="connsiteY27" fmla="*/ 3493145 h 6660716"/>
              <a:gd name="connsiteX28" fmla="*/ 596356 w 4357840"/>
              <a:gd name="connsiteY28" fmla="*/ 3597958 h 6660716"/>
              <a:gd name="connsiteX29" fmla="*/ 625270 w 4357840"/>
              <a:gd name="connsiteY29" fmla="*/ 3619643 h 6660716"/>
              <a:gd name="connsiteX30" fmla="*/ 733696 w 4357840"/>
              <a:gd name="connsiteY30" fmla="*/ 3583501 h 6660716"/>
              <a:gd name="connsiteX31" fmla="*/ 820438 w 4357840"/>
              <a:gd name="connsiteY31" fmla="*/ 3655786 h 6660716"/>
              <a:gd name="connsiteX32" fmla="*/ 932479 w 4357840"/>
              <a:gd name="connsiteY32" fmla="*/ 3547359 h 6660716"/>
              <a:gd name="connsiteX33" fmla="*/ 785716 w 4357840"/>
              <a:gd name="connsiteY33" fmla="*/ 6660716 h 6660716"/>
              <a:gd name="connsiteX34" fmla="*/ 4244447 w 4357840"/>
              <a:gd name="connsiteY34" fmla="*/ 6591830 h 6660716"/>
              <a:gd name="connsiteX35" fmla="*/ 3844601 w 4357840"/>
              <a:gd name="connsiteY35" fmla="*/ 63971 h 6660716"/>
              <a:gd name="connsiteX36" fmla="*/ 1105962 w 4357840"/>
              <a:gd name="connsiteY36" fmla="*/ 2965468 h 6660716"/>
              <a:gd name="connsiteX37" fmla="*/ 748153 w 4357840"/>
              <a:gd name="connsiteY37" fmla="*/ 2632959 h 6660716"/>
              <a:gd name="connsiteX38" fmla="*/ 542142 w 4357840"/>
              <a:gd name="connsiteY38" fmla="*/ 2773914 h 6660716"/>
              <a:gd name="connsiteX0" fmla="*/ 542142 w 4483620"/>
              <a:gd name="connsiteY0" fmla="*/ 2773914 h 6660716"/>
              <a:gd name="connsiteX1" fmla="*/ 502386 w 4483620"/>
              <a:gd name="connsiteY1" fmla="*/ 2875112 h 6660716"/>
              <a:gd name="connsiteX2" fmla="*/ 393959 w 4483620"/>
              <a:gd name="connsiteY2" fmla="*/ 2853427 h 6660716"/>
              <a:gd name="connsiteX3" fmla="*/ 328903 w 4483620"/>
              <a:gd name="connsiteY3" fmla="*/ 2907640 h 6660716"/>
              <a:gd name="connsiteX4" fmla="*/ 303603 w 4483620"/>
              <a:gd name="connsiteY4" fmla="*/ 2951011 h 6660716"/>
              <a:gd name="connsiteX5" fmla="*/ 299989 w 4483620"/>
              <a:gd name="connsiteY5" fmla="*/ 3005224 h 6660716"/>
              <a:gd name="connsiteX6" fmla="*/ 253004 w 4483620"/>
              <a:gd name="connsiteY6" fmla="*/ 3059438 h 6660716"/>
              <a:gd name="connsiteX7" fmla="*/ 216862 w 4483620"/>
              <a:gd name="connsiteY7" fmla="*/ 3117265 h 6660716"/>
              <a:gd name="connsiteX8" fmla="*/ 177105 w 4483620"/>
              <a:gd name="connsiteY8" fmla="*/ 3077509 h 6660716"/>
              <a:gd name="connsiteX9" fmla="*/ 137349 w 4483620"/>
              <a:gd name="connsiteY9" fmla="*/ 3063052 h 6660716"/>
              <a:gd name="connsiteX10" fmla="*/ 115663 w 4483620"/>
              <a:gd name="connsiteY10" fmla="*/ 3106423 h 6660716"/>
              <a:gd name="connsiteX11" fmla="*/ 187948 w 4483620"/>
              <a:gd name="connsiteY11" fmla="*/ 3171479 h 6660716"/>
              <a:gd name="connsiteX12" fmla="*/ 119278 w 4483620"/>
              <a:gd name="connsiteY12" fmla="*/ 3204007 h 6660716"/>
              <a:gd name="connsiteX13" fmla="*/ 46993 w 4483620"/>
              <a:gd name="connsiteY13" fmla="*/ 3204007 h 6660716"/>
              <a:gd name="connsiteX14" fmla="*/ 8 w 4483620"/>
              <a:gd name="connsiteY14" fmla="*/ 3243763 h 6660716"/>
              <a:gd name="connsiteX15" fmla="*/ 43379 w 4483620"/>
              <a:gd name="connsiteY15" fmla="*/ 3305205 h 6660716"/>
              <a:gd name="connsiteX16" fmla="*/ 79521 w 4483620"/>
              <a:gd name="connsiteY16" fmla="*/ 3348576 h 6660716"/>
              <a:gd name="connsiteX17" fmla="*/ 90364 w 4483620"/>
              <a:gd name="connsiteY17" fmla="*/ 3442546 h 6660716"/>
              <a:gd name="connsiteX18" fmla="*/ 173491 w 4483620"/>
              <a:gd name="connsiteY18" fmla="*/ 3460617 h 6660716"/>
              <a:gd name="connsiteX19" fmla="*/ 224090 w 4483620"/>
              <a:gd name="connsiteY19" fmla="*/ 3547359 h 6660716"/>
              <a:gd name="connsiteX20" fmla="*/ 292761 w 4483620"/>
              <a:gd name="connsiteY20" fmla="*/ 3467846 h 6660716"/>
              <a:gd name="connsiteX21" fmla="*/ 314446 w 4483620"/>
              <a:gd name="connsiteY21" fmla="*/ 3561816 h 6660716"/>
              <a:gd name="connsiteX22" fmla="*/ 346974 w 4483620"/>
              <a:gd name="connsiteY22" fmla="*/ 3485917 h 6660716"/>
              <a:gd name="connsiteX23" fmla="*/ 393959 w 4483620"/>
              <a:gd name="connsiteY23" fmla="*/ 3453389 h 6660716"/>
              <a:gd name="connsiteX24" fmla="*/ 365045 w 4483620"/>
              <a:gd name="connsiteY24" fmla="*/ 3406404 h 6660716"/>
              <a:gd name="connsiteX25" fmla="*/ 473472 w 4483620"/>
              <a:gd name="connsiteY25" fmla="*/ 3326891 h 6660716"/>
              <a:gd name="connsiteX26" fmla="*/ 549371 w 4483620"/>
              <a:gd name="connsiteY26" fmla="*/ 3493145 h 6660716"/>
              <a:gd name="connsiteX27" fmla="*/ 596356 w 4483620"/>
              <a:gd name="connsiteY27" fmla="*/ 3493145 h 6660716"/>
              <a:gd name="connsiteX28" fmla="*/ 596356 w 4483620"/>
              <a:gd name="connsiteY28" fmla="*/ 3597958 h 6660716"/>
              <a:gd name="connsiteX29" fmla="*/ 625270 w 4483620"/>
              <a:gd name="connsiteY29" fmla="*/ 3619643 h 6660716"/>
              <a:gd name="connsiteX30" fmla="*/ 733696 w 4483620"/>
              <a:gd name="connsiteY30" fmla="*/ 3583501 h 6660716"/>
              <a:gd name="connsiteX31" fmla="*/ 820438 w 4483620"/>
              <a:gd name="connsiteY31" fmla="*/ 3655786 h 6660716"/>
              <a:gd name="connsiteX32" fmla="*/ 932479 w 4483620"/>
              <a:gd name="connsiteY32" fmla="*/ 3547359 h 6660716"/>
              <a:gd name="connsiteX33" fmla="*/ 785716 w 4483620"/>
              <a:gd name="connsiteY33" fmla="*/ 6660716 h 6660716"/>
              <a:gd name="connsiteX34" fmla="*/ 4244447 w 4483620"/>
              <a:gd name="connsiteY34" fmla="*/ 6591830 h 6660716"/>
              <a:gd name="connsiteX35" fmla="*/ 3844601 w 4483620"/>
              <a:gd name="connsiteY35" fmla="*/ 63971 h 6660716"/>
              <a:gd name="connsiteX36" fmla="*/ 1105962 w 4483620"/>
              <a:gd name="connsiteY36" fmla="*/ 2965468 h 6660716"/>
              <a:gd name="connsiteX37" fmla="*/ 748153 w 4483620"/>
              <a:gd name="connsiteY37" fmla="*/ 2632959 h 6660716"/>
              <a:gd name="connsiteX38" fmla="*/ 542142 w 4483620"/>
              <a:gd name="connsiteY38" fmla="*/ 2773914 h 6660716"/>
              <a:gd name="connsiteX0" fmla="*/ 542142 w 4613126"/>
              <a:gd name="connsiteY0" fmla="*/ 2773914 h 7093605"/>
              <a:gd name="connsiteX1" fmla="*/ 502386 w 4613126"/>
              <a:gd name="connsiteY1" fmla="*/ 2875112 h 7093605"/>
              <a:gd name="connsiteX2" fmla="*/ 393959 w 4613126"/>
              <a:gd name="connsiteY2" fmla="*/ 2853427 h 7093605"/>
              <a:gd name="connsiteX3" fmla="*/ 328903 w 4613126"/>
              <a:gd name="connsiteY3" fmla="*/ 2907640 h 7093605"/>
              <a:gd name="connsiteX4" fmla="*/ 303603 w 4613126"/>
              <a:gd name="connsiteY4" fmla="*/ 2951011 h 7093605"/>
              <a:gd name="connsiteX5" fmla="*/ 299989 w 4613126"/>
              <a:gd name="connsiteY5" fmla="*/ 3005224 h 7093605"/>
              <a:gd name="connsiteX6" fmla="*/ 253004 w 4613126"/>
              <a:gd name="connsiteY6" fmla="*/ 3059438 h 7093605"/>
              <a:gd name="connsiteX7" fmla="*/ 216862 w 4613126"/>
              <a:gd name="connsiteY7" fmla="*/ 3117265 h 7093605"/>
              <a:gd name="connsiteX8" fmla="*/ 177105 w 4613126"/>
              <a:gd name="connsiteY8" fmla="*/ 3077509 h 7093605"/>
              <a:gd name="connsiteX9" fmla="*/ 137349 w 4613126"/>
              <a:gd name="connsiteY9" fmla="*/ 3063052 h 7093605"/>
              <a:gd name="connsiteX10" fmla="*/ 115663 w 4613126"/>
              <a:gd name="connsiteY10" fmla="*/ 3106423 h 7093605"/>
              <a:gd name="connsiteX11" fmla="*/ 187948 w 4613126"/>
              <a:gd name="connsiteY11" fmla="*/ 3171479 h 7093605"/>
              <a:gd name="connsiteX12" fmla="*/ 119278 w 4613126"/>
              <a:gd name="connsiteY12" fmla="*/ 3204007 h 7093605"/>
              <a:gd name="connsiteX13" fmla="*/ 46993 w 4613126"/>
              <a:gd name="connsiteY13" fmla="*/ 3204007 h 7093605"/>
              <a:gd name="connsiteX14" fmla="*/ 8 w 4613126"/>
              <a:gd name="connsiteY14" fmla="*/ 3243763 h 7093605"/>
              <a:gd name="connsiteX15" fmla="*/ 43379 w 4613126"/>
              <a:gd name="connsiteY15" fmla="*/ 3305205 h 7093605"/>
              <a:gd name="connsiteX16" fmla="*/ 79521 w 4613126"/>
              <a:gd name="connsiteY16" fmla="*/ 3348576 h 7093605"/>
              <a:gd name="connsiteX17" fmla="*/ 90364 w 4613126"/>
              <a:gd name="connsiteY17" fmla="*/ 3442546 h 7093605"/>
              <a:gd name="connsiteX18" fmla="*/ 173491 w 4613126"/>
              <a:gd name="connsiteY18" fmla="*/ 3460617 h 7093605"/>
              <a:gd name="connsiteX19" fmla="*/ 224090 w 4613126"/>
              <a:gd name="connsiteY19" fmla="*/ 3547359 h 7093605"/>
              <a:gd name="connsiteX20" fmla="*/ 292761 w 4613126"/>
              <a:gd name="connsiteY20" fmla="*/ 3467846 h 7093605"/>
              <a:gd name="connsiteX21" fmla="*/ 314446 w 4613126"/>
              <a:gd name="connsiteY21" fmla="*/ 3561816 h 7093605"/>
              <a:gd name="connsiteX22" fmla="*/ 346974 w 4613126"/>
              <a:gd name="connsiteY22" fmla="*/ 3485917 h 7093605"/>
              <a:gd name="connsiteX23" fmla="*/ 393959 w 4613126"/>
              <a:gd name="connsiteY23" fmla="*/ 3453389 h 7093605"/>
              <a:gd name="connsiteX24" fmla="*/ 365045 w 4613126"/>
              <a:gd name="connsiteY24" fmla="*/ 3406404 h 7093605"/>
              <a:gd name="connsiteX25" fmla="*/ 473472 w 4613126"/>
              <a:gd name="connsiteY25" fmla="*/ 3326891 h 7093605"/>
              <a:gd name="connsiteX26" fmla="*/ 549371 w 4613126"/>
              <a:gd name="connsiteY26" fmla="*/ 3493145 h 7093605"/>
              <a:gd name="connsiteX27" fmla="*/ 596356 w 4613126"/>
              <a:gd name="connsiteY27" fmla="*/ 3493145 h 7093605"/>
              <a:gd name="connsiteX28" fmla="*/ 596356 w 4613126"/>
              <a:gd name="connsiteY28" fmla="*/ 3597958 h 7093605"/>
              <a:gd name="connsiteX29" fmla="*/ 625270 w 4613126"/>
              <a:gd name="connsiteY29" fmla="*/ 3619643 h 7093605"/>
              <a:gd name="connsiteX30" fmla="*/ 733696 w 4613126"/>
              <a:gd name="connsiteY30" fmla="*/ 3583501 h 7093605"/>
              <a:gd name="connsiteX31" fmla="*/ 820438 w 4613126"/>
              <a:gd name="connsiteY31" fmla="*/ 3655786 h 7093605"/>
              <a:gd name="connsiteX32" fmla="*/ 932479 w 4613126"/>
              <a:gd name="connsiteY32" fmla="*/ 3547359 h 7093605"/>
              <a:gd name="connsiteX33" fmla="*/ 785716 w 4613126"/>
              <a:gd name="connsiteY33" fmla="*/ 6660716 h 7093605"/>
              <a:gd name="connsiteX34" fmla="*/ 4244447 w 4613126"/>
              <a:gd name="connsiteY34" fmla="*/ 6591830 h 7093605"/>
              <a:gd name="connsiteX35" fmla="*/ 4160287 w 4613126"/>
              <a:gd name="connsiteY35" fmla="*/ 63971 h 7093605"/>
              <a:gd name="connsiteX36" fmla="*/ 1105962 w 4613126"/>
              <a:gd name="connsiteY36" fmla="*/ 2965468 h 7093605"/>
              <a:gd name="connsiteX37" fmla="*/ 748153 w 4613126"/>
              <a:gd name="connsiteY37" fmla="*/ 2632959 h 7093605"/>
              <a:gd name="connsiteX38" fmla="*/ 542142 w 4613126"/>
              <a:gd name="connsiteY38" fmla="*/ 2773914 h 7093605"/>
              <a:gd name="connsiteX0" fmla="*/ 542142 w 4244447"/>
              <a:gd name="connsiteY0" fmla="*/ 2773914 h 7093605"/>
              <a:gd name="connsiteX1" fmla="*/ 502386 w 4244447"/>
              <a:gd name="connsiteY1" fmla="*/ 2875112 h 7093605"/>
              <a:gd name="connsiteX2" fmla="*/ 393959 w 4244447"/>
              <a:gd name="connsiteY2" fmla="*/ 2853427 h 7093605"/>
              <a:gd name="connsiteX3" fmla="*/ 328903 w 4244447"/>
              <a:gd name="connsiteY3" fmla="*/ 2907640 h 7093605"/>
              <a:gd name="connsiteX4" fmla="*/ 303603 w 4244447"/>
              <a:gd name="connsiteY4" fmla="*/ 2951011 h 7093605"/>
              <a:gd name="connsiteX5" fmla="*/ 299989 w 4244447"/>
              <a:gd name="connsiteY5" fmla="*/ 3005224 h 7093605"/>
              <a:gd name="connsiteX6" fmla="*/ 253004 w 4244447"/>
              <a:gd name="connsiteY6" fmla="*/ 3059438 h 7093605"/>
              <a:gd name="connsiteX7" fmla="*/ 216862 w 4244447"/>
              <a:gd name="connsiteY7" fmla="*/ 3117265 h 7093605"/>
              <a:gd name="connsiteX8" fmla="*/ 177105 w 4244447"/>
              <a:gd name="connsiteY8" fmla="*/ 3077509 h 7093605"/>
              <a:gd name="connsiteX9" fmla="*/ 137349 w 4244447"/>
              <a:gd name="connsiteY9" fmla="*/ 3063052 h 7093605"/>
              <a:gd name="connsiteX10" fmla="*/ 115663 w 4244447"/>
              <a:gd name="connsiteY10" fmla="*/ 3106423 h 7093605"/>
              <a:gd name="connsiteX11" fmla="*/ 187948 w 4244447"/>
              <a:gd name="connsiteY11" fmla="*/ 3171479 h 7093605"/>
              <a:gd name="connsiteX12" fmla="*/ 119278 w 4244447"/>
              <a:gd name="connsiteY12" fmla="*/ 3204007 h 7093605"/>
              <a:gd name="connsiteX13" fmla="*/ 46993 w 4244447"/>
              <a:gd name="connsiteY13" fmla="*/ 3204007 h 7093605"/>
              <a:gd name="connsiteX14" fmla="*/ 8 w 4244447"/>
              <a:gd name="connsiteY14" fmla="*/ 3243763 h 7093605"/>
              <a:gd name="connsiteX15" fmla="*/ 43379 w 4244447"/>
              <a:gd name="connsiteY15" fmla="*/ 3305205 h 7093605"/>
              <a:gd name="connsiteX16" fmla="*/ 79521 w 4244447"/>
              <a:gd name="connsiteY16" fmla="*/ 3348576 h 7093605"/>
              <a:gd name="connsiteX17" fmla="*/ 90364 w 4244447"/>
              <a:gd name="connsiteY17" fmla="*/ 3442546 h 7093605"/>
              <a:gd name="connsiteX18" fmla="*/ 173491 w 4244447"/>
              <a:gd name="connsiteY18" fmla="*/ 3460617 h 7093605"/>
              <a:gd name="connsiteX19" fmla="*/ 224090 w 4244447"/>
              <a:gd name="connsiteY19" fmla="*/ 3547359 h 7093605"/>
              <a:gd name="connsiteX20" fmla="*/ 292761 w 4244447"/>
              <a:gd name="connsiteY20" fmla="*/ 3467846 h 7093605"/>
              <a:gd name="connsiteX21" fmla="*/ 314446 w 4244447"/>
              <a:gd name="connsiteY21" fmla="*/ 3561816 h 7093605"/>
              <a:gd name="connsiteX22" fmla="*/ 346974 w 4244447"/>
              <a:gd name="connsiteY22" fmla="*/ 3485917 h 7093605"/>
              <a:gd name="connsiteX23" fmla="*/ 393959 w 4244447"/>
              <a:gd name="connsiteY23" fmla="*/ 3453389 h 7093605"/>
              <a:gd name="connsiteX24" fmla="*/ 365045 w 4244447"/>
              <a:gd name="connsiteY24" fmla="*/ 3406404 h 7093605"/>
              <a:gd name="connsiteX25" fmla="*/ 473472 w 4244447"/>
              <a:gd name="connsiteY25" fmla="*/ 3326891 h 7093605"/>
              <a:gd name="connsiteX26" fmla="*/ 549371 w 4244447"/>
              <a:gd name="connsiteY26" fmla="*/ 3493145 h 7093605"/>
              <a:gd name="connsiteX27" fmla="*/ 596356 w 4244447"/>
              <a:gd name="connsiteY27" fmla="*/ 3493145 h 7093605"/>
              <a:gd name="connsiteX28" fmla="*/ 596356 w 4244447"/>
              <a:gd name="connsiteY28" fmla="*/ 3597958 h 7093605"/>
              <a:gd name="connsiteX29" fmla="*/ 625270 w 4244447"/>
              <a:gd name="connsiteY29" fmla="*/ 3619643 h 7093605"/>
              <a:gd name="connsiteX30" fmla="*/ 733696 w 4244447"/>
              <a:gd name="connsiteY30" fmla="*/ 3583501 h 7093605"/>
              <a:gd name="connsiteX31" fmla="*/ 820438 w 4244447"/>
              <a:gd name="connsiteY31" fmla="*/ 3655786 h 7093605"/>
              <a:gd name="connsiteX32" fmla="*/ 932479 w 4244447"/>
              <a:gd name="connsiteY32" fmla="*/ 3547359 h 7093605"/>
              <a:gd name="connsiteX33" fmla="*/ 785716 w 4244447"/>
              <a:gd name="connsiteY33" fmla="*/ 6660716 h 7093605"/>
              <a:gd name="connsiteX34" fmla="*/ 4244447 w 4244447"/>
              <a:gd name="connsiteY34" fmla="*/ 6591830 h 7093605"/>
              <a:gd name="connsiteX35" fmla="*/ 4160287 w 4244447"/>
              <a:gd name="connsiteY35" fmla="*/ 63971 h 7093605"/>
              <a:gd name="connsiteX36" fmla="*/ 1105962 w 4244447"/>
              <a:gd name="connsiteY36" fmla="*/ 2965468 h 7093605"/>
              <a:gd name="connsiteX37" fmla="*/ 748153 w 4244447"/>
              <a:gd name="connsiteY37" fmla="*/ 2632959 h 7093605"/>
              <a:gd name="connsiteX38" fmla="*/ 542142 w 4244447"/>
              <a:gd name="connsiteY38" fmla="*/ 2773914 h 7093605"/>
              <a:gd name="connsiteX0" fmla="*/ 542142 w 4244447"/>
              <a:gd name="connsiteY0" fmla="*/ 2773914 h 6660716"/>
              <a:gd name="connsiteX1" fmla="*/ 502386 w 4244447"/>
              <a:gd name="connsiteY1" fmla="*/ 2875112 h 6660716"/>
              <a:gd name="connsiteX2" fmla="*/ 393959 w 4244447"/>
              <a:gd name="connsiteY2" fmla="*/ 2853427 h 6660716"/>
              <a:gd name="connsiteX3" fmla="*/ 328903 w 4244447"/>
              <a:gd name="connsiteY3" fmla="*/ 2907640 h 6660716"/>
              <a:gd name="connsiteX4" fmla="*/ 303603 w 4244447"/>
              <a:gd name="connsiteY4" fmla="*/ 2951011 h 6660716"/>
              <a:gd name="connsiteX5" fmla="*/ 299989 w 4244447"/>
              <a:gd name="connsiteY5" fmla="*/ 3005224 h 6660716"/>
              <a:gd name="connsiteX6" fmla="*/ 253004 w 4244447"/>
              <a:gd name="connsiteY6" fmla="*/ 3059438 h 6660716"/>
              <a:gd name="connsiteX7" fmla="*/ 216862 w 4244447"/>
              <a:gd name="connsiteY7" fmla="*/ 3117265 h 6660716"/>
              <a:gd name="connsiteX8" fmla="*/ 177105 w 4244447"/>
              <a:gd name="connsiteY8" fmla="*/ 3077509 h 6660716"/>
              <a:gd name="connsiteX9" fmla="*/ 137349 w 4244447"/>
              <a:gd name="connsiteY9" fmla="*/ 3063052 h 6660716"/>
              <a:gd name="connsiteX10" fmla="*/ 115663 w 4244447"/>
              <a:gd name="connsiteY10" fmla="*/ 3106423 h 6660716"/>
              <a:gd name="connsiteX11" fmla="*/ 187948 w 4244447"/>
              <a:gd name="connsiteY11" fmla="*/ 3171479 h 6660716"/>
              <a:gd name="connsiteX12" fmla="*/ 119278 w 4244447"/>
              <a:gd name="connsiteY12" fmla="*/ 3204007 h 6660716"/>
              <a:gd name="connsiteX13" fmla="*/ 46993 w 4244447"/>
              <a:gd name="connsiteY13" fmla="*/ 3204007 h 6660716"/>
              <a:gd name="connsiteX14" fmla="*/ 8 w 4244447"/>
              <a:gd name="connsiteY14" fmla="*/ 3243763 h 6660716"/>
              <a:gd name="connsiteX15" fmla="*/ 43379 w 4244447"/>
              <a:gd name="connsiteY15" fmla="*/ 3305205 h 6660716"/>
              <a:gd name="connsiteX16" fmla="*/ 79521 w 4244447"/>
              <a:gd name="connsiteY16" fmla="*/ 3348576 h 6660716"/>
              <a:gd name="connsiteX17" fmla="*/ 90364 w 4244447"/>
              <a:gd name="connsiteY17" fmla="*/ 3442546 h 6660716"/>
              <a:gd name="connsiteX18" fmla="*/ 173491 w 4244447"/>
              <a:gd name="connsiteY18" fmla="*/ 3460617 h 6660716"/>
              <a:gd name="connsiteX19" fmla="*/ 224090 w 4244447"/>
              <a:gd name="connsiteY19" fmla="*/ 3547359 h 6660716"/>
              <a:gd name="connsiteX20" fmla="*/ 292761 w 4244447"/>
              <a:gd name="connsiteY20" fmla="*/ 3467846 h 6660716"/>
              <a:gd name="connsiteX21" fmla="*/ 314446 w 4244447"/>
              <a:gd name="connsiteY21" fmla="*/ 3561816 h 6660716"/>
              <a:gd name="connsiteX22" fmla="*/ 346974 w 4244447"/>
              <a:gd name="connsiteY22" fmla="*/ 3485917 h 6660716"/>
              <a:gd name="connsiteX23" fmla="*/ 393959 w 4244447"/>
              <a:gd name="connsiteY23" fmla="*/ 3453389 h 6660716"/>
              <a:gd name="connsiteX24" fmla="*/ 365045 w 4244447"/>
              <a:gd name="connsiteY24" fmla="*/ 3406404 h 6660716"/>
              <a:gd name="connsiteX25" fmla="*/ 473472 w 4244447"/>
              <a:gd name="connsiteY25" fmla="*/ 3326891 h 6660716"/>
              <a:gd name="connsiteX26" fmla="*/ 549371 w 4244447"/>
              <a:gd name="connsiteY26" fmla="*/ 3493145 h 6660716"/>
              <a:gd name="connsiteX27" fmla="*/ 596356 w 4244447"/>
              <a:gd name="connsiteY27" fmla="*/ 3493145 h 6660716"/>
              <a:gd name="connsiteX28" fmla="*/ 596356 w 4244447"/>
              <a:gd name="connsiteY28" fmla="*/ 3597958 h 6660716"/>
              <a:gd name="connsiteX29" fmla="*/ 625270 w 4244447"/>
              <a:gd name="connsiteY29" fmla="*/ 3619643 h 6660716"/>
              <a:gd name="connsiteX30" fmla="*/ 733696 w 4244447"/>
              <a:gd name="connsiteY30" fmla="*/ 3583501 h 6660716"/>
              <a:gd name="connsiteX31" fmla="*/ 820438 w 4244447"/>
              <a:gd name="connsiteY31" fmla="*/ 3655786 h 6660716"/>
              <a:gd name="connsiteX32" fmla="*/ 932479 w 4244447"/>
              <a:gd name="connsiteY32" fmla="*/ 3547359 h 6660716"/>
              <a:gd name="connsiteX33" fmla="*/ 785716 w 4244447"/>
              <a:gd name="connsiteY33" fmla="*/ 6660716 h 6660716"/>
              <a:gd name="connsiteX34" fmla="*/ 4244447 w 4244447"/>
              <a:gd name="connsiteY34" fmla="*/ 6591830 h 6660716"/>
              <a:gd name="connsiteX35" fmla="*/ 4160287 w 4244447"/>
              <a:gd name="connsiteY35" fmla="*/ 63971 h 6660716"/>
              <a:gd name="connsiteX36" fmla="*/ 1105962 w 4244447"/>
              <a:gd name="connsiteY36" fmla="*/ 2965468 h 6660716"/>
              <a:gd name="connsiteX37" fmla="*/ 748153 w 4244447"/>
              <a:gd name="connsiteY37" fmla="*/ 2632959 h 6660716"/>
              <a:gd name="connsiteX38" fmla="*/ 542142 w 4244447"/>
              <a:gd name="connsiteY38" fmla="*/ 2773914 h 6660716"/>
              <a:gd name="connsiteX0" fmla="*/ 619915 w 4568456"/>
              <a:gd name="connsiteY0" fmla="*/ 3111944 h 6998746"/>
              <a:gd name="connsiteX1" fmla="*/ 580159 w 4568456"/>
              <a:gd name="connsiteY1" fmla="*/ 3213142 h 6998746"/>
              <a:gd name="connsiteX2" fmla="*/ 471732 w 4568456"/>
              <a:gd name="connsiteY2" fmla="*/ 3191457 h 6998746"/>
              <a:gd name="connsiteX3" fmla="*/ 406676 w 4568456"/>
              <a:gd name="connsiteY3" fmla="*/ 3245670 h 6998746"/>
              <a:gd name="connsiteX4" fmla="*/ 381376 w 4568456"/>
              <a:gd name="connsiteY4" fmla="*/ 3289041 h 6998746"/>
              <a:gd name="connsiteX5" fmla="*/ 377762 w 4568456"/>
              <a:gd name="connsiteY5" fmla="*/ 3343254 h 6998746"/>
              <a:gd name="connsiteX6" fmla="*/ 330777 w 4568456"/>
              <a:gd name="connsiteY6" fmla="*/ 3397468 h 6998746"/>
              <a:gd name="connsiteX7" fmla="*/ 294635 w 4568456"/>
              <a:gd name="connsiteY7" fmla="*/ 3455295 h 6998746"/>
              <a:gd name="connsiteX8" fmla="*/ 254878 w 4568456"/>
              <a:gd name="connsiteY8" fmla="*/ 3415539 h 6998746"/>
              <a:gd name="connsiteX9" fmla="*/ 215122 w 4568456"/>
              <a:gd name="connsiteY9" fmla="*/ 3401082 h 6998746"/>
              <a:gd name="connsiteX10" fmla="*/ 193436 w 4568456"/>
              <a:gd name="connsiteY10" fmla="*/ 3444453 h 6998746"/>
              <a:gd name="connsiteX11" fmla="*/ 265721 w 4568456"/>
              <a:gd name="connsiteY11" fmla="*/ 3509509 h 6998746"/>
              <a:gd name="connsiteX12" fmla="*/ 197051 w 4568456"/>
              <a:gd name="connsiteY12" fmla="*/ 3542037 h 6998746"/>
              <a:gd name="connsiteX13" fmla="*/ 124766 w 4568456"/>
              <a:gd name="connsiteY13" fmla="*/ 3542037 h 6998746"/>
              <a:gd name="connsiteX14" fmla="*/ 77781 w 4568456"/>
              <a:gd name="connsiteY14" fmla="*/ 3581793 h 6998746"/>
              <a:gd name="connsiteX15" fmla="*/ 121152 w 4568456"/>
              <a:gd name="connsiteY15" fmla="*/ 3643235 h 6998746"/>
              <a:gd name="connsiteX16" fmla="*/ 157294 w 4568456"/>
              <a:gd name="connsiteY16" fmla="*/ 3686606 h 6998746"/>
              <a:gd name="connsiteX17" fmla="*/ 168137 w 4568456"/>
              <a:gd name="connsiteY17" fmla="*/ 3780576 h 6998746"/>
              <a:gd name="connsiteX18" fmla="*/ 251264 w 4568456"/>
              <a:gd name="connsiteY18" fmla="*/ 3798647 h 6998746"/>
              <a:gd name="connsiteX19" fmla="*/ 301863 w 4568456"/>
              <a:gd name="connsiteY19" fmla="*/ 3885389 h 6998746"/>
              <a:gd name="connsiteX20" fmla="*/ 370534 w 4568456"/>
              <a:gd name="connsiteY20" fmla="*/ 3805876 h 6998746"/>
              <a:gd name="connsiteX21" fmla="*/ 392219 w 4568456"/>
              <a:gd name="connsiteY21" fmla="*/ 3899846 h 6998746"/>
              <a:gd name="connsiteX22" fmla="*/ 424747 w 4568456"/>
              <a:gd name="connsiteY22" fmla="*/ 3823947 h 6998746"/>
              <a:gd name="connsiteX23" fmla="*/ 471732 w 4568456"/>
              <a:gd name="connsiteY23" fmla="*/ 3791419 h 6998746"/>
              <a:gd name="connsiteX24" fmla="*/ 442818 w 4568456"/>
              <a:gd name="connsiteY24" fmla="*/ 3744434 h 6998746"/>
              <a:gd name="connsiteX25" fmla="*/ 551245 w 4568456"/>
              <a:gd name="connsiteY25" fmla="*/ 3664921 h 6998746"/>
              <a:gd name="connsiteX26" fmla="*/ 627144 w 4568456"/>
              <a:gd name="connsiteY26" fmla="*/ 3831175 h 6998746"/>
              <a:gd name="connsiteX27" fmla="*/ 674129 w 4568456"/>
              <a:gd name="connsiteY27" fmla="*/ 3831175 h 6998746"/>
              <a:gd name="connsiteX28" fmla="*/ 674129 w 4568456"/>
              <a:gd name="connsiteY28" fmla="*/ 3935988 h 6998746"/>
              <a:gd name="connsiteX29" fmla="*/ 703043 w 4568456"/>
              <a:gd name="connsiteY29" fmla="*/ 3957673 h 6998746"/>
              <a:gd name="connsiteX30" fmla="*/ 811469 w 4568456"/>
              <a:gd name="connsiteY30" fmla="*/ 3921531 h 6998746"/>
              <a:gd name="connsiteX31" fmla="*/ 898211 w 4568456"/>
              <a:gd name="connsiteY31" fmla="*/ 3993816 h 6998746"/>
              <a:gd name="connsiteX32" fmla="*/ 1010252 w 4568456"/>
              <a:gd name="connsiteY32" fmla="*/ 3885389 h 6998746"/>
              <a:gd name="connsiteX33" fmla="*/ 863489 w 4568456"/>
              <a:gd name="connsiteY33" fmla="*/ 6998746 h 6998746"/>
              <a:gd name="connsiteX34" fmla="*/ 4322220 w 4568456"/>
              <a:gd name="connsiteY34" fmla="*/ 6929860 h 6998746"/>
              <a:gd name="connsiteX35" fmla="*/ 4238060 w 4568456"/>
              <a:gd name="connsiteY35" fmla="*/ 402001 h 6998746"/>
              <a:gd name="connsiteX36" fmla="*/ 84277 w 4568456"/>
              <a:gd name="connsiteY36" fmla="*/ 429669 h 6998746"/>
              <a:gd name="connsiteX37" fmla="*/ 825926 w 4568456"/>
              <a:gd name="connsiteY37" fmla="*/ 2970989 h 6998746"/>
              <a:gd name="connsiteX38" fmla="*/ 619915 w 4568456"/>
              <a:gd name="connsiteY38" fmla="*/ 3111944 h 6998746"/>
              <a:gd name="connsiteX0" fmla="*/ 619915 w 4568456"/>
              <a:gd name="connsiteY0" fmla="*/ 2721983 h 6608785"/>
              <a:gd name="connsiteX1" fmla="*/ 580159 w 4568456"/>
              <a:gd name="connsiteY1" fmla="*/ 2823181 h 6608785"/>
              <a:gd name="connsiteX2" fmla="*/ 471732 w 4568456"/>
              <a:gd name="connsiteY2" fmla="*/ 2801496 h 6608785"/>
              <a:gd name="connsiteX3" fmla="*/ 406676 w 4568456"/>
              <a:gd name="connsiteY3" fmla="*/ 2855709 h 6608785"/>
              <a:gd name="connsiteX4" fmla="*/ 381376 w 4568456"/>
              <a:gd name="connsiteY4" fmla="*/ 2899080 h 6608785"/>
              <a:gd name="connsiteX5" fmla="*/ 377762 w 4568456"/>
              <a:gd name="connsiteY5" fmla="*/ 2953293 h 6608785"/>
              <a:gd name="connsiteX6" fmla="*/ 330777 w 4568456"/>
              <a:gd name="connsiteY6" fmla="*/ 3007507 h 6608785"/>
              <a:gd name="connsiteX7" fmla="*/ 294635 w 4568456"/>
              <a:gd name="connsiteY7" fmla="*/ 3065334 h 6608785"/>
              <a:gd name="connsiteX8" fmla="*/ 254878 w 4568456"/>
              <a:gd name="connsiteY8" fmla="*/ 3025578 h 6608785"/>
              <a:gd name="connsiteX9" fmla="*/ 215122 w 4568456"/>
              <a:gd name="connsiteY9" fmla="*/ 3011121 h 6608785"/>
              <a:gd name="connsiteX10" fmla="*/ 193436 w 4568456"/>
              <a:gd name="connsiteY10" fmla="*/ 3054492 h 6608785"/>
              <a:gd name="connsiteX11" fmla="*/ 265721 w 4568456"/>
              <a:gd name="connsiteY11" fmla="*/ 3119548 h 6608785"/>
              <a:gd name="connsiteX12" fmla="*/ 197051 w 4568456"/>
              <a:gd name="connsiteY12" fmla="*/ 3152076 h 6608785"/>
              <a:gd name="connsiteX13" fmla="*/ 124766 w 4568456"/>
              <a:gd name="connsiteY13" fmla="*/ 3152076 h 6608785"/>
              <a:gd name="connsiteX14" fmla="*/ 77781 w 4568456"/>
              <a:gd name="connsiteY14" fmla="*/ 3191832 h 6608785"/>
              <a:gd name="connsiteX15" fmla="*/ 121152 w 4568456"/>
              <a:gd name="connsiteY15" fmla="*/ 3253274 h 6608785"/>
              <a:gd name="connsiteX16" fmla="*/ 157294 w 4568456"/>
              <a:gd name="connsiteY16" fmla="*/ 3296645 h 6608785"/>
              <a:gd name="connsiteX17" fmla="*/ 168137 w 4568456"/>
              <a:gd name="connsiteY17" fmla="*/ 3390615 h 6608785"/>
              <a:gd name="connsiteX18" fmla="*/ 251264 w 4568456"/>
              <a:gd name="connsiteY18" fmla="*/ 3408686 h 6608785"/>
              <a:gd name="connsiteX19" fmla="*/ 301863 w 4568456"/>
              <a:gd name="connsiteY19" fmla="*/ 3495428 h 6608785"/>
              <a:gd name="connsiteX20" fmla="*/ 370534 w 4568456"/>
              <a:gd name="connsiteY20" fmla="*/ 3415915 h 6608785"/>
              <a:gd name="connsiteX21" fmla="*/ 392219 w 4568456"/>
              <a:gd name="connsiteY21" fmla="*/ 3509885 h 6608785"/>
              <a:gd name="connsiteX22" fmla="*/ 424747 w 4568456"/>
              <a:gd name="connsiteY22" fmla="*/ 3433986 h 6608785"/>
              <a:gd name="connsiteX23" fmla="*/ 471732 w 4568456"/>
              <a:gd name="connsiteY23" fmla="*/ 3401458 h 6608785"/>
              <a:gd name="connsiteX24" fmla="*/ 442818 w 4568456"/>
              <a:gd name="connsiteY24" fmla="*/ 3354473 h 6608785"/>
              <a:gd name="connsiteX25" fmla="*/ 551245 w 4568456"/>
              <a:gd name="connsiteY25" fmla="*/ 3274960 h 6608785"/>
              <a:gd name="connsiteX26" fmla="*/ 627144 w 4568456"/>
              <a:gd name="connsiteY26" fmla="*/ 3441214 h 6608785"/>
              <a:gd name="connsiteX27" fmla="*/ 674129 w 4568456"/>
              <a:gd name="connsiteY27" fmla="*/ 3441214 h 6608785"/>
              <a:gd name="connsiteX28" fmla="*/ 674129 w 4568456"/>
              <a:gd name="connsiteY28" fmla="*/ 3546027 h 6608785"/>
              <a:gd name="connsiteX29" fmla="*/ 703043 w 4568456"/>
              <a:gd name="connsiteY29" fmla="*/ 3567712 h 6608785"/>
              <a:gd name="connsiteX30" fmla="*/ 811469 w 4568456"/>
              <a:gd name="connsiteY30" fmla="*/ 3531570 h 6608785"/>
              <a:gd name="connsiteX31" fmla="*/ 898211 w 4568456"/>
              <a:gd name="connsiteY31" fmla="*/ 3603855 h 6608785"/>
              <a:gd name="connsiteX32" fmla="*/ 1010252 w 4568456"/>
              <a:gd name="connsiteY32" fmla="*/ 3495428 h 6608785"/>
              <a:gd name="connsiteX33" fmla="*/ 863489 w 4568456"/>
              <a:gd name="connsiteY33" fmla="*/ 6608785 h 6608785"/>
              <a:gd name="connsiteX34" fmla="*/ 4322220 w 4568456"/>
              <a:gd name="connsiteY34" fmla="*/ 6539899 h 6608785"/>
              <a:gd name="connsiteX35" fmla="*/ 4238060 w 4568456"/>
              <a:gd name="connsiteY35" fmla="*/ 12040 h 6608785"/>
              <a:gd name="connsiteX36" fmla="*/ 84277 w 4568456"/>
              <a:gd name="connsiteY36" fmla="*/ 39708 h 6608785"/>
              <a:gd name="connsiteX37" fmla="*/ 825926 w 4568456"/>
              <a:gd name="connsiteY37" fmla="*/ 2581028 h 6608785"/>
              <a:gd name="connsiteX38" fmla="*/ 619915 w 4568456"/>
              <a:gd name="connsiteY38" fmla="*/ 2721983 h 6608785"/>
              <a:gd name="connsiteX0" fmla="*/ 619915 w 4322220"/>
              <a:gd name="connsiteY0" fmla="*/ 2721983 h 6608785"/>
              <a:gd name="connsiteX1" fmla="*/ 580159 w 4322220"/>
              <a:gd name="connsiteY1" fmla="*/ 2823181 h 6608785"/>
              <a:gd name="connsiteX2" fmla="*/ 471732 w 4322220"/>
              <a:gd name="connsiteY2" fmla="*/ 2801496 h 6608785"/>
              <a:gd name="connsiteX3" fmla="*/ 406676 w 4322220"/>
              <a:gd name="connsiteY3" fmla="*/ 2855709 h 6608785"/>
              <a:gd name="connsiteX4" fmla="*/ 381376 w 4322220"/>
              <a:gd name="connsiteY4" fmla="*/ 2899080 h 6608785"/>
              <a:gd name="connsiteX5" fmla="*/ 377762 w 4322220"/>
              <a:gd name="connsiteY5" fmla="*/ 2953293 h 6608785"/>
              <a:gd name="connsiteX6" fmla="*/ 330777 w 4322220"/>
              <a:gd name="connsiteY6" fmla="*/ 3007507 h 6608785"/>
              <a:gd name="connsiteX7" fmla="*/ 294635 w 4322220"/>
              <a:gd name="connsiteY7" fmla="*/ 3065334 h 6608785"/>
              <a:gd name="connsiteX8" fmla="*/ 254878 w 4322220"/>
              <a:gd name="connsiteY8" fmla="*/ 3025578 h 6608785"/>
              <a:gd name="connsiteX9" fmla="*/ 215122 w 4322220"/>
              <a:gd name="connsiteY9" fmla="*/ 3011121 h 6608785"/>
              <a:gd name="connsiteX10" fmla="*/ 193436 w 4322220"/>
              <a:gd name="connsiteY10" fmla="*/ 3054492 h 6608785"/>
              <a:gd name="connsiteX11" fmla="*/ 265721 w 4322220"/>
              <a:gd name="connsiteY11" fmla="*/ 3119548 h 6608785"/>
              <a:gd name="connsiteX12" fmla="*/ 197051 w 4322220"/>
              <a:gd name="connsiteY12" fmla="*/ 3152076 h 6608785"/>
              <a:gd name="connsiteX13" fmla="*/ 124766 w 4322220"/>
              <a:gd name="connsiteY13" fmla="*/ 3152076 h 6608785"/>
              <a:gd name="connsiteX14" fmla="*/ 77781 w 4322220"/>
              <a:gd name="connsiteY14" fmla="*/ 3191832 h 6608785"/>
              <a:gd name="connsiteX15" fmla="*/ 121152 w 4322220"/>
              <a:gd name="connsiteY15" fmla="*/ 3253274 h 6608785"/>
              <a:gd name="connsiteX16" fmla="*/ 157294 w 4322220"/>
              <a:gd name="connsiteY16" fmla="*/ 3296645 h 6608785"/>
              <a:gd name="connsiteX17" fmla="*/ 168137 w 4322220"/>
              <a:gd name="connsiteY17" fmla="*/ 3390615 h 6608785"/>
              <a:gd name="connsiteX18" fmla="*/ 251264 w 4322220"/>
              <a:gd name="connsiteY18" fmla="*/ 3408686 h 6608785"/>
              <a:gd name="connsiteX19" fmla="*/ 301863 w 4322220"/>
              <a:gd name="connsiteY19" fmla="*/ 3495428 h 6608785"/>
              <a:gd name="connsiteX20" fmla="*/ 370534 w 4322220"/>
              <a:gd name="connsiteY20" fmla="*/ 3415915 h 6608785"/>
              <a:gd name="connsiteX21" fmla="*/ 392219 w 4322220"/>
              <a:gd name="connsiteY21" fmla="*/ 3509885 h 6608785"/>
              <a:gd name="connsiteX22" fmla="*/ 424747 w 4322220"/>
              <a:gd name="connsiteY22" fmla="*/ 3433986 h 6608785"/>
              <a:gd name="connsiteX23" fmla="*/ 471732 w 4322220"/>
              <a:gd name="connsiteY23" fmla="*/ 3401458 h 6608785"/>
              <a:gd name="connsiteX24" fmla="*/ 442818 w 4322220"/>
              <a:gd name="connsiteY24" fmla="*/ 3354473 h 6608785"/>
              <a:gd name="connsiteX25" fmla="*/ 551245 w 4322220"/>
              <a:gd name="connsiteY25" fmla="*/ 3274960 h 6608785"/>
              <a:gd name="connsiteX26" fmla="*/ 627144 w 4322220"/>
              <a:gd name="connsiteY26" fmla="*/ 3441214 h 6608785"/>
              <a:gd name="connsiteX27" fmla="*/ 674129 w 4322220"/>
              <a:gd name="connsiteY27" fmla="*/ 3441214 h 6608785"/>
              <a:gd name="connsiteX28" fmla="*/ 674129 w 4322220"/>
              <a:gd name="connsiteY28" fmla="*/ 3546027 h 6608785"/>
              <a:gd name="connsiteX29" fmla="*/ 703043 w 4322220"/>
              <a:gd name="connsiteY29" fmla="*/ 3567712 h 6608785"/>
              <a:gd name="connsiteX30" fmla="*/ 811469 w 4322220"/>
              <a:gd name="connsiteY30" fmla="*/ 3531570 h 6608785"/>
              <a:gd name="connsiteX31" fmla="*/ 898211 w 4322220"/>
              <a:gd name="connsiteY31" fmla="*/ 3603855 h 6608785"/>
              <a:gd name="connsiteX32" fmla="*/ 1010252 w 4322220"/>
              <a:gd name="connsiteY32" fmla="*/ 3495428 h 6608785"/>
              <a:gd name="connsiteX33" fmla="*/ 863489 w 4322220"/>
              <a:gd name="connsiteY33" fmla="*/ 6608785 h 6608785"/>
              <a:gd name="connsiteX34" fmla="*/ 4322220 w 4322220"/>
              <a:gd name="connsiteY34" fmla="*/ 6539899 h 6608785"/>
              <a:gd name="connsiteX35" fmla="*/ 4238060 w 4322220"/>
              <a:gd name="connsiteY35" fmla="*/ 12040 h 6608785"/>
              <a:gd name="connsiteX36" fmla="*/ 84277 w 4322220"/>
              <a:gd name="connsiteY36" fmla="*/ 39708 h 6608785"/>
              <a:gd name="connsiteX37" fmla="*/ 825926 w 4322220"/>
              <a:gd name="connsiteY37" fmla="*/ 2581028 h 6608785"/>
              <a:gd name="connsiteX38" fmla="*/ 619915 w 4322220"/>
              <a:gd name="connsiteY38" fmla="*/ 2721983 h 6608785"/>
              <a:gd name="connsiteX0" fmla="*/ 619915 w 4568456"/>
              <a:gd name="connsiteY0" fmla="*/ 3221020 h 7107822"/>
              <a:gd name="connsiteX1" fmla="*/ 580159 w 4568456"/>
              <a:gd name="connsiteY1" fmla="*/ 3322218 h 7107822"/>
              <a:gd name="connsiteX2" fmla="*/ 471732 w 4568456"/>
              <a:gd name="connsiteY2" fmla="*/ 3300533 h 7107822"/>
              <a:gd name="connsiteX3" fmla="*/ 406676 w 4568456"/>
              <a:gd name="connsiteY3" fmla="*/ 3354746 h 7107822"/>
              <a:gd name="connsiteX4" fmla="*/ 381376 w 4568456"/>
              <a:gd name="connsiteY4" fmla="*/ 3398117 h 7107822"/>
              <a:gd name="connsiteX5" fmla="*/ 377762 w 4568456"/>
              <a:gd name="connsiteY5" fmla="*/ 3452330 h 7107822"/>
              <a:gd name="connsiteX6" fmla="*/ 330777 w 4568456"/>
              <a:gd name="connsiteY6" fmla="*/ 3506544 h 7107822"/>
              <a:gd name="connsiteX7" fmla="*/ 294635 w 4568456"/>
              <a:gd name="connsiteY7" fmla="*/ 3564371 h 7107822"/>
              <a:gd name="connsiteX8" fmla="*/ 254878 w 4568456"/>
              <a:gd name="connsiteY8" fmla="*/ 3524615 h 7107822"/>
              <a:gd name="connsiteX9" fmla="*/ 215122 w 4568456"/>
              <a:gd name="connsiteY9" fmla="*/ 3510158 h 7107822"/>
              <a:gd name="connsiteX10" fmla="*/ 193436 w 4568456"/>
              <a:gd name="connsiteY10" fmla="*/ 3553529 h 7107822"/>
              <a:gd name="connsiteX11" fmla="*/ 265721 w 4568456"/>
              <a:gd name="connsiteY11" fmla="*/ 3618585 h 7107822"/>
              <a:gd name="connsiteX12" fmla="*/ 197051 w 4568456"/>
              <a:gd name="connsiteY12" fmla="*/ 3651113 h 7107822"/>
              <a:gd name="connsiteX13" fmla="*/ 124766 w 4568456"/>
              <a:gd name="connsiteY13" fmla="*/ 3651113 h 7107822"/>
              <a:gd name="connsiteX14" fmla="*/ 77781 w 4568456"/>
              <a:gd name="connsiteY14" fmla="*/ 3690869 h 7107822"/>
              <a:gd name="connsiteX15" fmla="*/ 121152 w 4568456"/>
              <a:gd name="connsiteY15" fmla="*/ 3752311 h 7107822"/>
              <a:gd name="connsiteX16" fmla="*/ 157294 w 4568456"/>
              <a:gd name="connsiteY16" fmla="*/ 3795682 h 7107822"/>
              <a:gd name="connsiteX17" fmla="*/ 168137 w 4568456"/>
              <a:gd name="connsiteY17" fmla="*/ 3889652 h 7107822"/>
              <a:gd name="connsiteX18" fmla="*/ 251264 w 4568456"/>
              <a:gd name="connsiteY18" fmla="*/ 3907723 h 7107822"/>
              <a:gd name="connsiteX19" fmla="*/ 301863 w 4568456"/>
              <a:gd name="connsiteY19" fmla="*/ 3994465 h 7107822"/>
              <a:gd name="connsiteX20" fmla="*/ 370534 w 4568456"/>
              <a:gd name="connsiteY20" fmla="*/ 3914952 h 7107822"/>
              <a:gd name="connsiteX21" fmla="*/ 392219 w 4568456"/>
              <a:gd name="connsiteY21" fmla="*/ 4008922 h 7107822"/>
              <a:gd name="connsiteX22" fmla="*/ 424747 w 4568456"/>
              <a:gd name="connsiteY22" fmla="*/ 3933023 h 7107822"/>
              <a:gd name="connsiteX23" fmla="*/ 471732 w 4568456"/>
              <a:gd name="connsiteY23" fmla="*/ 3900495 h 7107822"/>
              <a:gd name="connsiteX24" fmla="*/ 442818 w 4568456"/>
              <a:gd name="connsiteY24" fmla="*/ 3853510 h 7107822"/>
              <a:gd name="connsiteX25" fmla="*/ 551245 w 4568456"/>
              <a:gd name="connsiteY25" fmla="*/ 3773997 h 7107822"/>
              <a:gd name="connsiteX26" fmla="*/ 627144 w 4568456"/>
              <a:gd name="connsiteY26" fmla="*/ 3940251 h 7107822"/>
              <a:gd name="connsiteX27" fmla="*/ 674129 w 4568456"/>
              <a:gd name="connsiteY27" fmla="*/ 3940251 h 7107822"/>
              <a:gd name="connsiteX28" fmla="*/ 674129 w 4568456"/>
              <a:gd name="connsiteY28" fmla="*/ 4045064 h 7107822"/>
              <a:gd name="connsiteX29" fmla="*/ 703043 w 4568456"/>
              <a:gd name="connsiteY29" fmla="*/ 4066749 h 7107822"/>
              <a:gd name="connsiteX30" fmla="*/ 811469 w 4568456"/>
              <a:gd name="connsiteY30" fmla="*/ 4030607 h 7107822"/>
              <a:gd name="connsiteX31" fmla="*/ 898211 w 4568456"/>
              <a:gd name="connsiteY31" fmla="*/ 4102892 h 7107822"/>
              <a:gd name="connsiteX32" fmla="*/ 1010252 w 4568456"/>
              <a:gd name="connsiteY32" fmla="*/ 3994465 h 7107822"/>
              <a:gd name="connsiteX33" fmla="*/ 863489 w 4568456"/>
              <a:gd name="connsiteY33" fmla="*/ 7107822 h 7107822"/>
              <a:gd name="connsiteX34" fmla="*/ 4322220 w 4568456"/>
              <a:gd name="connsiteY34" fmla="*/ 7038936 h 7107822"/>
              <a:gd name="connsiteX35" fmla="*/ 4238060 w 4568456"/>
              <a:gd name="connsiteY35" fmla="*/ 511077 h 7107822"/>
              <a:gd name="connsiteX36" fmla="*/ 84277 w 4568456"/>
              <a:gd name="connsiteY36" fmla="*/ 408116 h 7107822"/>
              <a:gd name="connsiteX37" fmla="*/ 825926 w 4568456"/>
              <a:gd name="connsiteY37" fmla="*/ 3080065 h 7107822"/>
              <a:gd name="connsiteX38" fmla="*/ 619915 w 4568456"/>
              <a:gd name="connsiteY38" fmla="*/ 3221020 h 7107822"/>
              <a:gd name="connsiteX0" fmla="*/ 619915 w 4568456"/>
              <a:gd name="connsiteY0" fmla="*/ 2851095 h 6737897"/>
              <a:gd name="connsiteX1" fmla="*/ 580159 w 4568456"/>
              <a:gd name="connsiteY1" fmla="*/ 2952293 h 6737897"/>
              <a:gd name="connsiteX2" fmla="*/ 471732 w 4568456"/>
              <a:gd name="connsiteY2" fmla="*/ 2930608 h 6737897"/>
              <a:gd name="connsiteX3" fmla="*/ 406676 w 4568456"/>
              <a:gd name="connsiteY3" fmla="*/ 2984821 h 6737897"/>
              <a:gd name="connsiteX4" fmla="*/ 381376 w 4568456"/>
              <a:gd name="connsiteY4" fmla="*/ 3028192 h 6737897"/>
              <a:gd name="connsiteX5" fmla="*/ 377762 w 4568456"/>
              <a:gd name="connsiteY5" fmla="*/ 3082405 h 6737897"/>
              <a:gd name="connsiteX6" fmla="*/ 330777 w 4568456"/>
              <a:gd name="connsiteY6" fmla="*/ 3136619 h 6737897"/>
              <a:gd name="connsiteX7" fmla="*/ 294635 w 4568456"/>
              <a:gd name="connsiteY7" fmla="*/ 3194446 h 6737897"/>
              <a:gd name="connsiteX8" fmla="*/ 254878 w 4568456"/>
              <a:gd name="connsiteY8" fmla="*/ 3154690 h 6737897"/>
              <a:gd name="connsiteX9" fmla="*/ 215122 w 4568456"/>
              <a:gd name="connsiteY9" fmla="*/ 3140233 h 6737897"/>
              <a:gd name="connsiteX10" fmla="*/ 193436 w 4568456"/>
              <a:gd name="connsiteY10" fmla="*/ 3183604 h 6737897"/>
              <a:gd name="connsiteX11" fmla="*/ 265721 w 4568456"/>
              <a:gd name="connsiteY11" fmla="*/ 3248660 h 6737897"/>
              <a:gd name="connsiteX12" fmla="*/ 197051 w 4568456"/>
              <a:gd name="connsiteY12" fmla="*/ 3281188 h 6737897"/>
              <a:gd name="connsiteX13" fmla="*/ 124766 w 4568456"/>
              <a:gd name="connsiteY13" fmla="*/ 3281188 h 6737897"/>
              <a:gd name="connsiteX14" fmla="*/ 77781 w 4568456"/>
              <a:gd name="connsiteY14" fmla="*/ 3320944 h 6737897"/>
              <a:gd name="connsiteX15" fmla="*/ 121152 w 4568456"/>
              <a:gd name="connsiteY15" fmla="*/ 3382386 h 6737897"/>
              <a:gd name="connsiteX16" fmla="*/ 157294 w 4568456"/>
              <a:gd name="connsiteY16" fmla="*/ 3425757 h 6737897"/>
              <a:gd name="connsiteX17" fmla="*/ 168137 w 4568456"/>
              <a:gd name="connsiteY17" fmla="*/ 3519727 h 6737897"/>
              <a:gd name="connsiteX18" fmla="*/ 251264 w 4568456"/>
              <a:gd name="connsiteY18" fmla="*/ 3537798 h 6737897"/>
              <a:gd name="connsiteX19" fmla="*/ 301863 w 4568456"/>
              <a:gd name="connsiteY19" fmla="*/ 3624540 h 6737897"/>
              <a:gd name="connsiteX20" fmla="*/ 370534 w 4568456"/>
              <a:gd name="connsiteY20" fmla="*/ 3545027 h 6737897"/>
              <a:gd name="connsiteX21" fmla="*/ 392219 w 4568456"/>
              <a:gd name="connsiteY21" fmla="*/ 3638997 h 6737897"/>
              <a:gd name="connsiteX22" fmla="*/ 424747 w 4568456"/>
              <a:gd name="connsiteY22" fmla="*/ 3563098 h 6737897"/>
              <a:gd name="connsiteX23" fmla="*/ 471732 w 4568456"/>
              <a:gd name="connsiteY23" fmla="*/ 3530570 h 6737897"/>
              <a:gd name="connsiteX24" fmla="*/ 442818 w 4568456"/>
              <a:gd name="connsiteY24" fmla="*/ 3483585 h 6737897"/>
              <a:gd name="connsiteX25" fmla="*/ 551245 w 4568456"/>
              <a:gd name="connsiteY25" fmla="*/ 3404072 h 6737897"/>
              <a:gd name="connsiteX26" fmla="*/ 627144 w 4568456"/>
              <a:gd name="connsiteY26" fmla="*/ 3570326 h 6737897"/>
              <a:gd name="connsiteX27" fmla="*/ 674129 w 4568456"/>
              <a:gd name="connsiteY27" fmla="*/ 3570326 h 6737897"/>
              <a:gd name="connsiteX28" fmla="*/ 674129 w 4568456"/>
              <a:gd name="connsiteY28" fmla="*/ 3675139 h 6737897"/>
              <a:gd name="connsiteX29" fmla="*/ 703043 w 4568456"/>
              <a:gd name="connsiteY29" fmla="*/ 3696824 h 6737897"/>
              <a:gd name="connsiteX30" fmla="*/ 811469 w 4568456"/>
              <a:gd name="connsiteY30" fmla="*/ 3660682 h 6737897"/>
              <a:gd name="connsiteX31" fmla="*/ 898211 w 4568456"/>
              <a:gd name="connsiteY31" fmla="*/ 3732967 h 6737897"/>
              <a:gd name="connsiteX32" fmla="*/ 1010252 w 4568456"/>
              <a:gd name="connsiteY32" fmla="*/ 3624540 h 6737897"/>
              <a:gd name="connsiteX33" fmla="*/ 863489 w 4568456"/>
              <a:gd name="connsiteY33" fmla="*/ 6737897 h 6737897"/>
              <a:gd name="connsiteX34" fmla="*/ 4322220 w 4568456"/>
              <a:gd name="connsiteY34" fmla="*/ 6669011 h 6737897"/>
              <a:gd name="connsiteX35" fmla="*/ 4238060 w 4568456"/>
              <a:gd name="connsiteY35" fmla="*/ 141152 h 6737897"/>
              <a:gd name="connsiteX36" fmla="*/ 84277 w 4568456"/>
              <a:gd name="connsiteY36" fmla="*/ 38191 h 6737897"/>
              <a:gd name="connsiteX37" fmla="*/ 825926 w 4568456"/>
              <a:gd name="connsiteY37" fmla="*/ 2710140 h 6737897"/>
              <a:gd name="connsiteX38" fmla="*/ 619915 w 4568456"/>
              <a:gd name="connsiteY38" fmla="*/ 2851095 h 6737897"/>
              <a:gd name="connsiteX0" fmla="*/ 619915 w 4322220"/>
              <a:gd name="connsiteY0" fmla="*/ 2851095 h 6737897"/>
              <a:gd name="connsiteX1" fmla="*/ 580159 w 4322220"/>
              <a:gd name="connsiteY1" fmla="*/ 2952293 h 6737897"/>
              <a:gd name="connsiteX2" fmla="*/ 471732 w 4322220"/>
              <a:gd name="connsiteY2" fmla="*/ 2930608 h 6737897"/>
              <a:gd name="connsiteX3" fmla="*/ 406676 w 4322220"/>
              <a:gd name="connsiteY3" fmla="*/ 2984821 h 6737897"/>
              <a:gd name="connsiteX4" fmla="*/ 381376 w 4322220"/>
              <a:gd name="connsiteY4" fmla="*/ 3028192 h 6737897"/>
              <a:gd name="connsiteX5" fmla="*/ 377762 w 4322220"/>
              <a:gd name="connsiteY5" fmla="*/ 3082405 h 6737897"/>
              <a:gd name="connsiteX6" fmla="*/ 330777 w 4322220"/>
              <a:gd name="connsiteY6" fmla="*/ 3136619 h 6737897"/>
              <a:gd name="connsiteX7" fmla="*/ 294635 w 4322220"/>
              <a:gd name="connsiteY7" fmla="*/ 3194446 h 6737897"/>
              <a:gd name="connsiteX8" fmla="*/ 254878 w 4322220"/>
              <a:gd name="connsiteY8" fmla="*/ 3154690 h 6737897"/>
              <a:gd name="connsiteX9" fmla="*/ 215122 w 4322220"/>
              <a:gd name="connsiteY9" fmla="*/ 3140233 h 6737897"/>
              <a:gd name="connsiteX10" fmla="*/ 193436 w 4322220"/>
              <a:gd name="connsiteY10" fmla="*/ 3183604 h 6737897"/>
              <a:gd name="connsiteX11" fmla="*/ 265721 w 4322220"/>
              <a:gd name="connsiteY11" fmla="*/ 3248660 h 6737897"/>
              <a:gd name="connsiteX12" fmla="*/ 197051 w 4322220"/>
              <a:gd name="connsiteY12" fmla="*/ 3281188 h 6737897"/>
              <a:gd name="connsiteX13" fmla="*/ 124766 w 4322220"/>
              <a:gd name="connsiteY13" fmla="*/ 3281188 h 6737897"/>
              <a:gd name="connsiteX14" fmla="*/ 77781 w 4322220"/>
              <a:gd name="connsiteY14" fmla="*/ 3320944 h 6737897"/>
              <a:gd name="connsiteX15" fmla="*/ 121152 w 4322220"/>
              <a:gd name="connsiteY15" fmla="*/ 3382386 h 6737897"/>
              <a:gd name="connsiteX16" fmla="*/ 157294 w 4322220"/>
              <a:gd name="connsiteY16" fmla="*/ 3425757 h 6737897"/>
              <a:gd name="connsiteX17" fmla="*/ 168137 w 4322220"/>
              <a:gd name="connsiteY17" fmla="*/ 3519727 h 6737897"/>
              <a:gd name="connsiteX18" fmla="*/ 251264 w 4322220"/>
              <a:gd name="connsiteY18" fmla="*/ 3537798 h 6737897"/>
              <a:gd name="connsiteX19" fmla="*/ 301863 w 4322220"/>
              <a:gd name="connsiteY19" fmla="*/ 3624540 h 6737897"/>
              <a:gd name="connsiteX20" fmla="*/ 370534 w 4322220"/>
              <a:gd name="connsiteY20" fmla="*/ 3545027 h 6737897"/>
              <a:gd name="connsiteX21" fmla="*/ 392219 w 4322220"/>
              <a:gd name="connsiteY21" fmla="*/ 3638997 h 6737897"/>
              <a:gd name="connsiteX22" fmla="*/ 424747 w 4322220"/>
              <a:gd name="connsiteY22" fmla="*/ 3563098 h 6737897"/>
              <a:gd name="connsiteX23" fmla="*/ 471732 w 4322220"/>
              <a:gd name="connsiteY23" fmla="*/ 3530570 h 6737897"/>
              <a:gd name="connsiteX24" fmla="*/ 442818 w 4322220"/>
              <a:gd name="connsiteY24" fmla="*/ 3483585 h 6737897"/>
              <a:gd name="connsiteX25" fmla="*/ 551245 w 4322220"/>
              <a:gd name="connsiteY25" fmla="*/ 3404072 h 6737897"/>
              <a:gd name="connsiteX26" fmla="*/ 627144 w 4322220"/>
              <a:gd name="connsiteY26" fmla="*/ 3570326 h 6737897"/>
              <a:gd name="connsiteX27" fmla="*/ 674129 w 4322220"/>
              <a:gd name="connsiteY27" fmla="*/ 3570326 h 6737897"/>
              <a:gd name="connsiteX28" fmla="*/ 674129 w 4322220"/>
              <a:gd name="connsiteY28" fmla="*/ 3675139 h 6737897"/>
              <a:gd name="connsiteX29" fmla="*/ 703043 w 4322220"/>
              <a:gd name="connsiteY29" fmla="*/ 3696824 h 6737897"/>
              <a:gd name="connsiteX30" fmla="*/ 811469 w 4322220"/>
              <a:gd name="connsiteY30" fmla="*/ 3660682 h 6737897"/>
              <a:gd name="connsiteX31" fmla="*/ 898211 w 4322220"/>
              <a:gd name="connsiteY31" fmla="*/ 3732967 h 6737897"/>
              <a:gd name="connsiteX32" fmla="*/ 1010252 w 4322220"/>
              <a:gd name="connsiteY32" fmla="*/ 3624540 h 6737897"/>
              <a:gd name="connsiteX33" fmla="*/ 863489 w 4322220"/>
              <a:gd name="connsiteY33" fmla="*/ 6737897 h 6737897"/>
              <a:gd name="connsiteX34" fmla="*/ 4322220 w 4322220"/>
              <a:gd name="connsiteY34" fmla="*/ 6669011 h 6737897"/>
              <a:gd name="connsiteX35" fmla="*/ 4238060 w 4322220"/>
              <a:gd name="connsiteY35" fmla="*/ 141152 h 6737897"/>
              <a:gd name="connsiteX36" fmla="*/ 84277 w 4322220"/>
              <a:gd name="connsiteY36" fmla="*/ 38191 h 6737897"/>
              <a:gd name="connsiteX37" fmla="*/ 825926 w 4322220"/>
              <a:gd name="connsiteY37" fmla="*/ 2710140 h 6737897"/>
              <a:gd name="connsiteX38" fmla="*/ 619915 w 4322220"/>
              <a:gd name="connsiteY38" fmla="*/ 2851095 h 6737897"/>
              <a:gd name="connsiteX0" fmla="*/ 619915 w 4322220"/>
              <a:gd name="connsiteY0" fmla="*/ 2851095 h 6737897"/>
              <a:gd name="connsiteX1" fmla="*/ 580159 w 4322220"/>
              <a:gd name="connsiteY1" fmla="*/ 2952293 h 6737897"/>
              <a:gd name="connsiteX2" fmla="*/ 471732 w 4322220"/>
              <a:gd name="connsiteY2" fmla="*/ 2930608 h 6737897"/>
              <a:gd name="connsiteX3" fmla="*/ 406676 w 4322220"/>
              <a:gd name="connsiteY3" fmla="*/ 2984821 h 6737897"/>
              <a:gd name="connsiteX4" fmla="*/ 381376 w 4322220"/>
              <a:gd name="connsiteY4" fmla="*/ 3028192 h 6737897"/>
              <a:gd name="connsiteX5" fmla="*/ 377762 w 4322220"/>
              <a:gd name="connsiteY5" fmla="*/ 3082405 h 6737897"/>
              <a:gd name="connsiteX6" fmla="*/ 330777 w 4322220"/>
              <a:gd name="connsiteY6" fmla="*/ 3136619 h 6737897"/>
              <a:gd name="connsiteX7" fmla="*/ 294635 w 4322220"/>
              <a:gd name="connsiteY7" fmla="*/ 3194446 h 6737897"/>
              <a:gd name="connsiteX8" fmla="*/ 254878 w 4322220"/>
              <a:gd name="connsiteY8" fmla="*/ 3154690 h 6737897"/>
              <a:gd name="connsiteX9" fmla="*/ 215122 w 4322220"/>
              <a:gd name="connsiteY9" fmla="*/ 3140233 h 6737897"/>
              <a:gd name="connsiteX10" fmla="*/ 193436 w 4322220"/>
              <a:gd name="connsiteY10" fmla="*/ 3183604 h 6737897"/>
              <a:gd name="connsiteX11" fmla="*/ 265721 w 4322220"/>
              <a:gd name="connsiteY11" fmla="*/ 3248660 h 6737897"/>
              <a:gd name="connsiteX12" fmla="*/ 197051 w 4322220"/>
              <a:gd name="connsiteY12" fmla="*/ 3281188 h 6737897"/>
              <a:gd name="connsiteX13" fmla="*/ 124766 w 4322220"/>
              <a:gd name="connsiteY13" fmla="*/ 3281188 h 6737897"/>
              <a:gd name="connsiteX14" fmla="*/ 77781 w 4322220"/>
              <a:gd name="connsiteY14" fmla="*/ 3320944 h 6737897"/>
              <a:gd name="connsiteX15" fmla="*/ 121152 w 4322220"/>
              <a:gd name="connsiteY15" fmla="*/ 3382386 h 6737897"/>
              <a:gd name="connsiteX16" fmla="*/ 157294 w 4322220"/>
              <a:gd name="connsiteY16" fmla="*/ 3425757 h 6737897"/>
              <a:gd name="connsiteX17" fmla="*/ 168137 w 4322220"/>
              <a:gd name="connsiteY17" fmla="*/ 3519727 h 6737897"/>
              <a:gd name="connsiteX18" fmla="*/ 251264 w 4322220"/>
              <a:gd name="connsiteY18" fmla="*/ 3537798 h 6737897"/>
              <a:gd name="connsiteX19" fmla="*/ 301863 w 4322220"/>
              <a:gd name="connsiteY19" fmla="*/ 3624540 h 6737897"/>
              <a:gd name="connsiteX20" fmla="*/ 370534 w 4322220"/>
              <a:gd name="connsiteY20" fmla="*/ 3545027 h 6737897"/>
              <a:gd name="connsiteX21" fmla="*/ 392219 w 4322220"/>
              <a:gd name="connsiteY21" fmla="*/ 3638997 h 6737897"/>
              <a:gd name="connsiteX22" fmla="*/ 424747 w 4322220"/>
              <a:gd name="connsiteY22" fmla="*/ 3563098 h 6737897"/>
              <a:gd name="connsiteX23" fmla="*/ 471732 w 4322220"/>
              <a:gd name="connsiteY23" fmla="*/ 3530570 h 6737897"/>
              <a:gd name="connsiteX24" fmla="*/ 442818 w 4322220"/>
              <a:gd name="connsiteY24" fmla="*/ 3483585 h 6737897"/>
              <a:gd name="connsiteX25" fmla="*/ 551245 w 4322220"/>
              <a:gd name="connsiteY25" fmla="*/ 3404072 h 6737897"/>
              <a:gd name="connsiteX26" fmla="*/ 627144 w 4322220"/>
              <a:gd name="connsiteY26" fmla="*/ 3570326 h 6737897"/>
              <a:gd name="connsiteX27" fmla="*/ 674129 w 4322220"/>
              <a:gd name="connsiteY27" fmla="*/ 3570326 h 6737897"/>
              <a:gd name="connsiteX28" fmla="*/ 674129 w 4322220"/>
              <a:gd name="connsiteY28" fmla="*/ 3675139 h 6737897"/>
              <a:gd name="connsiteX29" fmla="*/ 703043 w 4322220"/>
              <a:gd name="connsiteY29" fmla="*/ 3696824 h 6737897"/>
              <a:gd name="connsiteX30" fmla="*/ 811469 w 4322220"/>
              <a:gd name="connsiteY30" fmla="*/ 3660682 h 6737897"/>
              <a:gd name="connsiteX31" fmla="*/ 898211 w 4322220"/>
              <a:gd name="connsiteY31" fmla="*/ 3732967 h 6737897"/>
              <a:gd name="connsiteX32" fmla="*/ 1010252 w 4322220"/>
              <a:gd name="connsiteY32" fmla="*/ 3624540 h 6737897"/>
              <a:gd name="connsiteX33" fmla="*/ 863489 w 4322220"/>
              <a:gd name="connsiteY33" fmla="*/ 6737897 h 6737897"/>
              <a:gd name="connsiteX34" fmla="*/ 4322220 w 4322220"/>
              <a:gd name="connsiteY34" fmla="*/ 6669011 h 6737897"/>
              <a:gd name="connsiteX35" fmla="*/ 4238060 w 4322220"/>
              <a:gd name="connsiteY35" fmla="*/ 141152 h 6737897"/>
              <a:gd name="connsiteX36" fmla="*/ 84277 w 4322220"/>
              <a:gd name="connsiteY36" fmla="*/ 38191 h 6737897"/>
              <a:gd name="connsiteX37" fmla="*/ 825926 w 4322220"/>
              <a:gd name="connsiteY37" fmla="*/ 2710140 h 6737897"/>
              <a:gd name="connsiteX38" fmla="*/ 619915 w 4322220"/>
              <a:gd name="connsiteY38" fmla="*/ 2851095 h 6737897"/>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63824 w 4315510"/>
              <a:gd name="connsiteY20" fmla="*/ 3541744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36108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63824 w 4315510"/>
              <a:gd name="connsiteY20" fmla="*/ 3541744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51591 w 4315510"/>
              <a:gd name="connsiteY20" fmla="*/ 3557035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51591 w 4315510"/>
              <a:gd name="connsiteY20" fmla="*/ 3557035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792526 w 4315510"/>
              <a:gd name="connsiteY30" fmla="*/ 3694097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720771 w 4423076"/>
              <a:gd name="connsiteY0" fmla="*/ 2812904 h 6699706"/>
              <a:gd name="connsiteX1" fmla="*/ 681015 w 4423076"/>
              <a:gd name="connsiteY1" fmla="*/ 2914102 h 6699706"/>
              <a:gd name="connsiteX2" fmla="*/ 572588 w 4423076"/>
              <a:gd name="connsiteY2" fmla="*/ 2892417 h 6699706"/>
              <a:gd name="connsiteX3" fmla="*/ 507532 w 4423076"/>
              <a:gd name="connsiteY3" fmla="*/ 2946630 h 6699706"/>
              <a:gd name="connsiteX4" fmla="*/ 482232 w 4423076"/>
              <a:gd name="connsiteY4" fmla="*/ 2990001 h 6699706"/>
              <a:gd name="connsiteX5" fmla="*/ 478618 w 4423076"/>
              <a:gd name="connsiteY5" fmla="*/ 3044214 h 6699706"/>
              <a:gd name="connsiteX6" fmla="*/ 431633 w 4423076"/>
              <a:gd name="connsiteY6" fmla="*/ 3098428 h 6699706"/>
              <a:gd name="connsiteX7" fmla="*/ 395491 w 4423076"/>
              <a:gd name="connsiteY7" fmla="*/ 3156255 h 6699706"/>
              <a:gd name="connsiteX8" fmla="*/ 355734 w 4423076"/>
              <a:gd name="connsiteY8" fmla="*/ 3116499 h 6699706"/>
              <a:gd name="connsiteX9" fmla="*/ 315978 w 4423076"/>
              <a:gd name="connsiteY9" fmla="*/ 3102042 h 6699706"/>
              <a:gd name="connsiteX10" fmla="*/ 294292 w 4423076"/>
              <a:gd name="connsiteY10" fmla="*/ 3145413 h 6699706"/>
              <a:gd name="connsiteX11" fmla="*/ 366577 w 4423076"/>
              <a:gd name="connsiteY11" fmla="*/ 3210469 h 6699706"/>
              <a:gd name="connsiteX12" fmla="*/ 297907 w 4423076"/>
              <a:gd name="connsiteY12" fmla="*/ 3242997 h 6699706"/>
              <a:gd name="connsiteX13" fmla="*/ 225622 w 4423076"/>
              <a:gd name="connsiteY13" fmla="*/ 3242997 h 6699706"/>
              <a:gd name="connsiteX14" fmla="*/ 178637 w 4423076"/>
              <a:gd name="connsiteY14" fmla="*/ 3282753 h 6699706"/>
              <a:gd name="connsiteX15" fmla="*/ 222008 w 4423076"/>
              <a:gd name="connsiteY15" fmla="*/ 3344195 h 6699706"/>
              <a:gd name="connsiteX16" fmla="*/ 258150 w 4423076"/>
              <a:gd name="connsiteY16" fmla="*/ 3387566 h 6699706"/>
              <a:gd name="connsiteX17" fmla="*/ 268993 w 4423076"/>
              <a:gd name="connsiteY17" fmla="*/ 3481536 h 6699706"/>
              <a:gd name="connsiteX18" fmla="*/ 352120 w 4423076"/>
              <a:gd name="connsiteY18" fmla="*/ 3499607 h 6699706"/>
              <a:gd name="connsiteX19" fmla="*/ 402719 w 4423076"/>
              <a:gd name="connsiteY19" fmla="*/ 3586349 h 6699706"/>
              <a:gd name="connsiteX20" fmla="*/ 459157 w 4423076"/>
              <a:gd name="connsiteY20" fmla="*/ 3522127 h 6699706"/>
              <a:gd name="connsiteX21" fmla="*/ 493075 w 4423076"/>
              <a:gd name="connsiteY21" fmla="*/ 3600806 h 6699706"/>
              <a:gd name="connsiteX22" fmla="*/ 525603 w 4423076"/>
              <a:gd name="connsiteY22" fmla="*/ 3524907 h 6699706"/>
              <a:gd name="connsiteX23" fmla="*/ 572588 w 4423076"/>
              <a:gd name="connsiteY23" fmla="*/ 3492379 h 6699706"/>
              <a:gd name="connsiteX24" fmla="*/ 574256 w 4423076"/>
              <a:gd name="connsiteY24" fmla="*/ 3445394 h 6699706"/>
              <a:gd name="connsiteX25" fmla="*/ 652101 w 4423076"/>
              <a:gd name="connsiteY25" fmla="*/ 3365881 h 6699706"/>
              <a:gd name="connsiteX26" fmla="*/ 728000 w 4423076"/>
              <a:gd name="connsiteY26" fmla="*/ 3532135 h 6699706"/>
              <a:gd name="connsiteX27" fmla="*/ 774985 w 4423076"/>
              <a:gd name="connsiteY27" fmla="*/ 3532135 h 6699706"/>
              <a:gd name="connsiteX28" fmla="*/ 774985 w 4423076"/>
              <a:gd name="connsiteY28" fmla="*/ 3636948 h 6699706"/>
              <a:gd name="connsiteX29" fmla="*/ 803899 w 4423076"/>
              <a:gd name="connsiteY29" fmla="*/ 3658633 h 6699706"/>
              <a:gd name="connsiteX30" fmla="*/ 900092 w 4423076"/>
              <a:gd name="connsiteY30" fmla="*/ 3659189 h 6699706"/>
              <a:gd name="connsiteX31" fmla="*/ 999067 w 4423076"/>
              <a:gd name="connsiteY31" fmla="*/ 3694776 h 6699706"/>
              <a:gd name="connsiteX32" fmla="*/ 1111108 w 4423076"/>
              <a:gd name="connsiteY32" fmla="*/ 3586349 h 6699706"/>
              <a:gd name="connsiteX33" fmla="*/ 964345 w 4423076"/>
              <a:gd name="connsiteY33" fmla="*/ 6699706 h 6699706"/>
              <a:gd name="connsiteX34" fmla="*/ 4423076 w 4423076"/>
              <a:gd name="connsiteY34" fmla="*/ 6630820 h 6699706"/>
              <a:gd name="connsiteX35" fmla="*/ 4338916 w 4423076"/>
              <a:gd name="connsiteY35" fmla="*/ 102961 h 6699706"/>
              <a:gd name="connsiteX36" fmla="*/ 185133 w 4423076"/>
              <a:gd name="connsiteY36" fmla="*/ 0 h 6699706"/>
              <a:gd name="connsiteX37" fmla="*/ 720771 w 4423076"/>
              <a:gd name="connsiteY37" fmla="*/ 2812904 h 6699706"/>
              <a:gd name="connsiteX0" fmla="*/ 190750 w 4428693"/>
              <a:gd name="connsiteY0" fmla="*/ 0 h 6699706"/>
              <a:gd name="connsiteX1" fmla="*/ 686632 w 4428693"/>
              <a:gd name="connsiteY1" fmla="*/ 2914102 h 6699706"/>
              <a:gd name="connsiteX2" fmla="*/ 578205 w 4428693"/>
              <a:gd name="connsiteY2" fmla="*/ 2892417 h 6699706"/>
              <a:gd name="connsiteX3" fmla="*/ 513149 w 4428693"/>
              <a:gd name="connsiteY3" fmla="*/ 2946630 h 6699706"/>
              <a:gd name="connsiteX4" fmla="*/ 487849 w 4428693"/>
              <a:gd name="connsiteY4" fmla="*/ 2990001 h 6699706"/>
              <a:gd name="connsiteX5" fmla="*/ 484235 w 4428693"/>
              <a:gd name="connsiteY5" fmla="*/ 3044214 h 6699706"/>
              <a:gd name="connsiteX6" fmla="*/ 437250 w 4428693"/>
              <a:gd name="connsiteY6" fmla="*/ 3098428 h 6699706"/>
              <a:gd name="connsiteX7" fmla="*/ 401108 w 4428693"/>
              <a:gd name="connsiteY7" fmla="*/ 3156255 h 6699706"/>
              <a:gd name="connsiteX8" fmla="*/ 361351 w 4428693"/>
              <a:gd name="connsiteY8" fmla="*/ 3116499 h 6699706"/>
              <a:gd name="connsiteX9" fmla="*/ 321595 w 4428693"/>
              <a:gd name="connsiteY9" fmla="*/ 3102042 h 6699706"/>
              <a:gd name="connsiteX10" fmla="*/ 299909 w 4428693"/>
              <a:gd name="connsiteY10" fmla="*/ 3145413 h 6699706"/>
              <a:gd name="connsiteX11" fmla="*/ 372194 w 4428693"/>
              <a:gd name="connsiteY11" fmla="*/ 3210469 h 6699706"/>
              <a:gd name="connsiteX12" fmla="*/ 303524 w 4428693"/>
              <a:gd name="connsiteY12" fmla="*/ 3242997 h 6699706"/>
              <a:gd name="connsiteX13" fmla="*/ 231239 w 4428693"/>
              <a:gd name="connsiteY13" fmla="*/ 3242997 h 6699706"/>
              <a:gd name="connsiteX14" fmla="*/ 184254 w 4428693"/>
              <a:gd name="connsiteY14" fmla="*/ 3282753 h 6699706"/>
              <a:gd name="connsiteX15" fmla="*/ 227625 w 4428693"/>
              <a:gd name="connsiteY15" fmla="*/ 3344195 h 6699706"/>
              <a:gd name="connsiteX16" fmla="*/ 263767 w 4428693"/>
              <a:gd name="connsiteY16" fmla="*/ 3387566 h 6699706"/>
              <a:gd name="connsiteX17" fmla="*/ 274610 w 4428693"/>
              <a:gd name="connsiteY17" fmla="*/ 3481536 h 6699706"/>
              <a:gd name="connsiteX18" fmla="*/ 357737 w 4428693"/>
              <a:gd name="connsiteY18" fmla="*/ 3499607 h 6699706"/>
              <a:gd name="connsiteX19" fmla="*/ 408336 w 4428693"/>
              <a:gd name="connsiteY19" fmla="*/ 3586349 h 6699706"/>
              <a:gd name="connsiteX20" fmla="*/ 464774 w 4428693"/>
              <a:gd name="connsiteY20" fmla="*/ 3522127 h 6699706"/>
              <a:gd name="connsiteX21" fmla="*/ 498692 w 4428693"/>
              <a:gd name="connsiteY21" fmla="*/ 3600806 h 6699706"/>
              <a:gd name="connsiteX22" fmla="*/ 531220 w 4428693"/>
              <a:gd name="connsiteY22" fmla="*/ 3524907 h 6699706"/>
              <a:gd name="connsiteX23" fmla="*/ 578205 w 4428693"/>
              <a:gd name="connsiteY23" fmla="*/ 3492379 h 6699706"/>
              <a:gd name="connsiteX24" fmla="*/ 579873 w 4428693"/>
              <a:gd name="connsiteY24" fmla="*/ 3445394 h 6699706"/>
              <a:gd name="connsiteX25" fmla="*/ 657718 w 4428693"/>
              <a:gd name="connsiteY25" fmla="*/ 3365881 h 6699706"/>
              <a:gd name="connsiteX26" fmla="*/ 733617 w 4428693"/>
              <a:gd name="connsiteY26" fmla="*/ 3532135 h 6699706"/>
              <a:gd name="connsiteX27" fmla="*/ 780602 w 4428693"/>
              <a:gd name="connsiteY27" fmla="*/ 3532135 h 6699706"/>
              <a:gd name="connsiteX28" fmla="*/ 780602 w 4428693"/>
              <a:gd name="connsiteY28" fmla="*/ 3636948 h 6699706"/>
              <a:gd name="connsiteX29" fmla="*/ 809516 w 4428693"/>
              <a:gd name="connsiteY29" fmla="*/ 3658633 h 6699706"/>
              <a:gd name="connsiteX30" fmla="*/ 905709 w 4428693"/>
              <a:gd name="connsiteY30" fmla="*/ 3659189 h 6699706"/>
              <a:gd name="connsiteX31" fmla="*/ 1004684 w 4428693"/>
              <a:gd name="connsiteY31" fmla="*/ 3694776 h 6699706"/>
              <a:gd name="connsiteX32" fmla="*/ 1116725 w 4428693"/>
              <a:gd name="connsiteY32" fmla="*/ 3586349 h 6699706"/>
              <a:gd name="connsiteX33" fmla="*/ 969962 w 4428693"/>
              <a:gd name="connsiteY33" fmla="*/ 6699706 h 6699706"/>
              <a:gd name="connsiteX34" fmla="*/ 4428693 w 4428693"/>
              <a:gd name="connsiteY34" fmla="*/ 6630820 h 6699706"/>
              <a:gd name="connsiteX35" fmla="*/ 4344533 w 4428693"/>
              <a:gd name="connsiteY35" fmla="*/ 102961 h 6699706"/>
              <a:gd name="connsiteX36" fmla="*/ 190750 w 4428693"/>
              <a:gd name="connsiteY36" fmla="*/ 0 h 6699706"/>
              <a:gd name="connsiteX0" fmla="*/ 189483 w 4427426"/>
              <a:gd name="connsiteY0" fmla="*/ 0 h 6699706"/>
              <a:gd name="connsiteX1" fmla="*/ 685365 w 4427426"/>
              <a:gd name="connsiteY1" fmla="*/ 2914102 h 6699706"/>
              <a:gd name="connsiteX2" fmla="*/ 511882 w 4427426"/>
              <a:gd name="connsiteY2" fmla="*/ 2946630 h 6699706"/>
              <a:gd name="connsiteX3" fmla="*/ 486582 w 4427426"/>
              <a:gd name="connsiteY3" fmla="*/ 2990001 h 6699706"/>
              <a:gd name="connsiteX4" fmla="*/ 482968 w 4427426"/>
              <a:gd name="connsiteY4" fmla="*/ 3044214 h 6699706"/>
              <a:gd name="connsiteX5" fmla="*/ 435983 w 4427426"/>
              <a:gd name="connsiteY5" fmla="*/ 3098428 h 6699706"/>
              <a:gd name="connsiteX6" fmla="*/ 399841 w 4427426"/>
              <a:gd name="connsiteY6" fmla="*/ 3156255 h 6699706"/>
              <a:gd name="connsiteX7" fmla="*/ 360084 w 4427426"/>
              <a:gd name="connsiteY7" fmla="*/ 3116499 h 6699706"/>
              <a:gd name="connsiteX8" fmla="*/ 320328 w 4427426"/>
              <a:gd name="connsiteY8" fmla="*/ 3102042 h 6699706"/>
              <a:gd name="connsiteX9" fmla="*/ 298642 w 4427426"/>
              <a:gd name="connsiteY9" fmla="*/ 3145413 h 6699706"/>
              <a:gd name="connsiteX10" fmla="*/ 370927 w 4427426"/>
              <a:gd name="connsiteY10" fmla="*/ 3210469 h 6699706"/>
              <a:gd name="connsiteX11" fmla="*/ 302257 w 4427426"/>
              <a:gd name="connsiteY11" fmla="*/ 3242997 h 6699706"/>
              <a:gd name="connsiteX12" fmla="*/ 229972 w 4427426"/>
              <a:gd name="connsiteY12" fmla="*/ 3242997 h 6699706"/>
              <a:gd name="connsiteX13" fmla="*/ 182987 w 4427426"/>
              <a:gd name="connsiteY13" fmla="*/ 3282753 h 6699706"/>
              <a:gd name="connsiteX14" fmla="*/ 226358 w 4427426"/>
              <a:gd name="connsiteY14" fmla="*/ 3344195 h 6699706"/>
              <a:gd name="connsiteX15" fmla="*/ 262500 w 4427426"/>
              <a:gd name="connsiteY15" fmla="*/ 3387566 h 6699706"/>
              <a:gd name="connsiteX16" fmla="*/ 273343 w 4427426"/>
              <a:gd name="connsiteY16" fmla="*/ 3481536 h 6699706"/>
              <a:gd name="connsiteX17" fmla="*/ 356470 w 4427426"/>
              <a:gd name="connsiteY17" fmla="*/ 3499607 h 6699706"/>
              <a:gd name="connsiteX18" fmla="*/ 407069 w 4427426"/>
              <a:gd name="connsiteY18" fmla="*/ 3586349 h 6699706"/>
              <a:gd name="connsiteX19" fmla="*/ 463507 w 4427426"/>
              <a:gd name="connsiteY19" fmla="*/ 3522127 h 6699706"/>
              <a:gd name="connsiteX20" fmla="*/ 497425 w 4427426"/>
              <a:gd name="connsiteY20" fmla="*/ 3600806 h 6699706"/>
              <a:gd name="connsiteX21" fmla="*/ 529953 w 4427426"/>
              <a:gd name="connsiteY21" fmla="*/ 3524907 h 6699706"/>
              <a:gd name="connsiteX22" fmla="*/ 576938 w 4427426"/>
              <a:gd name="connsiteY22" fmla="*/ 3492379 h 6699706"/>
              <a:gd name="connsiteX23" fmla="*/ 578606 w 4427426"/>
              <a:gd name="connsiteY23" fmla="*/ 3445394 h 6699706"/>
              <a:gd name="connsiteX24" fmla="*/ 656451 w 4427426"/>
              <a:gd name="connsiteY24" fmla="*/ 3365881 h 6699706"/>
              <a:gd name="connsiteX25" fmla="*/ 732350 w 4427426"/>
              <a:gd name="connsiteY25" fmla="*/ 3532135 h 6699706"/>
              <a:gd name="connsiteX26" fmla="*/ 779335 w 4427426"/>
              <a:gd name="connsiteY26" fmla="*/ 3532135 h 6699706"/>
              <a:gd name="connsiteX27" fmla="*/ 779335 w 4427426"/>
              <a:gd name="connsiteY27" fmla="*/ 3636948 h 6699706"/>
              <a:gd name="connsiteX28" fmla="*/ 808249 w 4427426"/>
              <a:gd name="connsiteY28" fmla="*/ 3658633 h 6699706"/>
              <a:gd name="connsiteX29" fmla="*/ 904442 w 4427426"/>
              <a:gd name="connsiteY29" fmla="*/ 3659189 h 6699706"/>
              <a:gd name="connsiteX30" fmla="*/ 1003417 w 4427426"/>
              <a:gd name="connsiteY30" fmla="*/ 3694776 h 6699706"/>
              <a:gd name="connsiteX31" fmla="*/ 1115458 w 4427426"/>
              <a:gd name="connsiteY31" fmla="*/ 3586349 h 6699706"/>
              <a:gd name="connsiteX32" fmla="*/ 968695 w 4427426"/>
              <a:gd name="connsiteY32" fmla="*/ 6699706 h 6699706"/>
              <a:gd name="connsiteX33" fmla="*/ 4427426 w 4427426"/>
              <a:gd name="connsiteY33" fmla="*/ 6630820 h 6699706"/>
              <a:gd name="connsiteX34" fmla="*/ 4343266 w 4427426"/>
              <a:gd name="connsiteY34" fmla="*/ 102961 h 6699706"/>
              <a:gd name="connsiteX35" fmla="*/ 189483 w 4427426"/>
              <a:gd name="connsiteY35" fmla="*/ 0 h 6699706"/>
              <a:gd name="connsiteX0" fmla="*/ 226145 w 4464088"/>
              <a:gd name="connsiteY0" fmla="*/ 0 h 6699706"/>
              <a:gd name="connsiteX1" fmla="*/ 548544 w 4464088"/>
              <a:gd name="connsiteY1" fmla="*/ 2946630 h 6699706"/>
              <a:gd name="connsiteX2" fmla="*/ 523244 w 4464088"/>
              <a:gd name="connsiteY2" fmla="*/ 2990001 h 6699706"/>
              <a:gd name="connsiteX3" fmla="*/ 519630 w 4464088"/>
              <a:gd name="connsiteY3" fmla="*/ 3044214 h 6699706"/>
              <a:gd name="connsiteX4" fmla="*/ 472645 w 4464088"/>
              <a:gd name="connsiteY4" fmla="*/ 3098428 h 6699706"/>
              <a:gd name="connsiteX5" fmla="*/ 436503 w 4464088"/>
              <a:gd name="connsiteY5" fmla="*/ 3156255 h 6699706"/>
              <a:gd name="connsiteX6" fmla="*/ 396746 w 4464088"/>
              <a:gd name="connsiteY6" fmla="*/ 3116499 h 6699706"/>
              <a:gd name="connsiteX7" fmla="*/ 356990 w 4464088"/>
              <a:gd name="connsiteY7" fmla="*/ 3102042 h 6699706"/>
              <a:gd name="connsiteX8" fmla="*/ 335304 w 4464088"/>
              <a:gd name="connsiteY8" fmla="*/ 3145413 h 6699706"/>
              <a:gd name="connsiteX9" fmla="*/ 407589 w 4464088"/>
              <a:gd name="connsiteY9" fmla="*/ 3210469 h 6699706"/>
              <a:gd name="connsiteX10" fmla="*/ 338919 w 4464088"/>
              <a:gd name="connsiteY10" fmla="*/ 3242997 h 6699706"/>
              <a:gd name="connsiteX11" fmla="*/ 266634 w 4464088"/>
              <a:gd name="connsiteY11" fmla="*/ 3242997 h 6699706"/>
              <a:gd name="connsiteX12" fmla="*/ 219649 w 4464088"/>
              <a:gd name="connsiteY12" fmla="*/ 3282753 h 6699706"/>
              <a:gd name="connsiteX13" fmla="*/ 263020 w 4464088"/>
              <a:gd name="connsiteY13" fmla="*/ 3344195 h 6699706"/>
              <a:gd name="connsiteX14" fmla="*/ 299162 w 4464088"/>
              <a:gd name="connsiteY14" fmla="*/ 3387566 h 6699706"/>
              <a:gd name="connsiteX15" fmla="*/ 310005 w 4464088"/>
              <a:gd name="connsiteY15" fmla="*/ 3481536 h 6699706"/>
              <a:gd name="connsiteX16" fmla="*/ 393132 w 4464088"/>
              <a:gd name="connsiteY16" fmla="*/ 3499607 h 6699706"/>
              <a:gd name="connsiteX17" fmla="*/ 443731 w 4464088"/>
              <a:gd name="connsiteY17" fmla="*/ 3586349 h 6699706"/>
              <a:gd name="connsiteX18" fmla="*/ 500169 w 4464088"/>
              <a:gd name="connsiteY18" fmla="*/ 3522127 h 6699706"/>
              <a:gd name="connsiteX19" fmla="*/ 534087 w 4464088"/>
              <a:gd name="connsiteY19" fmla="*/ 3600806 h 6699706"/>
              <a:gd name="connsiteX20" fmla="*/ 566615 w 4464088"/>
              <a:gd name="connsiteY20" fmla="*/ 3524907 h 6699706"/>
              <a:gd name="connsiteX21" fmla="*/ 613600 w 4464088"/>
              <a:gd name="connsiteY21" fmla="*/ 3492379 h 6699706"/>
              <a:gd name="connsiteX22" fmla="*/ 615268 w 4464088"/>
              <a:gd name="connsiteY22" fmla="*/ 3445394 h 6699706"/>
              <a:gd name="connsiteX23" fmla="*/ 693113 w 4464088"/>
              <a:gd name="connsiteY23" fmla="*/ 3365881 h 6699706"/>
              <a:gd name="connsiteX24" fmla="*/ 769012 w 4464088"/>
              <a:gd name="connsiteY24" fmla="*/ 3532135 h 6699706"/>
              <a:gd name="connsiteX25" fmla="*/ 815997 w 4464088"/>
              <a:gd name="connsiteY25" fmla="*/ 3532135 h 6699706"/>
              <a:gd name="connsiteX26" fmla="*/ 815997 w 4464088"/>
              <a:gd name="connsiteY26" fmla="*/ 3636948 h 6699706"/>
              <a:gd name="connsiteX27" fmla="*/ 844911 w 4464088"/>
              <a:gd name="connsiteY27" fmla="*/ 3658633 h 6699706"/>
              <a:gd name="connsiteX28" fmla="*/ 941104 w 4464088"/>
              <a:gd name="connsiteY28" fmla="*/ 3659189 h 6699706"/>
              <a:gd name="connsiteX29" fmla="*/ 1040079 w 4464088"/>
              <a:gd name="connsiteY29" fmla="*/ 3694776 h 6699706"/>
              <a:gd name="connsiteX30" fmla="*/ 1152120 w 4464088"/>
              <a:gd name="connsiteY30" fmla="*/ 3586349 h 6699706"/>
              <a:gd name="connsiteX31" fmla="*/ 1005357 w 4464088"/>
              <a:gd name="connsiteY31" fmla="*/ 6699706 h 6699706"/>
              <a:gd name="connsiteX32" fmla="*/ 4464088 w 4464088"/>
              <a:gd name="connsiteY32" fmla="*/ 6630820 h 6699706"/>
              <a:gd name="connsiteX33" fmla="*/ 4379928 w 4464088"/>
              <a:gd name="connsiteY33" fmla="*/ 102961 h 6699706"/>
              <a:gd name="connsiteX34" fmla="*/ 226145 w 4464088"/>
              <a:gd name="connsiteY34" fmla="*/ 0 h 6699706"/>
              <a:gd name="connsiteX0" fmla="*/ 226145 w 4464088"/>
              <a:gd name="connsiteY0" fmla="*/ 0 h 6699706"/>
              <a:gd name="connsiteX1" fmla="*/ 548544 w 4464088"/>
              <a:gd name="connsiteY1" fmla="*/ 2946630 h 6699706"/>
              <a:gd name="connsiteX2" fmla="*/ 523244 w 4464088"/>
              <a:gd name="connsiteY2" fmla="*/ 2990001 h 6699706"/>
              <a:gd name="connsiteX3" fmla="*/ 472645 w 4464088"/>
              <a:gd name="connsiteY3" fmla="*/ 3098428 h 6699706"/>
              <a:gd name="connsiteX4" fmla="*/ 436503 w 4464088"/>
              <a:gd name="connsiteY4" fmla="*/ 3156255 h 6699706"/>
              <a:gd name="connsiteX5" fmla="*/ 396746 w 4464088"/>
              <a:gd name="connsiteY5" fmla="*/ 3116499 h 6699706"/>
              <a:gd name="connsiteX6" fmla="*/ 356990 w 4464088"/>
              <a:gd name="connsiteY6" fmla="*/ 3102042 h 6699706"/>
              <a:gd name="connsiteX7" fmla="*/ 335304 w 4464088"/>
              <a:gd name="connsiteY7" fmla="*/ 3145413 h 6699706"/>
              <a:gd name="connsiteX8" fmla="*/ 407589 w 4464088"/>
              <a:gd name="connsiteY8" fmla="*/ 3210469 h 6699706"/>
              <a:gd name="connsiteX9" fmla="*/ 338919 w 4464088"/>
              <a:gd name="connsiteY9" fmla="*/ 3242997 h 6699706"/>
              <a:gd name="connsiteX10" fmla="*/ 266634 w 4464088"/>
              <a:gd name="connsiteY10" fmla="*/ 3242997 h 6699706"/>
              <a:gd name="connsiteX11" fmla="*/ 219649 w 4464088"/>
              <a:gd name="connsiteY11" fmla="*/ 3282753 h 6699706"/>
              <a:gd name="connsiteX12" fmla="*/ 263020 w 4464088"/>
              <a:gd name="connsiteY12" fmla="*/ 3344195 h 6699706"/>
              <a:gd name="connsiteX13" fmla="*/ 299162 w 4464088"/>
              <a:gd name="connsiteY13" fmla="*/ 3387566 h 6699706"/>
              <a:gd name="connsiteX14" fmla="*/ 310005 w 4464088"/>
              <a:gd name="connsiteY14" fmla="*/ 3481536 h 6699706"/>
              <a:gd name="connsiteX15" fmla="*/ 393132 w 4464088"/>
              <a:gd name="connsiteY15" fmla="*/ 3499607 h 6699706"/>
              <a:gd name="connsiteX16" fmla="*/ 443731 w 4464088"/>
              <a:gd name="connsiteY16" fmla="*/ 3586349 h 6699706"/>
              <a:gd name="connsiteX17" fmla="*/ 500169 w 4464088"/>
              <a:gd name="connsiteY17" fmla="*/ 3522127 h 6699706"/>
              <a:gd name="connsiteX18" fmla="*/ 534087 w 4464088"/>
              <a:gd name="connsiteY18" fmla="*/ 3600806 h 6699706"/>
              <a:gd name="connsiteX19" fmla="*/ 566615 w 4464088"/>
              <a:gd name="connsiteY19" fmla="*/ 3524907 h 6699706"/>
              <a:gd name="connsiteX20" fmla="*/ 613600 w 4464088"/>
              <a:gd name="connsiteY20" fmla="*/ 3492379 h 6699706"/>
              <a:gd name="connsiteX21" fmla="*/ 615268 w 4464088"/>
              <a:gd name="connsiteY21" fmla="*/ 3445394 h 6699706"/>
              <a:gd name="connsiteX22" fmla="*/ 693113 w 4464088"/>
              <a:gd name="connsiteY22" fmla="*/ 3365881 h 6699706"/>
              <a:gd name="connsiteX23" fmla="*/ 769012 w 4464088"/>
              <a:gd name="connsiteY23" fmla="*/ 3532135 h 6699706"/>
              <a:gd name="connsiteX24" fmla="*/ 815997 w 4464088"/>
              <a:gd name="connsiteY24" fmla="*/ 3532135 h 6699706"/>
              <a:gd name="connsiteX25" fmla="*/ 815997 w 4464088"/>
              <a:gd name="connsiteY25" fmla="*/ 3636948 h 6699706"/>
              <a:gd name="connsiteX26" fmla="*/ 844911 w 4464088"/>
              <a:gd name="connsiteY26" fmla="*/ 3658633 h 6699706"/>
              <a:gd name="connsiteX27" fmla="*/ 941104 w 4464088"/>
              <a:gd name="connsiteY27" fmla="*/ 3659189 h 6699706"/>
              <a:gd name="connsiteX28" fmla="*/ 1040079 w 4464088"/>
              <a:gd name="connsiteY28" fmla="*/ 3694776 h 6699706"/>
              <a:gd name="connsiteX29" fmla="*/ 1152120 w 4464088"/>
              <a:gd name="connsiteY29" fmla="*/ 3586349 h 6699706"/>
              <a:gd name="connsiteX30" fmla="*/ 1005357 w 4464088"/>
              <a:gd name="connsiteY30" fmla="*/ 6699706 h 6699706"/>
              <a:gd name="connsiteX31" fmla="*/ 4464088 w 4464088"/>
              <a:gd name="connsiteY31" fmla="*/ 6630820 h 6699706"/>
              <a:gd name="connsiteX32" fmla="*/ 4379928 w 4464088"/>
              <a:gd name="connsiteY32" fmla="*/ 102961 h 6699706"/>
              <a:gd name="connsiteX33" fmla="*/ 226145 w 4464088"/>
              <a:gd name="connsiteY33" fmla="*/ 0 h 6699706"/>
              <a:gd name="connsiteX0" fmla="*/ 226145 w 4464088"/>
              <a:gd name="connsiteY0" fmla="*/ 0 h 6699706"/>
              <a:gd name="connsiteX1" fmla="*/ 548544 w 4464088"/>
              <a:gd name="connsiteY1" fmla="*/ 2946630 h 6699706"/>
              <a:gd name="connsiteX2" fmla="*/ 523244 w 4464088"/>
              <a:gd name="connsiteY2" fmla="*/ 2990001 h 6699706"/>
              <a:gd name="connsiteX3" fmla="*/ 436503 w 4464088"/>
              <a:gd name="connsiteY3" fmla="*/ 3156255 h 6699706"/>
              <a:gd name="connsiteX4" fmla="*/ 396746 w 4464088"/>
              <a:gd name="connsiteY4" fmla="*/ 3116499 h 6699706"/>
              <a:gd name="connsiteX5" fmla="*/ 356990 w 4464088"/>
              <a:gd name="connsiteY5" fmla="*/ 3102042 h 6699706"/>
              <a:gd name="connsiteX6" fmla="*/ 335304 w 4464088"/>
              <a:gd name="connsiteY6" fmla="*/ 3145413 h 6699706"/>
              <a:gd name="connsiteX7" fmla="*/ 407589 w 4464088"/>
              <a:gd name="connsiteY7" fmla="*/ 3210469 h 6699706"/>
              <a:gd name="connsiteX8" fmla="*/ 338919 w 4464088"/>
              <a:gd name="connsiteY8" fmla="*/ 3242997 h 6699706"/>
              <a:gd name="connsiteX9" fmla="*/ 266634 w 4464088"/>
              <a:gd name="connsiteY9" fmla="*/ 3242997 h 6699706"/>
              <a:gd name="connsiteX10" fmla="*/ 219649 w 4464088"/>
              <a:gd name="connsiteY10" fmla="*/ 3282753 h 6699706"/>
              <a:gd name="connsiteX11" fmla="*/ 263020 w 4464088"/>
              <a:gd name="connsiteY11" fmla="*/ 3344195 h 6699706"/>
              <a:gd name="connsiteX12" fmla="*/ 299162 w 4464088"/>
              <a:gd name="connsiteY12" fmla="*/ 3387566 h 6699706"/>
              <a:gd name="connsiteX13" fmla="*/ 310005 w 4464088"/>
              <a:gd name="connsiteY13" fmla="*/ 3481536 h 6699706"/>
              <a:gd name="connsiteX14" fmla="*/ 393132 w 4464088"/>
              <a:gd name="connsiteY14" fmla="*/ 3499607 h 6699706"/>
              <a:gd name="connsiteX15" fmla="*/ 443731 w 4464088"/>
              <a:gd name="connsiteY15" fmla="*/ 3586349 h 6699706"/>
              <a:gd name="connsiteX16" fmla="*/ 500169 w 4464088"/>
              <a:gd name="connsiteY16" fmla="*/ 3522127 h 6699706"/>
              <a:gd name="connsiteX17" fmla="*/ 534087 w 4464088"/>
              <a:gd name="connsiteY17" fmla="*/ 3600806 h 6699706"/>
              <a:gd name="connsiteX18" fmla="*/ 566615 w 4464088"/>
              <a:gd name="connsiteY18" fmla="*/ 3524907 h 6699706"/>
              <a:gd name="connsiteX19" fmla="*/ 613600 w 4464088"/>
              <a:gd name="connsiteY19" fmla="*/ 3492379 h 6699706"/>
              <a:gd name="connsiteX20" fmla="*/ 615268 w 4464088"/>
              <a:gd name="connsiteY20" fmla="*/ 3445394 h 6699706"/>
              <a:gd name="connsiteX21" fmla="*/ 693113 w 4464088"/>
              <a:gd name="connsiteY21" fmla="*/ 3365881 h 6699706"/>
              <a:gd name="connsiteX22" fmla="*/ 769012 w 4464088"/>
              <a:gd name="connsiteY22" fmla="*/ 3532135 h 6699706"/>
              <a:gd name="connsiteX23" fmla="*/ 815997 w 4464088"/>
              <a:gd name="connsiteY23" fmla="*/ 3532135 h 6699706"/>
              <a:gd name="connsiteX24" fmla="*/ 815997 w 4464088"/>
              <a:gd name="connsiteY24" fmla="*/ 3636948 h 6699706"/>
              <a:gd name="connsiteX25" fmla="*/ 844911 w 4464088"/>
              <a:gd name="connsiteY25" fmla="*/ 3658633 h 6699706"/>
              <a:gd name="connsiteX26" fmla="*/ 941104 w 4464088"/>
              <a:gd name="connsiteY26" fmla="*/ 3659189 h 6699706"/>
              <a:gd name="connsiteX27" fmla="*/ 1040079 w 4464088"/>
              <a:gd name="connsiteY27" fmla="*/ 3694776 h 6699706"/>
              <a:gd name="connsiteX28" fmla="*/ 1152120 w 4464088"/>
              <a:gd name="connsiteY28" fmla="*/ 3586349 h 6699706"/>
              <a:gd name="connsiteX29" fmla="*/ 1005357 w 4464088"/>
              <a:gd name="connsiteY29" fmla="*/ 6699706 h 6699706"/>
              <a:gd name="connsiteX30" fmla="*/ 4464088 w 4464088"/>
              <a:gd name="connsiteY30" fmla="*/ 6630820 h 6699706"/>
              <a:gd name="connsiteX31" fmla="*/ 4379928 w 4464088"/>
              <a:gd name="connsiteY31" fmla="*/ 102961 h 6699706"/>
              <a:gd name="connsiteX32" fmla="*/ 226145 w 4464088"/>
              <a:gd name="connsiteY32"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842792 w 4461969"/>
              <a:gd name="connsiteY24" fmla="*/ 3658633 h 6699706"/>
              <a:gd name="connsiteX25" fmla="*/ 938985 w 4461969"/>
              <a:gd name="connsiteY25" fmla="*/ 3659189 h 6699706"/>
              <a:gd name="connsiteX26" fmla="*/ 1037960 w 4461969"/>
              <a:gd name="connsiteY26" fmla="*/ 3694776 h 6699706"/>
              <a:gd name="connsiteX27" fmla="*/ 1150001 w 4461969"/>
              <a:gd name="connsiteY27" fmla="*/ 3586349 h 6699706"/>
              <a:gd name="connsiteX28" fmla="*/ 1003238 w 4461969"/>
              <a:gd name="connsiteY28" fmla="*/ 6699706 h 6699706"/>
              <a:gd name="connsiteX29" fmla="*/ 4461969 w 4461969"/>
              <a:gd name="connsiteY29" fmla="*/ 6630820 h 6699706"/>
              <a:gd name="connsiteX30" fmla="*/ 4377809 w 4461969"/>
              <a:gd name="connsiteY30" fmla="*/ 102961 h 6699706"/>
              <a:gd name="connsiteX31" fmla="*/ 224026 w 4461969"/>
              <a:gd name="connsiteY31"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842792 w 4461969"/>
              <a:gd name="connsiteY24" fmla="*/ 3658633 h 6699706"/>
              <a:gd name="connsiteX25" fmla="*/ 938985 w 4461969"/>
              <a:gd name="connsiteY25" fmla="*/ 3659189 h 6699706"/>
              <a:gd name="connsiteX26" fmla="*/ 1150001 w 4461969"/>
              <a:gd name="connsiteY26" fmla="*/ 3586349 h 6699706"/>
              <a:gd name="connsiteX27" fmla="*/ 1003238 w 4461969"/>
              <a:gd name="connsiteY27" fmla="*/ 6699706 h 6699706"/>
              <a:gd name="connsiteX28" fmla="*/ 4461969 w 4461969"/>
              <a:gd name="connsiteY28" fmla="*/ 6630820 h 6699706"/>
              <a:gd name="connsiteX29" fmla="*/ 4377809 w 4461969"/>
              <a:gd name="connsiteY29" fmla="*/ 102961 h 6699706"/>
              <a:gd name="connsiteX30" fmla="*/ 224026 w 4461969"/>
              <a:gd name="connsiteY30"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842792 w 4461969"/>
              <a:gd name="connsiteY24" fmla="*/ 3658633 h 6699706"/>
              <a:gd name="connsiteX25" fmla="*/ 1150001 w 4461969"/>
              <a:gd name="connsiteY25" fmla="*/ 3586349 h 6699706"/>
              <a:gd name="connsiteX26" fmla="*/ 1003238 w 4461969"/>
              <a:gd name="connsiteY26" fmla="*/ 6699706 h 6699706"/>
              <a:gd name="connsiteX27" fmla="*/ 4461969 w 4461969"/>
              <a:gd name="connsiteY27" fmla="*/ 6630820 h 6699706"/>
              <a:gd name="connsiteX28" fmla="*/ 4377809 w 4461969"/>
              <a:gd name="connsiteY28" fmla="*/ 102961 h 6699706"/>
              <a:gd name="connsiteX29" fmla="*/ 224026 w 4461969"/>
              <a:gd name="connsiteY29"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1150001 w 4461969"/>
              <a:gd name="connsiteY24" fmla="*/ 3586349 h 6699706"/>
              <a:gd name="connsiteX25" fmla="*/ 1003238 w 4461969"/>
              <a:gd name="connsiteY25" fmla="*/ 6699706 h 6699706"/>
              <a:gd name="connsiteX26" fmla="*/ 4461969 w 4461969"/>
              <a:gd name="connsiteY26" fmla="*/ 6630820 h 6699706"/>
              <a:gd name="connsiteX27" fmla="*/ 4377809 w 4461969"/>
              <a:gd name="connsiteY27" fmla="*/ 102961 h 6699706"/>
              <a:gd name="connsiteX28" fmla="*/ 224026 w 4461969"/>
              <a:gd name="connsiteY28"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1150001 w 4461969"/>
              <a:gd name="connsiteY23" fmla="*/ 3586349 h 6699706"/>
              <a:gd name="connsiteX24" fmla="*/ 1003238 w 4461969"/>
              <a:gd name="connsiteY24" fmla="*/ 6699706 h 6699706"/>
              <a:gd name="connsiteX25" fmla="*/ 4461969 w 4461969"/>
              <a:gd name="connsiteY25" fmla="*/ 6630820 h 6699706"/>
              <a:gd name="connsiteX26" fmla="*/ 4377809 w 4461969"/>
              <a:gd name="connsiteY26" fmla="*/ 102961 h 6699706"/>
              <a:gd name="connsiteX27" fmla="*/ 224026 w 4461969"/>
              <a:gd name="connsiteY27"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1150001 w 4461969"/>
              <a:gd name="connsiteY22" fmla="*/ 3586349 h 6699706"/>
              <a:gd name="connsiteX23" fmla="*/ 1003238 w 4461969"/>
              <a:gd name="connsiteY23" fmla="*/ 6699706 h 6699706"/>
              <a:gd name="connsiteX24" fmla="*/ 4461969 w 4461969"/>
              <a:gd name="connsiteY24" fmla="*/ 6630820 h 6699706"/>
              <a:gd name="connsiteX25" fmla="*/ 4377809 w 4461969"/>
              <a:gd name="connsiteY25" fmla="*/ 102961 h 6699706"/>
              <a:gd name="connsiteX26" fmla="*/ 224026 w 4461969"/>
              <a:gd name="connsiteY26"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1150001 w 4461969"/>
              <a:gd name="connsiteY21" fmla="*/ 3586349 h 6699706"/>
              <a:gd name="connsiteX22" fmla="*/ 1003238 w 4461969"/>
              <a:gd name="connsiteY22" fmla="*/ 6699706 h 6699706"/>
              <a:gd name="connsiteX23" fmla="*/ 4461969 w 4461969"/>
              <a:gd name="connsiteY23" fmla="*/ 6630820 h 6699706"/>
              <a:gd name="connsiteX24" fmla="*/ 4377809 w 4461969"/>
              <a:gd name="connsiteY24" fmla="*/ 102961 h 6699706"/>
              <a:gd name="connsiteX25" fmla="*/ 224026 w 4461969"/>
              <a:gd name="connsiteY25"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90994 w 4461969"/>
              <a:gd name="connsiteY19" fmla="*/ 3365881 h 6699706"/>
              <a:gd name="connsiteX20" fmla="*/ 1150001 w 4461969"/>
              <a:gd name="connsiteY20" fmla="*/ 3586349 h 6699706"/>
              <a:gd name="connsiteX21" fmla="*/ 1003238 w 4461969"/>
              <a:gd name="connsiteY21" fmla="*/ 6699706 h 6699706"/>
              <a:gd name="connsiteX22" fmla="*/ 4461969 w 4461969"/>
              <a:gd name="connsiteY22" fmla="*/ 6630820 h 6699706"/>
              <a:gd name="connsiteX23" fmla="*/ 4377809 w 4461969"/>
              <a:gd name="connsiteY23" fmla="*/ 102961 h 6699706"/>
              <a:gd name="connsiteX24" fmla="*/ 224026 w 4461969"/>
              <a:gd name="connsiteY24"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64496 w 4461969"/>
              <a:gd name="connsiteY16" fmla="*/ 3524907 h 6699706"/>
              <a:gd name="connsiteX17" fmla="*/ 611481 w 4461969"/>
              <a:gd name="connsiteY17" fmla="*/ 3492379 h 6699706"/>
              <a:gd name="connsiteX18" fmla="*/ 690994 w 4461969"/>
              <a:gd name="connsiteY18" fmla="*/ 3365881 h 6699706"/>
              <a:gd name="connsiteX19" fmla="*/ 1150001 w 4461969"/>
              <a:gd name="connsiteY19" fmla="*/ 3586349 h 6699706"/>
              <a:gd name="connsiteX20" fmla="*/ 1003238 w 4461969"/>
              <a:gd name="connsiteY20" fmla="*/ 6699706 h 6699706"/>
              <a:gd name="connsiteX21" fmla="*/ 4461969 w 4461969"/>
              <a:gd name="connsiteY21" fmla="*/ 6630820 h 6699706"/>
              <a:gd name="connsiteX22" fmla="*/ 4377809 w 4461969"/>
              <a:gd name="connsiteY22" fmla="*/ 102961 h 6699706"/>
              <a:gd name="connsiteX23" fmla="*/ 224026 w 4461969"/>
              <a:gd name="connsiteY23"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564496 w 4461969"/>
              <a:gd name="connsiteY15" fmla="*/ 3524907 h 6699706"/>
              <a:gd name="connsiteX16" fmla="*/ 611481 w 4461969"/>
              <a:gd name="connsiteY16" fmla="*/ 3492379 h 6699706"/>
              <a:gd name="connsiteX17" fmla="*/ 690994 w 4461969"/>
              <a:gd name="connsiteY17" fmla="*/ 3365881 h 6699706"/>
              <a:gd name="connsiteX18" fmla="*/ 1150001 w 4461969"/>
              <a:gd name="connsiteY18" fmla="*/ 3586349 h 6699706"/>
              <a:gd name="connsiteX19" fmla="*/ 1003238 w 4461969"/>
              <a:gd name="connsiteY19" fmla="*/ 6699706 h 6699706"/>
              <a:gd name="connsiteX20" fmla="*/ 4461969 w 4461969"/>
              <a:gd name="connsiteY20" fmla="*/ 6630820 h 6699706"/>
              <a:gd name="connsiteX21" fmla="*/ 4377809 w 4461969"/>
              <a:gd name="connsiteY21" fmla="*/ 102961 h 6699706"/>
              <a:gd name="connsiteX22" fmla="*/ 224026 w 4461969"/>
              <a:gd name="connsiteY22"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564496 w 4461969"/>
              <a:gd name="connsiteY14" fmla="*/ 3524907 h 6699706"/>
              <a:gd name="connsiteX15" fmla="*/ 611481 w 4461969"/>
              <a:gd name="connsiteY15" fmla="*/ 3492379 h 6699706"/>
              <a:gd name="connsiteX16" fmla="*/ 690994 w 4461969"/>
              <a:gd name="connsiteY16" fmla="*/ 3365881 h 6699706"/>
              <a:gd name="connsiteX17" fmla="*/ 1150001 w 4461969"/>
              <a:gd name="connsiteY17" fmla="*/ 3586349 h 6699706"/>
              <a:gd name="connsiteX18" fmla="*/ 1003238 w 4461969"/>
              <a:gd name="connsiteY18" fmla="*/ 6699706 h 6699706"/>
              <a:gd name="connsiteX19" fmla="*/ 4461969 w 4461969"/>
              <a:gd name="connsiteY19" fmla="*/ 6630820 h 6699706"/>
              <a:gd name="connsiteX20" fmla="*/ 4377809 w 4461969"/>
              <a:gd name="connsiteY20" fmla="*/ 102961 h 6699706"/>
              <a:gd name="connsiteX21" fmla="*/ 224026 w 4461969"/>
              <a:gd name="connsiteY21"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564496 w 4461969"/>
              <a:gd name="connsiteY13" fmla="*/ 3524907 h 6699706"/>
              <a:gd name="connsiteX14" fmla="*/ 611481 w 4461969"/>
              <a:gd name="connsiteY14" fmla="*/ 3492379 h 6699706"/>
              <a:gd name="connsiteX15" fmla="*/ 690994 w 4461969"/>
              <a:gd name="connsiteY15" fmla="*/ 3365881 h 6699706"/>
              <a:gd name="connsiteX16" fmla="*/ 1150001 w 4461969"/>
              <a:gd name="connsiteY16" fmla="*/ 3586349 h 6699706"/>
              <a:gd name="connsiteX17" fmla="*/ 1003238 w 4461969"/>
              <a:gd name="connsiteY17" fmla="*/ 6699706 h 6699706"/>
              <a:gd name="connsiteX18" fmla="*/ 4461969 w 4461969"/>
              <a:gd name="connsiteY18" fmla="*/ 6630820 h 6699706"/>
              <a:gd name="connsiteX19" fmla="*/ 4377809 w 4461969"/>
              <a:gd name="connsiteY19" fmla="*/ 102961 h 6699706"/>
              <a:gd name="connsiteX20" fmla="*/ 224026 w 4461969"/>
              <a:gd name="connsiteY20"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564496 w 4461969"/>
              <a:gd name="connsiteY12" fmla="*/ 3524907 h 6699706"/>
              <a:gd name="connsiteX13" fmla="*/ 611481 w 4461969"/>
              <a:gd name="connsiteY13" fmla="*/ 3492379 h 6699706"/>
              <a:gd name="connsiteX14" fmla="*/ 690994 w 4461969"/>
              <a:gd name="connsiteY14" fmla="*/ 3365881 h 6699706"/>
              <a:gd name="connsiteX15" fmla="*/ 1150001 w 4461969"/>
              <a:gd name="connsiteY15" fmla="*/ 3586349 h 6699706"/>
              <a:gd name="connsiteX16" fmla="*/ 1003238 w 4461969"/>
              <a:gd name="connsiteY16" fmla="*/ 6699706 h 6699706"/>
              <a:gd name="connsiteX17" fmla="*/ 4461969 w 4461969"/>
              <a:gd name="connsiteY17" fmla="*/ 6630820 h 6699706"/>
              <a:gd name="connsiteX18" fmla="*/ 4377809 w 4461969"/>
              <a:gd name="connsiteY18" fmla="*/ 102961 h 6699706"/>
              <a:gd name="connsiteX19" fmla="*/ 224026 w 4461969"/>
              <a:gd name="connsiteY19"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564496 w 4461969"/>
              <a:gd name="connsiteY12" fmla="*/ 3524907 h 6699706"/>
              <a:gd name="connsiteX13" fmla="*/ 690994 w 4461969"/>
              <a:gd name="connsiteY13" fmla="*/ 3365881 h 6699706"/>
              <a:gd name="connsiteX14" fmla="*/ 1150001 w 4461969"/>
              <a:gd name="connsiteY14" fmla="*/ 3586349 h 6699706"/>
              <a:gd name="connsiteX15" fmla="*/ 1003238 w 4461969"/>
              <a:gd name="connsiteY15" fmla="*/ 6699706 h 6699706"/>
              <a:gd name="connsiteX16" fmla="*/ 4461969 w 4461969"/>
              <a:gd name="connsiteY16" fmla="*/ 6630820 h 6699706"/>
              <a:gd name="connsiteX17" fmla="*/ 4377809 w 4461969"/>
              <a:gd name="connsiteY17" fmla="*/ 102961 h 6699706"/>
              <a:gd name="connsiteX18" fmla="*/ 224026 w 4461969"/>
              <a:gd name="connsiteY18"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690994 w 4461969"/>
              <a:gd name="connsiteY12" fmla="*/ 3365881 h 6699706"/>
              <a:gd name="connsiteX13" fmla="*/ 1150001 w 4461969"/>
              <a:gd name="connsiteY13" fmla="*/ 3586349 h 6699706"/>
              <a:gd name="connsiteX14" fmla="*/ 1003238 w 4461969"/>
              <a:gd name="connsiteY14" fmla="*/ 6699706 h 6699706"/>
              <a:gd name="connsiteX15" fmla="*/ 4461969 w 4461969"/>
              <a:gd name="connsiteY15" fmla="*/ 6630820 h 6699706"/>
              <a:gd name="connsiteX16" fmla="*/ 4377809 w 4461969"/>
              <a:gd name="connsiteY16" fmla="*/ 102961 h 6699706"/>
              <a:gd name="connsiteX17" fmla="*/ 224026 w 4461969"/>
              <a:gd name="connsiteY17"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1150001 w 4461969"/>
              <a:gd name="connsiteY12" fmla="*/ 3586349 h 6699706"/>
              <a:gd name="connsiteX13" fmla="*/ 1003238 w 4461969"/>
              <a:gd name="connsiteY13" fmla="*/ 6699706 h 6699706"/>
              <a:gd name="connsiteX14" fmla="*/ 4461969 w 4461969"/>
              <a:gd name="connsiteY14" fmla="*/ 6630820 h 6699706"/>
              <a:gd name="connsiteX15" fmla="*/ 4377809 w 4461969"/>
              <a:gd name="connsiteY15" fmla="*/ 102961 h 6699706"/>
              <a:gd name="connsiteX16" fmla="*/ 224026 w 4461969"/>
              <a:gd name="connsiteY16"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1150001 w 4461969"/>
              <a:gd name="connsiteY11" fmla="*/ 3586349 h 6699706"/>
              <a:gd name="connsiteX12" fmla="*/ 1003238 w 4461969"/>
              <a:gd name="connsiteY12" fmla="*/ 6699706 h 6699706"/>
              <a:gd name="connsiteX13" fmla="*/ 4461969 w 4461969"/>
              <a:gd name="connsiteY13" fmla="*/ 6630820 h 6699706"/>
              <a:gd name="connsiteX14" fmla="*/ 4377809 w 4461969"/>
              <a:gd name="connsiteY14" fmla="*/ 102961 h 6699706"/>
              <a:gd name="connsiteX15" fmla="*/ 224026 w 4461969"/>
              <a:gd name="connsiteY15"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1150001 w 4461969"/>
              <a:gd name="connsiteY10" fmla="*/ 3586349 h 6699706"/>
              <a:gd name="connsiteX11" fmla="*/ 1003238 w 4461969"/>
              <a:gd name="connsiteY11" fmla="*/ 6699706 h 6699706"/>
              <a:gd name="connsiteX12" fmla="*/ 4461969 w 4461969"/>
              <a:gd name="connsiteY12" fmla="*/ 6630820 h 6699706"/>
              <a:gd name="connsiteX13" fmla="*/ 4377809 w 4461969"/>
              <a:gd name="connsiteY13" fmla="*/ 102961 h 6699706"/>
              <a:gd name="connsiteX14" fmla="*/ 224026 w 4461969"/>
              <a:gd name="connsiteY14"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264515 w 4461969"/>
              <a:gd name="connsiteY7" fmla="*/ 3242997 h 6699706"/>
              <a:gd name="connsiteX8" fmla="*/ 217530 w 4461969"/>
              <a:gd name="connsiteY8" fmla="*/ 3282753 h 6699706"/>
              <a:gd name="connsiteX9" fmla="*/ 1150001 w 4461969"/>
              <a:gd name="connsiteY9" fmla="*/ 3586349 h 6699706"/>
              <a:gd name="connsiteX10" fmla="*/ 1003238 w 4461969"/>
              <a:gd name="connsiteY10" fmla="*/ 6699706 h 6699706"/>
              <a:gd name="connsiteX11" fmla="*/ 4461969 w 4461969"/>
              <a:gd name="connsiteY11" fmla="*/ 6630820 h 6699706"/>
              <a:gd name="connsiteX12" fmla="*/ 4377809 w 4461969"/>
              <a:gd name="connsiteY12" fmla="*/ 102961 h 6699706"/>
              <a:gd name="connsiteX13" fmla="*/ 224026 w 4461969"/>
              <a:gd name="connsiteY13"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264515 w 4461969"/>
              <a:gd name="connsiteY6" fmla="*/ 3242997 h 6699706"/>
              <a:gd name="connsiteX7" fmla="*/ 217530 w 4461969"/>
              <a:gd name="connsiteY7" fmla="*/ 3282753 h 6699706"/>
              <a:gd name="connsiteX8" fmla="*/ 1150001 w 4461969"/>
              <a:gd name="connsiteY8" fmla="*/ 3586349 h 6699706"/>
              <a:gd name="connsiteX9" fmla="*/ 1003238 w 4461969"/>
              <a:gd name="connsiteY9" fmla="*/ 6699706 h 6699706"/>
              <a:gd name="connsiteX10" fmla="*/ 4461969 w 4461969"/>
              <a:gd name="connsiteY10" fmla="*/ 6630820 h 6699706"/>
              <a:gd name="connsiteX11" fmla="*/ 4377809 w 4461969"/>
              <a:gd name="connsiteY11" fmla="*/ 102961 h 6699706"/>
              <a:gd name="connsiteX12" fmla="*/ 224026 w 4461969"/>
              <a:gd name="connsiteY12"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264515 w 4461969"/>
              <a:gd name="connsiteY6" fmla="*/ 3242997 h 6699706"/>
              <a:gd name="connsiteX7" fmla="*/ 1150001 w 4461969"/>
              <a:gd name="connsiteY7" fmla="*/ 3586349 h 6699706"/>
              <a:gd name="connsiteX8" fmla="*/ 1003238 w 4461969"/>
              <a:gd name="connsiteY8" fmla="*/ 6699706 h 6699706"/>
              <a:gd name="connsiteX9" fmla="*/ 4461969 w 4461969"/>
              <a:gd name="connsiteY9" fmla="*/ 6630820 h 6699706"/>
              <a:gd name="connsiteX10" fmla="*/ 4377809 w 4461969"/>
              <a:gd name="connsiteY10" fmla="*/ 102961 h 6699706"/>
              <a:gd name="connsiteX11" fmla="*/ 224026 w 4461969"/>
              <a:gd name="connsiteY11"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1150001 w 4461969"/>
              <a:gd name="connsiteY6" fmla="*/ 3586349 h 6699706"/>
              <a:gd name="connsiteX7" fmla="*/ 1003238 w 4461969"/>
              <a:gd name="connsiteY7" fmla="*/ 6699706 h 6699706"/>
              <a:gd name="connsiteX8" fmla="*/ 4461969 w 4461969"/>
              <a:gd name="connsiteY8" fmla="*/ 6630820 h 6699706"/>
              <a:gd name="connsiteX9" fmla="*/ 4377809 w 4461969"/>
              <a:gd name="connsiteY9" fmla="*/ 102961 h 6699706"/>
              <a:gd name="connsiteX10" fmla="*/ 224026 w 4461969"/>
              <a:gd name="connsiteY10"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1150001 w 4461969"/>
              <a:gd name="connsiteY5" fmla="*/ 3586349 h 6699706"/>
              <a:gd name="connsiteX6" fmla="*/ 1003238 w 4461969"/>
              <a:gd name="connsiteY6" fmla="*/ 6699706 h 6699706"/>
              <a:gd name="connsiteX7" fmla="*/ 4461969 w 4461969"/>
              <a:gd name="connsiteY7" fmla="*/ 6630820 h 6699706"/>
              <a:gd name="connsiteX8" fmla="*/ 4377809 w 4461969"/>
              <a:gd name="connsiteY8" fmla="*/ 102961 h 6699706"/>
              <a:gd name="connsiteX9" fmla="*/ 224026 w 4461969"/>
              <a:gd name="connsiteY9"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1150001 w 4461969"/>
              <a:gd name="connsiteY4" fmla="*/ 3586349 h 6699706"/>
              <a:gd name="connsiteX5" fmla="*/ 1003238 w 4461969"/>
              <a:gd name="connsiteY5" fmla="*/ 6699706 h 6699706"/>
              <a:gd name="connsiteX6" fmla="*/ 4461969 w 4461969"/>
              <a:gd name="connsiteY6" fmla="*/ 6630820 h 6699706"/>
              <a:gd name="connsiteX7" fmla="*/ 4377809 w 4461969"/>
              <a:gd name="connsiteY7" fmla="*/ 102961 h 6699706"/>
              <a:gd name="connsiteX8" fmla="*/ 224026 w 4461969"/>
              <a:gd name="connsiteY8"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1150001 w 4461969"/>
              <a:gd name="connsiteY3" fmla="*/ 3586349 h 6699706"/>
              <a:gd name="connsiteX4" fmla="*/ 1003238 w 4461969"/>
              <a:gd name="connsiteY4" fmla="*/ 6699706 h 6699706"/>
              <a:gd name="connsiteX5" fmla="*/ 4461969 w 4461969"/>
              <a:gd name="connsiteY5" fmla="*/ 6630820 h 6699706"/>
              <a:gd name="connsiteX6" fmla="*/ 4377809 w 4461969"/>
              <a:gd name="connsiteY6" fmla="*/ 102961 h 6699706"/>
              <a:gd name="connsiteX7" fmla="*/ 224026 w 4461969"/>
              <a:gd name="connsiteY7" fmla="*/ 0 h 6699706"/>
              <a:gd name="connsiteX0" fmla="*/ 242562 w 4480505"/>
              <a:gd name="connsiteY0" fmla="*/ 0 h 6699706"/>
              <a:gd name="connsiteX1" fmla="*/ 564961 w 4480505"/>
              <a:gd name="connsiteY1" fmla="*/ 2946630 h 6699706"/>
              <a:gd name="connsiteX2" fmla="*/ 1168537 w 4480505"/>
              <a:gd name="connsiteY2" fmla="*/ 3586349 h 6699706"/>
              <a:gd name="connsiteX3" fmla="*/ 1021774 w 4480505"/>
              <a:gd name="connsiteY3" fmla="*/ 6699706 h 6699706"/>
              <a:gd name="connsiteX4" fmla="*/ 4480505 w 4480505"/>
              <a:gd name="connsiteY4" fmla="*/ 6630820 h 6699706"/>
              <a:gd name="connsiteX5" fmla="*/ 4396345 w 4480505"/>
              <a:gd name="connsiteY5" fmla="*/ 102961 h 6699706"/>
              <a:gd name="connsiteX6" fmla="*/ 242562 w 4480505"/>
              <a:gd name="connsiteY6" fmla="*/ 0 h 6699706"/>
              <a:gd name="connsiteX0" fmla="*/ 169945 w 5351456"/>
              <a:gd name="connsiteY0" fmla="*/ 456464 h 7089909"/>
              <a:gd name="connsiteX1" fmla="*/ 1141701 w 5351456"/>
              <a:gd name="connsiteY1" fmla="*/ 3336833 h 7089909"/>
              <a:gd name="connsiteX2" fmla="*/ 1745277 w 5351456"/>
              <a:gd name="connsiteY2" fmla="*/ 3976552 h 7089909"/>
              <a:gd name="connsiteX3" fmla="*/ 1598514 w 5351456"/>
              <a:gd name="connsiteY3" fmla="*/ 7089909 h 7089909"/>
              <a:gd name="connsiteX4" fmla="*/ 5057245 w 5351456"/>
              <a:gd name="connsiteY4" fmla="*/ 7021023 h 7089909"/>
              <a:gd name="connsiteX5" fmla="*/ 4973085 w 5351456"/>
              <a:gd name="connsiteY5" fmla="*/ 493164 h 7089909"/>
              <a:gd name="connsiteX6" fmla="*/ 169945 w 5351456"/>
              <a:gd name="connsiteY6" fmla="*/ 456464 h 7089909"/>
              <a:gd name="connsiteX0" fmla="*/ 169945 w 5351456"/>
              <a:gd name="connsiteY0" fmla="*/ 0 h 6633445"/>
              <a:gd name="connsiteX1" fmla="*/ 1141701 w 5351456"/>
              <a:gd name="connsiteY1" fmla="*/ 2880369 h 6633445"/>
              <a:gd name="connsiteX2" fmla="*/ 1745277 w 5351456"/>
              <a:gd name="connsiteY2" fmla="*/ 3520088 h 6633445"/>
              <a:gd name="connsiteX3" fmla="*/ 1598514 w 5351456"/>
              <a:gd name="connsiteY3" fmla="*/ 6633445 h 6633445"/>
              <a:gd name="connsiteX4" fmla="*/ 5057245 w 5351456"/>
              <a:gd name="connsiteY4" fmla="*/ 6564559 h 6633445"/>
              <a:gd name="connsiteX5" fmla="*/ 4973085 w 5351456"/>
              <a:gd name="connsiteY5" fmla="*/ 36700 h 6633445"/>
              <a:gd name="connsiteX6" fmla="*/ 169945 w 5351456"/>
              <a:gd name="connsiteY6" fmla="*/ 0 h 6633445"/>
              <a:gd name="connsiteX0" fmla="*/ 169945 w 5631052"/>
              <a:gd name="connsiteY0" fmla="*/ 0 h 7066334"/>
              <a:gd name="connsiteX1" fmla="*/ 1141701 w 5631052"/>
              <a:gd name="connsiteY1" fmla="*/ 2880369 h 7066334"/>
              <a:gd name="connsiteX2" fmla="*/ 1745277 w 5631052"/>
              <a:gd name="connsiteY2" fmla="*/ 3520088 h 7066334"/>
              <a:gd name="connsiteX3" fmla="*/ 34758 w 5631052"/>
              <a:gd name="connsiteY3" fmla="*/ 6633445 h 7066334"/>
              <a:gd name="connsiteX4" fmla="*/ 5057245 w 5631052"/>
              <a:gd name="connsiteY4" fmla="*/ 6564559 h 7066334"/>
              <a:gd name="connsiteX5" fmla="*/ 4973085 w 5631052"/>
              <a:gd name="connsiteY5" fmla="*/ 36700 h 7066334"/>
              <a:gd name="connsiteX6" fmla="*/ 169945 w 5631052"/>
              <a:gd name="connsiteY6" fmla="*/ 0 h 7066334"/>
              <a:gd name="connsiteX0" fmla="*/ 169945 w 5631052"/>
              <a:gd name="connsiteY0" fmla="*/ 0 h 6633445"/>
              <a:gd name="connsiteX1" fmla="*/ 1141701 w 5631052"/>
              <a:gd name="connsiteY1" fmla="*/ 2880369 h 6633445"/>
              <a:gd name="connsiteX2" fmla="*/ 1745277 w 5631052"/>
              <a:gd name="connsiteY2" fmla="*/ 3520088 h 6633445"/>
              <a:gd name="connsiteX3" fmla="*/ 34758 w 5631052"/>
              <a:gd name="connsiteY3" fmla="*/ 6633445 h 6633445"/>
              <a:gd name="connsiteX4" fmla="*/ 5057245 w 5631052"/>
              <a:gd name="connsiteY4" fmla="*/ 6564559 h 6633445"/>
              <a:gd name="connsiteX5" fmla="*/ 4973085 w 5631052"/>
              <a:gd name="connsiteY5" fmla="*/ 36700 h 6633445"/>
              <a:gd name="connsiteX6" fmla="*/ 169945 w 5631052"/>
              <a:gd name="connsiteY6" fmla="*/ 0 h 6633445"/>
              <a:gd name="connsiteX0" fmla="*/ 281741 w 5742848"/>
              <a:gd name="connsiteY0" fmla="*/ 0 h 6633445"/>
              <a:gd name="connsiteX1" fmla="*/ 1253497 w 5742848"/>
              <a:gd name="connsiteY1" fmla="*/ 2880369 h 6633445"/>
              <a:gd name="connsiteX2" fmla="*/ 146554 w 5742848"/>
              <a:gd name="connsiteY2" fmla="*/ 6633445 h 6633445"/>
              <a:gd name="connsiteX3" fmla="*/ 5169041 w 5742848"/>
              <a:gd name="connsiteY3" fmla="*/ 6564559 h 6633445"/>
              <a:gd name="connsiteX4" fmla="*/ 5084881 w 5742848"/>
              <a:gd name="connsiteY4" fmla="*/ 36700 h 6633445"/>
              <a:gd name="connsiteX5" fmla="*/ 281741 w 5742848"/>
              <a:gd name="connsiteY5" fmla="*/ 0 h 6633445"/>
              <a:gd name="connsiteX0" fmla="*/ 685605 w 6146712"/>
              <a:gd name="connsiteY0" fmla="*/ 0 h 6633445"/>
              <a:gd name="connsiteX1" fmla="*/ 550418 w 6146712"/>
              <a:gd name="connsiteY1" fmla="*/ 6633445 h 6633445"/>
              <a:gd name="connsiteX2" fmla="*/ 5572905 w 6146712"/>
              <a:gd name="connsiteY2" fmla="*/ 6564559 h 6633445"/>
              <a:gd name="connsiteX3" fmla="*/ 5488745 w 6146712"/>
              <a:gd name="connsiteY3" fmla="*/ 36700 h 6633445"/>
              <a:gd name="connsiteX4" fmla="*/ 685605 w 6146712"/>
              <a:gd name="connsiteY4" fmla="*/ 0 h 6633445"/>
              <a:gd name="connsiteX0" fmla="*/ 135187 w 5596294"/>
              <a:gd name="connsiteY0" fmla="*/ 0 h 6633445"/>
              <a:gd name="connsiteX1" fmla="*/ 0 w 5596294"/>
              <a:gd name="connsiteY1" fmla="*/ 6633445 h 6633445"/>
              <a:gd name="connsiteX2" fmla="*/ 5022487 w 5596294"/>
              <a:gd name="connsiteY2" fmla="*/ 6564559 h 6633445"/>
              <a:gd name="connsiteX3" fmla="*/ 4938327 w 5596294"/>
              <a:gd name="connsiteY3" fmla="*/ 36700 h 6633445"/>
              <a:gd name="connsiteX4" fmla="*/ 135187 w 5596294"/>
              <a:gd name="connsiteY4" fmla="*/ 0 h 6633445"/>
              <a:gd name="connsiteX0" fmla="*/ 135187 w 5022487"/>
              <a:gd name="connsiteY0" fmla="*/ 0 h 6633445"/>
              <a:gd name="connsiteX1" fmla="*/ 0 w 5022487"/>
              <a:gd name="connsiteY1" fmla="*/ 6633445 h 6633445"/>
              <a:gd name="connsiteX2" fmla="*/ 5022487 w 5022487"/>
              <a:gd name="connsiteY2" fmla="*/ 6564559 h 6633445"/>
              <a:gd name="connsiteX3" fmla="*/ 4938327 w 5022487"/>
              <a:gd name="connsiteY3" fmla="*/ 36700 h 6633445"/>
              <a:gd name="connsiteX4" fmla="*/ 135187 w 5022487"/>
              <a:gd name="connsiteY4" fmla="*/ 0 h 6633445"/>
              <a:gd name="connsiteX0" fmla="*/ 135187 w 5411028"/>
              <a:gd name="connsiteY0" fmla="*/ 0 h 7063844"/>
              <a:gd name="connsiteX1" fmla="*/ 0 w 5411028"/>
              <a:gd name="connsiteY1" fmla="*/ 6633445 h 7063844"/>
              <a:gd name="connsiteX2" fmla="*/ 5022487 w 5411028"/>
              <a:gd name="connsiteY2" fmla="*/ 6564559 h 7063844"/>
              <a:gd name="connsiteX3" fmla="*/ 5084631 w 5411028"/>
              <a:gd name="connsiteY3" fmla="*/ 70368 h 7063844"/>
              <a:gd name="connsiteX4" fmla="*/ 135187 w 5411028"/>
              <a:gd name="connsiteY4" fmla="*/ 0 h 7063844"/>
              <a:gd name="connsiteX0" fmla="*/ 135187 w 5084631"/>
              <a:gd name="connsiteY0" fmla="*/ 0 h 7063844"/>
              <a:gd name="connsiteX1" fmla="*/ 0 w 5084631"/>
              <a:gd name="connsiteY1" fmla="*/ 6633445 h 7063844"/>
              <a:gd name="connsiteX2" fmla="*/ 5022487 w 5084631"/>
              <a:gd name="connsiteY2" fmla="*/ 6564559 h 7063844"/>
              <a:gd name="connsiteX3" fmla="*/ 5084631 w 5084631"/>
              <a:gd name="connsiteY3" fmla="*/ 70368 h 7063844"/>
              <a:gd name="connsiteX4" fmla="*/ 135187 w 5084631"/>
              <a:gd name="connsiteY4" fmla="*/ 0 h 7063844"/>
              <a:gd name="connsiteX0" fmla="*/ 135187 w 5084631"/>
              <a:gd name="connsiteY0" fmla="*/ 0 h 6633445"/>
              <a:gd name="connsiteX1" fmla="*/ 0 w 5084631"/>
              <a:gd name="connsiteY1" fmla="*/ 6633445 h 6633445"/>
              <a:gd name="connsiteX2" fmla="*/ 5022487 w 5084631"/>
              <a:gd name="connsiteY2" fmla="*/ 6564559 h 6633445"/>
              <a:gd name="connsiteX3" fmla="*/ 5084631 w 5084631"/>
              <a:gd name="connsiteY3" fmla="*/ 70368 h 6633445"/>
              <a:gd name="connsiteX4" fmla="*/ 135187 w 5084631"/>
              <a:gd name="connsiteY4" fmla="*/ 0 h 6633445"/>
              <a:gd name="connsiteX0" fmla="*/ 135187 w 5382526"/>
              <a:gd name="connsiteY0" fmla="*/ 0 h 7063844"/>
              <a:gd name="connsiteX1" fmla="*/ 0 w 5382526"/>
              <a:gd name="connsiteY1" fmla="*/ 6633445 h 7063844"/>
              <a:gd name="connsiteX2" fmla="*/ 5022487 w 5382526"/>
              <a:gd name="connsiteY2" fmla="*/ 6564559 h 7063844"/>
              <a:gd name="connsiteX3" fmla="*/ 4975378 w 5382526"/>
              <a:gd name="connsiteY3" fmla="*/ 70368 h 7063844"/>
              <a:gd name="connsiteX4" fmla="*/ 135187 w 5382526"/>
              <a:gd name="connsiteY4" fmla="*/ 0 h 7063844"/>
              <a:gd name="connsiteX0" fmla="*/ 135187 w 5022487"/>
              <a:gd name="connsiteY0" fmla="*/ 0 h 7063844"/>
              <a:gd name="connsiteX1" fmla="*/ 0 w 5022487"/>
              <a:gd name="connsiteY1" fmla="*/ 6633445 h 7063844"/>
              <a:gd name="connsiteX2" fmla="*/ 5022487 w 5022487"/>
              <a:gd name="connsiteY2" fmla="*/ 6564559 h 7063844"/>
              <a:gd name="connsiteX3" fmla="*/ 4975378 w 5022487"/>
              <a:gd name="connsiteY3" fmla="*/ 70368 h 7063844"/>
              <a:gd name="connsiteX4" fmla="*/ 135187 w 5022487"/>
              <a:gd name="connsiteY4" fmla="*/ 0 h 7063844"/>
              <a:gd name="connsiteX0" fmla="*/ 471625 w 5674584"/>
              <a:gd name="connsiteY0" fmla="*/ 432553 h 7876773"/>
              <a:gd name="connsiteX1" fmla="*/ 336438 w 5674584"/>
              <a:gd name="connsiteY1" fmla="*/ 7065998 h 7876773"/>
              <a:gd name="connsiteX2" fmla="*/ 5328049 w 5674584"/>
              <a:gd name="connsiteY2" fmla="*/ 7040839 h 7876773"/>
              <a:gd name="connsiteX3" fmla="*/ 5311816 w 5674584"/>
              <a:gd name="connsiteY3" fmla="*/ 502921 h 7876773"/>
              <a:gd name="connsiteX4" fmla="*/ 471625 w 5674584"/>
              <a:gd name="connsiteY4" fmla="*/ 432553 h 7876773"/>
              <a:gd name="connsiteX0" fmla="*/ 471625 w 5328049"/>
              <a:gd name="connsiteY0" fmla="*/ 432553 h 7876773"/>
              <a:gd name="connsiteX1" fmla="*/ 336438 w 5328049"/>
              <a:gd name="connsiteY1" fmla="*/ 7065998 h 7876773"/>
              <a:gd name="connsiteX2" fmla="*/ 5328049 w 5328049"/>
              <a:gd name="connsiteY2" fmla="*/ 7040839 h 7876773"/>
              <a:gd name="connsiteX3" fmla="*/ 5311816 w 5328049"/>
              <a:gd name="connsiteY3" fmla="*/ 502921 h 7876773"/>
              <a:gd name="connsiteX4" fmla="*/ 471625 w 5328049"/>
              <a:gd name="connsiteY4" fmla="*/ 432553 h 7876773"/>
              <a:gd name="connsiteX0" fmla="*/ 471625 w 5328049"/>
              <a:gd name="connsiteY0" fmla="*/ 432553 h 7065998"/>
              <a:gd name="connsiteX1" fmla="*/ 336438 w 5328049"/>
              <a:gd name="connsiteY1" fmla="*/ 7065998 h 7065998"/>
              <a:gd name="connsiteX2" fmla="*/ 5328049 w 5328049"/>
              <a:gd name="connsiteY2" fmla="*/ 7040839 h 7065998"/>
              <a:gd name="connsiteX3" fmla="*/ 5311816 w 5328049"/>
              <a:gd name="connsiteY3" fmla="*/ 502921 h 7065998"/>
              <a:gd name="connsiteX4" fmla="*/ 471625 w 5328049"/>
              <a:gd name="connsiteY4" fmla="*/ 432553 h 7065998"/>
              <a:gd name="connsiteX0" fmla="*/ 471625 w 5328049"/>
              <a:gd name="connsiteY0" fmla="*/ 0 h 6633445"/>
              <a:gd name="connsiteX1" fmla="*/ 336438 w 5328049"/>
              <a:gd name="connsiteY1" fmla="*/ 6633445 h 6633445"/>
              <a:gd name="connsiteX2" fmla="*/ 5328049 w 5328049"/>
              <a:gd name="connsiteY2" fmla="*/ 6608286 h 6633445"/>
              <a:gd name="connsiteX3" fmla="*/ 5311816 w 5328049"/>
              <a:gd name="connsiteY3" fmla="*/ 70368 h 6633445"/>
              <a:gd name="connsiteX4" fmla="*/ 471625 w 5328049"/>
              <a:gd name="connsiteY4" fmla="*/ 0 h 6633445"/>
              <a:gd name="connsiteX0" fmla="*/ 135187 w 4991611"/>
              <a:gd name="connsiteY0" fmla="*/ 0 h 6633445"/>
              <a:gd name="connsiteX1" fmla="*/ 0 w 4991611"/>
              <a:gd name="connsiteY1" fmla="*/ 6633445 h 6633445"/>
              <a:gd name="connsiteX2" fmla="*/ 4991611 w 4991611"/>
              <a:gd name="connsiteY2" fmla="*/ 6608286 h 6633445"/>
              <a:gd name="connsiteX3" fmla="*/ 4975378 w 4991611"/>
              <a:gd name="connsiteY3" fmla="*/ 70368 h 6633445"/>
              <a:gd name="connsiteX4" fmla="*/ 135187 w 4991611"/>
              <a:gd name="connsiteY4" fmla="*/ 0 h 6633445"/>
              <a:gd name="connsiteX0" fmla="*/ 417507 w 5696996"/>
              <a:gd name="connsiteY0" fmla="*/ 440539 h 7547134"/>
              <a:gd name="connsiteX1" fmla="*/ 353572 w 5696996"/>
              <a:gd name="connsiteY1" fmla="*/ 7063052 h 7547134"/>
              <a:gd name="connsiteX2" fmla="*/ 5345183 w 5696996"/>
              <a:gd name="connsiteY2" fmla="*/ 7037893 h 7547134"/>
              <a:gd name="connsiteX3" fmla="*/ 5328950 w 5696996"/>
              <a:gd name="connsiteY3" fmla="*/ 499975 h 7547134"/>
              <a:gd name="connsiteX4" fmla="*/ 417507 w 5696996"/>
              <a:gd name="connsiteY4" fmla="*/ 440539 h 7547134"/>
              <a:gd name="connsiteX0" fmla="*/ 63935 w 5343424"/>
              <a:gd name="connsiteY0" fmla="*/ 440539 h 7547134"/>
              <a:gd name="connsiteX1" fmla="*/ 0 w 5343424"/>
              <a:gd name="connsiteY1" fmla="*/ 7063052 h 7547134"/>
              <a:gd name="connsiteX2" fmla="*/ 4991611 w 5343424"/>
              <a:gd name="connsiteY2" fmla="*/ 7037893 h 7547134"/>
              <a:gd name="connsiteX3" fmla="*/ 4975378 w 5343424"/>
              <a:gd name="connsiteY3" fmla="*/ 499975 h 7547134"/>
              <a:gd name="connsiteX4" fmla="*/ 63935 w 5343424"/>
              <a:gd name="connsiteY4" fmla="*/ 440539 h 7547134"/>
              <a:gd name="connsiteX0" fmla="*/ 6934 w 5541926"/>
              <a:gd name="connsiteY0" fmla="*/ 440539 h 7892022"/>
              <a:gd name="connsiteX1" fmla="*/ 0 w 5541926"/>
              <a:gd name="connsiteY1" fmla="*/ 7095852 h 7892022"/>
              <a:gd name="connsiteX2" fmla="*/ 4934610 w 5541926"/>
              <a:gd name="connsiteY2" fmla="*/ 7037893 h 7892022"/>
              <a:gd name="connsiteX3" fmla="*/ 4918377 w 5541926"/>
              <a:gd name="connsiteY3" fmla="*/ 499975 h 7892022"/>
              <a:gd name="connsiteX4" fmla="*/ 6934 w 5541926"/>
              <a:gd name="connsiteY4" fmla="*/ 440539 h 7892022"/>
              <a:gd name="connsiteX0" fmla="*/ 6934 w 5541926"/>
              <a:gd name="connsiteY0" fmla="*/ 440539 h 7095852"/>
              <a:gd name="connsiteX1" fmla="*/ 0 w 5541926"/>
              <a:gd name="connsiteY1" fmla="*/ 7095852 h 7095852"/>
              <a:gd name="connsiteX2" fmla="*/ 4934610 w 5541926"/>
              <a:gd name="connsiteY2" fmla="*/ 7037893 h 7095852"/>
              <a:gd name="connsiteX3" fmla="*/ 4918377 w 5541926"/>
              <a:gd name="connsiteY3" fmla="*/ 499975 h 7095852"/>
              <a:gd name="connsiteX4" fmla="*/ 6934 w 5541926"/>
              <a:gd name="connsiteY4" fmla="*/ 440539 h 7095852"/>
              <a:gd name="connsiteX0" fmla="*/ 6934 w 5541926"/>
              <a:gd name="connsiteY0" fmla="*/ 0 h 6655313"/>
              <a:gd name="connsiteX1" fmla="*/ 0 w 5541926"/>
              <a:gd name="connsiteY1" fmla="*/ 6655313 h 6655313"/>
              <a:gd name="connsiteX2" fmla="*/ 4934610 w 5541926"/>
              <a:gd name="connsiteY2" fmla="*/ 6597354 h 6655313"/>
              <a:gd name="connsiteX3" fmla="*/ 4918377 w 5541926"/>
              <a:gd name="connsiteY3" fmla="*/ 59436 h 6655313"/>
              <a:gd name="connsiteX4" fmla="*/ 6934 w 5541926"/>
              <a:gd name="connsiteY4" fmla="*/ 0 h 6655313"/>
              <a:gd name="connsiteX0" fmla="*/ 6934 w 4934610"/>
              <a:gd name="connsiteY0" fmla="*/ 0 h 6655313"/>
              <a:gd name="connsiteX1" fmla="*/ 0 w 4934610"/>
              <a:gd name="connsiteY1" fmla="*/ 6655313 h 6655313"/>
              <a:gd name="connsiteX2" fmla="*/ 4934610 w 4934610"/>
              <a:gd name="connsiteY2" fmla="*/ 6597354 h 6655313"/>
              <a:gd name="connsiteX3" fmla="*/ 4918377 w 4934610"/>
              <a:gd name="connsiteY3" fmla="*/ 59436 h 6655313"/>
              <a:gd name="connsiteX4" fmla="*/ 6934 w 4934610"/>
              <a:gd name="connsiteY4" fmla="*/ 0 h 665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610" h="6655313">
                <a:moveTo>
                  <a:pt x="6934" y="0"/>
                </a:moveTo>
                <a:cubicBezTo>
                  <a:pt x="4623" y="2218438"/>
                  <a:pt x="2311" y="4436875"/>
                  <a:pt x="0" y="6655313"/>
                </a:cubicBezTo>
                <a:lnTo>
                  <a:pt x="4934610" y="6597354"/>
                </a:lnTo>
                <a:lnTo>
                  <a:pt x="4918377" y="59436"/>
                </a:lnTo>
                <a:lnTo>
                  <a:pt x="6934" y="0"/>
                </a:lnTo>
                <a:close/>
              </a:path>
            </a:pathLst>
          </a:custGeom>
          <a:blipFill>
            <a:blip r:embed="rId5">
              <a:alphaModFix amt="20000"/>
            </a:blip>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8" descr="See the source image">
            <a:extLst>
              <a:ext uri="{FF2B5EF4-FFF2-40B4-BE49-F238E27FC236}">
                <a16:creationId xmlns:a16="http://schemas.microsoft.com/office/drawing/2014/main" id="{BCD5987B-1A04-4799-BA8F-712BD9E4AF2B}"/>
              </a:ext>
            </a:extLst>
          </p:cNvPr>
          <p:cNvPicPr preferRelativeResize="0">
            <a:picLocks noChangeArrowheads="1"/>
          </p:cNvPicPr>
          <p:nvPr/>
        </p:nvPicPr>
        <p:blipFill rotWithShape="1">
          <a:blip r:embed="rId6">
            <a:alphaModFix amt="20000"/>
            <a:extLst>
              <a:ext uri="{28A0092B-C50C-407E-A947-70E740481C1C}">
                <a14:useLocalDpi xmlns:a14="http://schemas.microsoft.com/office/drawing/2010/main" val="0"/>
              </a:ext>
            </a:extLst>
          </a:blip>
          <a:srcRect l="22639" t="555" r="22639"/>
          <a:stretch/>
        </p:blipFill>
        <p:spPr bwMode="auto">
          <a:xfrm rot="21600000">
            <a:off x="-1605932" y="-121023"/>
            <a:ext cx="7704824" cy="7100048"/>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57">
            <a:extLst>
              <a:ext uri="{FF2B5EF4-FFF2-40B4-BE49-F238E27FC236}">
                <a16:creationId xmlns:a16="http://schemas.microsoft.com/office/drawing/2014/main" id="{BDF7BAB9-107A-42BB-89ED-AD5FD5E24FD2}"/>
              </a:ext>
            </a:extLst>
          </p:cNvPr>
          <p:cNvSpPr/>
          <p:nvPr/>
        </p:nvSpPr>
        <p:spPr>
          <a:xfrm>
            <a:off x="134400" y="924390"/>
            <a:ext cx="2880000" cy="914400"/>
          </a:xfrm>
          <a:prstGeom prst="roundRect">
            <a:avLst>
              <a:gd name="adj" fmla="val 0"/>
            </a:avLst>
          </a:prstGeom>
          <a:solidFill>
            <a:srgbClr val="131E4F"/>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EU Directives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e.g. The Safety Directive 2004/49</a:t>
            </a:r>
          </a:p>
        </p:txBody>
      </p:sp>
      <p:sp>
        <p:nvSpPr>
          <p:cNvPr id="35" name="Rounded Rectangle 58">
            <a:extLst>
              <a:ext uri="{FF2B5EF4-FFF2-40B4-BE49-F238E27FC236}">
                <a16:creationId xmlns:a16="http://schemas.microsoft.com/office/drawing/2014/main" id="{A3A725EA-CF21-410A-925A-01AC14218064}"/>
              </a:ext>
            </a:extLst>
          </p:cNvPr>
          <p:cNvSpPr/>
          <p:nvPr/>
        </p:nvSpPr>
        <p:spPr>
          <a:xfrm>
            <a:off x="3148800" y="924390"/>
            <a:ext cx="2880000" cy="9144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EU Regulations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Methods</a:t>
            </a:r>
          </a:p>
        </p:txBody>
      </p:sp>
      <p:sp>
        <p:nvSpPr>
          <p:cNvPr id="32" name="Rounded Rectangle 155">
            <a:extLst>
              <a:ext uri="{FF2B5EF4-FFF2-40B4-BE49-F238E27FC236}">
                <a16:creationId xmlns:a16="http://schemas.microsoft.com/office/drawing/2014/main" id="{39C6873B-713C-479D-8220-7E91C91FC88F}"/>
              </a:ext>
            </a:extLst>
          </p:cNvPr>
          <p:cNvSpPr/>
          <p:nvPr/>
        </p:nvSpPr>
        <p:spPr bwMode="auto">
          <a:xfrm>
            <a:off x="4656000" y="4922100"/>
            <a:ext cx="2880000" cy="900000"/>
          </a:xfrm>
          <a:prstGeom prst="roundRect">
            <a:avLst>
              <a:gd name="adj" fmla="val 0"/>
            </a:avLst>
          </a:prstGeom>
          <a:solidFill>
            <a:srgbClr val="79C121"/>
          </a:solidFill>
          <a:ln w="57150" cap="flat" cmpd="sng" algn="ctr">
            <a:noFill/>
            <a:prstDash val="solid"/>
            <a:miter lim="800000"/>
          </a:ln>
          <a:effectLst/>
        </p:spPr>
        <p:txBody>
          <a:bodyPr lIns="54000" tIns="36000" rIns="54000" bIns="36000" anchor="ctr" anchorCtr="0"/>
          <a:lstStyle/>
          <a:p>
            <a:pPr marL="0" marR="0" lvl="0" indent="0" algn="ctr" defTabSz="914400" rtl="0" eaLnBrk="1" fontAlgn="base" latinLnBrk="0" hangingPunct="1">
              <a:lnSpc>
                <a:spcPts val="1800"/>
              </a:lnSpc>
              <a:spcBef>
                <a:spcPts val="0"/>
              </a:spcBef>
              <a:spcAft>
                <a:spcPts val="0"/>
              </a:spcAft>
              <a:buClrTx/>
              <a:buSzTx/>
              <a:buFontTx/>
              <a:buNone/>
              <a:tabLst/>
              <a:defRPr/>
            </a:pP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National Rules</a:t>
            </a:r>
            <a:b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e.g. Railway Group Standards (RGS)</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9" name="Rectangle: Rounded Corners 38">
            <a:extLst>
              <a:ext uri="{FF2B5EF4-FFF2-40B4-BE49-F238E27FC236}">
                <a16:creationId xmlns:a16="http://schemas.microsoft.com/office/drawing/2014/main" id="{5BBC4E62-083C-49B5-AF3A-63263FA58077}"/>
              </a:ext>
            </a:extLst>
          </p:cNvPr>
          <p:cNvSpPr/>
          <p:nvPr/>
        </p:nvSpPr>
        <p:spPr>
          <a:xfrm>
            <a:off x="6163200" y="2860175"/>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(Interoperability) Regulations 2011</a:t>
            </a:r>
          </a:p>
        </p:txBody>
      </p:sp>
      <p:sp>
        <p:nvSpPr>
          <p:cNvPr id="21" name="Rounded Rectangle 110">
            <a:extLst>
              <a:ext uri="{FF2B5EF4-FFF2-40B4-BE49-F238E27FC236}">
                <a16:creationId xmlns:a16="http://schemas.microsoft.com/office/drawing/2014/main" id="{83514A52-A0E9-4F46-B931-856C30D3DDEE}"/>
              </a:ext>
            </a:extLst>
          </p:cNvPr>
          <p:cNvSpPr/>
          <p:nvPr/>
        </p:nvSpPr>
        <p:spPr bwMode="auto">
          <a:xfrm>
            <a:off x="9177600" y="2860175"/>
            <a:ext cx="2880000" cy="900000"/>
          </a:xfrm>
          <a:prstGeom prst="roundRect">
            <a:avLst>
              <a:gd name="adj" fmla="val 0"/>
            </a:avLst>
          </a:prstGeom>
          <a:solidFill>
            <a:srgbClr val="0071B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European Standards</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(BS EN)</a:t>
            </a:r>
          </a:p>
        </p:txBody>
      </p:sp>
      <p:sp>
        <p:nvSpPr>
          <p:cNvPr id="22" name="Rounded Rectangle 110">
            <a:extLst>
              <a:ext uri="{FF2B5EF4-FFF2-40B4-BE49-F238E27FC236}">
                <a16:creationId xmlns:a16="http://schemas.microsoft.com/office/drawing/2014/main" id="{30D2EA04-6664-4E85-ADE2-131721689336}"/>
              </a:ext>
            </a:extLst>
          </p:cNvPr>
          <p:cNvSpPr/>
          <p:nvPr/>
        </p:nvSpPr>
        <p:spPr bwMode="auto">
          <a:xfrm>
            <a:off x="134400" y="2860175"/>
            <a:ext cx="2880000" cy="900000"/>
          </a:xfrm>
          <a:prstGeom prst="roundRect">
            <a:avLst>
              <a:gd name="adj" fmla="val 0"/>
            </a:avLst>
          </a:prstGeom>
          <a:solidFill>
            <a:srgbClr val="424A7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National Operations Publications (NOPs)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e.g. The Rulebook</a:t>
            </a:r>
          </a:p>
        </p:txBody>
      </p:sp>
      <p:sp>
        <p:nvSpPr>
          <p:cNvPr id="19" name="Rounded Rectangle 110">
            <a:extLst>
              <a:ext uri="{FF2B5EF4-FFF2-40B4-BE49-F238E27FC236}">
                <a16:creationId xmlns:a16="http://schemas.microsoft.com/office/drawing/2014/main" id="{803050BB-AE67-4C1E-869E-85568656CFCE}"/>
              </a:ext>
            </a:extLst>
          </p:cNvPr>
          <p:cNvSpPr/>
          <p:nvPr/>
        </p:nvSpPr>
        <p:spPr bwMode="auto">
          <a:xfrm>
            <a:off x="888000" y="4922100"/>
            <a:ext cx="2880000" cy="900000"/>
          </a:xfrm>
          <a:prstGeom prst="roundRect">
            <a:avLst>
              <a:gd name="adj" fmla="val 0"/>
            </a:avLst>
          </a:prstGeom>
          <a:solidFill>
            <a:srgbClr val="00A5E1"/>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Rail Industry</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Standards (RIS)</a:t>
            </a:r>
          </a:p>
        </p:txBody>
      </p:sp>
      <p:sp>
        <p:nvSpPr>
          <p:cNvPr id="25" name="Rectangle 24">
            <a:extLst>
              <a:ext uri="{FF2B5EF4-FFF2-40B4-BE49-F238E27FC236}">
                <a16:creationId xmlns:a16="http://schemas.microsoft.com/office/drawing/2014/main" id="{D34E460D-1B95-42B4-A3DA-F080D8853E1A}"/>
              </a:ext>
            </a:extLst>
          </p:cNvPr>
          <p:cNvSpPr/>
          <p:nvPr/>
        </p:nvSpPr>
        <p:spPr>
          <a:xfrm>
            <a:off x="8424000" y="4922100"/>
            <a:ext cx="2880000" cy="900000"/>
          </a:xfrm>
          <a:prstGeom prst="rect">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Rail industry</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Guidance (GN)</a:t>
            </a:r>
          </a:p>
        </p:txBody>
      </p:sp>
      <p:sp>
        <p:nvSpPr>
          <p:cNvPr id="40" name="Rounded Rectangle 148">
            <a:extLst>
              <a:ext uri="{FF2B5EF4-FFF2-40B4-BE49-F238E27FC236}">
                <a16:creationId xmlns:a16="http://schemas.microsoft.com/office/drawing/2014/main" id="{9F8BF416-3BEC-48DD-BE3C-38561C950027}"/>
              </a:ext>
            </a:extLst>
          </p:cNvPr>
          <p:cNvSpPr/>
          <p:nvPr/>
        </p:nvSpPr>
        <p:spPr bwMode="auto">
          <a:xfrm>
            <a:off x="6163200" y="924390"/>
            <a:ext cx="2880000" cy="900000"/>
          </a:xfrm>
          <a:prstGeom prst="roundRect">
            <a:avLst>
              <a:gd name="adj" fmla="val 0"/>
            </a:avLst>
          </a:prstGeom>
          <a:solidFill>
            <a:srgbClr val="006272"/>
          </a:solidFill>
          <a:ln w="57150" cap="flat" cmpd="sng" algn="ctr">
            <a:noFill/>
            <a:prstDash val="solid"/>
            <a:miter lim="800000"/>
          </a:ln>
          <a:effectLst/>
        </p:spPr>
        <p:txBody>
          <a:bodyPr lIns="36000" tIns="36000" rIns="36000" bIns="36000" anchor="ctr" anchorCtr="0"/>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EU Regulations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Technical Specifications</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for Interoperability</a:t>
            </a:r>
          </a:p>
        </p:txBody>
      </p:sp>
      <p:sp>
        <p:nvSpPr>
          <p:cNvPr id="46" name="Rectangle: Rounded Corners 45">
            <a:extLst>
              <a:ext uri="{FF2B5EF4-FFF2-40B4-BE49-F238E27FC236}">
                <a16:creationId xmlns:a16="http://schemas.microsoft.com/office/drawing/2014/main" id="{12CB22D2-8DFA-4924-B3F6-F356F1B3F329}"/>
              </a:ext>
            </a:extLst>
          </p:cNvPr>
          <p:cNvSpPr/>
          <p:nvPr/>
        </p:nvSpPr>
        <p:spPr>
          <a:xfrm>
            <a:off x="3148800" y="2860175"/>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and Other Guided Transport System (Safety) Regulations 2006 </a:t>
            </a:r>
          </a:p>
        </p:txBody>
      </p:sp>
      <p:sp>
        <p:nvSpPr>
          <p:cNvPr id="48" name="Rounded Rectangle 57">
            <a:extLst>
              <a:ext uri="{FF2B5EF4-FFF2-40B4-BE49-F238E27FC236}">
                <a16:creationId xmlns:a16="http://schemas.microsoft.com/office/drawing/2014/main" id="{BB841370-8A22-4646-AAD7-63CBB717A34F}"/>
              </a:ext>
            </a:extLst>
          </p:cNvPr>
          <p:cNvSpPr/>
          <p:nvPr/>
        </p:nvSpPr>
        <p:spPr>
          <a:xfrm>
            <a:off x="9177600" y="924390"/>
            <a:ext cx="2880000" cy="914400"/>
          </a:xfrm>
          <a:prstGeom prst="roundRect">
            <a:avLst>
              <a:gd name="adj" fmla="val 0"/>
            </a:avLst>
          </a:prstGeom>
          <a:solidFill>
            <a:srgbClr val="131E4F"/>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EU Directives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e.g. The Interoperability Directive 2008/57</a:t>
            </a:r>
          </a:p>
        </p:txBody>
      </p:sp>
      <p:sp>
        <p:nvSpPr>
          <p:cNvPr id="16" name="Rectangle 15">
            <a:extLst>
              <a:ext uri="{FF2B5EF4-FFF2-40B4-BE49-F238E27FC236}">
                <a16:creationId xmlns:a16="http://schemas.microsoft.com/office/drawing/2014/main" id="{D40AC16E-AB30-4C93-BCD5-F152C57A69A1}"/>
              </a:ext>
            </a:extLst>
          </p:cNvPr>
          <p:cNvSpPr/>
          <p:nvPr/>
        </p:nvSpPr>
        <p:spPr>
          <a:xfrm>
            <a:off x="-861237" y="6251242"/>
            <a:ext cx="861237" cy="587708"/>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E46D877-CAFE-4C37-81B2-6E8941CA8EF5}"/>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alibri" panose="020F0502020204030204"/>
                <a:ea typeface="+mn-ea"/>
                <a:cs typeface="+mn-cs"/>
              </a:rPr>
              <a:t>All the requirements that were in place in 2020 are still in place now, but they might have slightly different names or titles  </a:t>
            </a:r>
          </a:p>
        </p:txBody>
      </p:sp>
    </p:spTree>
    <p:custDataLst>
      <p:custData r:id="rId1"/>
      <p:tags r:id="rId2"/>
    </p:custDataLst>
    <p:extLst>
      <p:ext uri="{BB962C8B-B14F-4D97-AF65-F5344CB8AC3E}">
        <p14:creationId xmlns:p14="http://schemas.microsoft.com/office/powerpoint/2010/main" val="418404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par>
                                <p:cTn id="26" presetID="10" presetClass="entr" presetSubtype="0" fill="hold" grpId="0" nodeType="withEffect">
                                  <p:stCondLst>
                                    <p:cond delay="175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1000"/>
                                        <p:tgtEl>
                                          <p:spTgt spid="39"/>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2" grpId="0" animBg="1"/>
      <p:bldP spid="39" grpId="0" animBg="1"/>
      <p:bldP spid="21" grpId="0" animBg="1"/>
      <p:bldP spid="22" grpId="0" animBg="1"/>
      <p:bldP spid="19" grpId="0" animBg="1"/>
      <p:bldP spid="25" grpId="0" animBg="1"/>
      <p:bldP spid="40" grpId="0" animBg="1"/>
      <p:bldP spid="46" grpId="0" animBg="1"/>
      <p:bldP spid="48"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B54B75C-DF8D-4ECD-A366-37809B11C1EE}"/>
              </a:ext>
            </a:extLst>
          </p:cNvPr>
          <p:cNvSpPr/>
          <p:nvPr/>
        </p:nvSpPr>
        <p:spPr>
          <a:xfrm>
            <a:off x="-194812" y="-121023"/>
            <a:ext cx="12581624" cy="7100048"/>
          </a:xfrm>
          <a:custGeom>
            <a:avLst/>
            <a:gdLst>
              <a:gd name="connsiteX0" fmla="*/ 542142 w 1177148"/>
              <a:gd name="connsiteY0" fmla="*/ 144284 h 1026512"/>
              <a:gd name="connsiteX1" fmla="*/ 502386 w 1177148"/>
              <a:gd name="connsiteY1" fmla="*/ 245482 h 1026512"/>
              <a:gd name="connsiteX2" fmla="*/ 393959 w 1177148"/>
              <a:gd name="connsiteY2" fmla="*/ 223797 h 1026512"/>
              <a:gd name="connsiteX3" fmla="*/ 328903 w 1177148"/>
              <a:gd name="connsiteY3" fmla="*/ 278010 h 1026512"/>
              <a:gd name="connsiteX4" fmla="*/ 303603 w 1177148"/>
              <a:gd name="connsiteY4" fmla="*/ 321381 h 1026512"/>
              <a:gd name="connsiteX5" fmla="*/ 299989 w 1177148"/>
              <a:gd name="connsiteY5" fmla="*/ 375594 h 1026512"/>
              <a:gd name="connsiteX6" fmla="*/ 253004 w 1177148"/>
              <a:gd name="connsiteY6" fmla="*/ 429808 h 1026512"/>
              <a:gd name="connsiteX7" fmla="*/ 216862 w 1177148"/>
              <a:gd name="connsiteY7" fmla="*/ 487635 h 1026512"/>
              <a:gd name="connsiteX8" fmla="*/ 177105 w 1177148"/>
              <a:gd name="connsiteY8" fmla="*/ 447879 h 1026512"/>
              <a:gd name="connsiteX9" fmla="*/ 137349 w 1177148"/>
              <a:gd name="connsiteY9" fmla="*/ 433422 h 1026512"/>
              <a:gd name="connsiteX10" fmla="*/ 115663 w 1177148"/>
              <a:gd name="connsiteY10" fmla="*/ 476793 h 1026512"/>
              <a:gd name="connsiteX11" fmla="*/ 187948 w 1177148"/>
              <a:gd name="connsiteY11" fmla="*/ 541849 h 1026512"/>
              <a:gd name="connsiteX12" fmla="*/ 119278 w 1177148"/>
              <a:gd name="connsiteY12" fmla="*/ 574377 h 1026512"/>
              <a:gd name="connsiteX13" fmla="*/ 46993 w 1177148"/>
              <a:gd name="connsiteY13" fmla="*/ 574377 h 1026512"/>
              <a:gd name="connsiteX14" fmla="*/ 8 w 1177148"/>
              <a:gd name="connsiteY14" fmla="*/ 614133 h 1026512"/>
              <a:gd name="connsiteX15" fmla="*/ 43379 w 1177148"/>
              <a:gd name="connsiteY15" fmla="*/ 675575 h 1026512"/>
              <a:gd name="connsiteX16" fmla="*/ 79521 w 1177148"/>
              <a:gd name="connsiteY16" fmla="*/ 718946 h 1026512"/>
              <a:gd name="connsiteX17" fmla="*/ 90364 w 1177148"/>
              <a:gd name="connsiteY17" fmla="*/ 812916 h 1026512"/>
              <a:gd name="connsiteX18" fmla="*/ 173491 w 1177148"/>
              <a:gd name="connsiteY18" fmla="*/ 830987 h 1026512"/>
              <a:gd name="connsiteX19" fmla="*/ 224090 w 1177148"/>
              <a:gd name="connsiteY19" fmla="*/ 917729 h 1026512"/>
              <a:gd name="connsiteX20" fmla="*/ 292761 w 1177148"/>
              <a:gd name="connsiteY20" fmla="*/ 838216 h 1026512"/>
              <a:gd name="connsiteX21" fmla="*/ 314446 w 1177148"/>
              <a:gd name="connsiteY21" fmla="*/ 932186 h 1026512"/>
              <a:gd name="connsiteX22" fmla="*/ 346974 w 1177148"/>
              <a:gd name="connsiteY22" fmla="*/ 856287 h 1026512"/>
              <a:gd name="connsiteX23" fmla="*/ 393959 w 1177148"/>
              <a:gd name="connsiteY23" fmla="*/ 823759 h 1026512"/>
              <a:gd name="connsiteX24" fmla="*/ 365045 w 1177148"/>
              <a:gd name="connsiteY24" fmla="*/ 776774 h 1026512"/>
              <a:gd name="connsiteX25" fmla="*/ 473472 w 1177148"/>
              <a:gd name="connsiteY25" fmla="*/ 697261 h 1026512"/>
              <a:gd name="connsiteX26" fmla="*/ 549371 w 1177148"/>
              <a:gd name="connsiteY26" fmla="*/ 863515 h 1026512"/>
              <a:gd name="connsiteX27" fmla="*/ 596356 w 1177148"/>
              <a:gd name="connsiteY27" fmla="*/ 863515 h 1026512"/>
              <a:gd name="connsiteX28" fmla="*/ 596356 w 1177148"/>
              <a:gd name="connsiteY28" fmla="*/ 968328 h 1026512"/>
              <a:gd name="connsiteX29" fmla="*/ 625270 w 1177148"/>
              <a:gd name="connsiteY29" fmla="*/ 990013 h 1026512"/>
              <a:gd name="connsiteX30" fmla="*/ 733696 w 1177148"/>
              <a:gd name="connsiteY30" fmla="*/ 953871 h 1026512"/>
              <a:gd name="connsiteX31" fmla="*/ 820438 w 1177148"/>
              <a:gd name="connsiteY31" fmla="*/ 1026156 h 1026512"/>
              <a:gd name="connsiteX32" fmla="*/ 932479 w 1177148"/>
              <a:gd name="connsiteY32" fmla="*/ 917729 h 1026512"/>
              <a:gd name="connsiteX33" fmla="*/ 1163790 w 1177148"/>
              <a:gd name="connsiteY33" fmla="*/ 892429 h 1026512"/>
              <a:gd name="connsiteX34" fmla="*/ 1105962 w 1177148"/>
              <a:gd name="connsiteY34" fmla="*/ 335838 h 1026512"/>
              <a:gd name="connsiteX35" fmla="*/ 748153 w 1177148"/>
              <a:gd name="connsiteY35" fmla="*/ 3329 h 1026512"/>
              <a:gd name="connsiteX36" fmla="*/ 542142 w 1177148"/>
              <a:gd name="connsiteY36" fmla="*/ 144284 h 1026512"/>
              <a:gd name="connsiteX0" fmla="*/ 542142 w 4244648"/>
              <a:gd name="connsiteY0" fmla="*/ 144284 h 3964793"/>
              <a:gd name="connsiteX1" fmla="*/ 502386 w 4244648"/>
              <a:gd name="connsiteY1" fmla="*/ 245482 h 3964793"/>
              <a:gd name="connsiteX2" fmla="*/ 393959 w 4244648"/>
              <a:gd name="connsiteY2" fmla="*/ 223797 h 3964793"/>
              <a:gd name="connsiteX3" fmla="*/ 328903 w 4244648"/>
              <a:gd name="connsiteY3" fmla="*/ 278010 h 3964793"/>
              <a:gd name="connsiteX4" fmla="*/ 303603 w 4244648"/>
              <a:gd name="connsiteY4" fmla="*/ 321381 h 3964793"/>
              <a:gd name="connsiteX5" fmla="*/ 299989 w 4244648"/>
              <a:gd name="connsiteY5" fmla="*/ 375594 h 3964793"/>
              <a:gd name="connsiteX6" fmla="*/ 253004 w 4244648"/>
              <a:gd name="connsiteY6" fmla="*/ 429808 h 3964793"/>
              <a:gd name="connsiteX7" fmla="*/ 216862 w 4244648"/>
              <a:gd name="connsiteY7" fmla="*/ 487635 h 3964793"/>
              <a:gd name="connsiteX8" fmla="*/ 177105 w 4244648"/>
              <a:gd name="connsiteY8" fmla="*/ 447879 h 3964793"/>
              <a:gd name="connsiteX9" fmla="*/ 137349 w 4244648"/>
              <a:gd name="connsiteY9" fmla="*/ 433422 h 3964793"/>
              <a:gd name="connsiteX10" fmla="*/ 115663 w 4244648"/>
              <a:gd name="connsiteY10" fmla="*/ 476793 h 3964793"/>
              <a:gd name="connsiteX11" fmla="*/ 187948 w 4244648"/>
              <a:gd name="connsiteY11" fmla="*/ 541849 h 3964793"/>
              <a:gd name="connsiteX12" fmla="*/ 119278 w 4244648"/>
              <a:gd name="connsiteY12" fmla="*/ 574377 h 3964793"/>
              <a:gd name="connsiteX13" fmla="*/ 46993 w 4244648"/>
              <a:gd name="connsiteY13" fmla="*/ 574377 h 3964793"/>
              <a:gd name="connsiteX14" fmla="*/ 8 w 4244648"/>
              <a:gd name="connsiteY14" fmla="*/ 614133 h 3964793"/>
              <a:gd name="connsiteX15" fmla="*/ 43379 w 4244648"/>
              <a:gd name="connsiteY15" fmla="*/ 675575 h 3964793"/>
              <a:gd name="connsiteX16" fmla="*/ 79521 w 4244648"/>
              <a:gd name="connsiteY16" fmla="*/ 718946 h 3964793"/>
              <a:gd name="connsiteX17" fmla="*/ 90364 w 4244648"/>
              <a:gd name="connsiteY17" fmla="*/ 812916 h 3964793"/>
              <a:gd name="connsiteX18" fmla="*/ 173491 w 4244648"/>
              <a:gd name="connsiteY18" fmla="*/ 830987 h 3964793"/>
              <a:gd name="connsiteX19" fmla="*/ 224090 w 4244648"/>
              <a:gd name="connsiteY19" fmla="*/ 917729 h 3964793"/>
              <a:gd name="connsiteX20" fmla="*/ 292761 w 4244648"/>
              <a:gd name="connsiteY20" fmla="*/ 838216 h 3964793"/>
              <a:gd name="connsiteX21" fmla="*/ 314446 w 4244648"/>
              <a:gd name="connsiteY21" fmla="*/ 932186 h 3964793"/>
              <a:gd name="connsiteX22" fmla="*/ 346974 w 4244648"/>
              <a:gd name="connsiteY22" fmla="*/ 856287 h 3964793"/>
              <a:gd name="connsiteX23" fmla="*/ 393959 w 4244648"/>
              <a:gd name="connsiteY23" fmla="*/ 823759 h 3964793"/>
              <a:gd name="connsiteX24" fmla="*/ 365045 w 4244648"/>
              <a:gd name="connsiteY24" fmla="*/ 776774 h 3964793"/>
              <a:gd name="connsiteX25" fmla="*/ 473472 w 4244648"/>
              <a:gd name="connsiteY25" fmla="*/ 697261 h 3964793"/>
              <a:gd name="connsiteX26" fmla="*/ 549371 w 4244648"/>
              <a:gd name="connsiteY26" fmla="*/ 863515 h 3964793"/>
              <a:gd name="connsiteX27" fmla="*/ 596356 w 4244648"/>
              <a:gd name="connsiteY27" fmla="*/ 863515 h 3964793"/>
              <a:gd name="connsiteX28" fmla="*/ 596356 w 4244648"/>
              <a:gd name="connsiteY28" fmla="*/ 968328 h 3964793"/>
              <a:gd name="connsiteX29" fmla="*/ 625270 w 4244648"/>
              <a:gd name="connsiteY29" fmla="*/ 990013 h 3964793"/>
              <a:gd name="connsiteX30" fmla="*/ 733696 w 4244648"/>
              <a:gd name="connsiteY30" fmla="*/ 953871 h 3964793"/>
              <a:gd name="connsiteX31" fmla="*/ 820438 w 4244648"/>
              <a:gd name="connsiteY31" fmla="*/ 1026156 h 3964793"/>
              <a:gd name="connsiteX32" fmla="*/ 932479 w 4244648"/>
              <a:gd name="connsiteY32" fmla="*/ 917729 h 3964793"/>
              <a:gd name="connsiteX33" fmla="*/ 4244447 w 4244648"/>
              <a:gd name="connsiteY33" fmla="*/ 3962200 h 3964793"/>
              <a:gd name="connsiteX34" fmla="*/ 1105962 w 4244648"/>
              <a:gd name="connsiteY34" fmla="*/ 335838 h 3964793"/>
              <a:gd name="connsiteX35" fmla="*/ 748153 w 4244648"/>
              <a:gd name="connsiteY35" fmla="*/ 3329 h 3964793"/>
              <a:gd name="connsiteX36" fmla="*/ 542142 w 4244648"/>
              <a:gd name="connsiteY36" fmla="*/ 144284 h 3964793"/>
              <a:gd name="connsiteX0" fmla="*/ 542142 w 4250482"/>
              <a:gd name="connsiteY0" fmla="*/ 144284 h 3983330"/>
              <a:gd name="connsiteX1" fmla="*/ 502386 w 4250482"/>
              <a:gd name="connsiteY1" fmla="*/ 245482 h 3983330"/>
              <a:gd name="connsiteX2" fmla="*/ 393959 w 4250482"/>
              <a:gd name="connsiteY2" fmla="*/ 223797 h 3983330"/>
              <a:gd name="connsiteX3" fmla="*/ 328903 w 4250482"/>
              <a:gd name="connsiteY3" fmla="*/ 278010 h 3983330"/>
              <a:gd name="connsiteX4" fmla="*/ 303603 w 4250482"/>
              <a:gd name="connsiteY4" fmla="*/ 321381 h 3983330"/>
              <a:gd name="connsiteX5" fmla="*/ 299989 w 4250482"/>
              <a:gd name="connsiteY5" fmla="*/ 375594 h 3983330"/>
              <a:gd name="connsiteX6" fmla="*/ 253004 w 4250482"/>
              <a:gd name="connsiteY6" fmla="*/ 429808 h 3983330"/>
              <a:gd name="connsiteX7" fmla="*/ 216862 w 4250482"/>
              <a:gd name="connsiteY7" fmla="*/ 487635 h 3983330"/>
              <a:gd name="connsiteX8" fmla="*/ 177105 w 4250482"/>
              <a:gd name="connsiteY8" fmla="*/ 447879 h 3983330"/>
              <a:gd name="connsiteX9" fmla="*/ 137349 w 4250482"/>
              <a:gd name="connsiteY9" fmla="*/ 433422 h 3983330"/>
              <a:gd name="connsiteX10" fmla="*/ 115663 w 4250482"/>
              <a:gd name="connsiteY10" fmla="*/ 476793 h 3983330"/>
              <a:gd name="connsiteX11" fmla="*/ 187948 w 4250482"/>
              <a:gd name="connsiteY11" fmla="*/ 541849 h 3983330"/>
              <a:gd name="connsiteX12" fmla="*/ 119278 w 4250482"/>
              <a:gd name="connsiteY12" fmla="*/ 574377 h 3983330"/>
              <a:gd name="connsiteX13" fmla="*/ 46993 w 4250482"/>
              <a:gd name="connsiteY13" fmla="*/ 574377 h 3983330"/>
              <a:gd name="connsiteX14" fmla="*/ 8 w 4250482"/>
              <a:gd name="connsiteY14" fmla="*/ 614133 h 3983330"/>
              <a:gd name="connsiteX15" fmla="*/ 43379 w 4250482"/>
              <a:gd name="connsiteY15" fmla="*/ 675575 h 3983330"/>
              <a:gd name="connsiteX16" fmla="*/ 79521 w 4250482"/>
              <a:gd name="connsiteY16" fmla="*/ 718946 h 3983330"/>
              <a:gd name="connsiteX17" fmla="*/ 90364 w 4250482"/>
              <a:gd name="connsiteY17" fmla="*/ 812916 h 3983330"/>
              <a:gd name="connsiteX18" fmla="*/ 173491 w 4250482"/>
              <a:gd name="connsiteY18" fmla="*/ 830987 h 3983330"/>
              <a:gd name="connsiteX19" fmla="*/ 224090 w 4250482"/>
              <a:gd name="connsiteY19" fmla="*/ 917729 h 3983330"/>
              <a:gd name="connsiteX20" fmla="*/ 292761 w 4250482"/>
              <a:gd name="connsiteY20" fmla="*/ 838216 h 3983330"/>
              <a:gd name="connsiteX21" fmla="*/ 314446 w 4250482"/>
              <a:gd name="connsiteY21" fmla="*/ 932186 h 3983330"/>
              <a:gd name="connsiteX22" fmla="*/ 346974 w 4250482"/>
              <a:gd name="connsiteY22" fmla="*/ 856287 h 3983330"/>
              <a:gd name="connsiteX23" fmla="*/ 393959 w 4250482"/>
              <a:gd name="connsiteY23" fmla="*/ 823759 h 3983330"/>
              <a:gd name="connsiteX24" fmla="*/ 365045 w 4250482"/>
              <a:gd name="connsiteY24" fmla="*/ 776774 h 3983330"/>
              <a:gd name="connsiteX25" fmla="*/ 473472 w 4250482"/>
              <a:gd name="connsiteY25" fmla="*/ 697261 h 3983330"/>
              <a:gd name="connsiteX26" fmla="*/ 549371 w 4250482"/>
              <a:gd name="connsiteY26" fmla="*/ 863515 h 3983330"/>
              <a:gd name="connsiteX27" fmla="*/ 596356 w 4250482"/>
              <a:gd name="connsiteY27" fmla="*/ 863515 h 3983330"/>
              <a:gd name="connsiteX28" fmla="*/ 596356 w 4250482"/>
              <a:gd name="connsiteY28" fmla="*/ 968328 h 3983330"/>
              <a:gd name="connsiteX29" fmla="*/ 625270 w 4250482"/>
              <a:gd name="connsiteY29" fmla="*/ 990013 h 3983330"/>
              <a:gd name="connsiteX30" fmla="*/ 733696 w 4250482"/>
              <a:gd name="connsiteY30" fmla="*/ 953871 h 3983330"/>
              <a:gd name="connsiteX31" fmla="*/ 820438 w 4250482"/>
              <a:gd name="connsiteY31" fmla="*/ 1026156 h 3983330"/>
              <a:gd name="connsiteX32" fmla="*/ 932479 w 4250482"/>
              <a:gd name="connsiteY32" fmla="*/ 917729 h 3983330"/>
              <a:gd name="connsiteX33" fmla="*/ 1874287 w 4250482"/>
              <a:gd name="connsiteY33" fmla="*/ 1788629 h 3983330"/>
              <a:gd name="connsiteX34" fmla="*/ 4244447 w 4250482"/>
              <a:gd name="connsiteY34" fmla="*/ 3962200 h 3983330"/>
              <a:gd name="connsiteX35" fmla="*/ 1105962 w 4250482"/>
              <a:gd name="connsiteY35" fmla="*/ 335838 h 3983330"/>
              <a:gd name="connsiteX36" fmla="*/ 748153 w 4250482"/>
              <a:gd name="connsiteY36" fmla="*/ 3329 h 3983330"/>
              <a:gd name="connsiteX37" fmla="*/ 542142 w 4250482"/>
              <a:gd name="connsiteY37" fmla="*/ 144284 h 3983330"/>
              <a:gd name="connsiteX0" fmla="*/ 542142 w 4244922"/>
              <a:gd name="connsiteY0" fmla="*/ 144284 h 4203610"/>
              <a:gd name="connsiteX1" fmla="*/ 502386 w 4244922"/>
              <a:gd name="connsiteY1" fmla="*/ 245482 h 4203610"/>
              <a:gd name="connsiteX2" fmla="*/ 393959 w 4244922"/>
              <a:gd name="connsiteY2" fmla="*/ 223797 h 4203610"/>
              <a:gd name="connsiteX3" fmla="*/ 328903 w 4244922"/>
              <a:gd name="connsiteY3" fmla="*/ 278010 h 4203610"/>
              <a:gd name="connsiteX4" fmla="*/ 303603 w 4244922"/>
              <a:gd name="connsiteY4" fmla="*/ 321381 h 4203610"/>
              <a:gd name="connsiteX5" fmla="*/ 299989 w 4244922"/>
              <a:gd name="connsiteY5" fmla="*/ 375594 h 4203610"/>
              <a:gd name="connsiteX6" fmla="*/ 253004 w 4244922"/>
              <a:gd name="connsiteY6" fmla="*/ 429808 h 4203610"/>
              <a:gd name="connsiteX7" fmla="*/ 216862 w 4244922"/>
              <a:gd name="connsiteY7" fmla="*/ 487635 h 4203610"/>
              <a:gd name="connsiteX8" fmla="*/ 177105 w 4244922"/>
              <a:gd name="connsiteY8" fmla="*/ 447879 h 4203610"/>
              <a:gd name="connsiteX9" fmla="*/ 137349 w 4244922"/>
              <a:gd name="connsiteY9" fmla="*/ 433422 h 4203610"/>
              <a:gd name="connsiteX10" fmla="*/ 115663 w 4244922"/>
              <a:gd name="connsiteY10" fmla="*/ 476793 h 4203610"/>
              <a:gd name="connsiteX11" fmla="*/ 187948 w 4244922"/>
              <a:gd name="connsiteY11" fmla="*/ 541849 h 4203610"/>
              <a:gd name="connsiteX12" fmla="*/ 119278 w 4244922"/>
              <a:gd name="connsiteY12" fmla="*/ 574377 h 4203610"/>
              <a:gd name="connsiteX13" fmla="*/ 46993 w 4244922"/>
              <a:gd name="connsiteY13" fmla="*/ 574377 h 4203610"/>
              <a:gd name="connsiteX14" fmla="*/ 8 w 4244922"/>
              <a:gd name="connsiteY14" fmla="*/ 614133 h 4203610"/>
              <a:gd name="connsiteX15" fmla="*/ 43379 w 4244922"/>
              <a:gd name="connsiteY15" fmla="*/ 675575 h 4203610"/>
              <a:gd name="connsiteX16" fmla="*/ 79521 w 4244922"/>
              <a:gd name="connsiteY16" fmla="*/ 718946 h 4203610"/>
              <a:gd name="connsiteX17" fmla="*/ 90364 w 4244922"/>
              <a:gd name="connsiteY17" fmla="*/ 812916 h 4203610"/>
              <a:gd name="connsiteX18" fmla="*/ 173491 w 4244922"/>
              <a:gd name="connsiteY18" fmla="*/ 830987 h 4203610"/>
              <a:gd name="connsiteX19" fmla="*/ 224090 w 4244922"/>
              <a:gd name="connsiteY19" fmla="*/ 917729 h 4203610"/>
              <a:gd name="connsiteX20" fmla="*/ 292761 w 4244922"/>
              <a:gd name="connsiteY20" fmla="*/ 838216 h 4203610"/>
              <a:gd name="connsiteX21" fmla="*/ 314446 w 4244922"/>
              <a:gd name="connsiteY21" fmla="*/ 932186 h 4203610"/>
              <a:gd name="connsiteX22" fmla="*/ 346974 w 4244922"/>
              <a:gd name="connsiteY22" fmla="*/ 856287 h 4203610"/>
              <a:gd name="connsiteX23" fmla="*/ 393959 w 4244922"/>
              <a:gd name="connsiteY23" fmla="*/ 823759 h 4203610"/>
              <a:gd name="connsiteX24" fmla="*/ 365045 w 4244922"/>
              <a:gd name="connsiteY24" fmla="*/ 776774 h 4203610"/>
              <a:gd name="connsiteX25" fmla="*/ 473472 w 4244922"/>
              <a:gd name="connsiteY25" fmla="*/ 697261 h 4203610"/>
              <a:gd name="connsiteX26" fmla="*/ 549371 w 4244922"/>
              <a:gd name="connsiteY26" fmla="*/ 863515 h 4203610"/>
              <a:gd name="connsiteX27" fmla="*/ 596356 w 4244922"/>
              <a:gd name="connsiteY27" fmla="*/ 863515 h 4203610"/>
              <a:gd name="connsiteX28" fmla="*/ 596356 w 4244922"/>
              <a:gd name="connsiteY28" fmla="*/ 968328 h 4203610"/>
              <a:gd name="connsiteX29" fmla="*/ 625270 w 4244922"/>
              <a:gd name="connsiteY29" fmla="*/ 990013 h 4203610"/>
              <a:gd name="connsiteX30" fmla="*/ 733696 w 4244922"/>
              <a:gd name="connsiteY30" fmla="*/ 953871 h 4203610"/>
              <a:gd name="connsiteX31" fmla="*/ 820438 w 4244922"/>
              <a:gd name="connsiteY31" fmla="*/ 1026156 h 4203610"/>
              <a:gd name="connsiteX32" fmla="*/ 932479 w 4244922"/>
              <a:gd name="connsiteY32" fmla="*/ 917729 h 4203610"/>
              <a:gd name="connsiteX33" fmla="*/ 1340887 w 4244922"/>
              <a:gd name="connsiteY33" fmla="*/ 3541229 h 4203610"/>
              <a:gd name="connsiteX34" fmla="*/ 4244447 w 4244922"/>
              <a:gd name="connsiteY34" fmla="*/ 3962200 h 4203610"/>
              <a:gd name="connsiteX35" fmla="*/ 1105962 w 4244922"/>
              <a:gd name="connsiteY35" fmla="*/ 335838 h 4203610"/>
              <a:gd name="connsiteX36" fmla="*/ 748153 w 4244922"/>
              <a:gd name="connsiteY36" fmla="*/ 3329 h 4203610"/>
              <a:gd name="connsiteX37" fmla="*/ 542142 w 4244922"/>
              <a:gd name="connsiteY37" fmla="*/ 144284 h 4203610"/>
              <a:gd name="connsiteX0" fmla="*/ 542142 w 4245123"/>
              <a:gd name="connsiteY0" fmla="*/ 144284 h 4417947"/>
              <a:gd name="connsiteX1" fmla="*/ 502386 w 4245123"/>
              <a:gd name="connsiteY1" fmla="*/ 245482 h 4417947"/>
              <a:gd name="connsiteX2" fmla="*/ 393959 w 4245123"/>
              <a:gd name="connsiteY2" fmla="*/ 223797 h 4417947"/>
              <a:gd name="connsiteX3" fmla="*/ 328903 w 4245123"/>
              <a:gd name="connsiteY3" fmla="*/ 278010 h 4417947"/>
              <a:gd name="connsiteX4" fmla="*/ 303603 w 4245123"/>
              <a:gd name="connsiteY4" fmla="*/ 321381 h 4417947"/>
              <a:gd name="connsiteX5" fmla="*/ 299989 w 4245123"/>
              <a:gd name="connsiteY5" fmla="*/ 375594 h 4417947"/>
              <a:gd name="connsiteX6" fmla="*/ 253004 w 4245123"/>
              <a:gd name="connsiteY6" fmla="*/ 429808 h 4417947"/>
              <a:gd name="connsiteX7" fmla="*/ 216862 w 4245123"/>
              <a:gd name="connsiteY7" fmla="*/ 487635 h 4417947"/>
              <a:gd name="connsiteX8" fmla="*/ 177105 w 4245123"/>
              <a:gd name="connsiteY8" fmla="*/ 447879 h 4417947"/>
              <a:gd name="connsiteX9" fmla="*/ 137349 w 4245123"/>
              <a:gd name="connsiteY9" fmla="*/ 433422 h 4417947"/>
              <a:gd name="connsiteX10" fmla="*/ 115663 w 4245123"/>
              <a:gd name="connsiteY10" fmla="*/ 476793 h 4417947"/>
              <a:gd name="connsiteX11" fmla="*/ 187948 w 4245123"/>
              <a:gd name="connsiteY11" fmla="*/ 541849 h 4417947"/>
              <a:gd name="connsiteX12" fmla="*/ 119278 w 4245123"/>
              <a:gd name="connsiteY12" fmla="*/ 574377 h 4417947"/>
              <a:gd name="connsiteX13" fmla="*/ 46993 w 4245123"/>
              <a:gd name="connsiteY13" fmla="*/ 574377 h 4417947"/>
              <a:gd name="connsiteX14" fmla="*/ 8 w 4245123"/>
              <a:gd name="connsiteY14" fmla="*/ 614133 h 4417947"/>
              <a:gd name="connsiteX15" fmla="*/ 43379 w 4245123"/>
              <a:gd name="connsiteY15" fmla="*/ 675575 h 4417947"/>
              <a:gd name="connsiteX16" fmla="*/ 79521 w 4245123"/>
              <a:gd name="connsiteY16" fmla="*/ 718946 h 4417947"/>
              <a:gd name="connsiteX17" fmla="*/ 90364 w 4245123"/>
              <a:gd name="connsiteY17" fmla="*/ 812916 h 4417947"/>
              <a:gd name="connsiteX18" fmla="*/ 173491 w 4245123"/>
              <a:gd name="connsiteY18" fmla="*/ 830987 h 4417947"/>
              <a:gd name="connsiteX19" fmla="*/ 224090 w 4245123"/>
              <a:gd name="connsiteY19" fmla="*/ 917729 h 4417947"/>
              <a:gd name="connsiteX20" fmla="*/ 292761 w 4245123"/>
              <a:gd name="connsiteY20" fmla="*/ 838216 h 4417947"/>
              <a:gd name="connsiteX21" fmla="*/ 314446 w 4245123"/>
              <a:gd name="connsiteY21" fmla="*/ 932186 h 4417947"/>
              <a:gd name="connsiteX22" fmla="*/ 346974 w 4245123"/>
              <a:gd name="connsiteY22" fmla="*/ 856287 h 4417947"/>
              <a:gd name="connsiteX23" fmla="*/ 393959 w 4245123"/>
              <a:gd name="connsiteY23" fmla="*/ 823759 h 4417947"/>
              <a:gd name="connsiteX24" fmla="*/ 365045 w 4245123"/>
              <a:gd name="connsiteY24" fmla="*/ 776774 h 4417947"/>
              <a:gd name="connsiteX25" fmla="*/ 473472 w 4245123"/>
              <a:gd name="connsiteY25" fmla="*/ 697261 h 4417947"/>
              <a:gd name="connsiteX26" fmla="*/ 549371 w 4245123"/>
              <a:gd name="connsiteY26" fmla="*/ 863515 h 4417947"/>
              <a:gd name="connsiteX27" fmla="*/ 596356 w 4245123"/>
              <a:gd name="connsiteY27" fmla="*/ 863515 h 4417947"/>
              <a:gd name="connsiteX28" fmla="*/ 596356 w 4245123"/>
              <a:gd name="connsiteY28" fmla="*/ 968328 h 4417947"/>
              <a:gd name="connsiteX29" fmla="*/ 625270 w 4245123"/>
              <a:gd name="connsiteY29" fmla="*/ 990013 h 4417947"/>
              <a:gd name="connsiteX30" fmla="*/ 733696 w 4245123"/>
              <a:gd name="connsiteY30" fmla="*/ 953871 h 4417947"/>
              <a:gd name="connsiteX31" fmla="*/ 820438 w 4245123"/>
              <a:gd name="connsiteY31" fmla="*/ 1026156 h 4417947"/>
              <a:gd name="connsiteX32" fmla="*/ 932479 w 4245123"/>
              <a:gd name="connsiteY32" fmla="*/ 917729 h 4417947"/>
              <a:gd name="connsiteX33" fmla="*/ 785716 w 4245123"/>
              <a:gd name="connsiteY33" fmla="*/ 4031086 h 4417947"/>
              <a:gd name="connsiteX34" fmla="*/ 4244447 w 4245123"/>
              <a:gd name="connsiteY34" fmla="*/ 3962200 h 4417947"/>
              <a:gd name="connsiteX35" fmla="*/ 1105962 w 4245123"/>
              <a:gd name="connsiteY35" fmla="*/ 335838 h 4417947"/>
              <a:gd name="connsiteX36" fmla="*/ 748153 w 4245123"/>
              <a:gd name="connsiteY36" fmla="*/ 3329 h 4417947"/>
              <a:gd name="connsiteX37" fmla="*/ 542142 w 4245123"/>
              <a:gd name="connsiteY37" fmla="*/ 144284 h 4417947"/>
              <a:gd name="connsiteX0" fmla="*/ 542142 w 4245123"/>
              <a:gd name="connsiteY0" fmla="*/ 144284 h 4417947"/>
              <a:gd name="connsiteX1" fmla="*/ 502386 w 4245123"/>
              <a:gd name="connsiteY1" fmla="*/ 245482 h 4417947"/>
              <a:gd name="connsiteX2" fmla="*/ 393959 w 4245123"/>
              <a:gd name="connsiteY2" fmla="*/ 223797 h 4417947"/>
              <a:gd name="connsiteX3" fmla="*/ 328903 w 4245123"/>
              <a:gd name="connsiteY3" fmla="*/ 278010 h 4417947"/>
              <a:gd name="connsiteX4" fmla="*/ 303603 w 4245123"/>
              <a:gd name="connsiteY4" fmla="*/ 321381 h 4417947"/>
              <a:gd name="connsiteX5" fmla="*/ 299989 w 4245123"/>
              <a:gd name="connsiteY5" fmla="*/ 375594 h 4417947"/>
              <a:gd name="connsiteX6" fmla="*/ 253004 w 4245123"/>
              <a:gd name="connsiteY6" fmla="*/ 429808 h 4417947"/>
              <a:gd name="connsiteX7" fmla="*/ 216862 w 4245123"/>
              <a:gd name="connsiteY7" fmla="*/ 487635 h 4417947"/>
              <a:gd name="connsiteX8" fmla="*/ 177105 w 4245123"/>
              <a:gd name="connsiteY8" fmla="*/ 447879 h 4417947"/>
              <a:gd name="connsiteX9" fmla="*/ 137349 w 4245123"/>
              <a:gd name="connsiteY9" fmla="*/ 433422 h 4417947"/>
              <a:gd name="connsiteX10" fmla="*/ 115663 w 4245123"/>
              <a:gd name="connsiteY10" fmla="*/ 476793 h 4417947"/>
              <a:gd name="connsiteX11" fmla="*/ 187948 w 4245123"/>
              <a:gd name="connsiteY11" fmla="*/ 541849 h 4417947"/>
              <a:gd name="connsiteX12" fmla="*/ 119278 w 4245123"/>
              <a:gd name="connsiteY12" fmla="*/ 574377 h 4417947"/>
              <a:gd name="connsiteX13" fmla="*/ 46993 w 4245123"/>
              <a:gd name="connsiteY13" fmla="*/ 574377 h 4417947"/>
              <a:gd name="connsiteX14" fmla="*/ 8 w 4245123"/>
              <a:gd name="connsiteY14" fmla="*/ 614133 h 4417947"/>
              <a:gd name="connsiteX15" fmla="*/ 43379 w 4245123"/>
              <a:gd name="connsiteY15" fmla="*/ 675575 h 4417947"/>
              <a:gd name="connsiteX16" fmla="*/ 79521 w 4245123"/>
              <a:gd name="connsiteY16" fmla="*/ 718946 h 4417947"/>
              <a:gd name="connsiteX17" fmla="*/ 90364 w 4245123"/>
              <a:gd name="connsiteY17" fmla="*/ 812916 h 4417947"/>
              <a:gd name="connsiteX18" fmla="*/ 173491 w 4245123"/>
              <a:gd name="connsiteY18" fmla="*/ 830987 h 4417947"/>
              <a:gd name="connsiteX19" fmla="*/ 224090 w 4245123"/>
              <a:gd name="connsiteY19" fmla="*/ 917729 h 4417947"/>
              <a:gd name="connsiteX20" fmla="*/ 292761 w 4245123"/>
              <a:gd name="connsiteY20" fmla="*/ 838216 h 4417947"/>
              <a:gd name="connsiteX21" fmla="*/ 314446 w 4245123"/>
              <a:gd name="connsiteY21" fmla="*/ 932186 h 4417947"/>
              <a:gd name="connsiteX22" fmla="*/ 346974 w 4245123"/>
              <a:gd name="connsiteY22" fmla="*/ 856287 h 4417947"/>
              <a:gd name="connsiteX23" fmla="*/ 393959 w 4245123"/>
              <a:gd name="connsiteY23" fmla="*/ 823759 h 4417947"/>
              <a:gd name="connsiteX24" fmla="*/ 365045 w 4245123"/>
              <a:gd name="connsiteY24" fmla="*/ 776774 h 4417947"/>
              <a:gd name="connsiteX25" fmla="*/ 473472 w 4245123"/>
              <a:gd name="connsiteY25" fmla="*/ 697261 h 4417947"/>
              <a:gd name="connsiteX26" fmla="*/ 549371 w 4245123"/>
              <a:gd name="connsiteY26" fmla="*/ 863515 h 4417947"/>
              <a:gd name="connsiteX27" fmla="*/ 596356 w 4245123"/>
              <a:gd name="connsiteY27" fmla="*/ 863515 h 4417947"/>
              <a:gd name="connsiteX28" fmla="*/ 596356 w 4245123"/>
              <a:gd name="connsiteY28" fmla="*/ 968328 h 4417947"/>
              <a:gd name="connsiteX29" fmla="*/ 625270 w 4245123"/>
              <a:gd name="connsiteY29" fmla="*/ 990013 h 4417947"/>
              <a:gd name="connsiteX30" fmla="*/ 733696 w 4245123"/>
              <a:gd name="connsiteY30" fmla="*/ 953871 h 4417947"/>
              <a:gd name="connsiteX31" fmla="*/ 820438 w 4245123"/>
              <a:gd name="connsiteY31" fmla="*/ 1026156 h 4417947"/>
              <a:gd name="connsiteX32" fmla="*/ 932479 w 4245123"/>
              <a:gd name="connsiteY32" fmla="*/ 917729 h 4417947"/>
              <a:gd name="connsiteX33" fmla="*/ 785716 w 4245123"/>
              <a:gd name="connsiteY33" fmla="*/ 4031086 h 4417947"/>
              <a:gd name="connsiteX34" fmla="*/ 4244447 w 4245123"/>
              <a:gd name="connsiteY34" fmla="*/ 3962200 h 4417947"/>
              <a:gd name="connsiteX35" fmla="*/ 1105962 w 4245123"/>
              <a:gd name="connsiteY35" fmla="*/ 335838 h 4417947"/>
              <a:gd name="connsiteX36" fmla="*/ 748153 w 4245123"/>
              <a:gd name="connsiteY36" fmla="*/ 3329 h 4417947"/>
              <a:gd name="connsiteX37" fmla="*/ 542142 w 4245123"/>
              <a:gd name="connsiteY37" fmla="*/ 144284 h 4417947"/>
              <a:gd name="connsiteX0" fmla="*/ 542142 w 4245123"/>
              <a:gd name="connsiteY0" fmla="*/ 144284 h 4621220"/>
              <a:gd name="connsiteX1" fmla="*/ 502386 w 4245123"/>
              <a:gd name="connsiteY1" fmla="*/ 245482 h 4621220"/>
              <a:gd name="connsiteX2" fmla="*/ 393959 w 4245123"/>
              <a:gd name="connsiteY2" fmla="*/ 223797 h 4621220"/>
              <a:gd name="connsiteX3" fmla="*/ 328903 w 4245123"/>
              <a:gd name="connsiteY3" fmla="*/ 278010 h 4621220"/>
              <a:gd name="connsiteX4" fmla="*/ 303603 w 4245123"/>
              <a:gd name="connsiteY4" fmla="*/ 321381 h 4621220"/>
              <a:gd name="connsiteX5" fmla="*/ 299989 w 4245123"/>
              <a:gd name="connsiteY5" fmla="*/ 375594 h 4621220"/>
              <a:gd name="connsiteX6" fmla="*/ 253004 w 4245123"/>
              <a:gd name="connsiteY6" fmla="*/ 429808 h 4621220"/>
              <a:gd name="connsiteX7" fmla="*/ 216862 w 4245123"/>
              <a:gd name="connsiteY7" fmla="*/ 487635 h 4621220"/>
              <a:gd name="connsiteX8" fmla="*/ 177105 w 4245123"/>
              <a:gd name="connsiteY8" fmla="*/ 447879 h 4621220"/>
              <a:gd name="connsiteX9" fmla="*/ 137349 w 4245123"/>
              <a:gd name="connsiteY9" fmla="*/ 433422 h 4621220"/>
              <a:gd name="connsiteX10" fmla="*/ 115663 w 4245123"/>
              <a:gd name="connsiteY10" fmla="*/ 476793 h 4621220"/>
              <a:gd name="connsiteX11" fmla="*/ 187948 w 4245123"/>
              <a:gd name="connsiteY11" fmla="*/ 541849 h 4621220"/>
              <a:gd name="connsiteX12" fmla="*/ 119278 w 4245123"/>
              <a:gd name="connsiteY12" fmla="*/ 574377 h 4621220"/>
              <a:gd name="connsiteX13" fmla="*/ 46993 w 4245123"/>
              <a:gd name="connsiteY13" fmla="*/ 574377 h 4621220"/>
              <a:gd name="connsiteX14" fmla="*/ 8 w 4245123"/>
              <a:gd name="connsiteY14" fmla="*/ 614133 h 4621220"/>
              <a:gd name="connsiteX15" fmla="*/ 43379 w 4245123"/>
              <a:gd name="connsiteY15" fmla="*/ 675575 h 4621220"/>
              <a:gd name="connsiteX16" fmla="*/ 79521 w 4245123"/>
              <a:gd name="connsiteY16" fmla="*/ 718946 h 4621220"/>
              <a:gd name="connsiteX17" fmla="*/ 90364 w 4245123"/>
              <a:gd name="connsiteY17" fmla="*/ 812916 h 4621220"/>
              <a:gd name="connsiteX18" fmla="*/ 173491 w 4245123"/>
              <a:gd name="connsiteY18" fmla="*/ 830987 h 4621220"/>
              <a:gd name="connsiteX19" fmla="*/ 224090 w 4245123"/>
              <a:gd name="connsiteY19" fmla="*/ 917729 h 4621220"/>
              <a:gd name="connsiteX20" fmla="*/ 292761 w 4245123"/>
              <a:gd name="connsiteY20" fmla="*/ 838216 h 4621220"/>
              <a:gd name="connsiteX21" fmla="*/ 314446 w 4245123"/>
              <a:gd name="connsiteY21" fmla="*/ 932186 h 4621220"/>
              <a:gd name="connsiteX22" fmla="*/ 346974 w 4245123"/>
              <a:gd name="connsiteY22" fmla="*/ 856287 h 4621220"/>
              <a:gd name="connsiteX23" fmla="*/ 393959 w 4245123"/>
              <a:gd name="connsiteY23" fmla="*/ 823759 h 4621220"/>
              <a:gd name="connsiteX24" fmla="*/ 365045 w 4245123"/>
              <a:gd name="connsiteY24" fmla="*/ 776774 h 4621220"/>
              <a:gd name="connsiteX25" fmla="*/ 473472 w 4245123"/>
              <a:gd name="connsiteY25" fmla="*/ 697261 h 4621220"/>
              <a:gd name="connsiteX26" fmla="*/ 549371 w 4245123"/>
              <a:gd name="connsiteY26" fmla="*/ 863515 h 4621220"/>
              <a:gd name="connsiteX27" fmla="*/ 596356 w 4245123"/>
              <a:gd name="connsiteY27" fmla="*/ 863515 h 4621220"/>
              <a:gd name="connsiteX28" fmla="*/ 596356 w 4245123"/>
              <a:gd name="connsiteY28" fmla="*/ 968328 h 4621220"/>
              <a:gd name="connsiteX29" fmla="*/ 625270 w 4245123"/>
              <a:gd name="connsiteY29" fmla="*/ 990013 h 4621220"/>
              <a:gd name="connsiteX30" fmla="*/ 733696 w 4245123"/>
              <a:gd name="connsiteY30" fmla="*/ 953871 h 4621220"/>
              <a:gd name="connsiteX31" fmla="*/ 820438 w 4245123"/>
              <a:gd name="connsiteY31" fmla="*/ 1026156 h 4621220"/>
              <a:gd name="connsiteX32" fmla="*/ 932479 w 4245123"/>
              <a:gd name="connsiteY32" fmla="*/ 917729 h 4621220"/>
              <a:gd name="connsiteX33" fmla="*/ 785716 w 4245123"/>
              <a:gd name="connsiteY33" fmla="*/ 4031086 h 4621220"/>
              <a:gd name="connsiteX34" fmla="*/ 4244447 w 4245123"/>
              <a:gd name="connsiteY34" fmla="*/ 3962200 h 4621220"/>
              <a:gd name="connsiteX35" fmla="*/ 1105962 w 4245123"/>
              <a:gd name="connsiteY35" fmla="*/ 335838 h 4621220"/>
              <a:gd name="connsiteX36" fmla="*/ 748153 w 4245123"/>
              <a:gd name="connsiteY36" fmla="*/ 3329 h 4621220"/>
              <a:gd name="connsiteX37" fmla="*/ 542142 w 4245123"/>
              <a:gd name="connsiteY37" fmla="*/ 144284 h 4621220"/>
              <a:gd name="connsiteX0" fmla="*/ 542142 w 4323402"/>
              <a:gd name="connsiteY0" fmla="*/ 144284 h 4529065"/>
              <a:gd name="connsiteX1" fmla="*/ 502386 w 4323402"/>
              <a:gd name="connsiteY1" fmla="*/ 245482 h 4529065"/>
              <a:gd name="connsiteX2" fmla="*/ 393959 w 4323402"/>
              <a:gd name="connsiteY2" fmla="*/ 223797 h 4529065"/>
              <a:gd name="connsiteX3" fmla="*/ 328903 w 4323402"/>
              <a:gd name="connsiteY3" fmla="*/ 278010 h 4529065"/>
              <a:gd name="connsiteX4" fmla="*/ 303603 w 4323402"/>
              <a:gd name="connsiteY4" fmla="*/ 321381 h 4529065"/>
              <a:gd name="connsiteX5" fmla="*/ 299989 w 4323402"/>
              <a:gd name="connsiteY5" fmla="*/ 375594 h 4529065"/>
              <a:gd name="connsiteX6" fmla="*/ 253004 w 4323402"/>
              <a:gd name="connsiteY6" fmla="*/ 429808 h 4529065"/>
              <a:gd name="connsiteX7" fmla="*/ 216862 w 4323402"/>
              <a:gd name="connsiteY7" fmla="*/ 487635 h 4529065"/>
              <a:gd name="connsiteX8" fmla="*/ 177105 w 4323402"/>
              <a:gd name="connsiteY8" fmla="*/ 447879 h 4529065"/>
              <a:gd name="connsiteX9" fmla="*/ 137349 w 4323402"/>
              <a:gd name="connsiteY9" fmla="*/ 433422 h 4529065"/>
              <a:gd name="connsiteX10" fmla="*/ 115663 w 4323402"/>
              <a:gd name="connsiteY10" fmla="*/ 476793 h 4529065"/>
              <a:gd name="connsiteX11" fmla="*/ 187948 w 4323402"/>
              <a:gd name="connsiteY11" fmla="*/ 541849 h 4529065"/>
              <a:gd name="connsiteX12" fmla="*/ 119278 w 4323402"/>
              <a:gd name="connsiteY12" fmla="*/ 574377 h 4529065"/>
              <a:gd name="connsiteX13" fmla="*/ 46993 w 4323402"/>
              <a:gd name="connsiteY13" fmla="*/ 574377 h 4529065"/>
              <a:gd name="connsiteX14" fmla="*/ 8 w 4323402"/>
              <a:gd name="connsiteY14" fmla="*/ 614133 h 4529065"/>
              <a:gd name="connsiteX15" fmla="*/ 43379 w 4323402"/>
              <a:gd name="connsiteY15" fmla="*/ 675575 h 4529065"/>
              <a:gd name="connsiteX16" fmla="*/ 79521 w 4323402"/>
              <a:gd name="connsiteY16" fmla="*/ 718946 h 4529065"/>
              <a:gd name="connsiteX17" fmla="*/ 90364 w 4323402"/>
              <a:gd name="connsiteY17" fmla="*/ 812916 h 4529065"/>
              <a:gd name="connsiteX18" fmla="*/ 173491 w 4323402"/>
              <a:gd name="connsiteY18" fmla="*/ 830987 h 4529065"/>
              <a:gd name="connsiteX19" fmla="*/ 224090 w 4323402"/>
              <a:gd name="connsiteY19" fmla="*/ 917729 h 4529065"/>
              <a:gd name="connsiteX20" fmla="*/ 292761 w 4323402"/>
              <a:gd name="connsiteY20" fmla="*/ 838216 h 4529065"/>
              <a:gd name="connsiteX21" fmla="*/ 314446 w 4323402"/>
              <a:gd name="connsiteY21" fmla="*/ 932186 h 4529065"/>
              <a:gd name="connsiteX22" fmla="*/ 346974 w 4323402"/>
              <a:gd name="connsiteY22" fmla="*/ 856287 h 4529065"/>
              <a:gd name="connsiteX23" fmla="*/ 393959 w 4323402"/>
              <a:gd name="connsiteY23" fmla="*/ 823759 h 4529065"/>
              <a:gd name="connsiteX24" fmla="*/ 365045 w 4323402"/>
              <a:gd name="connsiteY24" fmla="*/ 776774 h 4529065"/>
              <a:gd name="connsiteX25" fmla="*/ 473472 w 4323402"/>
              <a:gd name="connsiteY25" fmla="*/ 697261 h 4529065"/>
              <a:gd name="connsiteX26" fmla="*/ 549371 w 4323402"/>
              <a:gd name="connsiteY26" fmla="*/ 863515 h 4529065"/>
              <a:gd name="connsiteX27" fmla="*/ 596356 w 4323402"/>
              <a:gd name="connsiteY27" fmla="*/ 863515 h 4529065"/>
              <a:gd name="connsiteX28" fmla="*/ 596356 w 4323402"/>
              <a:gd name="connsiteY28" fmla="*/ 968328 h 4529065"/>
              <a:gd name="connsiteX29" fmla="*/ 625270 w 4323402"/>
              <a:gd name="connsiteY29" fmla="*/ 990013 h 4529065"/>
              <a:gd name="connsiteX30" fmla="*/ 733696 w 4323402"/>
              <a:gd name="connsiteY30" fmla="*/ 953871 h 4529065"/>
              <a:gd name="connsiteX31" fmla="*/ 820438 w 4323402"/>
              <a:gd name="connsiteY31" fmla="*/ 1026156 h 4529065"/>
              <a:gd name="connsiteX32" fmla="*/ 932479 w 4323402"/>
              <a:gd name="connsiteY32" fmla="*/ 917729 h 4529065"/>
              <a:gd name="connsiteX33" fmla="*/ 785716 w 4323402"/>
              <a:gd name="connsiteY33" fmla="*/ 4031086 h 4529065"/>
              <a:gd name="connsiteX34" fmla="*/ 4244447 w 4323402"/>
              <a:gd name="connsiteY34" fmla="*/ 3962200 h 4529065"/>
              <a:gd name="connsiteX35" fmla="*/ 3039058 w 4323402"/>
              <a:gd name="connsiteY35" fmla="*/ 2289370 h 4529065"/>
              <a:gd name="connsiteX36" fmla="*/ 1105962 w 4323402"/>
              <a:gd name="connsiteY36" fmla="*/ 335838 h 4529065"/>
              <a:gd name="connsiteX37" fmla="*/ 748153 w 4323402"/>
              <a:gd name="connsiteY37" fmla="*/ 3329 h 4529065"/>
              <a:gd name="connsiteX38" fmla="*/ 542142 w 4323402"/>
              <a:gd name="connsiteY38" fmla="*/ 144284 h 4529065"/>
              <a:gd name="connsiteX0" fmla="*/ 542142 w 4483620"/>
              <a:gd name="connsiteY0" fmla="*/ 2773914 h 7416723"/>
              <a:gd name="connsiteX1" fmla="*/ 502386 w 4483620"/>
              <a:gd name="connsiteY1" fmla="*/ 2875112 h 7416723"/>
              <a:gd name="connsiteX2" fmla="*/ 393959 w 4483620"/>
              <a:gd name="connsiteY2" fmla="*/ 2853427 h 7416723"/>
              <a:gd name="connsiteX3" fmla="*/ 328903 w 4483620"/>
              <a:gd name="connsiteY3" fmla="*/ 2907640 h 7416723"/>
              <a:gd name="connsiteX4" fmla="*/ 303603 w 4483620"/>
              <a:gd name="connsiteY4" fmla="*/ 2951011 h 7416723"/>
              <a:gd name="connsiteX5" fmla="*/ 299989 w 4483620"/>
              <a:gd name="connsiteY5" fmla="*/ 3005224 h 7416723"/>
              <a:gd name="connsiteX6" fmla="*/ 253004 w 4483620"/>
              <a:gd name="connsiteY6" fmla="*/ 3059438 h 7416723"/>
              <a:gd name="connsiteX7" fmla="*/ 216862 w 4483620"/>
              <a:gd name="connsiteY7" fmla="*/ 3117265 h 7416723"/>
              <a:gd name="connsiteX8" fmla="*/ 177105 w 4483620"/>
              <a:gd name="connsiteY8" fmla="*/ 3077509 h 7416723"/>
              <a:gd name="connsiteX9" fmla="*/ 137349 w 4483620"/>
              <a:gd name="connsiteY9" fmla="*/ 3063052 h 7416723"/>
              <a:gd name="connsiteX10" fmla="*/ 115663 w 4483620"/>
              <a:gd name="connsiteY10" fmla="*/ 3106423 h 7416723"/>
              <a:gd name="connsiteX11" fmla="*/ 187948 w 4483620"/>
              <a:gd name="connsiteY11" fmla="*/ 3171479 h 7416723"/>
              <a:gd name="connsiteX12" fmla="*/ 119278 w 4483620"/>
              <a:gd name="connsiteY12" fmla="*/ 3204007 h 7416723"/>
              <a:gd name="connsiteX13" fmla="*/ 46993 w 4483620"/>
              <a:gd name="connsiteY13" fmla="*/ 3204007 h 7416723"/>
              <a:gd name="connsiteX14" fmla="*/ 8 w 4483620"/>
              <a:gd name="connsiteY14" fmla="*/ 3243763 h 7416723"/>
              <a:gd name="connsiteX15" fmla="*/ 43379 w 4483620"/>
              <a:gd name="connsiteY15" fmla="*/ 3305205 h 7416723"/>
              <a:gd name="connsiteX16" fmla="*/ 79521 w 4483620"/>
              <a:gd name="connsiteY16" fmla="*/ 3348576 h 7416723"/>
              <a:gd name="connsiteX17" fmla="*/ 90364 w 4483620"/>
              <a:gd name="connsiteY17" fmla="*/ 3442546 h 7416723"/>
              <a:gd name="connsiteX18" fmla="*/ 173491 w 4483620"/>
              <a:gd name="connsiteY18" fmla="*/ 3460617 h 7416723"/>
              <a:gd name="connsiteX19" fmla="*/ 224090 w 4483620"/>
              <a:gd name="connsiteY19" fmla="*/ 3547359 h 7416723"/>
              <a:gd name="connsiteX20" fmla="*/ 292761 w 4483620"/>
              <a:gd name="connsiteY20" fmla="*/ 3467846 h 7416723"/>
              <a:gd name="connsiteX21" fmla="*/ 314446 w 4483620"/>
              <a:gd name="connsiteY21" fmla="*/ 3561816 h 7416723"/>
              <a:gd name="connsiteX22" fmla="*/ 346974 w 4483620"/>
              <a:gd name="connsiteY22" fmla="*/ 3485917 h 7416723"/>
              <a:gd name="connsiteX23" fmla="*/ 393959 w 4483620"/>
              <a:gd name="connsiteY23" fmla="*/ 3453389 h 7416723"/>
              <a:gd name="connsiteX24" fmla="*/ 365045 w 4483620"/>
              <a:gd name="connsiteY24" fmla="*/ 3406404 h 7416723"/>
              <a:gd name="connsiteX25" fmla="*/ 473472 w 4483620"/>
              <a:gd name="connsiteY25" fmla="*/ 3326891 h 7416723"/>
              <a:gd name="connsiteX26" fmla="*/ 549371 w 4483620"/>
              <a:gd name="connsiteY26" fmla="*/ 3493145 h 7416723"/>
              <a:gd name="connsiteX27" fmla="*/ 596356 w 4483620"/>
              <a:gd name="connsiteY27" fmla="*/ 3493145 h 7416723"/>
              <a:gd name="connsiteX28" fmla="*/ 596356 w 4483620"/>
              <a:gd name="connsiteY28" fmla="*/ 3597958 h 7416723"/>
              <a:gd name="connsiteX29" fmla="*/ 625270 w 4483620"/>
              <a:gd name="connsiteY29" fmla="*/ 3619643 h 7416723"/>
              <a:gd name="connsiteX30" fmla="*/ 733696 w 4483620"/>
              <a:gd name="connsiteY30" fmla="*/ 3583501 h 7416723"/>
              <a:gd name="connsiteX31" fmla="*/ 820438 w 4483620"/>
              <a:gd name="connsiteY31" fmla="*/ 3655786 h 7416723"/>
              <a:gd name="connsiteX32" fmla="*/ 932479 w 4483620"/>
              <a:gd name="connsiteY32" fmla="*/ 3547359 h 7416723"/>
              <a:gd name="connsiteX33" fmla="*/ 785716 w 4483620"/>
              <a:gd name="connsiteY33" fmla="*/ 6660716 h 7416723"/>
              <a:gd name="connsiteX34" fmla="*/ 4244447 w 4483620"/>
              <a:gd name="connsiteY34" fmla="*/ 6591830 h 7416723"/>
              <a:gd name="connsiteX35" fmla="*/ 3844601 w 4483620"/>
              <a:gd name="connsiteY35" fmla="*/ 63971 h 7416723"/>
              <a:gd name="connsiteX36" fmla="*/ 1105962 w 4483620"/>
              <a:gd name="connsiteY36" fmla="*/ 2965468 h 7416723"/>
              <a:gd name="connsiteX37" fmla="*/ 748153 w 4483620"/>
              <a:gd name="connsiteY37" fmla="*/ 2632959 h 7416723"/>
              <a:gd name="connsiteX38" fmla="*/ 542142 w 4483620"/>
              <a:gd name="connsiteY38" fmla="*/ 2773914 h 7416723"/>
              <a:gd name="connsiteX0" fmla="*/ 542142 w 4357840"/>
              <a:gd name="connsiteY0" fmla="*/ 2773914 h 7115139"/>
              <a:gd name="connsiteX1" fmla="*/ 502386 w 4357840"/>
              <a:gd name="connsiteY1" fmla="*/ 2875112 h 7115139"/>
              <a:gd name="connsiteX2" fmla="*/ 393959 w 4357840"/>
              <a:gd name="connsiteY2" fmla="*/ 2853427 h 7115139"/>
              <a:gd name="connsiteX3" fmla="*/ 328903 w 4357840"/>
              <a:gd name="connsiteY3" fmla="*/ 2907640 h 7115139"/>
              <a:gd name="connsiteX4" fmla="*/ 303603 w 4357840"/>
              <a:gd name="connsiteY4" fmla="*/ 2951011 h 7115139"/>
              <a:gd name="connsiteX5" fmla="*/ 299989 w 4357840"/>
              <a:gd name="connsiteY5" fmla="*/ 3005224 h 7115139"/>
              <a:gd name="connsiteX6" fmla="*/ 253004 w 4357840"/>
              <a:gd name="connsiteY6" fmla="*/ 3059438 h 7115139"/>
              <a:gd name="connsiteX7" fmla="*/ 216862 w 4357840"/>
              <a:gd name="connsiteY7" fmla="*/ 3117265 h 7115139"/>
              <a:gd name="connsiteX8" fmla="*/ 177105 w 4357840"/>
              <a:gd name="connsiteY8" fmla="*/ 3077509 h 7115139"/>
              <a:gd name="connsiteX9" fmla="*/ 137349 w 4357840"/>
              <a:gd name="connsiteY9" fmla="*/ 3063052 h 7115139"/>
              <a:gd name="connsiteX10" fmla="*/ 115663 w 4357840"/>
              <a:gd name="connsiteY10" fmla="*/ 3106423 h 7115139"/>
              <a:gd name="connsiteX11" fmla="*/ 187948 w 4357840"/>
              <a:gd name="connsiteY11" fmla="*/ 3171479 h 7115139"/>
              <a:gd name="connsiteX12" fmla="*/ 119278 w 4357840"/>
              <a:gd name="connsiteY12" fmla="*/ 3204007 h 7115139"/>
              <a:gd name="connsiteX13" fmla="*/ 46993 w 4357840"/>
              <a:gd name="connsiteY13" fmla="*/ 3204007 h 7115139"/>
              <a:gd name="connsiteX14" fmla="*/ 8 w 4357840"/>
              <a:gd name="connsiteY14" fmla="*/ 3243763 h 7115139"/>
              <a:gd name="connsiteX15" fmla="*/ 43379 w 4357840"/>
              <a:gd name="connsiteY15" fmla="*/ 3305205 h 7115139"/>
              <a:gd name="connsiteX16" fmla="*/ 79521 w 4357840"/>
              <a:gd name="connsiteY16" fmla="*/ 3348576 h 7115139"/>
              <a:gd name="connsiteX17" fmla="*/ 90364 w 4357840"/>
              <a:gd name="connsiteY17" fmla="*/ 3442546 h 7115139"/>
              <a:gd name="connsiteX18" fmla="*/ 173491 w 4357840"/>
              <a:gd name="connsiteY18" fmla="*/ 3460617 h 7115139"/>
              <a:gd name="connsiteX19" fmla="*/ 224090 w 4357840"/>
              <a:gd name="connsiteY19" fmla="*/ 3547359 h 7115139"/>
              <a:gd name="connsiteX20" fmla="*/ 292761 w 4357840"/>
              <a:gd name="connsiteY20" fmla="*/ 3467846 h 7115139"/>
              <a:gd name="connsiteX21" fmla="*/ 314446 w 4357840"/>
              <a:gd name="connsiteY21" fmla="*/ 3561816 h 7115139"/>
              <a:gd name="connsiteX22" fmla="*/ 346974 w 4357840"/>
              <a:gd name="connsiteY22" fmla="*/ 3485917 h 7115139"/>
              <a:gd name="connsiteX23" fmla="*/ 393959 w 4357840"/>
              <a:gd name="connsiteY23" fmla="*/ 3453389 h 7115139"/>
              <a:gd name="connsiteX24" fmla="*/ 365045 w 4357840"/>
              <a:gd name="connsiteY24" fmla="*/ 3406404 h 7115139"/>
              <a:gd name="connsiteX25" fmla="*/ 473472 w 4357840"/>
              <a:gd name="connsiteY25" fmla="*/ 3326891 h 7115139"/>
              <a:gd name="connsiteX26" fmla="*/ 549371 w 4357840"/>
              <a:gd name="connsiteY26" fmla="*/ 3493145 h 7115139"/>
              <a:gd name="connsiteX27" fmla="*/ 596356 w 4357840"/>
              <a:gd name="connsiteY27" fmla="*/ 3493145 h 7115139"/>
              <a:gd name="connsiteX28" fmla="*/ 596356 w 4357840"/>
              <a:gd name="connsiteY28" fmla="*/ 3597958 h 7115139"/>
              <a:gd name="connsiteX29" fmla="*/ 625270 w 4357840"/>
              <a:gd name="connsiteY29" fmla="*/ 3619643 h 7115139"/>
              <a:gd name="connsiteX30" fmla="*/ 733696 w 4357840"/>
              <a:gd name="connsiteY30" fmla="*/ 3583501 h 7115139"/>
              <a:gd name="connsiteX31" fmla="*/ 820438 w 4357840"/>
              <a:gd name="connsiteY31" fmla="*/ 3655786 h 7115139"/>
              <a:gd name="connsiteX32" fmla="*/ 932479 w 4357840"/>
              <a:gd name="connsiteY32" fmla="*/ 3547359 h 7115139"/>
              <a:gd name="connsiteX33" fmla="*/ 785716 w 4357840"/>
              <a:gd name="connsiteY33" fmla="*/ 6660716 h 7115139"/>
              <a:gd name="connsiteX34" fmla="*/ 4244447 w 4357840"/>
              <a:gd name="connsiteY34" fmla="*/ 6591830 h 7115139"/>
              <a:gd name="connsiteX35" fmla="*/ 3844601 w 4357840"/>
              <a:gd name="connsiteY35" fmla="*/ 63971 h 7115139"/>
              <a:gd name="connsiteX36" fmla="*/ 1105962 w 4357840"/>
              <a:gd name="connsiteY36" fmla="*/ 2965468 h 7115139"/>
              <a:gd name="connsiteX37" fmla="*/ 748153 w 4357840"/>
              <a:gd name="connsiteY37" fmla="*/ 2632959 h 7115139"/>
              <a:gd name="connsiteX38" fmla="*/ 542142 w 4357840"/>
              <a:gd name="connsiteY38" fmla="*/ 2773914 h 7115139"/>
              <a:gd name="connsiteX0" fmla="*/ 542142 w 4357840"/>
              <a:gd name="connsiteY0" fmla="*/ 2773914 h 6660716"/>
              <a:gd name="connsiteX1" fmla="*/ 502386 w 4357840"/>
              <a:gd name="connsiteY1" fmla="*/ 2875112 h 6660716"/>
              <a:gd name="connsiteX2" fmla="*/ 393959 w 4357840"/>
              <a:gd name="connsiteY2" fmla="*/ 2853427 h 6660716"/>
              <a:gd name="connsiteX3" fmla="*/ 328903 w 4357840"/>
              <a:gd name="connsiteY3" fmla="*/ 2907640 h 6660716"/>
              <a:gd name="connsiteX4" fmla="*/ 303603 w 4357840"/>
              <a:gd name="connsiteY4" fmla="*/ 2951011 h 6660716"/>
              <a:gd name="connsiteX5" fmla="*/ 299989 w 4357840"/>
              <a:gd name="connsiteY5" fmla="*/ 3005224 h 6660716"/>
              <a:gd name="connsiteX6" fmla="*/ 253004 w 4357840"/>
              <a:gd name="connsiteY6" fmla="*/ 3059438 h 6660716"/>
              <a:gd name="connsiteX7" fmla="*/ 216862 w 4357840"/>
              <a:gd name="connsiteY7" fmla="*/ 3117265 h 6660716"/>
              <a:gd name="connsiteX8" fmla="*/ 177105 w 4357840"/>
              <a:gd name="connsiteY8" fmla="*/ 3077509 h 6660716"/>
              <a:gd name="connsiteX9" fmla="*/ 137349 w 4357840"/>
              <a:gd name="connsiteY9" fmla="*/ 3063052 h 6660716"/>
              <a:gd name="connsiteX10" fmla="*/ 115663 w 4357840"/>
              <a:gd name="connsiteY10" fmla="*/ 3106423 h 6660716"/>
              <a:gd name="connsiteX11" fmla="*/ 187948 w 4357840"/>
              <a:gd name="connsiteY11" fmla="*/ 3171479 h 6660716"/>
              <a:gd name="connsiteX12" fmla="*/ 119278 w 4357840"/>
              <a:gd name="connsiteY12" fmla="*/ 3204007 h 6660716"/>
              <a:gd name="connsiteX13" fmla="*/ 46993 w 4357840"/>
              <a:gd name="connsiteY13" fmla="*/ 3204007 h 6660716"/>
              <a:gd name="connsiteX14" fmla="*/ 8 w 4357840"/>
              <a:gd name="connsiteY14" fmla="*/ 3243763 h 6660716"/>
              <a:gd name="connsiteX15" fmla="*/ 43379 w 4357840"/>
              <a:gd name="connsiteY15" fmla="*/ 3305205 h 6660716"/>
              <a:gd name="connsiteX16" fmla="*/ 79521 w 4357840"/>
              <a:gd name="connsiteY16" fmla="*/ 3348576 h 6660716"/>
              <a:gd name="connsiteX17" fmla="*/ 90364 w 4357840"/>
              <a:gd name="connsiteY17" fmla="*/ 3442546 h 6660716"/>
              <a:gd name="connsiteX18" fmla="*/ 173491 w 4357840"/>
              <a:gd name="connsiteY18" fmla="*/ 3460617 h 6660716"/>
              <a:gd name="connsiteX19" fmla="*/ 224090 w 4357840"/>
              <a:gd name="connsiteY19" fmla="*/ 3547359 h 6660716"/>
              <a:gd name="connsiteX20" fmla="*/ 292761 w 4357840"/>
              <a:gd name="connsiteY20" fmla="*/ 3467846 h 6660716"/>
              <a:gd name="connsiteX21" fmla="*/ 314446 w 4357840"/>
              <a:gd name="connsiteY21" fmla="*/ 3561816 h 6660716"/>
              <a:gd name="connsiteX22" fmla="*/ 346974 w 4357840"/>
              <a:gd name="connsiteY22" fmla="*/ 3485917 h 6660716"/>
              <a:gd name="connsiteX23" fmla="*/ 393959 w 4357840"/>
              <a:gd name="connsiteY23" fmla="*/ 3453389 h 6660716"/>
              <a:gd name="connsiteX24" fmla="*/ 365045 w 4357840"/>
              <a:gd name="connsiteY24" fmla="*/ 3406404 h 6660716"/>
              <a:gd name="connsiteX25" fmla="*/ 473472 w 4357840"/>
              <a:gd name="connsiteY25" fmla="*/ 3326891 h 6660716"/>
              <a:gd name="connsiteX26" fmla="*/ 549371 w 4357840"/>
              <a:gd name="connsiteY26" fmla="*/ 3493145 h 6660716"/>
              <a:gd name="connsiteX27" fmla="*/ 596356 w 4357840"/>
              <a:gd name="connsiteY27" fmla="*/ 3493145 h 6660716"/>
              <a:gd name="connsiteX28" fmla="*/ 596356 w 4357840"/>
              <a:gd name="connsiteY28" fmla="*/ 3597958 h 6660716"/>
              <a:gd name="connsiteX29" fmla="*/ 625270 w 4357840"/>
              <a:gd name="connsiteY29" fmla="*/ 3619643 h 6660716"/>
              <a:gd name="connsiteX30" fmla="*/ 733696 w 4357840"/>
              <a:gd name="connsiteY30" fmla="*/ 3583501 h 6660716"/>
              <a:gd name="connsiteX31" fmla="*/ 820438 w 4357840"/>
              <a:gd name="connsiteY31" fmla="*/ 3655786 h 6660716"/>
              <a:gd name="connsiteX32" fmla="*/ 932479 w 4357840"/>
              <a:gd name="connsiteY32" fmla="*/ 3547359 h 6660716"/>
              <a:gd name="connsiteX33" fmla="*/ 785716 w 4357840"/>
              <a:gd name="connsiteY33" fmla="*/ 6660716 h 6660716"/>
              <a:gd name="connsiteX34" fmla="*/ 4244447 w 4357840"/>
              <a:gd name="connsiteY34" fmla="*/ 6591830 h 6660716"/>
              <a:gd name="connsiteX35" fmla="*/ 3844601 w 4357840"/>
              <a:gd name="connsiteY35" fmla="*/ 63971 h 6660716"/>
              <a:gd name="connsiteX36" fmla="*/ 1105962 w 4357840"/>
              <a:gd name="connsiteY36" fmla="*/ 2965468 h 6660716"/>
              <a:gd name="connsiteX37" fmla="*/ 748153 w 4357840"/>
              <a:gd name="connsiteY37" fmla="*/ 2632959 h 6660716"/>
              <a:gd name="connsiteX38" fmla="*/ 542142 w 4357840"/>
              <a:gd name="connsiteY38" fmla="*/ 2773914 h 6660716"/>
              <a:gd name="connsiteX0" fmla="*/ 542142 w 4483620"/>
              <a:gd name="connsiteY0" fmla="*/ 2773914 h 6660716"/>
              <a:gd name="connsiteX1" fmla="*/ 502386 w 4483620"/>
              <a:gd name="connsiteY1" fmla="*/ 2875112 h 6660716"/>
              <a:gd name="connsiteX2" fmla="*/ 393959 w 4483620"/>
              <a:gd name="connsiteY2" fmla="*/ 2853427 h 6660716"/>
              <a:gd name="connsiteX3" fmla="*/ 328903 w 4483620"/>
              <a:gd name="connsiteY3" fmla="*/ 2907640 h 6660716"/>
              <a:gd name="connsiteX4" fmla="*/ 303603 w 4483620"/>
              <a:gd name="connsiteY4" fmla="*/ 2951011 h 6660716"/>
              <a:gd name="connsiteX5" fmla="*/ 299989 w 4483620"/>
              <a:gd name="connsiteY5" fmla="*/ 3005224 h 6660716"/>
              <a:gd name="connsiteX6" fmla="*/ 253004 w 4483620"/>
              <a:gd name="connsiteY6" fmla="*/ 3059438 h 6660716"/>
              <a:gd name="connsiteX7" fmla="*/ 216862 w 4483620"/>
              <a:gd name="connsiteY7" fmla="*/ 3117265 h 6660716"/>
              <a:gd name="connsiteX8" fmla="*/ 177105 w 4483620"/>
              <a:gd name="connsiteY8" fmla="*/ 3077509 h 6660716"/>
              <a:gd name="connsiteX9" fmla="*/ 137349 w 4483620"/>
              <a:gd name="connsiteY9" fmla="*/ 3063052 h 6660716"/>
              <a:gd name="connsiteX10" fmla="*/ 115663 w 4483620"/>
              <a:gd name="connsiteY10" fmla="*/ 3106423 h 6660716"/>
              <a:gd name="connsiteX11" fmla="*/ 187948 w 4483620"/>
              <a:gd name="connsiteY11" fmla="*/ 3171479 h 6660716"/>
              <a:gd name="connsiteX12" fmla="*/ 119278 w 4483620"/>
              <a:gd name="connsiteY12" fmla="*/ 3204007 h 6660716"/>
              <a:gd name="connsiteX13" fmla="*/ 46993 w 4483620"/>
              <a:gd name="connsiteY13" fmla="*/ 3204007 h 6660716"/>
              <a:gd name="connsiteX14" fmla="*/ 8 w 4483620"/>
              <a:gd name="connsiteY14" fmla="*/ 3243763 h 6660716"/>
              <a:gd name="connsiteX15" fmla="*/ 43379 w 4483620"/>
              <a:gd name="connsiteY15" fmla="*/ 3305205 h 6660716"/>
              <a:gd name="connsiteX16" fmla="*/ 79521 w 4483620"/>
              <a:gd name="connsiteY16" fmla="*/ 3348576 h 6660716"/>
              <a:gd name="connsiteX17" fmla="*/ 90364 w 4483620"/>
              <a:gd name="connsiteY17" fmla="*/ 3442546 h 6660716"/>
              <a:gd name="connsiteX18" fmla="*/ 173491 w 4483620"/>
              <a:gd name="connsiteY18" fmla="*/ 3460617 h 6660716"/>
              <a:gd name="connsiteX19" fmla="*/ 224090 w 4483620"/>
              <a:gd name="connsiteY19" fmla="*/ 3547359 h 6660716"/>
              <a:gd name="connsiteX20" fmla="*/ 292761 w 4483620"/>
              <a:gd name="connsiteY20" fmla="*/ 3467846 h 6660716"/>
              <a:gd name="connsiteX21" fmla="*/ 314446 w 4483620"/>
              <a:gd name="connsiteY21" fmla="*/ 3561816 h 6660716"/>
              <a:gd name="connsiteX22" fmla="*/ 346974 w 4483620"/>
              <a:gd name="connsiteY22" fmla="*/ 3485917 h 6660716"/>
              <a:gd name="connsiteX23" fmla="*/ 393959 w 4483620"/>
              <a:gd name="connsiteY23" fmla="*/ 3453389 h 6660716"/>
              <a:gd name="connsiteX24" fmla="*/ 365045 w 4483620"/>
              <a:gd name="connsiteY24" fmla="*/ 3406404 h 6660716"/>
              <a:gd name="connsiteX25" fmla="*/ 473472 w 4483620"/>
              <a:gd name="connsiteY25" fmla="*/ 3326891 h 6660716"/>
              <a:gd name="connsiteX26" fmla="*/ 549371 w 4483620"/>
              <a:gd name="connsiteY26" fmla="*/ 3493145 h 6660716"/>
              <a:gd name="connsiteX27" fmla="*/ 596356 w 4483620"/>
              <a:gd name="connsiteY27" fmla="*/ 3493145 h 6660716"/>
              <a:gd name="connsiteX28" fmla="*/ 596356 w 4483620"/>
              <a:gd name="connsiteY28" fmla="*/ 3597958 h 6660716"/>
              <a:gd name="connsiteX29" fmla="*/ 625270 w 4483620"/>
              <a:gd name="connsiteY29" fmla="*/ 3619643 h 6660716"/>
              <a:gd name="connsiteX30" fmla="*/ 733696 w 4483620"/>
              <a:gd name="connsiteY30" fmla="*/ 3583501 h 6660716"/>
              <a:gd name="connsiteX31" fmla="*/ 820438 w 4483620"/>
              <a:gd name="connsiteY31" fmla="*/ 3655786 h 6660716"/>
              <a:gd name="connsiteX32" fmla="*/ 932479 w 4483620"/>
              <a:gd name="connsiteY32" fmla="*/ 3547359 h 6660716"/>
              <a:gd name="connsiteX33" fmla="*/ 785716 w 4483620"/>
              <a:gd name="connsiteY33" fmla="*/ 6660716 h 6660716"/>
              <a:gd name="connsiteX34" fmla="*/ 4244447 w 4483620"/>
              <a:gd name="connsiteY34" fmla="*/ 6591830 h 6660716"/>
              <a:gd name="connsiteX35" fmla="*/ 3844601 w 4483620"/>
              <a:gd name="connsiteY35" fmla="*/ 63971 h 6660716"/>
              <a:gd name="connsiteX36" fmla="*/ 1105962 w 4483620"/>
              <a:gd name="connsiteY36" fmla="*/ 2965468 h 6660716"/>
              <a:gd name="connsiteX37" fmla="*/ 748153 w 4483620"/>
              <a:gd name="connsiteY37" fmla="*/ 2632959 h 6660716"/>
              <a:gd name="connsiteX38" fmla="*/ 542142 w 4483620"/>
              <a:gd name="connsiteY38" fmla="*/ 2773914 h 6660716"/>
              <a:gd name="connsiteX0" fmla="*/ 542142 w 4613126"/>
              <a:gd name="connsiteY0" fmla="*/ 2773914 h 7093605"/>
              <a:gd name="connsiteX1" fmla="*/ 502386 w 4613126"/>
              <a:gd name="connsiteY1" fmla="*/ 2875112 h 7093605"/>
              <a:gd name="connsiteX2" fmla="*/ 393959 w 4613126"/>
              <a:gd name="connsiteY2" fmla="*/ 2853427 h 7093605"/>
              <a:gd name="connsiteX3" fmla="*/ 328903 w 4613126"/>
              <a:gd name="connsiteY3" fmla="*/ 2907640 h 7093605"/>
              <a:gd name="connsiteX4" fmla="*/ 303603 w 4613126"/>
              <a:gd name="connsiteY4" fmla="*/ 2951011 h 7093605"/>
              <a:gd name="connsiteX5" fmla="*/ 299989 w 4613126"/>
              <a:gd name="connsiteY5" fmla="*/ 3005224 h 7093605"/>
              <a:gd name="connsiteX6" fmla="*/ 253004 w 4613126"/>
              <a:gd name="connsiteY6" fmla="*/ 3059438 h 7093605"/>
              <a:gd name="connsiteX7" fmla="*/ 216862 w 4613126"/>
              <a:gd name="connsiteY7" fmla="*/ 3117265 h 7093605"/>
              <a:gd name="connsiteX8" fmla="*/ 177105 w 4613126"/>
              <a:gd name="connsiteY8" fmla="*/ 3077509 h 7093605"/>
              <a:gd name="connsiteX9" fmla="*/ 137349 w 4613126"/>
              <a:gd name="connsiteY9" fmla="*/ 3063052 h 7093605"/>
              <a:gd name="connsiteX10" fmla="*/ 115663 w 4613126"/>
              <a:gd name="connsiteY10" fmla="*/ 3106423 h 7093605"/>
              <a:gd name="connsiteX11" fmla="*/ 187948 w 4613126"/>
              <a:gd name="connsiteY11" fmla="*/ 3171479 h 7093605"/>
              <a:gd name="connsiteX12" fmla="*/ 119278 w 4613126"/>
              <a:gd name="connsiteY12" fmla="*/ 3204007 h 7093605"/>
              <a:gd name="connsiteX13" fmla="*/ 46993 w 4613126"/>
              <a:gd name="connsiteY13" fmla="*/ 3204007 h 7093605"/>
              <a:gd name="connsiteX14" fmla="*/ 8 w 4613126"/>
              <a:gd name="connsiteY14" fmla="*/ 3243763 h 7093605"/>
              <a:gd name="connsiteX15" fmla="*/ 43379 w 4613126"/>
              <a:gd name="connsiteY15" fmla="*/ 3305205 h 7093605"/>
              <a:gd name="connsiteX16" fmla="*/ 79521 w 4613126"/>
              <a:gd name="connsiteY16" fmla="*/ 3348576 h 7093605"/>
              <a:gd name="connsiteX17" fmla="*/ 90364 w 4613126"/>
              <a:gd name="connsiteY17" fmla="*/ 3442546 h 7093605"/>
              <a:gd name="connsiteX18" fmla="*/ 173491 w 4613126"/>
              <a:gd name="connsiteY18" fmla="*/ 3460617 h 7093605"/>
              <a:gd name="connsiteX19" fmla="*/ 224090 w 4613126"/>
              <a:gd name="connsiteY19" fmla="*/ 3547359 h 7093605"/>
              <a:gd name="connsiteX20" fmla="*/ 292761 w 4613126"/>
              <a:gd name="connsiteY20" fmla="*/ 3467846 h 7093605"/>
              <a:gd name="connsiteX21" fmla="*/ 314446 w 4613126"/>
              <a:gd name="connsiteY21" fmla="*/ 3561816 h 7093605"/>
              <a:gd name="connsiteX22" fmla="*/ 346974 w 4613126"/>
              <a:gd name="connsiteY22" fmla="*/ 3485917 h 7093605"/>
              <a:gd name="connsiteX23" fmla="*/ 393959 w 4613126"/>
              <a:gd name="connsiteY23" fmla="*/ 3453389 h 7093605"/>
              <a:gd name="connsiteX24" fmla="*/ 365045 w 4613126"/>
              <a:gd name="connsiteY24" fmla="*/ 3406404 h 7093605"/>
              <a:gd name="connsiteX25" fmla="*/ 473472 w 4613126"/>
              <a:gd name="connsiteY25" fmla="*/ 3326891 h 7093605"/>
              <a:gd name="connsiteX26" fmla="*/ 549371 w 4613126"/>
              <a:gd name="connsiteY26" fmla="*/ 3493145 h 7093605"/>
              <a:gd name="connsiteX27" fmla="*/ 596356 w 4613126"/>
              <a:gd name="connsiteY27" fmla="*/ 3493145 h 7093605"/>
              <a:gd name="connsiteX28" fmla="*/ 596356 w 4613126"/>
              <a:gd name="connsiteY28" fmla="*/ 3597958 h 7093605"/>
              <a:gd name="connsiteX29" fmla="*/ 625270 w 4613126"/>
              <a:gd name="connsiteY29" fmla="*/ 3619643 h 7093605"/>
              <a:gd name="connsiteX30" fmla="*/ 733696 w 4613126"/>
              <a:gd name="connsiteY30" fmla="*/ 3583501 h 7093605"/>
              <a:gd name="connsiteX31" fmla="*/ 820438 w 4613126"/>
              <a:gd name="connsiteY31" fmla="*/ 3655786 h 7093605"/>
              <a:gd name="connsiteX32" fmla="*/ 932479 w 4613126"/>
              <a:gd name="connsiteY32" fmla="*/ 3547359 h 7093605"/>
              <a:gd name="connsiteX33" fmla="*/ 785716 w 4613126"/>
              <a:gd name="connsiteY33" fmla="*/ 6660716 h 7093605"/>
              <a:gd name="connsiteX34" fmla="*/ 4244447 w 4613126"/>
              <a:gd name="connsiteY34" fmla="*/ 6591830 h 7093605"/>
              <a:gd name="connsiteX35" fmla="*/ 4160287 w 4613126"/>
              <a:gd name="connsiteY35" fmla="*/ 63971 h 7093605"/>
              <a:gd name="connsiteX36" fmla="*/ 1105962 w 4613126"/>
              <a:gd name="connsiteY36" fmla="*/ 2965468 h 7093605"/>
              <a:gd name="connsiteX37" fmla="*/ 748153 w 4613126"/>
              <a:gd name="connsiteY37" fmla="*/ 2632959 h 7093605"/>
              <a:gd name="connsiteX38" fmla="*/ 542142 w 4613126"/>
              <a:gd name="connsiteY38" fmla="*/ 2773914 h 7093605"/>
              <a:gd name="connsiteX0" fmla="*/ 542142 w 4244447"/>
              <a:gd name="connsiteY0" fmla="*/ 2773914 h 7093605"/>
              <a:gd name="connsiteX1" fmla="*/ 502386 w 4244447"/>
              <a:gd name="connsiteY1" fmla="*/ 2875112 h 7093605"/>
              <a:gd name="connsiteX2" fmla="*/ 393959 w 4244447"/>
              <a:gd name="connsiteY2" fmla="*/ 2853427 h 7093605"/>
              <a:gd name="connsiteX3" fmla="*/ 328903 w 4244447"/>
              <a:gd name="connsiteY3" fmla="*/ 2907640 h 7093605"/>
              <a:gd name="connsiteX4" fmla="*/ 303603 w 4244447"/>
              <a:gd name="connsiteY4" fmla="*/ 2951011 h 7093605"/>
              <a:gd name="connsiteX5" fmla="*/ 299989 w 4244447"/>
              <a:gd name="connsiteY5" fmla="*/ 3005224 h 7093605"/>
              <a:gd name="connsiteX6" fmla="*/ 253004 w 4244447"/>
              <a:gd name="connsiteY6" fmla="*/ 3059438 h 7093605"/>
              <a:gd name="connsiteX7" fmla="*/ 216862 w 4244447"/>
              <a:gd name="connsiteY7" fmla="*/ 3117265 h 7093605"/>
              <a:gd name="connsiteX8" fmla="*/ 177105 w 4244447"/>
              <a:gd name="connsiteY8" fmla="*/ 3077509 h 7093605"/>
              <a:gd name="connsiteX9" fmla="*/ 137349 w 4244447"/>
              <a:gd name="connsiteY9" fmla="*/ 3063052 h 7093605"/>
              <a:gd name="connsiteX10" fmla="*/ 115663 w 4244447"/>
              <a:gd name="connsiteY10" fmla="*/ 3106423 h 7093605"/>
              <a:gd name="connsiteX11" fmla="*/ 187948 w 4244447"/>
              <a:gd name="connsiteY11" fmla="*/ 3171479 h 7093605"/>
              <a:gd name="connsiteX12" fmla="*/ 119278 w 4244447"/>
              <a:gd name="connsiteY12" fmla="*/ 3204007 h 7093605"/>
              <a:gd name="connsiteX13" fmla="*/ 46993 w 4244447"/>
              <a:gd name="connsiteY13" fmla="*/ 3204007 h 7093605"/>
              <a:gd name="connsiteX14" fmla="*/ 8 w 4244447"/>
              <a:gd name="connsiteY14" fmla="*/ 3243763 h 7093605"/>
              <a:gd name="connsiteX15" fmla="*/ 43379 w 4244447"/>
              <a:gd name="connsiteY15" fmla="*/ 3305205 h 7093605"/>
              <a:gd name="connsiteX16" fmla="*/ 79521 w 4244447"/>
              <a:gd name="connsiteY16" fmla="*/ 3348576 h 7093605"/>
              <a:gd name="connsiteX17" fmla="*/ 90364 w 4244447"/>
              <a:gd name="connsiteY17" fmla="*/ 3442546 h 7093605"/>
              <a:gd name="connsiteX18" fmla="*/ 173491 w 4244447"/>
              <a:gd name="connsiteY18" fmla="*/ 3460617 h 7093605"/>
              <a:gd name="connsiteX19" fmla="*/ 224090 w 4244447"/>
              <a:gd name="connsiteY19" fmla="*/ 3547359 h 7093605"/>
              <a:gd name="connsiteX20" fmla="*/ 292761 w 4244447"/>
              <a:gd name="connsiteY20" fmla="*/ 3467846 h 7093605"/>
              <a:gd name="connsiteX21" fmla="*/ 314446 w 4244447"/>
              <a:gd name="connsiteY21" fmla="*/ 3561816 h 7093605"/>
              <a:gd name="connsiteX22" fmla="*/ 346974 w 4244447"/>
              <a:gd name="connsiteY22" fmla="*/ 3485917 h 7093605"/>
              <a:gd name="connsiteX23" fmla="*/ 393959 w 4244447"/>
              <a:gd name="connsiteY23" fmla="*/ 3453389 h 7093605"/>
              <a:gd name="connsiteX24" fmla="*/ 365045 w 4244447"/>
              <a:gd name="connsiteY24" fmla="*/ 3406404 h 7093605"/>
              <a:gd name="connsiteX25" fmla="*/ 473472 w 4244447"/>
              <a:gd name="connsiteY25" fmla="*/ 3326891 h 7093605"/>
              <a:gd name="connsiteX26" fmla="*/ 549371 w 4244447"/>
              <a:gd name="connsiteY26" fmla="*/ 3493145 h 7093605"/>
              <a:gd name="connsiteX27" fmla="*/ 596356 w 4244447"/>
              <a:gd name="connsiteY27" fmla="*/ 3493145 h 7093605"/>
              <a:gd name="connsiteX28" fmla="*/ 596356 w 4244447"/>
              <a:gd name="connsiteY28" fmla="*/ 3597958 h 7093605"/>
              <a:gd name="connsiteX29" fmla="*/ 625270 w 4244447"/>
              <a:gd name="connsiteY29" fmla="*/ 3619643 h 7093605"/>
              <a:gd name="connsiteX30" fmla="*/ 733696 w 4244447"/>
              <a:gd name="connsiteY30" fmla="*/ 3583501 h 7093605"/>
              <a:gd name="connsiteX31" fmla="*/ 820438 w 4244447"/>
              <a:gd name="connsiteY31" fmla="*/ 3655786 h 7093605"/>
              <a:gd name="connsiteX32" fmla="*/ 932479 w 4244447"/>
              <a:gd name="connsiteY32" fmla="*/ 3547359 h 7093605"/>
              <a:gd name="connsiteX33" fmla="*/ 785716 w 4244447"/>
              <a:gd name="connsiteY33" fmla="*/ 6660716 h 7093605"/>
              <a:gd name="connsiteX34" fmla="*/ 4244447 w 4244447"/>
              <a:gd name="connsiteY34" fmla="*/ 6591830 h 7093605"/>
              <a:gd name="connsiteX35" fmla="*/ 4160287 w 4244447"/>
              <a:gd name="connsiteY35" fmla="*/ 63971 h 7093605"/>
              <a:gd name="connsiteX36" fmla="*/ 1105962 w 4244447"/>
              <a:gd name="connsiteY36" fmla="*/ 2965468 h 7093605"/>
              <a:gd name="connsiteX37" fmla="*/ 748153 w 4244447"/>
              <a:gd name="connsiteY37" fmla="*/ 2632959 h 7093605"/>
              <a:gd name="connsiteX38" fmla="*/ 542142 w 4244447"/>
              <a:gd name="connsiteY38" fmla="*/ 2773914 h 7093605"/>
              <a:gd name="connsiteX0" fmla="*/ 542142 w 4244447"/>
              <a:gd name="connsiteY0" fmla="*/ 2773914 h 6660716"/>
              <a:gd name="connsiteX1" fmla="*/ 502386 w 4244447"/>
              <a:gd name="connsiteY1" fmla="*/ 2875112 h 6660716"/>
              <a:gd name="connsiteX2" fmla="*/ 393959 w 4244447"/>
              <a:gd name="connsiteY2" fmla="*/ 2853427 h 6660716"/>
              <a:gd name="connsiteX3" fmla="*/ 328903 w 4244447"/>
              <a:gd name="connsiteY3" fmla="*/ 2907640 h 6660716"/>
              <a:gd name="connsiteX4" fmla="*/ 303603 w 4244447"/>
              <a:gd name="connsiteY4" fmla="*/ 2951011 h 6660716"/>
              <a:gd name="connsiteX5" fmla="*/ 299989 w 4244447"/>
              <a:gd name="connsiteY5" fmla="*/ 3005224 h 6660716"/>
              <a:gd name="connsiteX6" fmla="*/ 253004 w 4244447"/>
              <a:gd name="connsiteY6" fmla="*/ 3059438 h 6660716"/>
              <a:gd name="connsiteX7" fmla="*/ 216862 w 4244447"/>
              <a:gd name="connsiteY7" fmla="*/ 3117265 h 6660716"/>
              <a:gd name="connsiteX8" fmla="*/ 177105 w 4244447"/>
              <a:gd name="connsiteY8" fmla="*/ 3077509 h 6660716"/>
              <a:gd name="connsiteX9" fmla="*/ 137349 w 4244447"/>
              <a:gd name="connsiteY9" fmla="*/ 3063052 h 6660716"/>
              <a:gd name="connsiteX10" fmla="*/ 115663 w 4244447"/>
              <a:gd name="connsiteY10" fmla="*/ 3106423 h 6660716"/>
              <a:gd name="connsiteX11" fmla="*/ 187948 w 4244447"/>
              <a:gd name="connsiteY11" fmla="*/ 3171479 h 6660716"/>
              <a:gd name="connsiteX12" fmla="*/ 119278 w 4244447"/>
              <a:gd name="connsiteY12" fmla="*/ 3204007 h 6660716"/>
              <a:gd name="connsiteX13" fmla="*/ 46993 w 4244447"/>
              <a:gd name="connsiteY13" fmla="*/ 3204007 h 6660716"/>
              <a:gd name="connsiteX14" fmla="*/ 8 w 4244447"/>
              <a:gd name="connsiteY14" fmla="*/ 3243763 h 6660716"/>
              <a:gd name="connsiteX15" fmla="*/ 43379 w 4244447"/>
              <a:gd name="connsiteY15" fmla="*/ 3305205 h 6660716"/>
              <a:gd name="connsiteX16" fmla="*/ 79521 w 4244447"/>
              <a:gd name="connsiteY16" fmla="*/ 3348576 h 6660716"/>
              <a:gd name="connsiteX17" fmla="*/ 90364 w 4244447"/>
              <a:gd name="connsiteY17" fmla="*/ 3442546 h 6660716"/>
              <a:gd name="connsiteX18" fmla="*/ 173491 w 4244447"/>
              <a:gd name="connsiteY18" fmla="*/ 3460617 h 6660716"/>
              <a:gd name="connsiteX19" fmla="*/ 224090 w 4244447"/>
              <a:gd name="connsiteY19" fmla="*/ 3547359 h 6660716"/>
              <a:gd name="connsiteX20" fmla="*/ 292761 w 4244447"/>
              <a:gd name="connsiteY20" fmla="*/ 3467846 h 6660716"/>
              <a:gd name="connsiteX21" fmla="*/ 314446 w 4244447"/>
              <a:gd name="connsiteY21" fmla="*/ 3561816 h 6660716"/>
              <a:gd name="connsiteX22" fmla="*/ 346974 w 4244447"/>
              <a:gd name="connsiteY22" fmla="*/ 3485917 h 6660716"/>
              <a:gd name="connsiteX23" fmla="*/ 393959 w 4244447"/>
              <a:gd name="connsiteY23" fmla="*/ 3453389 h 6660716"/>
              <a:gd name="connsiteX24" fmla="*/ 365045 w 4244447"/>
              <a:gd name="connsiteY24" fmla="*/ 3406404 h 6660716"/>
              <a:gd name="connsiteX25" fmla="*/ 473472 w 4244447"/>
              <a:gd name="connsiteY25" fmla="*/ 3326891 h 6660716"/>
              <a:gd name="connsiteX26" fmla="*/ 549371 w 4244447"/>
              <a:gd name="connsiteY26" fmla="*/ 3493145 h 6660716"/>
              <a:gd name="connsiteX27" fmla="*/ 596356 w 4244447"/>
              <a:gd name="connsiteY27" fmla="*/ 3493145 h 6660716"/>
              <a:gd name="connsiteX28" fmla="*/ 596356 w 4244447"/>
              <a:gd name="connsiteY28" fmla="*/ 3597958 h 6660716"/>
              <a:gd name="connsiteX29" fmla="*/ 625270 w 4244447"/>
              <a:gd name="connsiteY29" fmla="*/ 3619643 h 6660716"/>
              <a:gd name="connsiteX30" fmla="*/ 733696 w 4244447"/>
              <a:gd name="connsiteY30" fmla="*/ 3583501 h 6660716"/>
              <a:gd name="connsiteX31" fmla="*/ 820438 w 4244447"/>
              <a:gd name="connsiteY31" fmla="*/ 3655786 h 6660716"/>
              <a:gd name="connsiteX32" fmla="*/ 932479 w 4244447"/>
              <a:gd name="connsiteY32" fmla="*/ 3547359 h 6660716"/>
              <a:gd name="connsiteX33" fmla="*/ 785716 w 4244447"/>
              <a:gd name="connsiteY33" fmla="*/ 6660716 h 6660716"/>
              <a:gd name="connsiteX34" fmla="*/ 4244447 w 4244447"/>
              <a:gd name="connsiteY34" fmla="*/ 6591830 h 6660716"/>
              <a:gd name="connsiteX35" fmla="*/ 4160287 w 4244447"/>
              <a:gd name="connsiteY35" fmla="*/ 63971 h 6660716"/>
              <a:gd name="connsiteX36" fmla="*/ 1105962 w 4244447"/>
              <a:gd name="connsiteY36" fmla="*/ 2965468 h 6660716"/>
              <a:gd name="connsiteX37" fmla="*/ 748153 w 4244447"/>
              <a:gd name="connsiteY37" fmla="*/ 2632959 h 6660716"/>
              <a:gd name="connsiteX38" fmla="*/ 542142 w 4244447"/>
              <a:gd name="connsiteY38" fmla="*/ 2773914 h 6660716"/>
              <a:gd name="connsiteX0" fmla="*/ 619915 w 4568456"/>
              <a:gd name="connsiteY0" fmla="*/ 3111944 h 6998746"/>
              <a:gd name="connsiteX1" fmla="*/ 580159 w 4568456"/>
              <a:gd name="connsiteY1" fmla="*/ 3213142 h 6998746"/>
              <a:gd name="connsiteX2" fmla="*/ 471732 w 4568456"/>
              <a:gd name="connsiteY2" fmla="*/ 3191457 h 6998746"/>
              <a:gd name="connsiteX3" fmla="*/ 406676 w 4568456"/>
              <a:gd name="connsiteY3" fmla="*/ 3245670 h 6998746"/>
              <a:gd name="connsiteX4" fmla="*/ 381376 w 4568456"/>
              <a:gd name="connsiteY4" fmla="*/ 3289041 h 6998746"/>
              <a:gd name="connsiteX5" fmla="*/ 377762 w 4568456"/>
              <a:gd name="connsiteY5" fmla="*/ 3343254 h 6998746"/>
              <a:gd name="connsiteX6" fmla="*/ 330777 w 4568456"/>
              <a:gd name="connsiteY6" fmla="*/ 3397468 h 6998746"/>
              <a:gd name="connsiteX7" fmla="*/ 294635 w 4568456"/>
              <a:gd name="connsiteY7" fmla="*/ 3455295 h 6998746"/>
              <a:gd name="connsiteX8" fmla="*/ 254878 w 4568456"/>
              <a:gd name="connsiteY8" fmla="*/ 3415539 h 6998746"/>
              <a:gd name="connsiteX9" fmla="*/ 215122 w 4568456"/>
              <a:gd name="connsiteY9" fmla="*/ 3401082 h 6998746"/>
              <a:gd name="connsiteX10" fmla="*/ 193436 w 4568456"/>
              <a:gd name="connsiteY10" fmla="*/ 3444453 h 6998746"/>
              <a:gd name="connsiteX11" fmla="*/ 265721 w 4568456"/>
              <a:gd name="connsiteY11" fmla="*/ 3509509 h 6998746"/>
              <a:gd name="connsiteX12" fmla="*/ 197051 w 4568456"/>
              <a:gd name="connsiteY12" fmla="*/ 3542037 h 6998746"/>
              <a:gd name="connsiteX13" fmla="*/ 124766 w 4568456"/>
              <a:gd name="connsiteY13" fmla="*/ 3542037 h 6998746"/>
              <a:gd name="connsiteX14" fmla="*/ 77781 w 4568456"/>
              <a:gd name="connsiteY14" fmla="*/ 3581793 h 6998746"/>
              <a:gd name="connsiteX15" fmla="*/ 121152 w 4568456"/>
              <a:gd name="connsiteY15" fmla="*/ 3643235 h 6998746"/>
              <a:gd name="connsiteX16" fmla="*/ 157294 w 4568456"/>
              <a:gd name="connsiteY16" fmla="*/ 3686606 h 6998746"/>
              <a:gd name="connsiteX17" fmla="*/ 168137 w 4568456"/>
              <a:gd name="connsiteY17" fmla="*/ 3780576 h 6998746"/>
              <a:gd name="connsiteX18" fmla="*/ 251264 w 4568456"/>
              <a:gd name="connsiteY18" fmla="*/ 3798647 h 6998746"/>
              <a:gd name="connsiteX19" fmla="*/ 301863 w 4568456"/>
              <a:gd name="connsiteY19" fmla="*/ 3885389 h 6998746"/>
              <a:gd name="connsiteX20" fmla="*/ 370534 w 4568456"/>
              <a:gd name="connsiteY20" fmla="*/ 3805876 h 6998746"/>
              <a:gd name="connsiteX21" fmla="*/ 392219 w 4568456"/>
              <a:gd name="connsiteY21" fmla="*/ 3899846 h 6998746"/>
              <a:gd name="connsiteX22" fmla="*/ 424747 w 4568456"/>
              <a:gd name="connsiteY22" fmla="*/ 3823947 h 6998746"/>
              <a:gd name="connsiteX23" fmla="*/ 471732 w 4568456"/>
              <a:gd name="connsiteY23" fmla="*/ 3791419 h 6998746"/>
              <a:gd name="connsiteX24" fmla="*/ 442818 w 4568456"/>
              <a:gd name="connsiteY24" fmla="*/ 3744434 h 6998746"/>
              <a:gd name="connsiteX25" fmla="*/ 551245 w 4568456"/>
              <a:gd name="connsiteY25" fmla="*/ 3664921 h 6998746"/>
              <a:gd name="connsiteX26" fmla="*/ 627144 w 4568456"/>
              <a:gd name="connsiteY26" fmla="*/ 3831175 h 6998746"/>
              <a:gd name="connsiteX27" fmla="*/ 674129 w 4568456"/>
              <a:gd name="connsiteY27" fmla="*/ 3831175 h 6998746"/>
              <a:gd name="connsiteX28" fmla="*/ 674129 w 4568456"/>
              <a:gd name="connsiteY28" fmla="*/ 3935988 h 6998746"/>
              <a:gd name="connsiteX29" fmla="*/ 703043 w 4568456"/>
              <a:gd name="connsiteY29" fmla="*/ 3957673 h 6998746"/>
              <a:gd name="connsiteX30" fmla="*/ 811469 w 4568456"/>
              <a:gd name="connsiteY30" fmla="*/ 3921531 h 6998746"/>
              <a:gd name="connsiteX31" fmla="*/ 898211 w 4568456"/>
              <a:gd name="connsiteY31" fmla="*/ 3993816 h 6998746"/>
              <a:gd name="connsiteX32" fmla="*/ 1010252 w 4568456"/>
              <a:gd name="connsiteY32" fmla="*/ 3885389 h 6998746"/>
              <a:gd name="connsiteX33" fmla="*/ 863489 w 4568456"/>
              <a:gd name="connsiteY33" fmla="*/ 6998746 h 6998746"/>
              <a:gd name="connsiteX34" fmla="*/ 4322220 w 4568456"/>
              <a:gd name="connsiteY34" fmla="*/ 6929860 h 6998746"/>
              <a:gd name="connsiteX35" fmla="*/ 4238060 w 4568456"/>
              <a:gd name="connsiteY35" fmla="*/ 402001 h 6998746"/>
              <a:gd name="connsiteX36" fmla="*/ 84277 w 4568456"/>
              <a:gd name="connsiteY36" fmla="*/ 429669 h 6998746"/>
              <a:gd name="connsiteX37" fmla="*/ 825926 w 4568456"/>
              <a:gd name="connsiteY37" fmla="*/ 2970989 h 6998746"/>
              <a:gd name="connsiteX38" fmla="*/ 619915 w 4568456"/>
              <a:gd name="connsiteY38" fmla="*/ 3111944 h 6998746"/>
              <a:gd name="connsiteX0" fmla="*/ 619915 w 4568456"/>
              <a:gd name="connsiteY0" fmla="*/ 2721983 h 6608785"/>
              <a:gd name="connsiteX1" fmla="*/ 580159 w 4568456"/>
              <a:gd name="connsiteY1" fmla="*/ 2823181 h 6608785"/>
              <a:gd name="connsiteX2" fmla="*/ 471732 w 4568456"/>
              <a:gd name="connsiteY2" fmla="*/ 2801496 h 6608785"/>
              <a:gd name="connsiteX3" fmla="*/ 406676 w 4568456"/>
              <a:gd name="connsiteY3" fmla="*/ 2855709 h 6608785"/>
              <a:gd name="connsiteX4" fmla="*/ 381376 w 4568456"/>
              <a:gd name="connsiteY4" fmla="*/ 2899080 h 6608785"/>
              <a:gd name="connsiteX5" fmla="*/ 377762 w 4568456"/>
              <a:gd name="connsiteY5" fmla="*/ 2953293 h 6608785"/>
              <a:gd name="connsiteX6" fmla="*/ 330777 w 4568456"/>
              <a:gd name="connsiteY6" fmla="*/ 3007507 h 6608785"/>
              <a:gd name="connsiteX7" fmla="*/ 294635 w 4568456"/>
              <a:gd name="connsiteY7" fmla="*/ 3065334 h 6608785"/>
              <a:gd name="connsiteX8" fmla="*/ 254878 w 4568456"/>
              <a:gd name="connsiteY8" fmla="*/ 3025578 h 6608785"/>
              <a:gd name="connsiteX9" fmla="*/ 215122 w 4568456"/>
              <a:gd name="connsiteY9" fmla="*/ 3011121 h 6608785"/>
              <a:gd name="connsiteX10" fmla="*/ 193436 w 4568456"/>
              <a:gd name="connsiteY10" fmla="*/ 3054492 h 6608785"/>
              <a:gd name="connsiteX11" fmla="*/ 265721 w 4568456"/>
              <a:gd name="connsiteY11" fmla="*/ 3119548 h 6608785"/>
              <a:gd name="connsiteX12" fmla="*/ 197051 w 4568456"/>
              <a:gd name="connsiteY12" fmla="*/ 3152076 h 6608785"/>
              <a:gd name="connsiteX13" fmla="*/ 124766 w 4568456"/>
              <a:gd name="connsiteY13" fmla="*/ 3152076 h 6608785"/>
              <a:gd name="connsiteX14" fmla="*/ 77781 w 4568456"/>
              <a:gd name="connsiteY14" fmla="*/ 3191832 h 6608785"/>
              <a:gd name="connsiteX15" fmla="*/ 121152 w 4568456"/>
              <a:gd name="connsiteY15" fmla="*/ 3253274 h 6608785"/>
              <a:gd name="connsiteX16" fmla="*/ 157294 w 4568456"/>
              <a:gd name="connsiteY16" fmla="*/ 3296645 h 6608785"/>
              <a:gd name="connsiteX17" fmla="*/ 168137 w 4568456"/>
              <a:gd name="connsiteY17" fmla="*/ 3390615 h 6608785"/>
              <a:gd name="connsiteX18" fmla="*/ 251264 w 4568456"/>
              <a:gd name="connsiteY18" fmla="*/ 3408686 h 6608785"/>
              <a:gd name="connsiteX19" fmla="*/ 301863 w 4568456"/>
              <a:gd name="connsiteY19" fmla="*/ 3495428 h 6608785"/>
              <a:gd name="connsiteX20" fmla="*/ 370534 w 4568456"/>
              <a:gd name="connsiteY20" fmla="*/ 3415915 h 6608785"/>
              <a:gd name="connsiteX21" fmla="*/ 392219 w 4568456"/>
              <a:gd name="connsiteY21" fmla="*/ 3509885 h 6608785"/>
              <a:gd name="connsiteX22" fmla="*/ 424747 w 4568456"/>
              <a:gd name="connsiteY22" fmla="*/ 3433986 h 6608785"/>
              <a:gd name="connsiteX23" fmla="*/ 471732 w 4568456"/>
              <a:gd name="connsiteY23" fmla="*/ 3401458 h 6608785"/>
              <a:gd name="connsiteX24" fmla="*/ 442818 w 4568456"/>
              <a:gd name="connsiteY24" fmla="*/ 3354473 h 6608785"/>
              <a:gd name="connsiteX25" fmla="*/ 551245 w 4568456"/>
              <a:gd name="connsiteY25" fmla="*/ 3274960 h 6608785"/>
              <a:gd name="connsiteX26" fmla="*/ 627144 w 4568456"/>
              <a:gd name="connsiteY26" fmla="*/ 3441214 h 6608785"/>
              <a:gd name="connsiteX27" fmla="*/ 674129 w 4568456"/>
              <a:gd name="connsiteY27" fmla="*/ 3441214 h 6608785"/>
              <a:gd name="connsiteX28" fmla="*/ 674129 w 4568456"/>
              <a:gd name="connsiteY28" fmla="*/ 3546027 h 6608785"/>
              <a:gd name="connsiteX29" fmla="*/ 703043 w 4568456"/>
              <a:gd name="connsiteY29" fmla="*/ 3567712 h 6608785"/>
              <a:gd name="connsiteX30" fmla="*/ 811469 w 4568456"/>
              <a:gd name="connsiteY30" fmla="*/ 3531570 h 6608785"/>
              <a:gd name="connsiteX31" fmla="*/ 898211 w 4568456"/>
              <a:gd name="connsiteY31" fmla="*/ 3603855 h 6608785"/>
              <a:gd name="connsiteX32" fmla="*/ 1010252 w 4568456"/>
              <a:gd name="connsiteY32" fmla="*/ 3495428 h 6608785"/>
              <a:gd name="connsiteX33" fmla="*/ 863489 w 4568456"/>
              <a:gd name="connsiteY33" fmla="*/ 6608785 h 6608785"/>
              <a:gd name="connsiteX34" fmla="*/ 4322220 w 4568456"/>
              <a:gd name="connsiteY34" fmla="*/ 6539899 h 6608785"/>
              <a:gd name="connsiteX35" fmla="*/ 4238060 w 4568456"/>
              <a:gd name="connsiteY35" fmla="*/ 12040 h 6608785"/>
              <a:gd name="connsiteX36" fmla="*/ 84277 w 4568456"/>
              <a:gd name="connsiteY36" fmla="*/ 39708 h 6608785"/>
              <a:gd name="connsiteX37" fmla="*/ 825926 w 4568456"/>
              <a:gd name="connsiteY37" fmla="*/ 2581028 h 6608785"/>
              <a:gd name="connsiteX38" fmla="*/ 619915 w 4568456"/>
              <a:gd name="connsiteY38" fmla="*/ 2721983 h 6608785"/>
              <a:gd name="connsiteX0" fmla="*/ 619915 w 4322220"/>
              <a:gd name="connsiteY0" fmla="*/ 2721983 h 6608785"/>
              <a:gd name="connsiteX1" fmla="*/ 580159 w 4322220"/>
              <a:gd name="connsiteY1" fmla="*/ 2823181 h 6608785"/>
              <a:gd name="connsiteX2" fmla="*/ 471732 w 4322220"/>
              <a:gd name="connsiteY2" fmla="*/ 2801496 h 6608785"/>
              <a:gd name="connsiteX3" fmla="*/ 406676 w 4322220"/>
              <a:gd name="connsiteY3" fmla="*/ 2855709 h 6608785"/>
              <a:gd name="connsiteX4" fmla="*/ 381376 w 4322220"/>
              <a:gd name="connsiteY4" fmla="*/ 2899080 h 6608785"/>
              <a:gd name="connsiteX5" fmla="*/ 377762 w 4322220"/>
              <a:gd name="connsiteY5" fmla="*/ 2953293 h 6608785"/>
              <a:gd name="connsiteX6" fmla="*/ 330777 w 4322220"/>
              <a:gd name="connsiteY6" fmla="*/ 3007507 h 6608785"/>
              <a:gd name="connsiteX7" fmla="*/ 294635 w 4322220"/>
              <a:gd name="connsiteY7" fmla="*/ 3065334 h 6608785"/>
              <a:gd name="connsiteX8" fmla="*/ 254878 w 4322220"/>
              <a:gd name="connsiteY8" fmla="*/ 3025578 h 6608785"/>
              <a:gd name="connsiteX9" fmla="*/ 215122 w 4322220"/>
              <a:gd name="connsiteY9" fmla="*/ 3011121 h 6608785"/>
              <a:gd name="connsiteX10" fmla="*/ 193436 w 4322220"/>
              <a:gd name="connsiteY10" fmla="*/ 3054492 h 6608785"/>
              <a:gd name="connsiteX11" fmla="*/ 265721 w 4322220"/>
              <a:gd name="connsiteY11" fmla="*/ 3119548 h 6608785"/>
              <a:gd name="connsiteX12" fmla="*/ 197051 w 4322220"/>
              <a:gd name="connsiteY12" fmla="*/ 3152076 h 6608785"/>
              <a:gd name="connsiteX13" fmla="*/ 124766 w 4322220"/>
              <a:gd name="connsiteY13" fmla="*/ 3152076 h 6608785"/>
              <a:gd name="connsiteX14" fmla="*/ 77781 w 4322220"/>
              <a:gd name="connsiteY14" fmla="*/ 3191832 h 6608785"/>
              <a:gd name="connsiteX15" fmla="*/ 121152 w 4322220"/>
              <a:gd name="connsiteY15" fmla="*/ 3253274 h 6608785"/>
              <a:gd name="connsiteX16" fmla="*/ 157294 w 4322220"/>
              <a:gd name="connsiteY16" fmla="*/ 3296645 h 6608785"/>
              <a:gd name="connsiteX17" fmla="*/ 168137 w 4322220"/>
              <a:gd name="connsiteY17" fmla="*/ 3390615 h 6608785"/>
              <a:gd name="connsiteX18" fmla="*/ 251264 w 4322220"/>
              <a:gd name="connsiteY18" fmla="*/ 3408686 h 6608785"/>
              <a:gd name="connsiteX19" fmla="*/ 301863 w 4322220"/>
              <a:gd name="connsiteY19" fmla="*/ 3495428 h 6608785"/>
              <a:gd name="connsiteX20" fmla="*/ 370534 w 4322220"/>
              <a:gd name="connsiteY20" fmla="*/ 3415915 h 6608785"/>
              <a:gd name="connsiteX21" fmla="*/ 392219 w 4322220"/>
              <a:gd name="connsiteY21" fmla="*/ 3509885 h 6608785"/>
              <a:gd name="connsiteX22" fmla="*/ 424747 w 4322220"/>
              <a:gd name="connsiteY22" fmla="*/ 3433986 h 6608785"/>
              <a:gd name="connsiteX23" fmla="*/ 471732 w 4322220"/>
              <a:gd name="connsiteY23" fmla="*/ 3401458 h 6608785"/>
              <a:gd name="connsiteX24" fmla="*/ 442818 w 4322220"/>
              <a:gd name="connsiteY24" fmla="*/ 3354473 h 6608785"/>
              <a:gd name="connsiteX25" fmla="*/ 551245 w 4322220"/>
              <a:gd name="connsiteY25" fmla="*/ 3274960 h 6608785"/>
              <a:gd name="connsiteX26" fmla="*/ 627144 w 4322220"/>
              <a:gd name="connsiteY26" fmla="*/ 3441214 h 6608785"/>
              <a:gd name="connsiteX27" fmla="*/ 674129 w 4322220"/>
              <a:gd name="connsiteY27" fmla="*/ 3441214 h 6608785"/>
              <a:gd name="connsiteX28" fmla="*/ 674129 w 4322220"/>
              <a:gd name="connsiteY28" fmla="*/ 3546027 h 6608785"/>
              <a:gd name="connsiteX29" fmla="*/ 703043 w 4322220"/>
              <a:gd name="connsiteY29" fmla="*/ 3567712 h 6608785"/>
              <a:gd name="connsiteX30" fmla="*/ 811469 w 4322220"/>
              <a:gd name="connsiteY30" fmla="*/ 3531570 h 6608785"/>
              <a:gd name="connsiteX31" fmla="*/ 898211 w 4322220"/>
              <a:gd name="connsiteY31" fmla="*/ 3603855 h 6608785"/>
              <a:gd name="connsiteX32" fmla="*/ 1010252 w 4322220"/>
              <a:gd name="connsiteY32" fmla="*/ 3495428 h 6608785"/>
              <a:gd name="connsiteX33" fmla="*/ 863489 w 4322220"/>
              <a:gd name="connsiteY33" fmla="*/ 6608785 h 6608785"/>
              <a:gd name="connsiteX34" fmla="*/ 4322220 w 4322220"/>
              <a:gd name="connsiteY34" fmla="*/ 6539899 h 6608785"/>
              <a:gd name="connsiteX35" fmla="*/ 4238060 w 4322220"/>
              <a:gd name="connsiteY35" fmla="*/ 12040 h 6608785"/>
              <a:gd name="connsiteX36" fmla="*/ 84277 w 4322220"/>
              <a:gd name="connsiteY36" fmla="*/ 39708 h 6608785"/>
              <a:gd name="connsiteX37" fmla="*/ 825926 w 4322220"/>
              <a:gd name="connsiteY37" fmla="*/ 2581028 h 6608785"/>
              <a:gd name="connsiteX38" fmla="*/ 619915 w 4322220"/>
              <a:gd name="connsiteY38" fmla="*/ 2721983 h 6608785"/>
              <a:gd name="connsiteX0" fmla="*/ 619915 w 4568456"/>
              <a:gd name="connsiteY0" fmla="*/ 3221020 h 7107822"/>
              <a:gd name="connsiteX1" fmla="*/ 580159 w 4568456"/>
              <a:gd name="connsiteY1" fmla="*/ 3322218 h 7107822"/>
              <a:gd name="connsiteX2" fmla="*/ 471732 w 4568456"/>
              <a:gd name="connsiteY2" fmla="*/ 3300533 h 7107822"/>
              <a:gd name="connsiteX3" fmla="*/ 406676 w 4568456"/>
              <a:gd name="connsiteY3" fmla="*/ 3354746 h 7107822"/>
              <a:gd name="connsiteX4" fmla="*/ 381376 w 4568456"/>
              <a:gd name="connsiteY4" fmla="*/ 3398117 h 7107822"/>
              <a:gd name="connsiteX5" fmla="*/ 377762 w 4568456"/>
              <a:gd name="connsiteY5" fmla="*/ 3452330 h 7107822"/>
              <a:gd name="connsiteX6" fmla="*/ 330777 w 4568456"/>
              <a:gd name="connsiteY6" fmla="*/ 3506544 h 7107822"/>
              <a:gd name="connsiteX7" fmla="*/ 294635 w 4568456"/>
              <a:gd name="connsiteY7" fmla="*/ 3564371 h 7107822"/>
              <a:gd name="connsiteX8" fmla="*/ 254878 w 4568456"/>
              <a:gd name="connsiteY8" fmla="*/ 3524615 h 7107822"/>
              <a:gd name="connsiteX9" fmla="*/ 215122 w 4568456"/>
              <a:gd name="connsiteY9" fmla="*/ 3510158 h 7107822"/>
              <a:gd name="connsiteX10" fmla="*/ 193436 w 4568456"/>
              <a:gd name="connsiteY10" fmla="*/ 3553529 h 7107822"/>
              <a:gd name="connsiteX11" fmla="*/ 265721 w 4568456"/>
              <a:gd name="connsiteY11" fmla="*/ 3618585 h 7107822"/>
              <a:gd name="connsiteX12" fmla="*/ 197051 w 4568456"/>
              <a:gd name="connsiteY12" fmla="*/ 3651113 h 7107822"/>
              <a:gd name="connsiteX13" fmla="*/ 124766 w 4568456"/>
              <a:gd name="connsiteY13" fmla="*/ 3651113 h 7107822"/>
              <a:gd name="connsiteX14" fmla="*/ 77781 w 4568456"/>
              <a:gd name="connsiteY14" fmla="*/ 3690869 h 7107822"/>
              <a:gd name="connsiteX15" fmla="*/ 121152 w 4568456"/>
              <a:gd name="connsiteY15" fmla="*/ 3752311 h 7107822"/>
              <a:gd name="connsiteX16" fmla="*/ 157294 w 4568456"/>
              <a:gd name="connsiteY16" fmla="*/ 3795682 h 7107822"/>
              <a:gd name="connsiteX17" fmla="*/ 168137 w 4568456"/>
              <a:gd name="connsiteY17" fmla="*/ 3889652 h 7107822"/>
              <a:gd name="connsiteX18" fmla="*/ 251264 w 4568456"/>
              <a:gd name="connsiteY18" fmla="*/ 3907723 h 7107822"/>
              <a:gd name="connsiteX19" fmla="*/ 301863 w 4568456"/>
              <a:gd name="connsiteY19" fmla="*/ 3994465 h 7107822"/>
              <a:gd name="connsiteX20" fmla="*/ 370534 w 4568456"/>
              <a:gd name="connsiteY20" fmla="*/ 3914952 h 7107822"/>
              <a:gd name="connsiteX21" fmla="*/ 392219 w 4568456"/>
              <a:gd name="connsiteY21" fmla="*/ 4008922 h 7107822"/>
              <a:gd name="connsiteX22" fmla="*/ 424747 w 4568456"/>
              <a:gd name="connsiteY22" fmla="*/ 3933023 h 7107822"/>
              <a:gd name="connsiteX23" fmla="*/ 471732 w 4568456"/>
              <a:gd name="connsiteY23" fmla="*/ 3900495 h 7107822"/>
              <a:gd name="connsiteX24" fmla="*/ 442818 w 4568456"/>
              <a:gd name="connsiteY24" fmla="*/ 3853510 h 7107822"/>
              <a:gd name="connsiteX25" fmla="*/ 551245 w 4568456"/>
              <a:gd name="connsiteY25" fmla="*/ 3773997 h 7107822"/>
              <a:gd name="connsiteX26" fmla="*/ 627144 w 4568456"/>
              <a:gd name="connsiteY26" fmla="*/ 3940251 h 7107822"/>
              <a:gd name="connsiteX27" fmla="*/ 674129 w 4568456"/>
              <a:gd name="connsiteY27" fmla="*/ 3940251 h 7107822"/>
              <a:gd name="connsiteX28" fmla="*/ 674129 w 4568456"/>
              <a:gd name="connsiteY28" fmla="*/ 4045064 h 7107822"/>
              <a:gd name="connsiteX29" fmla="*/ 703043 w 4568456"/>
              <a:gd name="connsiteY29" fmla="*/ 4066749 h 7107822"/>
              <a:gd name="connsiteX30" fmla="*/ 811469 w 4568456"/>
              <a:gd name="connsiteY30" fmla="*/ 4030607 h 7107822"/>
              <a:gd name="connsiteX31" fmla="*/ 898211 w 4568456"/>
              <a:gd name="connsiteY31" fmla="*/ 4102892 h 7107822"/>
              <a:gd name="connsiteX32" fmla="*/ 1010252 w 4568456"/>
              <a:gd name="connsiteY32" fmla="*/ 3994465 h 7107822"/>
              <a:gd name="connsiteX33" fmla="*/ 863489 w 4568456"/>
              <a:gd name="connsiteY33" fmla="*/ 7107822 h 7107822"/>
              <a:gd name="connsiteX34" fmla="*/ 4322220 w 4568456"/>
              <a:gd name="connsiteY34" fmla="*/ 7038936 h 7107822"/>
              <a:gd name="connsiteX35" fmla="*/ 4238060 w 4568456"/>
              <a:gd name="connsiteY35" fmla="*/ 511077 h 7107822"/>
              <a:gd name="connsiteX36" fmla="*/ 84277 w 4568456"/>
              <a:gd name="connsiteY36" fmla="*/ 408116 h 7107822"/>
              <a:gd name="connsiteX37" fmla="*/ 825926 w 4568456"/>
              <a:gd name="connsiteY37" fmla="*/ 3080065 h 7107822"/>
              <a:gd name="connsiteX38" fmla="*/ 619915 w 4568456"/>
              <a:gd name="connsiteY38" fmla="*/ 3221020 h 7107822"/>
              <a:gd name="connsiteX0" fmla="*/ 619915 w 4568456"/>
              <a:gd name="connsiteY0" fmla="*/ 2851095 h 6737897"/>
              <a:gd name="connsiteX1" fmla="*/ 580159 w 4568456"/>
              <a:gd name="connsiteY1" fmla="*/ 2952293 h 6737897"/>
              <a:gd name="connsiteX2" fmla="*/ 471732 w 4568456"/>
              <a:gd name="connsiteY2" fmla="*/ 2930608 h 6737897"/>
              <a:gd name="connsiteX3" fmla="*/ 406676 w 4568456"/>
              <a:gd name="connsiteY3" fmla="*/ 2984821 h 6737897"/>
              <a:gd name="connsiteX4" fmla="*/ 381376 w 4568456"/>
              <a:gd name="connsiteY4" fmla="*/ 3028192 h 6737897"/>
              <a:gd name="connsiteX5" fmla="*/ 377762 w 4568456"/>
              <a:gd name="connsiteY5" fmla="*/ 3082405 h 6737897"/>
              <a:gd name="connsiteX6" fmla="*/ 330777 w 4568456"/>
              <a:gd name="connsiteY6" fmla="*/ 3136619 h 6737897"/>
              <a:gd name="connsiteX7" fmla="*/ 294635 w 4568456"/>
              <a:gd name="connsiteY7" fmla="*/ 3194446 h 6737897"/>
              <a:gd name="connsiteX8" fmla="*/ 254878 w 4568456"/>
              <a:gd name="connsiteY8" fmla="*/ 3154690 h 6737897"/>
              <a:gd name="connsiteX9" fmla="*/ 215122 w 4568456"/>
              <a:gd name="connsiteY9" fmla="*/ 3140233 h 6737897"/>
              <a:gd name="connsiteX10" fmla="*/ 193436 w 4568456"/>
              <a:gd name="connsiteY10" fmla="*/ 3183604 h 6737897"/>
              <a:gd name="connsiteX11" fmla="*/ 265721 w 4568456"/>
              <a:gd name="connsiteY11" fmla="*/ 3248660 h 6737897"/>
              <a:gd name="connsiteX12" fmla="*/ 197051 w 4568456"/>
              <a:gd name="connsiteY12" fmla="*/ 3281188 h 6737897"/>
              <a:gd name="connsiteX13" fmla="*/ 124766 w 4568456"/>
              <a:gd name="connsiteY13" fmla="*/ 3281188 h 6737897"/>
              <a:gd name="connsiteX14" fmla="*/ 77781 w 4568456"/>
              <a:gd name="connsiteY14" fmla="*/ 3320944 h 6737897"/>
              <a:gd name="connsiteX15" fmla="*/ 121152 w 4568456"/>
              <a:gd name="connsiteY15" fmla="*/ 3382386 h 6737897"/>
              <a:gd name="connsiteX16" fmla="*/ 157294 w 4568456"/>
              <a:gd name="connsiteY16" fmla="*/ 3425757 h 6737897"/>
              <a:gd name="connsiteX17" fmla="*/ 168137 w 4568456"/>
              <a:gd name="connsiteY17" fmla="*/ 3519727 h 6737897"/>
              <a:gd name="connsiteX18" fmla="*/ 251264 w 4568456"/>
              <a:gd name="connsiteY18" fmla="*/ 3537798 h 6737897"/>
              <a:gd name="connsiteX19" fmla="*/ 301863 w 4568456"/>
              <a:gd name="connsiteY19" fmla="*/ 3624540 h 6737897"/>
              <a:gd name="connsiteX20" fmla="*/ 370534 w 4568456"/>
              <a:gd name="connsiteY20" fmla="*/ 3545027 h 6737897"/>
              <a:gd name="connsiteX21" fmla="*/ 392219 w 4568456"/>
              <a:gd name="connsiteY21" fmla="*/ 3638997 h 6737897"/>
              <a:gd name="connsiteX22" fmla="*/ 424747 w 4568456"/>
              <a:gd name="connsiteY22" fmla="*/ 3563098 h 6737897"/>
              <a:gd name="connsiteX23" fmla="*/ 471732 w 4568456"/>
              <a:gd name="connsiteY23" fmla="*/ 3530570 h 6737897"/>
              <a:gd name="connsiteX24" fmla="*/ 442818 w 4568456"/>
              <a:gd name="connsiteY24" fmla="*/ 3483585 h 6737897"/>
              <a:gd name="connsiteX25" fmla="*/ 551245 w 4568456"/>
              <a:gd name="connsiteY25" fmla="*/ 3404072 h 6737897"/>
              <a:gd name="connsiteX26" fmla="*/ 627144 w 4568456"/>
              <a:gd name="connsiteY26" fmla="*/ 3570326 h 6737897"/>
              <a:gd name="connsiteX27" fmla="*/ 674129 w 4568456"/>
              <a:gd name="connsiteY27" fmla="*/ 3570326 h 6737897"/>
              <a:gd name="connsiteX28" fmla="*/ 674129 w 4568456"/>
              <a:gd name="connsiteY28" fmla="*/ 3675139 h 6737897"/>
              <a:gd name="connsiteX29" fmla="*/ 703043 w 4568456"/>
              <a:gd name="connsiteY29" fmla="*/ 3696824 h 6737897"/>
              <a:gd name="connsiteX30" fmla="*/ 811469 w 4568456"/>
              <a:gd name="connsiteY30" fmla="*/ 3660682 h 6737897"/>
              <a:gd name="connsiteX31" fmla="*/ 898211 w 4568456"/>
              <a:gd name="connsiteY31" fmla="*/ 3732967 h 6737897"/>
              <a:gd name="connsiteX32" fmla="*/ 1010252 w 4568456"/>
              <a:gd name="connsiteY32" fmla="*/ 3624540 h 6737897"/>
              <a:gd name="connsiteX33" fmla="*/ 863489 w 4568456"/>
              <a:gd name="connsiteY33" fmla="*/ 6737897 h 6737897"/>
              <a:gd name="connsiteX34" fmla="*/ 4322220 w 4568456"/>
              <a:gd name="connsiteY34" fmla="*/ 6669011 h 6737897"/>
              <a:gd name="connsiteX35" fmla="*/ 4238060 w 4568456"/>
              <a:gd name="connsiteY35" fmla="*/ 141152 h 6737897"/>
              <a:gd name="connsiteX36" fmla="*/ 84277 w 4568456"/>
              <a:gd name="connsiteY36" fmla="*/ 38191 h 6737897"/>
              <a:gd name="connsiteX37" fmla="*/ 825926 w 4568456"/>
              <a:gd name="connsiteY37" fmla="*/ 2710140 h 6737897"/>
              <a:gd name="connsiteX38" fmla="*/ 619915 w 4568456"/>
              <a:gd name="connsiteY38" fmla="*/ 2851095 h 6737897"/>
              <a:gd name="connsiteX0" fmla="*/ 619915 w 4322220"/>
              <a:gd name="connsiteY0" fmla="*/ 2851095 h 6737897"/>
              <a:gd name="connsiteX1" fmla="*/ 580159 w 4322220"/>
              <a:gd name="connsiteY1" fmla="*/ 2952293 h 6737897"/>
              <a:gd name="connsiteX2" fmla="*/ 471732 w 4322220"/>
              <a:gd name="connsiteY2" fmla="*/ 2930608 h 6737897"/>
              <a:gd name="connsiteX3" fmla="*/ 406676 w 4322220"/>
              <a:gd name="connsiteY3" fmla="*/ 2984821 h 6737897"/>
              <a:gd name="connsiteX4" fmla="*/ 381376 w 4322220"/>
              <a:gd name="connsiteY4" fmla="*/ 3028192 h 6737897"/>
              <a:gd name="connsiteX5" fmla="*/ 377762 w 4322220"/>
              <a:gd name="connsiteY5" fmla="*/ 3082405 h 6737897"/>
              <a:gd name="connsiteX6" fmla="*/ 330777 w 4322220"/>
              <a:gd name="connsiteY6" fmla="*/ 3136619 h 6737897"/>
              <a:gd name="connsiteX7" fmla="*/ 294635 w 4322220"/>
              <a:gd name="connsiteY7" fmla="*/ 3194446 h 6737897"/>
              <a:gd name="connsiteX8" fmla="*/ 254878 w 4322220"/>
              <a:gd name="connsiteY8" fmla="*/ 3154690 h 6737897"/>
              <a:gd name="connsiteX9" fmla="*/ 215122 w 4322220"/>
              <a:gd name="connsiteY9" fmla="*/ 3140233 h 6737897"/>
              <a:gd name="connsiteX10" fmla="*/ 193436 w 4322220"/>
              <a:gd name="connsiteY10" fmla="*/ 3183604 h 6737897"/>
              <a:gd name="connsiteX11" fmla="*/ 265721 w 4322220"/>
              <a:gd name="connsiteY11" fmla="*/ 3248660 h 6737897"/>
              <a:gd name="connsiteX12" fmla="*/ 197051 w 4322220"/>
              <a:gd name="connsiteY12" fmla="*/ 3281188 h 6737897"/>
              <a:gd name="connsiteX13" fmla="*/ 124766 w 4322220"/>
              <a:gd name="connsiteY13" fmla="*/ 3281188 h 6737897"/>
              <a:gd name="connsiteX14" fmla="*/ 77781 w 4322220"/>
              <a:gd name="connsiteY14" fmla="*/ 3320944 h 6737897"/>
              <a:gd name="connsiteX15" fmla="*/ 121152 w 4322220"/>
              <a:gd name="connsiteY15" fmla="*/ 3382386 h 6737897"/>
              <a:gd name="connsiteX16" fmla="*/ 157294 w 4322220"/>
              <a:gd name="connsiteY16" fmla="*/ 3425757 h 6737897"/>
              <a:gd name="connsiteX17" fmla="*/ 168137 w 4322220"/>
              <a:gd name="connsiteY17" fmla="*/ 3519727 h 6737897"/>
              <a:gd name="connsiteX18" fmla="*/ 251264 w 4322220"/>
              <a:gd name="connsiteY18" fmla="*/ 3537798 h 6737897"/>
              <a:gd name="connsiteX19" fmla="*/ 301863 w 4322220"/>
              <a:gd name="connsiteY19" fmla="*/ 3624540 h 6737897"/>
              <a:gd name="connsiteX20" fmla="*/ 370534 w 4322220"/>
              <a:gd name="connsiteY20" fmla="*/ 3545027 h 6737897"/>
              <a:gd name="connsiteX21" fmla="*/ 392219 w 4322220"/>
              <a:gd name="connsiteY21" fmla="*/ 3638997 h 6737897"/>
              <a:gd name="connsiteX22" fmla="*/ 424747 w 4322220"/>
              <a:gd name="connsiteY22" fmla="*/ 3563098 h 6737897"/>
              <a:gd name="connsiteX23" fmla="*/ 471732 w 4322220"/>
              <a:gd name="connsiteY23" fmla="*/ 3530570 h 6737897"/>
              <a:gd name="connsiteX24" fmla="*/ 442818 w 4322220"/>
              <a:gd name="connsiteY24" fmla="*/ 3483585 h 6737897"/>
              <a:gd name="connsiteX25" fmla="*/ 551245 w 4322220"/>
              <a:gd name="connsiteY25" fmla="*/ 3404072 h 6737897"/>
              <a:gd name="connsiteX26" fmla="*/ 627144 w 4322220"/>
              <a:gd name="connsiteY26" fmla="*/ 3570326 h 6737897"/>
              <a:gd name="connsiteX27" fmla="*/ 674129 w 4322220"/>
              <a:gd name="connsiteY27" fmla="*/ 3570326 h 6737897"/>
              <a:gd name="connsiteX28" fmla="*/ 674129 w 4322220"/>
              <a:gd name="connsiteY28" fmla="*/ 3675139 h 6737897"/>
              <a:gd name="connsiteX29" fmla="*/ 703043 w 4322220"/>
              <a:gd name="connsiteY29" fmla="*/ 3696824 h 6737897"/>
              <a:gd name="connsiteX30" fmla="*/ 811469 w 4322220"/>
              <a:gd name="connsiteY30" fmla="*/ 3660682 h 6737897"/>
              <a:gd name="connsiteX31" fmla="*/ 898211 w 4322220"/>
              <a:gd name="connsiteY31" fmla="*/ 3732967 h 6737897"/>
              <a:gd name="connsiteX32" fmla="*/ 1010252 w 4322220"/>
              <a:gd name="connsiteY32" fmla="*/ 3624540 h 6737897"/>
              <a:gd name="connsiteX33" fmla="*/ 863489 w 4322220"/>
              <a:gd name="connsiteY33" fmla="*/ 6737897 h 6737897"/>
              <a:gd name="connsiteX34" fmla="*/ 4322220 w 4322220"/>
              <a:gd name="connsiteY34" fmla="*/ 6669011 h 6737897"/>
              <a:gd name="connsiteX35" fmla="*/ 4238060 w 4322220"/>
              <a:gd name="connsiteY35" fmla="*/ 141152 h 6737897"/>
              <a:gd name="connsiteX36" fmla="*/ 84277 w 4322220"/>
              <a:gd name="connsiteY36" fmla="*/ 38191 h 6737897"/>
              <a:gd name="connsiteX37" fmla="*/ 825926 w 4322220"/>
              <a:gd name="connsiteY37" fmla="*/ 2710140 h 6737897"/>
              <a:gd name="connsiteX38" fmla="*/ 619915 w 4322220"/>
              <a:gd name="connsiteY38" fmla="*/ 2851095 h 6737897"/>
              <a:gd name="connsiteX0" fmla="*/ 619915 w 4322220"/>
              <a:gd name="connsiteY0" fmla="*/ 2851095 h 6737897"/>
              <a:gd name="connsiteX1" fmla="*/ 580159 w 4322220"/>
              <a:gd name="connsiteY1" fmla="*/ 2952293 h 6737897"/>
              <a:gd name="connsiteX2" fmla="*/ 471732 w 4322220"/>
              <a:gd name="connsiteY2" fmla="*/ 2930608 h 6737897"/>
              <a:gd name="connsiteX3" fmla="*/ 406676 w 4322220"/>
              <a:gd name="connsiteY3" fmla="*/ 2984821 h 6737897"/>
              <a:gd name="connsiteX4" fmla="*/ 381376 w 4322220"/>
              <a:gd name="connsiteY4" fmla="*/ 3028192 h 6737897"/>
              <a:gd name="connsiteX5" fmla="*/ 377762 w 4322220"/>
              <a:gd name="connsiteY5" fmla="*/ 3082405 h 6737897"/>
              <a:gd name="connsiteX6" fmla="*/ 330777 w 4322220"/>
              <a:gd name="connsiteY6" fmla="*/ 3136619 h 6737897"/>
              <a:gd name="connsiteX7" fmla="*/ 294635 w 4322220"/>
              <a:gd name="connsiteY7" fmla="*/ 3194446 h 6737897"/>
              <a:gd name="connsiteX8" fmla="*/ 254878 w 4322220"/>
              <a:gd name="connsiteY8" fmla="*/ 3154690 h 6737897"/>
              <a:gd name="connsiteX9" fmla="*/ 215122 w 4322220"/>
              <a:gd name="connsiteY9" fmla="*/ 3140233 h 6737897"/>
              <a:gd name="connsiteX10" fmla="*/ 193436 w 4322220"/>
              <a:gd name="connsiteY10" fmla="*/ 3183604 h 6737897"/>
              <a:gd name="connsiteX11" fmla="*/ 265721 w 4322220"/>
              <a:gd name="connsiteY11" fmla="*/ 3248660 h 6737897"/>
              <a:gd name="connsiteX12" fmla="*/ 197051 w 4322220"/>
              <a:gd name="connsiteY12" fmla="*/ 3281188 h 6737897"/>
              <a:gd name="connsiteX13" fmla="*/ 124766 w 4322220"/>
              <a:gd name="connsiteY13" fmla="*/ 3281188 h 6737897"/>
              <a:gd name="connsiteX14" fmla="*/ 77781 w 4322220"/>
              <a:gd name="connsiteY14" fmla="*/ 3320944 h 6737897"/>
              <a:gd name="connsiteX15" fmla="*/ 121152 w 4322220"/>
              <a:gd name="connsiteY15" fmla="*/ 3382386 h 6737897"/>
              <a:gd name="connsiteX16" fmla="*/ 157294 w 4322220"/>
              <a:gd name="connsiteY16" fmla="*/ 3425757 h 6737897"/>
              <a:gd name="connsiteX17" fmla="*/ 168137 w 4322220"/>
              <a:gd name="connsiteY17" fmla="*/ 3519727 h 6737897"/>
              <a:gd name="connsiteX18" fmla="*/ 251264 w 4322220"/>
              <a:gd name="connsiteY18" fmla="*/ 3537798 h 6737897"/>
              <a:gd name="connsiteX19" fmla="*/ 301863 w 4322220"/>
              <a:gd name="connsiteY19" fmla="*/ 3624540 h 6737897"/>
              <a:gd name="connsiteX20" fmla="*/ 370534 w 4322220"/>
              <a:gd name="connsiteY20" fmla="*/ 3545027 h 6737897"/>
              <a:gd name="connsiteX21" fmla="*/ 392219 w 4322220"/>
              <a:gd name="connsiteY21" fmla="*/ 3638997 h 6737897"/>
              <a:gd name="connsiteX22" fmla="*/ 424747 w 4322220"/>
              <a:gd name="connsiteY22" fmla="*/ 3563098 h 6737897"/>
              <a:gd name="connsiteX23" fmla="*/ 471732 w 4322220"/>
              <a:gd name="connsiteY23" fmla="*/ 3530570 h 6737897"/>
              <a:gd name="connsiteX24" fmla="*/ 442818 w 4322220"/>
              <a:gd name="connsiteY24" fmla="*/ 3483585 h 6737897"/>
              <a:gd name="connsiteX25" fmla="*/ 551245 w 4322220"/>
              <a:gd name="connsiteY25" fmla="*/ 3404072 h 6737897"/>
              <a:gd name="connsiteX26" fmla="*/ 627144 w 4322220"/>
              <a:gd name="connsiteY26" fmla="*/ 3570326 h 6737897"/>
              <a:gd name="connsiteX27" fmla="*/ 674129 w 4322220"/>
              <a:gd name="connsiteY27" fmla="*/ 3570326 h 6737897"/>
              <a:gd name="connsiteX28" fmla="*/ 674129 w 4322220"/>
              <a:gd name="connsiteY28" fmla="*/ 3675139 h 6737897"/>
              <a:gd name="connsiteX29" fmla="*/ 703043 w 4322220"/>
              <a:gd name="connsiteY29" fmla="*/ 3696824 h 6737897"/>
              <a:gd name="connsiteX30" fmla="*/ 811469 w 4322220"/>
              <a:gd name="connsiteY30" fmla="*/ 3660682 h 6737897"/>
              <a:gd name="connsiteX31" fmla="*/ 898211 w 4322220"/>
              <a:gd name="connsiteY31" fmla="*/ 3732967 h 6737897"/>
              <a:gd name="connsiteX32" fmla="*/ 1010252 w 4322220"/>
              <a:gd name="connsiteY32" fmla="*/ 3624540 h 6737897"/>
              <a:gd name="connsiteX33" fmla="*/ 863489 w 4322220"/>
              <a:gd name="connsiteY33" fmla="*/ 6737897 h 6737897"/>
              <a:gd name="connsiteX34" fmla="*/ 4322220 w 4322220"/>
              <a:gd name="connsiteY34" fmla="*/ 6669011 h 6737897"/>
              <a:gd name="connsiteX35" fmla="*/ 4238060 w 4322220"/>
              <a:gd name="connsiteY35" fmla="*/ 141152 h 6737897"/>
              <a:gd name="connsiteX36" fmla="*/ 84277 w 4322220"/>
              <a:gd name="connsiteY36" fmla="*/ 38191 h 6737897"/>
              <a:gd name="connsiteX37" fmla="*/ 825926 w 4322220"/>
              <a:gd name="connsiteY37" fmla="*/ 2710140 h 6737897"/>
              <a:gd name="connsiteX38" fmla="*/ 619915 w 4322220"/>
              <a:gd name="connsiteY38" fmla="*/ 2851095 h 6737897"/>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63824 w 4315510"/>
              <a:gd name="connsiteY20" fmla="*/ 3541744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36108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63824 w 4315510"/>
              <a:gd name="connsiteY20" fmla="*/ 3541744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51591 w 4315510"/>
              <a:gd name="connsiteY20" fmla="*/ 3557035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804759 w 4315510"/>
              <a:gd name="connsiteY30" fmla="*/ 3657399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613205 w 4315510"/>
              <a:gd name="connsiteY0" fmla="*/ 2847812 h 6734614"/>
              <a:gd name="connsiteX1" fmla="*/ 573449 w 4315510"/>
              <a:gd name="connsiteY1" fmla="*/ 2949010 h 6734614"/>
              <a:gd name="connsiteX2" fmla="*/ 465022 w 4315510"/>
              <a:gd name="connsiteY2" fmla="*/ 2927325 h 6734614"/>
              <a:gd name="connsiteX3" fmla="*/ 399966 w 4315510"/>
              <a:gd name="connsiteY3" fmla="*/ 2981538 h 6734614"/>
              <a:gd name="connsiteX4" fmla="*/ 374666 w 4315510"/>
              <a:gd name="connsiteY4" fmla="*/ 3024909 h 6734614"/>
              <a:gd name="connsiteX5" fmla="*/ 371052 w 4315510"/>
              <a:gd name="connsiteY5" fmla="*/ 3079122 h 6734614"/>
              <a:gd name="connsiteX6" fmla="*/ 324067 w 4315510"/>
              <a:gd name="connsiteY6" fmla="*/ 3133336 h 6734614"/>
              <a:gd name="connsiteX7" fmla="*/ 287925 w 4315510"/>
              <a:gd name="connsiteY7" fmla="*/ 3191163 h 6734614"/>
              <a:gd name="connsiteX8" fmla="*/ 248168 w 4315510"/>
              <a:gd name="connsiteY8" fmla="*/ 3151407 h 6734614"/>
              <a:gd name="connsiteX9" fmla="*/ 208412 w 4315510"/>
              <a:gd name="connsiteY9" fmla="*/ 3136950 h 6734614"/>
              <a:gd name="connsiteX10" fmla="*/ 186726 w 4315510"/>
              <a:gd name="connsiteY10" fmla="*/ 3180321 h 6734614"/>
              <a:gd name="connsiteX11" fmla="*/ 259011 w 4315510"/>
              <a:gd name="connsiteY11" fmla="*/ 3245377 h 6734614"/>
              <a:gd name="connsiteX12" fmla="*/ 190341 w 4315510"/>
              <a:gd name="connsiteY12" fmla="*/ 3277905 h 6734614"/>
              <a:gd name="connsiteX13" fmla="*/ 118056 w 4315510"/>
              <a:gd name="connsiteY13" fmla="*/ 3277905 h 6734614"/>
              <a:gd name="connsiteX14" fmla="*/ 71071 w 4315510"/>
              <a:gd name="connsiteY14" fmla="*/ 3317661 h 6734614"/>
              <a:gd name="connsiteX15" fmla="*/ 114442 w 4315510"/>
              <a:gd name="connsiteY15" fmla="*/ 3379103 h 6734614"/>
              <a:gd name="connsiteX16" fmla="*/ 150584 w 4315510"/>
              <a:gd name="connsiteY16" fmla="*/ 3422474 h 6734614"/>
              <a:gd name="connsiteX17" fmla="*/ 161427 w 4315510"/>
              <a:gd name="connsiteY17" fmla="*/ 3516444 h 6734614"/>
              <a:gd name="connsiteX18" fmla="*/ 244554 w 4315510"/>
              <a:gd name="connsiteY18" fmla="*/ 3534515 h 6734614"/>
              <a:gd name="connsiteX19" fmla="*/ 295153 w 4315510"/>
              <a:gd name="connsiteY19" fmla="*/ 3621257 h 6734614"/>
              <a:gd name="connsiteX20" fmla="*/ 351591 w 4315510"/>
              <a:gd name="connsiteY20" fmla="*/ 3557035 h 6734614"/>
              <a:gd name="connsiteX21" fmla="*/ 385509 w 4315510"/>
              <a:gd name="connsiteY21" fmla="*/ 3635714 h 6734614"/>
              <a:gd name="connsiteX22" fmla="*/ 418037 w 4315510"/>
              <a:gd name="connsiteY22" fmla="*/ 3559815 h 6734614"/>
              <a:gd name="connsiteX23" fmla="*/ 465022 w 4315510"/>
              <a:gd name="connsiteY23" fmla="*/ 3527287 h 6734614"/>
              <a:gd name="connsiteX24" fmla="*/ 466690 w 4315510"/>
              <a:gd name="connsiteY24" fmla="*/ 3480302 h 6734614"/>
              <a:gd name="connsiteX25" fmla="*/ 544535 w 4315510"/>
              <a:gd name="connsiteY25" fmla="*/ 3400789 h 6734614"/>
              <a:gd name="connsiteX26" fmla="*/ 620434 w 4315510"/>
              <a:gd name="connsiteY26" fmla="*/ 3567043 h 6734614"/>
              <a:gd name="connsiteX27" fmla="*/ 667419 w 4315510"/>
              <a:gd name="connsiteY27" fmla="*/ 3567043 h 6734614"/>
              <a:gd name="connsiteX28" fmla="*/ 667419 w 4315510"/>
              <a:gd name="connsiteY28" fmla="*/ 3671856 h 6734614"/>
              <a:gd name="connsiteX29" fmla="*/ 696333 w 4315510"/>
              <a:gd name="connsiteY29" fmla="*/ 3693541 h 6734614"/>
              <a:gd name="connsiteX30" fmla="*/ 792526 w 4315510"/>
              <a:gd name="connsiteY30" fmla="*/ 3694097 h 6734614"/>
              <a:gd name="connsiteX31" fmla="*/ 891501 w 4315510"/>
              <a:gd name="connsiteY31" fmla="*/ 3729684 h 6734614"/>
              <a:gd name="connsiteX32" fmla="*/ 1003542 w 4315510"/>
              <a:gd name="connsiteY32" fmla="*/ 3621257 h 6734614"/>
              <a:gd name="connsiteX33" fmla="*/ 856779 w 4315510"/>
              <a:gd name="connsiteY33" fmla="*/ 6734614 h 6734614"/>
              <a:gd name="connsiteX34" fmla="*/ 4315510 w 4315510"/>
              <a:gd name="connsiteY34" fmla="*/ 6665728 h 6734614"/>
              <a:gd name="connsiteX35" fmla="*/ 4231350 w 4315510"/>
              <a:gd name="connsiteY35" fmla="*/ 137869 h 6734614"/>
              <a:gd name="connsiteX36" fmla="*/ 77567 w 4315510"/>
              <a:gd name="connsiteY36" fmla="*/ 34908 h 6734614"/>
              <a:gd name="connsiteX37" fmla="*/ 819216 w 4315510"/>
              <a:gd name="connsiteY37" fmla="*/ 2706857 h 6734614"/>
              <a:gd name="connsiteX38" fmla="*/ 613205 w 4315510"/>
              <a:gd name="connsiteY38" fmla="*/ 2847812 h 6734614"/>
              <a:gd name="connsiteX0" fmla="*/ 720771 w 4423076"/>
              <a:gd name="connsiteY0" fmla="*/ 2812904 h 6699706"/>
              <a:gd name="connsiteX1" fmla="*/ 681015 w 4423076"/>
              <a:gd name="connsiteY1" fmla="*/ 2914102 h 6699706"/>
              <a:gd name="connsiteX2" fmla="*/ 572588 w 4423076"/>
              <a:gd name="connsiteY2" fmla="*/ 2892417 h 6699706"/>
              <a:gd name="connsiteX3" fmla="*/ 507532 w 4423076"/>
              <a:gd name="connsiteY3" fmla="*/ 2946630 h 6699706"/>
              <a:gd name="connsiteX4" fmla="*/ 482232 w 4423076"/>
              <a:gd name="connsiteY4" fmla="*/ 2990001 h 6699706"/>
              <a:gd name="connsiteX5" fmla="*/ 478618 w 4423076"/>
              <a:gd name="connsiteY5" fmla="*/ 3044214 h 6699706"/>
              <a:gd name="connsiteX6" fmla="*/ 431633 w 4423076"/>
              <a:gd name="connsiteY6" fmla="*/ 3098428 h 6699706"/>
              <a:gd name="connsiteX7" fmla="*/ 395491 w 4423076"/>
              <a:gd name="connsiteY7" fmla="*/ 3156255 h 6699706"/>
              <a:gd name="connsiteX8" fmla="*/ 355734 w 4423076"/>
              <a:gd name="connsiteY8" fmla="*/ 3116499 h 6699706"/>
              <a:gd name="connsiteX9" fmla="*/ 315978 w 4423076"/>
              <a:gd name="connsiteY9" fmla="*/ 3102042 h 6699706"/>
              <a:gd name="connsiteX10" fmla="*/ 294292 w 4423076"/>
              <a:gd name="connsiteY10" fmla="*/ 3145413 h 6699706"/>
              <a:gd name="connsiteX11" fmla="*/ 366577 w 4423076"/>
              <a:gd name="connsiteY11" fmla="*/ 3210469 h 6699706"/>
              <a:gd name="connsiteX12" fmla="*/ 297907 w 4423076"/>
              <a:gd name="connsiteY12" fmla="*/ 3242997 h 6699706"/>
              <a:gd name="connsiteX13" fmla="*/ 225622 w 4423076"/>
              <a:gd name="connsiteY13" fmla="*/ 3242997 h 6699706"/>
              <a:gd name="connsiteX14" fmla="*/ 178637 w 4423076"/>
              <a:gd name="connsiteY14" fmla="*/ 3282753 h 6699706"/>
              <a:gd name="connsiteX15" fmla="*/ 222008 w 4423076"/>
              <a:gd name="connsiteY15" fmla="*/ 3344195 h 6699706"/>
              <a:gd name="connsiteX16" fmla="*/ 258150 w 4423076"/>
              <a:gd name="connsiteY16" fmla="*/ 3387566 h 6699706"/>
              <a:gd name="connsiteX17" fmla="*/ 268993 w 4423076"/>
              <a:gd name="connsiteY17" fmla="*/ 3481536 h 6699706"/>
              <a:gd name="connsiteX18" fmla="*/ 352120 w 4423076"/>
              <a:gd name="connsiteY18" fmla="*/ 3499607 h 6699706"/>
              <a:gd name="connsiteX19" fmla="*/ 402719 w 4423076"/>
              <a:gd name="connsiteY19" fmla="*/ 3586349 h 6699706"/>
              <a:gd name="connsiteX20" fmla="*/ 459157 w 4423076"/>
              <a:gd name="connsiteY20" fmla="*/ 3522127 h 6699706"/>
              <a:gd name="connsiteX21" fmla="*/ 493075 w 4423076"/>
              <a:gd name="connsiteY21" fmla="*/ 3600806 h 6699706"/>
              <a:gd name="connsiteX22" fmla="*/ 525603 w 4423076"/>
              <a:gd name="connsiteY22" fmla="*/ 3524907 h 6699706"/>
              <a:gd name="connsiteX23" fmla="*/ 572588 w 4423076"/>
              <a:gd name="connsiteY23" fmla="*/ 3492379 h 6699706"/>
              <a:gd name="connsiteX24" fmla="*/ 574256 w 4423076"/>
              <a:gd name="connsiteY24" fmla="*/ 3445394 h 6699706"/>
              <a:gd name="connsiteX25" fmla="*/ 652101 w 4423076"/>
              <a:gd name="connsiteY25" fmla="*/ 3365881 h 6699706"/>
              <a:gd name="connsiteX26" fmla="*/ 728000 w 4423076"/>
              <a:gd name="connsiteY26" fmla="*/ 3532135 h 6699706"/>
              <a:gd name="connsiteX27" fmla="*/ 774985 w 4423076"/>
              <a:gd name="connsiteY27" fmla="*/ 3532135 h 6699706"/>
              <a:gd name="connsiteX28" fmla="*/ 774985 w 4423076"/>
              <a:gd name="connsiteY28" fmla="*/ 3636948 h 6699706"/>
              <a:gd name="connsiteX29" fmla="*/ 803899 w 4423076"/>
              <a:gd name="connsiteY29" fmla="*/ 3658633 h 6699706"/>
              <a:gd name="connsiteX30" fmla="*/ 900092 w 4423076"/>
              <a:gd name="connsiteY30" fmla="*/ 3659189 h 6699706"/>
              <a:gd name="connsiteX31" fmla="*/ 999067 w 4423076"/>
              <a:gd name="connsiteY31" fmla="*/ 3694776 h 6699706"/>
              <a:gd name="connsiteX32" fmla="*/ 1111108 w 4423076"/>
              <a:gd name="connsiteY32" fmla="*/ 3586349 h 6699706"/>
              <a:gd name="connsiteX33" fmla="*/ 964345 w 4423076"/>
              <a:gd name="connsiteY33" fmla="*/ 6699706 h 6699706"/>
              <a:gd name="connsiteX34" fmla="*/ 4423076 w 4423076"/>
              <a:gd name="connsiteY34" fmla="*/ 6630820 h 6699706"/>
              <a:gd name="connsiteX35" fmla="*/ 4338916 w 4423076"/>
              <a:gd name="connsiteY35" fmla="*/ 102961 h 6699706"/>
              <a:gd name="connsiteX36" fmla="*/ 185133 w 4423076"/>
              <a:gd name="connsiteY36" fmla="*/ 0 h 6699706"/>
              <a:gd name="connsiteX37" fmla="*/ 720771 w 4423076"/>
              <a:gd name="connsiteY37" fmla="*/ 2812904 h 6699706"/>
              <a:gd name="connsiteX0" fmla="*/ 190750 w 4428693"/>
              <a:gd name="connsiteY0" fmla="*/ 0 h 6699706"/>
              <a:gd name="connsiteX1" fmla="*/ 686632 w 4428693"/>
              <a:gd name="connsiteY1" fmla="*/ 2914102 h 6699706"/>
              <a:gd name="connsiteX2" fmla="*/ 578205 w 4428693"/>
              <a:gd name="connsiteY2" fmla="*/ 2892417 h 6699706"/>
              <a:gd name="connsiteX3" fmla="*/ 513149 w 4428693"/>
              <a:gd name="connsiteY3" fmla="*/ 2946630 h 6699706"/>
              <a:gd name="connsiteX4" fmla="*/ 487849 w 4428693"/>
              <a:gd name="connsiteY4" fmla="*/ 2990001 h 6699706"/>
              <a:gd name="connsiteX5" fmla="*/ 484235 w 4428693"/>
              <a:gd name="connsiteY5" fmla="*/ 3044214 h 6699706"/>
              <a:gd name="connsiteX6" fmla="*/ 437250 w 4428693"/>
              <a:gd name="connsiteY6" fmla="*/ 3098428 h 6699706"/>
              <a:gd name="connsiteX7" fmla="*/ 401108 w 4428693"/>
              <a:gd name="connsiteY7" fmla="*/ 3156255 h 6699706"/>
              <a:gd name="connsiteX8" fmla="*/ 361351 w 4428693"/>
              <a:gd name="connsiteY8" fmla="*/ 3116499 h 6699706"/>
              <a:gd name="connsiteX9" fmla="*/ 321595 w 4428693"/>
              <a:gd name="connsiteY9" fmla="*/ 3102042 h 6699706"/>
              <a:gd name="connsiteX10" fmla="*/ 299909 w 4428693"/>
              <a:gd name="connsiteY10" fmla="*/ 3145413 h 6699706"/>
              <a:gd name="connsiteX11" fmla="*/ 372194 w 4428693"/>
              <a:gd name="connsiteY11" fmla="*/ 3210469 h 6699706"/>
              <a:gd name="connsiteX12" fmla="*/ 303524 w 4428693"/>
              <a:gd name="connsiteY12" fmla="*/ 3242997 h 6699706"/>
              <a:gd name="connsiteX13" fmla="*/ 231239 w 4428693"/>
              <a:gd name="connsiteY13" fmla="*/ 3242997 h 6699706"/>
              <a:gd name="connsiteX14" fmla="*/ 184254 w 4428693"/>
              <a:gd name="connsiteY14" fmla="*/ 3282753 h 6699706"/>
              <a:gd name="connsiteX15" fmla="*/ 227625 w 4428693"/>
              <a:gd name="connsiteY15" fmla="*/ 3344195 h 6699706"/>
              <a:gd name="connsiteX16" fmla="*/ 263767 w 4428693"/>
              <a:gd name="connsiteY16" fmla="*/ 3387566 h 6699706"/>
              <a:gd name="connsiteX17" fmla="*/ 274610 w 4428693"/>
              <a:gd name="connsiteY17" fmla="*/ 3481536 h 6699706"/>
              <a:gd name="connsiteX18" fmla="*/ 357737 w 4428693"/>
              <a:gd name="connsiteY18" fmla="*/ 3499607 h 6699706"/>
              <a:gd name="connsiteX19" fmla="*/ 408336 w 4428693"/>
              <a:gd name="connsiteY19" fmla="*/ 3586349 h 6699706"/>
              <a:gd name="connsiteX20" fmla="*/ 464774 w 4428693"/>
              <a:gd name="connsiteY20" fmla="*/ 3522127 h 6699706"/>
              <a:gd name="connsiteX21" fmla="*/ 498692 w 4428693"/>
              <a:gd name="connsiteY21" fmla="*/ 3600806 h 6699706"/>
              <a:gd name="connsiteX22" fmla="*/ 531220 w 4428693"/>
              <a:gd name="connsiteY22" fmla="*/ 3524907 h 6699706"/>
              <a:gd name="connsiteX23" fmla="*/ 578205 w 4428693"/>
              <a:gd name="connsiteY23" fmla="*/ 3492379 h 6699706"/>
              <a:gd name="connsiteX24" fmla="*/ 579873 w 4428693"/>
              <a:gd name="connsiteY24" fmla="*/ 3445394 h 6699706"/>
              <a:gd name="connsiteX25" fmla="*/ 657718 w 4428693"/>
              <a:gd name="connsiteY25" fmla="*/ 3365881 h 6699706"/>
              <a:gd name="connsiteX26" fmla="*/ 733617 w 4428693"/>
              <a:gd name="connsiteY26" fmla="*/ 3532135 h 6699706"/>
              <a:gd name="connsiteX27" fmla="*/ 780602 w 4428693"/>
              <a:gd name="connsiteY27" fmla="*/ 3532135 h 6699706"/>
              <a:gd name="connsiteX28" fmla="*/ 780602 w 4428693"/>
              <a:gd name="connsiteY28" fmla="*/ 3636948 h 6699706"/>
              <a:gd name="connsiteX29" fmla="*/ 809516 w 4428693"/>
              <a:gd name="connsiteY29" fmla="*/ 3658633 h 6699706"/>
              <a:gd name="connsiteX30" fmla="*/ 905709 w 4428693"/>
              <a:gd name="connsiteY30" fmla="*/ 3659189 h 6699706"/>
              <a:gd name="connsiteX31" fmla="*/ 1004684 w 4428693"/>
              <a:gd name="connsiteY31" fmla="*/ 3694776 h 6699706"/>
              <a:gd name="connsiteX32" fmla="*/ 1116725 w 4428693"/>
              <a:gd name="connsiteY32" fmla="*/ 3586349 h 6699706"/>
              <a:gd name="connsiteX33" fmla="*/ 969962 w 4428693"/>
              <a:gd name="connsiteY33" fmla="*/ 6699706 h 6699706"/>
              <a:gd name="connsiteX34" fmla="*/ 4428693 w 4428693"/>
              <a:gd name="connsiteY34" fmla="*/ 6630820 h 6699706"/>
              <a:gd name="connsiteX35" fmla="*/ 4344533 w 4428693"/>
              <a:gd name="connsiteY35" fmla="*/ 102961 h 6699706"/>
              <a:gd name="connsiteX36" fmla="*/ 190750 w 4428693"/>
              <a:gd name="connsiteY36" fmla="*/ 0 h 6699706"/>
              <a:gd name="connsiteX0" fmla="*/ 189483 w 4427426"/>
              <a:gd name="connsiteY0" fmla="*/ 0 h 6699706"/>
              <a:gd name="connsiteX1" fmla="*/ 685365 w 4427426"/>
              <a:gd name="connsiteY1" fmla="*/ 2914102 h 6699706"/>
              <a:gd name="connsiteX2" fmla="*/ 511882 w 4427426"/>
              <a:gd name="connsiteY2" fmla="*/ 2946630 h 6699706"/>
              <a:gd name="connsiteX3" fmla="*/ 486582 w 4427426"/>
              <a:gd name="connsiteY3" fmla="*/ 2990001 h 6699706"/>
              <a:gd name="connsiteX4" fmla="*/ 482968 w 4427426"/>
              <a:gd name="connsiteY4" fmla="*/ 3044214 h 6699706"/>
              <a:gd name="connsiteX5" fmla="*/ 435983 w 4427426"/>
              <a:gd name="connsiteY5" fmla="*/ 3098428 h 6699706"/>
              <a:gd name="connsiteX6" fmla="*/ 399841 w 4427426"/>
              <a:gd name="connsiteY6" fmla="*/ 3156255 h 6699706"/>
              <a:gd name="connsiteX7" fmla="*/ 360084 w 4427426"/>
              <a:gd name="connsiteY7" fmla="*/ 3116499 h 6699706"/>
              <a:gd name="connsiteX8" fmla="*/ 320328 w 4427426"/>
              <a:gd name="connsiteY8" fmla="*/ 3102042 h 6699706"/>
              <a:gd name="connsiteX9" fmla="*/ 298642 w 4427426"/>
              <a:gd name="connsiteY9" fmla="*/ 3145413 h 6699706"/>
              <a:gd name="connsiteX10" fmla="*/ 370927 w 4427426"/>
              <a:gd name="connsiteY10" fmla="*/ 3210469 h 6699706"/>
              <a:gd name="connsiteX11" fmla="*/ 302257 w 4427426"/>
              <a:gd name="connsiteY11" fmla="*/ 3242997 h 6699706"/>
              <a:gd name="connsiteX12" fmla="*/ 229972 w 4427426"/>
              <a:gd name="connsiteY12" fmla="*/ 3242997 h 6699706"/>
              <a:gd name="connsiteX13" fmla="*/ 182987 w 4427426"/>
              <a:gd name="connsiteY13" fmla="*/ 3282753 h 6699706"/>
              <a:gd name="connsiteX14" fmla="*/ 226358 w 4427426"/>
              <a:gd name="connsiteY14" fmla="*/ 3344195 h 6699706"/>
              <a:gd name="connsiteX15" fmla="*/ 262500 w 4427426"/>
              <a:gd name="connsiteY15" fmla="*/ 3387566 h 6699706"/>
              <a:gd name="connsiteX16" fmla="*/ 273343 w 4427426"/>
              <a:gd name="connsiteY16" fmla="*/ 3481536 h 6699706"/>
              <a:gd name="connsiteX17" fmla="*/ 356470 w 4427426"/>
              <a:gd name="connsiteY17" fmla="*/ 3499607 h 6699706"/>
              <a:gd name="connsiteX18" fmla="*/ 407069 w 4427426"/>
              <a:gd name="connsiteY18" fmla="*/ 3586349 h 6699706"/>
              <a:gd name="connsiteX19" fmla="*/ 463507 w 4427426"/>
              <a:gd name="connsiteY19" fmla="*/ 3522127 h 6699706"/>
              <a:gd name="connsiteX20" fmla="*/ 497425 w 4427426"/>
              <a:gd name="connsiteY20" fmla="*/ 3600806 h 6699706"/>
              <a:gd name="connsiteX21" fmla="*/ 529953 w 4427426"/>
              <a:gd name="connsiteY21" fmla="*/ 3524907 h 6699706"/>
              <a:gd name="connsiteX22" fmla="*/ 576938 w 4427426"/>
              <a:gd name="connsiteY22" fmla="*/ 3492379 h 6699706"/>
              <a:gd name="connsiteX23" fmla="*/ 578606 w 4427426"/>
              <a:gd name="connsiteY23" fmla="*/ 3445394 h 6699706"/>
              <a:gd name="connsiteX24" fmla="*/ 656451 w 4427426"/>
              <a:gd name="connsiteY24" fmla="*/ 3365881 h 6699706"/>
              <a:gd name="connsiteX25" fmla="*/ 732350 w 4427426"/>
              <a:gd name="connsiteY25" fmla="*/ 3532135 h 6699706"/>
              <a:gd name="connsiteX26" fmla="*/ 779335 w 4427426"/>
              <a:gd name="connsiteY26" fmla="*/ 3532135 h 6699706"/>
              <a:gd name="connsiteX27" fmla="*/ 779335 w 4427426"/>
              <a:gd name="connsiteY27" fmla="*/ 3636948 h 6699706"/>
              <a:gd name="connsiteX28" fmla="*/ 808249 w 4427426"/>
              <a:gd name="connsiteY28" fmla="*/ 3658633 h 6699706"/>
              <a:gd name="connsiteX29" fmla="*/ 904442 w 4427426"/>
              <a:gd name="connsiteY29" fmla="*/ 3659189 h 6699706"/>
              <a:gd name="connsiteX30" fmla="*/ 1003417 w 4427426"/>
              <a:gd name="connsiteY30" fmla="*/ 3694776 h 6699706"/>
              <a:gd name="connsiteX31" fmla="*/ 1115458 w 4427426"/>
              <a:gd name="connsiteY31" fmla="*/ 3586349 h 6699706"/>
              <a:gd name="connsiteX32" fmla="*/ 968695 w 4427426"/>
              <a:gd name="connsiteY32" fmla="*/ 6699706 h 6699706"/>
              <a:gd name="connsiteX33" fmla="*/ 4427426 w 4427426"/>
              <a:gd name="connsiteY33" fmla="*/ 6630820 h 6699706"/>
              <a:gd name="connsiteX34" fmla="*/ 4343266 w 4427426"/>
              <a:gd name="connsiteY34" fmla="*/ 102961 h 6699706"/>
              <a:gd name="connsiteX35" fmla="*/ 189483 w 4427426"/>
              <a:gd name="connsiteY35" fmla="*/ 0 h 6699706"/>
              <a:gd name="connsiteX0" fmla="*/ 226145 w 4464088"/>
              <a:gd name="connsiteY0" fmla="*/ 0 h 6699706"/>
              <a:gd name="connsiteX1" fmla="*/ 548544 w 4464088"/>
              <a:gd name="connsiteY1" fmla="*/ 2946630 h 6699706"/>
              <a:gd name="connsiteX2" fmla="*/ 523244 w 4464088"/>
              <a:gd name="connsiteY2" fmla="*/ 2990001 h 6699706"/>
              <a:gd name="connsiteX3" fmla="*/ 519630 w 4464088"/>
              <a:gd name="connsiteY3" fmla="*/ 3044214 h 6699706"/>
              <a:gd name="connsiteX4" fmla="*/ 472645 w 4464088"/>
              <a:gd name="connsiteY4" fmla="*/ 3098428 h 6699706"/>
              <a:gd name="connsiteX5" fmla="*/ 436503 w 4464088"/>
              <a:gd name="connsiteY5" fmla="*/ 3156255 h 6699706"/>
              <a:gd name="connsiteX6" fmla="*/ 396746 w 4464088"/>
              <a:gd name="connsiteY6" fmla="*/ 3116499 h 6699706"/>
              <a:gd name="connsiteX7" fmla="*/ 356990 w 4464088"/>
              <a:gd name="connsiteY7" fmla="*/ 3102042 h 6699706"/>
              <a:gd name="connsiteX8" fmla="*/ 335304 w 4464088"/>
              <a:gd name="connsiteY8" fmla="*/ 3145413 h 6699706"/>
              <a:gd name="connsiteX9" fmla="*/ 407589 w 4464088"/>
              <a:gd name="connsiteY9" fmla="*/ 3210469 h 6699706"/>
              <a:gd name="connsiteX10" fmla="*/ 338919 w 4464088"/>
              <a:gd name="connsiteY10" fmla="*/ 3242997 h 6699706"/>
              <a:gd name="connsiteX11" fmla="*/ 266634 w 4464088"/>
              <a:gd name="connsiteY11" fmla="*/ 3242997 h 6699706"/>
              <a:gd name="connsiteX12" fmla="*/ 219649 w 4464088"/>
              <a:gd name="connsiteY12" fmla="*/ 3282753 h 6699706"/>
              <a:gd name="connsiteX13" fmla="*/ 263020 w 4464088"/>
              <a:gd name="connsiteY13" fmla="*/ 3344195 h 6699706"/>
              <a:gd name="connsiteX14" fmla="*/ 299162 w 4464088"/>
              <a:gd name="connsiteY14" fmla="*/ 3387566 h 6699706"/>
              <a:gd name="connsiteX15" fmla="*/ 310005 w 4464088"/>
              <a:gd name="connsiteY15" fmla="*/ 3481536 h 6699706"/>
              <a:gd name="connsiteX16" fmla="*/ 393132 w 4464088"/>
              <a:gd name="connsiteY16" fmla="*/ 3499607 h 6699706"/>
              <a:gd name="connsiteX17" fmla="*/ 443731 w 4464088"/>
              <a:gd name="connsiteY17" fmla="*/ 3586349 h 6699706"/>
              <a:gd name="connsiteX18" fmla="*/ 500169 w 4464088"/>
              <a:gd name="connsiteY18" fmla="*/ 3522127 h 6699706"/>
              <a:gd name="connsiteX19" fmla="*/ 534087 w 4464088"/>
              <a:gd name="connsiteY19" fmla="*/ 3600806 h 6699706"/>
              <a:gd name="connsiteX20" fmla="*/ 566615 w 4464088"/>
              <a:gd name="connsiteY20" fmla="*/ 3524907 h 6699706"/>
              <a:gd name="connsiteX21" fmla="*/ 613600 w 4464088"/>
              <a:gd name="connsiteY21" fmla="*/ 3492379 h 6699706"/>
              <a:gd name="connsiteX22" fmla="*/ 615268 w 4464088"/>
              <a:gd name="connsiteY22" fmla="*/ 3445394 h 6699706"/>
              <a:gd name="connsiteX23" fmla="*/ 693113 w 4464088"/>
              <a:gd name="connsiteY23" fmla="*/ 3365881 h 6699706"/>
              <a:gd name="connsiteX24" fmla="*/ 769012 w 4464088"/>
              <a:gd name="connsiteY24" fmla="*/ 3532135 h 6699706"/>
              <a:gd name="connsiteX25" fmla="*/ 815997 w 4464088"/>
              <a:gd name="connsiteY25" fmla="*/ 3532135 h 6699706"/>
              <a:gd name="connsiteX26" fmla="*/ 815997 w 4464088"/>
              <a:gd name="connsiteY26" fmla="*/ 3636948 h 6699706"/>
              <a:gd name="connsiteX27" fmla="*/ 844911 w 4464088"/>
              <a:gd name="connsiteY27" fmla="*/ 3658633 h 6699706"/>
              <a:gd name="connsiteX28" fmla="*/ 941104 w 4464088"/>
              <a:gd name="connsiteY28" fmla="*/ 3659189 h 6699706"/>
              <a:gd name="connsiteX29" fmla="*/ 1040079 w 4464088"/>
              <a:gd name="connsiteY29" fmla="*/ 3694776 h 6699706"/>
              <a:gd name="connsiteX30" fmla="*/ 1152120 w 4464088"/>
              <a:gd name="connsiteY30" fmla="*/ 3586349 h 6699706"/>
              <a:gd name="connsiteX31" fmla="*/ 1005357 w 4464088"/>
              <a:gd name="connsiteY31" fmla="*/ 6699706 h 6699706"/>
              <a:gd name="connsiteX32" fmla="*/ 4464088 w 4464088"/>
              <a:gd name="connsiteY32" fmla="*/ 6630820 h 6699706"/>
              <a:gd name="connsiteX33" fmla="*/ 4379928 w 4464088"/>
              <a:gd name="connsiteY33" fmla="*/ 102961 h 6699706"/>
              <a:gd name="connsiteX34" fmla="*/ 226145 w 4464088"/>
              <a:gd name="connsiteY34" fmla="*/ 0 h 6699706"/>
              <a:gd name="connsiteX0" fmla="*/ 226145 w 4464088"/>
              <a:gd name="connsiteY0" fmla="*/ 0 h 6699706"/>
              <a:gd name="connsiteX1" fmla="*/ 548544 w 4464088"/>
              <a:gd name="connsiteY1" fmla="*/ 2946630 h 6699706"/>
              <a:gd name="connsiteX2" fmla="*/ 523244 w 4464088"/>
              <a:gd name="connsiteY2" fmla="*/ 2990001 h 6699706"/>
              <a:gd name="connsiteX3" fmla="*/ 472645 w 4464088"/>
              <a:gd name="connsiteY3" fmla="*/ 3098428 h 6699706"/>
              <a:gd name="connsiteX4" fmla="*/ 436503 w 4464088"/>
              <a:gd name="connsiteY4" fmla="*/ 3156255 h 6699706"/>
              <a:gd name="connsiteX5" fmla="*/ 396746 w 4464088"/>
              <a:gd name="connsiteY5" fmla="*/ 3116499 h 6699706"/>
              <a:gd name="connsiteX6" fmla="*/ 356990 w 4464088"/>
              <a:gd name="connsiteY6" fmla="*/ 3102042 h 6699706"/>
              <a:gd name="connsiteX7" fmla="*/ 335304 w 4464088"/>
              <a:gd name="connsiteY7" fmla="*/ 3145413 h 6699706"/>
              <a:gd name="connsiteX8" fmla="*/ 407589 w 4464088"/>
              <a:gd name="connsiteY8" fmla="*/ 3210469 h 6699706"/>
              <a:gd name="connsiteX9" fmla="*/ 338919 w 4464088"/>
              <a:gd name="connsiteY9" fmla="*/ 3242997 h 6699706"/>
              <a:gd name="connsiteX10" fmla="*/ 266634 w 4464088"/>
              <a:gd name="connsiteY10" fmla="*/ 3242997 h 6699706"/>
              <a:gd name="connsiteX11" fmla="*/ 219649 w 4464088"/>
              <a:gd name="connsiteY11" fmla="*/ 3282753 h 6699706"/>
              <a:gd name="connsiteX12" fmla="*/ 263020 w 4464088"/>
              <a:gd name="connsiteY12" fmla="*/ 3344195 h 6699706"/>
              <a:gd name="connsiteX13" fmla="*/ 299162 w 4464088"/>
              <a:gd name="connsiteY13" fmla="*/ 3387566 h 6699706"/>
              <a:gd name="connsiteX14" fmla="*/ 310005 w 4464088"/>
              <a:gd name="connsiteY14" fmla="*/ 3481536 h 6699706"/>
              <a:gd name="connsiteX15" fmla="*/ 393132 w 4464088"/>
              <a:gd name="connsiteY15" fmla="*/ 3499607 h 6699706"/>
              <a:gd name="connsiteX16" fmla="*/ 443731 w 4464088"/>
              <a:gd name="connsiteY16" fmla="*/ 3586349 h 6699706"/>
              <a:gd name="connsiteX17" fmla="*/ 500169 w 4464088"/>
              <a:gd name="connsiteY17" fmla="*/ 3522127 h 6699706"/>
              <a:gd name="connsiteX18" fmla="*/ 534087 w 4464088"/>
              <a:gd name="connsiteY18" fmla="*/ 3600806 h 6699706"/>
              <a:gd name="connsiteX19" fmla="*/ 566615 w 4464088"/>
              <a:gd name="connsiteY19" fmla="*/ 3524907 h 6699706"/>
              <a:gd name="connsiteX20" fmla="*/ 613600 w 4464088"/>
              <a:gd name="connsiteY20" fmla="*/ 3492379 h 6699706"/>
              <a:gd name="connsiteX21" fmla="*/ 615268 w 4464088"/>
              <a:gd name="connsiteY21" fmla="*/ 3445394 h 6699706"/>
              <a:gd name="connsiteX22" fmla="*/ 693113 w 4464088"/>
              <a:gd name="connsiteY22" fmla="*/ 3365881 h 6699706"/>
              <a:gd name="connsiteX23" fmla="*/ 769012 w 4464088"/>
              <a:gd name="connsiteY23" fmla="*/ 3532135 h 6699706"/>
              <a:gd name="connsiteX24" fmla="*/ 815997 w 4464088"/>
              <a:gd name="connsiteY24" fmla="*/ 3532135 h 6699706"/>
              <a:gd name="connsiteX25" fmla="*/ 815997 w 4464088"/>
              <a:gd name="connsiteY25" fmla="*/ 3636948 h 6699706"/>
              <a:gd name="connsiteX26" fmla="*/ 844911 w 4464088"/>
              <a:gd name="connsiteY26" fmla="*/ 3658633 h 6699706"/>
              <a:gd name="connsiteX27" fmla="*/ 941104 w 4464088"/>
              <a:gd name="connsiteY27" fmla="*/ 3659189 h 6699706"/>
              <a:gd name="connsiteX28" fmla="*/ 1040079 w 4464088"/>
              <a:gd name="connsiteY28" fmla="*/ 3694776 h 6699706"/>
              <a:gd name="connsiteX29" fmla="*/ 1152120 w 4464088"/>
              <a:gd name="connsiteY29" fmla="*/ 3586349 h 6699706"/>
              <a:gd name="connsiteX30" fmla="*/ 1005357 w 4464088"/>
              <a:gd name="connsiteY30" fmla="*/ 6699706 h 6699706"/>
              <a:gd name="connsiteX31" fmla="*/ 4464088 w 4464088"/>
              <a:gd name="connsiteY31" fmla="*/ 6630820 h 6699706"/>
              <a:gd name="connsiteX32" fmla="*/ 4379928 w 4464088"/>
              <a:gd name="connsiteY32" fmla="*/ 102961 h 6699706"/>
              <a:gd name="connsiteX33" fmla="*/ 226145 w 4464088"/>
              <a:gd name="connsiteY33" fmla="*/ 0 h 6699706"/>
              <a:gd name="connsiteX0" fmla="*/ 226145 w 4464088"/>
              <a:gd name="connsiteY0" fmla="*/ 0 h 6699706"/>
              <a:gd name="connsiteX1" fmla="*/ 548544 w 4464088"/>
              <a:gd name="connsiteY1" fmla="*/ 2946630 h 6699706"/>
              <a:gd name="connsiteX2" fmla="*/ 523244 w 4464088"/>
              <a:gd name="connsiteY2" fmla="*/ 2990001 h 6699706"/>
              <a:gd name="connsiteX3" fmla="*/ 436503 w 4464088"/>
              <a:gd name="connsiteY3" fmla="*/ 3156255 h 6699706"/>
              <a:gd name="connsiteX4" fmla="*/ 396746 w 4464088"/>
              <a:gd name="connsiteY4" fmla="*/ 3116499 h 6699706"/>
              <a:gd name="connsiteX5" fmla="*/ 356990 w 4464088"/>
              <a:gd name="connsiteY5" fmla="*/ 3102042 h 6699706"/>
              <a:gd name="connsiteX6" fmla="*/ 335304 w 4464088"/>
              <a:gd name="connsiteY6" fmla="*/ 3145413 h 6699706"/>
              <a:gd name="connsiteX7" fmla="*/ 407589 w 4464088"/>
              <a:gd name="connsiteY7" fmla="*/ 3210469 h 6699706"/>
              <a:gd name="connsiteX8" fmla="*/ 338919 w 4464088"/>
              <a:gd name="connsiteY8" fmla="*/ 3242997 h 6699706"/>
              <a:gd name="connsiteX9" fmla="*/ 266634 w 4464088"/>
              <a:gd name="connsiteY9" fmla="*/ 3242997 h 6699706"/>
              <a:gd name="connsiteX10" fmla="*/ 219649 w 4464088"/>
              <a:gd name="connsiteY10" fmla="*/ 3282753 h 6699706"/>
              <a:gd name="connsiteX11" fmla="*/ 263020 w 4464088"/>
              <a:gd name="connsiteY11" fmla="*/ 3344195 h 6699706"/>
              <a:gd name="connsiteX12" fmla="*/ 299162 w 4464088"/>
              <a:gd name="connsiteY12" fmla="*/ 3387566 h 6699706"/>
              <a:gd name="connsiteX13" fmla="*/ 310005 w 4464088"/>
              <a:gd name="connsiteY13" fmla="*/ 3481536 h 6699706"/>
              <a:gd name="connsiteX14" fmla="*/ 393132 w 4464088"/>
              <a:gd name="connsiteY14" fmla="*/ 3499607 h 6699706"/>
              <a:gd name="connsiteX15" fmla="*/ 443731 w 4464088"/>
              <a:gd name="connsiteY15" fmla="*/ 3586349 h 6699706"/>
              <a:gd name="connsiteX16" fmla="*/ 500169 w 4464088"/>
              <a:gd name="connsiteY16" fmla="*/ 3522127 h 6699706"/>
              <a:gd name="connsiteX17" fmla="*/ 534087 w 4464088"/>
              <a:gd name="connsiteY17" fmla="*/ 3600806 h 6699706"/>
              <a:gd name="connsiteX18" fmla="*/ 566615 w 4464088"/>
              <a:gd name="connsiteY18" fmla="*/ 3524907 h 6699706"/>
              <a:gd name="connsiteX19" fmla="*/ 613600 w 4464088"/>
              <a:gd name="connsiteY19" fmla="*/ 3492379 h 6699706"/>
              <a:gd name="connsiteX20" fmla="*/ 615268 w 4464088"/>
              <a:gd name="connsiteY20" fmla="*/ 3445394 h 6699706"/>
              <a:gd name="connsiteX21" fmla="*/ 693113 w 4464088"/>
              <a:gd name="connsiteY21" fmla="*/ 3365881 h 6699706"/>
              <a:gd name="connsiteX22" fmla="*/ 769012 w 4464088"/>
              <a:gd name="connsiteY22" fmla="*/ 3532135 h 6699706"/>
              <a:gd name="connsiteX23" fmla="*/ 815997 w 4464088"/>
              <a:gd name="connsiteY23" fmla="*/ 3532135 h 6699706"/>
              <a:gd name="connsiteX24" fmla="*/ 815997 w 4464088"/>
              <a:gd name="connsiteY24" fmla="*/ 3636948 h 6699706"/>
              <a:gd name="connsiteX25" fmla="*/ 844911 w 4464088"/>
              <a:gd name="connsiteY25" fmla="*/ 3658633 h 6699706"/>
              <a:gd name="connsiteX26" fmla="*/ 941104 w 4464088"/>
              <a:gd name="connsiteY26" fmla="*/ 3659189 h 6699706"/>
              <a:gd name="connsiteX27" fmla="*/ 1040079 w 4464088"/>
              <a:gd name="connsiteY27" fmla="*/ 3694776 h 6699706"/>
              <a:gd name="connsiteX28" fmla="*/ 1152120 w 4464088"/>
              <a:gd name="connsiteY28" fmla="*/ 3586349 h 6699706"/>
              <a:gd name="connsiteX29" fmla="*/ 1005357 w 4464088"/>
              <a:gd name="connsiteY29" fmla="*/ 6699706 h 6699706"/>
              <a:gd name="connsiteX30" fmla="*/ 4464088 w 4464088"/>
              <a:gd name="connsiteY30" fmla="*/ 6630820 h 6699706"/>
              <a:gd name="connsiteX31" fmla="*/ 4379928 w 4464088"/>
              <a:gd name="connsiteY31" fmla="*/ 102961 h 6699706"/>
              <a:gd name="connsiteX32" fmla="*/ 226145 w 4464088"/>
              <a:gd name="connsiteY32"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842792 w 4461969"/>
              <a:gd name="connsiteY24" fmla="*/ 3658633 h 6699706"/>
              <a:gd name="connsiteX25" fmla="*/ 938985 w 4461969"/>
              <a:gd name="connsiteY25" fmla="*/ 3659189 h 6699706"/>
              <a:gd name="connsiteX26" fmla="*/ 1037960 w 4461969"/>
              <a:gd name="connsiteY26" fmla="*/ 3694776 h 6699706"/>
              <a:gd name="connsiteX27" fmla="*/ 1150001 w 4461969"/>
              <a:gd name="connsiteY27" fmla="*/ 3586349 h 6699706"/>
              <a:gd name="connsiteX28" fmla="*/ 1003238 w 4461969"/>
              <a:gd name="connsiteY28" fmla="*/ 6699706 h 6699706"/>
              <a:gd name="connsiteX29" fmla="*/ 4461969 w 4461969"/>
              <a:gd name="connsiteY29" fmla="*/ 6630820 h 6699706"/>
              <a:gd name="connsiteX30" fmla="*/ 4377809 w 4461969"/>
              <a:gd name="connsiteY30" fmla="*/ 102961 h 6699706"/>
              <a:gd name="connsiteX31" fmla="*/ 224026 w 4461969"/>
              <a:gd name="connsiteY31"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842792 w 4461969"/>
              <a:gd name="connsiteY24" fmla="*/ 3658633 h 6699706"/>
              <a:gd name="connsiteX25" fmla="*/ 938985 w 4461969"/>
              <a:gd name="connsiteY25" fmla="*/ 3659189 h 6699706"/>
              <a:gd name="connsiteX26" fmla="*/ 1150001 w 4461969"/>
              <a:gd name="connsiteY26" fmla="*/ 3586349 h 6699706"/>
              <a:gd name="connsiteX27" fmla="*/ 1003238 w 4461969"/>
              <a:gd name="connsiteY27" fmla="*/ 6699706 h 6699706"/>
              <a:gd name="connsiteX28" fmla="*/ 4461969 w 4461969"/>
              <a:gd name="connsiteY28" fmla="*/ 6630820 h 6699706"/>
              <a:gd name="connsiteX29" fmla="*/ 4377809 w 4461969"/>
              <a:gd name="connsiteY29" fmla="*/ 102961 h 6699706"/>
              <a:gd name="connsiteX30" fmla="*/ 224026 w 4461969"/>
              <a:gd name="connsiteY30"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842792 w 4461969"/>
              <a:gd name="connsiteY24" fmla="*/ 3658633 h 6699706"/>
              <a:gd name="connsiteX25" fmla="*/ 1150001 w 4461969"/>
              <a:gd name="connsiteY25" fmla="*/ 3586349 h 6699706"/>
              <a:gd name="connsiteX26" fmla="*/ 1003238 w 4461969"/>
              <a:gd name="connsiteY26" fmla="*/ 6699706 h 6699706"/>
              <a:gd name="connsiteX27" fmla="*/ 4461969 w 4461969"/>
              <a:gd name="connsiteY27" fmla="*/ 6630820 h 6699706"/>
              <a:gd name="connsiteX28" fmla="*/ 4377809 w 4461969"/>
              <a:gd name="connsiteY28" fmla="*/ 102961 h 6699706"/>
              <a:gd name="connsiteX29" fmla="*/ 224026 w 4461969"/>
              <a:gd name="connsiteY29"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813878 w 4461969"/>
              <a:gd name="connsiteY23" fmla="*/ 3636948 h 6699706"/>
              <a:gd name="connsiteX24" fmla="*/ 1150001 w 4461969"/>
              <a:gd name="connsiteY24" fmla="*/ 3586349 h 6699706"/>
              <a:gd name="connsiteX25" fmla="*/ 1003238 w 4461969"/>
              <a:gd name="connsiteY25" fmla="*/ 6699706 h 6699706"/>
              <a:gd name="connsiteX26" fmla="*/ 4461969 w 4461969"/>
              <a:gd name="connsiteY26" fmla="*/ 6630820 h 6699706"/>
              <a:gd name="connsiteX27" fmla="*/ 4377809 w 4461969"/>
              <a:gd name="connsiteY27" fmla="*/ 102961 h 6699706"/>
              <a:gd name="connsiteX28" fmla="*/ 224026 w 4461969"/>
              <a:gd name="connsiteY28"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813878 w 4461969"/>
              <a:gd name="connsiteY22" fmla="*/ 3532135 h 6699706"/>
              <a:gd name="connsiteX23" fmla="*/ 1150001 w 4461969"/>
              <a:gd name="connsiteY23" fmla="*/ 3586349 h 6699706"/>
              <a:gd name="connsiteX24" fmla="*/ 1003238 w 4461969"/>
              <a:gd name="connsiteY24" fmla="*/ 6699706 h 6699706"/>
              <a:gd name="connsiteX25" fmla="*/ 4461969 w 4461969"/>
              <a:gd name="connsiteY25" fmla="*/ 6630820 h 6699706"/>
              <a:gd name="connsiteX26" fmla="*/ 4377809 w 4461969"/>
              <a:gd name="connsiteY26" fmla="*/ 102961 h 6699706"/>
              <a:gd name="connsiteX27" fmla="*/ 224026 w 4461969"/>
              <a:gd name="connsiteY27"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766893 w 4461969"/>
              <a:gd name="connsiteY21" fmla="*/ 3532135 h 6699706"/>
              <a:gd name="connsiteX22" fmla="*/ 1150001 w 4461969"/>
              <a:gd name="connsiteY22" fmla="*/ 3586349 h 6699706"/>
              <a:gd name="connsiteX23" fmla="*/ 1003238 w 4461969"/>
              <a:gd name="connsiteY23" fmla="*/ 6699706 h 6699706"/>
              <a:gd name="connsiteX24" fmla="*/ 4461969 w 4461969"/>
              <a:gd name="connsiteY24" fmla="*/ 6630820 h 6699706"/>
              <a:gd name="connsiteX25" fmla="*/ 4377809 w 4461969"/>
              <a:gd name="connsiteY25" fmla="*/ 102961 h 6699706"/>
              <a:gd name="connsiteX26" fmla="*/ 224026 w 4461969"/>
              <a:gd name="connsiteY26"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13149 w 4461969"/>
              <a:gd name="connsiteY19" fmla="*/ 3445394 h 6699706"/>
              <a:gd name="connsiteX20" fmla="*/ 690994 w 4461969"/>
              <a:gd name="connsiteY20" fmla="*/ 3365881 h 6699706"/>
              <a:gd name="connsiteX21" fmla="*/ 1150001 w 4461969"/>
              <a:gd name="connsiteY21" fmla="*/ 3586349 h 6699706"/>
              <a:gd name="connsiteX22" fmla="*/ 1003238 w 4461969"/>
              <a:gd name="connsiteY22" fmla="*/ 6699706 h 6699706"/>
              <a:gd name="connsiteX23" fmla="*/ 4461969 w 4461969"/>
              <a:gd name="connsiteY23" fmla="*/ 6630820 h 6699706"/>
              <a:gd name="connsiteX24" fmla="*/ 4377809 w 4461969"/>
              <a:gd name="connsiteY24" fmla="*/ 102961 h 6699706"/>
              <a:gd name="connsiteX25" fmla="*/ 224026 w 4461969"/>
              <a:gd name="connsiteY25"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31968 w 4461969"/>
              <a:gd name="connsiteY16" fmla="*/ 3600806 h 6699706"/>
              <a:gd name="connsiteX17" fmla="*/ 564496 w 4461969"/>
              <a:gd name="connsiteY17" fmla="*/ 3524907 h 6699706"/>
              <a:gd name="connsiteX18" fmla="*/ 611481 w 4461969"/>
              <a:gd name="connsiteY18" fmla="*/ 3492379 h 6699706"/>
              <a:gd name="connsiteX19" fmla="*/ 690994 w 4461969"/>
              <a:gd name="connsiteY19" fmla="*/ 3365881 h 6699706"/>
              <a:gd name="connsiteX20" fmla="*/ 1150001 w 4461969"/>
              <a:gd name="connsiteY20" fmla="*/ 3586349 h 6699706"/>
              <a:gd name="connsiteX21" fmla="*/ 1003238 w 4461969"/>
              <a:gd name="connsiteY21" fmla="*/ 6699706 h 6699706"/>
              <a:gd name="connsiteX22" fmla="*/ 4461969 w 4461969"/>
              <a:gd name="connsiteY22" fmla="*/ 6630820 h 6699706"/>
              <a:gd name="connsiteX23" fmla="*/ 4377809 w 4461969"/>
              <a:gd name="connsiteY23" fmla="*/ 102961 h 6699706"/>
              <a:gd name="connsiteX24" fmla="*/ 224026 w 4461969"/>
              <a:gd name="connsiteY24"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498050 w 4461969"/>
              <a:gd name="connsiteY15" fmla="*/ 3522127 h 6699706"/>
              <a:gd name="connsiteX16" fmla="*/ 564496 w 4461969"/>
              <a:gd name="connsiteY16" fmla="*/ 3524907 h 6699706"/>
              <a:gd name="connsiteX17" fmla="*/ 611481 w 4461969"/>
              <a:gd name="connsiteY17" fmla="*/ 3492379 h 6699706"/>
              <a:gd name="connsiteX18" fmla="*/ 690994 w 4461969"/>
              <a:gd name="connsiteY18" fmla="*/ 3365881 h 6699706"/>
              <a:gd name="connsiteX19" fmla="*/ 1150001 w 4461969"/>
              <a:gd name="connsiteY19" fmla="*/ 3586349 h 6699706"/>
              <a:gd name="connsiteX20" fmla="*/ 1003238 w 4461969"/>
              <a:gd name="connsiteY20" fmla="*/ 6699706 h 6699706"/>
              <a:gd name="connsiteX21" fmla="*/ 4461969 w 4461969"/>
              <a:gd name="connsiteY21" fmla="*/ 6630820 h 6699706"/>
              <a:gd name="connsiteX22" fmla="*/ 4377809 w 4461969"/>
              <a:gd name="connsiteY22" fmla="*/ 102961 h 6699706"/>
              <a:gd name="connsiteX23" fmla="*/ 224026 w 4461969"/>
              <a:gd name="connsiteY23"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441612 w 4461969"/>
              <a:gd name="connsiteY14" fmla="*/ 3586349 h 6699706"/>
              <a:gd name="connsiteX15" fmla="*/ 564496 w 4461969"/>
              <a:gd name="connsiteY15" fmla="*/ 3524907 h 6699706"/>
              <a:gd name="connsiteX16" fmla="*/ 611481 w 4461969"/>
              <a:gd name="connsiteY16" fmla="*/ 3492379 h 6699706"/>
              <a:gd name="connsiteX17" fmla="*/ 690994 w 4461969"/>
              <a:gd name="connsiteY17" fmla="*/ 3365881 h 6699706"/>
              <a:gd name="connsiteX18" fmla="*/ 1150001 w 4461969"/>
              <a:gd name="connsiteY18" fmla="*/ 3586349 h 6699706"/>
              <a:gd name="connsiteX19" fmla="*/ 1003238 w 4461969"/>
              <a:gd name="connsiteY19" fmla="*/ 6699706 h 6699706"/>
              <a:gd name="connsiteX20" fmla="*/ 4461969 w 4461969"/>
              <a:gd name="connsiteY20" fmla="*/ 6630820 h 6699706"/>
              <a:gd name="connsiteX21" fmla="*/ 4377809 w 4461969"/>
              <a:gd name="connsiteY21" fmla="*/ 102961 h 6699706"/>
              <a:gd name="connsiteX22" fmla="*/ 224026 w 4461969"/>
              <a:gd name="connsiteY22"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391013 w 4461969"/>
              <a:gd name="connsiteY13" fmla="*/ 3499607 h 6699706"/>
              <a:gd name="connsiteX14" fmla="*/ 564496 w 4461969"/>
              <a:gd name="connsiteY14" fmla="*/ 3524907 h 6699706"/>
              <a:gd name="connsiteX15" fmla="*/ 611481 w 4461969"/>
              <a:gd name="connsiteY15" fmla="*/ 3492379 h 6699706"/>
              <a:gd name="connsiteX16" fmla="*/ 690994 w 4461969"/>
              <a:gd name="connsiteY16" fmla="*/ 3365881 h 6699706"/>
              <a:gd name="connsiteX17" fmla="*/ 1150001 w 4461969"/>
              <a:gd name="connsiteY17" fmla="*/ 3586349 h 6699706"/>
              <a:gd name="connsiteX18" fmla="*/ 1003238 w 4461969"/>
              <a:gd name="connsiteY18" fmla="*/ 6699706 h 6699706"/>
              <a:gd name="connsiteX19" fmla="*/ 4461969 w 4461969"/>
              <a:gd name="connsiteY19" fmla="*/ 6630820 h 6699706"/>
              <a:gd name="connsiteX20" fmla="*/ 4377809 w 4461969"/>
              <a:gd name="connsiteY20" fmla="*/ 102961 h 6699706"/>
              <a:gd name="connsiteX21" fmla="*/ 224026 w 4461969"/>
              <a:gd name="connsiteY21"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307886 w 4461969"/>
              <a:gd name="connsiteY12" fmla="*/ 3481536 h 6699706"/>
              <a:gd name="connsiteX13" fmla="*/ 564496 w 4461969"/>
              <a:gd name="connsiteY13" fmla="*/ 3524907 h 6699706"/>
              <a:gd name="connsiteX14" fmla="*/ 611481 w 4461969"/>
              <a:gd name="connsiteY14" fmla="*/ 3492379 h 6699706"/>
              <a:gd name="connsiteX15" fmla="*/ 690994 w 4461969"/>
              <a:gd name="connsiteY15" fmla="*/ 3365881 h 6699706"/>
              <a:gd name="connsiteX16" fmla="*/ 1150001 w 4461969"/>
              <a:gd name="connsiteY16" fmla="*/ 3586349 h 6699706"/>
              <a:gd name="connsiteX17" fmla="*/ 1003238 w 4461969"/>
              <a:gd name="connsiteY17" fmla="*/ 6699706 h 6699706"/>
              <a:gd name="connsiteX18" fmla="*/ 4461969 w 4461969"/>
              <a:gd name="connsiteY18" fmla="*/ 6630820 h 6699706"/>
              <a:gd name="connsiteX19" fmla="*/ 4377809 w 4461969"/>
              <a:gd name="connsiteY19" fmla="*/ 102961 h 6699706"/>
              <a:gd name="connsiteX20" fmla="*/ 224026 w 4461969"/>
              <a:gd name="connsiteY20"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564496 w 4461969"/>
              <a:gd name="connsiteY12" fmla="*/ 3524907 h 6699706"/>
              <a:gd name="connsiteX13" fmla="*/ 611481 w 4461969"/>
              <a:gd name="connsiteY13" fmla="*/ 3492379 h 6699706"/>
              <a:gd name="connsiteX14" fmla="*/ 690994 w 4461969"/>
              <a:gd name="connsiteY14" fmla="*/ 3365881 h 6699706"/>
              <a:gd name="connsiteX15" fmla="*/ 1150001 w 4461969"/>
              <a:gd name="connsiteY15" fmla="*/ 3586349 h 6699706"/>
              <a:gd name="connsiteX16" fmla="*/ 1003238 w 4461969"/>
              <a:gd name="connsiteY16" fmla="*/ 6699706 h 6699706"/>
              <a:gd name="connsiteX17" fmla="*/ 4461969 w 4461969"/>
              <a:gd name="connsiteY17" fmla="*/ 6630820 h 6699706"/>
              <a:gd name="connsiteX18" fmla="*/ 4377809 w 4461969"/>
              <a:gd name="connsiteY18" fmla="*/ 102961 h 6699706"/>
              <a:gd name="connsiteX19" fmla="*/ 224026 w 4461969"/>
              <a:gd name="connsiteY19"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564496 w 4461969"/>
              <a:gd name="connsiteY12" fmla="*/ 3524907 h 6699706"/>
              <a:gd name="connsiteX13" fmla="*/ 690994 w 4461969"/>
              <a:gd name="connsiteY13" fmla="*/ 3365881 h 6699706"/>
              <a:gd name="connsiteX14" fmla="*/ 1150001 w 4461969"/>
              <a:gd name="connsiteY14" fmla="*/ 3586349 h 6699706"/>
              <a:gd name="connsiteX15" fmla="*/ 1003238 w 4461969"/>
              <a:gd name="connsiteY15" fmla="*/ 6699706 h 6699706"/>
              <a:gd name="connsiteX16" fmla="*/ 4461969 w 4461969"/>
              <a:gd name="connsiteY16" fmla="*/ 6630820 h 6699706"/>
              <a:gd name="connsiteX17" fmla="*/ 4377809 w 4461969"/>
              <a:gd name="connsiteY17" fmla="*/ 102961 h 6699706"/>
              <a:gd name="connsiteX18" fmla="*/ 224026 w 4461969"/>
              <a:gd name="connsiteY18"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690994 w 4461969"/>
              <a:gd name="connsiteY12" fmla="*/ 3365881 h 6699706"/>
              <a:gd name="connsiteX13" fmla="*/ 1150001 w 4461969"/>
              <a:gd name="connsiteY13" fmla="*/ 3586349 h 6699706"/>
              <a:gd name="connsiteX14" fmla="*/ 1003238 w 4461969"/>
              <a:gd name="connsiteY14" fmla="*/ 6699706 h 6699706"/>
              <a:gd name="connsiteX15" fmla="*/ 4461969 w 4461969"/>
              <a:gd name="connsiteY15" fmla="*/ 6630820 h 6699706"/>
              <a:gd name="connsiteX16" fmla="*/ 4377809 w 4461969"/>
              <a:gd name="connsiteY16" fmla="*/ 102961 h 6699706"/>
              <a:gd name="connsiteX17" fmla="*/ 224026 w 4461969"/>
              <a:gd name="connsiteY17"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297043 w 4461969"/>
              <a:gd name="connsiteY11" fmla="*/ 3387566 h 6699706"/>
              <a:gd name="connsiteX12" fmla="*/ 1150001 w 4461969"/>
              <a:gd name="connsiteY12" fmla="*/ 3586349 h 6699706"/>
              <a:gd name="connsiteX13" fmla="*/ 1003238 w 4461969"/>
              <a:gd name="connsiteY13" fmla="*/ 6699706 h 6699706"/>
              <a:gd name="connsiteX14" fmla="*/ 4461969 w 4461969"/>
              <a:gd name="connsiteY14" fmla="*/ 6630820 h 6699706"/>
              <a:gd name="connsiteX15" fmla="*/ 4377809 w 4461969"/>
              <a:gd name="connsiteY15" fmla="*/ 102961 h 6699706"/>
              <a:gd name="connsiteX16" fmla="*/ 224026 w 4461969"/>
              <a:gd name="connsiteY16"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260901 w 4461969"/>
              <a:gd name="connsiteY10" fmla="*/ 3344195 h 6699706"/>
              <a:gd name="connsiteX11" fmla="*/ 1150001 w 4461969"/>
              <a:gd name="connsiteY11" fmla="*/ 3586349 h 6699706"/>
              <a:gd name="connsiteX12" fmla="*/ 1003238 w 4461969"/>
              <a:gd name="connsiteY12" fmla="*/ 6699706 h 6699706"/>
              <a:gd name="connsiteX13" fmla="*/ 4461969 w 4461969"/>
              <a:gd name="connsiteY13" fmla="*/ 6630820 h 6699706"/>
              <a:gd name="connsiteX14" fmla="*/ 4377809 w 4461969"/>
              <a:gd name="connsiteY14" fmla="*/ 102961 h 6699706"/>
              <a:gd name="connsiteX15" fmla="*/ 224026 w 4461969"/>
              <a:gd name="connsiteY15"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336800 w 4461969"/>
              <a:gd name="connsiteY7" fmla="*/ 3242997 h 6699706"/>
              <a:gd name="connsiteX8" fmla="*/ 264515 w 4461969"/>
              <a:gd name="connsiteY8" fmla="*/ 3242997 h 6699706"/>
              <a:gd name="connsiteX9" fmla="*/ 217530 w 4461969"/>
              <a:gd name="connsiteY9" fmla="*/ 3282753 h 6699706"/>
              <a:gd name="connsiteX10" fmla="*/ 1150001 w 4461969"/>
              <a:gd name="connsiteY10" fmla="*/ 3586349 h 6699706"/>
              <a:gd name="connsiteX11" fmla="*/ 1003238 w 4461969"/>
              <a:gd name="connsiteY11" fmla="*/ 6699706 h 6699706"/>
              <a:gd name="connsiteX12" fmla="*/ 4461969 w 4461969"/>
              <a:gd name="connsiteY12" fmla="*/ 6630820 h 6699706"/>
              <a:gd name="connsiteX13" fmla="*/ 4377809 w 4461969"/>
              <a:gd name="connsiteY13" fmla="*/ 102961 h 6699706"/>
              <a:gd name="connsiteX14" fmla="*/ 224026 w 4461969"/>
              <a:gd name="connsiteY14"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405470 w 4461969"/>
              <a:gd name="connsiteY6" fmla="*/ 3210469 h 6699706"/>
              <a:gd name="connsiteX7" fmla="*/ 264515 w 4461969"/>
              <a:gd name="connsiteY7" fmla="*/ 3242997 h 6699706"/>
              <a:gd name="connsiteX8" fmla="*/ 217530 w 4461969"/>
              <a:gd name="connsiteY8" fmla="*/ 3282753 h 6699706"/>
              <a:gd name="connsiteX9" fmla="*/ 1150001 w 4461969"/>
              <a:gd name="connsiteY9" fmla="*/ 3586349 h 6699706"/>
              <a:gd name="connsiteX10" fmla="*/ 1003238 w 4461969"/>
              <a:gd name="connsiteY10" fmla="*/ 6699706 h 6699706"/>
              <a:gd name="connsiteX11" fmla="*/ 4461969 w 4461969"/>
              <a:gd name="connsiteY11" fmla="*/ 6630820 h 6699706"/>
              <a:gd name="connsiteX12" fmla="*/ 4377809 w 4461969"/>
              <a:gd name="connsiteY12" fmla="*/ 102961 h 6699706"/>
              <a:gd name="connsiteX13" fmla="*/ 224026 w 4461969"/>
              <a:gd name="connsiteY13"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264515 w 4461969"/>
              <a:gd name="connsiteY6" fmla="*/ 3242997 h 6699706"/>
              <a:gd name="connsiteX7" fmla="*/ 217530 w 4461969"/>
              <a:gd name="connsiteY7" fmla="*/ 3282753 h 6699706"/>
              <a:gd name="connsiteX8" fmla="*/ 1150001 w 4461969"/>
              <a:gd name="connsiteY8" fmla="*/ 3586349 h 6699706"/>
              <a:gd name="connsiteX9" fmla="*/ 1003238 w 4461969"/>
              <a:gd name="connsiteY9" fmla="*/ 6699706 h 6699706"/>
              <a:gd name="connsiteX10" fmla="*/ 4461969 w 4461969"/>
              <a:gd name="connsiteY10" fmla="*/ 6630820 h 6699706"/>
              <a:gd name="connsiteX11" fmla="*/ 4377809 w 4461969"/>
              <a:gd name="connsiteY11" fmla="*/ 102961 h 6699706"/>
              <a:gd name="connsiteX12" fmla="*/ 224026 w 4461969"/>
              <a:gd name="connsiteY12"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264515 w 4461969"/>
              <a:gd name="connsiteY6" fmla="*/ 3242997 h 6699706"/>
              <a:gd name="connsiteX7" fmla="*/ 1150001 w 4461969"/>
              <a:gd name="connsiteY7" fmla="*/ 3586349 h 6699706"/>
              <a:gd name="connsiteX8" fmla="*/ 1003238 w 4461969"/>
              <a:gd name="connsiteY8" fmla="*/ 6699706 h 6699706"/>
              <a:gd name="connsiteX9" fmla="*/ 4461969 w 4461969"/>
              <a:gd name="connsiteY9" fmla="*/ 6630820 h 6699706"/>
              <a:gd name="connsiteX10" fmla="*/ 4377809 w 4461969"/>
              <a:gd name="connsiteY10" fmla="*/ 102961 h 6699706"/>
              <a:gd name="connsiteX11" fmla="*/ 224026 w 4461969"/>
              <a:gd name="connsiteY11"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333185 w 4461969"/>
              <a:gd name="connsiteY5" fmla="*/ 3145413 h 6699706"/>
              <a:gd name="connsiteX6" fmla="*/ 1150001 w 4461969"/>
              <a:gd name="connsiteY6" fmla="*/ 3586349 h 6699706"/>
              <a:gd name="connsiteX7" fmla="*/ 1003238 w 4461969"/>
              <a:gd name="connsiteY7" fmla="*/ 6699706 h 6699706"/>
              <a:gd name="connsiteX8" fmla="*/ 4461969 w 4461969"/>
              <a:gd name="connsiteY8" fmla="*/ 6630820 h 6699706"/>
              <a:gd name="connsiteX9" fmla="*/ 4377809 w 4461969"/>
              <a:gd name="connsiteY9" fmla="*/ 102961 h 6699706"/>
              <a:gd name="connsiteX10" fmla="*/ 224026 w 4461969"/>
              <a:gd name="connsiteY10"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354871 w 4461969"/>
              <a:gd name="connsiteY4" fmla="*/ 3102042 h 6699706"/>
              <a:gd name="connsiteX5" fmla="*/ 1150001 w 4461969"/>
              <a:gd name="connsiteY5" fmla="*/ 3586349 h 6699706"/>
              <a:gd name="connsiteX6" fmla="*/ 1003238 w 4461969"/>
              <a:gd name="connsiteY6" fmla="*/ 6699706 h 6699706"/>
              <a:gd name="connsiteX7" fmla="*/ 4461969 w 4461969"/>
              <a:gd name="connsiteY7" fmla="*/ 6630820 h 6699706"/>
              <a:gd name="connsiteX8" fmla="*/ 4377809 w 4461969"/>
              <a:gd name="connsiteY8" fmla="*/ 102961 h 6699706"/>
              <a:gd name="connsiteX9" fmla="*/ 224026 w 4461969"/>
              <a:gd name="connsiteY9"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394627 w 4461969"/>
              <a:gd name="connsiteY3" fmla="*/ 3116499 h 6699706"/>
              <a:gd name="connsiteX4" fmla="*/ 1150001 w 4461969"/>
              <a:gd name="connsiteY4" fmla="*/ 3586349 h 6699706"/>
              <a:gd name="connsiteX5" fmla="*/ 1003238 w 4461969"/>
              <a:gd name="connsiteY5" fmla="*/ 6699706 h 6699706"/>
              <a:gd name="connsiteX6" fmla="*/ 4461969 w 4461969"/>
              <a:gd name="connsiteY6" fmla="*/ 6630820 h 6699706"/>
              <a:gd name="connsiteX7" fmla="*/ 4377809 w 4461969"/>
              <a:gd name="connsiteY7" fmla="*/ 102961 h 6699706"/>
              <a:gd name="connsiteX8" fmla="*/ 224026 w 4461969"/>
              <a:gd name="connsiteY8" fmla="*/ 0 h 6699706"/>
              <a:gd name="connsiteX0" fmla="*/ 224026 w 4461969"/>
              <a:gd name="connsiteY0" fmla="*/ 0 h 6699706"/>
              <a:gd name="connsiteX1" fmla="*/ 546425 w 4461969"/>
              <a:gd name="connsiteY1" fmla="*/ 2946630 h 6699706"/>
              <a:gd name="connsiteX2" fmla="*/ 434384 w 4461969"/>
              <a:gd name="connsiteY2" fmla="*/ 3156255 h 6699706"/>
              <a:gd name="connsiteX3" fmla="*/ 1150001 w 4461969"/>
              <a:gd name="connsiteY3" fmla="*/ 3586349 h 6699706"/>
              <a:gd name="connsiteX4" fmla="*/ 1003238 w 4461969"/>
              <a:gd name="connsiteY4" fmla="*/ 6699706 h 6699706"/>
              <a:gd name="connsiteX5" fmla="*/ 4461969 w 4461969"/>
              <a:gd name="connsiteY5" fmla="*/ 6630820 h 6699706"/>
              <a:gd name="connsiteX6" fmla="*/ 4377809 w 4461969"/>
              <a:gd name="connsiteY6" fmla="*/ 102961 h 6699706"/>
              <a:gd name="connsiteX7" fmla="*/ 224026 w 4461969"/>
              <a:gd name="connsiteY7" fmla="*/ 0 h 6699706"/>
              <a:gd name="connsiteX0" fmla="*/ 242562 w 4480505"/>
              <a:gd name="connsiteY0" fmla="*/ 0 h 6699706"/>
              <a:gd name="connsiteX1" fmla="*/ 564961 w 4480505"/>
              <a:gd name="connsiteY1" fmla="*/ 2946630 h 6699706"/>
              <a:gd name="connsiteX2" fmla="*/ 1168537 w 4480505"/>
              <a:gd name="connsiteY2" fmla="*/ 3586349 h 6699706"/>
              <a:gd name="connsiteX3" fmla="*/ 1021774 w 4480505"/>
              <a:gd name="connsiteY3" fmla="*/ 6699706 h 6699706"/>
              <a:gd name="connsiteX4" fmla="*/ 4480505 w 4480505"/>
              <a:gd name="connsiteY4" fmla="*/ 6630820 h 6699706"/>
              <a:gd name="connsiteX5" fmla="*/ 4396345 w 4480505"/>
              <a:gd name="connsiteY5" fmla="*/ 102961 h 6699706"/>
              <a:gd name="connsiteX6" fmla="*/ 242562 w 4480505"/>
              <a:gd name="connsiteY6" fmla="*/ 0 h 6699706"/>
              <a:gd name="connsiteX0" fmla="*/ 169945 w 5351456"/>
              <a:gd name="connsiteY0" fmla="*/ 456464 h 7089909"/>
              <a:gd name="connsiteX1" fmla="*/ 1141701 w 5351456"/>
              <a:gd name="connsiteY1" fmla="*/ 3336833 h 7089909"/>
              <a:gd name="connsiteX2" fmla="*/ 1745277 w 5351456"/>
              <a:gd name="connsiteY2" fmla="*/ 3976552 h 7089909"/>
              <a:gd name="connsiteX3" fmla="*/ 1598514 w 5351456"/>
              <a:gd name="connsiteY3" fmla="*/ 7089909 h 7089909"/>
              <a:gd name="connsiteX4" fmla="*/ 5057245 w 5351456"/>
              <a:gd name="connsiteY4" fmla="*/ 7021023 h 7089909"/>
              <a:gd name="connsiteX5" fmla="*/ 4973085 w 5351456"/>
              <a:gd name="connsiteY5" fmla="*/ 493164 h 7089909"/>
              <a:gd name="connsiteX6" fmla="*/ 169945 w 5351456"/>
              <a:gd name="connsiteY6" fmla="*/ 456464 h 7089909"/>
              <a:gd name="connsiteX0" fmla="*/ 169945 w 5351456"/>
              <a:gd name="connsiteY0" fmla="*/ 0 h 6633445"/>
              <a:gd name="connsiteX1" fmla="*/ 1141701 w 5351456"/>
              <a:gd name="connsiteY1" fmla="*/ 2880369 h 6633445"/>
              <a:gd name="connsiteX2" fmla="*/ 1745277 w 5351456"/>
              <a:gd name="connsiteY2" fmla="*/ 3520088 h 6633445"/>
              <a:gd name="connsiteX3" fmla="*/ 1598514 w 5351456"/>
              <a:gd name="connsiteY3" fmla="*/ 6633445 h 6633445"/>
              <a:gd name="connsiteX4" fmla="*/ 5057245 w 5351456"/>
              <a:gd name="connsiteY4" fmla="*/ 6564559 h 6633445"/>
              <a:gd name="connsiteX5" fmla="*/ 4973085 w 5351456"/>
              <a:gd name="connsiteY5" fmla="*/ 36700 h 6633445"/>
              <a:gd name="connsiteX6" fmla="*/ 169945 w 5351456"/>
              <a:gd name="connsiteY6" fmla="*/ 0 h 6633445"/>
              <a:gd name="connsiteX0" fmla="*/ 169945 w 5631052"/>
              <a:gd name="connsiteY0" fmla="*/ 0 h 7066334"/>
              <a:gd name="connsiteX1" fmla="*/ 1141701 w 5631052"/>
              <a:gd name="connsiteY1" fmla="*/ 2880369 h 7066334"/>
              <a:gd name="connsiteX2" fmla="*/ 1745277 w 5631052"/>
              <a:gd name="connsiteY2" fmla="*/ 3520088 h 7066334"/>
              <a:gd name="connsiteX3" fmla="*/ 34758 w 5631052"/>
              <a:gd name="connsiteY3" fmla="*/ 6633445 h 7066334"/>
              <a:gd name="connsiteX4" fmla="*/ 5057245 w 5631052"/>
              <a:gd name="connsiteY4" fmla="*/ 6564559 h 7066334"/>
              <a:gd name="connsiteX5" fmla="*/ 4973085 w 5631052"/>
              <a:gd name="connsiteY5" fmla="*/ 36700 h 7066334"/>
              <a:gd name="connsiteX6" fmla="*/ 169945 w 5631052"/>
              <a:gd name="connsiteY6" fmla="*/ 0 h 7066334"/>
              <a:gd name="connsiteX0" fmla="*/ 169945 w 5631052"/>
              <a:gd name="connsiteY0" fmla="*/ 0 h 6633445"/>
              <a:gd name="connsiteX1" fmla="*/ 1141701 w 5631052"/>
              <a:gd name="connsiteY1" fmla="*/ 2880369 h 6633445"/>
              <a:gd name="connsiteX2" fmla="*/ 1745277 w 5631052"/>
              <a:gd name="connsiteY2" fmla="*/ 3520088 h 6633445"/>
              <a:gd name="connsiteX3" fmla="*/ 34758 w 5631052"/>
              <a:gd name="connsiteY3" fmla="*/ 6633445 h 6633445"/>
              <a:gd name="connsiteX4" fmla="*/ 5057245 w 5631052"/>
              <a:gd name="connsiteY4" fmla="*/ 6564559 h 6633445"/>
              <a:gd name="connsiteX5" fmla="*/ 4973085 w 5631052"/>
              <a:gd name="connsiteY5" fmla="*/ 36700 h 6633445"/>
              <a:gd name="connsiteX6" fmla="*/ 169945 w 5631052"/>
              <a:gd name="connsiteY6" fmla="*/ 0 h 6633445"/>
              <a:gd name="connsiteX0" fmla="*/ 281741 w 5742848"/>
              <a:gd name="connsiteY0" fmla="*/ 0 h 6633445"/>
              <a:gd name="connsiteX1" fmla="*/ 1253497 w 5742848"/>
              <a:gd name="connsiteY1" fmla="*/ 2880369 h 6633445"/>
              <a:gd name="connsiteX2" fmla="*/ 146554 w 5742848"/>
              <a:gd name="connsiteY2" fmla="*/ 6633445 h 6633445"/>
              <a:gd name="connsiteX3" fmla="*/ 5169041 w 5742848"/>
              <a:gd name="connsiteY3" fmla="*/ 6564559 h 6633445"/>
              <a:gd name="connsiteX4" fmla="*/ 5084881 w 5742848"/>
              <a:gd name="connsiteY4" fmla="*/ 36700 h 6633445"/>
              <a:gd name="connsiteX5" fmla="*/ 281741 w 5742848"/>
              <a:gd name="connsiteY5" fmla="*/ 0 h 6633445"/>
              <a:gd name="connsiteX0" fmla="*/ 685605 w 6146712"/>
              <a:gd name="connsiteY0" fmla="*/ 0 h 6633445"/>
              <a:gd name="connsiteX1" fmla="*/ 550418 w 6146712"/>
              <a:gd name="connsiteY1" fmla="*/ 6633445 h 6633445"/>
              <a:gd name="connsiteX2" fmla="*/ 5572905 w 6146712"/>
              <a:gd name="connsiteY2" fmla="*/ 6564559 h 6633445"/>
              <a:gd name="connsiteX3" fmla="*/ 5488745 w 6146712"/>
              <a:gd name="connsiteY3" fmla="*/ 36700 h 6633445"/>
              <a:gd name="connsiteX4" fmla="*/ 685605 w 6146712"/>
              <a:gd name="connsiteY4" fmla="*/ 0 h 6633445"/>
              <a:gd name="connsiteX0" fmla="*/ 135187 w 5596294"/>
              <a:gd name="connsiteY0" fmla="*/ 0 h 6633445"/>
              <a:gd name="connsiteX1" fmla="*/ 0 w 5596294"/>
              <a:gd name="connsiteY1" fmla="*/ 6633445 h 6633445"/>
              <a:gd name="connsiteX2" fmla="*/ 5022487 w 5596294"/>
              <a:gd name="connsiteY2" fmla="*/ 6564559 h 6633445"/>
              <a:gd name="connsiteX3" fmla="*/ 4938327 w 5596294"/>
              <a:gd name="connsiteY3" fmla="*/ 36700 h 6633445"/>
              <a:gd name="connsiteX4" fmla="*/ 135187 w 5596294"/>
              <a:gd name="connsiteY4" fmla="*/ 0 h 6633445"/>
              <a:gd name="connsiteX0" fmla="*/ 135187 w 5022487"/>
              <a:gd name="connsiteY0" fmla="*/ 0 h 6633445"/>
              <a:gd name="connsiteX1" fmla="*/ 0 w 5022487"/>
              <a:gd name="connsiteY1" fmla="*/ 6633445 h 6633445"/>
              <a:gd name="connsiteX2" fmla="*/ 5022487 w 5022487"/>
              <a:gd name="connsiteY2" fmla="*/ 6564559 h 6633445"/>
              <a:gd name="connsiteX3" fmla="*/ 4938327 w 5022487"/>
              <a:gd name="connsiteY3" fmla="*/ 36700 h 6633445"/>
              <a:gd name="connsiteX4" fmla="*/ 135187 w 5022487"/>
              <a:gd name="connsiteY4" fmla="*/ 0 h 6633445"/>
              <a:gd name="connsiteX0" fmla="*/ 135187 w 5411028"/>
              <a:gd name="connsiteY0" fmla="*/ 0 h 7063844"/>
              <a:gd name="connsiteX1" fmla="*/ 0 w 5411028"/>
              <a:gd name="connsiteY1" fmla="*/ 6633445 h 7063844"/>
              <a:gd name="connsiteX2" fmla="*/ 5022487 w 5411028"/>
              <a:gd name="connsiteY2" fmla="*/ 6564559 h 7063844"/>
              <a:gd name="connsiteX3" fmla="*/ 5084631 w 5411028"/>
              <a:gd name="connsiteY3" fmla="*/ 70368 h 7063844"/>
              <a:gd name="connsiteX4" fmla="*/ 135187 w 5411028"/>
              <a:gd name="connsiteY4" fmla="*/ 0 h 7063844"/>
              <a:gd name="connsiteX0" fmla="*/ 135187 w 5084631"/>
              <a:gd name="connsiteY0" fmla="*/ 0 h 7063844"/>
              <a:gd name="connsiteX1" fmla="*/ 0 w 5084631"/>
              <a:gd name="connsiteY1" fmla="*/ 6633445 h 7063844"/>
              <a:gd name="connsiteX2" fmla="*/ 5022487 w 5084631"/>
              <a:gd name="connsiteY2" fmla="*/ 6564559 h 7063844"/>
              <a:gd name="connsiteX3" fmla="*/ 5084631 w 5084631"/>
              <a:gd name="connsiteY3" fmla="*/ 70368 h 7063844"/>
              <a:gd name="connsiteX4" fmla="*/ 135187 w 5084631"/>
              <a:gd name="connsiteY4" fmla="*/ 0 h 7063844"/>
              <a:gd name="connsiteX0" fmla="*/ 135187 w 5084631"/>
              <a:gd name="connsiteY0" fmla="*/ 0 h 6633445"/>
              <a:gd name="connsiteX1" fmla="*/ 0 w 5084631"/>
              <a:gd name="connsiteY1" fmla="*/ 6633445 h 6633445"/>
              <a:gd name="connsiteX2" fmla="*/ 5022487 w 5084631"/>
              <a:gd name="connsiteY2" fmla="*/ 6564559 h 6633445"/>
              <a:gd name="connsiteX3" fmla="*/ 5084631 w 5084631"/>
              <a:gd name="connsiteY3" fmla="*/ 70368 h 6633445"/>
              <a:gd name="connsiteX4" fmla="*/ 135187 w 5084631"/>
              <a:gd name="connsiteY4" fmla="*/ 0 h 6633445"/>
              <a:gd name="connsiteX0" fmla="*/ 135187 w 5382526"/>
              <a:gd name="connsiteY0" fmla="*/ 0 h 7063844"/>
              <a:gd name="connsiteX1" fmla="*/ 0 w 5382526"/>
              <a:gd name="connsiteY1" fmla="*/ 6633445 h 7063844"/>
              <a:gd name="connsiteX2" fmla="*/ 5022487 w 5382526"/>
              <a:gd name="connsiteY2" fmla="*/ 6564559 h 7063844"/>
              <a:gd name="connsiteX3" fmla="*/ 4975378 w 5382526"/>
              <a:gd name="connsiteY3" fmla="*/ 70368 h 7063844"/>
              <a:gd name="connsiteX4" fmla="*/ 135187 w 5382526"/>
              <a:gd name="connsiteY4" fmla="*/ 0 h 7063844"/>
              <a:gd name="connsiteX0" fmla="*/ 135187 w 5022487"/>
              <a:gd name="connsiteY0" fmla="*/ 0 h 7063844"/>
              <a:gd name="connsiteX1" fmla="*/ 0 w 5022487"/>
              <a:gd name="connsiteY1" fmla="*/ 6633445 h 7063844"/>
              <a:gd name="connsiteX2" fmla="*/ 5022487 w 5022487"/>
              <a:gd name="connsiteY2" fmla="*/ 6564559 h 7063844"/>
              <a:gd name="connsiteX3" fmla="*/ 4975378 w 5022487"/>
              <a:gd name="connsiteY3" fmla="*/ 70368 h 7063844"/>
              <a:gd name="connsiteX4" fmla="*/ 135187 w 5022487"/>
              <a:gd name="connsiteY4" fmla="*/ 0 h 7063844"/>
              <a:gd name="connsiteX0" fmla="*/ 471625 w 5674584"/>
              <a:gd name="connsiteY0" fmla="*/ 432553 h 7876773"/>
              <a:gd name="connsiteX1" fmla="*/ 336438 w 5674584"/>
              <a:gd name="connsiteY1" fmla="*/ 7065998 h 7876773"/>
              <a:gd name="connsiteX2" fmla="*/ 5328049 w 5674584"/>
              <a:gd name="connsiteY2" fmla="*/ 7040839 h 7876773"/>
              <a:gd name="connsiteX3" fmla="*/ 5311816 w 5674584"/>
              <a:gd name="connsiteY3" fmla="*/ 502921 h 7876773"/>
              <a:gd name="connsiteX4" fmla="*/ 471625 w 5674584"/>
              <a:gd name="connsiteY4" fmla="*/ 432553 h 7876773"/>
              <a:gd name="connsiteX0" fmla="*/ 471625 w 5328049"/>
              <a:gd name="connsiteY0" fmla="*/ 432553 h 7876773"/>
              <a:gd name="connsiteX1" fmla="*/ 336438 w 5328049"/>
              <a:gd name="connsiteY1" fmla="*/ 7065998 h 7876773"/>
              <a:gd name="connsiteX2" fmla="*/ 5328049 w 5328049"/>
              <a:gd name="connsiteY2" fmla="*/ 7040839 h 7876773"/>
              <a:gd name="connsiteX3" fmla="*/ 5311816 w 5328049"/>
              <a:gd name="connsiteY3" fmla="*/ 502921 h 7876773"/>
              <a:gd name="connsiteX4" fmla="*/ 471625 w 5328049"/>
              <a:gd name="connsiteY4" fmla="*/ 432553 h 7876773"/>
              <a:gd name="connsiteX0" fmla="*/ 471625 w 5328049"/>
              <a:gd name="connsiteY0" fmla="*/ 432553 h 7065998"/>
              <a:gd name="connsiteX1" fmla="*/ 336438 w 5328049"/>
              <a:gd name="connsiteY1" fmla="*/ 7065998 h 7065998"/>
              <a:gd name="connsiteX2" fmla="*/ 5328049 w 5328049"/>
              <a:gd name="connsiteY2" fmla="*/ 7040839 h 7065998"/>
              <a:gd name="connsiteX3" fmla="*/ 5311816 w 5328049"/>
              <a:gd name="connsiteY3" fmla="*/ 502921 h 7065998"/>
              <a:gd name="connsiteX4" fmla="*/ 471625 w 5328049"/>
              <a:gd name="connsiteY4" fmla="*/ 432553 h 7065998"/>
              <a:gd name="connsiteX0" fmla="*/ 471625 w 5328049"/>
              <a:gd name="connsiteY0" fmla="*/ 0 h 6633445"/>
              <a:gd name="connsiteX1" fmla="*/ 336438 w 5328049"/>
              <a:gd name="connsiteY1" fmla="*/ 6633445 h 6633445"/>
              <a:gd name="connsiteX2" fmla="*/ 5328049 w 5328049"/>
              <a:gd name="connsiteY2" fmla="*/ 6608286 h 6633445"/>
              <a:gd name="connsiteX3" fmla="*/ 5311816 w 5328049"/>
              <a:gd name="connsiteY3" fmla="*/ 70368 h 6633445"/>
              <a:gd name="connsiteX4" fmla="*/ 471625 w 5328049"/>
              <a:gd name="connsiteY4" fmla="*/ 0 h 6633445"/>
              <a:gd name="connsiteX0" fmla="*/ 135187 w 4991611"/>
              <a:gd name="connsiteY0" fmla="*/ 0 h 6633445"/>
              <a:gd name="connsiteX1" fmla="*/ 0 w 4991611"/>
              <a:gd name="connsiteY1" fmla="*/ 6633445 h 6633445"/>
              <a:gd name="connsiteX2" fmla="*/ 4991611 w 4991611"/>
              <a:gd name="connsiteY2" fmla="*/ 6608286 h 6633445"/>
              <a:gd name="connsiteX3" fmla="*/ 4975378 w 4991611"/>
              <a:gd name="connsiteY3" fmla="*/ 70368 h 6633445"/>
              <a:gd name="connsiteX4" fmla="*/ 135187 w 4991611"/>
              <a:gd name="connsiteY4" fmla="*/ 0 h 6633445"/>
              <a:gd name="connsiteX0" fmla="*/ 417507 w 5696996"/>
              <a:gd name="connsiteY0" fmla="*/ 440539 h 7547134"/>
              <a:gd name="connsiteX1" fmla="*/ 353572 w 5696996"/>
              <a:gd name="connsiteY1" fmla="*/ 7063052 h 7547134"/>
              <a:gd name="connsiteX2" fmla="*/ 5345183 w 5696996"/>
              <a:gd name="connsiteY2" fmla="*/ 7037893 h 7547134"/>
              <a:gd name="connsiteX3" fmla="*/ 5328950 w 5696996"/>
              <a:gd name="connsiteY3" fmla="*/ 499975 h 7547134"/>
              <a:gd name="connsiteX4" fmla="*/ 417507 w 5696996"/>
              <a:gd name="connsiteY4" fmla="*/ 440539 h 7547134"/>
              <a:gd name="connsiteX0" fmla="*/ 63935 w 5343424"/>
              <a:gd name="connsiteY0" fmla="*/ 440539 h 7547134"/>
              <a:gd name="connsiteX1" fmla="*/ 0 w 5343424"/>
              <a:gd name="connsiteY1" fmla="*/ 7063052 h 7547134"/>
              <a:gd name="connsiteX2" fmla="*/ 4991611 w 5343424"/>
              <a:gd name="connsiteY2" fmla="*/ 7037893 h 7547134"/>
              <a:gd name="connsiteX3" fmla="*/ 4975378 w 5343424"/>
              <a:gd name="connsiteY3" fmla="*/ 499975 h 7547134"/>
              <a:gd name="connsiteX4" fmla="*/ 63935 w 5343424"/>
              <a:gd name="connsiteY4" fmla="*/ 440539 h 7547134"/>
              <a:gd name="connsiteX0" fmla="*/ 6934 w 5541926"/>
              <a:gd name="connsiteY0" fmla="*/ 440539 h 7892022"/>
              <a:gd name="connsiteX1" fmla="*/ 0 w 5541926"/>
              <a:gd name="connsiteY1" fmla="*/ 7095852 h 7892022"/>
              <a:gd name="connsiteX2" fmla="*/ 4934610 w 5541926"/>
              <a:gd name="connsiteY2" fmla="*/ 7037893 h 7892022"/>
              <a:gd name="connsiteX3" fmla="*/ 4918377 w 5541926"/>
              <a:gd name="connsiteY3" fmla="*/ 499975 h 7892022"/>
              <a:gd name="connsiteX4" fmla="*/ 6934 w 5541926"/>
              <a:gd name="connsiteY4" fmla="*/ 440539 h 7892022"/>
              <a:gd name="connsiteX0" fmla="*/ 6934 w 5541926"/>
              <a:gd name="connsiteY0" fmla="*/ 440539 h 7095852"/>
              <a:gd name="connsiteX1" fmla="*/ 0 w 5541926"/>
              <a:gd name="connsiteY1" fmla="*/ 7095852 h 7095852"/>
              <a:gd name="connsiteX2" fmla="*/ 4934610 w 5541926"/>
              <a:gd name="connsiteY2" fmla="*/ 7037893 h 7095852"/>
              <a:gd name="connsiteX3" fmla="*/ 4918377 w 5541926"/>
              <a:gd name="connsiteY3" fmla="*/ 499975 h 7095852"/>
              <a:gd name="connsiteX4" fmla="*/ 6934 w 5541926"/>
              <a:gd name="connsiteY4" fmla="*/ 440539 h 7095852"/>
              <a:gd name="connsiteX0" fmla="*/ 6934 w 5541926"/>
              <a:gd name="connsiteY0" fmla="*/ 0 h 6655313"/>
              <a:gd name="connsiteX1" fmla="*/ 0 w 5541926"/>
              <a:gd name="connsiteY1" fmla="*/ 6655313 h 6655313"/>
              <a:gd name="connsiteX2" fmla="*/ 4934610 w 5541926"/>
              <a:gd name="connsiteY2" fmla="*/ 6597354 h 6655313"/>
              <a:gd name="connsiteX3" fmla="*/ 4918377 w 5541926"/>
              <a:gd name="connsiteY3" fmla="*/ 59436 h 6655313"/>
              <a:gd name="connsiteX4" fmla="*/ 6934 w 5541926"/>
              <a:gd name="connsiteY4" fmla="*/ 0 h 6655313"/>
              <a:gd name="connsiteX0" fmla="*/ 6934 w 4934610"/>
              <a:gd name="connsiteY0" fmla="*/ 0 h 6655313"/>
              <a:gd name="connsiteX1" fmla="*/ 0 w 4934610"/>
              <a:gd name="connsiteY1" fmla="*/ 6655313 h 6655313"/>
              <a:gd name="connsiteX2" fmla="*/ 4934610 w 4934610"/>
              <a:gd name="connsiteY2" fmla="*/ 6597354 h 6655313"/>
              <a:gd name="connsiteX3" fmla="*/ 4918377 w 4934610"/>
              <a:gd name="connsiteY3" fmla="*/ 59436 h 6655313"/>
              <a:gd name="connsiteX4" fmla="*/ 6934 w 4934610"/>
              <a:gd name="connsiteY4" fmla="*/ 0 h 665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610" h="6655313">
                <a:moveTo>
                  <a:pt x="6934" y="0"/>
                </a:moveTo>
                <a:cubicBezTo>
                  <a:pt x="4623" y="2218438"/>
                  <a:pt x="2311" y="4436875"/>
                  <a:pt x="0" y="6655313"/>
                </a:cubicBezTo>
                <a:lnTo>
                  <a:pt x="4934610" y="6597354"/>
                </a:lnTo>
                <a:lnTo>
                  <a:pt x="4918377" y="59436"/>
                </a:lnTo>
                <a:lnTo>
                  <a:pt x="6934" y="0"/>
                </a:lnTo>
                <a:close/>
              </a:path>
            </a:pathLst>
          </a:custGeom>
          <a:blipFill>
            <a:blip r:embed="rId7">
              <a:alphaModFix amt="20000"/>
            </a:blip>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ounded Rectangle 58">
            <a:extLst>
              <a:ext uri="{FF2B5EF4-FFF2-40B4-BE49-F238E27FC236}">
                <a16:creationId xmlns:a16="http://schemas.microsoft.com/office/drawing/2014/main" id="{A3A725EA-CF21-410A-925A-01AC14218064}"/>
              </a:ext>
            </a:extLst>
          </p:cNvPr>
          <p:cNvSpPr/>
          <p:nvPr/>
        </p:nvSpPr>
        <p:spPr>
          <a:xfrm>
            <a:off x="3148800" y="924390"/>
            <a:ext cx="2880000" cy="9144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EU Regulations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Methods</a:t>
            </a:r>
          </a:p>
        </p:txBody>
      </p:sp>
      <p:sp>
        <p:nvSpPr>
          <p:cNvPr id="32" name="Rounded Rectangle 155">
            <a:extLst>
              <a:ext uri="{FF2B5EF4-FFF2-40B4-BE49-F238E27FC236}">
                <a16:creationId xmlns:a16="http://schemas.microsoft.com/office/drawing/2014/main" id="{39C6873B-713C-479D-8220-7E91C91FC88F}"/>
              </a:ext>
            </a:extLst>
          </p:cNvPr>
          <p:cNvSpPr/>
          <p:nvPr/>
        </p:nvSpPr>
        <p:spPr bwMode="auto">
          <a:xfrm>
            <a:off x="4656000" y="4922100"/>
            <a:ext cx="2880000" cy="900000"/>
          </a:xfrm>
          <a:prstGeom prst="roundRect">
            <a:avLst>
              <a:gd name="adj" fmla="val 0"/>
            </a:avLst>
          </a:prstGeom>
          <a:solidFill>
            <a:srgbClr val="79C121"/>
          </a:solidFill>
          <a:ln w="57150" cap="flat" cmpd="sng" algn="ctr">
            <a:noFill/>
            <a:prstDash val="solid"/>
            <a:miter lim="800000"/>
          </a:ln>
          <a:effectLst/>
        </p:spPr>
        <p:txBody>
          <a:bodyPr lIns="54000" tIns="36000" rIns="54000" bIns="36000" anchor="ctr" anchorCtr="0"/>
          <a:lstStyle/>
          <a:p>
            <a:pPr marL="0" marR="0" lvl="0" indent="0" algn="ctr" defTabSz="914400" rtl="0" eaLnBrk="1" fontAlgn="base" latinLnBrk="0" hangingPunct="1">
              <a:lnSpc>
                <a:spcPts val="1800"/>
              </a:lnSpc>
              <a:spcBef>
                <a:spcPts val="0"/>
              </a:spcBef>
              <a:spcAft>
                <a:spcPts val="0"/>
              </a:spcAft>
              <a:buClrTx/>
              <a:buSzTx/>
              <a:buFontTx/>
              <a:buNone/>
              <a:tabLst/>
              <a:defRPr/>
            </a:pP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National Rules</a:t>
            </a:r>
            <a:b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e.g. Railway Group Standards (RGS)</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9" name="Rectangle: Rounded Corners 38">
            <a:extLst>
              <a:ext uri="{FF2B5EF4-FFF2-40B4-BE49-F238E27FC236}">
                <a16:creationId xmlns:a16="http://schemas.microsoft.com/office/drawing/2014/main" id="{5BBC4E62-083C-49B5-AF3A-63263FA58077}"/>
              </a:ext>
            </a:extLst>
          </p:cNvPr>
          <p:cNvSpPr/>
          <p:nvPr/>
        </p:nvSpPr>
        <p:spPr>
          <a:xfrm>
            <a:off x="6163200" y="2860175"/>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(Interoperability) Regulations 2011</a:t>
            </a:r>
          </a:p>
        </p:txBody>
      </p:sp>
      <p:sp>
        <p:nvSpPr>
          <p:cNvPr id="21" name="Rounded Rectangle 110">
            <a:extLst>
              <a:ext uri="{FF2B5EF4-FFF2-40B4-BE49-F238E27FC236}">
                <a16:creationId xmlns:a16="http://schemas.microsoft.com/office/drawing/2014/main" id="{83514A52-A0E9-4F46-B931-856C30D3DDEE}"/>
              </a:ext>
            </a:extLst>
          </p:cNvPr>
          <p:cNvSpPr/>
          <p:nvPr/>
        </p:nvSpPr>
        <p:spPr bwMode="auto">
          <a:xfrm>
            <a:off x="9177600" y="2860175"/>
            <a:ext cx="2880000" cy="900000"/>
          </a:xfrm>
          <a:prstGeom prst="roundRect">
            <a:avLst>
              <a:gd name="adj" fmla="val 0"/>
            </a:avLst>
          </a:prstGeom>
          <a:solidFill>
            <a:srgbClr val="0071B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European Standards</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(BS EN)</a:t>
            </a:r>
          </a:p>
        </p:txBody>
      </p:sp>
      <p:sp>
        <p:nvSpPr>
          <p:cNvPr id="22" name="Rounded Rectangle 110">
            <a:extLst>
              <a:ext uri="{FF2B5EF4-FFF2-40B4-BE49-F238E27FC236}">
                <a16:creationId xmlns:a16="http://schemas.microsoft.com/office/drawing/2014/main" id="{30D2EA04-6664-4E85-ADE2-131721689336}"/>
              </a:ext>
            </a:extLst>
          </p:cNvPr>
          <p:cNvSpPr/>
          <p:nvPr/>
        </p:nvSpPr>
        <p:spPr bwMode="auto">
          <a:xfrm>
            <a:off x="134400" y="2860175"/>
            <a:ext cx="2880000" cy="900000"/>
          </a:xfrm>
          <a:prstGeom prst="roundRect">
            <a:avLst>
              <a:gd name="adj" fmla="val 0"/>
            </a:avLst>
          </a:prstGeom>
          <a:solidFill>
            <a:srgbClr val="424A7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National Operations Publications (NOPs)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e.g. The Rulebook</a:t>
            </a:r>
          </a:p>
        </p:txBody>
      </p:sp>
      <p:sp>
        <p:nvSpPr>
          <p:cNvPr id="19" name="Rounded Rectangle 110">
            <a:extLst>
              <a:ext uri="{FF2B5EF4-FFF2-40B4-BE49-F238E27FC236}">
                <a16:creationId xmlns:a16="http://schemas.microsoft.com/office/drawing/2014/main" id="{803050BB-AE67-4C1E-869E-85568656CFCE}"/>
              </a:ext>
            </a:extLst>
          </p:cNvPr>
          <p:cNvSpPr/>
          <p:nvPr/>
        </p:nvSpPr>
        <p:spPr bwMode="auto">
          <a:xfrm>
            <a:off x="888000" y="4922100"/>
            <a:ext cx="2880000" cy="900000"/>
          </a:xfrm>
          <a:prstGeom prst="roundRect">
            <a:avLst>
              <a:gd name="adj" fmla="val 0"/>
            </a:avLst>
          </a:prstGeom>
          <a:solidFill>
            <a:srgbClr val="00A5E1"/>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Rail Industry</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Standards (RIS)</a:t>
            </a:r>
          </a:p>
        </p:txBody>
      </p:sp>
      <p:sp>
        <p:nvSpPr>
          <p:cNvPr id="25" name="Rectangle 24">
            <a:extLst>
              <a:ext uri="{FF2B5EF4-FFF2-40B4-BE49-F238E27FC236}">
                <a16:creationId xmlns:a16="http://schemas.microsoft.com/office/drawing/2014/main" id="{D34E460D-1B95-42B4-A3DA-F080D8853E1A}"/>
              </a:ext>
            </a:extLst>
          </p:cNvPr>
          <p:cNvSpPr/>
          <p:nvPr/>
        </p:nvSpPr>
        <p:spPr>
          <a:xfrm>
            <a:off x="8424000" y="4922100"/>
            <a:ext cx="2880000" cy="900000"/>
          </a:xfrm>
          <a:prstGeom prst="rect">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Rail industry</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Guidance (GN)</a:t>
            </a:r>
          </a:p>
        </p:txBody>
      </p:sp>
      <p:sp>
        <p:nvSpPr>
          <p:cNvPr id="40" name="Rounded Rectangle 148">
            <a:extLst>
              <a:ext uri="{FF2B5EF4-FFF2-40B4-BE49-F238E27FC236}">
                <a16:creationId xmlns:a16="http://schemas.microsoft.com/office/drawing/2014/main" id="{9F8BF416-3BEC-48DD-BE3C-38561C950027}"/>
              </a:ext>
            </a:extLst>
          </p:cNvPr>
          <p:cNvSpPr/>
          <p:nvPr/>
        </p:nvSpPr>
        <p:spPr bwMode="auto">
          <a:xfrm>
            <a:off x="6163200" y="924390"/>
            <a:ext cx="2880000" cy="900000"/>
          </a:xfrm>
          <a:prstGeom prst="roundRect">
            <a:avLst>
              <a:gd name="adj" fmla="val 0"/>
            </a:avLst>
          </a:prstGeom>
          <a:solidFill>
            <a:srgbClr val="00968E"/>
          </a:solidFill>
          <a:ln w="57150" cap="flat" cmpd="sng" algn="ctr">
            <a:noFill/>
            <a:prstDash val="solid"/>
            <a:miter lim="800000"/>
          </a:ln>
          <a:effectLst/>
        </p:spPr>
        <p:txBody>
          <a:bodyPr lIns="36000" tIns="36000" rIns="36000" bIns="36000" anchor="ctr" anchorCtr="0"/>
          <a:lstStyle/>
          <a:p>
            <a:pPr lvl="0" algn="ctr">
              <a:lnSpc>
                <a:spcPts val="2000"/>
              </a:lnSpc>
              <a:defRPr/>
            </a:pPr>
            <a:r>
              <a:rPr lang="en-GB" spc="-80" dirty="0">
                <a:solidFill>
                  <a:prstClr val="white"/>
                </a:solidFill>
                <a:cs typeface="Arial" panose="020B0604020202020204" pitchFamily="34" charset="0"/>
              </a:rPr>
              <a:t>UK Technical Standards –</a:t>
            </a:r>
            <a:br>
              <a:rPr lang="en-GB" spc="-80" dirty="0">
                <a:solidFill>
                  <a:prstClr val="white"/>
                </a:solidFill>
                <a:cs typeface="Arial" panose="020B0604020202020204" pitchFamily="34" charset="0"/>
              </a:rPr>
            </a:br>
            <a:r>
              <a:rPr lang="en-GB" spc="-80" dirty="0">
                <a:solidFill>
                  <a:prstClr val="white"/>
                </a:solidFill>
                <a:cs typeface="Arial" panose="020B0604020202020204" pitchFamily="34" charset="0"/>
              </a:rPr>
              <a:t> National Technical Specification Notices (NTSNs)</a:t>
            </a:r>
          </a:p>
        </p:txBody>
      </p:sp>
      <p:sp>
        <p:nvSpPr>
          <p:cNvPr id="46" name="Rectangle: Rounded Corners 45">
            <a:extLst>
              <a:ext uri="{FF2B5EF4-FFF2-40B4-BE49-F238E27FC236}">
                <a16:creationId xmlns:a16="http://schemas.microsoft.com/office/drawing/2014/main" id="{12CB22D2-8DFA-4924-B3F6-F356F1B3F329}"/>
              </a:ext>
            </a:extLst>
          </p:cNvPr>
          <p:cNvSpPr/>
          <p:nvPr/>
        </p:nvSpPr>
        <p:spPr>
          <a:xfrm>
            <a:off x="3148800" y="2860175"/>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and Other Guided Transport System (Safety) Regulations 2006 </a:t>
            </a:r>
          </a:p>
        </p:txBody>
      </p:sp>
      <p:sp>
        <p:nvSpPr>
          <p:cNvPr id="17" name="Rounded Rectangle 57">
            <a:extLst>
              <a:ext uri="{FF2B5EF4-FFF2-40B4-BE49-F238E27FC236}">
                <a16:creationId xmlns:a16="http://schemas.microsoft.com/office/drawing/2014/main" id="{B077F774-BA9C-4F82-B81E-8682353B5385}"/>
              </a:ext>
            </a:extLst>
          </p:cNvPr>
          <p:cNvSpPr/>
          <p:nvPr/>
        </p:nvSpPr>
        <p:spPr>
          <a:xfrm>
            <a:off x="134400" y="924390"/>
            <a:ext cx="2880000" cy="914400"/>
          </a:xfrm>
          <a:prstGeom prst="roundRect">
            <a:avLst>
              <a:gd name="adj" fmla="val 0"/>
            </a:avLst>
          </a:prstGeom>
          <a:solidFill>
            <a:srgbClr val="131E4F"/>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EU Directives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e.g. The Safety Directive 2004/49</a:t>
            </a:r>
          </a:p>
        </p:txBody>
      </p:sp>
      <p:grpSp>
        <p:nvGrpSpPr>
          <p:cNvPr id="18" name="Group 17">
            <a:extLst>
              <a:ext uri="{FF2B5EF4-FFF2-40B4-BE49-F238E27FC236}">
                <a16:creationId xmlns:a16="http://schemas.microsoft.com/office/drawing/2014/main" id="{7D19182A-EB6A-42E3-AA83-BBF8ED7AF80D}"/>
              </a:ext>
            </a:extLst>
          </p:cNvPr>
          <p:cNvGrpSpPr/>
          <p:nvPr/>
        </p:nvGrpSpPr>
        <p:grpSpPr>
          <a:xfrm>
            <a:off x="134400" y="924390"/>
            <a:ext cx="2880000" cy="900000"/>
            <a:chOff x="134400" y="924390"/>
            <a:chExt cx="2880000" cy="900000"/>
          </a:xfrm>
        </p:grpSpPr>
        <p:cxnSp>
          <p:nvCxnSpPr>
            <p:cNvPr id="20" name="Straight Connector 19">
              <a:extLst>
                <a:ext uri="{FF2B5EF4-FFF2-40B4-BE49-F238E27FC236}">
                  <a16:creationId xmlns:a16="http://schemas.microsoft.com/office/drawing/2014/main" id="{9ACA2ECF-854D-4542-B42C-96CB091196AA}"/>
                </a:ext>
              </a:extLst>
            </p:cNvPr>
            <p:cNvCxnSpPr/>
            <p:nvPr/>
          </p:nvCxnSpPr>
          <p:spPr>
            <a:xfrm>
              <a:off x="134400" y="924390"/>
              <a:ext cx="2880000" cy="900000"/>
            </a:xfrm>
            <a:prstGeom prst="line">
              <a:avLst/>
            </a:prstGeom>
            <a:ln w="762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FAA5BE-8BEF-400C-AB21-90768A5D6815}"/>
                </a:ext>
              </a:extLst>
            </p:cNvPr>
            <p:cNvCxnSpPr>
              <a:cxnSpLocks/>
            </p:cNvCxnSpPr>
            <p:nvPr/>
          </p:nvCxnSpPr>
          <p:spPr>
            <a:xfrm flipV="1">
              <a:off x="134400" y="924390"/>
              <a:ext cx="2880000" cy="900000"/>
            </a:xfrm>
            <a:prstGeom prst="line">
              <a:avLst/>
            </a:prstGeom>
            <a:ln w="76200" cap="rnd">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Rounded Rectangle 148">
            <a:extLst>
              <a:ext uri="{FF2B5EF4-FFF2-40B4-BE49-F238E27FC236}">
                <a16:creationId xmlns:a16="http://schemas.microsoft.com/office/drawing/2014/main" id="{8FED30D1-0E81-429D-9BFA-CEA5F3F12284}"/>
              </a:ext>
            </a:extLst>
          </p:cNvPr>
          <p:cNvSpPr/>
          <p:nvPr/>
        </p:nvSpPr>
        <p:spPr bwMode="auto">
          <a:xfrm>
            <a:off x="6163200" y="924390"/>
            <a:ext cx="2880000" cy="900000"/>
          </a:xfrm>
          <a:prstGeom prst="roundRect">
            <a:avLst>
              <a:gd name="adj" fmla="val 0"/>
            </a:avLst>
          </a:prstGeom>
          <a:solidFill>
            <a:srgbClr val="006272"/>
          </a:solidFill>
          <a:ln w="57150" cap="flat" cmpd="sng" algn="ctr">
            <a:noFill/>
            <a:prstDash val="solid"/>
            <a:miter lim="800000"/>
          </a:ln>
          <a:effectLst/>
        </p:spPr>
        <p:txBody>
          <a:bodyPr lIns="36000" tIns="36000" rIns="36000" bIns="36000" anchor="ctr" anchorCtr="0"/>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EU Regulations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Technical Specifications</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for Interoperability</a:t>
            </a:r>
          </a:p>
        </p:txBody>
      </p:sp>
      <p:sp>
        <p:nvSpPr>
          <p:cNvPr id="26" name="Rounded Rectangle 57">
            <a:extLst>
              <a:ext uri="{FF2B5EF4-FFF2-40B4-BE49-F238E27FC236}">
                <a16:creationId xmlns:a16="http://schemas.microsoft.com/office/drawing/2014/main" id="{9DE0E5B9-50B4-44D7-8254-733DB20E0E50}"/>
              </a:ext>
            </a:extLst>
          </p:cNvPr>
          <p:cNvSpPr/>
          <p:nvPr/>
        </p:nvSpPr>
        <p:spPr>
          <a:xfrm>
            <a:off x="9177600" y="924390"/>
            <a:ext cx="2880000" cy="914400"/>
          </a:xfrm>
          <a:prstGeom prst="roundRect">
            <a:avLst>
              <a:gd name="adj" fmla="val 0"/>
            </a:avLst>
          </a:prstGeom>
          <a:solidFill>
            <a:srgbClr val="131E4F"/>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EU Directives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e.g. The Interoperability Directive 2008/57</a:t>
            </a:r>
          </a:p>
        </p:txBody>
      </p:sp>
      <p:grpSp>
        <p:nvGrpSpPr>
          <p:cNvPr id="27" name="Group 26">
            <a:extLst>
              <a:ext uri="{FF2B5EF4-FFF2-40B4-BE49-F238E27FC236}">
                <a16:creationId xmlns:a16="http://schemas.microsoft.com/office/drawing/2014/main" id="{A4BBD2A7-168C-46E0-85B6-9A324DA7360A}"/>
              </a:ext>
            </a:extLst>
          </p:cNvPr>
          <p:cNvGrpSpPr/>
          <p:nvPr/>
        </p:nvGrpSpPr>
        <p:grpSpPr>
          <a:xfrm>
            <a:off x="6163200" y="938790"/>
            <a:ext cx="2880000" cy="900000"/>
            <a:chOff x="134400" y="924390"/>
            <a:chExt cx="2880000" cy="900000"/>
          </a:xfrm>
        </p:grpSpPr>
        <p:cxnSp>
          <p:nvCxnSpPr>
            <p:cNvPr id="28" name="Straight Connector 27">
              <a:extLst>
                <a:ext uri="{FF2B5EF4-FFF2-40B4-BE49-F238E27FC236}">
                  <a16:creationId xmlns:a16="http://schemas.microsoft.com/office/drawing/2014/main" id="{5E05DBDD-5886-4120-969B-235206BA84C7}"/>
                </a:ext>
              </a:extLst>
            </p:cNvPr>
            <p:cNvCxnSpPr/>
            <p:nvPr/>
          </p:nvCxnSpPr>
          <p:spPr>
            <a:xfrm>
              <a:off x="134400" y="924390"/>
              <a:ext cx="2880000" cy="900000"/>
            </a:xfrm>
            <a:prstGeom prst="line">
              <a:avLst/>
            </a:prstGeom>
            <a:ln w="762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475A9F-8449-4EF7-BC51-309B2ADB8CBB}"/>
                </a:ext>
              </a:extLst>
            </p:cNvPr>
            <p:cNvCxnSpPr>
              <a:cxnSpLocks/>
            </p:cNvCxnSpPr>
            <p:nvPr/>
          </p:nvCxnSpPr>
          <p:spPr>
            <a:xfrm flipV="1">
              <a:off x="134400" y="924390"/>
              <a:ext cx="2880000" cy="900000"/>
            </a:xfrm>
            <a:prstGeom prst="line">
              <a:avLst/>
            </a:prstGeom>
            <a:ln w="76200" cap="rnd">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FAC6B779-6218-4DCC-905E-2F53350A0670}"/>
              </a:ext>
            </a:extLst>
          </p:cNvPr>
          <p:cNvGrpSpPr/>
          <p:nvPr/>
        </p:nvGrpSpPr>
        <p:grpSpPr>
          <a:xfrm>
            <a:off x="9177600" y="944805"/>
            <a:ext cx="2880000" cy="900000"/>
            <a:chOff x="134400" y="924390"/>
            <a:chExt cx="2880000" cy="900000"/>
          </a:xfrm>
        </p:grpSpPr>
        <p:cxnSp>
          <p:nvCxnSpPr>
            <p:cNvPr id="31" name="Straight Connector 30">
              <a:extLst>
                <a:ext uri="{FF2B5EF4-FFF2-40B4-BE49-F238E27FC236}">
                  <a16:creationId xmlns:a16="http://schemas.microsoft.com/office/drawing/2014/main" id="{3829CB87-8BD2-440D-908E-460272A68FBD}"/>
                </a:ext>
              </a:extLst>
            </p:cNvPr>
            <p:cNvCxnSpPr/>
            <p:nvPr/>
          </p:nvCxnSpPr>
          <p:spPr>
            <a:xfrm>
              <a:off x="134400" y="924390"/>
              <a:ext cx="2880000" cy="900000"/>
            </a:xfrm>
            <a:prstGeom prst="line">
              <a:avLst/>
            </a:prstGeom>
            <a:ln w="762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204AD2-FC71-489F-ADF4-A8CDECFB4A8E}"/>
                </a:ext>
              </a:extLst>
            </p:cNvPr>
            <p:cNvCxnSpPr>
              <a:cxnSpLocks/>
            </p:cNvCxnSpPr>
            <p:nvPr/>
          </p:nvCxnSpPr>
          <p:spPr>
            <a:xfrm flipV="1">
              <a:off x="134400" y="924390"/>
              <a:ext cx="2880000" cy="900000"/>
            </a:xfrm>
            <a:prstGeom prst="line">
              <a:avLst/>
            </a:prstGeom>
            <a:ln w="76200" cap="rnd">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C704807C-F3E1-4E1E-A2DE-1112D239D043}"/>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alibri" panose="020F0502020204030204"/>
                <a:ea typeface="+mn-ea"/>
                <a:cs typeface="+mn-cs"/>
              </a:rPr>
              <a:t>All the requirements that were in place in 2020 are still in place now, but they might have slightly different names or titles  </a:t>
            </a:r>
          </a:p>
        </p:txBody>
      </p:sp>
      <p:sp>
        <p:nvSpPr>
          <p:cNvPr id="37" name="Rectangle 36">
            <a:extLst>
              <a:ext uri="{FF2B5EF4-FFF2-40B4-BE49-F238E27FC236}">
                <a16:creationId xmlns:a16="http://schemas.microsoft.com/office/drawing/2014/main" id="{9E75F700-609D-40A1-B2B5-C3A89F716468}"/>
              </a:ext>
            </a:extLst>
          </p:cNvPr>
          <p:cNvSpPr/>
          <p:nvPr/>
        </p:nvSpPr>
        <p:spPr>
          <a:xfrm>
            <a:off x="-861237" y="6251242"/>
            <a:ext cx="861237" cy="587708"/>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2021_03_03_12_22_02">
            <a:hlinkClick r:id="" action="ppaction://media"/>
            <a:extLst>
              <a:ext uri="{FF2B5EF4-FFF2-40B4-BE49-F238E27FC236}">
                <a16:creationId xmlns:a16="http://schemas.microsoft.com/office/drawing/2014/main" id="{90E5E38E-1F9F-44F3-8971-C2897515759B}"/>
              </a:ext>
            </a:extLst>
          </p:cNvPr>
          <p:cNvPicPr>
            <a:picLocks noChangeAspect="1"/>
          </p:cNvPicPr>
          <p:nvPr>
            <a:audioFile r:link="rId3"/>
            <p:extLst>
              <p:ext uri="{DAA4B4D4-6D71-4841-9C94-3DE7FCFB9230}">
                <p14:media xmlns:p14="http://schemas.microsoft.com/office/powerpoint/2010/main" r:embed="rId4">
                  <p14:trim st="22700" end="51542.375"/>
                  <p14:fade in="500" out="500"/>
                </p14:media>
              </p:ext>
            </p:extLst>
          </p:nvPr>
        </p:nvPicPr>
        <p:blipFill>
          <a:blip r:embed="rId8"/>
          <a:stretch>
            <a:fillRect/>
          </a:stretch>
        </p:blipFill>
        <p:spPr>
          <a:xfrm>
            <a:off x="-861237" y="-51738"/>
            <a:ext cx="609600" cy="609600"/>
          </a:xfrm>
          <a:prstGeom prst="rect">
            <a:avLst/>
          </a:prstGeom>
        </p:spPr>
      </p:pic>
      <p:sp>
        <p:nvSpPr>
          <p:cNvPr id="38" name="Rectangle 37">
            <a:extLst>
              <a:ext uri="{FF2B5EF4-FFF2-40B4-BE49-F238E27FC236}">
                <a16:creationId xmlns:a16="http://schemas.microsoft.com/office/drawing/2014/main" id="{773B58EC-F095-431C-A3A2-62FA912EF67F}"/>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20" normalizeH="0" baseline="0" noProof="0" dirty="0">
                <a:ln>
                  <a:noFill/>
                </a:ln>
                <a:solidFill>
                  <a:srgbClr val="FFFF00"/>
                </a:solidFill>
                <a:effectLst/>
                <a:uLnTx/>
                <a:uFillTx/>
                <a:latin typeface="Calibri" panose="020F0502020204030204"/>
                <a:ea typeface="+mn-ea"/>
                <a:cs typeface="+mn-cs"/>
              </a:rPr>
              <a:t>RSSB with industry support, still drafts and publishes Rail Industry Guidance Notes, Rail Industry Standards, The Rule Book and National Rules, badged as Railway Group Standards.</a:t>
            </a:r>
          </a:p>
        </p:txBody>
      </p:sp>
    </p:spTree>
    <p:custDataLst>
      <p:custData r:id="rId1"/>
      <p:tags r:id="rId2"/>
    </p:custDataLst>
    <p:extLst>
      <p:ext uri="{BB962C8B-B14F-4D97-AF65-F5344CB8AC3E}">
        <p14:creationId xmlns:p14="http://schemas.microsoft.com/office/powerpoint/2010/main" val="2109940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strVal val="(6*min(max(#ppt_w*#ppt_h,.3),1)-7.4)/-.7*#ppt_w"/>
                                          </p:val>
                                        </p:tav>
                                        <p:tav tm="100000">
                                          <p:val>
                                            <p:strVal val="#ppt_w"/>
                                          </p:val>
                                        </p:tav>
                                      </p:tavLst>
                                    </p:anim>
                                    <p:anim calcmode="lin" valueType="num">
                                      <p:cBhvr>
                                        <p:cTn id="8" dur="750" fill="hold"/>
                                        <p:tgtEl>
                                          <p:spTgt spid="18"/>
                                        </p:tgtEl>
                                        <p:attrNameLst>
                                          <p:attrName>ppt_h</p:attrName>
                                        </p:attrNameLst>
                                      </p:cBhvr>
                                      <p:tavLst>
                                        <p:tav tm="0">
                                          <p:val>
                                            <p:strVal val="(6*min(max(#ppt_w*#ppt_h,.3),1)-7.4)/-.7*#ppt_h"/>
                                          </p:val>
                                        </p:tav>
                                        <p:tav tm="100000">
                                          <p:val>
                                            <p:strVal val="#ppt_h"/>
                                          </p:val>
                                        </p:tav>
                                      </p:tavLst>
                                    </p:anim>
                                    <p:anim calcmode="lin" valueType="num">
                                      <p:cBhvr>
                                        <p:cTn id="9" dur="750" fill="hold"/>
                                        <p:tgtEl>
                                          <p:spTgt spid="18"/>
                                        </p:tgtEl>
                                        <p:attrNameLst>
                                          <p:attrName>ppt_x</p:attrName>
                                        </p:attrNameLst>
                                      </p:cBhvr>
                                      <p:tavLst>
                                        <p:tav tm="0">
                                          <p:val>
                                            <p:fltVal val="0.5"/>
                                          </p:val>
                                        </p:tav>
                                        <p:tav tm="100000">
                                          <p:val>
                                            <p:strVal val="#ppt_x"/>
                                          </p:val>
                                        </p:tav>
                                      </p:tavLst>
                                    </p:anim>
                                    <p:anim calcmode="lin" valueType="num">
                                      <p:cBhvr>
                                        <p:cTn id="10" dur="750" fill="hold"/>
                                        <p:tgtEl>
                                          <p:spTgt spid="18"/>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750"/>
                                  </p:stCondLst>
                                  <p:childTnLst>
                                    <p:set>
                                      <p:cBhvr>
                                        <p:cTn id="12" dur="1" fill="hold">
                                          <p:stCondLst>
                                            <p:cond delay="0"/>
                                          </p:stCondLst>
                                        </p:cTn>
                                        <p:tgtEl>
                                          <p:spTgt spid="27"/>
                                        </p:tgtEl>
                                        <p:attrNameLst>
                                          <p:attrName>style.visibility</p:attrName>
                                        </p:attrNameLst>
                                      </p:cBhvr>
                                      <p:to>
                                        <p:strVal val="visible"/>
                                      </p:to>
                                    </p:set>
                                    <p:anim calcmode="lin" valueType="num">
                                      <p:cBhvr>
                                        <p:cTn id="13" dur="750" fill="hold"/>
                                        <p:tgtEl>
                                          <p:spTgt spid="27"/>
                                        </p:tgtEl>
                                        <p:attrNameLst>
                                          <p:attrName>ppt_w</p:attrName>
                                        </p:attrNameLst>
                                      </p:cBhvr>
                                      <p:tavLst>
                                        <p:tav tm="0">
                                          <p:val>
                                            <p:strVal val="(6*min(max(#ppt_w*#ppt_h,.3),1)-7.4)/-.7*#ppt_w"/>
                                          </p:val>
                                        </p:tav>
                                        <p:tav tm="100000">
                                          <p:val>
                                            <p:strVal val="#ppt_w"/>
                                          </p:val>
                                        </p:tav>
                                      </p:tavLst>
                                    </p:anim>
                                    <p:anim calcmode="lin" valueType="num">
                                      <p:cBhvr>
                                        <p:cTn id="14" dur="750" fill="hold"/>
                                        <p:tgtEl>
                                          <p:spTgt spid="27"/>
                                        </p:tgtEl>
                                        <p:attrNameLst>
                                          <p:attrName>ppt_h</p:attrName>
                                        </p:attrNameLst>
                                      </p:cBhvr>
                                      <p:tavLst>
                                        <p:tav tm="0">
                                          <p:val>
                                            <p:strVal val="(6*min(max(#ppt_w*#ppt_h,.3),1)-7.4)/-.7*#ppt_h"/>
                                          </p:val>
                                        </p:tav>
                                        <p:tav tm="100000">
                                          <p:val>
                                            <p:strVal val="#ppt_h"/>
                                          </p:val>
                                        </p:tav>
                                      </p:tavLst>
                                    </p:anim>
                                    <p:anim calcmode="lin" valueType="num">
                                      <p:cBhvr>
                                        <p:cTn id="15" dur="750" fill="hold"/>
                                        <p:tgtEl>
                                          <p:spTgt spid="27"/>
                                        </p:tgtEl>
                                        <p:attrNameLst>
                                          <p:attrName>ppt_x</p:attrName>
                                        </p:attrNameLst>
                                      </p:cBhvr>
                                      <p:tavLst>
                                        <p:tav tm="0">
                                          <p:val>
                                            <p:fltVal val="0.5"/>
                                          </p:val>
                                        </p:tav>
                                        <p:tav tm="100000">
                                          <p:val>
                                            <p:strVal val="#ppt_x"/>
                                          </p:val>
                                        </p:tav>
                                      </p:tavLst>
                                    </p:anim>
                                    <p:anim calcmode="lin" valueType="num">
                                      <p:cBhvr>
                                        <p:cTn id="16" dur="750" fill="hold"/>
                                        <p:tgtEl>
                                          <p:spTgt spid="27"/>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1500"/>
                                  </p:stCondLst>
                                  <p:childTnLst>
                                    <p:set>
                                      <p:cBhvr>
                                        <p:cTn id="18" dur="1" fill="hold">
                                          <p:stCondLst>
                                            <p:cond delay="0"/>
                                          </p:stCondLst>
                                        </p:cTn>
                                        <p:tgtEl>
                                          <p:spTgt spid="30"/>
                                        </p:tgtEl>
                                        <p:attrNameLst>
                                          <p:attrName>style.visibility</p:attrName>
                                        </p:attrNameLst>
                                      </p:cBhvr>
                                      <p:to>
                                        <p:strVal val="visible"/>
                                      </p:to>
                                    </p:set>
                                    <p:anim calcmode="lin" valueType="num">
                                      <p:cBhvr>
                                        <p:cTn id="19" dur="750" fill="hold"/>
                                        <p:tgtEl>
                                          <p:spTgt spid="30"/>
                                        </p:tgtEl>
                                        <p:attrNameLst>
                                          <p:attrName>ppt_w</p:attrName>
                                        </p:attrNameLst>
                                      </p:cBhvr>
                                      <p:tavLst>
                                        <p:tav tm="0">
                                          <p:val>
                                            <p:strVal val="(6*min(max(#ppt_w*#ppt_h,.3),1)-7.4)/-.7*#ppt_w"/>
                                          </p:val>
                                        </p:tav>
                                        <p:tav tm="100000">
                                          <p:val>
                                            <p:strVal val="#ppt_w"/>
                                          </p:val>
                                        </p:tav>
                                      </p:tavLst>
                                    </p:anim>
                                    <p:anim calcmode="lin" valueType="num">
                                      <p:cBhvr>
                                        <p:cTn id="20" dur="750" fill="hold"/>
                                        <p:tgtEl>
                                          <p:spTgt spid="30"/>
                                        </p:tgtEl>
                                        <p:attrNameLst>
                                          <p:attrName>ppt_h</p:attrName>
                                        </p:attrNameLst>
                                      </p:cBhvr>
                                      <p:tavLst>
                                        <p:tav tm="0">
                                          <p:val>
                                            <p:strVal val="(6*min(max(#ppt_w*#ppt_h,.3),1)-7.4)/-.7*#ppt_h"/>
                                          </p:val>
                                        </p:tav>
                                        <p:tav tm="100000">
                                          <p:val>
                                            <p:strVal val="#ppt_h"/>
                                          </p:val>
                                        </p:tav>
                                      </p:tavLst>
                                    </p:anim>
                                    <p:anim calcmode="lin" valueType="num">
                                      <p:cBhvr>
                                        <p:cTn id="21" dur="750" fill="hold"/>
                                        <p:tgtEl>
                                          <p:spTgt spid="30"/>
                                        </p:tgtEl>
                                        <p:attrNameLst>
                                          <p:attrName>ppt_x</p:attrName>
                                        </p:attrNameLst>
                                      </p:cBhvr>
                                      <p:tavLst>
                                        <p:tav tm="0">
                                          <p:val>
                                            <p:fltVal val="0.5"/>
                                          </p:val>
                                        </p:tav>
                                        <p:tav tm="100000">
                                          <p:val>
                                            <p:strVal val="#ppt_x"/>
                                          </p:val>
                                        </p:tav>
                                      </p:tavLst>
                                    </p:anim>
                                    <p:anim calcmode="lin" valueType="num">
                                      <p:cBhvr>
                                        <p:cTn id="22" dur="75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2250"/>
                            </p:stCondLst>
                            <p:childTnLst>
                              <p:par>
                                <p:cTn id="24" presetID="23" presetClass="exit" presetSubtype="32" fill="hold" grpId="0" nodeType="afterEffect">
                                  <p:stCondLst>
                                    <p:cond delay="500"/>
                                  </p:stCondLst>
                                  <p:childTnLst>
                                    <p:anim calcmode="lin" valueType="num">
                                      <p:cBhvr>
                                        <p:cTn id="25" dur="1000"/>
                                        <p:tgtEl>
                                          <p:spTgt spid="17"/>
                                        </p:tgtEl>
                                        <p:attrNameLst>
                                          <p:attrName>ppt_w</p:attrName>
                                        </p:attrNameLst>
                                      </p:cBhvr>
                                      <p:tavLst>
                                        <p:tav tm="0">
                                          <p:val>
                                            <p:strVal val="ppt_w"/>
                                          </p:val>
                                        </p:tav>
                                        <p:tav tm="100000">
                                          <p:val>
                                            <p:fltVal val="0"/>
                                          </p:val>
                                        </p:tav>
                                      </p:tavLst>
                                    </p:anim>
                                    <p:anim calcmode="lin" valueType="num">
                                      <p:cBhvr>
                                        <p:cTn id="26" dur="1000"/>
                                        <p:tgtEl>
                                          <p:spTgt spid="17"/>
                                        </p:tgtEl>
                                        <p:attrNameLst>
                                          <p:attrName>ppt_h</p:attrName>
                                        </p:attrNameLst>
                                      </p:cBhvr>
                                      <p:tavLst>
                                        <p:tav tm="0">
                                          <p:val>
                                            <p:strVal val="ppt_h"/>
                                          </p:val>
                                        </p:tav>
                                        <p:tav tm="100000">
                                          <p:val>
                                            <p:fltVal val="0"/>
                                          </p:val>
                                        </p:tav>
                                      </p:tavLst>
                                    </p:anim>
                                    <p:set>
                                      <p:cBhvr>
                                        <p:cTn id="27" dur="1" fill="hold">
                                          <p:stCondLst>
                                            <p:cond delay="999"/>
                                          </p:stCondLst>
                                        </p:cTn>
                                        <p:tgtEl>
                                          <p:spTgt spid="17"/>
                                        </p:tgtEl>
                                        <p:attrNameLst>
                                          <p:attrName>style.visibility</p:attrName>
                                        </p:attrNameLst>
                                      </p:cBhvr>
                                      <p:to>
                                        <p:strVal val="hidden"/>
                                      </p:to>
                                    </p:set>
                                  </p:childTnLst>
                                </p:cTn>
                              </p:par>
                              <p:par>
                                <p:cTn id="28" presetID="23" presetClass="exit" presetSubtype="32" fill="hold" nodeType="withEffect">
                                  <p:stCondLst>
                                    <p:cond delay="500"/>
                                  </p:stCondLst>
                                  <p:childTnLst>
                                    <p:anim calcmode="lin" valueType="num">
                                      <p:cBhvr>
                                        <p:cTn id="29" dur="1000"/>
                                        <p:tgtEl>
                                          <p:spTgt spid="18"/>
                                        </p:tgtEl>
                                        <p:attrNameLst>
                                          <p:attrName>ppt_w</p:attrName>
                                        </p:attrNameLst>
                                      </p:cBhvr>
                                      <p:tavLst>
                                        <p:tav tm="0">
                                          <p:val>
                                            <p:strVal val="ppt_w"/>
                                          </p:val>
                                        </p:tav>
                                        <p:tav tm="100000">
                                          <p:val>
                                            <p:fltVal val="0"/>
                                          </p:val>
                                        </p:tav>
                                      </p:tavLst>
                                    </p:anim>
                                    <p:anim calcmode="lin" valueType="num">
                                      <p:cBhvr>
                                        <p:cTn id="30" dur="1000"/>
                                        <p:tgtEl>
                                          <p:spTgt spid="18"/>
                                        </p:tgtEl>
                                        <p:attrNameLst>
                                          <p:attrName>ppt_h</p:attrName>
                                        </p:attrNameLst>
                                      </p:cBhvr>
                                      <p:tavLst>
                                        <p:tav tm="0">
                                          <p:val>
                                            <p:strVal val="ppt_h"/>
                                          </p:val>
                                        </p:tav>
                                        <p:tav tm="100000">
                                          <p:val>
                                            <p:fltVal val="0"/>
                                          </p:val>
                                        </p:tav>
                                      </p:tavLst>
                                    </p:anim>
                                    <p:set>
                                      <p:cBhvr>
                                        <p:cTn id="31" dur="1" fill="hold">
                                          <p:stCondLst>
                                            <p:cond delay="999"/>
                                          </p:stCondLst>
                                        </p:cTn>
                                        <p:tgtEl>
                                          <p:spTgt spid="18"/>
                                        </p:tgtEl>
                                        <p:attrNameLst>
                                          <p:attrName>style.visibility</p:attrName>
                                        </p:attrNameLst>
                                      </p:cBhvr>
                                      <p:to>
                                        <p:strVal val="hidden"/>
                                      </p:to>
                                    </p:set>
                                  </p:childTnLst>
                                </p:cTn>
                              </p:par>
                              <p:par>
                                <p:cTn id="32" presetID="23" presetClass="exit" presetSubtype="32" fill="hold" nodeType="withEffect">
                                  <p:stCondLst>
                                    <p:cond delay="500"/>
                                  </p:stCondLst>
                                  <p:childTnLst>
                                    <p:anim calcmode="lin" valueType="num">
                                      <p:cBhvr>
                                        <p:cTn id="33" dur="1000"/>
                                        <p:tgtEl>
                                          <p:spTgt spid="27"/>
                                        </p:tgtEl>
                                        <p:attrNameLst>
                                          <p:attrName>ppt_w</p:attrName>
                                        </p:attrNameLst>
                                      </p:cBhvr>
                                      <p:tavLst>
                                        <p:tav tm="0">
                                          <p:val>
                                            <p:strVal val="ppt_w"/>
                                          </p:val>
                                        </p:tav>
                                        <p:tav tm="100000">
                                          <p:val>
                                            <p:fltVal val="0"/>
                                          </p:val>
                                        </p:tav>
                                      </p:tavLst>
                                    </p:anim>
                                    <p:anim calcmode="lin" valueType="num">
                                      <p:cBhvr>
                                        <p:cTn id="34" dur="1000"/>
                                        <p:tgtEl>
                                          <p:spTgt spid="27"/>
                                        </p:tgtEl>
                                        <p:attrNameLst>
                                          <p:attrName>ppt_h</p:attrName>
                                        </p:attrNameLst>
                                      </p:cBhvr>
                                      <p:tavLst>
                                        <p:tav tm="0">
                                          <p:val>
                                            <p:strVal val="ppt_h"/>
                                          </p:val>
                                        </p:tav>
                                        <p:tav tm="100000">
                                          <p:val>
                                            <p:fltVal val="0"/>
                                          </p:val>
                                        </p:tav>
                                      </p:tavLst>
                                    </p:anim>
                                    <p:set>
                                      <p:cBhvr>
                                        <p:cTn id="35" dur="1" fill="hold">
                                          <p:stCondLst>
                                            <p:cond delay="999"/>
                                          </p:stCondLst>
                                        </p:cTn>
                                        <p:tgtEl>
                                          <p:spTgt spid="27"/>
                                        </p:tgtEl>
                                        <p:attrNameLst>
                                          <p:attrName>style.visibility</p:attrName>
                                        </p:attrNameLst>
                                      </p:cBhvr>
                                      <p:to>
                                        <p:strVal val="hidden"/>
                                      </p:to>
                                    </p:set>
                                  </p:childTnLst>
                                </p:cTn>
                              </p:par>
                              <p:par>
                                <p:cTn id="36" presetID="23" presetClass="exit" presetSubtype="32" fill="hold" nodeType="withEffect">
                                  <p:stCondLst>
                                    <p:cond delay="500"/>
                                  </p:stCondLst>
                                  <p:childTnLst>
                                    <p:anim calcmode="lin" valueType="num">
                                      <p:cBhvr>
                                        <p:cTn id="37" dur="1000"/>
                                        <p:tgtEl>
                                          <p:spTgt spid="30"/>
                                        </p:tgtEl>
                                        <p:attrNameLst>
                                          <p:attrName>ppt_w</p:attrName>
                                        </p:attrNameLst>
                                      </p:cBhvr>
                                      <p:tavLst>
                                        <p:tav tm="0">
                                          <p:val>
                                            <p:strVal val="ppt_w"/>
                                          </p:val>
                                        </p:tav>
                                        <p:tav tm="100000">
                                          <p:val>
                                            <p:fltVal val="0"/>
                                          </p:val>
                                        </p:tav>
                                      </p:tavLst>
                                    </p:anim>
                                    <p:anim calcmode="lin" valueType="num">
                                      <p:cBhvr>
                                        <p:cTn id="38" dur="1000"/>
                                        <p:tgtEl>
                                          <p:spTgt spid="30"/>
                                        </p:tgtEl>
                                        <p:attrNameLst>
                                          <p:attrName>ppt_h</p:attrName>
                                        </p:attrNameLst>
                                      </p:cBhvr>
                                      <p:tavLst>
                                        <p:tav tm="0">
                                          <p:val>
                                            <p:strVal val="ppt_h"/>
                                          </p:val>
                                        </p:tav>
                                        <p:tav tm="100000">
                                          <p:val>
                                            <p:fltVal val="0"/>
                                          </p:val>
                                        </p:tav>
                                      </p:tavLst>
                                    </p:anim>
                                    <p:set>
                                      <p:cBhvr>
                                        <p:cTn id="39" dur="1" fill="hold">
                                          <p:stCondLst>
                                            <p:cond delay="999"/>
                                          </p:stCondLst>
                                        </p:cTn>
                                        <p:tgtEl>
                                          <p:spTgt spid="30"/>
                                        </p:tgtEl>
                                        <p:attrNameLst>
                                          <p:attrName>style.visibility</p:attrName>
                                        </p:attrNameLst>
                                      </p:cBhvr>
                                      <p:to>
                                        <p:strVal val="hidden"/>
                                      </p:to>
                                    </p:set>
                                  </p:childTnLst>
                                </p:cTn>
                              </p:par>
                              <p:par>
                                <p:cTn id="40" presetID="23" presetClass="exit" presetSubtype="32" fill="hold" grpId="0" nodeType="withEffect">
                                  <p:stCondLst>
                                    <p:cond delay="500"/>
                                  </p:stCondLst>
                                  <p:childTnLst>
                                    <p:anim calcmode="lin" valueType="num">
                                      <p:cBhvr>
                                        <p:cTn id="41" dur="1000"/>
                                        <p:tgtEl>
                                          <p:spTgt spid="24"/>
                                        </p:tgtEl>
                                        <p:attrNameLst>
                                          <p:attrName>ppt_w</p:attrName>
                                        </p:attrNameLst>
                                      </p:cBhvr>
                                      <p:tavLst>
                                        <p:tav tm="0">
                                          <p:val>
                                            <p:strVal val="ppt_w"/>
                                          </p:val>
                                        </p:tav>
                                        <p:tav tm="100000">
                                          <p:val>
                                            <p:fltVal val="0"/>
                                          </p:val>
                                        </p:tav>
                                      </p:tavLst>
                                    </p:anim>
                                    <p:anim calcmode="lin" valueType="num">
                                      <p:cBhvr>
                                        <p:cTn id="42" dur="1000"/>
                                        <p:tgtEl>
                                          <p:spTgt spid="24"/>
                                        </p:tgtEl>
                                        <p:attrNameLst>
                                          <p:attrName>ppt_h</p:attrName>
                                        </p:attrNameLst>
                                      </p:cBhvr>
                                      <p:tavLst>
                                        <p:tav tm="0">
                                          <p:val>
                                            <p:strVal val="ppt_h"/>
                                          </p:val>
                                        </p:tav>
                                        <p:tav tm="100000">
                                          <p:val>
                                            <p:fltVal val="0"/>
                                          </p:val>
                                        </p:tav>
                                      </p:tavLst>
                                    </p:anim>
                                    <p:set>
                                      <p:cBhvr>
                                        <p:cTn id="43" dur="1" fill="hold">
                                          <p:stCondLst>
                                            <p:cond delay="999"/>
                                          </p:stCondLst>
                                        </p:cTn>
                                        <p:tgtEl>
                                          <p:spTgt spid="24"/>
                                        </p:tgtEl>
                                        <p:attrNameLst>
                                          <p:attrName>style.visibility</p:attrName>
                                        </p:attrNameLst>
                                      </p:cBhvr>
                                      <p:to>
                                        <p:strVal val="hidden"/>
                                      </p:to>
                                    </p:set>
                                  </p:childTnLst>
                                </p:cTn>
                              </p:par>
                              <p:par>
                                <p:cTn id="44" presetID="23" presetClass="exit" presetSubtype="32" fill="hold" grpId="0" nodeType="withEffect">
                                  <p:stCondLst>
                                    <p:cond delay="500"/>
                                  </p:stCondLst>
                                  <p:childTnLst>
                                    <p:anim calcmode="lin" valueType="num">
                                      <p:cBhvr>
                                        <p:cTn id="45" dur="1000"/>
                                        <p:tgtEl>
                                          <p:spTgt spid="26"/>
                                        </p:tgtEl>
                                        <p:attrNameLst>
                                          <p:attrName>ppt_w</p:attrName>
                                        </p:attrNameLst>
                                      </p:cBhvr>
                                      <p:tavLst>
                                        <p:tav tm="0">
                                          <p:val>
                                            <p:strVal val="ppt_w"/>
                                          </p:val>
                                        </p:tav>
                                        <p:tav tm="100000">
                                          <p:val>
                                            <p:fltVal val="0"/>
                                          </p:val>
                                        </p:tav>
                                      </p:tavLst>
                                    </p:anim>
                                    <p:anim calcmode="lin" valueType="num">
                                      <p:cBhvr>
                                        <p:cTn id="46" dur="1000"/>
                                        <p:tgtEl>
                                          <p:spTgt spid="26"/>
                                        </p:tgtEl>
                                        <p:attrNameLst>
                                          <p:attrName>ppt_h</p:attrName>
                                        </p:attrNameLst>
                                      </p:cBhvr>
                                      <p:tavLst>
                                        <p:tav tm="0">
                                          <p:val>
                                            <p:strVal val="ppt_h"/>
                                          </p:val>
                                        </p:tav>
                                        <p:tav tm="100000">
                                          <p:val>
                                            <p:fltVal val="0"/>
                                          </p:val>
                                        </p:tav>
                                      </p:tavLst>
                                    </p:anim>
                                    <p:set>
                                      <p:cBhvr>
                                        <p:cTn id="47" dur="1" fill="hold">
                                          <p:stCondLst>
                                            <p:cond delay="999"/>
                                          </p:stCondLst>
                                        </p:cTn>
                                        <p:tgtEl>
                                          <p:spTgt spid="26"/>
                                        </p:tgtEl>
                                        <p:attrNameLst>
                                          <p:attrName>style.visibility</p:attrName>
                                        </p:attrNameLst>
                                      </p:cBhvr>
                                      <p:to>
                                        <p:strVal val="hidden"/>
                                      </p:to>
                                    </p:set>
                                  </p:childTnLst>
                                </p:cTn>
                              </p:par>
                            </p:childTnLst>
                          </p:cTn>
                        </p:par>
                        <p:par>
                          <p:cTn id="48" fill="hold">
                            <p:stCondLst>
                              <p:cond delay="3750"/>
                            </p:stCondLst>
                            <p:childTnLst>
                              <p:par>
                                <p:cTn id="49" presetID="10" presetClass="entr" presetSubtype="0" fill="hold" grpId="0" nodeType="afterEffect">
                                  <p:stCondLst>
                                    <p:cond delay="50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childTnLst>
                                </p:cTn>
                              </p:par>
                              <p:par>
                                <p:cTn id="52" presetID="10" presetClass="exit" presetSubtype="0" fill="hold" grpId="0" nodeType="withEffect">
                                  <p:stCondLst>
                                    <p:cond delay="1000"/>
                                  </p:stCondLst>
                                  <p:childTnLst>
                                    <p:animEffect transition="out" filter="fade">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childTnLst>
                          </p:cTn>
                        </p:par>
                        <p:par>
                          <p:cTn id="55" fill="hold">
                            <p:stCondLst>
                              <p:cond delay="5250"/>
                            </p:stCondLst>
                            <p:childTnLst>
                              <p:par>
                                <p:cTn id="56" presetID="10"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childTnLst>
                                </p:cTn>
                              </p:par>
                              <p:par>
                                <p:cTn id="59" presetID="1" presetClass="mediacall" presetSubtype="0" fill="hold" nodeType="withEffect">
                                  <p:stCondLst>
                                    <p:cond delay="0"/>
                                  </p:stCondLst>
                                  <p:childTnLst>
                                    <p:cmd type="call" cmd="playFrom(0.0)">
                                      <p:cBhvr>
                                        <p:cTn id="60" dur="1" fill="hold"/>
                                        <p:tgtEl>
                                          <p:spTgt spid="34"/>
                                        </p:tgtEl>
                                      </p:cBhvr>
                                    </p:cmd>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7" showWhenStopped="0">
                <p:cTn id="64" fill="hold" display="0">
                  <p:stCondLst>
                    <p:cond delay="indefinite"/>
                  </p:stCondLst>
                  <p:endCondLst>
                    <p:cond evt="onStopAudio" delay="0">
                      <p:tgtEl>
                        <p:sldTgt/>
                      </p:tgtEl>
                    </p:cond>
                  </p:endCondLst>
                </p:cTn>
                <p:tgtEl>
                  <p:spTgt spid="34"/>
                </p:tgtEl>
              </p:cMediaNode>
            </p:audio>
          </p:childTnLst>
        </p:cTn>
      </p:par>
    </p:tnLst>
    <p:bldLst>
      <p:bldP spid="40" grpId="0" animBg="1"/>
      <p:bldP spid="17" grpId="0" animBg="1"/>
      <p:bldP spid="24" grpId="0" animBg="1"/>
      <p:bldP spid="26"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155">
            <a:extLst>
              <a:ext uri="{FF2B5EF4-FFF2-40B4-BE49-F238E27FC236}">
                <a16:creationId xmlns:a16="http://schemas.microsoft.com/office/drawing/2014/main" id="{7AE16498-8C94-43D6-A5F1-3827793FF966}"/>
              </a:ext>
            </a:extLst>
          </p:cNvPr>
          <p:cNvSpPr/>
          <p:nvPr/>
        </p:nvSpPr>
        <p:spPr bwMode="auto">
          <a:xfrm>
            <a:off x="6163200" y="2843947"/>
            <a:ext cx="2880000" cy="900000"/>
          </a:xfrm>
          <a:prstGeom prst="roundRect">
            <a:avLst>
              <a:gd name="adj" fmla="val 0"/>
            </a:avLst>
          </a:prstGeom>
          <a:solidFill>
            <a:srgbClr val="79C121"/>
          </a:solidFill>
          <a:ln w="57150" cap="flat" cmpd="sng" algn="ctr">
            <a:noFill/>
            <a:prstDash val="solid"/>
            <a:miter lim="800000"/>
          </a:ln>
          <a:effectLst/>
        </p:spPr>
        <p:txBody>
          <a:bodyPr lIns="54000" tIns="36000" rIns="54000" bIns="36000" anchor="ctr" anchorCtr="0"/>
          <a:lstStyle/>
          <a:p>
            <a:pPr marL="0" marR="0" lvl="0" indent="0" algn="ctr" defTabSz="914400" rtl="0" eaLnBrk="1" fontAlgn="base" latinLnBrk="0" hangingPunct="1">
              <a:lnSpc>
                <a:spcPts val="1800"/>
              </a:lnSpc>
              <a:spcBef>
                <a:spcPts val="0"/>
              </a:spcBef>
              <a:spcAft>
                <a:spcPts val="0"/>
              </a:spcAft>
              <a:buClrTx/>
              <a:buSzTx/>
              <a:buFontTx/>
              <a:buNone/>
              <a:tabLst/>
              <a:defRPr/>
            </a:pP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National Rules</a:t>
            </a:r>
            <a:b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e.g. Railway Group Standards (RGS)</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Rounded Rectangle 110">
            <a:extLst>
              <a:ext uri="{FF2B5EF4-FFF2-40B4-BE49-F238E27FC236}">
                <a16:creationId xmlns:a16="http://schemas.microsoft.com/office/drawing/2014/main" id="{5D094167-4B01-4D84-ADB9-619012265B7F}"/>
              </a:ext>
            </a:extLst>
          </p:cNvPr>
          <p:cNvSpPr/>
          <p:nvPr/>
        </p:nvSpPr>
        <p:spPr bwMode="auto">
          <a:xfrm>
            <a:off x="4656000" y="4163562"/>
            <a:ext cx="2880000" cy="900000"/>
          </a:xfrm>
          <a:prstGeom prst="roundRect">
            <a:avLst>
              <a:gd name="adj" fmla="val 0"/>
            </a:avLst>
          </a:prstGeom>
          <a:solidFill>
            <a:srgbClr val="00A5E1"/>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Rail Industry</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Standards (RIS)</a:t>
            </a:r>
          </a:p>
        </p:txBody>
      </p:sp>
      <p:sp>
        <p:nvSpPr>
          <p:cNvPr id="56" name="Rectangle 55">
            <a:extLst>
              <a:ext uri="{FF2B5EF4-FFF2-40B4-BE49-F238E27FC236}">
                <a16:creationId xmlns:a16="http://schemas.microsoft.com/office/drawing/2014/main" id="{41BD61F0-199F-41DF-9B2B-837D662B8B81}"/>
              </a:ext>
            </a:extLst>
          </p:cNvPr>
          <p:cNvSpPr/>
          <p:nvPr/>
        </p:nvSpPr>
        <p:spPr>
          <a:xfrm>
            <a:off x="4656000" y="5483177"/>
            <a:ext cx="2880000" cy="900000"/>
          </a:xfrm>
          <a:prstGeom prst="rect">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Rail industry</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Guidance (GN)</a:t>
            </a:r>
          </a:p>
        </p:txBody>
      </p:sp>
      <p:sp>
        <p:nvSpPr>
          <p:cNvPr id="57" name="Rounded Rectangle 110">
            <a:extLst>
              <a:ext uri="{FF2B5EF4-FFF2-40B4-BE49-F238E27FC236}">
                <a16:creationId xmlns:a16="http://schemas.microsoft.com/office/drawing/2014/main" id="{08132570-F7F5-4EE6-B4B3-641AA13AA709}"/>
              </a:ext>
            </a:extLst>
          </p:cNvPr>
          <p:cNvSpPr/>
          <p:nvPr/>
        </p:nvSpPr>
        <p:spPr bwMode="auto">
          <a:xfrm>
            <a:off x="4656000" y="222025"/>
            <a:ext cx="2880000" cy="900000"/>
          </a:xfrm>
          <a:prstGeom prst="roundRect">
            <a:avLst>
              <a:gd name="adj" fmla="val 0"/>
            </a:avLst>
          </a:prstGeom>
          <a:solidFill>
            <a:srgbClr val="0071B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European Standards</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(BS EN)</a:t>
            </a:r>
          </a:p>
        </p:txBody>
      </p:sp>
      <p:sp>
        <p:nvSpPr>
          <p:cNvPr id="58" name="Rounded Rectangle 110">
            <a:extLst>
              <a:ext uri="{FF2B5EF4-FFF2-40B4-BE49-F238E27FC236}">
                <a16:creationId xmlns:a16="http://schemas.microsoft.com/office/drawing/2014/main" id="{561889BC-51AB-4663-B083-2BD186436B1B}"/>
              </a:ext>
            </a:extLst>
          </p:cNvPr>
          <p:cNvSpPr/>
          <p:nvPr/>
        </p:nvSpPr>
        <p:spPr bwMode="auto">
          <a:xfrm>
            <a:off x="3148800" y="2843947"/>
            <a:ext cx="2880000" cy="900000"/>
          </a:xfrm>
          <a:prstGeom prst="roundRect">
            <a:avLst>
              <a:gd name="adj" fmla="val 0"/>
            </a:avLst>
          </a:prstGeom>
          <a:solidFill>
            <a:srgbClr val="424A7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National Operations Publications (NOPs)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e.g. The Rulebook</a:t>
            </a:r>
          </a:p>
        </p:txBody>
      </p:sp>
      <p:sp>
        <p:nvSpPr>
          <p:cNvPr id="59" name="Rectangle: Rounded Corners 58">
            <a:extLst>
              <a:ext uri="{FF2B5EF4-FFF2-40B4-BE49-F238E27FC236}">
                <a16:creationId xmlns:a16="http://schemas.microsoft.com/office/drawing/2014/main" id="{D819598E-1528-485A-95F1-5710CD9699EF}"/>
              </a:ext>
            </a:extLst>
          </p:cNvPr>
          <p:cNvSpPr/>
          <p:nvPr/>
        </p:nvSpPr>
        <p:spPr>
          <a:xfrm>
            <a:off x="6163200"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(Interoperability) Regulations 2011</a:t>
            </a:r>
          </a:p>
        </p:txBody>
      </p:sp>
      <p:sp>
        <p:nvSpPr>
          <p:cNvPr id="60" name="Rectangle: Rounded Corners 59">
            <a:extLst>
              <a:ext uri="{FF2B5EF4-FFF2-40B4-BE49-F238E27FC236}">
                <a16:creationId xmlns:a16="http://schemas.microsoft.com/office/drawing/2014/main" id="{E0C6E54A-146A-4A55-AF99-9FC8DACC9D41}"/>
              </a:ext>
            </a:extLst>
          </p:cNvPr>
          <p:cNvSpPr/>
          <p:nvPr/>
        </p:nvSpPr>
        <p:spPr>
          <a:xfrm>
            <a:off x="3148800"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and Other Guided Transport System (Safety) Regulations 2006 </a:t>
            </a:r>
          </a:p>
        </p:txBody>
      </p:sp>
      <p:sp>
        <p:nvSpPr>
          <p:cNvPr id="61" name="Rounded Rectangle 58">
            <a:extLst>
              <a:ext uri="{FF2B5EF4-FFF2-40B4-BE49-F238E27FC236}">
                <a16:creationId xmlns:a16="http://schemas.microsoft.com/office/drawing/2014/main" id="{9AAEF39A-A6AC-4501-B492-564F75E89421}"/>
              </a:ext>
            </a:extLst>
          </p:cNvPr>
          <p:cNvSpPr/>
          <p:nvPr/>
        </p:nvSpPr>
        <p:spPr>
          <a:xfrm>
            <a:off x="554576" y="222025"/>
            <a:ext cx="2880000" cy="9144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EU Regulations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Methods</a:t>
            </a:r>
          </a:p>
        </p:txBody>
      </p:sp>
      <p:sp>
        <p:nvSpPr>
          <p:cNvPr id="62" name="Rounded Rectangle 148">
            <a:extLst>
              <a:ext uri="{FF2B5EF4-FFF2-40B4-BE49-F238E27FC236}">
                <a16:creationId xmlns:a16="http://schemas.microsoft.com/office/drawing/2014/main" id="{A8E22545-A08B-45F8-8871-8162A7B42B51}"/>
              </a:ext>
            </a:extLst>
          </p:cNvPr>
          <p:cNvSpPr/>
          <p:nvPr/>
        </p:nvSpPr>
        <p:spPr bwMode="auto">
          <a:xfrm>
            <a:off x="8757424" y="222025"/>
            <a:ext cx="2880000" cy="900000"/>
          </a:xfrm>
          <a:prstGeom prst="roundRect">
            <a:avLst>
              <a:gd name="adj" fmla="val 0"/>
            </a:avLst>
          </a:prstGeom>
          <a:solidFill>
            <a:srgbClr val="00968E"/>
          </a:solidFill>
          <a:ln w="57150" cap="flat" cmpd="sng" algn="ctr">
            <a:noFill/>
            <a:prstDash val="solid"/>
            <a:miter lim="800000"/>
          </a:ln>
          <a:effectLst/>
        </p:spPr>
        <p:txBody>
          <a:bodyPr lIns="36000" tIns="36000" rIns="36000" bIns="36000" anchor="ctr" anchorCtr="0"/>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Technical Standards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 National Technical Specification Notices (NTSNs)</a:t>
            </a:r>
          </a:p>
        </p:txBody>
      </p:sp>
      <p:sp>
        <p:nvSpPr>
          <p:cNvPr id="12" name="Rectangle 11">
            <a:extLst>
              <a:ext uri="{FF2B5EF4-FFF2-40B4-BE49-F238E27FC236}">
                <a16:creationId xmlns:a16="http://schemas.microsoft.com/office/drawing/2014/main" id="{A274E786-C7DB-4B5F-82A8-B478901D3BB0}"/>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20" normalizeH="0" baseline="0" noProof="0" dirty="0">
                <a:ln>
                  <a:noFill/>
                </a:ln>
                <a:solidFill>
                  <a:srgbClr val="FFFF00"/>
                </a:solidFill>
                <a:effectLst/>
                <a:uLnTx/>
                <a:uFillTx/>
                <a:latin typeface="Calibri" panose="020F0502020204030204"/>
                <a:ea typeface="+mn-ea"/>
                <a:cs typeface="+mn-cs"/>
              </a:rPr>
              <a:t>RSSB with industry support, still drafts and publishes Rail Industry Guidance Notes, Rail Industry Standards, The Rule Book and National Rules, badged as Railway Group Standards.</a:t>
            </a:r>
          </a:p>
        </p:txBody>
      </p:sp>
      <p:sp>
        <p:nvSpPr>
          <p:cNvPr id="13" name="Rectangle 12">
            <a:extLst>
              <a:ext uri="{FF2B5EF4-FFF2-40B4-BE49-F238E27FC236}">
                <a16:creationId xmlns:a16="http://schemas.microsoft.com/office/drawing/2014/main" id="{D4292CB5-E526-4D06-A51A-7ED63BC3DF57}"/>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20" normalizeH="0" baseline="0" noProof="0" dirty="0">
                <a:ln>
                  <a:noFill/>
                </a:ln>
                <a:solidFill>
                  <a:srgbClr val="FFFF00"/>
                </a:solidFill>
                <a:effectLst/>
                <a:uLnTx/>
                <a:uFillTx/>
                <a:latin typeface="Calibri" panose="020F0502020204030204"/>
                <a:ea typeface="+mn-ea"/>
                <a:cs typeface="+mn-cs"/>
              </a:rPr>
              <a:t>These documents are managed through the Code and Manual, which specifies when information we can draft and the process we must follow when we do.</a:t>
            </a:r>
          </a:p>
        </p:txBody>
      </p:sp>
      <p:sp>
        <p:nvSpPr>
          <p:cNvPr id="14" name="Rectangle 13">
            <a:extLst>
              <a:ext uri="{FF2B5EF4-FFF2-40B4-BE49-F238E27FC236}">
                <a16:creationId xmlns:a16="http://schemas.microsoft.com/office/drawing/2014/main" id="{FDEA9D1B-115A-47EC-BA34-8EB12696275C}"/>
              </a:ext>
            </a:extLst>
          </p:cNvPr>
          <p:cNvSpPr/>
          <p:nvPr/>
        </p:nvSpPr>
        <p:spPr>
          <a:xfrm>
            <a:off x="-861237" y="6251242"/>
            <a:ext cx="861237" cy="587708"/>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custData r:id="rId1"/>
      <p:tags r:id="rId2"/>
    </p:custDataLst>
    <p:extLst>
      <p:ext uri="{BB962C8B-B14F-4D97-AF65-F5344CB8AC3E}">
        <p14:creationId xmlns:p14="http://schemas.microsoft.com/office/powerpoint/2010/main" val="1504971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750"/>
                                  </p:stCondLst>
                                  <p:childTnLst>
                                    <p:animEffect transition="out" filter="fade">
                                      <p:cBhvr>
                                        <p:cTn id="6" dur="1000" tmFilter="0, 0; .2, .5; .8, .5; 1, 0"/>
                                        <p:tgtEl>
                                          <p:spTgt spid="56"/>
                                        </p:tgtEl>
                                      </p:cBhvr>
                                    </p:animEffect>
                                    <p:animScale>
                                      <p:cBhvr>
                                        <p:cTn id="7" dur="500" autoRev="1" fill="hold"/>
                                        <p:tgtEl>
                                          <p:spTgt spid="56"/>
                                        </p:tgtEl>
                                      </p:cBhvr>
                                      <p:by x="105000" y="105000"/>
                                    </p:animScale>
                                  </p:childTnLst>
                                </p:cTn>
                              </p:par>
                              <p:par>
                                <p:cTn id="8" presetID="26" presetClass="emph" presetSubtype="0" fill="hold" grpId="0" nodeType="withEffect">
                                  <p:stCondLst>
                                    <p:cond delay="2750"/>
                                  </p:stCondLst>
                                  <p:childTnLst>
                                    <p:animEffect transition="out" filter="fade">
                                      <p:cBhvr>
                                        <p:cTn id="9" dur="1000" tmFilter="0, 0; .2, .5; .8, .5; 1, 0"/>
                                        <p:tgtEl>
                                          <p:spTgt spid="38"/>
                                        </p:tgtEl>
                                      </p:cBhvr>
                                    </p:animEffect>
                                    <p:animScale>
                                      <p:cBhvr>
                                        <p:cTn id="10" dur="500" autoRev="1" fill="hold"/>
                                        <p:tgtEl>
                                          <p:spTgt spid="38"/>
                                        </p:tgtEl>
                                      </p:cBhvr>
                                      <p:by x="105000" y="105000"/>
                                    </p:animScale>
                                  </p:childTnLst>
                                </p:cTn>
                              </p:par>
                              <p:par>
                                <p:cTn id="11" presetID="26" presetClass="emph" presetSubtype="0" fill="hold" grpId="0" nodeType="withEffect">
                                  <p:stCondLst>
                                    <p:cond delay="4900"/>
                                  </p:stCondLst>
                                  <p:childTnLst>
                                    <p:animEffect transition="out" filter="fade">
                                      <p:cBhvr>
                                        <p:cTn id="12" dur="1000" tmFilter="0, 0; .2, .5; .8, .5; 1, 0"/>
                                        <p:tgtEl>
                                          <p:spTgt spid="58"/>
                                        </p:tgtEl>
                                      </p:cBhvr>
                                    </p:animEffect>
                                    <p:animScale>
                                      <p:cBhvr>
                                        <p:cTn id="13" dur="500" autoRev="1" fill="hold"/>
                                        <p:tgtEl>
                                          <p:spTgt spid="58"/>
                                        </p:tgtEl>
                                      </p:cBhvr>
                                      <p:by x="105000" y="105000"/>
                                    </p:animScale>
                                  </p:childTnLst>
                                </p:cTn>
                              </p:par>
                              <p:par>
                                <p:cTn id="14" presetID="26" presetClass="emph" presetSubtype="0" fill="hold" grpId="0" nodeType="withEffect">
                                  <p:stCondLst>
                                    <p:cond delay="7000"/>
                                  </p:stCondLst>
                                  <p:childTnLst>
                                    <p:animEffect transition="out" filter="fade">
                                      <p:cBhvr>
                                        <p:cTn id="15" dur="1000" tmFilter="0, 0; .2, .5; .8, .5; 1, 0"/>
                                        <p:tgtEl>
                                          <p:spTgt spid="36"/>
                                        </p:tgtEl>
                                      </p:cBhvr>
                                    </p:animEffect>
                                    <p:animScale>
                                      <p:cBhvr>
                                        <p:cTn id="16" dur="500" autoRev="1" fill="hold"/>
                                        <p:tgtEl>
                                          <p:spTgt spid="36"/>
                                        </p:tgtEl>
                                      </p:cBhvr>
                                      <p:by x="105000" y="105000"/>
                                    </p:animScale>
                                  </p:childTnLst>
                                </p:cTn>
                              </p:par>
                            </p:childTnLst>
                          </p:cTn>
                        </p:par>
                        <p:par>
                          <p:cTn id="17" fill="hold">
                            <p:stCondLst>
                              <p:cond delay="8000"/>
                            </p:stCondLst>
                            <p:childTnLst>
                              <p:par>
                                <p:cTn id="18" presetID="10" presetClass="exit" presetSubtype="0" fill="hold" grpId="0" nodeType="afterEffect">
                                  <p:stCondLst>
                                    <p:cond delay="500"/>
                                  </p:stCondLst>
                                  <p:childTnLst>
                                    <p:animEffect transition="out" filter="fade">
                                      <p:cBhvr>
                                        <p:cTn id="19" dur="1000"/>
                                        <p:tgtEl>
                                          <p:spTgt spid="12"/>
                                        </p:tgtEl>
                                      </p:cBhvr>
                                    </p:animEffect>
                                    <p:set>
                                      <p:cBhvr>
                                        <p:cTn id="20" dur="1" fill="hold">
                                          <p:stCondLst>
                                            <p:cond delay="9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9500"/>
                            </p:stCondLst>
                            <p:childTnLst>
                              <p:par>
                                <p:cTn id="25" presetID="10" presetClass="entr" presetSubtype="0" fill="hold" grpId="0" nodeType="afterEffect">
                                  <p:stCondLst>
                                    <p:cond delay="7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56" grpId="0" animBg="1"/>
      <p:bldP spid="58"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45915B85-FD45-4086-AFD5-5DD1CD518489}"/>
              </a:ext>
            </a:extLst>
          </p:cNvPr>
          <p:cNvGrpSpPr/>
          <p:nvPr/>
        </p:nvGrpSpPr>
        <p:grpSpPr>
          <a:xfrm>
            <a:off x="3208732" y="556036"/>
            <a:ext cx="1060424" cy="1063229"/>
            <a:chOff x="2701005" y="620705"/>
            <a:chExt cx="1060424" cy="1063229"/>
          </a:xfrm>
        </p:grpSpPr>
        <p:sp>
          <p:nvSpPr>
            <p:cNvPr id="108" name="Oval 107">
              <a:extLst>
                <a:ext uri="{FF2B5EF4-FFF2-40B4-BE49-F238E27FC236}">
                  <a16:creationId xmlns:a16="http://schemas.microsoft.com/office/drawing/2014/main" id="{47908E5C-D121-42F1-8722-D05C739BD779}"/>
                </a:ext>
              </a:extLst>
            </p:cNvPr>
            <p:cNvSpPr>
              <a:spLocks noChangeArrowheads="1"/>
            </p:cNvSpPr>
            <p:nvPr/>
          </p:nvSpPr>
          <p:spPr bwMode="auto">
            <a:xfrm>
              <a:off x="2701005" y="620705"/>
              <a:ext cx="1060424" cy="1063229"/>
            </a:xfrm>
            <a:prstGeom prst="ellipse">
              <a:avLst/>
            </a:prstGeom>
            <a:solidFill>
              <a:srgbClr val="58B53F"/>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09" name="Freeform 42">
              <a:extLst>
                <a:ext uri="{FF2B5EF4-FFF2-40B4-BE49-F238E27FC236}">
                  <a16:creationId xmlns:a16="http://schemas.microsoft.com/office/drawing/2014/main" id="{29F672FA-0ED3-4286-AD35-C2211D746187}"/>
                </a:ext>
              </a:extLst>
            </p:cNvPr>
            <p:cNvSpPr>
              <a:spLocks noEditPoints="1"/>
            </p:cNvSpPr>
            <p:nvPr/>
          </p:nvSpPr>
          <p:spPr bwMode="auto">
            <a:xfrm>
              <a:off x="2908679" y="800434"/>
              <a:ext cx="645076" cy="703770"/>
            </a:xfrm>
            <a:custGeom>
              <a:avLst/>
              <a:gdLst>
                <a:gd name="T0" fmla="*/ 122 w 419"/>
                <a:gd name="T1" fmla="*/ 141 h 491"/>
                <a:gd name="T2" fmla="*/ 156 w 419"/>
                <a:gd name="T3" fmla="*/ 239 h 491"/>
                <a:gd name="T4" fmla="*/ 169 w 419"/>
                <a:gd name="T5" fmla="*/ 276 h 491"/>
                <a:gd name="T6" fmla="*/ 194 w 419"/>
                <a:gd name="T7" fmla="*/ 293 h 491"/>
                <a:gd name="T8" fmla="*/ 220 w 419"/>
                <a:gd name="T9" fmla="*/ 276 h 491"/>
                <a:gd name="T10" fmla="*/ 233 w 419"/>
                <a:gd name="T11" fmla="*/ 239 h 491"/>
                <a:gd name="T12" fmla="*/ 266 w 419"/>
                <a:gd name="T13" fmla="*/ 141 h 491"/>
                <a:gd name="T14" fmla="*/ 194 w 419"/>
                <a:gd name="T15" fmla="*/ 283 h 491"/>
                <a:gd name="T16" fmla="*/ 207 w 419"/>
                <a:gd name="T17" fmla="*/ 276 h 491"/>
                <a:gd name="T18" fmla="*/ 223 w 419"/>
                <a:gd name="T19" fmla="*/ 263 h 491"/>
                <a:gd name="T20" fmla="*/ 169 w 419"/>
                <a:gd name="T21" fmla="*/ 266 h 491"/>
                <a:gd name="T22" fmla="*/ 165 w 419"/>
                <a:gd name="T23" fmla="*/ 244 h 491"/>
                <a:gd name="T24" fmla="*/ 223 w 419"/>
                <a:gd name="T25" fmla="*/ 263 h 491"/>
                <a:gd name="T26" fmla="*/ 223 w 419"/>
                <a:gd name="T27" fmla="*/ 235 h 491"/>
                <a:gd name="T28" fmla="*/ 199 w 419"/>
                <a:gd name="T29" fmla="*/ 168 h 491"/>
                <a:gd name="T30" fmla="*/ 221 w 419"/>
                <a:gd name="T31" fmla="*/ 134 h 491"/>
                <a:gd name="T32" fmla="*/ 194 w 419"/>
                <a:gd name="T33" fmla="*/ 159 h 491"/>
                <a:gd name="T34" fmla="*/ 168 w 419"/>
                <a:gd name="T35" fmla="*/ 134 h 491"/>
                <a:gd name="T36" fmla="*/ 190 w 419"/>
                <a:gd name="T37" fmla="*/ 168 h 491"/>
                <a:gd name="T38" fmla="*/ 165 w 419"/>
                <a:gd name="T39" fmla="*/ 235 h 491"/>
                <a:gd name="T40" fmla="*/ 132 w 419"/>
                <a:gd name="T41" fmla="*/ 141 h 491"/>
                <a:gd name="T42" fmla="*/ 257 w 419"/>
                <a:gd name="T43" fmla="*/ 141 h 491"/>
                <a:gd name="T44" fmla="*/ 407 w 419"/>
                <a:gd name="T45" fmla="*/ 250 h 491"/>
                <a:gd name="T46" fmla="*/ 374 w 419"/>
                <a:gd name="T47" fmla="*/ 183 h 491"/>
                <a:gd name="T48" fmla="*/ 374 w 419"/>
                <a:gd name="T49" fmla="*/ 118 h 491"/>
                <a:gd name="T50" fmla="*/ 193 w 419"/>
                <a:gd name="T51" fmla="*/ 0 h 491"/>
                <a:gd name="T52" fmla="*/ 61 w 419"/>
                <a:gd name="T53" fmla="*/ 288 h 491"/>
                <a:gd name="T54" fmla="*/ 72 w 419"/>
                <a:gd name="T55" fmla="*/ 454 h 491"/>
                <a:gd name="T56" fmla="*/ 197 w 419"/>
                <a:gd name="T57" fmla="*/ 491 h 491"/>
                <a:gd name="T58" fmla="*/ 259 w 419"/>
                <a:gd name="T59" fmla="*/ 480 h 491"/>
                <a:gd name="T60" fmla="*/ 345 w 419"/>
                <a:gd name="T61" fmla="*/ 413 h 491"/>
                <a:gd name="T62" fmla="*/ 378 w 419"/>
                <a:gd name="T63" fmla="*/ 391 h 491"/>
                <a:gd name="T64" fmla="*/ 378 w 419"/>
                <a:gd name="T65" fmla="*/ 360 h 491"/>
                <a:gd name="T66" fmla="*/ 388 w 419"/>
                <a:gd name="T67" fmla="*/ 339 h 491"/>
                <a:gd name="T68" fmla="*/ 394 w 419"/>
                <a:gd name="T69" fmla="*/ 319 h 491"/>
                <a:gd name="T70" fmla="*/ 390 w 419"/>
                <a:gd name="T71" fmla="*/ 304 h 491"/>
                <a:gd name="T72" fmla="*/ 409 w 419"/>
                <a:gd name="T73" fmla="*/ 289 h 491"/>
                <a:gd name="T74" fmla="*/ 407 w 419"/>
                <a:gd name="T75" fmla="*/ 250 h 491"/>
                <a:gd name="T76" fmla="*/ 385 w 419"/>
                <a:gd name="T77" fmla="*/ 286 h 491"/>
                <a:gd name="T78" fmla="*/ 380 w 419"/>
                <a:gd name="T79" fmla="*/ 307 h 491"/>
                <a:gd name="T80" fmla="*/ 385 w 419"/>
                <a:gd name="T81" fmla="*/ 317 h 491"/>
                <a:gd name="T82" fmla="*/ 376 w 419"/>
                <a:gd name="T83" fmla="*/ 331 h 491"/>
                <a:gd name="T84" fmla="*/ 375 w 419"/>
                <a:gd name="T85" fmla="*/ 344 h 491"/>
                <a:gd name="T86" fmla="*/ 369 w 419"/>
                <a:gd name="T87" fmla="*/ 365 h 491"/>
                <a:gd name="T88" fmla="*/ 347 w 419"/>
                <a:gd name="T89" fmla="*/ 404 h 491"/>
                <a:gd name="T90" fmla="*/ 261 w 419"/>
                <a:gd name="T91" fmla="*/ 386 h 491"/>
                <a:gd name="T92" fmla="*/ 250 w 419"/>
                <a:gd name="T93" fmla="*/ 476 h 491"/>
                <a:gd name="T94" fmla="*/ 89 w 419"/>
                <a:gd name="T95" fmla="*/ 307 h 491"/>
                <a:gd name="T96" fmla="*/ 9 w 419"/>
                <a:gd name="T97" fmla="*/ 167 h 491"/>
                <a:gd name="T98" fmla="*/ 193 w 419"/>
                <a:gd name="T99" fmla="*/ 9 h 491"/>
                <a:gd name="T100" fmla="*/ 365 w 419"/>
                <a:gd name="T101" fmla="*/ 120 h 491"/>
                <a:gd name="T102" fmla="*/ 365 w 419"/>
                <a:gd name="T103" fmla="*/ 180 h 491"/>
                <a:gd name="T104" fmla="*/ 399 w 419"/>
                <a:gd name="T105" fmla="*/ 255 h 491"/>
                <a:gd name="T106" fmla="*/ 405 w 419"/>
                <a:gd name="T107" fmla="*/ 2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9" h="491">
                  <a:moveTo>
                    <a:pt x="194" y="69"/>
                  </a:moveTo>
                  <a:cubicBezTo>
                    <a:pt x="155" y="69"/>
                    <a:pt x="122" y="101"/>
                    <a:pt x="122" y="141"/>
                  </a:cubicBezTo>
                  <a:cubicBezTo>
                    <a:pt x="122" y="161"/>
                    <a:pt x="130" y="180"/>
                    <a:pt x="144" y="195"/>
                  </a:cubicBezTo>
                  <a:cubicBezTo>
                    <a:pt x="148" y="199"/>
                    <a:pt x="156" y="210"/>
                    <a:pt x="156" y="239"/>
                  </a:cubicBezTo>
                  <a:cubicBezTo>
                    <a:pt x="156" y="263"/>
                    <a:pt x="156" y="263"/>
                    <a:pt x="156" y="263"/>
                  </a:cubicBezTo>
                  <a:cubicBezTo>
                    <a:pt x="156" y="270"/>
                    <a:pt x="162" y="276"/>
                    <a:pt x="169" y="276"/>
                  </a:cubicBezTo>
                  <a:cubicBezTo>
                    <a:pt x="172" y="276"/>
                    <a:pt x="172" y="276"/>
                    <a:pt x="172" y="276"/>
                  </a:cubicBezTo>
                  <a:cubicBezTo>
                    <a:pt x="174" y="285"/>
                    <a:pt x="183" y="293"/>
                    <a:pt x="194" y="293"/>
                  </a:cubicBezTo>
                  <a:cubicBezTo>
                    <a:pt x="205" y="293"/>
                    <a:pt x="214" y="285"/>
                    <a:pt x="217" y="276"/>
                  </a:cubicBezTo>
                  <a:cubicBezTo>
                    <a:pt x="220" y="276"/>
                    <a:pt x="220" y="276"/>
                    <a:pt x="220" y="276"/>
                  </a:cubicBezTo>
                  <a:cubicBezTo>
                    <a:pt x="227" y="276"/>
                    <a:pt x="233" y="270"/>
                    <a:pt x="233" y="263"/>
                  </a:cubicBezTo>
                  <a:cubicBezTo>
                    <a:pt x="233" y="239"/>
                    <a:pt x="233" y="239"/>
                    <a:pt x="233" y="239"/>
                  </a:cubicBezTo>
                  <a:cubicBezTo>
                    <a:pt x="233" y="210"/>
                    <a:pt x="241" y="199"/>
                    <a:pt x="244" y="195"/>
                  </a:cubicBezTo>
                  <a:cubicBezTo>
                    <a:pt x="258" y="180"/>
                    <a:pt x="266" y="161"/>
                    <a:pt x="266" y="141"/>
                  </a:cubicBezTo>
                  <a:cubicBezTo>
                    <a:pt x="266" y="101"/>
                    <a:pt x="234" y="69"/>
                    <a:pt x="194" y="69"/>
                  </a:cubicBezTo>
                  <a:close/>
                  <a:moveTo>
                    <a:pt x="194" y="283"/>
                  </a:moveTo>
                  <a:cubicBezTo>
                    <a:pt x="189" y="283"/>
                    <a:pt x="184" y="280"/>
                    <a:pt x="182" y="276"/>
                  </a:cubicBezTo>
                  <a:cubicBezTo>
                    <a:pt x="207" y="276"/>
                    <a:pt x="207" y="276"/>
                    <a:pt x="207" y="276"/>
                  </a:cubicBezTo>
                  <a:cubicBezTo>
                    <a:pt x="205" y="280"/>
                    <a:pt x="200" y="283"/>
                    <a:pt x="194" y="283"/>
                  </a:cubicBezTo>
                  <a:close/>
                  <a:moveTo>
                    <a:pt x="223" y="263"/>
                  </a:moveTo>
                  <a:cubicBezTo>
                    <a:pt x="223" y="265"/>
                    <a:pt x="222" y="266"/>
                    <a:pt x="220" y="266"/>
                  </a:cubicBezTo>
                  <a:cubicBezTo>
                    <a:pt x="169" y="266"/>
                    <a:pt x="169" y="266"/>
                    <a:pt x="169" y="266"/>
                  </a:cubicBezTo>
                  <a:cubicBezTo>
                    <a:pt x="167" y="266"/>
                    <a:pt x="165" y="265"/>
                    <a:pt x="165" y="263"/>
                  </a:cubicBezTo>
                  <a:cubicBezTo>
                    <a:pt x="165" y="244"/>
                    <a:pt x="165" y="244"/>
                    <a:pt x="165" y="244"/>
                  </a:cubicBezTo>
                  <a:cubicBezTo>
                    <a:pt x="223" y="244"/>
                    <a:pt x="223" y="244"/>
                    <a:pt x="223" y="244"/>
                  </a:cubicBezTo>
                  <a:lnTo>
                    <a:pt x="223" y="263"/>
                  </a:lnTo>
                  <a:close/>
                  <a:moveTo>
                    <a:pt x="237" y="188"/>
                  </a:moveTo>
                  <a:cubicBezTo>
                    <a:pt x="232" y="194"/>
                    <a:pt x="224" y="207"/>
                    <a:pt x="223" y="235"/>
                  </a:cubicBezTo>
                  <a:cubicBezTo>
                    <a:pt x="199" y="235"/>
                    <a:pt x="199" y="235"/>
                    <a:pt x="199" y="235"/>
                  </a:cubicBezTo>
                  <a:cubicBezTo>
                    <a:pt x="199" y="168"/>
                    <a:pt x="199" y="168"/>
                    <a:pt x="199" y="168"/>
                  </a:cubicBezTo>
                  <a:cubicBezTo>
                    <a:pt x="218" y="165"/>
                    <a:pt x="224" y="141"/>
                    <a:pt x="224" y="140"/>
                  </a:cubicBezTo>
                  <a:cubicBezTo>
                    <a:pt x="225" y="137"/>
                    <a:pt x="223" y="135"/>
                    <a:pt x="221" y="134"/>
                  </a:cubicBezTo>
                  <a:cubicBezTo>
                    <a:pt x="218" y="133"/>
                    <a:pt x="216" y="135"/>
                    <a:pt x="215" y="137"/>
                  </a:cubicBezTo>
                  <a:cubicBezTo>
                    <a:pt x="215" y="138"/>
                    <a:pt x="210" y="159"/>
                    <a:pt x="194" y="159"/>
                  </a:cubicBezTo>
                  <a:cubicBezTo>
                    <a:pt x="179" y="159"/>
                    <a:pt x="173" y="138"/>
                    <a:pt x="173" y="137"/>
                  </a:cubicBezTo>
                  <a:cubicBezTo>
                    <a:pt x="173" y="135"/>
                    <a:pt x="170" y="133"/>
                    <a:pt x="168" y="134"/>
                  </a:cubicBezTo>
                  <a:cubicBezTo>
                    <a:pt x="165" y="135"/>
                    <a:pt x="164" y="137"/>
                    <a:pt x="164" y="140"/>
                  </a:cubicBezTo>
                  <a:cubicBezTo>
                    <a:pt x="165" y="141"/>
                    <a:pt x="170" y="165"/>
                    <a:pt x="190" y="168"/>
                  </a:cubicBezTo>
                  <a:cubicBezTo>
                    <a:pt x="190" y="235"/>
                    <a:pt x="190" y="235"/>
                    <a:pt x="190" y="235"/>
                  </a:cubicBezTo>
                  <a:cubicBezTo>
                    <a:pt x="165" y="235"/>
                    <a:pt x="165" y="235"/>
                    <a:pt x="165" y="235"/>
                  </a:cubicBezTo>
                  <a:cubicBezTo>
                    <a:pt x="164" y="207"/>
                    <a:pt x="156" y="194"/>
                    <a:pt x="151" y="188"/>
                  </a:cubicBezTo>
                  <a:cubicBezTo>
                    <a:pt x="139" y="176"/>
                    <a:pt x="132" y="158"/>
                    <a:pt x="132" y="141"/>
                  </a:cubicBezTo>
                  <a:cubicBezTo>
                    <a:pt x="132" y="107"/>
                    <a:pt x="160" y="79"/>
                    <a:pt x="194" y="79"/>
                  </a:cubicBezTo>
                  <a:cubicBezTo>
                    <a:pt x="229" y="79"/>
                    <a:pt x="257" y="107"/>
                    <a:pt x="257" y="141"/>
                  </a:cubicBezTo>
                  <a:cubicBezTo>
                    <a:pt x="257" y="158"/>
                    <a:pt x="250" y="176"/>
                    <a:pt x="237" y="188"/>
                  </a:cubicBezTo>
                  <a:close/>
                  <a:moveTo>
                    <a:pt x="407" y="250"/>
                  </a:moveTo>
                  <a:cubicBezTo>
                    <a:pt x="395" y="232"/>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110" name="Rectangle 109">
            <a:extLst>
              <a:ext uri="{FF2B5EF4-FFF2-40B4-BE49-F238E27FC236}">
                <a16:creationId xmlns:a16="http://schemas.microsoft.com/office/drawing/2014/main" id="{8A100042-6AD6-4767-90F9-8BAA3FBD6108}"/>
              </a:ext>
            </a:extLst>
          </p:cNvPr>
          <p:cNvSpPr/>
          <p:nvPr/>
        </p:nvSpPr>
        <p:spPr>
          <a:xfrm>
            <a:off x="1231137" y="1846031"/>
            <a:ext cx="911660" cy="384721"/>
          </a:xfrm>
          <a:prstGeom prst="rect">
            <a:avLst/>
          </a:prstGeom>
        </p:spPr>
        <p:txBody>
          <a:bodyPr wrap="square">
            <a:spAutoFit/>
          </a:bodyPr>
          <a:lstStyle/>
          <a:p>
            <a:pPr marL="0" marR="0" lvl="0" indent="0" algn="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Idea</a:t>
            </a:r>
          </a:p>
        </p:txBody>
      </p:sp>
      <p:sp>
        <p:nvSpPr>
          <p:cNvPr id="111" name="Rectangle 110">
            <a:extLst>
              <a:ext uri="{FF2B5EF4-FFF2-40B4-BE49-F238E27FC236}">
                <a16:creationId xmlns:a16="http://schemas.microsoft.com/office/drawing/2014/main" id="{CB4E89E3-63D0-42B4-B7B6-290A690C36B9}"/>
              </a:ext>
            </a:extLst>
          </p:cNvPr>
          <p:cNvSpPr/>
          <p:nvPr/>
        </p:nvSpPr>
        <p:spPr>
          <a:xfrm>
            <a:off x="6087516" y="19407"/>
            <a:ext cx="2972700"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Decision to proceed</a:t>
            </a:r>
          </a:p>
        </p:txBody>
      </p:sp>
      <p:sp>
        <p:nvSpPr>
          <p:cNvPr id="112" name="Rectangle 111">
            <a:extLst>
              <a:ext uri="{FF2B5EF4-FFF2-40B4-BE49-F238E27FC236}">
                <a16:creationId xmlns:a16="http://schemas.microsoft.com/office/drawing/2014/main" id="{12E8226D-5774-4BC2-9AAA-A7935F1B4AE9}"/>
              </a:ext>
            </a:extLst>
          </p:cNvPr>
          <p:cNvSpPr/>
          <p:nvPr/>
        </p:nvSpPr>
        <p:spPr>
          <a:xfrm>
            <a:off x="1074653" y="4936250"/>
            <a:ext cx="2250037" cy="384721"/>
          </a:xfrm>
          <a:prstGeom prst="rect">
            <a:avLst/>
          </a:prstGeom>
        </p:spPr>
        <p:txBody>
          <a:bodyPr wrap="square">
            <a:spAutoFit/>
          </a:bodyPr>
          <a:lstStyle/>
          <a:p>
            <a:pPr marL="0" marR="0" lvl="0" indent="0" algn="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Implementation</a:t>
            </a:r>
          </a:p>
        </p:txBody>
      </p:sp>
      <p:sp>
        <p:nvSpPr>
          <p:cNvPr id="113" name="Rectangle 112">
            <a:extLst>
              <a:ext uri="{FF2B5EF4-FFF2-40B4-BE49-F238E27FC236}">
                <a16:creationId xmlns:a16="http://schemas.microsoft.com/office/drawing/2014/main" id="{1AA9E12E-3A7D-4C98-A0D7-0DFA979BCD31}"/>
              </a:ext>
            </a:extLst>
          </p:cNvPr>
          <p:cNvSpPr/>
          <p:nvPr/>
        </p:nvSpPr>
        <p:spPr>
          <a:xfrm>
            <a:off x="933980" y="3508224"/>
            <a:ext cx="1164434" cy="384721"/>
          </a:xfrm>
          <a:prstGeom prst="rect">
            <a:avLst/>
          </a:prstGeom>
        </p:spPr>
        <p:txBody>
          <a:bodyPr wrap="square">
            <a:spAutoFit/>
          </a:bodyPr>
          <a:lstStyle/>
          <a:p>
            <a:pPr marL="0" marR="0" lvl="0" indent="0" algn="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Review</a:t>
            </a:r>
          </a:p>
        </p:txBody>
      </p:sp>
      <p:grpSp>
        <p:nvGrpSpPr>
          <p:cNvPr id="114" name="Group 113">
            <a:extLst>
              <a:ext uri="{FF2B5EF4-FFF2-40B4-BE49-F238E27FC236}">
                <a16:creationId xmlns:a16="http://schemas.microsoft.com/office/drawing/2014/main" id="{37293B04-22C6-4C75-9841-BE0B5FF95E60}"/>
              </a:ext>
            </a:extLst>
          </p:cNvPr>
          <p:cNvGrpSpPr/>
          <p:nvPr/>
        </p:nvGrpSpPr>
        <p:grpSpPr>
          <a:xfrm>
            <a:off x="4766752" y="391699"/>
            <a:ext cx="1060424" cy="1063229"/>
            <a:chOff x="6528048" y="339606"/>
            <a:chExt cx="1060424" cy="1063229"/>
          </a:xfrm>
        </p:grpSpPr>
        <p:sp>
          <p:nvSpPr>
            <p:cNvPr id="115" name="Oval 114">
              <a:extLst>
                <a:ext uri="{FF2B5EF4-FFF2-40B4-BE49-F238E27FC236}">
                  <a16:creationId xmlns:a16="http://schemas.microsoft.com/office/drawing/2014/main" id="{45448FC2-1267-4B63-956F-7DE6AC5334A0}"/>
                </a:ext>
              </a:extLst>
            </p:cNvPr>
            <p:cNvSpPr>
              <a:spLocks noChangeArrowheads="1"/>
            </p:cNvSpPr>
            <p:nvPr/>
          </p:nvSpPr>
          <p:spPr bwMode="auto">
            <a:xfrm>
              <a:off x="6528048" y="339606"/>
              <a:ext cx="1060424" cy="1063229"/>
            </a:xfrm>
            <a:prstGeom prst="ellipse">
              <a:avLst/>
            </a:prstGeom>
            <a:solidFill>
              <a:srgbClr val="33A860"/>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16" name="Freeform 85">
              <a:extLst>
                <a:ext uri="{FF2B5EF4-FFF2-40B4-BE49-F238E27FC236}">
                  <a16:creationId xmlns:a16="http://schemas.microsoft.com/office/drawing/2014/main" id="{09E89A47-FAD8-46E5-BD48-2103F5C2BD69}"/>
                </a:ext>
              </a:extLst>
            </p:cNvPr>
            <p:cNvSpPr>
              <a:spLocks noEditPoints="1"/>
            </p:cNvSpPr>
            <p:nvPr/>
          </p:nvSpPr>
          <p:spPr bwMode="auto">
            <a:xfrm>
              <a:off x="6837881" y="531421"/>
              <a:ext cx="440758" cy="679598"/>
            </a:xfrm>
            <a:custGeom>
              <a:avLst/>
              <a:gdLst>
                <a:gd name="T0" fmla="*/ 151 w 426"/>
                <a:gd name="T1" fmla="*/ 519 h 658"/>
                <a:gd name="T2" fmla="*/ 110 w 426"/>
                <a:gd name="T3" fmla="*/ 0 h 658"/>
                <a:gd name="T4" fmla="*/ 0 w 426"/>
                <a:gd name="T5" fmla="*/ 41 h 658"/>
                <a:gd name="T6" fmla="*/ 0 w 426"/>
                <a:gd name="T7" fmla="*/ 519 h 658"/>
                <a:gd name="T8" fmla="*/ 0 w 426"/>
                <a:gd name="T9" fmla="*/ 520 h 658"/>
                <a:gd name="T10" fmla="*/ 0 w 426"/>
                <a:gd name="T11" fmla="*/ 521 h 658"/>
                <a:gd name="T12" fmla="*/ 0 w 426"/>
                <a:gd name="T13" fmla="*/ 523 h 658"/>
                <a:gd name="T14" fmla="*/ 75 w 426"/>
                <a:gd name="T15" fmla="*/ 658 h 658"/>
                <a:gd name="T16" fmla="*/ 150 w 426"/>
                <a:gd name="T17" fmla="*/ 523 h 658"/>
                <a:gd name="T18" fmla="*/ 150 w 426"/>
                <a:gd name="T19" fmla="*/ 522 h 658"/>
                <a:gd name="T20" fmla="*/ 151 w 426"/>
                <a:gd name="T21" fmla="*/ 521 h 658"/>
                <a:gd name="T22" fmla="*/ 93 w 426"/>
                <a:gd name="T23" fmla="*/ 603 h 658"/>
                <a:gd name="T24" fmla="*/ 20 w 426"/>
                <a:gd name="T25" fmla="*/ 531 h 658"/>
                <a:gd name="T26" fmla="*/ 49 w 426"/>
                <a:gd name="T27" fmla="*/ 531 h 658"/>
                <a:gd name="T28" fmla="*/ 53 w 426"/>
                <a:gd name="T29" fmla="*/ 530 h 658"/>
                <a:gd name="T30" fmla="*/ 134 w 426"/>
                <a:gd name="T31" fmla="*/ 523 h 658"/>
                <a:gd name="T32" fmla="*/ 137 w 426"/>
                <a:gd name="T33" fmla="*/ 158 h 658"/>
                <a:gd name="T34" fmla="*/ 14 w 426"/>
                <a:gd name="T35" fmla="*/ 100 h 658"/>
                <a:gd name="T36" fmla="*/ 137 w 426"/>
                <a:gd name="T37" fmla="*/ 158 h 658"/>
                <a:gd name="T38" fmla="*/ 57 w 426"/>
                <a:gd name="T39" fmla="*/ 515 h 658"/>
                <a:gd name="T40" fmla="*/ 94 w 426"/>
                <a:gd name="T41" fmla="*/ 172 h 658"/>
                <a:gd name="T42" fmla="*/ 71 w 426"/>
                <a:gd name="T43" fmla="*/ 512 h 658"/>
                <a:gd name="T44" fmla="*/ 14 w 426"/>
                <a:gd name="T45" fmla="*/ 172 h 658"/>
                <a:gd name="T46" fmla="*/ 43 w 426"/>
                <a:gd name="T47" fmla="*/ 517 h 658"/>
                <a:gd name="T48" fmla="*/ 108 w 426"/>
                <a:gd name="T49" fmla="*/ 506 h 658"/>
                <a:gd name="T50" fmla="*/ 137 w 426"/>
                <a:gd name="T51" fmla="*/ 172 h 658"/>
                <a:gd name="T52" fmla="*/ 108 w 426"/>
                <a:gd name="T53" fmla="*/ 506 h 658"/>
                <a:gd name="T54" fmla="*/ 110 w 426"/>
                <a:gd name="T55" fmla="*/ 14 h 658"/>
                <a:gd name="T56" fmla="*/ 137 w 426"/>
                <a:gd name="T57" fmla="*/ 86 h 658"/>
                <a:gd name="T58" fmla="*/ 14 w 426"/>
                <a:gd name="T59" fmla="*/ 41 h 658"/>
                <a:gd name="T60" fmla="*/ 65 w 426"/>
                <a:gd name="T61" fmla="*/ 617 h 658"/>
                <a:gd name="T62" fmla="*/ 75 w 426"/>
                <a:gd name="T63" fmla="*/ 636 h 658"/>
                <a:gd name="T64" fmla="*/ 419 w 426"/>
                <a:gd name="T65" fmla="*/ 0 h 658"/>
                <a:gd name="T66" fmla="*/ 236 w 426"/>
                <a:gd name="T67" fmla="*/ 7 h 658"/>
                <a:gd name="T68" fmla="*/ 243 w 426"/>
                <a:gd name="T69" fmla="*/ 658 h 658"/>
                <a:gd name="T70" fmla="*/ 426 w 426"/>
                <a:gd name="T71" fmla="*/ 651 h 658"/>
                <a:gd name="T72" fmla="*/ 419 w 426"/>
                <a:gd name="T73" fmla="*/ 0 h 658"/>
                <a:gd name="T74" fmla="*/ 250 w 426"/>
                <a:gd name="T75" fmla="*/ 14 h 658"/>
                <a:gd name="T76" fmla="*/ 412 w 426"/>
                <a:gd name="T77" fmla="*/ 67 h 658"/>
                <a:gd name="T78" fmla="*/ 345 w 426"/>
                <a:gd name="T79" fmla="*/ 74 h 658"/>
                <a:gd name="T80" fmla="*/ 412 w 426"/>
                <a:gd name="T81" fmla="*/ 81 h 658"/>
                <a:gd name="T82" fmla="*/ 331 w 426"/>
                <a:gd name="T83" fmla="*/ 139 h 658"/>
                <a:gd name="T84" fmla="*/ 331 w 426"/>
                <a:gd name="T85" fmla="*/ 153 h 658"/>
                <a:gd name="T86" fmla="*/ 412 w 426"/>
                <a:gd name="T87" fmla="*/ 212 h 658"/>
                <a:gd name="T88" fmla="*/ 345 w 426"/>
                <a:gd name="T89" fmla="*/ 219 h 658"/>
                <a:gd name="T90" fmla="*/ 412 w 426"/>
                <a:gd name="T91" fmla="*/ 226 h 658"/>
                <a:gd name="T92" fmla="*/ 331 w 426"/>
                <a:gd name="T93" fmla="*/ 285 h 658"/>
                <a:gd name="T94" fmla="*/ 331 w 426"/>
                <a:gd name="T95" fmla="*/ 299 h 658"/>
                <a:gd name="T96" fmla="*/ 412 w 426"/>
                <a:gd name="T97" fmla="*/ 357 h 658"/>
                <a:gd name="T98" fmla="*/ 345 w 426"/>
                <a:gd name="T99" fmla="*/ 364 h 658"/>
                <a:gd name="T100" fmla="*/ 412 w 426"/>
                <a:gd name="T101" fmla="*/ 371 h 658"/>
                <a:gd name="T102" fmla="*/ 331 w 426"/>
                <a:gd name="T103" fmla="*/ 430 h 658"/>
                <a:gd name="T104" fmla="*/ 331 w 426"/>
                <a:gd name="T105" fmla="*/ 444 h 658"/>
                <a:gd name="T106" fmla="*/ 412 w 426"/>
                <a:gd name="T107" fmla="*/ 502 h 658"/>
                <a:gd name="T108" fmla="*/ 345 w 426"/>
                <a:gd name="T109" fmla="*/ 509 h 658"/>
                <a:gd name="T110" fmla="*/ 412 w 426"/>
                <a:gd name="T111" fmla="*/ 516 h 658"/>
                <a:gd name="T112" fmla="*/ 331 w 426"/>
                <a:gd name="T113" fmla="*/ 575 h 658"/>
                <a:gd name="T114" fmla="*/ 331 w 426"/>
                <a:gd name="T115" fmla="*/ 589 h 658"/>
                <a:gd name="T116" fmla="*/ 412 w 426"/>
                <a:gd name="T117" fmla="*/ 64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658">
                  <a:moveTo>
                    <a:pt x="151" y="519"/>
                  </a:moveTo>
                  <a:cubicBezTo>
                    <a:pt x="151" y="519"/>
                    <a:pt x="151" y="519"/>
                    <a:pt x="151" y="519"/>
                  </a:cubicBezTo>
                  <a:cubicBezTo>
                    <a:pt x="151" y="41"/>
                    <a:pt x="151" y="41"/>
                    <a:pt x="151" y="41"/>
                  </a:cubicBezTo>
                  <a:cubicBezTo>
                    <a:pt x="151" y="19"/>
                    <a:pt x="132" y="0"/>
                    <a:pt x="110" y="0"/>
                  </a:cubicBezTo>
                  <a:cubicBezTo>
                    <a:pt x="41" y="0"/>
                    <a:pt x="41" y="0"/>
                    <a:pt x="41" y="0"/>
                  </a:cubicBezTo>
                  <a:cubicBezTo>
                    <a:pt x="18" y="0"/>
                    <a:pt x="0" y="19"/>
                    <a:pt x="0" y="41"/>
                  </a:cubicBezTo>
                  <a:cubicBezTo>
                    <a:pt x="0" y="519"/>
                    <a:pt x="0" y="519"/>
                    <a:pt x="0" y="519"/>
                  </a:cubicBezTo>
                  <a:cubicBezTo>
                    <a:pt x="0" y="519"/>
                    <a:pt x="0" y="519"/>
                    <a:pt x="0" y="519"/>
                  </a:cubicBezTo>
                  <a:cubicBezTo>
                    <a:pt x="0" y="519"/>
                    <a:pt x="0" y="519"/>
                    <a:pt x="0" y="519"/>
                  </a:cubicBezTo>
                  <a:cubicBezTo>
                    <a:pt x="0" y="519"/>
                    <a:pt x="0" y="520"/>
                    <a:pt x="0" y="520"/>
                  </a:cubicBezTo>
                  <a:cubicBezTo>
                    <a:pt x="0" y="520"/>
                    <a:pt x="0" y="520"/>
                    <a:pt x="0" y="521"/>
                  </a:cubicBezTo>
                  <a:cubicBezTo>
                    <a:pt x="0" y="521"/>
                    <a:pt x="0" y="521"/>
                    <a:pt x="0" y="521"/>
                  </a:cubicBezTo>
                  <a:cubicBezTo>
                    <a:pt x="0" y="522"/>
                    <a:pt x="0" y="522"/>
                    <a:pt x="0" y="522"/>
                  </a:cubicBezTo>
                  <a:cubicBezTo>
                    <a:pt x="0" y="522"/>
                    <a:pt x="0" y="523"/>
                    <a:pt x="0" y="523"/>
                  </a:cubicBezTo>
                  <a:cubicBezTo>
                    <a:pt x="69" y="654"/>
                    <a:pt x="69" y="654"/>
                    <a:pt x="69" y="654"/>
                  </a:cubicBezTo>
                  <a:cubicBezTo>
                    <a:pt x="70" y="657"/>
                    <a:pt x="73" y="658"/>
                    <a:pt x="75" y="658"/>
                  </a:cubicBezTo>
                  <a:cubicBezTo>
                    <a:pt x="78" y="658"/>
                    <a:pt x="80" y="657"/>
                    <a:pt x="81" y="654"/>
                  </a:cubicBezTo>
                  <a:cubicBezTo>
                    <a:pt x="150" y="523"/>
                    <a:pt x="150" y="523"/>
                    <a:pt x="150" y="523"/>
                  </a:cubicBezTo>
                  <a:cubicBezTo>
                    <a:pt x="150" y="523"/>
                    <a:pt x="150" y="523"/>
                    <a:pt x="150" y="522"/>
                  </a:cubicBezTo>
                  <a:cubicBezTo>
                    <a:pt x="150" y="522"/>
                    <a:pt x="150" y="522"/>
                    <a:pt x="150" y="522"/>
                  </a:cubicBezTo>
                  <a:cubicBezTo>
                    <a:pt x="151" y="522"/>
                    <a:pt x="151" y="522"/>
                    <a:pt x="151" y="521"/>
                  </a:cubicBezTo>
                  <a:cubicBezTo>
                    <a:pt x="151" y="521"/>
                    <a:pt x="151" y="521"/>
                    <a:pt x="151" y="521"/>
                  </a:cubicBezTo>
                  <a:cubicBezTo>
                    <a:pt x="151" y="520"/>
                    <a:pt x="151" y="520"/>
                    <a:pt x="151" y="519"/>
                  </a:cubicBezTo>
                  <a:close/>
                  <a:moveTo>
                    <a:pt x="93" y="603"/>
                  </a:moveTo>
                  <a:cubicBezTo>
                    <a:pt x="58" y="603"/>
                    <a:pt x="58" y="603"/>
                    <a:pt x="58" y="603"/>
                  </a:cubicBezTo>
                  <a:cubicBezTo>
                    <a:pt x="20" y="531"/>
                    <a:pt x="20" y="531"/>
                    <a:pt x="20" y="531"/>
                  </a:cubicBezTo>
                  <a:cubicBezTo>
                    <a:pt x="25" y="531"/>
                    <a:pt x="29" y="532"/>
                    <a:pt x="34" y="532"/>
                  </a:cubicBezTo>
                  <a:cubicBezTo>
                    <a:pt x="39" y="532"/>
                    <a:pt x="44" y="531"/>
                    <a:pt x="49" y="531"/>
                  </a:cubicBezTo>
                  <a:cubicBezTo>
                    <a:pt x="49" y="531"/>
                    <a:pt x="50" y="531"/>
                    <a:pt x="50" y="531"/>
                  </a:cubicBezTo>
                  <a:cubicBezTo>
                    <a:pt x="51" y="531"/>
                    <a:pt x="53" y="530"/>
                    <a:pt x="53" y="530"/>
                  </a:cubicBezTo>
                  <a:cubicBezTo>
                    <a:pt x="60" y="529"/>
                    <a:pt x="67" y="527"/>
                    <a:pt x="74" y="526"/>
                  </a:cubicBezTo>
                  <a:cubicBezTo>
                    <a:pt x="94" y="521"/>
                    <a:pt x="114" y="517"/>
                    <a:pt x="134" y="523"/>
                  </a:cubicBezTo>
                  <a:lnTo>
                    <a:pt x="93" y="603"/>
                  </a:lnTo>
                  <a:close/>
                  <a:moveTo>
                    <a:pt x="137" y="158"/>
                  </a:moveTo>
                  <a:cubicBezTo>
                    <a:pt x="14" y="158"/>
                    <a:pt x="14" y="158"/>
                    <a:pt x="14" y="158"/>
                  </a:cubicBezTo>
                  <a:cubicBezTo>
                    <a:pt x="14" y="100"/>
                    <a:pt x="14" y="100"/>
                    <a:pt x="14" y="100"/>
                  </a:cubicBezTo>
                  <a:cubicBezTo>
                    <a:pt x="137" y="100"/>
                    <a:pt x="137" y="100"/>
                    <a:pt x="137" y="100"/>
                  </a:cubicBezTo>
                  <a:lnTo>
                    <a:pt x="137" y="158"/>
                  </a:lnTo>
                  <a:close/>
                  <a:moveTo>
                    <a:pt x="71" y="512"/>
                  </a:moveTo>
                  <a:cubicBezTo>
                    <a:pt x="66" y="513"/>
                    <a:pt x="62" y="514"/>
                    <a:pt x="57" y="515"/>
                  </a:cubicBezTo>
                  <a:cubicBezTo>
                    <a:pt x="57" y="172"/>
                    <a:pt x="57" y="172"/>
                    <a:pt x="57" y="172"/>
                  </a:cubicBezTo>
                  <a:cubicBezTo>
                    <a:pt x="94" y="172"/>
                    <a:pt x="94" y="172"/>
                    <a:pt x="94" y="172"/>
                  </a:cubicBezTo>
                  <a:cubicBezTo>
                    <a:pt x="94" y="508"/>
                    <a:pt x="94" y="508"/>
                    <a:pt x="94" y="508"/>
                  </a:cubicBezTo>
                  <a:cubicBezTo>
                    <a:pt x="86" y="509"/>
                    <a:pt x="78" y="511"/>
                    <a:pt x="71" y="512"/>
                  </a:cubicBezTo>
                  <a:close/>
                  <a:moveTo>
                    <a:pt x="14" y="515"/>
                  </a:moveTo>
                  <a:cubicBezTo>
                    <a:pt x="14" y="172"/>
                    <a:pt x="14" y="172"/>
                    <a:pt x="14" y="172"/>
                  </a:cubicBezTo>
                  <a:cubicBezTo>
                    <a:pt x="43" y="172"/>
                    <a:pt x="43" y="172"/>
                    <a:pt x="43" y="172"/>
                  </a:cubicBezTo>
                  <a:cubicBezTo>
                    <a:pt x="43" y="517"/>
                    <a:pt x="43" y="517"/>
                    <a:pt x="43" y="517"/>
                  </a:cubicBezTo>
                  <a:cubicBezTo>
                    <a:pt x="33" y="518"/>
                    <a:pt x="23" y="518"/>
                    <a:pt x="14" y="515"/>
                  </a:cubicBezTo>
                  <a:close/>
                  <a:moveTo>
                    <a:pt x="108" y="506"/>
                  </a:moveTo>
                  <a:cubicBezTo>
                    <a:pt x="108" y="172"/>
                    <a:pt x="108" y="172"/>
                    <a:pt x="108" y="172"/>
                  </a:cubicBezTo>
                  <a:cubicBezTo>
                    <a:pt x="137" y="172"/>
                    <a:pt x="137" y="172"/>
                    <a:pt x="137" y="172"/>
                  </a:cubicBezTo>
                  <a:cubicBezTo>
                    <a:pt x="137" y="510"/>
                    <a:pt x="137" y="510"/>
                    <a:pt x="137" y="510"/>
                  </a:cubicBezTo>
                  <a:cubicBezTo>
                    <a:pt x="127" y="507"/>
                    <a:pt x="117" y="506"/>
                    <a:pt x="108" y="506"/>
                  </a:cubicBezTo>
                  <a:close/>
                  <a:moveTo>
                    <a:pt x="41" y="14"/>
                  </a:moveTo>
                  <a:cubicBezTo>
                    <a:pt x="110" y="14"/>
                    <a:pt x="110" y="14"/>
                    <a:pt x="110" y="14"/>
                  </a:cubicBezTo>
                  <a:cubicBezTo>
                    <a:pt x="125" y="14"/>
                    <a:pt x="137" y="26"/>
                    <a:pt x="137" y="41"/>
                  </a:cubicBezTo>
                  <a:cubicBezTo>
                    <a:pt x="137" y="86"/>
                    <a:pt x="137" y="86"/>
                    <a:pt x="137" y="86"/>
                  </a:cubicBezTo>
                  <a:cubicBezTo>
                    <a:pt x="14" y="86"/>
                    <a:pt x="14" y="86"/>
                    <a:pt x="14" y="86"/>
                  </a:cubicBezTo>
                  <a:cubicBezTo>
                    <a:pt x="14" y="41"/>
                    <a:pt x="14" y="41"/>
                    <a:pt x="14" y="41"/>
                  </a:cubicBezTo>
                  <a:cubicBezTo>
                    <a:pt x="14" y="26"/>
                    <a:pt x="26" y="14"/>
                    <a:pt x="41" y="14"/>
                  </a:cubicBezTo>
                  <a:close/>
                  <a:moveTo>
                    <a:pt x="65" y="617"/>
                  </a:moveTo>
                  <a:cubicBezTo>
                    <a:pt x="85" y="617"/>
                    <a:pt x="85" y="617"/>
                    <a:pt x="85" y="617"/>
                  </a:cubicBezTo>
                  <a:cubicBezTo>
                    <a:pt x="75" y="636"/>
                    <a:pt x="75" y="636"/>
                    <a:pt x="75" y="636"/>
                  </a:cubicBezTo>
                  <a:lnTo>
                    <a:pt x="65" y="617"/>
                  </a:lnTo>
                  <a:close/>
                  <a:moveTo>
                    <a:pt x="419" y="0"/>
                  </a:moveTo>
                  <a:cubicBezTo>
                    <a:pt x="243" y="0"/>
                    <a:pt x="243" y="0"/>
                    <a:pt x="243" y="0"/>
                  </a:cubicBezTo>
                  <a:cubicBezTo>
                    <a:pt x="239" y="0"/>
                    <a:pt x="236" y="3"/>
                    <a:pt x="236" y="7"/>
                  </a:cubicBezTo>
                  <a:cubicBezTo>
                    <a:pt x="236" y="651"/>
                    <a:pt x="236" y="651"/>
                    <a:pt x="236" y="651"/>
                  </a:cubicBezTo>
                  <a:cubicBezTo>
                    <a:pt x="236" y="655"/>
                    <a:pt x="239" y="658"/>
                    <a:pt x="243" y="658"/>
                  </a:cubicBezTo>
                  <a:cubicBezTo>
                    <a:pt x="419" y="658"/>
                    <a:pt x="419" y="658"/>
                    <a:pt x="419" y="658"/>
                  </a:cubicBezTo>
                  <a:cubicBezTo>
                    <a:pt x="423" y="658"/>
                    <a:pt x="426" y="655"/>
                    <a:pt x="426" y="651"/>
                  </a:cubicBezTo>
                  <a:cubicBezTo>
                    <a:pt x="426" y="7"/>
                    <a:pt x="426" y="7"/>
                    <a:pt x="426" y="7"/>
                  </a:cubicBezTo>
                  <a:cubicBezTo>
                    <a:pt x="426" y="3"/>
                    <a:pt x="423" y="0"/>
                    <a:pt x="419" y="0"/>
                  </a:cubicBezTo>
                  <a:close/>
                  <a:moveTo>
                    <a:pt x="250" y="644"/>
                  </a:moveTo>
                  <a:cubicBezTo>
                    <a:pt x="250" y="14"/>
                    <a:pt x="250" y="14"/>
                    <a:pt x="250" y="14"/>
                  </a:cubicBezTo>
                  <a:cubicBezTo>
                    <a:pt x="412" y="14"/>
                    <a:pt x="412" y="14"/>
                    <a:pt x="412" y="14"/>
                  </a:cubicBezTo>
                  <a:cubicBezTo>
                    <a:pt x="412" y="67"/>
                    <a:pt x="412" y="67"/>
                    <a:pt x="412" y="67"/>
                  </a:cubicBezTo>
                  <a:cubicBezTo>
                    <a:pt x="352" y="67"/>
                    <a:pt x="352" y="67"/>
                    <a:pt x="352" y="67"/>
                  </a:cubicBezTo>
                  <a:cubicBezTo>
                    <a:pt x="348" y="67"/>
                    <a:pt x="345" y="70"/>
                    <a:pt x="345" y="74"/>
                  </a:cubicBezTo>
                  <a:cubicBezTo>
                    <a:pt x="345" y="78"/>
                    <a:pt x="348" y="81"/>
                    <a:pt x="352" y="81"/>
                  </a:cubicBezTo>
                  <a:cubicBezTo>
                    <a:pt x="412" y="81"/>
                    <a:pt x="412" y="81"/>
                    <a:pt x="412" y="81"/>
                  </a:cubicBezTo>
                  <a:cubicBezTo>
                    <a:pt x="412" y="139"/>
                    <a:pt x="412" y="139"/>
                    <a:pt x="412" y="139"/>
                  </a:cubicBezTo>
                  <a:cubicBezTo>
                    <a:pt x="331" y="139"/>
                    <a:pt x="331" y="139"/>
                    <a:pt x="331" y="139"/>
                  </a:cubicBezTo>
                  <a:cubicBezTo>
                    <a:pt x="327" y="139"/>
                    <a:pt x="324" y="143"/>
                    <a:pt x="324" y="146"/>
                  </a:cubicBezTo>
                  <a:cubicBezTo>
                    <a:pt x="324" y="150"/>
                    <a:pt x="327" y="153"/>
                    <a:pt x="331" y="153"/>
                  </a:cubicBezTo>
                  <a:cubicBezTo>
                    <a:pt x="412" y="153"/>
                    <a:pt x="412" y="153"/>
                    <a:pt x="412" y="153"/>
                  </a:cubicBezTo>
                  <a:cubicBezTo>
                    <a:pt x="412" y="212"/>
                    <a:pt x="412" y="212"/>
                    <a:pt x="412" y="212"/>
                  </a:cubicBezTo>
                  <a:cubicBezTo>
                    <a:pt x="352" y="212"/>
                    <a:pt x="352" y="212"/>
                    <a:pt x="352" y="212"/>
                  </a:cubicBezTo>
                  <a:cubicBezTo>
                    <a:pt x="348" y="212"/>
                    <a:pt x="345" y="215"/>
                    <a:pt x="345" y="219"/>
                  </a:cubicBezTo>
                  <a:cubicBezTo>
                    <a:pt x="345" y="223"/>
                    <a:pt x="348" y="226"/>
                    <a:pt x="352" y="226"/>
                  </a:cubicBezTo>
                  <a:cubicBezTo>
                    <a:pt x="412" y="226"/>
                    <a:pt x="412" y="226"/>
                    <a:pt x="412" y="226"/>
                  </a:cubicBezTo>
                  <a:cubicBezTo>
                    <a:pt x="412" y="285"/>
                    <a:pt x="412" y="285"/>
                    <a:pt x="412" y="285"/>
                  </a:cubicBezTo>
                  <a:cubicBezTo>
                    <a:pt x="331" y="285"/>
                    <a:pt x="331" y="285"/>
                    <a:pt x="331" y="285"/>
                  </a:cubicBezTo>
                  <a:cubicBezTo>
                    <a:pt x="327" y="285"/>
                    <a:pt x="324" y="288"/>
                    <a:pt x="324" y="292"/>
                  </a:cubicBezTo>
                  <a:cubicBezTo>
                    <a:pt x="324" y="295"/>
                    <a:pt x="327" y="299"/>
                    <a:pt x="331" y="299"/>
                  </a:cubicBezTo>
                  <a:cubicBezTo>
                    <a:pt x="412" y="299"/>
                    <a:pt x="412" y="299"/>
                    <a:pt x="412" y="299"/>
                  </a:cubicBezTo>
                  <a:cubicBezTo>
                    <a:pt x="412" y="357"/>
                    <a:pt x="412" y="357"/>
                    <a:pt x="412" y="357"/>
                  </a:cubicBezTo>
                  <a:cubicBezTo>
                    <a:pt x="352" y="357"/>
                    <a:pt x="352" y="357"/>
                    <a:pt x="352" y="357"/>
                  </a:cubicBezTo>
                  <a:cubicBezTo>
                    <a:pt x="348" y="357"/>
                    <a:pt x="345" y="360"/>
                    <a:pt x="345" y="364"/>
                  </a:cubicBezTo>
                  <a:cubicBezTo>
                    <a:pt x="345" y="368"/>
                    <a:pt x="348" y="371"/>
                    <a:pt x="352" y="371"/>
                  </a:cubicBezTo>
                  <a:cubicBezTo>
                    <a:pt x="412" y="371"/>
                    <a:pt x="412" y="371"/>
                    <a:pt x="412" y="371"/>
                  </a:cubicBezTo>
                  <a:cubicBezTo>
                    <a:pt x="412" y="430"/>
                    <a:pt x="412" y="430"/>
                    <a:pt x="412" y="430"/>
                  </a:cubicBezTo>
                  <a:cubicBezTo>
                    <a:pt x="331" y="430"/>
                    <a:pt x="331" y="430"/>
                    <a:pt x="331" y="430"/>
                  </a:cubicBezTo>
                  <a:cubicBezTo>
                    <a:pt x="327" y="430"/>
                    <a:pt x="324" y="433"/>
                    <a:pt x="324" y="437"/>
                  </a:cubicBezTo>
                  <a:cubicBezTo>
                    <a:pt x="324" y="441"/>
                    <a:pt x="327" y="444"/>
                    <a:pt x="331" y="444"/>
                  </a:cubicBezTo>
                  <a:cubicBezTo>
                    <a:pt x="412" y="444"/>
                    <a:pt x="412" y="444"/>
                    <a:pt x="412" y="444"/>
                  </a:cubicBezTo>
                  <a:cubicBezTo>
                    <a:pt x="412" y="502"/>
                    <a:pt x="412" y="502"/>
                    <a:pt x="412" y="502"/>
                  </a:cubicBezTo>
                  <a:cubicBezTo>
                    <a:pt x="352" y="502"/>
                    <a:pt x="352" y="502"/>
                    <a:pt x="352" y="502"/>
                  </a:cubicBezTo>
                  <a:cubicBezTo>
                    <a:pt x="348" y="502"/>
                    <a:pt x="345" y="505"/>
                    <a:pt x="345" y="509"/>
                  </a:cubicBezTo>
                  <a:cubicBezTo>
                    <a:pt x="345" y="513"/>
                    <a:pt x="348" y="516"/>
                    <a:pt x="352" y="516"/>
                  </a:cubicBezTo>
                  <a:cubicBezTo>
                    <a:pt x="412" y="516"/>
                    <a:pt x="412" y="516"/>
                    <a:pt x="412" y="516"/>
                  </a:cubicBezTo>
                  <a:cubicBezTo>
                    <a:pt x="412" y="575"/>
                    <a:pt x="412" y="575"/>
                    <a:pt x="412" y="575"/>
                  </a:cubicBezTo>
                  <a:cubicBezTo>
                    <a:pt x="331" y="575"/>
                    <a:pt x="331" y="575"/>
                    <a:pt x="331" y="575"/>
                  </a:cubicBezTo>
                  <a:cubicBezTo>
                    <a:pt x="327" y="575"/>
                    <a:pt x="324" y="578"/>
                    <a:pt x="324" y="582"/>
                  </a:cubicBezTo>
                  <a:cubicBezTo>
                    <a:pt x="324" y="586"/>
                    <a:pt x="327" y="589"/>
                    <a:pt x="331" y="589"/>
                  </a:cubicBezTo>
                  <a:cubicBezTo>
                    <a:pt x="412" y="589"/>
                    <a:pt x="412" y="589"/>
                    <a:pt x="412" y="589"/>
                  </a:cubicBezTo>
                  <a:cubicBezTo>
                    <a:pt x="412" y="644"/>
                    <a:pt x="412" y="644"/>
                    <a:pt x="412" y="644"/>
                  </a:cubicBezTo>
                  <a:lnTo>
                    <a:pt x="250" y="64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grpSp>
        <p:nvGrpSpPr>
          <p:cNvPr id="117" name="Group 116">
            <a:extLst>
              <a:ext uri="{FF2B5EF4-FFF2-40B4-BE49-F238E27FC236}">
                <a16:creationId xmlns:a16="http://schemas.microsoft.com/office/drawing/2014/main" id="{0240BABE-3D02-4C05-BA8F-DF7BDAEF4E4E}"/>
              </a:ext>
            </a:extLst>
          </p:cNvPr>
          <p:cNvGrpSpPr/>
          <p:nvPr/>
        </p:nvGrpSpPr>
        <p:grpSpPr>
          <a:xfrm>
            <a:off x="7812415" y="515901"/>
            <a:ext cx="1060424" cy="1063229"/>
            <a:chOff x="9605451" y="1900332"/>
            <a:chExt cx="1060424" cy="1063229"/>
          </a:xfrm>
        </p:grpSpPr>
        <p:sp>
          <p:nvSpPr>
            <p:cNvPr id="118" name="Oval 117">
              <a:extLst>
                <a:ext uri="{FF2B5EF4-FFF2-40B4-BE49-F238E27FC236}">
                  <a16:creationId xmlns:a16="http://schemas.microsoft.com/office/drawing/2014/main" id="{98174428-EA29-44B3-A60D-2908A12C6DE8}"/>
                </a:ext>
              </a:extLst>
            </p:cNvPr>
            <p:cNvSpPr>
              <a:spLocks noChangeArrowheads="1"/>
            </p:cNvSpPr>
            <p:nvPr/>
          </p:nvSpPr>
          <p:spPr bwMode="auto">
            <a:xfrm>
              <a:off x="9605451" y="1900332"/>
              <a:ext cx="1060424" cy="1063229"/>
            </a:xfrm>
            <a:prstGeom prst="ellipse">
              <a:avLst/>
            </a:prstGeom>
            <a:solidFill>
              <a:srgbClr val="048082"/>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19" name="Freeform 104">
              <a:extLst>
                <a:ext uri="{FF2B5EF4-FFF2-40B4-BE49-F238E27FC236}">
                  <a16:creationId xmlns:a16="http://schemas.microsoft.com/office/drawing/2014/main" id="{27CFCD46-6053-4ED7-AF25-E99CFB429B7F}"/>
                </a:ext>
              </a:extLst>
            </p:cNvPr>
            <p:cNvSpPr>
              <a:spLocks noEditPoints="1"/>
            </p:cNvSpPr>
            <p:nvPr/>
          </p:nvSpPr>
          <p:spPr bwMode="auto">
            <a:xfrm>
              <a:off x="9815479" y="1982261"/>
              <a:ext cx="640369" cy="812287"/>
            </a:xfrm>
            <a:custGeom>
              <a:avLst/>
              <a:gdLst>
                <a:gd name="T0" fmla="*/ 480 w 620"/>
                <a:gd name="T1" fmla="*/ 419 h 787"/>
                <a:gd name="T2" fmla="*/ 618 w 620"/>
                <a:gd name="T3" fmla="*/ 203 h 787"/>
                <a:gd name="T4" fmla="*/ 606 w 620"/>
                <a:gd name="T5" fmla="*/ 196 h 787"/>
                <a:gd name="T6" fmla="*/ 396 w 620"/>
                <a:gd name="T7" fmla="*/ 319 h 787"/>
                <a:gd name="T8" fmla="*/ 524 w 620"/>
                <a:gd name="T9" fmla="*/ 97 h 787"/>
                <a:gd name="T10" fmla="*/ 382 w 620"/>
                <a:gd name="T11" fmla="*/ 314 h 787"/>
                <a:gd name="T12" fmla="*/ 259 w 620"/>
                <a:gd name="T13" fmla="*/ 303 h 787"/>
                <a:gd name="T14" fmla="*/ 419 w 620"/>
                <a:gd name="T15" fmla="*/ 27 h 787"/>
                <a:gd name="T16" fmla="*/ 245 w 620"/>
                <a:gd name="T17" fmla="*/ 299 h 787"/>
                <a:gd name="T18" fmla="*/ 292 w 620"/>
                <a:gd name="T19" fmla="*/ 11 h 787"/>
                <a:gd name="T20" fmla="*/ 280 w 620"/>
                <a:gd name="T21" fmla="*/ 4 h 787"/>
                <a:gd name="T22" fmla="*/ 153 w 620"/>
                <a:gd name="T23" fmla="*/ 212 h 787"/>
                <a:gd name="T24" fmla="*/ 153 w 620"/>
                <a:gd name="T25" fmla="*/ 213 h 787"/>
                <a:gd name="T26" fmla="*/ 0 w 620"/>
                <a:gd name="T27" fmla="*/ 779 h 787"/>
                <a:gd name="T28" fmla="*/ 0 w 620"/>
                <a:gd name="T29" fmla="*/ 780 h 787"/>
                <a:gd name="T30" fmla="*/ 0 w 620"/>
                <a:gd name="T31" fmla="*/ 781 h 787"/>
                <a:gd name="T32" fmla="*/ 0 w 620"/>
                <a:gd name="T33" fmla="*/ 782 h 787"/>
                <a:gd name="T34" fmla="*/ 1 w 620"/>
                <a:gd name="T35" fmla="*/ 784 h 787"/>
                <a:gd name="T36" fmla="*/ 2 w 620"/>
                <a:gd name="T37" fmla="*/ 785 h 787"/>
                <a:gd name="T38" fmla="*/ 2 w 620"/>
                <a:gd name="T39" fmla="*/ 786 h 787"/>
                <a:gd name="T40" fmla="*/ 4 w 620"/>
                <a:gd name="T41" fmla="*/ 786 h 787"/>
                <a:gd name="T42" fmla="*/ 5 w 620"/>
                <a:gd name="T43" fmla="*/ 787 h 787"/>
                <a:gd name="T44" fmla="*/ 5 w 620"/>
                <a:gd name="T45" fmla="*/ 787 h 787"/>
                <a:gd name="T46" fmla="*/ 7 w 620"/>
                <a:gd name="T47" fmla="*/ 787 h 787"/>
                <a:gd name="T48" fmla="*/ 521 w 620"/>
                <a:gd name="T49" fmla="*/ 787 h 787"/>
                <a:gd name="T50" fmla="*/ 521 w 620"/>
                <a:gd name="T51" fmla="*/ 773 h 787"/>
                <a:gd name="T52" fmla="*/ 479 w 620"/>
                <a:gd name="T53" fmla="*/ 420 h 787"/>
                <a:gd name="T54" fmla="*/ 317 w 620"/>
                <a:gd name="T55" fmla="*/ 322 h 787"/>
                <a:gd name="T56" fmla="*/ 129 w 620"/>
                <a:gd name="T57" fmla="*/ 719 h 787"/>
                <a:gd name="T58" fmla="*/ 46 w 620"/>
                <a:gd name="T59" fmla="*/ 661 h 787"/>
                <a:gd name="T60" fmla="*/ 317 w 620"/>
                <a:gd name="T61" fmla="*/ 322 h 787"/>
                <a:gd name="T62" fmla="*/ 43 w 620"/>
                <a:gd name="T63" fmla="*/ 675 h 787"/>
                <a:gd name="T64" fmla="*/ 117 w 620"/>
                <a:gd name="T65" fmla="*/ 730 h 787"/>
                <a:gd name="T66" fmla="*/ 16 w 620"/>
                <a:gd name="T67" fmla="*/ 773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0" h="787">
                  <a:moveTo>
                    <a:pt x="479" y="420"/>
                  </a:moveTo>
                  <a:cubicBezTo>
                    <a:pt x="479" y="419"/>
                    <a:pt x="480" y="419"/>
                    <a:pt x="480" y="419"/>
                  </a:cubicBezTo>
                  <a:cubicBezTo>
                    <a:pt x="480" y="419"/>
                    <a:pt x="480" y="419"/>
                    <a:pt x="480" y="419"/>
                  </a:cubicBezTo>
                  <a:cubicBezTo>
                    <a:pt x="618" y="203"/>
                    <a:pt x="618" y="203"/>
                    <a:pt x="618" y="203"/>
                  </a:cubicBezTo>
                  <a:cubicBezTo>
                    <a:pt x="620" y="200"/>
                    <a:pt x="619" y="196"/>
                    <a:pt x="616" y="193"/>
                  </a:cubicBezTo>
                  <a:cubicBezTo>
                    <a:pt x="613" y="191"/>
                    <a:pt x="608" y="192"/>
                    <a:pt x="606" y="196"/>
                  </a:cubicBezTo>
                  <a:cubicBezTo>
                    <a:pt x="475" y="401"/>
                    <a:pt x="475" y="401"/>
                    <a:pt x="475" y="401"/>
                  </a:cubicBezTo>
                  <a:cubicBezTo>
                    <a:pt x="450" y="353"/>
                    <a:pt x="423" y="330"/>
                    <a:pt x="396" y="319"/>
                  </a:cubicBezTo>
                  <a:cubicBezTo>
                    <a:pt x="527" y="107"/>
                    <a:pt x="527" y="107"/>
                    <a:pt x="527" y="107"/>
                  </a:cubicBezTo>
                  <a:cubicBezTo>
                    <a:pt x="529" y="103"/>
                    <a:pt x="528" y="99"/>
                    <a:pt x="524" y="97"/>
                  </a:cubicBezTo>
                  <a:cubicBezTo>
                    <a:pt x="521" y="95"/>
                    <a:pt x="517" y="96"/>
                    <a:pt x="515" y="99"/>
                  </a:cubicBezTo>
                  <a:cubicBezTo>
                    <a:pt x="382" y="314"/>
                    <a:pt x="382" y="314"/>
                    <a:pt x="382" y="314"/>
                  </a:cubicBezTo>
                  <a:cubicBezTo>
                    <a:pt x="360" y="308"/>
                    <a:pt x="338" y="308"/>
                    <a:pt x="317" y="308"/>
                  </a:cubicBezTo>
                  <a:cubicBezTo>
                    <a:pt x="297" y="308"/>
                    <a:pt x="278" y="308"/>
                    <a:pt x="259" y="303"/>
                  </a:cubicBezTo>
                  <a:cubicBezTo>
                    <a:pt x="421" y="36"/>
                    <a:pt x="421" y="36"/>
                    <a:pt x="421" y="36"/>
                  </a:cubicBezTo>
                  <a:cubicBezTo>
                    <a:pt x="423" y="33"/>
                    <a:pt x="422" y="29"/>
                    <a:pt x="419" y="27"/>
                  </a:cubicBezTo>
                  <a:cubicBezTo>
                    <a:pt x="415" y="25"/>
                    <a:pt x="411" y="26"/>
                    <a:pt x="409" y="29"/>
                  </a:cubicBezTo>
                  <a:cubicBezTo>
                    <a:pt x="245" y="299"/>
                    <a:pt x="245" y="299"/>
                    <a:pt x="245" y="299"/>
                  </a:cubicBezTo>
                  <a:cubicBezTo>
                    <a:pt x="218" y="288"/>
                    <a:pt x="192" y="265"/>
                    <a:pt x="167" y="216"/>
                  </a:cubicBezTo>
                  <a:cubicBezTo>
                    <a:pt x="292" y="11"/>
                    <a:pt x="292" y="11"/>
                    <a:pt x="292" y="11"/>
                  </a:cubicBezTo>
                  <a:cubicBezTo>
                    <a:pt x="294" y="8"/>
                    <a:pt x="293" y="4"/>
                    <a:pt x="289" y="2"/>
                  </a:cubicBezTo>
                  <a:cubicBezTo>
                    <a:pt x="286" y="0"/>
                    <a:pt x="282" y="1"/>
                    <a:pt x="280" y="4"/>
                  </a:cubicBezTo>
                  <a:cubicBezTo>
                    <a:pt x="153" y="212"/>
                    <a:pt x="153" y="212"/>
                    <a:pt x="153" y="212"/>
                  </a:cubicBezTo>
                  <a:cubicBezTo>
                    <a:pt x="153" y="212"/>
                    <a:pt x="153" y="212"/>
                    <a:pt x="153" y="212"/>
                  </a:cubicBezTo>
                  <a:cubicBezTo>
                    <a:pt x="153" y="212"/>
                    <a:pt x="153" y="213"/>
                    <a:pt x="153" y="213"/>
                  </a:cubicBezTo>
                  <a:cubicBezTo>
                    <a:pt x="153" y="213"/>
                    <a:pt x="153" y="213"/>
                    <a:pt x="153" y="213"/>
                  </a:cubicBezTo>
                  <a:cubicBezTo>
                    <a:pt x="0" y="779"/>
                    <a:pt x="0" y="779"/>
                    <a:pt x="0" y="779"/>
                  </a:cubicBezTo>
                  <a:cubicBezTo>
                    <a:pt x="0" y="779"/>
                    <a:pt x="0" y="779"/>
                    <a:pt x="0" y="779"/>
                  </a:cubicBezTo>
                  <a:cubicBezTo>
                    <a:pt x="0" y="779"/>
                    <a:pt x="0" y="779"/>
                    <a:pt x="0" y="779"/>
                  </a:cubicBezTo>
                  <a:cubicBezTo>
                    <a:pt x="0" y="780"/>
                    <a:pt x="0" y="780"/>
                    <a:pt x="0" y="780"/>
                  </a:cubicBezTo>
                  <a:cubicBezTo>
                    <a:pt x="0" y="780"/>
                    <a:pt x="0" y="780"/>
                    <a:pt x="0" y="780"/>
                  </a:cubicBezTo>
                  <a:cubicBezTo>
                    <a:pt x="0" y="781"/>
                    <a:pt x="0" y="781"/>
                    <a:pt x="0" y="781"/>
                  </a:cubicBezTo>
                  <a:cubicBezTo>
                    <a:pt x="0" y="781"/>
                    <a:pt x="0" y="781"/>
                    <a:pt x="0" y="782"/>
                  </a:cubicBezTo>
                  <a:cubicBezTo>
                    <a:pt x="0" y="782"/>
                    <a:pt x="0" y="782"/>
                    <a:pt x="0" y="782"/>
                  </a:cubicBezTo>
                  <a:cubicBezTo>
                    <a:pt x="0" y="782"/>
                    <a:pt x="1" y="783"/>
                    <a:pt x="1" y="783"/>
                  </a:cubicBezTo>
                  <a:cubicBezTo>
                    <a:pt x="1" y="783"/>
                    <a:pt x="1" y="783"/>
                    <a:pt x="1" y="784"/>
                  </a:cubicBezTo>
                  <a:cubicBezTo>
                    <a:pt x="1" y="784"/>
                    <a:pt x="1" y="784"/>
                    <a:pt x="1" y="784"/>
                  </a:cubicBezTo>
                  <a:cubicBezTo>
                    <a:pt x="1" y="784"/>
                    <a:pt x="1" y="784"/>
                    <a:pt x="2" y="785"/>
                  </a:cubicBezTo>
                  <a:cubicBezTo>
                    <a:pt x="2" y="785"/>
                    <a:pt x="2" y="785"/>
                    <a:pt x="2" y="785"/>
                  </a:cubicBezTo>
                  <a:cubicBezTo>
                    <a:pt x="2" y="785"/>
                    <a:pt x="2" y="785"/>
                    <a:pt x="2" y="786"/>
                  </a:cubicBezTo>
                  <a:cubicBezTo>
                    <a:pt x="3" y="786"/>
                    <a:pt x="3" y="786"/>
                    <a:pt x="3" y="786"/>
                  </a:cubicBezTo>
                  <a:cubicBezTo>
                    <a:pt x="3" y="786"/>
                    <a:pt x="3" y="786"/>
                    <a:pt x="4" y="786"/>
                  </a:cubicBezTo>
                  <a:cubicBezTo>
                    <a:pt x="4" y="787"/>
                    <a:pt x="4" y="787"/>
                    <a:pt x="4" y="787"/>
                  </a:cubicBezTo>
                  <a:cubicBezTo>
                    <a:pt x="4" y="787"/>
                    <a:pt x="5" y="787"/>
                    <a:pt x="5" y="787"/>
                  </a:cubicBezTo>
                  <a:cubicBezTo>
                    <a:pt x="5" y="787"/>
                    <a:pt x="5" y="787"/>
                    <a:pt x="5" y="787"/>
                  </a:cubicBezTo>
                  <a:cubicBezTo>
                    <a:pt x="5" y="787"/>
                    <a:pt x="5" y="787"/>
                    <a:pt x="5" y="787"/>
                  </a:cubicBezTo>
                  <a:cubicBezTo>
                    <a:pt x="6" y="787"/>
                    <a:pt x="7" y="787"/>
                    <a:pt x="7" y="787"/>
                  </a:cubicBezTo>
                  <a:cubicBezTo>
                    <a:pt x="7" y="787"/>
                    <a:pt x="7" y="787"/>
                    <a:pt x="7" y="787"/>
                  </a:cubicBezTo>
                  <a:cubicBezTo>
                    <a:pt x="7" y="787"/>
                    <a:pt x="7" y="787"/>
                    <a:pt x="7" y="787"/>
                  </a:cubicBezTo>
                  <a:cubicBezTo>
                    <a:pt x="521" y="787"/>
                    <a:pt x="521" y="787"/>
                    <a:pt x="521" y="787"/>
                  </a:cubicBezTo>
                  <a:cubicBezTo>
                    <a:pt x="525" y="787"/>
                    <a:pt x="528" y="784"/>
                    <a:pt x="528" y="780"/>
                  </a:cubicBezTo>
                  <a:cubicBezTo>
                    <a:pt x="528" y="777"/>
                    <a:pt x="525" y="773"/>
                    <a:pt x="521" y="773"/>
                  </a:cubicBezTo>
                  <a:cubicBezTo>
                    <a:pt x="90" y="773"/>
                    <a:pt x="90" y="773"/>
                    <a:pt x="90" y="773"/>
                  </a:cubicBezTo>
                  <a:cubicBezTo>
                    <a:pt x="479" y="420"/>
                    <a:pt x="479" y="420"/>
                    <a:pt x="479" y="420"/>
                  </a:cubicBezTo>
                  <a:cubicBezTo>
                    <a:pt x="479" y="420"/>
                    <a:pt x="479" y="420"/>
                    <a:pt x="479" y="420"/>
                  </a:cubicBezTo>
                  <a:close/>
                  <a:moveTo>
                    <a:pt x="317" y="322"/>
                  </a:moveTo>
                  <a:cubicBezTo>
                    <a:pt x="370" y="322"/>
                    <a:pt x="420" y="322"/>
                    <a:pt x="466" y="413"/>
                  </a:cubicBezTo>
                  <a:cubicBezTo>
                    <a:pt x="129" y="719"/>
                    <a:pt x="129" y="719"/>
                    <a:pt x="129" y="719"/>
                  </a:cubicBezTo>
                  <a:cubicBezTo>
                    <a:pt x="119" y="718"/>
                    <a:pt x="106" y="705"/>
                    <a:pt x="94" y="693"/>
                  </a:cubicBezTo>
                  <a:cubicBezTo>
                    <a:pt x="80" y="679"/>
                    <a:pt x="64" y="663"/>
                    <a:pt x="46" y="661"/>
                  </a:cubicBezTo>
                  <a:cubicBezTo>
                    <a:pt x="161" y="234"/>
                    <a:pt x="161" y="234"/>
                    <a:pt x="161" y="234"/>
                  </a:cubicBezTo>
                  <a:cubicBezTo>
                    <a:pt x="209" y="322"/>
                    <a:pt x="264" y="322"/>
                    <a:pt x="317" y="322"/>
                  </a:cubicBezTo>
                  <a:close/>
                  <a:moveTo>
                    <a:pt x="16" y="773"/>
                  </a:moveTo>
                  <a:cubicBezTo>
                    <a:pt x="43" y="675"/>
                    <a:pt x="43" y="675"/>
                    <a:pt x="43" y="675"/>
                  </a:cubicBezTo>
                  <a:cubicBezTo>
                    <a:pt x="56" y="674"/>
                    <a:pt x="70" y="689"/>
                    <a:pt x="84" y="703"/>
                  </a:cubicBezTo>
                  <a:cubicBezTo>
                    <a:pt x="95" y="714"/>
                    <a:pt x="106" y="725"/>
                    <a:pt x="117" y="730"/>
                  </a:cubicBezTo>
                  <a:cubicBezTo>
                    <a:pt x="69" y="773"/>
                    <a:pt x="69" y="773"/>
                    <a:pt x="69" y="773"/>
                  </a:cubicBezTo>
                  <a:lnTo>
                    <a:pt x="16" y="77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120" name="Rectangle 119">
            <a:extLst>
              <a:ext uri="{FF2B5EF4-FFF2-40B4-BE49-F238E27FC236}">
                <a16:creationId xmlns:a16="http://schemas.microsoft.com/office/drawing/2014/main" id="{26C45C16-420B-43B8-B2AC-BC51673BA435}"/>
              </a:ext>
            </a:extLst>
          </p:cNvPr>
          <p:cNvSpPr/>
          <p:nvPr/>
        </p:nvSpPr>
        <p:spPr>
          <a:xfrm>
            <a:off x="4061482" y="19406"/>
            <a:ext cx="1473164" cy="384721"/>
          </a:xfrm>
          <a:prstGeom prst="rect">
            <a:avLst/>
          </a:prstGeom>
        </p:spPr>
        <p:txBody>
          <a:bodyPr wrap="square">
            <a:spAutoFit/>
          </a:bodyPr>
          <a:lstStyle/>
          <a:p>
            <a:pPr marL="0" marR="0" lvl="0" indent="0" algn="ct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Definition</a:t>
            </a:r>
          </a:p>
        </p:txBody>
      </p:sp>
      <p:sp>
        <p:nvSpPr>
          <p:cNvPr id="121" name="Rectangle 120">
            <a:extLst>
              <a:ext uri="{FF2B5EF4-FFF2-40B4-BE49-F238E27FC236}">
                <a16:creationId xmlns:a16="http://schemas.microsoft.com/office/drawing/2014/main" id="{26CDC556-DC32-4D0F-B6D3-8ECDEC81ABAC}"/>
              </a:ext>
            </a:extLst>
          </p:cNvPr>
          <p:cNvSpPr/>
          <p:nvPr/>
        </p:nvSpPr>
        <p:spPr>
          <a:xfrm>
            <a:off x="8872839" y="542231"/>
            <a:ext cx="185826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Drafting</a:t>
            </a:r>
          </a:p>
        </p:txBody>
      </p:sp>
      <p:sp>
        <p:nvSpPr>
          <p:cNvPr id="122" name="Rectangle 121">
            <a:extLst>
              <a:ext uri="{FF2B5EF4-FFF2-40B4-BE49-F238E27FC236}">
                <a16:creationId xmlns:a16="http://schemas.microsoft.com/office/drawing/2014/main" id="{559E2395-3E4B-4E10-B30D-1604D254CF2D}"/>
              </a:ext>
            </a:extLst>
          </p:cNvPr>
          <p:cNvSpPr/>
          <p:nvPr/>
        </p:nvSpPr>
        <p:spPr>
          <a:xfrm>
            <a:off x="10075648" y="1791690"/>
            <a:ext cx="1858264"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Draft</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consensus</a:t>
            </a:r>
          </a:p>
        </p:txBody>
      </p:sp>
      <p:grpSp>
        <p:nvGrpSpPr>
          <p:cNvPr id="123" name="Group 122">
            <a:extLst>
              <a:ext uri="{FF2B5EF4-FFF2-40B4-BE49-F238E27FC236}">
                <a16:creationId xmlns:a16="http://schemas.microsoft.com/office/drawing/2014/main" id="{3835D851-FD11-44A4-BE72-E4F48D833A62}"/>
              </a:ext>
            </a:extLst>
          </p:cNvPr>
          <p:cNvGrpSpPr/>
          <p:nvPr/>
        </p:nvGrpSpPr>
        <p:grpSpPr>
          <a:xfrm>
            <a:off x="2174464" y="1612628"/>
            <a:ext cx="1060424" cy="1063229"/>
            <a:chOff x="1512902" y="1900332"/>
            <a:chExt cx="1060424" cy="1063229"/>
          </a:xfrm>
        </p:grpSpPr>
        <p:sp>
          <p:nvSpPr>
            <p:cNvPr id="124" name="Oval 123">
              <a:extLst>
                <a:ext uri="{FF2B5EF4-FFF2-40B4-BE49-F238E27FC236}">
                  <a16:creationId xmlns:a16="http://schemas.microsoft.com/office/drawing/2014/main" id="{5E5B55A8-F556-4C07-B8DF-A58FAD638DF2}"/>
                </a:ext>
              </a:extLst>
            </p:cNvPr>
            <p:cNvSpPr>
              <a:spLocks noChangeArrowheads="1"/>
            </p:cNvSpPr>
            <p:nvPr/>
          </p:nvSpPr>
          <p:spPr bwMode="auto">
            <a:xfrm rot="19680000">
              <a:off x="1512902" y="1900332"/>
              <a:ext cx="1060424" cy="1063229"/>
            </a:xfrm>
            <a:prstGeom prst="ellipse">
              <a:avLst/>
            </a:prstGeom>
            <a:solidFill>
              <a:srgbClr val="79C121"/>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nvGrpSpPr>
            <p:cNvPr id="125" name="Group 124">
              <a:extLst>
                <a:ext uri="{FF2B5EF4-FFF2-40B4-BE49-F238E27FC236}">
                  <a16:creationId xmlns:a16="http://schemas.microsoft.com/office/drawing/2014/main" id="{5C9CCAAB-8719-495D-A0D9-400B9B05FEE0}"/>
                </a:ext>
              </a:extLst>
            </p:cNvPr>
            <p:cNvGrpSpPr/>
            <p:nvPr/>
          </p:nvGrpSpPr>
          <p:grpSpPr>
            <a:xfrm>
              <a:off x="1813075" y="2057431"/>
              <a:ext cx="460078" cy="749032"/>
              <a:chOff x="2832100" y="2760662"/>
              <a:chExt cx="260350" cy="423864"/>
            </a:xfrm>
          </p:grpSpPr>
          <p:sp>
            <p:nvSpPr>
              <p:cNvPr id="126" name="Freeform 44">
                <a:extLst>
                  <a:ext uri="{FF2B5EF4-FFF2-40B4-BE49-F238E27FC236}">
                    <a16:creationId xmlns:a16="http://schemas.microsoft.com/office/drawing/2014/main" id="{031C72BA-1698-4DAD-89BE-6DDA99FE8BBD}"/>
                  </a:ext>
                </a:extLst>
              </p:cNvPr>
              <p:cNvSpPr>
                <a:spLocks noEditPoints="1"/>
              </p:cNvSpPr>
              <p:nvPr/>
            </p:nvSpPr>
            <p:spPr bwMode="auto">
              <a:xfrm>
                <a:off x="2898775" y="3095625"/>
                <a:ext cx="123825" cy="38100"/>
              </a:xfrm>
              <a:custGeom>
                <a:avLst/>
                <a:gdLst>
                  <a:gd name="T0" fmla="*/ 62 w 73"/>
                  <a:gd name="T1" fmla="*/ 22 h 22"/>
                  <a:gd name="T2" fmla="*/ 12 w 73"/>
                  <a:gd name="T3" fmla="*/ 22 h 22"/>
                  <a:gd name="T4" fmla="*/ 0 w 73"/>
                  <a:gd name="T5" fmla="*/ 11 h 22"/>
                  <a:gd name="T6" fmla="*/ 12 w 73"/>
                  <a:gd name="T7" fmla="*/ 0 h 22"/>
                  <a:gd name="T8" fmla="*/ 62 w 73"/>
                  <a:gd name="T9" fmla="*/ 0 h 22"/>
                  <a:gd name="T10" fmla="*/ 73 w 73"/>
                  <a:gd name="T11" fmla="*/ 11 h 22"/>
                  <a:gd name="T12" fmla="*/ 62 w 73"/>
                  <a:gd name="T13" fmla="*/ 22 h 22"/>
                  <a:gd name="T14" fmla="*/ 12 w 73"/>
                  <a:gd name="T15" fmla="*/ 5 h 22"/>
                  <a:gd name="T16" fmla="*/ 5 w 73"/>
                  <a:gd name="T17" fmla="*/ 11 h 22"/>
                  <a:gd name="T18" fmla="*/ 12 w 73"/>
                  <a:gd name="T19" fmla="*/ 18 h 22"/>
                  <a:gd name="T20" fmla="*/ 62 w 73"/>
                  <a:gd name="T21" fmla="*/ 18 h 22"/>
                  <a:gd name="T22" fmla="*/ 69 w 73"/>
                  <a:gd name="T23" fmla="*/ 11 h 22"/>
                  <a:gd name="T24" fmla="*/ 62 w 73"/>
                  <a:gd name="T25" fmla="*/ 5 h 22"/>
                  <a:gd name="T26" fmla="*/ 12 w 73"/>
                  <a:gd name="T2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2">
                    <a:moveTo>
                      <a:pt x="62" y="22"/>
                    </a:moveTo>
                    <a:cubicBezTo>
                      <a:pt x="12" y="22"/>
                      <a:pt x="12" y="22"/>
                      <a:pt x="12" y="22"/>
                    </a:cubicBezTo>
                    <a:cubicBezTo>
                      <a:pt x="6" y="22"/>
                      <a:pt x="0" y="17"/>
                      <a:pt x="0" y="11"/>
                    </a:cubicBezTo>
                    <a:cubicBezTo>
                      <a:pt x="0" y="5"/>
                      <a:pt x="6" y="0"/>
                      <a:pt x="12" y="0"/>
                    </a:cubicBezTo>
                    <a:cubicBezTo>
                      <a:pt x="62" y="0"/>
                      <a:pt x="62" y="0"/>
                      <a:pt x="62" y="0"/>
                    </a:cubicBezTo>
                    <a:cubicBezTo>
                      <a:pt x="68" y="0"/>
                      <a:pt x="73" y="5"/>
                      <a:pt x="73" y="11"/>
                    </a:cubicBezTo>
                    <a:cubicBezTo>
                      <a:pt x="73" y="17"/>
                      <a:pt x="68" y="22"/>
                      <a:pt x="62" y="22"/>
                    </a:cubicBezTo>
                    <a:close/>
                    <a:moveTo>
                      <a:pt x="12" y="5"/>
                    </a:moveTo>
                    <a:cubicBezTo>
                      <a:pt x="8" y="5"/>
                      <a:pt x="5" y="7"/>
                      <a:pt x="5" y="11"/>
                    </a:cubicBezTo>
                    <a:cubicBezTo>
                      <a:pt x="5" y="15"/>
                      <a:pt x="8" y="18"/>
                      <a:pt x="12" y="18"/>
                    </a:cubicBezTo>
                    <a:cubicBezTo>
                      <a:pt x="62" y="18"/>
                      <a:pt x="62" y="18"/>
                      <a:pt x="62" y="18"/>
                    </a:cubicBezTo>
                    <a:cubicBezTo>
                      <a:pt x="66" y="18"/>
                      <a:pt x="69" y="15"/>
                      <a:pt x="69" y="11"/>
                    </a:cubicBezTo>
                    <a:cubicBezTo>
                      <a:pt x="69" y="7"/>
                      <a:pt x="66" y="5"/>
                      <a:pt x="62" y="5"/>
                    </a:cubicBezTo>
                    <a:lnTo>
                      <a:pt x="1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27" name="Freeform 45">
                <a:extLst>
                  <a:ext uri="{FF2B5EF4-FFF2-40B4-BE49-F238E27FC236}">
                    <a16:creationId xmlns:a16="http://schemas.microsoft.com/office/drawing/2014/main" id="{03C73987-75D9-4C6B-AB3C-E2E65E5B95E1}"/>
                  </a:ext>
                </a:extLst>
              </p:cNvPr>
              <p:cNvSpPr>
                <a:spLocks noEditPoints="1"/>
              </p:cNvSpPr>
              <p:nvPr/>
            </p:nvSpPr>
            <p:spPr bwMode="auto">
              <a:xfrm>
                <a:off x="2898775" y="3127375"/>
                <a:ext cx="123825" cy="36513"/>
              </a:xfrm>
              <a:custGeom>
                <a:avLst/>
                <a:gdLst>
                  <a:gd name="T0" fmla="*/ 62 w 73"/>
                  <a:gd name="T1" fmla="*/ 22 h 22"/>
                  <a:gd name="T2" fmla="*/ 12 w 73"/>
                  <a:gd name="T3" fmla="*/ 22 h 22"/>
                  <a:gd name="T4" fmla="*/ 0 w 73"/>
                  <a:gd name="T5" fmla="*/ 11 h 22"/>
                  <a:gd name="T6" fmla="*/ 12 w 73"/>
                  <a:gd name="T7" fmla="*/ 0 h 22"/>
                  <a:gd name="T8" fmla="*/ 62 w 73"/>
                  <a:gd name="T9" fmla="*/ 0 h 22"/>
                  <a:gd name="T10" fmla="*/ 73 w 73"/>
                  <a:gd name="T11" fmla="*/ 11 h 22"/>
                  <a:gd name="T12" fmla="*/ 62 w 73"/>
                  <a:gd name="T13" fmla="*/ 22 h 22"/>
                  <a:gd name="T14" fmla="*/ 12 w 73"/>
                  <a:gd name="T15" fmla="*/ 4 h 22"/>
                  <a:gd name="T16" fmla="*/ 5 w 73"/>
                  <a:gd name="T17" fmla="*/ 11 h 22"/>
                  <a:gd name="T18" fmla="*/ 12 w 73"/>
                  <a:gd name="T19" fmla="*/ 18 h 22"/>
                  <a:gd name="T20" fmla="*/ 62 w 73"/>
                  <a:gd name="T21" fmla="*/ 18 h 22"/>
                  <a:gd name="T22" fmla="*/ 69 w 73"/>
                  <a:gd name="T23" fmla="*/ 11 h 22"/>
                  <a:gd name="T24" fmla="*/ 62 w 73"/>
                  <a:gd name="T25" fmla="*/ 4 h 22"/>
                  <a:gd name="T26" fmla="*/ 12 w 73"/>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2">
                    <a:moveTo>
                      <a:pt x="62" y="22"/>
                    </a:moveTo>
                    <a:cubicBezTo>
                      <a:pt x="12" y="22"/>
                      <a:pt x="12" y="22"/>
                      <a:pt x="12" y="22"/>
                    </a:cubicBezTo>
                    <a:cubicBezTo>
                      <a:pt x="6" y="22"/>
                      <a:pt x="0" y="17"/>
                      <a:pt x="0" y="11"/>
                    </a:cubicBezTo>
                    <a:cubicBezTo>
                      <a:pt x="0" y="5"/>
                      <a:pt x="6" y="0"/>
                      <a:pt x="12" y="0"/>
                    </a:cubicBezTo>
                    <a:cubicBezTo>
                      <a:pt x="62" y="0"/>
                      <a:pt x="62" y="0"/>
                      <a:pt x="62" y="0"/>
                    </a:cubicBezTo>
                    <a:cubicBezTo>
                      <a:pt x="68" y="0"/>
                      <a:pt x="73" y="5"/>
                      <a:pt x="73" y="11"/>
                    </a:cubicBezTo>
                    <a:cubicBezTo>
                      <a:pt x="73" y="17"/>
                      <a:pt x="68" y="22"/>
                      <a:pt x="62" y="22"/>
                    </a:cubicBezTo>
                    <a:close/>
                    <a:moveTo>
                      <a:pt x="12" y="4"/>
                    </a:moveTo>
                    <a:cubicBezTo>
                      <a:pt x="8" y="4"/>
                      <a:pt x="5" y="7"/>
                      <a:pt x="5" y="11"/>
                    </a:cubicBezTo>
                    <a:cubicBezTo>
                      <a:pt x="5" y="15"/>
                      <a:pt x="8" y="18"/>
                      <a:pt x="12" y="18"/>
                    </a:cubicBezTo>
                    <a:cubicBezTo>
                      <a:pt x="62" y="18"/>
                      <a:pt x="62" y="18"/>
                      <a:pt x="62" y="18"/>
                    </a:cubicBezTo>
                    <a:cubicBezTo>
                      <a:pt x="66" y="18"/>
                      <a:pt x="69" y="15"/>
                      <a:pt x="69" y="11"/>
                    </a:cubicBezTo>
                    <a:cubicBezTo>
                      <a:pt x="69" y="7"/>
                      <a:pt x="66" y="4"/>
                      <a:pt x="62" y="4"/>
                    </a:cubicBez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28" name="Freeform 46">
                <a:extLst>
                  <a:ext uri="{FF2B5EF4-FFF2-40B4-BE49-F238E27FC236}">
                    <a16:creationId xmlns:a16="http://schemas.microsoft.com/office/drawing/2014/main" id="{53C67E1D-248B-4628-8739-AE5F1C65DF2C}"/>
                  </a:ext>
                </a:extLst>
              </p:cNvPr>
              <p:cNvSpPr>
                <a:spLocks/>
              </p:cNvSpPr>
              <p:nvPr/>
            </p:nvSpPr>
            <p:spPr bwMode="auto">
              <a:xfrm>
                <a:off x="2921000" y="3157538"/>
                <a:ext cx="80963" cy="26988"/>
              </a:xfrm>
              <a:custGeom>
                <a:avLst/>
                <a:gdLst>
                  <a:gd name="T0" fmla="*/ 24 w 48"/>
                  <a:gd name="T1" fmla="*/ 16 h 16"/>
                  <a:gd name="T2" fmla="*/ 0 w 48"/>
                  <a:gd name="T3" fmla="*/ 2 h 16"/>
                  <a:gd name="T4" fmla="*/ 2 w 48"/>
                  <a:gd name="T5" fmla="*/ 0 h 16"/>
                  <a:gd name="T6" fmla="*/ 4 w 48"/>
                  <a:gd name="T7" fmla="*/ 2 h 16"/>
                  <a:gd name="T8" fmla="*/ 24 w 48"/>
                  <a:gd name="T9" fmla="*/ 11 h 16"/>
                  <a:gd name="T10" fmla="*/ 43 w 48"/>
                  <a:gd name="T11" fmla="*/ 2 h 16"/>
                  <a:gd name="T12" fmla="*/ 46 w 48"/>
                  <a:gd name="T13" fmla="*/ 0 h 16"/>
                  <a:gd name="T14" fmla="*/ 48 w 48"/>
                  <a:gd name="T15" fmla="*/ 2 h 16"/>
                  <a:gd name="T16" fmla="*/ 2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24" y="16"/>
                    </a:moveTo>
                    <a:cubicBezTo>
                      <a:pt x="10" y="16"/>
                      <a:pt x="0" y="10"/>
                      <a:pt x="0" y="2"/>
                    </a:cubicBezTo>
                    <a:cubicBezTo>
                      <a:pt x="0" y="1"/>
                      <a:pt x="1" y="0"/>
                      <a:pt x="2" y="0"/>
                    </a:cubicBezTo>
                    <a:cubicBezTo>
                      <a:pt x="3" y="0"/>
                      <a:pt x="4" y="1"/>
                      <a:pt x="4" y="2"/>
                    </a:cubicBezTo>
                    <a:cubicBezTo>
                      <a:pt x="4" y="6"/>
                      <a:pt x="12" y="11"/>
                      <a:pt x="24" y="11"/>
                    </a:cubicBezTo>
                    <a:cubicBezTo>
                      <a:pt x="35" y="11"/>
                      <a:pt x="43" y="6"/>
                      <a:pt x="43" y="2"/>
                    </a:cubicBezTo>
                    <a:cubicBezTo>
                      <a:pt x="43" y="1"/>
                      <a:pt x="44" y="0"/>
                      <a:pt x="46" y="0"/>
                    </a:cubicBezTo>
                    <a:cubicBezTo>
                      <a:pt x="47" y="0"/>
                      <a:pt x="48" y="1"/>
                      <a:pt x="48" y="2"/>
                    </a:cubicBezTo>
                    <a:cubicBezTo>
                      <a:pt x="48" y="10"/>
                      <a:pt x="37" y="16"/>
                      <a:pt x="24"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29" name="Freeform 47">
                <a:extLst>
                  <a:ext uri="{FF2B5EF4-FFF2-40B4-BE49-F238E27FC236}">
                    <a16:creationId xmlns:a16="http://schemas.microsoft.com/office/drawing/2014/main" id="{4269728E-1D6E-4419-8C95-CEC22DBE74AC}"/>
                  </a:ext>
                </a:extLst>
              </p:cNvPr>
              <p:cNvSpPr>
                <a:spLocks noEditPoints="1"/>
              </p:cNvSpPr>
              <p:nvPr/>
            </p:nvSpPr>
            <p:spPr bwMode="auto">
              <a:xfrm>
                <a:off x="2832100" y="2760662"/>
                <a:ext cx="260350" cy="314325"/>
              </a:xfrm>
              <a:custGeom>
                <a:avLst/>
                <a:gdLst>
                  <a:gd name="T0" fmla="*/ 101 w 154"/>
                  <a:gd name="T1" fmla="*/ 185 h 185"/>
                  <a:gd name="T2" fmla="*/ 53 w 154"/>
                  <a:gd name="T3" fmla="*/ 185 h 185"/>
                  <a:gd name="T4" fmla="*/ 32 w 154"/>
                  <a:gd name="T5" fmla="*/ 164 h 185"/>
                  <a:gd name="T6" fmla="*/ 32 w 154"/>
                  <a:gd name="T7" fmla="*/ 149 h 185"/>
                  <a:gd name="T8" fmla="*/ 22 w 154"/>
                  <a:gd name="T9" fmla="*/ 130 h 185"/>
                  <a:gd name="T10" fmla="*/ 0 w 154"/>
                  <a:gd name="T11" fmla="*/ 77 h 185"/>
                  <a:gd name="T12" fmla="*/ 77 w 154"/>
                  <a:gd name="T13" fmla="*/ 0 h 185"/>
                  <a:gd name="T14" fmla="*/ 154 w 154"/>
                  <a:gd name="T15" fmla="*/ 77 h 185"/>
                  <a:gd name="T16" fmla="*/ 132 w 154"/>
                  <a:gd name="T17" fmla="*/ 130 h 185"/>
                  <a:gd name="T18" fmla="*/ 122 w 154"/>
                  <a:gd name="T19" fmla="*/ 149 h 185"/>
                  <a:gd name="T20" fmla="*/ 122 w 154"/>
                  <a:gd name="T21" fmla="*/ 164 h 185"/>
                  <a:gd name="T22" fmla="*/ 101 w 154"/>
                  <a:gd name="T23" fmla="*/ 185 h 185"/>
                  <a:gd name="T24" fmla="*/ 77 w 154"/>
                  <a:gd name="T25" fmla="*/ 5 h 185"/>
                  <a:gd name="T26" fmla="*/ 5 w 154"/>
                  <a:gd name="T27" fmla="*/ 77 h 185"/>
                  <a:gd name="T28" fmla="*/ 25 w 154"/>
                  <a:gd name="T29" fmla="*/ 127 h 185"/>
                  <a:gd name="T30" fmla="*/ 36 w 154"/>
                  <a:gd name="T31" fmla="*/ 149 h 185"/>
                  <a:gd name="T32" fmla="*/ 36 w 154"/>
                  <a:gd name="T33" fmla="*/ 164 h 185"/>
                  <a:gd name="T34" fmla="*/ 53 w 154"/>
                  <a:gd name="T35" fmla="*/ 180 h 185"/>
                  <a:gd name="T36" fmla="*/ 101 w 154"/>
                  <a:gd name="T37" fmla="*/ 180 h 185"/>
                  <a:gd name="T38" fmla="*/ 117 w 154"/>
                  <a:gd name="T39" fmla="*/ 164 h 185"/>
                  <a:gd name="T40" fmla="*/ 117 w 154"/>
                  <a:gd name="T41" fmla="*/ 149 h 185"/>
                  <a:gd name="T42" fmla="*/ 129 w 154"/>
                  <a:gd name="T43" fmla="*/ 127 h 185"/>
                  <a:gd name="T44" fmla="*/ 149 w 154"/>
                  <a:gd name="T45" fmla="*/ 77 h 185"/>
                  <a:gd name="T46" fmla="*/ 77 w 154"/>
                  <a:gd name="T47" fmla="*/ 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85">
                    <a:moveTo>
                      <a:pt x="101" y="185"/>
                    </a:moveTo>
                    <a:cubicBezTo>
                      <a:pt x="53" y="185"/>
                      <a:pt x="53" y="185"/>
                      <a:pt x="53" y="185"/>
                    </a:cubicBezTo>
                    <a:cubicBezTo>
                      <a:pt x="41" y="185"/>
                      <a:pt x="32" y="175"/>
                      <a:pt x="32" y="164"/>
                    </a:cubicBezTo>
                    <a:cubicBezTo>
                      <a:pt x="32" y="149"/>
                      <a:pt x="32" y="149"/>
                      <a:pt x="32" y="149"/>
                    </a:cubicBezTo>
                    <a:cubicBezTo>
                      <a:pt x="32" y="141"/>
                      <a:pt x="28" y="137"/>
                      <a:pt x="22" y="130"/>
                    </a:cubicBezTo>
                    <a:cubicBezTo>
                      <a:pt x="8" y="117"/>
                      <a:pt x="0" y="97"/>
                      <a:pt x="0" y="77"/>
                    </a:cubicBezTo>
                    <a:cubicBezTo>
                      <a:pt x="0" y="34"/>
                      <a:pt x="34" y="0"/>
                      <a:pt x="77" y="0"/>
                    </a:cubicBezTo>
                    <a:cubicBezTo>
                      <a:pt x="119" y="0"/>
                      <a:pt x="154" y="34"/>
                      <a:pt x="154" y="77"/>
                    </a:cubicBezTo>
                    <a:cubicBezTo>
                      <a:pt x="154" y="97"/>
                      <a:pt x="146" y="117"/>
                      <a:pt x="132" y="130"/>
                    </a:cubicBezTo>
                    <a:cubicBezTo>
                      <a:pt x="125" y="137"/>
                      <a:pt x="122" y="141"/>
                      <a:pt x="122" y="149"/>
                    </a:cubicBezTo>
                    <a:cubicBezTo>
                      <a:pt x="122" y="164"/>
                      <a:pt x="122" y="164"/>
                      <a:pt x="122" y="164"/>
                    </a:cubicBezTo>
                    <a:cubicBezTo>
                      <a:pt x="122" y="175"/>
                      <a:pt x="113" y="185"/>
                      <a:pt x="101" y="185"/>
                    </a:cubicBezTo>
                    <a:close/>
                    <a:moveTo>
                      <a:pt x="77" y="5"/>
                    </a:moveTo>
                    <a:cubicBezTo>
                      <a:pt x="37" y="5"/>
                      <a:pt x="5" y="37"/>
                      <a:pt x="5" y="77"/>
                    </a:cubicBezTo>
                    <a:cubicBezTo>
                      <a:pt x="5" y="96"/>
                      <a:pt x="12" y="114"/>
                      <a:pt x="25" y="127"/>
                    </a:cubicBezTo>
                    <a:cubicBezTo>
                      <a:pt x="32" y="134"/>
                      <a:pt x="36" y="140"/>
                      <a:pt x="36" y="149"/>
                    </a:cubicBezTo>
                    <a:cubicBezTo>
                      <a:pt x="36" y="164"/>
                      <a:pt x="36" y="164"/>
                      <a:pt x="36" y="164"/>
                    </a:cubicBezTo>
                    <a:cubicBezTo>
                      <a:pt x="36" y="173"/>
                      <a:pt x="44" y="180"/>
                      <a:pt x="53" y="180"/>
                    </a:cubicBezTo>
                    <a:cubicBezTo>
                      <a:pt x="101" y="180"/>
                      <a:pt x="101" y="180"/>
                      <a:pt x="101" y="180"/>
                    </a:cubicBezTo>
                    <a:cubicBezTo>
                      <a:pt x="110" y="180"/>
                      <a:pt x="117" y="173"/>
                      <a:pt x="117" y="164"/>
                    </a:cubicBezTo>
                    <a:cubicBezTo>
                      <a:pt x="117" y="149"/>
                      <a:pt x="117" y="149"/>
                      <a:pt x="117" y="149"/>
                    </a:cubicBezTo>
                    <a:cubicBezTo>
                      <a:pt x="117" y="140"/>
                      <a:pt x="122" y="134"/>
                      <a:pt x="129" y="127"/>
                    </a:cubicBezTo>
                    <a:cubicBezTo>
                      <a:pt x="142" y="114"/>
                      <a:pt x="149" y="96"/>
                      <a:pt x="149" y="77"/>
                    </a:cubicBezTo>
                    <a:cubicBezTo>
                      <a:pt x="149" y="37"/>
                      <a:pt x="117" y="5"/>
                      <a:pt x="7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30" name="Freeform 48">
                <a:extLst>
                  <a:ext uri="{FF2B5EF4-FFF2-40B4-BE49-F238E27FC236}">
                    <a16:creationId xmlns:a16="http://schemas.microsoft.com/office/drawing/2014/main" id="{15447C6A-807E-446A-ADE1-8FCF78D143D9}"/>
                  </a:ext>
                </a:extLst>
              </p:cNvPr>
              <p:cNvSpPr>
                <a:spLocks noEditPoints="1"/>
              </p:cNvSpPr>
              <p:nvPr/>
            </p:nvSpPr>
            <p:spPr bwMode="auto">
              <a:xfrm>
                <a:off x="2898775" y="3065463"/>
                <a:ext cx="123825" cy="39688"/>
              </a:xfrm>
              <a:custGeom>
                <a:avLst/>
                <a:gdLst>
                  <a:gd name="T0" fmla="*/ 62 w 73"/>
                  <a:gd name="T1" fmla="*/ 23 h 23"/>
                  <a:gd name="T2" fmla="*/ 12 w 73"/>
                  <a:gd name="T3" fmla="*/ 23 h 23"/>
                  <a:gd name="T4" fmla="*/ 0 w 73"/>
                  <a:gd name="T5" fmla="*/ 11 h 23"/>
                  <a:gd name="T6" fmla="*/ 12 w 73"/>
                  <a:gd name="T7" fmla="*/ 0 h 23"/>
                  <a:gd name="T8" fmla="*/ 62 w 73"/>
                  <a:gd name="T9" fmla="*/ 0 h 23"/>
                  <a:gd name="T10" fmla="*/ 73 w 73"/>
                  <a:gd name="T11" fmla="*/ 11 h 23"/>
                  <a:gd name="T12" fmla="*/ 62 w 73"/>
                  <a:gd name="T13" fmla="*/ 23 h 23"/>
                  <a:gd name="T14" fmla="*/ 12 w 73"/>
                  <a:gd name="T15" fmla="*/ 5 h 23"/>
                  <a:gd name="T16" fmla="*/ 5 w 73"/>
                  <a:gd name="T17" fmla="*/ 11 h 23"/>
                  <a:gd name="T18" fmla="*/ 12 w 73"/>
                  <a:gd name="T19" fmla="*/ 18 h 23"/>
                  <a:gd name="T20" fmla="*/ 62 w 73"/>
                  <a:gd name="T21" fmla="*/ 18 h 23"/>
                  <a:gd name="T22" fmla="*/ 69 w 73"/>
                  <a:gd name="T23" fmla="*/ 11 h 23"/>
                  <a:gd name="T24" fmla="*/ 62 w 73"/>
                  <a:gd name="T25" fmla="*/ 5 h 23"/>
                  <a:gd name="T26" fmla="*/ 12 w 73"/>
                  <a:gd name="T2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3">
                    <a:moveTo>
                      <a:pt x="62" y="23"/>
                    </a:moveTo>
                    <a:cubicBezTo>
                      <a:pt x="12" y="23"/>
                      <a:pt x="12" y="23"/>
                      <a:pt x="12" y="23"/>
                    </a:cubicBezTo>
                    <a:cubicBezTo>
                      <a:pt x="6" y="23"/>
                      <a:pt x="0" y="17"/>
                      <a:pt x="0" y="11"/>
                    </a:cubicBezTo>
                    <a:cubicBezTo>
                      <a:pt x="0" y="5"/>
                      <a:pt x="6" y="0"/>
                      <a:pt x="12" y="0"/>
                    </a:cubicBezTo>
                    <a:cubicBezTo>
                      <a:pt x="62" y="0"/>
                      <a:pt x="62" y="0"/>
                      <a:pt x="62" y="0"/>
                    </a:cubicBezTo>
                    <a:cubicBezTo>
                      <a:pt x="68" y="0"/>
                      <a:pt x="73" y="5"/>
                      <a:pt x="73" y="11"/>
                    </a:cubicBezTo>
                    <a:cubicBezTo>
                      <a:pt x="73" y="17"/>
                      <a:pt x="68" y="23"/>
                      <a:pt x="62" y="23"/>
                    </a:cubicBezTo>
                    <a:close/>
                    <a:moveTo>
                      <a:pt x="12" y="5"/>
                    </a:moveTo>
                    <a:cubicBezTo>
                      <a:pt x="8" y="5"/>
                      <a:pt x="5" y="8"/>
                      <a:pt x="5" y="11"/>
                    </a:cubicBezTo>
                    <a:cubicBezTo>
                      <a:pt x="5" y="15"/>
                      <a:pt x="8" y="18"/>
                      <a:pt x="12" y="18"/>
                    </a:cubicBezTo>
                    <a:cubicBezTo>
                      <a:pt x="62" y="18"/>
                      <a:pt x="62" y="18"/>
                      <a:pt x="62" y="18"/>
                    </a:cubicBezTo>
                    <a:cubicBezTo>
                      <a:pt x="66" y="18"/>
                      <a:pt x="69" y="15"/>
                      <a:pt x="69" y="11"/>
                    </a:cubicBezTo>
                    <a:cubicBezTo>
                      <a:pt x="69" y="8"/>
                      <a:pt x="66" y="5"/>
                      <a:pt x="62" y="5"/>
                    </a:cubicBezTo>
                    <a:lnTo>
                      <a:pt x="1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grpSp>
      <p:sp>
        <p:nvSpPr>
          <p:cNvPr id="131" name="Freeform: Shape 130">
            <a:extLst>
              <a:ext uri="{FF2B5EF4-FFF2-40B4-BE49-F238E27FC236}">
                <a16:creationId xmlns:a16="http://schemas.microsoft.com/office/drawing/2014/main" id="{261C1C80-0433-4CCB-BDC5-20E22A42FC76}"/>
              </a:ext>
            </a:extLst>
          </p:cNvPr>
          <p:cNvSpPr/>
          <p:nvPr/>
        </p:nvSpPr>
        <p:spPr>
          <a:xfrm>
            <a:off x="2928016" y="1327367"/>
            <a:ext cx="340338" cy="333343"/>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Lst>
            <a:ahLst/>
            <a:cxnLst>
              <a:cxn ang="0">
                <a:pos x="connsiteX0" y="connsiteY0"/>
              </a:cxn>
              <a:cxn ang="0">
                <a:pos x="connsiteX1" y="connsiteY1"/>
              </a:cxn>
            </a:cxnLst>
            <a:rect l="l" t="t" r="r" b="b"/>
            <a:pathLst>
              <a:path w="631064" h="373487">
                <a:moveTo>
                  <a:pt x="0" y="373487"/>
                </a:moveTo>
                <a:cubicBezTo>
                  <a:pt x="201523" y="232982"/>
                  <a:pt x="411878" y="113824"/>
                  <a:pt x="631064" y="0"/>
                </a:cubicBezTo>
              </a:path>
            </a:pathLst>
          </a:custGeom>
          <a:noFill/>
          <a:ln w="50800" cap="rnd" cmpd="sng" algn="ctr">
            <a:solidFill>
              <a:srgbClr val="79C121"/>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DBD78DDB-34EA-42FE-8BC9-95D990D3C5A5}"/>
              </a:ext>
            </a:extLst>
          </p:cNvPr>
          <p:cNvSpPr/>
          <p:nvPr/>
        </p:nvSpPr>
        <p:spPr>
          <a:xfrm>
            <a:off x="4237416" y="919571"/>
            <a:ext cx="533414" cy="14763"/>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Lst>
            <a:ahLst/>
            <a:cxnLst>
              <a:cxn ang="0">
                <a:pos x="connsiteX0" y="connsiteY0"/>
              </a:cxn>
              <a:cxn ang="0">
                <a:pos x="connsiteX1" y="connsiteY1"/>
              </a:cxn>
            </a:cxnLst>
            <a:rect l="l" t="t" r="r" b="b"/>
            <a:pathLst>
              <a:path w="628260" h="120602">
                <a:moveTo>
                  <a:pt x="0" y="120602"/>
                </a:moveTo>
                <a:cubicBezTo>
                  <a:pt x="201523" y="-19903"/>
                  <a:pt x="386637" y="16559"/>
                  <a:pt x="628260" y="0"/>
                </a:cubicBezTo>
              </a:path>
            </a:pathLst>
          </a:custGeom>
          <a:noFill/>
          <a:ln w="50800" cap="rnd" cmpd="sng" algn="ctr">
            <a:solidFill>
              <a:srgbClr val="33A860"/>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33" name="Straight Connector 132">
            <a:extLst>
              <a:ext uri="{FF2B5EF4-FFF2-40B4-BE49-F238E27FC236}">
                <a16:creationId xmlns:a16="http://schemas.microsoft.com/office/drawing/2014/main" id="{966C3064-0C4E-4119-80B5-035713751D55}"/>
              </a:ext>
            </a:extLst>
          </p:cNvPr>
          <p:cNvCxnSpPr>
            <a:cxnSpLocks/>
          </p:cNvCxnSpPr>
          <p:nvPr/>
        </p:nvCxnSpPr>
        <p:spPr>
          <a:xfrm>
            <a:off x="5827176" y="923314"/>
            <a:ext cx="504056" cy="0"/>
          </a:xfrm>
          <a:prstGeom prst="line">
            <a:avLst/>
          </a:prstGeom>
          <a:noFill/>
          <a:ln w="50800" cap="rnd" cmpd="sng" algn="ctr">
            <a:solidFill>
              <a:srgbClr val="0F9B81"/>
            </a:solidFill>
            <a:prstDash val="solid"/>
            <a:tailEnd type="arrow"/>
          </a:ln>
          <a:effectLst/>
        </p:spPr>
      </p:cxnSp>
      <p:sp>
        <p:nvSpPr>
          <p:cNvPr id="134" name="Freeform: Shape 133">
            <a:extLst>
              <a:ext uri="{FF2B5EF4-FFF2-40B4-BE49-F238E27FC236}">
                <a16:creationId xmlns:a16="http://schemas.microsoft.com/office/drawing/2014/main" id="{FF768B57-D0B7-4825-AB73-A3F7F735A204}"/>
              </a:ext>
            </a:extLst>
          </p:cNvPr>
          <p:cNvSpPr/>
          <p:nvPr/>
        </p:nvSpPr>
        <p:spPr>
          <a:xfrm>
            <a:off x="8833805" y="1243696"/>
            <a:ext cx="476264" cy="435294"/>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 name="connsiteX0" fmla="*/ 0 w 678744"/>
              <a:gd name="connsiteY0" fmla="*/ 6470 h 2045234"/>
              <a:gd name="connsiteX1" fmla="*/ 678744 w 678744"/>
              <a:gd name="connsiteY1" fmla="*/ 2045145 h 2045234"/>
              <a:gd name="connsiteX0" fmla="*/ 0 w 555339"/>
              <a:gd name="connsiteY0" fmla="*/ 3889 h 3559952"/>
              <a:gd name="connsiteX1" fmla="*/ 555339 w 555339"/>
              <a:gd name="connsiteY1" fmla="*/ 3559895 h 3559952"/>
              <a:gd name="connsiteX0" fmla="*/ 0 w 555339"/>
              <a:gd name="connsiteY0" fmla="*/ 4559 h 3560565"/>
              <a:gd name="connsiteX1" fmla="*/ 555339 w 555339"/>
              <a:gd name="connsiteY1" fmla="*/ 3560565 h 3560565"/>
              <a:gd name="connsiteX0" fmla="*/ 0 w 555339"/>
              <a:gd name="connsiteY0" fmla="*/ 1 h 3556007"/>
              <a:gd name="connsiteX1" fmla="*/ 555339 w 555339"/>
              <a:gd name="connsiteY1" fmla="*/ 3556007 h 3556007"/>
              <a:gd name="connsiteX0" fmla="*/ 0 w 560948"/>
              <a:gd name="connsiteY0" fmla="*/ 0 h 3517097"/>
              <a:gd name="connsiteX1" fmla="*/ 560948 w 560948"/>
              <a:gd name="connsiteY1" fmla="*/ 3517097 h 351709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Lst>
            <a:ahLst/>
            <a:cxnLst>
              <a:cxn ang="0">
                <a:pos x="connsiteX0" y="connsiteY0"/>
              </a:cxn>
              <a:cxn ang="0">
                <a:pos x="connsiteX1" y="connsiteY1"/>
              </a:cxn>
            </a:cxnLst>
            <a:rect l="l" t="t" r="r" b="b"/>
            <a:pathLst>
              <a:path w="560948" h="3556007">
                <a:moveTo>
                  <a:pt x="0" y="0"/>
                </a:moveTo>
                <a:cubicBezTo>
                  <a:pt x="212742" y="909951"/>
                  <a:pt x="493215" y="2774998"/>
                  <a:pt x="560948" y="3556007"/>
                </a:cubicBezTo>
              </a:path>
            </a:pathLst>
          </a:custGeom>
          <a:noFill/>
          <a:ln w="50800" cap="rnd" cmpd="sng" algn="ctr">
            <a:solidFill>
              <a:srgbClr val="095C6F"/>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35" name="Straight Connector 134">
            <a:extLst>
              <a:ext uri="{FF2B5EF4-FFF2-40B4-BE49-F238E27FC236}">
                <a16:creationId xmlns:a16="http://schemas.microsoft.com/office/drawing/2014/main" id="{A31AF083-1EE8-48D5-8AFC-106495428850}"/>
              </a:ext>
            </a:extLst>
          </p:cNvPr>
          <p:cNvCxnSpPr/>
          <p:nvPr/>
        </p:nvCxnSpPr>
        <p:spPr>
          <a:xfrm>
            <a:off x="7391656" y="919571"/>
            <a:ext cx="437174" cy="3743"/>
          </a:xfrm>
          <a:prstGeom prst="line">
            <a:avLst/>
          </a:prstGeom>
          <a:noFill/>
          <a:ln w="50800" cap="rnd" cmpd="sng" algn="ctr">
            <a:solidFill>
              <a:srgbClr val="048082"/>
            </a:solidFill>
            <a:prstDash val="solid"/>
            <a:tailEnd type="arrow"/>
          </a:ln>
          <a:effectLst/>
        </p:spPr>
      </p:cxnSp>
      <p:sp>
        <p:nvSpPr>
          <p:cNvPr id="136" name="Freeform: Shape 135">
            <a:extLst>
              <a:ext uri="{FF2B5EF4-FFF2-40B4-BE49-F238E27FC236}">
                <a16:creationId xmlns:a16="http://schemas.microsoft.com/office/drawing/2014/main" id="{4339D1CE-246C-4E2D-9C54-2788A6344FB7}"/>
              </a:ext>
            </a:extLst>
          </p:cNvPr>
          <p:cNvSpPr/>
          <p:nvPr/>
        </p:nvSpPr>
        <p:spPr>
          <a:xfrm>
            <a:off x="9727227" y="2646354"/>
            <a:ext cx="29572" cy="559119"/>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 name="connsiteX0" fmla="*/ 0 w 678744"/>
              <a:gd name="connsiteY0" fmla="*/ 6470 h 2045234"/>
              <a:gd name="connsiteX1" fmla="*/ 678744 w 678744"/>
              <a:gd name="connsiteY1" fmla="*/ 2045145 h 2045234"/>
              <a:gd name="connsiteX0" fmla="*/ 0 w 555339"/>
              <a:gd name="connsiteY0" fmla="*/ 3889 h 3559952"/>
              <a:gd name="connsiteX1" fmla="*/ 555339 w 555339"/>
              <a:gd name="connsiteY1" fmla="*/ 3559895 h 3559952"/>
              <a:gd name="connsiteX0" fmla="*/ 0 w 555339"/>
              <a:gd name="connsiteY0" fmla="*/ 4559 h 3560565"/>
              <a:gd name="connsiteX1" fmla="*/ 555339 w 555339"/>
              <a:gd name="connsiteY1" fmla="*/ 3560565 h 3560565"/>
              <a:gd name="connsiteX0" fmla="*/ 0 w 555339"/>
              <a:gd name="connsiteY0" fmla="*/ 1 h 3556007"/>
              <a:gd name="connsiteX1" fmla="*/ 555339 w 555339"/>
              <a:gd name="connsiteY1" fmla="*/ 3556007 h 3556007"/>
              <a:gd name="connsiteX0" fmla="*/ 0 w 560948"/>
              <a:gd name="connsiteY0" fmla="*/ 0 h 3517097"/>
              <a:gd name="connsiteX1" fmla="*/ 560948 w 560948"/>
              <a:gd name="connsiteY1" fmla="*/ 3517097 h 351709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415106"/>
              <a:gd name="connsiteY0" fmla="*/ 0 h 3692180"/>
              <a:gd name="connsiteX1" fmla="*/ 415106 w 415106"/>
              <a:gd name="connsiteY1" fmla="*/ 3692180 h 3692180"/>
              <a:gd name="connsiteX0" fmla="*/ 27088 w 105092"/>
              <a:gd name="connsiteY0" fmla="*/ 0 h 4509199"/>
              <a:gd name="connsiteX1" fmla="*/ 10276 w 105092"/>
              <a:gd name="connsiteY1" fmla="*/ 4509199 h 4509199"/>
              <a:gd name="connsiteX0" fmla="*/ 37208 w 45846"/>
              <a:gd name="connsiteY0" fmla="*/ 0 h 4509199"/>
              <a:gd name="connsiteX1" fmla="*/ 20396 w 45846"/>
              <a:gd name="connsiteY1" fmla="*/ 4509199 h 4509199"/>
              <a:gd name="connsiteX0" fmla="*/ 16812 w 40886"/>
              <a:gd name="connsiteY0" fmla="*/ 0 h 4509199"/>
              <a:gd name="connsiteX1" fmla="*/ 0 w 40886"/>
              <a:gd name="connsiteY1" fmla="*/ 4509199 h 4509199"/>
              <a:gd name="connsiteX0" fmla="*/ 11203 w 37401"/>
              <a:gd name="connsiteY0" fmla="*/ 0 h 4645363"/>
              <a:gd name="connsiteX1" fmla="*/ 0 w 37401"/>
              <a:gd name="connsiteY1" fmla="*/ 4645363 h 4645363"/>
              <a:gd name="connsiteX0" fmla="*/ 11203 w 36516"/>
              <a:gd name="connsiteY0" fmla="*/ 0 h 4645363"/>
              <a:gd name="connsiteX1" fmla="*/ 0 w 36516"/>
              <a:gd name="connsiteY1" fmla="*/ 4645363 h 4645363"/>
              <a:gd name="connsiteX0" fmla="*/ 2789 w 31664"/>
              <a:gd name="connsiteY0" fmla="*/ 0 h 4606461"/>
              <a:gd name="connsiteX1" fmla="*/ 0 w 31664"/>
              <a:gd name="connsiteY1" fmla="*/ 4606461 h 4606461"/>
              <a:gd name="connsiteX0" fmla="*/ 14008 w 38269"/>
              <a:gd name="connsiteY0" fmla="*/ 0 h 4839896"/>
              <a:gd name="connsiteX1" fmla="*/ 0 w 38269"/>
              <a:gd name="connsiteY1" fmla="*/ 4839896 h 4839896"/>
              <a:gd name="connsiteX0" fmla="*/ 8399 w 34830"/>
              <a:gd name="connsiteY0" fmla="*/ 0 h 4567559"/>
              <a:gd name="connsiteX1" fmla="*/ 0 w 34830"/>
              <a:gd name="connsiteY1" fmla="*/ 4567559 h 4567559"/>
              <a:gd name="connsiteX0" fmla="*/ 8399 w 41922"/>
              <a:gd name="connsiteY0" fmla="*/ 0 h 4567559"/>
              <a:gd name="connsiteX1" fmla="*/ 0 w 41922"/>
              <a:gd name="connsiteY1" fmla="*/ 4567559 h 4567559"/>
              <a:gd name="connsiteX0" fmla="*/ 8399 w 34830"/>
              <a:gd name="connsiteY0" fmla="*/ 0 h 4567559"/>
              <a:gd name="connsiteX1" fmla="*/ 0 w 34830"/>
              <a:gd name="connsiteY1" fmla="*/ 4567559 h 4567559"/>
            </a:gdLst>
            <a:ahLst/>
            <a:cxnLst>
              <a:cxn ang="0">
                <a:pos x="connsiteX0" y="connsiteY0"/>
              </a:cxn>
              <a:cxn ang="0">
                <a:pos x="connsiteX1" y="connsiteY1"/>
              </a:cxn>
            </a:cxnLst>
            <a:rect l="l" t="t" r="r" b="b"/>
            <a:pathLst>
              <a:path w="34830" h="4567559">
                <a:moveTo>
                  <a:pt x="8399" y="0"/>
                </a:moveTo>
                <a:cubicBezTo>
                  <a:pt x="50058" y="1551896"/>
                  <a:pt x="38843" y="3339131"/>
                  <a:pt x="0" y="4567559"/>
                </a:cubicBezTo>
              </a:path>
            </a:pathLst>
          </a:custGeom>
          <a:noFill/>
          <a:ln w="50800" cap="rnd" cmpd="sng" algn="ctr">
            <a:solidFill>
              <a:srgbClr val="0E4061"/>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0F7A7B78-7F56-44FE-B487-4BE9A9C20472}"/>
              </a:ext>
            </a:extLst>
          </p:cNvPr>
          <p:cNvSpPr/>
          <p:nvPr/>
        </p:nvSpPr>
        <p:spPr>
          <a:xfrm>
            <a:off x="8830423" y="4176693"/>
            <a:ext cx="473855" cy="435293"/>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 name="connsiteX0" fmla="*/ 0 w 678744"/>
              <a:gd name="connsiteY0" fmla="*/ 6470 h 2045234"/>
              <a:gd name="connsiteX1" fmla="*/ 678744 w 678744"/>
              <a:gd name="connsiteY1" fmla="*/ 2045145 h 2045234"/>
              <a:gd name="connsiteX0" fmla="*/ 0 w 555339"/>
              <a:gd name="connsiteY0" fmla="*/ 3889 h 3559952"/>
              <a:gd name="connsiteX1" fmla="*/ 555339 w 555339"/>
              <a:gd name="connsiteY1" fmla="*/ 3559895 h 3559952"/>
              <a:gd name="connsiteX0" fmla="*/ 0 w 555339"/>
              <a:gd name="connsiteY0" fmla="*/ 4559 h 3560565"/>
              <a:gd name="connsiteX1" fmla="*/ 555339 w 555339"/>
              <a:gd name="connsiteY1" fmla="*/ 3560565 h 3560565"/>
              <a:gd name="connsiteX0" fmla="*/ 0 w 555339"/>
              <a:gd name="connsiteY0" fmla="*/ 1 h 3556007"/>
              <a:gd name="connsiteX1" fmla="*/ 555339 w 555339"/>
              <a:gd name="connsiteY1" fmla="*/ 3556007 h 3556007"/>
              <a:gd name="connsiteX0" fmla="*/ 0 w 560948"/>
              <a:gd name="connsiteY0" fmla="*/ 0 h 3517097"/>
              <a:gd name="connsiteX1" fmla="*/ 560948 w 560948"/>
              <a:gd name="connsiteY1" fmla="*/ 3517097 h 351709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415106"/>
              <a:gd name="connsiteY0" fmla="*/ 0 h 3692180"/>
              <a:gd name="connsiteX1" fmla="*/ 415106 w 415106"/>
              <a:gd name="connsiteY1" fmla="*/ 3692180 h 3692180"/>
              <a:gd name="connsiteX0" fmla="*/ 27088 w 105092"/>
              <a:gd name="connsiteY0" fmla="*/ 0 h 4509199"/>
              <a:gd name="connsiteX1" fmla="*/ 10276 w 105092"/>
              <a:gd name="connsiteY1" fmla="*/ 4509199 h 4509199"/>
              <a:gd name="connsiteX0" fmla="*/ 37208 w 45846"/>
              <a:gd name="connsiteY0" fmla="*/ 0 h 4509199"/>
              <a:gd name="connsiteX1" fmla="*/ 20396 w 45846"/>
              <a:gd name="connsiteY1" fmla="*/ 4509199 h 4509199"/>
              <a:gd name="connsiteX0" fmla="*/ 16812 w 40886"/>
              <a:gd name="connsiteY0" fmla="*/ 0 h 4509199"/>
              <a:gd name="connsiteX1" fmla="*/ 0 w 40886"/>
              <a:gd name="connsiteY1" fmla="*/ 4509199 h 4509199"/>
              <a:gd name="connsiteX0" fmla="*/ 11203 w 37401"/>
              <a:gd name="connsiteY0" fmla="*/ 0 h 4645363"/>
              <a:gd name="connsiteX1" fmla="*/ 0 w 37401"/>
              <a:gd name="connsiteY1" fmla="*/ 4645363 h 4645363"/>
              <a:gd name="connsiteX0" fmla="*/ 11203 w 36516"/>
              <a:gd name="connsiteY0" fmla="*/ 0 h 4645363"/>
              <a:gd name="connsiteX1" fmla="*/ 0 w 36516"/>
              <a:gd name="connsiteY1" fmla="*/ 4645363 h 4645363"/>
              <a:gd name="connsiteX0" fmla="*/ 2789 w 31664"/>
              <a:gd name="connsiteY0" fmla="*/ 0 h 4606461"/>
              <a:gd name="connsiteX1" fmla="*/ 0 w 31664"/>
              <a:gd name="connsiteY1" fmla="*/ 4606461 h 4606461"/>
              <a:gd name="connsiteX0" fmla="*/ 249597 w 254222"/>
              <a:gd name="connsiteY0" fmla="*/ 0 h 4256312"/>
              <a:gd name="connsiteX1" fmla="*/ 0 w 254222"/>
              <a:gd name="connsiteY1" fmla="*/ 4256312 h 4256312"/>
              <a:gd name="connsiteX0" fmla="*/ 555302 w 557521"/>
              <a:gd name="connsiteY0" fmla="*/ 0 h 3536548"/>
              <a:gd name="connsiteX1" fmla="*/ 0 w 557521"/>
              <a:gd name="connsiteY1" fmla="*/ 3536548 h 3536548"/>
              <a:gd name="connsiteX0" fmla="*/ 555302 w 557831"/>
              <a:gd name="connsiteY0" fmla="*/ 0 h 3536548"/>
              <a:gd name="connsiteX1" fmla="*/ 0 w 557831"/>
              <a:gd name="connsiteY1" fmla="*/ 3536548 h 3536548"/>
              <a:gd name="connsiteX0" fmla="*/ 555302 w 555302"/>
              <a:gd name="connsiteY0" fmla="*/ 0 h 3536548"/>
              <a:gd name="connsiteX1" fmla="*/ 0 w 555302"/>
              <a:gd name="connsiteY1" fmla="*/ 3536548 h 3536548"/>
              <a:gd name="connsiteX0" fmla="*/ 555302 w 555302"/>
              <a:gd name="connsiteY0" fmla="*/ 0 h 3555999"/>
              <a:gd name="connsiteX1" fmla="*/ 0 w 555302"/>
              <a:gd name="connsiteY1" fmla="*/ 3555999 h 3555999"/>
              <a:gd name="connsiteX0" fmla="*/ 555302 w 555302"/>
              <a:gd name="connsiteY0" fmla="*/ 0 h 3555999"/>
              <a:gd name="connsiteX1" fmla="*/ 0 w 555302"/>
              <a:gd name="connsiteY1" fmla="*/ 3555999 h 3555999"/>
              <a:gd name="connsiteX0" fmla="*/ 558106 w 558106"/>
              <a:gd name="connsiteY0" fmla="*/ 0 h 3555999"/>
              <a:gd name="connsiteX1" fmla="*/ 0 w 558106"/>
              <a:gd name="connsiteY1" fmla="*/ 3555999 h 3555999"/>
            </a:gdLst>
            <a:ahLst/>
            <a:cxnLst>
              <a:cxn ang="0">
                <a:pos x="connsiteX0" y="connsiteY0"/>
              </a:cxn>
              <a:cxn ang="0">
                <a:pos x="connsiteX1" y="connsiteY1"/>
              </a:cxn>
            </a:cxnLst>
            <a:rect l="l" t="t" r="r" b="b"/>
            <a:pathLst>
              <a:path w="558106" h="3555999">
                <a:moveTo>
                  <a:pt x="558106" y="0"/>
                </a:moveTo>
                <a:cubicBezTo>
                  <a:pt x="386613" y="1668618"/>
                  <a:pt x="131395" y="2872253"/>
                  <a:pt x="0" y="3555999"/>
                </a:cubicBezTo>
              </a:path>
            </a:pathLst>
          </a:custGeom>
          <a:noFill/>
          <a:ln w="50800" cap="rnd" cmpd="sng" algn="ctr">
            <a:solidFill>
              <a:srgbClr val="131E4F"/>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CA75A6C6-1340-4E53-BAEF-C243241B23E4}"/>
              </a:ext>
            </a:extLst>
          </p:cNvPr>
          <p:cNvSpPr/>
          <p:nvPr/>
        </p:nvSpPr>
        <p:spPr>
          <a:xfrm>
            <a:off x="4251200" y="4915764"/>
            <a:ext cx="516716" cy="15534"/>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 name="connsiteX0" fmla="*/ 0 w 678744"/>
              <a:gd name="connsiteY0" fmla="*/ 6470 h 2045234"/>
              <a:gd name="connsiteX1" fmla="*/ 678744 w 678744"/>
              <a:gd name="connsiteY1" fmla="*/ 2045145 h 2045234"/>
              <a:gd name="connsiteX0" fmla="*/ 0 w 555339"/>
              <a:gd name="connsiteY0" fmla="*/ 3889 h 3559952"/>
              <a:gd name="connsiteX1" fmla="*/ 555339 w 555339"/>
              <a:gd name="connsiteY1" fmla="*/ 3559895 h 3559952"/>
              <a:gd name="connsiteX0" fmla="*/ 0 w 555339"/>
              <a:gd name="connsiteY0" fmla="*/ 4559 h 3560565"/>
              <a:gd name="connsiteX1" fmla="*/ 555339 w 555339"/>
              <a:gd name="connsiteY1" fmla="*/ 3560565 h 3560565"/>
              <a:gd name="connsiteX0" fmla="*/ 0 w 555339"/>
              <a:gd name="connsiteY0" fmla="*/ 1 h 3556007"/>
              <a:gd name="connsiteX1" fmla="*/ 555339 w 555339"/>
              <a:gd name="connsiteY1" fmla="*/ 3556007 h 3556007"/>
              <a:gd name="connsiteX0" fmla="*/ 0 w 560948"/>
              <a:gd name="connsiteY0" fmla="*/ 0 h 3517097"/>
              <a:gd name="connsiteX1" fmla="*/ 560948 w 560948"/>
              <a:gd name="connsiteY1" fmla="*/ 3517097 h 351709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415106"/>
              <a:gd name="connsiteY0" fmla="*/ 0 h 3692180"/>
              <a:gd name="connsiteX1" fmla="*/ 415106 w 415106"/>
              <a:gd name="connsiteY1" fmla="*/ 3692180 h 3692180"/>
              <a:gd name="connsiteX0" fmla="*/ 27088 w 105092"/>
              <a:gd name="connsiteY0" fmla="*/ 0 h 4509199"/>
              <a:gd name="connsiteX1" fmla="*/ 10276 w 105092"/>
              <a:gd name="connsiteY1" fmla="*/ 4509199 h 4509199"/>
              <a:gd name="connsiteX0" fmla="*/ 37208 w 45846"/>
              <a:gd name="connsiteY0" fmla="*/ 0 h 4509199"/>
              <a:gd name="connsiteX1" fmla="*/ 20396 w 45846"/>
              <a:gd name="connsiteY1" fmla="*/ 4509199 h 4509199"/>
              <a:gd name="connsiteX0" fmla="*/ 16812 w 40886"/>
              <a:gd name="connsiteY0" fmla="*/ 0 h 4509199"/>
              <a:gd name="connsiteX1" fmla="*/ 0 w 40886"/>
              <a:gd name="connsiteY1" fmla="*/ 4509199 h 4509199"/>
              <a:gd name="connsiteX0" fmla="*/ 11203 w 37401"/>
              <a:gd name="connsiteY0" fmla="*/ 0 h 4645363"/>
              <a:gd name="connsiteX1" fmla="*/ 0 w 37401"/>
              <a:gd name="connsiteY1" fmla="*/ 4645363 h 4645363"/>
              <a:gd name="connsiteX0" fmla="*/ 11203 w 36516"/>
              <a:gd name="connsiteY0" fmla="*/ 0 h 4645363"/>
              <a:gd name="connsiteX1" fmla="*/ 0 w 36516"/>
              <a:gd name="connsiteY1" fmla="*/ 4645363 h 4645363"/>
              <a:gd name="connsiteX0" fmla="*/ 2789 w 31664"/>
              <a:gd name="connsiteY0" fmla="*/ 0 h 4606461"/>
              <a:gd name="connsiteX1" fmla="*/ 0 w 31664"/>
              <a:gd name="connsiteY1" fmla="*/ 4606461 h 4606461"/>
              <a:gd name="connsiteX0" fmla="*/ 249597 w 254222"/>
              <a:gd name="connsiteY0" fmla="*/ 0 h 4256312"/>
              <a:gd name="connsiteX1" fmla="*/ 0 w 254222"/>
              <a:gd name="connsiteY1" fmla="*/ 4256312 h 4256312"/>
              <a:gd name="connsiteX0" fmla="*/ 555302 w 557521"/>
              <a:gd name="connsiteY0" fmla="*/ 0 h 3536548"/>
              <a:gd name="connsiteX1" fmla="*/ 0 w 557521"/>
              <a:gd name="connsiteY1" fmla="*/ 3536548 h 3536548"/>
              <a:gd name="connsiteX0" fmla="*/ 555302 w 557831"/>
              <a:gd name="connsiteY0" fmla="*/ 0 h 3536548"/>
              <a:gd name="connsiteX1" fmla="*/ 0 w 557831"/>
              <a:gd name="connsiteY1" fmla="*/ 3536548 h 3536548"/>
              <a:gd name="connsiteX0" fmla="*/ 555302 w 555302"/>
              <a:gd name="connsiteY0" fmla="*/ 0 h 3536548"/>
              <a:gd name="connsiteX1" fmla="*/ 0 w 555302"/>
              <a:gd name="connsiteY1" fmla="*/ 3536548 h 3536548"/>
              <a:gd name="connsiteX0" fmla="*/ 555302 w 555302"/>
              <a:gd name="connsiteY0" fmla="*/ 0 h 3555999"/>
              <a:gd name="connsiteX1" fmla="*/ 0 w 555302"/>
              <a:gd name="connsiteY1" fmla="*/ 3555999 h 3555999"/>
              <a:gd name="connsiteX0" fmla="*/ 555302 w 555302"/>
              <a:gd name="connsiteY0" fmla="*/ 0 h 3555999"/>
              <a:gd name="connsiteX1" fmla="*/ 0 w 555302"/>
              <a:gd name="connsiteY1" fmla="*/ 3555999 h 3555999"/>
              <a:gd name="connsiteX0" fmla="*/ 558106 w 558106"/>
              <a:gd name="connsiteY0" fmla="*/ 0 h 3555999"/>
              <a:gd name="connsiteX1" fmla="*/ 0 w 558106"/>
              <a:gd name="connsiteY1" fmla="*/ 3555999 h 3555999"/>
              <a:gd name="connsiteX0" fmla="*/ 417874 w 417874"/>
              <a:gd name="connsiteY0" fmla="*/ 0 h 1046565"/>
              <a:gd name="connsiteX1" fmla="*/ 0 w 417874"/>
              <a:gd name="connsiteY1" fmla="*/ 1046565 h 1046565"/>
              <a:gd name="connsiteX0" fmla="*/ 605785 w 605785"/>
              <a:gd name="connsiteY0" fmla="*/ 299156 h 879317"/>
              <a:gd name="connsiteX1" fmla="*/ 0 w 605785"/>
              <a:gd name="connsiteY1" fmla="*/ 120185 h 879317"/>
              <a:gd name="connsiteX0" fmla="*/ 617004 w 617004"/>
              <a:gd name="connsiteY0" fmla="*/ 150525 h 757432"/>
              <a:gd name="connsiteX1" fmla="*/ 0 w 617004"/>
              <a:gd name="connsiteY1" fmla="*/ 127178 h 757432"/>
              <a:gd name="connsiteX0" fmla="*/ 617004 w 617004"/>
              <a:gd name="connsiteY0" fmla="*/ 65198 h 729322"/>
              <a:gd name="connsiteX1" fmla="*/ 0 w 617004"/>
              <a:gd name="connsiteY1" fmla="*/ 41851 h 729322"/>
              <a:gd name="connsiteX0" fmla="*/ 617004 w 617004"/>
              <a:gd name="connsiteY0" fmla="*/ 160271 h 168539"/>
              <a:gd name="connsiteX1" fmla="*/ 0 w 617004"/>
              <a:gd name="connsiteY1" fmla="*/ 136924 h 168539"/>
              <a:gd name="connsiteX0" fmla="*/ 617004 w 617004"/>
              <a:gd name="connsiteY0" fmla="*/ 273578 h 280024"/>
              <a:gd name="connsiteX1" fmla="*/ 0 w 617004"/>
              <a:gd name="connsiteY1" fmla="*/ 114059 h 280024"/>
              <a:gd name="connsiteX0" fmla="*/ 617004 w 617004"/>
              <a:gd name="connsiteY0" fmla="*/ 159520 h 187091"/>
              <a:gd name="connsiteX1" fmla="*/ 0 w 617004"/>
              <a:gd name="connsiteY1" fmla="*/ 1 h 187091"/>
              <a:gd name="connsiteX0" fmla="*/ 602980 w 602980"/>
              <a:gd name="connsiteY0" fmla="*/ 101167 h 141785"/>
              <a:gd name="connsiteX1" fmla="*/ 0 w 602980"/>
              <a:gd name="connsiteY1" fmla="*/ 0 h 141785"/>
              <a:gd name="connsiteX0" fmla="*/ 602980 w 602980"/>
              <a:gd name="connsiteY0" fmla="*/ 101167 h 126901"/>
              <a:gd name="connsiteX1" fmla="*/ 0 w 602980"/>
              <a:gd name="connsiteY1" fmla="*/ 0 h 126901"/>
              <a:gd name="connsiteX0" fmla="*/ 608589 w 608589"/>
              <a:gd name="connsiteY0" fmla="*/ 101167 h 126901"/>
              <a:gd name="connsiteX1" fmla="*/ 0 w 608589"/>
              <a:gd name="connsiteY1" fmla="*/ 0 h 126901"/>
            </a:gdLst>
            <a:ahLst/>
            <a:cxnLst>
              <a:cxn ang="0">
                <a:pos x="connsiteX0" y="connsiteY0"/>
              </a:cxn>
              <a:cxn ang="0">
                <a:pos x="connsiteX1" y="connsiteY1"/>
              </a:cxn>
            </a:cxnLst>
            <a:rect l="l" t="t" r="r" b="b"/>
            <a:pathLst>
              <a:path w="608589" h="126901">
                <a:moveTo>
                  <a:pt x="608589" y="101167"/>
                </a:moveTo>
                <a:cubicBezTo>
                  <a:pt x="324911" y="174649"/>
                  <a:pt x="170660" y="74920"/>
                  <a:pt x="0" y="0"/>
                </a:cubicBezTo>
              </a:path>
            </a:pathLst>
          </a:custGeom>
          <a:noFill/>
          <a:ln w="50800" cap="rnd" cmpd="sng" algn="ctr">
            <a:solidFill>
              <a:srgbClr val="1A6E3C"/>
            </a:solidFill>
            <a:prstDash val="solid"/>
            <a:headEnd type="none"/>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39" name="Straight Connector 138">
            <a:extLst>
              <a:ext uri="{FF2B5EF4-FFF2-40B4-BE49-F238E27FC236}">
                <a16:creationId xmlns:a16="http://schemas.microsoft.com/office/drawing/2014/main" id="{8BE6B717-C357-417E-AD19-D8C237E78D71}"/>
              </a:ext>
            </a:extLst>
          </p:cNvPr>
          <p:cNvCxnSpPr>
            <a:cxnSpLocks/>
          </p:cNvCxnSpPr>
          <p:nvPr/>
        </p:nvCxnSpPr>
        <p:spPr>
          <a:xfrm>
            <a:off x="7391656" y="4926835"/>
            <a:ext cx="437174" cy="2592"/>
          </a:xfrm>
          <a:prstGeom prst="line">
            <a:avLst/>
          </a:prstGeom>
          <a:noFill/>
          <a:ln w="50800" cap="rnd" cmpd="sng" algn="ctr">
            <a:solidFill>
              <a:srgbClr val="093C48"/>
            </a:solidFill>
            <a:prstDash val="solid"/>
            <a:headEnd type="arrow"/>
          </a:ln>
          <a:effectLst/>
        </p:spPr>
      </p:cxnSp>
      <p:cxnSp>
        <p:nvCxnSpPr>
          <p:cNvPr id="140" name="Straight Connector 139">
            <a:extLst>
              <a:ext uri="{FF2B5EF4-FFF2-40B4-BE49-F238E27FC236}">
                <a16:creationId xmlns:a16="http://schemas.microsoft.com/office/drawing/2014/main" id="{230590C3-BB08-4DAF-9A54-EFA2C8CBD67B}"/>
              </a:ext>
            </a:extLst>
          </p:cNvPr>
          <p:cNvCxnSpPr>
            <a:cxnSpLocks/>
          </p:cNvCxnSpPr>
          <p:nvPr/>
        </p:nvCxnSpPr>
        <p:spPr>
          <a:xfrm>
            <a:off x="5827176" y="4942333"/>
            <a:ext cx="504056" cy="0"/>
          </a:xfrm>
          <a:prstGeom prst="line">
            <a:avLst/>
          </a:prstGeom>
          <a:noFill/>
          <a:ln w="50800" cap="rnd" cmpd="sng" algn="ctr">
            <a:solidFill>
              <a:srgbClr val="044C46"/>
            </a:solidFill>
            <a:prstDash val="solid"/>
            <a:headEnd type="arrow"/>
            <a:tailEnd type="none"/>
          </a:ln>
          <a:effectLst/>
        </p:spPr>
      </p:cxnSp>
      <p:sp>
        <p:nvSpPr>
          <p:cNvPr id="141" name="Freeform: Shape 140">
            <a:extLst>
              <a:ext uri="{FF2B5EF4-FFF2-40B4-BE49-F238E27FC236}">
                <a16:creationId xmlns:a16="http://schemas.microsoft.com/office/drawing/2014/main" id="{83B80FF6-4F6F-4C51-8681-7C89FF9FCEA9}"/>
              </a:ext>
            </a:extLst>
          </p:cNvPr>
          <p:cNvSpPr/>
          <p:nvPr/>
        </p:nvSpPr>
        <p:spPr>
          <a:xfrm>
            <a:off x="2930130" y="4188881"/>
            <a:ext cx="342886" cy="324328"/>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 name="connsiteX0" fmla="*/ 0 w 678744"/>
              <a:gd name="connsiteY0" fmla="*/ 6470 h 2045234"/>
              <a:gd name="connsiteX1" fmla="*/ 678744 w 678744"/>
              <a:gd name="connsiteY1" fmla="*/ 2045145 h 2045234"/>
              <a:gd name="connsiteX0" fmla="*/ 0 w 555339"/>
              <a:gd name="connsiteY0" fmla="*/ 3889 h 3559952"/>
              <a:gd name="connsiteX1" fmla="*/ 555339 w 555339"/>
              <a:gd name="connsiteY1" fmla="*/ 3559895 h 3559952"/>
              <a:gd name="connsiteX0" fmla="*/ 0 w 555339"/>
              <a:gd name="connsiteY0" fmla="*/ 4559 h 3560565"/>
              <a:gd name="connsiteX1" fmla="*/ 555339 w 555339"/>
              <a:gd name="connsiteY1" fmla="*/ 3560565 h 3560565"/>
              <a:gd name="connsiteX0" fmla="*/ 0 w 555339"/>
              <a:gd name="connsiteY0" fmla="*/ 1 h 3556007"/>
              <a:gd name="connsiteX1" fmla="*/ 555339 w 555339"/>
              <a:gd name="connsiteY1" fmla="*/ 3556007 h 3556007"/>
              <a:gd name="connsiteX0" fmla="*/ 0 w 560948"/>
              <a:gd name="connsiteY0" fmla="*/ 0 h 3517097"/>
              <a:gd name="connsiteX1" fmla="*/ 560948 w 560948"/>
              <a:gd name="connsiteY1" fmla="*/ 3517097 h 351709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415106"/>
              <a:gd name="connsiteY0" fmla="*/ 0 h 3692180"/>
              <a:gd name="connsiteX1" fmla="*/ 415106 w 415106"/>
              <a:gd name="connsiteY1" fmla="*/ 3692180 h 3692180"/>
              <a:gd name="connsiteX0" fmla="*/ 27088 w 105092"/>
              <a:gd name="connsiteY0" fmla="*/ 0 h 4509199"/>
              <a:gd name="connsiteX1" fmla="*/ 10276 w 105092"/>
              <a:gd name="connsiteY1" fmla="*/ 4509199 h 4509199"/>
              <a:gd name="connsiteX0" fmla="*/ 37208 w 45846"/>
              <a:gd name="connsiteY0" fmla="*/ 0 h 4509199"/>
              <a:gd name="connsiteX1" fmla="*/ 20396 w 45846"/>
              <a:gd name="connsiteY1" fmla="*/ 4509199 h 4509199"/>
              <a:gd name="connsiteX0" fmla="*/ 16812 w 40886"/>
              <a:gd name="connsiteY0" fmla="*/ 0 h 4509199"/>
              <a:gd name="connsiteX1" fmla="*/ 0 w 40886"/>
              <a:gd name="connsiteY1" fmla="*/ 4509199 h 4509199"/>
              <a:gd name="connsiteX0" fmla="*/ 11203 w 37401"/>
              <a:gd name="connsiteY0" fmla="*/ 0 h 4645363"/>
              <a:gd name="connsiteX1" fmla="*/ 0 w 37401"/>
              <a:gd name="connsiteY1" fmla="*/ 4645363 h 4645363"/>
              <a:gd name="connsiteX0" fmla="*/ 11203 w 36516"/>
              <a:gd name="connsiteY0" fmla="*/ 0 h 4645363"/>
              <a:gd name="connsiteX1" fmla="*/ 0 w 36516"/>
              <a:gd name="connsiteY1" fmla="*/ 4645363 h 4645363"/>
              <a:gd name="connsiteX0" fmla="*/ 2789 w 31664"/>
              <a:gd name="connsiteY0" fmla="*/ 0 h 4606461"/>
              <a:gd name="connsiteX1" fmla="*/ 0 w 31664"/>
              <a:gd name="connsiteY1" fmla="*/ 4606461 h 4606461"/>
              <a:gd name="connsiteX0" fmla="*/ 249597 w 254222"/>
              <a:gd name="connsiteY0" fmla="*/ 0 h 4256312"/>
              <a:gd name="connsiteX1" fmla="*/ 0 w 254222"/>
              <a:gd name="connsiteY1" fmla="*/ 4256312 h 4256312"/>
              <a:gd name="connsiteX0" fmla="*/ 555302 w 557521"/>
              <a:gd name="connsiteY0" fmla="*/ 0 h 3536548"/>
              <a:gd name="connsiteX1" fmla="*/ 0 w 557521"/>
              <a:gd name="connsiteY1" fmla="*/ 3536548 h 3536548"/>
              <a:gd name="connsiteX0" fmla="*/ 555302 w 557831"/>
              <a:gd name="connsiteY0" fmla="*/ 0 h 3536548"/>
              <a:gd name="connsiteX1" fmla="*/ 0 w 557831"/>
              <a:gd name="connsiteY1" fmla="*/ 3536548 h 3536548"/>
              <a:gd name="connsiteX0" fmla="*/ 555302 w 555302"/>
              <a:gd name="connsiteY0" fmla="*/ 0 h 3536548"/>
              <a:gd name="connsiteX1" fmla="*/ 0 w 555302"/>
              <a:gd name="connsiteY1" fmla="*/ 3536548 h 3536548"/>
              <a:gd name="connsiteX0" fmla="*/ 555302 w 555302"/>
              <a:gd name="connsiteY0" fmla="*/ 0 h 3555999"/>
              <a:gd name="connsiteX1" fmla="*/ 0 w 555302"/>
              <a:gd name="connsiteY1" fmla="*/ 3555999 h 3555999"/>
              <a:gd name="connsiteX0" fmla="*/ 555302 w 555302"/>
              <a:gd name="connsiteY0" fmla="*/ 0 h 3555999"/>
              <a:gd name="connsiteX1" fmla="*/ 0 w 555302"/>
              <a:gd name="connsiteY1" fmla="*/ 3555999 h 3555999"/>
              <a:gd name="connsiteX0" fmla="*/ 558106 w 558106"/>
              <a:gd name="connsiteY0" fmla="*/ 0 h 3555999"/>
              <a:gd name="connsiteX1" fmla="*/ 0 w 558106"/>
              <a:gd name="connsiteY1" fmla="*/ 3555999 h 3555999"/>
              <a:gd name="connsiteX0" fmla="*/ 417874 w 417874"/>
              <a:gd name="connsiteY0" fmla="*/ 0 h 1046565"/>
              <a:gd name="connsiteX1" fmla="*/ 0 w 417874"/>
              <a:gd name="connsiteY1" fmla="*/ 1046565 h 1046565"/>
              <a:gd name="connsiteX0" fmla="*/ 605785 w 605785"/>
              <a:gd name="connsiteY0" fmla="*/ 299156 h 879317"/>
              <a:gd name="connsiteX1" fmla="*/ 0 w 605785"/>
              <a:gd name="connsiteY1" fmla="*/ 120185 h 879317"/>
              <a:gd name="connsiteX0" fmla="*/ 617004 w 617004"/>
              <a:gd name="connsiteY0" fmla="*/ 150525 h 757432"/>
              <a:gd name="connsiteX1" fmla="*/ 0 w 617004"/>
              <a:gd name="connsiteY1" fmla="*/ 127178 h 757432"/>
              <a:gd name="connsiteX0" fmla="*/ 617004 w 617004"/>
              <a:gd name="connsiteY0" fmla="*/ 65198 h 729322"/>
              <a:gd name="connsiteX1" fmla="*/ 0 w 617004"/>
              <a:gd name="connsiteY1" fmla="*/ 41851 h 729322"/>
              <a:gd name="connsiteX0" fmla="*/ 617004 w 617004"/>
              <a:gd name="connsiteY0" fmla="*/ 160271 h 168539"/>
              <a:gd name="connsiteX1" fmla="*/ 0 w 617004"/>
              <a:gd name="connsiteY1" fmla="*/ 136924 h 168539"/>
              <a:gd name="connsiteX0" fmla="*/ 617004 w 617004"/>
              <a:gd name="connsiteY0" fmla="*/ 273578 h 280024"/>
              <a:gd name="connsiteX1" fmla="*/ 0 w 617004"/>
              <a:gd name="connsiteY1" fmla="*/ 114059 h 280024"/>
              <a:gd name="connsiteX0" fmla="*/ 617004 w 617004"/>
              <a:gd name="connsiteY0" fmla="*/ 159520 h 187091"/>
              <a:gd name="connsiteX1" fmla="*/ 0 w 617004"/>
              <a:gd name="connsiteY1" fmla="*/ 1 h 187091"/>
              <a:gd name="connsiteX0" fmla="*/ 602980 w 602980"/>
              <a:gd name="connsiteY0" fmla="*/ 101167 h 141785"/>
              <a:gd name="connsiteX1" fmla="*/ 0 w 602980"/>
              <a:gd name="connsiteY1" fmla="*/ 0 h 141785"/>
              <a:gd name="connsiteX0" fmla="*/ 602980 w 602980"/>
              <a:gd name="connsiteY0" fmla="*/ 101167 h 126901"/>
              <a:gd name="connsiteX1" fmla="*/ 0 w 602980"/>
              <a:gd name="connsiteY1" fmla="*/ 0 h 126901"/>
              <a:gd name="connsiteX0" fmla="*/ 608589 w 608589"/>
              <a:gd name="connsiteY0" fmla="*/ 101167 h 126901"/>
              <a:gd name="connsiteX1" fmla="*/ 0 w 608589"/>
              <a:gd name="connsiteY1" fmla="*/ 0 h 126901"/>
              <a:gd name="connsiteX0" fmla="*/ 415069 w 415069"/>
              <a:gd name="connsiteY0" fmla="*/ 1268347 h 1271420"/>
              <a:gd name="connsiteX1" fmla="*/ 0 w 415069"/>
              <a:gd name="connsiteY1" fmla="*/ 0 h 1271420"/>
              <a:gd name="connsiteX0" fmla="*/ 401046 w 401046"/>
              <a:gd name="connsiteY0" fmla="*/ 2668965 h 2670452"/>
              <a:gd name="connsiteX1" fmla="*/ 0 w 401046"/>
              <a:gd name="connsiteY1" fmla="*/ 0 h 2670452"/>
              <a:gd name="connsiteX0" fmla="*/ 401046 w 401046"/>
              <a:gd name="connsiteY0" fmla="*/ 2668965 h 2668965"/>
              <a:gd name="connsiteX1" fmla="*/ 0 w 401046"/>
              <a:gd name="connsiteY1" fmla="*/ 0 h 2668965"/>
              <a:gd name="connsiteX0" fmla="*/ 406656 w 406656"/>
              <a:gd name="connsiteY0" fmla="*/ 2649514 h 2649514"/>
              <a:gd name="connsiteX1" fmla="*/ 0 w 406656"/>
              <a:gd name="connsiteY1" fmla="*/ 0 h 2649514"/>
              <a:gd name="connsiteX0" fmla="*/ 406656 w 406656"/>
              <a:gd name="connsiteY0" fmla="*/ 2649514 h 2649514"/>
              <a:gd name="connsiteX1" fmla="*/ 0 w 406656"/>
              <a:gd name="connsiteY1" fmla="*/ 0 h 2649514"/>
              <a:gd name="connsiteX0" fmla="*/ 401047 w 401047"/>
              <a:gd name="connsiteY0" fmla="*/ 2707875 h 2707875"/>
              <a:gd name="connsiteX1" fmla="*/ 0 w 401047"/>
              <a:gd name="connsiteY1" fmla="*/ 0 h 2707875"/>
              <a:gd name="connsiteX0" fmla="*/ 403851 w 403851"/>
              <a:gd name="connsiteY0" fmla="*/ 2649514 h 2649514"/>
              <a:gd name="connsiteX1" fmla="*/ 0 w 403851"/>
              <a:gd name="connsiteY1" fmla="*/ 0 h 2649514"/>
            </a:gdLst>
            <a:ahLst/>
            <a:cxnLst>
              <a:cxn ang="0">
                <a:pos x="connsiteX0" y="connsiteY0"/>
              </a:cxn>
              <a:cxn ang="0">
                <a:pos x="connsiteX1" y="connsiteY1"/>
              </a:cxn>
            </a:cxnLst>
            <a:rect l="l" t="t" r="r" b="b"/>
            <a:pathLst>
              <a:path w="403851" h="2649514">
                <a:moveTo>
                  <a:pt x="403851" y="2649514"/>
                </a:moveTo>
                <a:cubicBezTo>
                  <a:pt x="299670" y="2236665"/>
                  <a:pt x="108957" y="891942"/>
                  <a:pt x="0" y="0"/>
                </a:cubicBezTo>
              </a:path>
            </a:pathLst>
          </a:custGeom>
          <a:noFill/>
          <a:ln w="50800" cap="rnd" cmpd="sng" algn="ctr">
            <a:solidFill>
              <a:srgbClr val="4B972C"/>
            </a:solidFill>
            <a:prstDash val="solid"/>
            <a:headEnd type="none"/>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ADF2A81-692A-4D74-A781-A0BCE75000DB}"/>
              </a:ext>
            </a:extLst>
          </p:cNvPr>
          <p:cNvSpPr/>
          <p:nvPr/>
        </p:nvSpPr>
        <p:spPr>
          <a:xfrm>
            <a:off x="2484143" y="2634941"/>
            <a:ext cx="24987" cy="576739"/>
          </a:xfrm>
          <a:custGeom>
            <a:avLst/>
            <a:gdLst>
              <a:gd name="connsiteX0" fmla="*/ 0 w 631064"/>
              <a:gd name="connsiteY0" fmla="*/ 373561 h 373561"/>
              <a:gd name="connsiteX1" fmla="*/ 141667 w 631064"/>
              <a:gd name="connsiteY1" fmla="*/ 257652 h 373561"/>
              <a:gd name="connsiteX2" fmla="*/ 231819 w 631064"/>
              <a:gd name="connsiteY2" fmla="*/ 206136 h 373561"/>
              <a:gd name="connsiteX3" fmla="*/ 347729 w 631064"/>
              <a:gd name="connsiteY3" fmla="*/ 154621 h 373561"/>
              <a:gd name="connsiteX4" fmla="*/ 463639 w 631064"/>
              <a:gd name="connsiteY4" fmla="*/ 90226 h 373561"/>
              <a:gd name="connsiteX5" fmla="*/ 515155 w 631064"/>
              <a:gd name="connsiteY5" fmla="*/ 77347 h 373561"/>
              <a:gd name="connsiteX6" fmla="*/ 553791 w 631064"/>
              <a:gd name="connsiteY6" fmla="*/ 51590 h 373561"/>
              <a:gd name="connsiteX7" fmla="*/ 592428 w 631064"/>
              <a:gd name="connsiteY7" fmla="*/ 38711 h 373561"/>
              <a:gd name="connsiteX8" fmla="*/ 631064 w 631064"/>
              <a:gd name="connsiteY8" fmla="*/ 74 h 373561"/>
              <a:gd name="connsiteX0" fmla="*/ 0 w 631064"/>
              <a:gd name="connsiteY0" fmla="*/ 373561 h 373561"/>
              <a:gd name="connsiteX1" fmla="*/ 231819 w 631064"/>
              <a:gd name="connsiteY1" fmla="*/ 206136 h 373561"/>
              <a:gd name="connsiteX2" fmla="*/ 347729 w 631064"/>
              <a:gd name="connsiteY2" fmla="*/ 154621 h 373561"/>
              <a:gd name="connsiteX3" fmla="*/ 463639 w 631064"/>
              <a:gd name="connsiteY3" fmla="*/ 90226 h 373561"/>
              <a:gd name="connsiteX4" fmla="*/ 515155 w 631064"/>
              <a:gd name="connsiteY4" fmla="*/ 77347 h 373561"/>
              <a:gd name="connsiteX5" fmla="*/ 553791 w 631064"/>
              <a:gd name="connsiteY5" fmla="*/ 51590 h 373561"/>
              <a:gd name="connsiteX6" fmla="*/ 592428 w 631064"/>
              <a:gd name="connsiteY6" fmla="*/ 38711 h 373561"/>
              <a:gd name="connsiteX7" fmla="*/ 631064 w 631064"/>
              <a:gd name="connsiteY7" fmla="*/ 74 h 373561"/>
              <a:gd name="connsiteX0" fmla="*/ 0 w 631064"/>
              <a:gd name="connsiteY0" fmla="*/ 373561 h 373561"/>
              <a:gd name="connsiteX1" fmla="*/ 347729 w 631064"/>
              <a:gd name="connsiteY1" fmla="*/ 154621 h 373561"/>
              <a:gd name="connsiteX2" fmla="*/ 463639 w 631064"/>
              <a:gd name="connsiteY2" fmla="*/ 90226 h 373561"/>
              <a:gd name="connsiteX3" fmla="*/ 515155 w 631064"/>
              <a:gd name="connsiteY3" fmla="*/ 77347 h 373561"/>
              <a:gd name="connsiteX4" fmla="*/ 553791 w 631064"/>
              <a:gd name="connsiteY4" fmla="*/ 51590 h 373561"/>
              <a:gd name="connsiteX5" fmla="*/ 592428 w 631064"/>
              <a:gd name="connsiteY5" fmla="*/ 38711 h 373561"/>
              <a:gd name="connsiteX6" fmla="*/ 631064 w 631064"/>
              <a:gd name="connsiteY6" fmla="*/ 74 h 373561"/>
              <a:gd name="connsiteX0" fmla="*/ 0 w 631064"/>
              <a:gd name="connsiteY0" fmla="*/ 373561 h 373561"/>
              <a:gd name="connsiteX1" fmla="*/ 463639 w 631064"/>
              <a:gd name="connsiteY1" fmla="*/ 90226 h 373561"/>
              <a:gd name="connsiteX2" fmla="*/ 515155 w 631064"/>
              <a:gd name="connsiteY2" fmla="*/ 77347 h 373561"/>
              <a:gd name="connsiteX3" fmla="*/ 553791 w 631064"/>
              <a:gd name="connsiteY3" fmla="*/ 51590 h 373561"/>
              <a:gd name="connsiteX4" fmla="*/ 592428 w 631064"/>
              <a:gd name="connsiteY4" fmla="*/ 38711 h 373561"/>
              <a:gd name="connsiteX5" fmla="*/ 631064 w 631064"/>
              <a:gd name="connsiteY5" fmla="*/ 74 h 373561"/>
              <a:gd name="connsiteX0" fmla="*/ 0 w 631064"/>
              <a:gd name="connsiteY0" fmla="*/ 373561 h 373561"/>
              <a:gd name="connsiteX1" fmla="*/ 515155 w 631064"/>
              <a:gd name="connsiteY1" fmla="*/ 77347 h 373561"/>
              <a:gd name="connsiteX2" fmla="*/ 553791 w 631064"/>
              <a:gd name="connsiteY2" fmla="*/ 51590 h 373561"/>
              <a:gd name="connsiteX3" fmla="*/ 592428 w 631064"/>
              <a:gd name="connsiteY3" fmla="*/ 38711 h 373561"/>
              <a:gd name="connsiteX4" fmla="*/ 631064 w 631064"/>
              <a:gd name="connsiteY4" fmla="*/ 74 h 373561"/>
              <a:gd name="connsiteX0" fmla="*/ 0 w 631064"/>
              <a:gd name="connsiteY0" fmla="*/ 373561 h 373561"/>
              <a:gd name="connsiteX1" fmla="*/ 553791 w 631064"/>
              <a:gd name="connsiteY1" fmla="*/ 51590 h 373561"/>
              <a:gd name="connsiteX2" fmla="*/ 592428 w 631064"/>
              <a:gd name="connsiteY2" fmla="*/ 38711 h 373561"/>
              <a:gd name="connsiteX3" fmla="*/ 631064 w 631064"/>
              <a:gd name="connsiteY3" fmla="*/ 74 h 373561"/>
              <a:gd name="connsiteX0" fmla="*/ 0 w 631064"/>
              <a:gd name="connsiteY0" fmla="*/ 373487 h 373487"/>
              <a:gd name="connsiteX1" fmla="*/ 553791 w 631064"/>
              <a:gd name="connsiteY1" fmla="*/ 51516 h 373487"/>
              <a:gd name="connsiteX2" fmla="*/ 631064 w 631064"/>
              <a:gd name="connsiteY2"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31064"/>
              <a:gd name="connsiteY0" fmla="*/ 373487 h 373487"/>
              <a:gd name="connsiteX1" fmla="*/ 631064 w 631064"/>
              <a:gd name="connsiteY1" fmla="*/ 0 h 373487"/>
              <a:gd name="connsiteX0" fmla="*/ 0 w 628260"/>
              <a:gd name="connsiteY0" fmla="*/ 120602 h 120602"/>
              <a:gd name="connsiteX1" fmla="*/ 628260 w 628260"/>
              <a:gd name="connsiteY1" fmla="*/ 0 h 120602"/>
              <a:gd name="connsiteX0" fmla="*/ 0 w 628260"/>
              <a:gd name="connsiteY0" fmla="*/ 120602 h 120602"/>
              <a:gd name="connsiteX1" fmla="*/ 628260 w 628260"/>
              <a:gd name="connsiteY1" fmla="*/ 0 h 120602"/>
              <a:gd name="connsiteX0" fmla="*/ 0 w 678744"/>
              <a:gd name="connsiteY0" fmla="*/ 6470 h 2045234"/>
              <a:gd name="connsiteX1" fmla="*/ 678744 w 678744"/>
              <a:gd name="connsiteY1" fmla="*/ 2045145 h 2045234"/>
              <a:gd name="connsiteX0" fmla="*/ 0 w 555339"/>
              <a:gd name="connsiteY0" fmla="*/ 3889 h 3559952"/>
              <a:gd name="connsiteX1" fmla="*/ 555339 w 555339"/>
              <a:gd name="connsiteY1" fmla="*/ 3559895 h 3559952"/>
              <a:gd name="connsiteX0" fmla="*/ 0 w 555339"/>
              <a:gd name="connsiteY0" fmla="*/ 4559 h 3560565"/>
              <a:gd name="connsiteX1" fmla="*/ 555339 w 555339"/>
              <a:gd name="connsiteY1" fmla="*/ 3560565 h 3560565"/>
              <a:gd name="connsiteX0" fmla="*/ 0 w 555339"/>
              <a:gd name="connsiteY0" fmla="*/ 1 h 3556007"/>
              <a:gd name="connsiteX1" fmla="*/ 555339 w 555339"/>
              <a:gd name="connsiteY1" fmla="*/ 3556007 h 3556007"/>
              <a:gd name="connsiteX0" fmla="*/ 0 w 560948"/>
              <a:gd name="connsiteY0" fmla="*/ 0 h 3517097"/>
              <a:gd name="connsiteX1" fmla="*/ 560948 w 560948"/>
              <a:gd name="connsiteY1" fmla="*/ 3517097 h 351709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560948"/>
              <a:gd name="connsiteY0" fmla="*/ 0 h 3556007"/>
              <a:gd name="connsiteX1" fmla="*/ 560948 w 560948"/>
              <a:gd name="connsiteY1" fmla="*/ 3556007 h 3556007"/>
              <a:gd name="connsiteX0" fmla="*/ 0 w 415106"/>
              <a:gd name="connsiteY0" fmla="*/ 0 h 3692180"/>
              <a:gd name="connsiteX1" fmla="*/ 415106 w 415106"/>
              <a:gd name="connsiteY1" fmla="*/ 3692180 h 3692180"/>
              <a:gd name="connsiteX0" fmla="*/ 27088 w 105092"/>
              <a:gd name="connsiteY0" fmla="*/ 0 h 4509199"/>
              <a:gd name="connsiteX1" fmla="*/ 10276 w 105092"/>
              <a:gd name="connsiteY1" fmla="*/ 4509199 h 4509199"/>
              <a:gd name="connsiteX0" fmla="*/ 37208 w 45846"/>
              <a:gd name="connsiteY0" fmla="*/ 0 h 4509199"/>
              <a:gd name="connsiteX1" fmla="*/ 20396 w 45846"/>
              <a:gd name="connsiteY1" fmla="*/ 4509199 h 4509199"/>
              <a:gd name="connsiteX0" fmla="*/ 16812 w 40886"/>
              <a:gd name="connsiteY0" fmla="*/ 0 h 4509199"/>
              <a:gd name="connsiteX1" fmla="*/ 0 w 40886"/>
              <a:gd name="connsiteY1" fmla="*/ 4509199 h 4509199"/>
              <a:gd name="connsiteX0" fmla="*/ 11203 w 37401"/>
              <a:gd name="connsiteY0" fmla="*/ 0 h 4645363"/>
              <a:gd name="connsiteX1" fmla="*/ 0 w 37401"/>
              <a:gd name="connsiteY1" fmla="*/ 4645363 h 4645363"/>
              <a:gd name="connsiteX0" fmla="*/ 11203 w 36516"/>
              <a:gd name="connsiteY0" fmla="*/ 0 h 4645363"/>
              <a:gd name="connsiteX1" fmla="*/ 0 w 36516"/>
              <a:gd name="connsiteY1" fmla="*/ 4645363 h 4645363"/>
              <a:gd name="connsiteX0" fmla="*/ 2789 w 31664"/>
              <a:gd name="connsiteY0" fmla="*/ 0 h 4606461"/>
              <a:gd name="connsiteX1" fmla="*/ 0 w 31664"/>
              <a:gd name="connsiteY1" fmla="*/ 4606461 h 4606461"/>
              <a:gd name="connsiteX0" fmla="*/ 249597 w 254222"/>
              <a:gd name="connsiteY0" fmla="*/ 0 h 4256312"/>
              <a:gd name="connsiteX1" fmla="*/ 0 w 254222"/>
              <a:gd name="connsiteY1" fmla="*/ 4256312 h 4256312"/>
              <a:gd name="connsiteX0" fmla="*/ 555302 w 557521"/>
              <a:gd name="connsiteY0" fmla="*/ 0 h 3536548"/>
              <a:gd name="connsiteX1" fmla="*/ 0 w 557521"/>
              <a:gd name="connsiteY1" fmla="*/ 3536548 h 3536548"/>
              <a:gd name="connsiteX0" fmla="*/ 555302 w 557831"/>
              <a:gd name="connsiteY0" fmla="*/ 0 h 3536548"/>
              <a:gd name="connsiteX1" fmla="*/ 0 w 557831"/>
              <a:gd name="connsiteY1" fmla="*/ 3536548 h 3536548"/>
              <a:gd name="connsiteX0" fmla="*/ 555302 w 555302"/>
              <a:gd name="connsiteY0" fmla="*/ 0 h 3536548"/>
              <a:gd name="connsiteX1" fmla="*/ 0 w 555302"/>
              <a:gd name="connsiteY1" fmla="*/ 3536548 h 3536548"/>
              <a:gd name="connsiteX0" fmla="*/ 555302 w 555302"/>
              <a:gd name="connsiteY0" fmla="*/ 0 h 3555999"/>
              <a:gd name="connsiteX1" fmla="*/ 0 w 555302"/>
              <a:gd name="connsiteY1" fmla="*/ 3555999 h 3555999"/>
              <a:gd name="connsiteX0" fmla="*/ 555302 w 555302"/>
              <a:gd name="connsiteY0" fmla="*/ 0 h 3555999"/>
              <a:gd name="connsiteX1" fmla="*/ 0 w 555302"/>
              <a:gd name="connsiteY1" fmla="*/ 3555999 h 3555999"/>
              <a:gd name="connsiteX0" fmla="*/ 558106 w 558106"/>
              <a:gd name="connsiteY0" fmla="*/ 0 h 3555999"/>
              <a:gd name="connsiteX1" fmla="*/ 0 w 558106"/>
              <a:gd name="connsiteY1" fmla="*/ 3555999 h 3555999"/>
              <a:gd name="connsiteX0" fmla="*/ 417874 w 417874"/>
              <a:gd name="connsiteY0" fmla="*/ 0 h 1046565"/>
              <a:gd name="connsiteX1" fmla="*/ 0 w 417874"/>
              <a:gd name="connsiteY1" fmla="*/ 1046565 h 1046565"/>
              <a:gd name="connsiteX0" fmla="*/ 605785 w 605785"/>
              <a:gd name="connsiteY0" fmla="*/ 299156 h 879317"/>
              <a:gd name="connsiteX1" fmla="*/ 0 w 605785"/>
              <a:gd name="connsiteY1" fmla="*/ 120185 h 879317"/>
              <a:gd name="connsiteX0" fmla="*/ 617004 w 617004"/>
              <a:gd name="connsiteY0" fmla="*/ 150525 h 757432"/>
              <a:gd name="connsiteX1" fmla="*/ 0 w 617004"/>
              <a:gd name="connsiteY1" fmla="*/ 127178 h 757432"/>
              <a:gd name="connsiteX0" fmla="*/ 617004 w 617004"/>
              <a:gd name="connsiteY0" fmla="*/ 65198 h 729322"/>
              <a:gd name="connsiteX1" fmla="*/ 0 w 617004"/>
              <a:gd name="connsiteY1" fmla="*/ 41851 h 729322"/>
              <a:gd name="connsiteX0" fmla="*/ 617004 w 617004"/>
              <a:gd name="connsiteY0" fmla="*/ 160271 h 168539"/>
              <a:gd name="connsiteX1" fmla="*/ 0 w 617004"/>
              <a:gd name="connsiteY1" fmla="*/ 136924 h 168539"/>
              <a:gd name="connsiteX0" fmla="*/ 617004 w 617004"/>
              <a:gd name="connsiteY0" fmla="*/ 273578 h 280024"/>
              <a:gd name="connsiteX1" fmla="*/ 0 w 617004"/>
              <a:gd name="connsiteY1" fmla="*/ 114059 h 280024"/>
              <a:gd name="connsiteX0" fmla="*/ 617004 w 617004"/>
              <a:gd name="connsiteY0" fmla="*/ 159520 h 187091"/>
              <a:gd name="connsiteX1" fmla="*/ 0 w 617004"/>
              <a:gd name="connsiteY1" fmla="*/ 1 h 187091"/>
              <a:gd name="connsiteX0" fmla="*/ 602980 w 602980"/>
              <a:gd name="connsiteY0" fmla="*/ 101167 h 141785"/>
              <a:gd name="connsiteX1" fmla="*/ 0 w 602980"/>
              <a:gd name="connsiteY1" fmla="*/ 0 h 141785"/>
              <a:gd name="connsiteX0" fmla="*/ 602980 w 602980"/>
              <a:gd name="connsiteY0" fmla="*/ 101167 h 126901"/>
              <a:gd name="connsiteX1" fmla="*/ 0 w 602980"/>
              <a:gd name="connsiteY1" fmla="*/ 0 h 126901"/>
              <a:gd name="connsiteX0" fmla="*/ 608589 w 608589"/>
              <a:gd name="connsiteY0" fmla="*/ 101167 h 126901"/>
              <a:gd name="connsiteX1" fmla="*/ 0 w 608589"/>
              <a:gd name="connsiteY1" fmla="*/ 0 h 126901"/>
              <a:gd name="connsiteX0" fmla="*/ 415069 w 415069"/>
              <a:gd name="connsiteY0" fmla="*/ 1268347 h 1271420"/>
              <a:gd name="connsiteX1" fmla="*/ 0 w 415069"/>
              <a:gd name="connsiteY1" fmla="*/ 0 h 1271420"/>
              <a:gd name="connsiteX0" fmla="*/ 401046 w 401046"/>
              <a:gd name="connsiteY0" fmla="*/ 2668965 h 2670452"/>
              <a:gd name="connsiteX1" fmla="*/ 0 w 401046"/>
              <a:gd name="connsiteY1" fmla="*/ 0 h 2670452"/>
              <a:gd name="connsiteX0" fmla="*/ 401046 w 401046"/>
              <a:gd name="connsiteY0" fmla="*/ 2668965 h 2668965"/>
              <a:gd name="connsiteX1" fmla="*/ 0 w 401046"/>
              <a:gd name="connsiteY1" fmla="*/ 0 h 2668965"/>
              <a:gd name="connsiteX0" fmla="*/ 406656 w 406656"/>
              <a:gd name="connsiteY0" fmla="*/ 2649514 h 2649514"/>
              <a:gd name="connsiteX1" fmla="*/ 0 w 406656"/>
              <a:gd name="connsiteY1" fmla="*/ 0 h 2649514"/>
              <a:gd name="connsiteX0" fmla="*/ 406656 w 406656"/>
              <a:gd name="connsiteY0" fmla="*/ 2649514 h 2649514"/>
              <a:gd name="connsiteX1" fmla="*/ 0 w 406656"/>
              <a:gd name="connsiteY1" fmla="*/ 0 h 2649514"/>
              <a:gd name="connsiteX0" fmla="*/ 401047 w 401047"/>
              <a:gd name="connsiteY0" fmla="*/ 2707875 h 2707875"/>
              <a:gd name="connsiteX1" fmla="*/ 0 w 401047"/>
              <a:gd name="connsiteY1" fmla="*/ 0 h 2707875"/>
              <a:gd name="connsiteX0" fmla="*/ 403851 w 403851"/>
              <a:gd name="connsiteY0" fmla="*/ 2649514 h 2649514"/>
              <a:gd name="connsiteX1" fmla="*/ 0 w 403851"/>
              <a:gd name="connsiteY1" fmla="*/ 0 h 2649514"/>
              <a:gd name="connsiteX0" fmla="*/ 291666 w 291666"/>
              <a:gd name="connsiteY0" fmla="*/ 4983875 h 4983875"/>
              <a:gd name="connsiteX1" fmla="*/ 0 w 291666"/>
              <a:gd name="connsiteY1" fmla="*/ 0 h 4983875"/>
              <a:gd name="connsiteX0" fmla="*/ 28668 w 68093"/>
              <a:gd name="connsiteY0" fmla="*/ 4730980 h 4730980"/>
              <a:gd name="connsiteX1" fmla="*/ 37098 w 68093"/>
              <a:gd name="connsiteY1" fmla="*/ 0 h 4730980"/>
              <a:gd name="connsiteX0" fmla="*/ 4420 w 53394"/>
              <a:gd name="connsiteY0" fmla="*/ 4730980 h 4730980"/>
              <a:gd name="connsiteX1" fmla="*/ 12850 w 53394"/>
              <a:gd name="connsiteY1" fmla="*/ 0 h 4730980"/>
              <a:gd name="connsiteX0" fmla="*/ 22484 w 30913"/>
              <a:gd name="connsiteY0" fmla="*/ 4730980 h 4730980"/>
              <a:gd name="connsiteX1" fmla="*/ 30914 w 30913"/>
              <a:gd name="connsiteY1" fmla="*/ 0 h 4730980"/>
              <a:gd name="connsiteX0" fmla="*/ 23803 w 29429"/>
              <a:gd name="connsiteY0" fmla="*/ 4711521 h 4711521"/>
              <a:gd name="connsiteX1" fmla="*/ 29429 w 29429"/>
              <a:gd name="connsiteY1" fmla="*/ 0 h 4711521"/>
            </a:gdLst>
            <a:ahLst/>
            <a:cxnLst>
              <a:cxn ang="0">
                <a:pos x="connsiteX0" y="connsiteY0"/>
              </a:cxn>
              <a:cxn ang="0">
                <a:pos x="connsiteX1" y="connsiteY1"/>
              </a:cxn>
            </a:cxnLst>
            <a:rect l="l" t="t" r="r" b="b"/>
            <a:pathLst>
              <a:path w="29429" h="4711521">
                <a:moveTo>
                  <a:pt x="23803" y="4711521"/>
                </a:moveTo>
                <a:cubicBezTo>
                  <a:pt x="-7457" y="3715086"/>
                  <a:pt x="-10259" y="1261552"/>
                  <a:pt x="29429" y="0"/>
                </a:cubicBezTo>
              </a:path>
            </a:pathLst>
          </a:custGeom>
          <a:noFill/>
          <a:ln w="50800" cap="rnd" cmpd="sng" algn="ctr">
            <a:solidFill>
              <a:srgbClr val="79C121"/>
            </a:solidFill>
            <a:prstDash val="solid"/>
            <a:tailEnd type="arrow"/>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43" name="Group 142">
            <a:extLst>
              <a:ext uri="{FF2B5EF4-FFF2-40B4-BE49-F238E27FC236}">
                <a16:creationId xmlns:a16="http://schemas.microsoft.com/office/drawing/2014/main" id="{49046A12-7A4C-45B5-B38C-BD65ECC4C18A}"/>
              </a:ext>
            </a:extLst>
          </p:cNvPr>
          <p:cNvGrpSpPr/>
          <p:nvPr/>
        </p:nvGrpSpPr>
        <p:grpSpPr>
          <a:xfrm>
            <a:off x="2154768" y="3181005"/>
            <a:ext cx="1060424" cy="1063229"/>
            <a:chOff x="5765200" y="2446283"/>
            <a:chExt cx="1060424" cy="1063229"/>
          </a:xfrm>
        </p:grpSpPr>
        <p:sp>
          <p:nvSpPr>
            <p:cNvPr id="144" name="Oval 143">
              <a:extLst>
                <a:ext uri="{FF2B5EF4-FFF2-40B4-BE49-F238E27FC236}">
                  <a16:creationId xmlns:a16="http://schemas.microsoft.com/office/drawing/2014/main" id="{0D8C452F-BBEC-4350-AAB1-54535BAB241D}"/>
                </a:ext>
              </a:extLst>
            </p:cNvPr>
            <p:cNvSpPr>
              <a:spLocks noChangeArrowheads="1"/>
            </p:cNvSpPr>
            <p:nvPr/>
          </p:nvSpPr>
          <p:spPr bwMode="auto">
            <a:xfrm rot="1680000">
              <a:off x="5765200" y="2446283"/>
              <a:ext cx="1060424" cy="1063229"/>
            </a:xfrm>
            <a:prstGeom prst="ellipse">
              <a:avLst/>
            </a:prstGeom>
            <a:solidFill>
              <a:srgbClr val="4B972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45" name="Freeform 107">
              <a:extLst>
                <a:ext uri="{FF2B5EF4-FFF2-40B4-BE49-F238E27FC236}">
                  <a16:creationId xmlns:a16="http://schemas.microsoft.com/office/drawing/2014/main" id="{0D9C9D70-3C42-4C1E-AE9E-38752BCA72B9}"/>
                </a:ext>
              </a:extLst>
            </p:cNvPr>
            <p:cNvSpPr>
              <a:spLocks noEditPoints="1"/>
            </p:cNvSpPr>
            <p:nvPr/>
          </p:nvSpPr>
          <p:spPr bwMode="auto">
            <a:xfrm>
              <a:off x="5980751" y="2665213"/>
              <a:ext cx="629322" cy="625369"/>
            </a:xfrm>
            <a:custGeom>
              <a:avLst/>
              <a:gdLst>
                <a:gd name="T0" fmla="*/ 591 w 610"/>
                <a:gd name="T1" fmla="*/ 523 h 606"/>
                <a:gd name="T2" fmla="*/ 463 w 610"/>
                <a:gd name="T3" fmla="*/ 395 h 606"/>
                <a:gd name="T4" fmla="*/ 432 w 610"/>
                <a:gd name="T5" fmla="*/ 74 h 606"/>
                <a:gd name="T6" fmla="*/ 253 w 610"/>
                <a:gd name="T7" fmla="*/ 0 h 606"/>
                <a:gd name="T8" fmla="*/ 74 w 610"/>
                <a:gd name="T9" fmla="*/ 74 h 606"/>
                <a:gd name="T10" fmla="*/ 0 w 610"/>
                <a:gd name="T11" fmla="*/ 253 h 606"/>
                <a:gd name="T12" fmla="*/ 74 w 610"/>
                <a:gd name="T13" fmla="*/ 433 h 606"/>
                <a:gd name="T14" fmla="*/ 253 w 610"/>
                <a:gd name="T15" fmla="*/ 507 h 606"/>
                <a:gd name="T16" fmla="*/ 395 w 610"/>
                <a:gd name="T17" fmla="*/ 464 h 606"/>
                <a:gd name="T18" fmla="*/ 522 w 610"/>
                <a:gd name="T19" fmla="*/ 591 h 606"/>
                <a:gd name="T20" fmla="*/ 557 w 610"/>
                <a:gd name="T21" fmla="*/ 606 h 606"/>
                <a:gd name="T22" fmla="*/ 591 w 610"/>
                <a:gd name="T23" fmla="*/ 591 h 606"/>
                <a:gd name="T24" fmla="*/ 591 w 610"/>
                <a:gd name="T25" fmla="*/ 523 h 606"/>
                <a:gd name="T26" fmla="*/ 84 w 610"/>
                <a:gd name="T27" fmla="*/ 423 h 606"/>
                <a:gd name="T28" fmla="*/ 14 w 610"/>
                <a:gd name="T29" fmla="*/ 253 h 606"/>
                <a:gd name="T30" fmla="*/ 84 w 610"/>
                <a:gd name="T31" fmla="*/ 84 h 606"/>
                <a:gd name="T32" fmla="*/ 253 w 610"/>
                <a:gd name="T33" fmla="*/ 14 h 606"/>
                <a:gd name="T34" fmla="*/ 422 w 610"/>
                <a:gd name="T35" fmla="*/ 84 h 606"/>
                <a:gd name="T36" fmla="*/ 449 w 610"/>
                <a:gd name="T37" fmla="*/ 391 h 606"/>
                <a:gd name="T38" fmla="*/ 448 w 610"/>
                <a:gd name="T39" fmla="*/ 392 h 606"/>
                <a:gd name="T40" fmla="*/ 422 w 610"/>
                <a:gd name="T41" fmla="*/ 423 h 606"/>
                <a:gd name="T42" fmla="*/ 392 w 610"/>
                <a:gd name="T43" fmla="*/ 448 h 606"/>
                <a:gd name="T44" fmla="*/ 391 w 610"/>
                <a:gd name="T45" fmla="*/ 449 h 606"/>
                <a:gd name="T46" fmla="*/ 253 w 610"/>
                <a:gd name="T47" fmla="*/ 493 h 606"/>
                <a:gd name="T48" fmla="*/ 84 w 610"/>
                <a:gd name="T49" fmla="*/ 423 h 606"/>
                <a:gd name="T50" fmla="*/ 581 w 610"/>
                <a:gd name="T51" fmla="*/ 581 h 606"/>
                <a:gd name="T52" fmla="*/ 532 w 610"/>
                <a:gd name="T53" fmla="*/ 581 h 606"/>
                <a:gd name="T54" fmla="*/ 406 w 610"/>
                <a:gd name="T55" fmla="*/ 455 h 606"/>
                <a:gd name="T56" fmla="*/ 432 w 610"/>
                <a:gd name="T57" fmla="*/ 433 h 606"/>
                <a:gd name="T58" fmla="*/ 455 w 610"/>
                <a:gd name="T59" fmla="*/ 406 h 606"/>
                <a:gd name="T60" fmla="*/ 581 w 610"/>
                <a:gd name="T61" fmla="*/ 533 h 606"/>
                <a:gd name="T62" fmla="*/ 581 w 610"/>
                <a:gd name="T63" fmla="*/ 581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0" h="606">
                  <a:moveTo>
                    <a:pt x="591" y="523"/>
                  </a:moveTo>
                  <a:cubicBezTo>
                    <a:pt x="463" y="395"/>
                    <a:pt x="463" y="395"/>
                    <a:pt x="463" y="395"/>
                  </a:cubicBezTo>
                  <a:cubicBezTo>
                    <a:pt x="530" y="296"/>
                    <a:pt x="519" y="161"/>
                    <a:pt x="432" y="74"/>
                  </a:cubicBezTo>
                  <a:cubicBezTo>
                    <a:pt x="384" y="26"/>
                    <a:pt x="321" y="0"/>
                    <a:pt x="253" y="0"/>
                  </a:cubicBezTo>
                  <a:cubicBezTo>
                    <a:pt x="185" y="0"/>
                    <a:pt x="122" y="26"/>
                    <a:pt x="74" y="74"/>
                  </a:cubicBezTo>
                  <a:cubicBezTo>
                    <a:pt x="26" y="122"/>
                    <a:pt x="0" y="186"/>
                    <a:pt x="0" y="253"/>
                  </a:cubicBezTo>
                  <a:cubicBezTo>
                    <a:pt x="0" y="321"/>
                    <a:pt x="26" y="385"/>
                    <a:pt x="74" y="433"/>
                  </a:cubicBezTo>
                  <a:cubicBezTo>
                    <a:pt x="122" y="480"/>
                    <a:pt x="185" y="507"/>
                    <a:pt x="253" y="507"/>
                  </a:cubicBezTo>
                  <a:cubicBezTo>
                    <a:pt x="304" y="507"/>
                    <a:pt x="353" y="492"/>
                    <a:pt x="395" y="464"/>
                  </a:cubicBezTo>
                  <a:cubicBezTo>
                    <a:pt x="522" y="591"/>
                    <a:pt x="522" y="591"/>
                    <a:pt x="522" y="591"/>
                  </a:cubicBezTo>
                  <a:cubicBezTo>
                    <a:pt x="532" y="601"/>
                    <a:pt x="544" y="606"/>
                    <a:pt x="557" y="606"/>
                  </a:cubicBezTo>
                  <a:cubicBezTo>
                    <a:pt x="569" y="606"/>
                    <a:pt x="582" y="601"/>
                    <a:pt x="591" y="591"/>
                  </a:cubicBezTo>
                  <a:cubicBezTo>
                    <a:pt x="610" y="572"/>
                    <a:pt x="610" y="542"/>
                    <a:pt x="591" y="523"/>
                  </a:cubicBezTo>
                  <a:close/>
                  <a:moveTo>
                    <a:pt x="84" y="423"/>
                  </a:moveTo>
                  <a:cubicBezTo>
                    <a:pt x="39" y="377"/>
                    <a:pt x="14" y="317"/>
                    <a:pt x="14" y="253"/>
                  </a:cubicBezTo>
                  <a:cubicBezTo>
                    <a:pt x="14" y="189"/>
                    <a:pt x="39" y="129"/>
                    <a:pt x="84" y="84"/>
                  </a:cubicBezTo>
                  <a:cubicBezTo>
                    <a:pt x="129" y="39"/>
                    <a:pt x="189" y="14"/>
                    <a:pt x="253" y="14"/>
                  </a:cubicBezTo>
                  <a:cubicBezTo>
                    <a:pt x="317" y="14"/>
                    <a:pt x="377" y="39"/>
                    <a:pt x="422" y="84"/>
                  </a:cubicBezTo>
                  <a:cubicBezTo>
                    <a:pt x="506" y="168"/>
                    <a:pt x="514" y="298"/>
                    <a:pt x="449" y="391"/>
                  </a:cubicBezTo>
                  <a:cubicBezTo>
                    <a:pt x="448" y="392"/>
                    <a:pt x="448" y="392"/>
                    <a:pt x="448" y="392"/>
                  </a:cubicBezTo>
                  <a:cubicBezTo>
                    <a:pt x="440" y="403"/>
                    <a:pt x="432" y="413"/>
                    <a:pt x="422" y="423"/>
                  </a:cubicBezTo>
                  <a:cubicBezTo>
                    <a:pt x="413" y="432"/>
                    <a:pt x="403" y="441"/>
                    <a:pt x="392" y="448"/>
                  </a:cubicBezTo>
                  <a:cubicBezTo>
                    <a:pt x="392" y="448"/>
                    <a:pt x="391" y="449"/>
                    <a:pt x="391" y="449"/>
                  </a:cubicBezTo>
                  <a:cubicBezTo>
                    <a:pt x="351" y="477"/>
                    <a:pt x="303" y="493"/>
                    <a:pt x="253" y="493"/>
                  </a:cubicBezTo>
                  <a:cubicBezTo>
                    <a:pt x="189" y="493"/>
                    <a:pt x="129" y="468"/>
                    <a:pt x="84" y="423"/>
                  </a:cubicBezTo>
                  <a:close/>
                  <a:moveTo>
                    <a:pt x="581" y="581"/>
                  </a:moveTo>
                  <a:cubicBezTo>
                    <a:pt x="568" y="595"/>
                    <a:pt x="546" y="595"/>
                    <a:pt x="532" y="581"/>
                  </a:cubicBezTo>
                  <a:cubicBezTo>
                    <a:pt x="406" y="455"/>
                    <a:pt x="406" y="455"/>
                    <a:pt x="406" y="455"/>
                  </a:cubicBezTo>
                  <a:cubicBezTo>
                    <a:pt x="415" y="448"/>
                    <a:pt x="424" y="441"/>
                    <a:pt x="432" y="433"/>
                  </a:cubicBezTo>
                  <a:cubicBezTo>
                    <a:pt x="440" y="424"/>
                    <a:pt x="448" y="415"/>
                    <a:pt x="455" y="406"/>
                  </a:cubicBezTo>
                  <a:cubicBezTo>
                    <a:pt x="581" y="533"/>
                    <a:pt x="581" y="533"/>
                    <a:pt x="581" y="533"/>
                  </a:cubicBezTo>
                  <a:cubicBezTo>
                    <a:pt x="595" y="546"/>
                    <a:pt x="595" y="568"/>
                    <a:pt x="581" y="58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grpSp>
        <p:nvGrpSpPr>
          <p:cNvPr id="146" name="Group 145">
            <a:extLst>
              <a:ext uri="{FF2B5EF4-FFF2-40B4-BE49-F238E27FC236}">
                <a16:creationId xmlns:a16="http://schemas.microsoft.com/office/drawing/2014/main" id="{93E7F59E-56A0-4281-A059-942BE4B1BAEA}"/>
              </a:ext>
            </a:extLst>
          </p:cNvPr>
          <p:cNvGrpSpPr/>
          <p:nvPr/>
        </p:nvGrpSpPr>
        <p:grpSpPr>
          <a:xfrm>
            <a:off x="9031268" y="1612628"/>
            <a:ext cx="1060424" cy="1063229"/>
            <a:chOff x="9605451" y="3917431"/>
            <a:chExt cx="1060424" cy="1063229"/>
          </a:xfrm>
        </p:grpSpPr>
        <p:sp>
          <p:nvSpPr>
            <p:cNvPr id="147" name="Oval 146">
              <a:extLst>
                <a:ext uri="{FF2B5EF4-FFF2-40B4-BE49-F238E27FC236}">
                  <a16:creationId xmlns:a16="http://schemas.microsoft.com/office/drawing/2014/main" id="{115C8DD4-65E3-482C-BE7F-C1F2C3B0EC4E}"/>
                </a:ext>
              </a:extLst>
            </p:cNvPr>
            <p:cNvSpPr>
              <a:spLocks noChangeArrowheads="1"/>
            </p:cNvSpPr>
            <p:nvPr/>
          </p:nvSpPr>
          <p:spPr bwMode="auto">
            <a:xfrm flipV="1">
              <a:off x="9605451" y="3917431"/>
              <a:ext cx="1060424" cy="1063229"/>
            </a:xfrm>
            <a:prstGeom prst="ellipse">
              <a:avLst/>
            </a:prstGeom>
            <a:solidFill>
              <a:srgbClr val="095C6F"/>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48" name="Freeform 34">
              <a:extLst>
                <a:ext uri="{FF2B5EF4-FFF2-40B4-BE49-F238E27FC236}">
                  <a16:creationId xmlns:a16="http://schemas.microsoft.com/office/drawing/2014/main" id="{707BA224-EF3F-4DBD-83E4-831B1E48CD92}"/>
                </a:ext>
              </a:extLst>
            </p:cNvPr>
            <p:cNvSpPr>
              <a:spLocks noEditPoints="1"/>
            </p:cNvSpPr>
            <p:nvPr/>
          </p:nvSpPr>
          <p:spPr bwMode="auto">
            <a:xfrm>
              <a:off x="9762315" y="4108718"/>
              <a:ext cx="746697" cy="559704"/>
            </a:xfrm>
            <a:custGeom>
              <a:avLst/>
              <a:gdLst>
                <a:gd name="T0" fmla="*/ 419 w 486"/>
                <a:gd name="T1" fmla="*/ 279 h 364"/>
                <a:gd name="T2" fmla="*/ 390 w 486"/>
                <a:gd name="T3" fmla="*/ 171 h 364"/>
                <a:gd name="T4" fmla="*/ 363 w 486"/>
                <a:gd name="T5" fmla="*/ 279 h 364"/>
                <a:gd name="T6" fmla="*/ 295 w 486"/>
                <a:gd name="T7" fmla="*/ 359 h 364"/>
                <a:gd name="T8" fmla="*/ 481 w 486"/>
                <a:gd name="T9" fmla="*/ 364 h 364"/>
                <a:gd name="T10" fmla="*/ 434 w 486"/>
                <a:gd name="T11" fmla="*/ 312 h 364"/>
                <a:gd name="T12" fmla="*/ 390 w 486"/>
                <a:gd name="T13" fmla="*/ 181 h 364"/>
                <a:gd name="T14" fmla="*/ 390 w 486"/>
                <a:gd name="T15" fmla="*/ 283 h 364"/>
                <a:gd name="T16" fmla="*/ 305 w 486"/>
                <a:gd name="T17" fmla="*/ 355 h 364"/>
                <a:gd name="T18" fmla="*/ 351 w 486"/>
                <a:gd name="T19" fmla="*/ 320 h 364"/>
                <a:gd name="T20" fmla="*/ 390 w 486"/>
                <a:gd name="T21" fmla="*/ 292 h 364"/>
                <a:gd name="T22" fmla="*/ 431 w 486"/>
                <a:gd name="T23" fmla="*/ 321 h 364"/>
                <a:gd name="T24" fmla="*/ 476 w 486"/>
                <a:gd name="T25" fmla="*/ 355 h 364"/>
                <a:gd name="T26" fmla="*/ 322 w 486"/>
                <a:gd name="T27" fmla="*/ 216 h 364"/>
                <a:gd name="T28" fmla="*/ 327 w 486"/>
                <a:gd name="T29" fmla="*/ 215 h 364"/>
                <a:gd name="T30" fmla="*/ 321 w 486"/>
                <a:gd name="T31" fmla="*/ 177 h 364"/>
                <a:gd name="T32" fmla="*/ 297 w 486"/>
                <a:gd name="T33" fmla="*/ 37 h 364"/>
                <a:gd name="T34" fmla="*/ 204 w 486"/>
                <a:gd name="T35" fmla="*/ 0 h 364"/>
                <a:gd name="T36" fmla="*/ 171 w 486"/>
                <a:gd name="T37" fmla="*/ 137 h 364"/>
                <a:gd name="T38" fmla="*/ 154 w 486"/>
                <a:gd name="T39" fmla="*/ 189 h 364"/>
                <a:gd name="T40" fmla="*/ 208 w 486"/>
                <a:gd name="T41" fmla="*/ 143 h 364"/>
                <a:gd name="T42" fmla="*/ 289 w 486"/>
                <a:gd name="T43" fmla="*/ 179 h 364"/>
                <a:gd name="T44" fmla="*/ 293 w 486"/>
                <a:gd name="T45" fmla="*/ 170 h 364"/>
                <a:gd name="T46" fmla="*/ 227 w 486"/>
                <a:gd name="T47" fmla="*/ 130 h 364"/>
                <a:gd name="T48" fmla="*/ 205 w 486"/>
                <a:gd name="T49" fmla="*/ 133 h 364"/>
                <a:gd name="T50" fmla="*/ 200 w 486"/>
                <a:gd name="T51" fmla="*/ 139 h 364"/>
                <a:gd name="T52" fmla="*/ 181 w 486"/>
                <a:gd name="T53" fmla="*/ 134 h 364"/>
                <a:gd name="T54" fmla="*/ 178 w 486"/>
                <a:gd name="T55" fmla="*/ 129 h 364"/>
                <a:gd name="T56" fmla="*/ 204 w 486"/>
                <a:gd name="T57" fmla="*/ 9 h 364"/>
                <a:gd name="T58" fmla="*/ 276 w 486"/>
                <a:gd name="T59" fmla="*/ 49 h 364"/>
                <a:gd name="T60" fmla="*/ 369 w 486"/>
                <a:gd name="T61" fmla="*/ 108 h 364"/>
                <a:gd name="T62" fmla="*/ 311 w 486"/>
                <a:gd name="T63" fmla="*/ 173 h 364"/>
                <a:gd name="T64" fmla="*/ 297 w 486"/>
                <a:gd name="T65" fmla="*/ 173 h 364"/>
                <a:gd name="T66" fmla="*/ 139 w 486"/>
                <a:gd name="T67" fmla="*/ 312 h 364"/>
                <a:gd name="T68" fmla="*/ 142 w 486"/>
                <a:gd name="T69" fmla="*/ 232 h 364"/>
                <a:gd name="T70" fmla="*/ 49 w 486"/>
                <a:gd name="T71" fmla="*/ 232 h 364"/>
                <a:gd name="T72" fmla="*/ 54 w 486"/>
                <a:gd name="T73" fmla="*/ 311 h 364"/>
                <a:gd name="T74" fmla="*/ 5 w 486"/>
                <a:gd name="T75" fmla="*/ 364 h 364"/>
                <a:gd name="T76" fmla="*/ 191 w 486"/>
                <a:gd name="T77" fmla="*/ 359 h 364"/>
                <a:gd name="T78" fmla="*/ 59 w 486"/>
                <a:gd name="T79" fmla="*/ 232 h 364"/>
                <a:gd name="T80" fmla="*/ 132 w 486"/>
                <a:gd name="T81" fmla="*/ 232 h 364"/>
                <a:gd name="T82" fmla="*/ 59 w 486"/>
                <a:gd name="T83" fmla="*/ 232 h 364"/>
                <a:gd name="T84" fmla="*/ 56 w 486"/>
                <a:gd name="T85" fmla="*/ 320 h 364"/>
                <a:gd name="T86" fmla="*/ 77 w 486"/>
                <a:gd name="T87" fmla="*/ 286 h 364"/>
                <a:gd name="T88" fmla="*/ 115 w 486"/>
                <a:gd name="T89" fmla="*/ 286 h 364"/>
                <a:gd name="T90" fmla="*/ 137 w 486"/>
                <a:gd name="T91" fmla="*/ 321 h 364"/>
                <a:gd name="T92" fmla="*/ 10 w 486"/>
                <a:gd name="T93" fmla="*/ 35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6" h="364">
                  <a:moveTo>
                    <a:pt x="434" y="312"/>
                  </a:moveTo>
                  <a:cubicBezTo>
                    <a:pt x="423" y="309"/>
                    <a:pt x="419" y="290"/>
                    <a:pt x="419" y="279"/>
                  </a:cubicBezTo>
                  <a:cubicBezTo>
                    <a:pt x="429" y="267"/>
                    <a:pt x="437" y="250"/>
                    <a:pt x="437" y="232"/>
                  </a:cubicBezTo>
                  <a:cubicBezTo>
                    <a:pt x="437" y="195"/>
                    <a:pt x="419" y="171"/>
                    <a:pt x="390" y="171"/>
                  </a:cubicBezTo>
                  <a:cubicBezTo>
                    <a:pt x="362" y="171"/>
                    <a:pt x="344" y="195"/>
                    <a:pt x="344" y="232"/>
                  </a:cubicBezTo>
                  <a:cubicBezTo>
                    <a:pt x="344" y="251"/>
                    <a:pt x="352" y="268"/>
                    <a:pt x="363" y="279"/>
                  </a:cubicBezTo>
                  <a:cubicBezTo>
                    <a:pt x="362" y="293"/>
                    <a:pt x="358" y="308"/>
                    <a:pt x="348" y="311"/>
                  </a:cubicBezTo>
                  <a:cubicBezTo>
                    <a:pt x="304" y="320"/>
                    <a:pt x="295" y="342"/>
                    <a:pt x="295" y="359"/>
                  </a:cubicBezTo>
                  <a:cubicBezTo>
                    <a:pt x="295" y="362"/>
                    <a:pt x="297" y="364"/>
                    <a:pt x="300" y="364"/>
                  </a:cubicBezTo>
                  <a:cubicBezTo>
                    <a:pt x="481" y="364"/>
                    <a:pt x="481" y="364"/>
                    <a:pt x="481" y="364"/>
                  </a:cubicBezTo>
                  <a:cubicBezTo>
                    <a:pt x="483" y="364"/>
                    <a:pt x="486" y="362"/>
                    <a:pt x="486" y="359"/>
                  </a:cubicBezTo>
                  <a:cubicBezTo>
                    <a:pt x="486" y="343"/>
                    <a:pt x="477" y="321"/>
                    <a:pt x="434" y="312"/>
                  </a:cubicBezTo>
                  <a:close/>
                  <a:moveTo>
                    <a:pt x="354" y="232"/>
                  </a:moveTo>
                  <a:cubicBezTo>
                    <a:pt x="354" y="185"/>
                    <a:pt x="382" y="181"/>
                    <a:pt x="390" y="181"/>
                  </a:cubicBezTo>
                  <a:cubicBezTo>
                    <a:pt x="399" y="181"/>
                    <a:pt x="427" y="185"/>
                    <a:pt x="427" y="232"/>
                  </a:cubicBezTo>
                  <a:cubicBezTo>
                    <a:pt x="427" y="261"/>
                    <a:pt x="408" y="283"/>
                    <a:pt x="390" y="283"/>
                  </a:cubicBezTo>
                  <a:cubicBezTo>
                    <a:pt x="373" y="283"/>
                    <a:pt x="354" y="261"/>
                    <a:pt x="354" y="232"/>
                  </a:cubicBezTo>
                  <a:close/>
                  <a:moveTo>
                    <a:pt x="305" y="355"/>
                  </a:moveTo>
                  <a:cubicBezTo>
                    <a:pt x="307" y="338"/>
                    <a:pt x="323" y="326"/>
                    <a:pt x="351" y="320"/>
                  </a:cubicBezTo>
                  <a:cubicBezTo>
                    <a:pt x="351" y="320"/>
                    <a:pt x="351" y="320"/>
                    <a:pt x="351" y="320"/>
                  </a:cubicBezTo>
                  <a:cubicBezTo>
                    <a:pt x="364" y="316"/>
                    <a:pt x="370" y="301"/>
                    <a:pt x="372" y="286"/>
                  </a:cubicBezTo>
                  <a:cubicBezTo>
                    <a:pt x="377" y="290"/>
                    <a:pt x="384" y="292"/>
                    <a:pt x="390" y="292"/>
                  </a:cubicBezTo>
                  <a:cubicBezTo>
                    <a:pt x="397" y="292"/>
                    <a:pt x="404" y="290"/>
                    <a:pt x="410" y="286"/>
                  </a:cubicBezTo>
                  <a:cubicBezTo>
                    <a:pt x="412" y="302"/>
                    <a:pt x="418" y="317"/>
                    <a:pt x="431" y="321"/>
                  </a:cubicBezTo>
                  <a:cubicBezTo>
                    <a:pt x="431" y="321"/>
                    <a:pt x="431" y="321"/>
                    <a:pt x="432" y="321"/>
                  </a:cubicBezTo>
                  <a:cubicBezTo>
                    <a:pt x="459" y="326"/>
                    <a:pt x="474" y="338"/>
                    <a:pt x="476" y="355"/>
                  </a:cubicBezTo>
                  <a:lnTo>
                    <a:pt x="305" y="355"/>
                  </a:lnTo>
                  <a:close/>
                  <a:moveTo>
                    <a:pt x="322" y="216"/>
                  </a:moveTo>
                  <a:cubicBezTo>
                    <a:pt x="323" y="216"/>
                    <a:pt x="323" y="216"/>
                    <a:pt x="324" y="216"/>
                  </a:cubicBezTo>
                  <a:cubicBezTo>
                    <a:pt x="325" y="216"/>
                    <a:pt x="327" y="216"/>
                    <a:pt x="327" y="215"/>
                  </a:cubicBezTo>
                  <a:cubicBezTo>
                    <a:pt x="329" y="214"/>
                    <a:pt x="330" y="212"/>
                    <a:pt x="329" y="210"/>
                  </a:cubicBezTo>
                  <a:cubicBezTo>
                    <a:pt x="329" y="210"/>
                    <a:pt x="322" y="195"/>
                    <a:pt x="321" y="177"/>
                  </a:cubicBezTo>
                  <a:cubicBezTo>
                    <a:pt x="355" y="168"/>
                    <a:pt x="378" y="140"/>
                    <a:pt x="378" y="108"/>
                  </a:cubicBezTo>
                  <a:cubicBezTo>
                    <a:pt x="378" y="69"/>
                    <a:pt x="342" y="37"/>
                    <a:pt x="297" y="37"/>
                  </a:cubicBezTo>
                  <a:cubicBezTo>
                    <a:pt x="290" y="37"/>
                    <a:pt x="283" y="37"/>
                    <a:pt x="277" y="39"/>
                  </a:cubicBezTo>
                  <a:cubicBezTo>
                    <a:pt x="263" y="15"/>
                    <a:pt x="235" y="0"/>
                    <a:pt x="204" y="0"/>
                  </a:cubicBezTo>
                  <a:cubicBezTo>
                    <a:pt x="159" y="0"/>
                    <a:pt x="123" y="32"/>
                    <a:pt x="123" y="71"/>
                  </a:cubicBezTo>
                  <a:cubicBezTo>
                    <a:pt x="123" y="100"/>
                    <a:pt x="142" y="125"/>
                    <a:pt x="171" y="137"/>
                  </a:cubicBezTo>
                  <a:cubicBezTo>
                    <a:pt x="170" y="163"/>
                    <a:pt x="154" y="183"/>
                    <a:pt x="154" y="183"/>
                  </a:cubicBezTo>
                  <a:cubicBezTo>
                    <a:pt x="153" y="185"/>
                    <a:pt x="153" y="188"/>
                    <a:pt x="154" y="189"/>
                  </a:cubicBezTo>
                  <a:cubicBezTo>
                    <a:pt x="156" y="191"/>
                    <a:pt x="158" y="191"/>
                    <a:pt x="160" y="191"/>
                  </a:cubicBezTo>
                  <a:cubicBezTo>
                    <a:pt x="185" y="179"/>
                    <a:pt x="201" y="164"/>
                    <a:pt x="208" y="143"/>
                  </a:cubicBezTo>
                  <a:cubicBezTo>
                    <a:pt x="214" y="142"/>
                    <a:pt x="219" y="142"/>
                    <a:pt x="224" y="141"/>
                  </a:cubicBezTo>
                  <a:cubicBezTo>
                    <a:pt x="237" y="163"/>
                    <a:pt x="261" y="177"/>
                    <a:pt x="289" y="179"/>
                  </a:cubicBezTo>
                  <a:cubicBezTo>
                    <a:pt x="296" y="193"/>
                    <a:pt x="306" y="205"/>
                    <a:pt x="322" y="216"/>
                  </a:cubicBezTo>
                  <a:close/>
                  <a:moveTo>
                    <a:pt x="293" y="170"/>
                  </a:moveTo>
                  <a:cubicBezTo>
                    <a:pt x="266" y="169"/>
                    <a:pt x="242" y="155"/>
                    <a:pt x="231" y="133"/>
                  </a:cubicBezTo>
                  <a:cubicBezTo>
                    <a:pt x="230" y="131"/>
                    <a:pt x="228" y="130"/>
                    <a:pt x="227" y="130"/>
                  </a:cubicBezTo>
                  <a:cubicBezTo>
                    <a:pt x="226" y="130"/>
                    <a:pt x="226" y="130"/>
                    <a:pt x="225" y="131"/>
                  </a:cubicBezTo>
                  <a:cubicBezTo>
                    <a:pt x="219" y="132"/>
                    <a:pt x="212" y="133"/>
                    <a:pt x="205" y="133"/>
                  </a:cubicBezTo>
                  <a:cubicBezTo>
                    <a:pt x="202" y="133"/>
                    <a:pt x="201" y="135"/>
                    <a:pt x="200" y="137"/>
                  </a:cubicBezTo>
                  <a:cubicBezTo>
                    <a:pt x="200" y="138"/>
                    <a:pt x="200" y="138"/>
                    <a:pt x="200" y="139"/>
                  </a:cubicBezTo>
                  <a:cubicBezTo>
                    <a:pt x="195" y="154"/>
                    <a:pt x="185" y="165"/>
                    <a:pt x="170" y="175"/>
                  </a:cubicBezTo>
                  <a:cubicBezTo>
                    <a:pt x="175" y="165"/>
                    <a:pt x="180" y="150"/>
                    <a:pt x="181" y="134"/>
                  </a:cubicBezTo>
                  <a:cubicBezTo>
                    <a:pt x="181" y="134"/>
                    <a:pt x="181" y="134"/>
                    <a:pt x="181" y="134"/>
                  </a:cubicBezTo>
                  <a:cubicBezTo>
                    <a:pt x="181" y="132"/>
                    <a:pt x="180" y="130"/>
                    <a:pt x="178" y="129"/>
                  </a:cubicBezTo>
                  <a:cubicBezTo>
                    <a:pt x="150" y="120"/>
                    <a:pt x="132" y="97"/>
                    <a:pt x="132" y="71"/>
                  </a:cubicBezTo>
                  <a:cubicBezTo>
                    <a:pt x="132" y="37"/>
                    <a:pt x="164" y="9"/>
                    <a:pt x="204" y="9"/>
                  </a:cubicBezTo>
                  <a:cubicBezTo>
                    <a:pt x="233" y="9"/>
                    <a:pt x="259" y="24"/>
                    <a:pt x="270" y="47"/>
                  </a:cubicBezTo>
                  <a:cubicBezTo>
                    <a:pt x="271" y="48"/>
                    <a:pt x="273" y="49"/>
                    <a:pt x="276" y="49"/>
                  </a:cubicBezTo>
                  <a:cubicBezTo>
                    <a:pt x="282" y="47"/>
                    <a:pt x="290" y="46"/>
                    <a:pt x="297" y="46"/>
                  </a:cubicBezTo>
                  <a:cubicBezTo>
                    <a:pt x="337" y="46"/>
                    <a:pt x="369" y="74"/>
                    <a:pt x="369" y="108"/>
                  </a:cubicBezTo>
                  <a:cubicBezTo>
                    <a:pt x="369" y="137"/>
                    <a:pt x="347" y="162"/>
                    <a:pt x="315" y="169"/>
                  </a:cubicBezTo>
                  <a:cubicBezTo>
                    <a:pt x="313" y="169"/>
                    <a:pt x="311" y="171"/>
                    <a:pt x="311" y="173"/>
                  </a:cubicBezTo>
                  <a:cubicBezTo>
                    <a:pt x="311" y="183"/>
                    <a:pt x="313" y="191"/>
                    <a:pt x="315" y="198"/>
                  </a:cubicBezTo>
                  <a:cubicBezTo>
                    <a:pt x="306" y="190"/>
                    <a:pt x="301" y="182"/>
                    <a:pt x="297" y="173"/>
                  </a:cubicBezTo>
                  <a:cubicBezTo>
                    <a:pt x="296" y="171"/>
                    <a:pt x="295" y="170"/>
                    <a:pt x="293" y="170"/>
                  </a:cubicBezTo>
                  <a:close/>
                  <a:moveTo>
                    <a:pt x="139" y="312"/>
                  </a:moveTo>
                  <a:cubicBezTo>
                    <a:pt x="128" y="309"/>
                    <a:pt x="124" y="290"/>
                    <a:pt x="124" y="279"/>
                  </a:cubicBezTo>
                  <a:cubicBezTo>
                    <a:pt x="135" y="267"/>
                    <a:pt x="142" y="250"/>
                    <a:pt x="142" y="232"/>
                  </a:cubicBezTo>
                  <a:cubicBezTo>
                    <a:pt x="142" y="195"/>
                    <a:pt x="124" y="171"/>
                    <a:pt x="96" y="171"/>
                  </a:cubicBezTo>
                  <a:cubicBezTo>
                    <a:pt x="67" y="171"/>
                    <a:pt x="49" y="195"/>
                    <a:pt x="49" y="232"/>
                  </a:cubicBezTo>
                  <a:cubicBezTo>
                    <a:pt x="49" y="251"/>
                    <a:pt x="57" y="268"/>
                    <a:pt x="68" y="279"/>
                  </a:cubicBezTo>
                  <a:cubicBezTo>
                    <a:pt x="67" y="293"/>
                    <a:pt x="63" y="308"/>
                    <a:pt x="54" y="311"/>
                  </a:cubicBezTo>
                  <a:cubicBezTo>
                    <a:pt x="10" y="320"/>
                    <a:pt x="0" y="342"/>
                    <a:pt x="0" y="359"/>
                  </a:cubicBezTo>
                  <a:cubicBezTo>
                    <a:pt x="0" y="362"/>
                    <a:pt x="3" y="364"/>
                    <a:pt x="5" y="364"/>
                  </a:cubicBezTo>
                  <a:cubicBezTo>
                    <a:pt x="186" y="364"/>
                    <a:pt x="186" y="364"/>
                    <a:pt x="186" y="364"/>
                  </a:cubicBezTo>
                  <a:cubicBezTo>
                    <a:pt x="189" y="364"/>
                    <a:pt x="191" y="362"/>
                    <a:pt x="191" y="359"/>
                  </a:cubicBezTo>
                  <a:cubicBezTo>
                    <a:pt x="191" y="343"/>
                    <a:pt x="182" y="321"/>
                    <a:pt x="139" y="312"/>
                  </a:cubicBezTo>
                  <a:close/>
                  <a:moveTo>
                    <a:pt x="59" y="232"/>
                  </a:moveTo>
                  <a:cubicBezTo>
                    <a:pt x="59" y="185"/>
                    <a:pt x="87" y="181"/>
                    <a:pt x="96" y="181"/>
                  </a:cubicBezTo>
                  <a:cubicBezTo>
                    <a:pt x="104" y="181"/>
                    <a:pt x="132" y="185"/>
                    <a:pt x="132" y="232"/>
                  </a:cubicBezTo>
                  <a:cubicBezTo>
                    <a:pt x="132" y="261"/>
                    <a:pt x="113" y="283"/>
                    <a:pt x="96" y="283"/>
                  </a:cubicBezTo>
                  <a:cubicBezTo>
                    <a:pt x="78" y="283"/>
                    <a:pt x="59" y="261"/>
                    <a:pt x="59" y="232"/>
                  </a:cubicBezTo>
                  <a:close/>
                  <a:moveTo>
                    <a:pt x="10" y="355"/>
                  </a:moveTo>
                  <a:cubicBezTo>
                    <a:pt x="12" y="338"/>
                    <a:pt x="28" y="326"/>
                    <a:pt x="56" y="320"/>
                  </a:cubicBezTo>
                  <a:cubicBezTo>
                    <a:pt x="56" y="320"/>
                    <a:pt x="56" y="320"/>
                    <a:pt x="56" y="320"/>
                  </a:cubicBezTo>
                  <a:cubicBezTo>
                    <a:pt x="69" y="316"/>
                    <a:pt x="75" y="301"/>
                    <a:pt x="77" y="286"/>
                  </a:cubicBezTo>
                  <a:cubicBezTo>
                    <a:pt x="83" y="290"/>
                    <a:pt x="89" y="292"/>
                    <a:pt x="96" y="292"/>
                  </a:cubicBezTo>
                  <a:cubicBezTo>
                    <a:pt x="102" y="292"/>
                    <a:pt x="109" y="290"/>
                    <a:pt x="115" y="286"/>
                  </a:cubicBezTo>
                  <a:cubicBezTo>
                    <a:pt x="117" y="302"/>
                    <a:pt x="123" y="317"/>
                    <a:pt x="136" y="321"/>
                  </a:cubicBezTo>
                  <a:cubicBezTo>
                    <a:pt x="137" y="321"/>
                    <a:pt x="137" y="321"/>
                    <a:pt x="137" y="321"/>
                  </a:cubicBezTo>
                  <a:cubicBezTo>
                    <a:pt x="164" y="326"/>
                    <a:pt x="179" y="338"/>
                    <a:pt x="181" y="355"/>
                  </a:cubicBezTo>
                  <a:lnTo>
                    <a:pt x="10" y="35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grpSp>
        <p:nvGrpSpPr>
          <p:cNvPr id="149" name="Group 148">
            <a:extLst>
              <a:ext uri="{FF2B5EF4-FFF2-40B4-BE49-F238E27FC236}">
                <a16:creationId xmlns:a16="http://schemas.microsoft.com/office/drawing/2014/main" id="{26204BDB-4F02-4A6C-97A9-809EC19A88BE}"/>
              </a:ext>
            </a:extLst>
          </p:cNvPr>
          <p:cNvGrpSpPr/>
          <p:nvPr/>
        </p:nvGrpSpPr>
        <p:grpSpPr>
          <a:xfrm>
            <a:off x="9031268" y="3181005"/>
            <a:ext cx="1060424" cy="1063229"/>
            <a:chOff x="7793207" y="4788285"/>
            <a:chExt cx="1060424" cy="1063229"/>
          </a:xfrm>
        </p:grpSpPr>
        <p:sp>
          <p:nvSpPr>
            <p:cNvPr id="150" name="Oval 149">
              <a:extLst>
                <a:ext uri="{FF2B5EF4-FFF2-40B4-BE49-F238E27FC236}">
                  <a16:creationId xmlns:a16="http://schemas.microsoft.com/office/drawing/2014/main" id="{72E50332-9F78-49CE-A9E5-419FC0D13A4E}"/>
                </a:ext>
              </a:extLst>
            </p:cNvPr>
            <p:cNvSpPr>
              <a:spLocks noChangeArrowheads="1"/>
            </p:cNvSpPr>
            <p:nvPr/>
          </p:nvSpPr>
          <p:spPr bwMode="auto">
            <a:xfrm flipV="1">
              <a:off x="7793207" y="4788285"/>
              <a:ext cx="1060424" cy="1063229"/>
            </a:xfrm>
            <a:prstGeom prst="ellipse">
              <a:avLst/>
            </a:prstGeom>
            <a:solidFill>
              <a:srgbClr val="0E4061"/>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51" name="Freeform 133">
              <a:extLst>
                <a:ext uri="{FF2B5EF4-FFF2-40B4-BE49-F238E27FC236}">
                  <a16:creationId xmlns:a16="http://schemas.microsoft.com/office/drawing/2014/main" id="{6A6DB23F-06E3-4D7C-B07A-E7D5754815A9}"/>
                </a:ext>
              </a:extLst>
            </p:cNvPr>
            <p:cNvSpPr>
              <a:spLocks noEditPoints="1"/>
            </p:cNvSpPr>
            <p:nvPr/>
          </p:nvSpPr>
          <p:spPr bwMode="auto">
            <a:xfrm>
              <a:off x="7978992" y="4952383"/>
              <a:ext cx="688854" cy="692589"/>
            </a:xfrm>
            <a:custGeom>
              <a:avLst/>
              <a:gdLst>
                <a:gd name="T0" fmla="*/ 534 w 534"/>
                <a:gd name="T1" fmla="*/ 211 h 536"/>
                <a:gd name="T2" fmla="*/ 533 w 534"/>
                <a:gd name="T3" fmla="*/ 209 h 536"/>
                <a:gd name="T4" fmla="*/ 532 w 534"/>
                <a:gd name="T5" fmla="*/ 208 h 536"/>
                <a:gd name="T6" fmla="*/ 532 w 534"/>
                <a:gd name="T7" fmla="*/ 207 h 536"/>
                <a:gd name="T8" fmla="*/ 531 w 534"/>
                <a:gd name="T9" fmla="*/ 207 h 536"/>
                <a:gd name="T10" fmla="*/ 465 w 534"/>
                <a:gd name="T11" fmla="*/ 93 h 536"/>
                <a:gd name="T12" fmla="*/ 391 w 534"/>
                <a:gd name="T13" fmla="*/ 86 h 536"/>
                <a:gd name="T14" fmla="*/ 219 w 534"/>
                <a:gd name="T15" fmla="*/ 23 h 536"/>
                <a:gd name="T16" fmla="*/ 76 w 534"/>
                <a:gd name="T17" fmla="*/ 86 h 536"/>
                <a:gd name="T18" fmla="*/ 69 w 534"/>
                <a:gd name="T19" fmla="*/ 150 h 536"/>
                <a:gd name="T20" fmla="*/ 2 w 534"/>
                <a:gd name="T21" fmla="*/ 207 h 536"/>
                <a:gd name="T22" fmla="*/ 1 w 534"/>
                <a:gd name="T23" fmla="*/ 208 h 536"/>
                <a:gd name="T24" fmla="*/ 1 w 534"/>
                <a:gd name="T25" fmla="*/ 209 h 536"/>
                <a:gd name="T26" fmla="*/ 0 w 534"/>
                <a:gd name="T27" fmla="*/ 210 h 536"/>
                <a:gd name="T28" fmla="*/ 0 w 534"/>
                <a:gd name="T29" fmla="*/ 212 h 536"/>
                <a:gd name="T30" fmla="*/ 0 w 534"/>
                <a:gd name="T31" fmla="*/ 529 h 536"/>
                <a:gd name="T32" fmla="*/ 527 w 534"/>
                <a:gd name="T33" fmla="*/ 536 h 536"/>
                <a:gd name="T34" fmla="*/ 534 w 534"/>
                <a:gd name="T35" fmla="*/ 212 h 536"/>
                <a:gd name="T36" fmla="*/ 520 w 534"/>
                <a:gd name="T37" fmla="*/ 227 h 536"/>
                <a:gd name="T38" fmla="*/ 373 w 534"/>
                <a:gd name="T39" fmla="*/ 352 h 536"/>
                <a:gd name="T40" fmla="*/ 516 w 534"/>
                <a:gd name="T41" fmla="*/ 212 h 536"/>
                <a:gd name="T42" fmla="*/ 465 w 534"/>
                <a:gd name="T43" fmla="*/ 168 h 536"/>
                <a:gd name="T44" fmla="*/ 228 w 534"/>
                <a:gd name="T45" fmla="*/ 33 h 536"/>
                <a:gd name="T46" fmla="*/ 369 w 534"/>
                <a:gd name="T47" fmla="*/ 86 h 536"/>
                <a:gd name="T48" fmla="*/ 228 w 534"/>
                <a:gd name="T49" fmla="*/ 33 h 536"/>
                <a:gd name="T50" fmla="*/ 451 w 534"/>
                <a:gd name="T51" fmla="*/ 267 h 536"/>
                <a:gd name="T52" fmla="*/ 316 w 534"/>
                <a:gd name="T53" fmla="*/ 303 h 536"/>
                <a:gd name="T54" fmla="*/ 171 w 534"/>
                <a:gd name="T55" fmla="*/ 344 h 536"/>
                <a:gd name="T56" fmla="*/ 83 w 534"/>
                <a:gd name="T57" fmla="*/ 100 h 536"/>
                <a:gd name="T58" fmla="*/ 14 w 534"/>
                <a:gd name="T59" fmla="*/ 227 h 536"/>
                <a:gd name="T60" fmla="*/ 14 w 534"/>
                <a:gd name="T61" fmla="*/ 477 h 536"/>
                <a:gd name="T62" fmla="*/ 69 w 534"/>
                <a:gd name="T63" fmla="*/ 256 h 536"/>
                <a:gd name="T64" fmla="*/ 69 w 534"/>
                <a:gd name="T65" fmla="*/ 169 h 536"/>
                <a:gd name="T66" fmla="*/ 14 w 534"/>
                <a:gd name="T67" fmla="*/ 522 h 536"/>
                <a:gd name="T68" fmla="*/ 228 w 534"/>
                <a:gd name="T69" fmla="*/ 314 h 536"/>
                <a:gd name="T70" fmla="*/ 520 w 534"/>
                <a:gd name="T71" fmla="*/ 496 h 536"/>
                <a:gd name="T72" fmla="*/ 14 w 534"/>
                <a:gd name="T73" fmla="*/ 5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534" y="212"/>
                  </a:moveTo>
                  <a:cubicBezTo>
                    <a:pt x="534" y="211"/>
                    <a:pt x="534" y="211"/>
                    <a:pt x="534" y="211"/>
                  </a:cubicBezTo>
                  <a:cubicBezTo>
                    <a:pt x="533" y="211"/>
                    <a:pt x="533" y="210"/>
                    <a:pt x="533" y="210"/>
                  </a:cubicBezTo>
                  <a:cubicBezTo>
                    <a:pt x="533" y="210"/>
                    <a:pt x="533" y="210"/>
                    <a:pt x="533" y="209"/>
                  </a:cubicBezTo>
                  <a:cubicBezTo>
                    <a:pt x="533" y="209"/>
                    <a:pt x="533" y="209"/>
                    <a:pt x="533" y="209"/>
                  </a:cubicBezTo>
                  <a:cubicBezTo>
                    <a:pt x="533" y="209"/>
                    <a:pt x="533" y="208"/>
                    <a:pt x="532" y="208"/>
                  </a:cubicBezTo>
                  <a:cubicBezTo>
                    <a:pt x="532" y="208"/>
                    <a:pt x="532" y="208"/>
                    <a:pt x="532" y="208"/>
                  </a:cubicBezTo>
                  <a:cubicBezTo>
                    <a:pt x="532" y="208"/>
                    <a:pt x="532" y="207"/>
                    <a:pt x="532" y="207"/>
                  </a:cubicBezTo>
                  <a:cubicBezTo>
                    <a:pt x="532" y="207"/>
                    <a:pt x="532" y="207"/>
                    <a:pt x="532" y="207"/>
                  </a:cubicBezTo>
                  <a:cubicBezTo>
                    <a:pt x="531" y="207"/>
                    <a:pt x="531" y="207"/>
                    <a:pt x="531" y="207"/>
                  </a:cubicBezTo>
                  <a:cubicBezTo>
                    <a:pt x="465" y="150"/>
                    <a:pt x="465" y="150"/>
                    <a:pt x="465" y="150"/>
                  </a:cubicBezTo>
                  <a:cubicBezTo>
                    <a:pt x="465" y="93"/>
                    <a:pt x="465" y="93"/>
                    <a:pt x="465" y="93"/>
                  </a:cubicBezTo>
                  <a:cubicBezTo>
                    <a:pt x="465" y="89"/>
                    <a:pt x="461" y="86"/>
                    <a:pt x="458" y="86"/>
                  </a:cubicBezTo>
                  <a:cubicBezTo>
                    <a:pt x="391" y="86"/>
                    <a:pt x="391" y="86"/>
                    <a:pt x="391" y="86"/>
                  </a:cubicBezTo>
                  <a:cubicBezTo>
                    <a:pt x="316" y="23"/>
                    <a:pt x="316" y="23"/>
                    <a:pt x="316" y="23"/>
                  </a:cubicBezTo>
                  <a:cubicBezTo>
                    <a:pt x="289" y="0"/>
                    <a:pt x="246" y="0"/>
                    <a:pt x="219" y="23"/>
                  </a:cubicBezTo>
                  <a:cubicBezTo>
                    <a:pt x="144" y="86"/>
                    <a:pt x="144" y="86"/>
                    <a:pt x="144" y="86"/>
                  </a:cubicBezTo>
                  <a:cubicBezTo>
                    <a:pt x="76" y="86"/>
                    <a:pt x="76" y="86"/>
                    <a:pt x="76" y="86"/>
                  </a:cubicBezTo>
                  <a:cubicBezTo>
                    <a:pt x="72" y="86"/>
                    <a:pt x="69" y="89"/>
                    <a:pt x="69" y="93"/>
                  </a:cubicBezTo>
                  <a:cubicBezTo>
                    <a:pt x="69" y="150"/>
                    <a:pt x="69" y="150"/>
                    <a:pt x="69" y="150"/>
                  </a:cubicBezTo>
                  <a:cubicBezTo>
                    <a:pt x="2" y="207"/>
                    <a:pt x="2" y="207"/>
                    <a:pt x="2" y="207"/>
                  </a:cubicBezTo>
                  <a:cubicBezTo>
                    <a:pt x="2" y="207"/>
                    <a:pt x="2" y="207"/>
                    <a:pt x="2" y="207"/>
                  </a:cubicBezTo>
                  <a:cubicBezTo>
                    <a:pt x="2" y="207"/>
                    <a:pt x="2" y="207"/>
                    <a:pt x="1" y="207"/>
                  </a:cubicBezTo>
                  <a:cubicBezTo>
                    <a:pt x="1" y="207"/>
                    <a:pt x="1" y="208"/>
                    <a:pt x="1" y="208"/>
                  </a:cubicBezTo>
                  <a:cubicBezTo>
                    <a:pt x="1" y="208"/>
                    <a:pt x="1" y="208"/>
                    <a:pt x="1" y="208"/>
                  </a:cubicBezTo>
                  <a:cubicBezTo>
                    <a:pt x="1" y="208"/>
                    <a:pt x="1" y="209"/>
                    <a:pt x="1" y="209"/>
                  </a:cubicBezTo>
                  <a:cubicBezTo>
                    <a:pt x="0" y="209"/>
                    <a:pt x="0" y="209"/>
                    <a:pt x="0" y="209"/>
                  </a:cubicBezTo>
                  <a:cubicBezTo>
                    <a:pt x="0" y="210"/>
                    <a:pt x="0" y="210"/>
                    <a:pt x="0" y="210"/>
                  </a:cubicBezTo>
                  <a:cubicBezTo>
                    <a:pt x="0" y="210"/>
                    <a:pt x="0" y="211"/>
                    <a:pt x="0" y="211"/>
                  </a:cubicBezTo>
                  <a:cubicBezTo>
                    <a:pt x="0" y="211"/>
                    <a:pt x="0" y="211"/>
                    <a:pt x="0" y="212"/>
                  </a:cubicBezTo>
                  <a:cubicBezTo>
                    <a:pt x="0" y="212"/>
                    <a:pt x="0" y="212"/>
                    <a:pt x="0" y="212"/>
                  </a:cubicBezTo>
                  <a:cubicBezTo>
                    <a:pt x="0" y="529"/>
                    <a:pt x="0" y="529"/>
                    <a:pt x="0" y="529"/>
                  </a:cubicBezTo>
                  <a:cubicBezTo>
                    <a:pt x="0" y="533"/>
                    <a:pt x="3" y="536"/>
                    <a:pt x="7" y="536"/>
                  </a:cubicBezTo>
                  <a:cubicBezTo>
                    <a:pt x="527" y="536"/>
                    <a:pt x="527" y="536"/>
                    <a:pt x="527" y="536"/>
                  </a:cubicBezTo>
                  <a:cubicBezTo>
                    <a:pt x="530" y="536"/>
                    <a:pt x="534" y="533"/>
                    <a:pt x="534" y="529"/>
                  </a:cubicBezTo>
                  <a:cubicBezTo>
                    <a:pt x="534" y="212"/>
                    <a:pt x="534" y="212"/>
                    <a:pt x="534" y="212"/>
                  </a:cubicBezTo>
                  <a:cubicBezTo>
                    <a:pt x="534" y="212"/>
                    <a:pt x="534" y="212"/>
                    <a:pt x="534" y="212"/>
                  </a:cubicBezTo>
                  <a:close/>
                  <a:moveTo>
                    <a:pt x="520" y="227"/>
                  </a:moveTo>
                  <a:cubicBezTo>
                    <a:pt x="520" y="477"/>
                    <a:pt x="520" y="477"/>
                    <a:pt x="520" y="477"/>
                  </a:cubicBezTo>
                  <a:cubicBezTo>
                    <a:pt x="373" y="352"/>
                    <a:pt x="373" y="352"/>
                    <a:pt x="373" y="352"/>
                  </a:cubicBezTo>
                  <a:lnTo>
                    <a:pt x="520" y="227"/>
                  </a:lnTo>
                  <a:close/>
                  <a:moveTo>
                    <a:pt x="516" y="212"/>
                  </a:moveTo>
                  <a:cubicBezTo>
                    <a:pt x="465" y="255"/>
                    <a:pt x="465" y="255"/>
                    <a:pt x="465" y="255"/>
                  </a:cubicBezTo>
                  <a:cubicBezTo>
                    <a:pt x="465" y="168"/>
                    <a:pt x="465" y="168"/>
                    <a:pt x="465" y="168"/>
                  </a:cubicBezTo>
                  <a:lnTo>
                    <a:pt x="516" y="212"/>
                  </a:lnTo>
                  <a:close/>
                  <a:moveTo>
                    <a:pt x="228" y="33"/>
                  </a:moveTo>
                  <a:cubicBezTo>
                    <a:pt x="250" y="15"/>
                    <a:pt x="285" y="15"/>
                    <a:pt x="307" y="33"/>
                  </a:cubicBezTo>
                  <a:cubicBezTo>
                    <a:pt x="369" y="86"/>
                    <a:pt x="369" y="86"/>
                    <a:pt x="369" y="86"/>
                  </a:cubicBezTo>
                  <a:cubicBezTo>
                    <a:pt x="166" y="86"/>
                    <a:pt x="166" y="86"/>
                    <a:pt x="166" y="86"/>
                  </a:cubicBezTo>
                  <a:lnTo>
                    <a:pt x="228" y="33"/>
                  </a:lnTo>
                  <a:close/>
                  <a:moveTo>
                    <a:pt x="451" y="100"/>
                  </a:moveTo>
                  <a:cubicBezTo>
                    <a:pt x="451" y="267"/>
                    <a:pt x="451" y="267"/>
                    <a:pt x="451" y="267"/>
                  </a:cubicBezTo>
                  <a:cubicBezTo>
                    <a:pt x="362" y="342"/>
                    <a:pt x="362" y="342"/>
                    <a:pt x="362" y="342"/>
                  </a:cubicBezTo>
                  <a:cubicBezTo>
                    <a:pt x="316" y="303"/>
                    <a:pt x="316" y="303"/>
                    <a:pt x="316" y="303"/>
                  </a:cubicBezTo>
                  <a:cubicBezTo>
                    <a:pt x="289" y="280"/>
                    <a:pt x="246" y="280"/>
                    <a:pt x="219" y="303"/>
                  </a:cubicBezTo>
                  <a:cubicBezTo>
                    <a:pt x="171" y="344"/>
                    <a:pt x="171" y="344"/>
                    <a:pt x="171" y="344"/>
                  </a:cubicBezTo>
                  <a:cubicBezTo>
                    <a:pt x="83" y="268"/>
                    <a:pt x="83" y="268"/>
                    <a:pt x="83" y="268"/>
                  </a:cubicBezTo>
                  <a:cubicBezTo>
                    <a:pt x="83" y="100"/>
                    <a:pt x="83" y="100"/>
                    <a:pt x="83" y="100"/>
                  </a:cubicBezTo>
                  <a:lnTo>
                    <a:pt x="451" y="100"/>
                  </a:lnTo>
                  <a:close/>
                  <a:moveTo>
                    <a:pt x="14" y="227"/>
                  </a:moveTo>
                  <a:cubicBezTo>
                    <a:pt x="161" y="353"/>
                    <a:pt x="161" y="353"/>
                    <a:pt x="161" y="353"/>
                  </a:cubicBezTo>
                  <a:cubicBezTo>
                    <a:pt x="14" y="477"/>
                    <a:pt x="14" y="477"/>
                    <a:pt x="14" y="477"/>
                  </a:cubicBezTo>
                  <a:lnTo>
                    <a:pt x="14" y="227"/>
                  </a:lnTo>
                  <a:close/>
                  <a:moveTo>
                    <a:pt x="69" y="256"/>
                  </a:moveTo>
                  <a:cubicBezTo>
                    <a:pt x="18" y="212"/>
                    <a:pt x="18" y="212"/>
                    <a:pt x="18" y="212"/>
                  </a:cubicBezTo>
                  <a:cubicBezTo>
                    <a:pt x="69" y="169"/>
                    <a:pt x="69" y="169"/>
                    <a:pt x="69" y="169"/>
                  </a:cubicBezTo>
                  <a:lnTo>
                    <a:pt x="69" y="256"/>
                  </a:lnTo>
                  <a:close/>
                  <a:moveTo>
                    <a:pt x="14" y="522"/>
                  </a:moveTo>
                  <a:cubicBezTo>
                    <a:pt x="14" y="496"/>
                    <a:pt x="14" y="496"/>
                    <a:pt x="14" y="496"/>
                  </a:cubicBezTo>
                  <a:cubicBezTo>
                    <a:pt x="228" y="314"/>
                    <a:pt x="228" y="314"/>
                    <a:pt x="228" y="314"/>
                  </a:cubicBezTo>
                  <a:cubicBezTo>
                    <a:pt x="250" y="295"/>
                    <a:pt x="285" y="295"/>
                    <a:pt x="307" y="314"/>
                  </a:cubicBezTo>
                  <a:cubicBezTo>
                    <a:pt x="520" y="496"/>
                    <a:pt x="520" y="496"/>
                    <a:pt x="520" y="496"/>
                  </a:cubicBezTo>
                  <a:cubicBezTo>
                    <a:pt x="520" y="522"/>
                    <a:pt x="520" y="522"/>
                    <a:pt x="520" y="522"/>
                  </a:cubicBezTo>
                  <a:lnTo>
                    <a:pt x="14" y="5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grpSp>
        <p:nvGrpSpPr>
          <p:cNvPr id="152" name="Group 151">
            <a:extLst>
              <a:ext uri="{FF2B5EF4-FFF2-40B4-BE49-F238E27FC236}">
                <a16:creationId xmlns:a16="http://schemas.microsoft.com/office/drawing/2014/main" id="{56AD5E87-35A1-48E9-81CC-A9B10083277C}"/>
              </a:ext>
            </a:extLst>
          </p:cNvPr>
          <p:cNvGrpSpPr/>
          <p:nvPr/>
        </p:nvGrpSpPr>
        <p:grpSpPr>
          <a:xfrm>
            <a:off x="7812415" y="4283169"/>
            <a:ext cx="1060424" cy="1063229"/>
            <a:chOff x="6528048" y="5478157"/>
            <a:chExt cx="1060424" cy="1063229"/>
          </a:xfrm>
        </p:grpSpPr>
        <p:sp>
          <p:nvSpPr>
            <p:cNvPr id="153" name="Oval 152">
              <a:extLst>
                <a:ext uri="{FF2B5EF4-FFF2-40B4-BE49-F238E27FC236}">
                  <a16:creationId xmlns:a16="http://schemas.microsoft.com/office/drawing/2014/main" id="{7206608A-CDDF-48DA-9AE9-9663EF32F2DC}"/>
                </a:ext>
              </a:extLst>
            </p:cNvPr>
            <p:cNvSpPr>
              <a:spLocks noChangeArrowheads="1"/>
            </p:cNvSpPr>
            <p:nvPr/>
          </p:nvSpPr>
          <p:spPr bwMode="auto">
            <a:xfrm flipV="1">
              <a:off x="6528048" y="5478157"/>
              <a:ext cx="1060424" cy="1063229"/>
            </a:xfrm>
            <a:prstGeom prst="ellipse">
              <a:avLst/>
            </a:prstGeom>
            <a:solidFill>
              <a:srgbClr val="131E4F"/>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54" name="Freeform 26">
              <a:extLst>
                <a:ext uri="{FF2B5EF4-FFF2-40B4-BE49-F238E27FC236}">
                  <a16:creationId xmlns:a16="http://schemas.microsoft.com/office/drawing/2014/main" id="{3152AE56-FCB8-41A7-8697-2C134EBFF4A0}"/>
                </a:ext>
              </a:extLst>
            </p:cNvPr>
            <p:cNvSpPr>
              <a:spLocks noEditPoints="1"/>
            </p:cNvSpPr>
            <p:nvPr/>
          </p:nvSpPr>
          <p:spPr bwMode="auto">
            <a:xfrm>
              <a:off x="6841740" y="5673982"/>
              <a:ext cx="433040" cy="671579"/>
            </a:xfrm>
            <a:custGeom>
              <a:avLst/>
              <a:gdLst>
                <a:gd name="T0" fmla="*/ 110 w 419"/>
                <a:gd name="T1" fmla="*/ 651 h 651"/>
                <a:gd name="T2" fmla="*/ 0 w 419"/>
                <a:gd name="T3" fmla="*/ 538 h 651"/>
                <a:gd name="T4" fmla="*/ 7 w 419"/>
                <a:gd name="T5" fmla="*/ 531 h 651"/>
                <a:gd name="T6" fmla="*/ 14 w 419"/>
                <a:gd name="T7" fmla="*/ 538 h 651"/>
                <a:gd name="T8" fmla="*/ 110 w 419"/>
                <a:gd name="T9" fmla="*/ 637 h 651"/>
                <a:gd name="T10" fmla="*/ 243 w 419"/>
                <a:gd name="T11" fmla="*/ 519 h 651"/>
                <a:gd name="T12" fmla="*/ 307 w 419"/>
                <a:gd name="T13" fmla="*/ 429 h 651"/>
                <a:gd name="T14" fmla="*/ 405 w 419"/>
                <a:gd name="T15" fmla="*/ 226 h 651"/>
                <a:gd name="T16" fmla="*/ 216 w 419"/>
                <a:gd name="T17" fmla="*/ 14 h 651"/>
                <a:gd name="T18" fmla="*/ 48 w 419"/>
                <a:gd name="T19" fmla="*/ 173 h 651"/>
                <a:gd name="T20" fmla="*/ 41 w 419"/>
                <a:gd name="T21" fmla="*/ 180 h 651"/>
                <a:gd name="T22" fmla="*/ 34 w 419"/>
                <a:gd name="T23" fmla="*/ 173 h 651"/>
                <a:gd name="T24" fmla="*/ 216 w 419"/>
                <a:gd name="T25" fmla="*/ 0 h 651"/>
                <a:gd name="T26" fmla="*/ 350 w 419"/>
                <a:gd name="T27" fmla="*/ 52 h 651"/>
                <a:gd name="T28" fmla="*/ 419 w 419"/>
                <a:gd name="T29" fmla="*/ 226 h 651"/>
                <a:gd name="T30" fmla="*/ 318 w 419"/>
                <a:gd name="T31" fmla="*/ 438 h 651"/>
                <a:gd name="T32" fmla="*/ 256 w 419"/>
                <a:gd name="T33" fmla="*/ 523 h 651"/>
                <a:gd name="T34" fmla="*/ 110 w 419"/>
                <a:gd name="T35" fmla="*/ 651 h 651"/>
                <a:gd name="T36" fmla="*/ 99 w 419"/>
                <a:gd name="T37" fmla="*/ 414 h 651"/>
                <a:gd name="T38" fmla="*/ 131 w 419"/>
                <a:gd name="T39" fmla="*/ 402 h 651"/>
                <a:gd name="T40" fmla="*/ 165 w 419"/>
                <a:gd name="T41" fmla="*/ 350 h 651"/>
                <a:gd name="T42" fmla="*/ 148 w 419"/>
                <a:gd name="T43" fmla="*/ 306 h 651"/>
                <a:gd name="T44" fmla="*/ 135 w 419"/>
                <a:gd name="T45" fmla="*/ 274 h 651"/>
                <a:gd name="T46" fmla="*/ 233 w 419"/>
                <a:gd name="T47" fmla="*/ 111 h 651"/>
                <a:gd name="T48" fmla="*/ 314 w 419"/>
                <a:gd name="T49" fmla="*/ 192 h 651"/>
                <a:gd name="T50" fmla="*/ 322 w 419"/>
                <a:gd name="T51" fmla="*/ 198 h 651"/>
                <a:gd name="T52" fmla="*/ 328 w 419"/>
                <a:gd name="T53" fmla="*/ 191 h 651"/>
                <a:gd name="T54" fmla="*/ 233 w 419"/>
                <a:gd name="T55" fmla="*/ 97 h 651"/>
                <a:gd name="T56" fmla="*/ 121 w 419"/>
                <a:gd name="T57" fmla="*/ 274 h 651"/>
                <a:gd name="T58" fmla="*/ 138 w 419"/>
                <a:gd name="T59" fmla="*/ 317 h 651"/>
                <a:gd name="T60" fmla="*/ 151 w 419"/>
                <a:gd name="T61" fmla="*/ 350 h 651"/>
                <a:gd name="T62" fmla="*/ 97 w 419"/>
                <a:gd name="T63" fmla="*/ 400 h 651"/>
                <a:gd name="T64" fmla="*/ 91 w 419"/>
                <a:gd name="T65" fmla="*/ 408 h 651"/>
                <a:gd name="T66" fmla="*/ 98 w 419"/>
                <a:gd name="T67" fmla="*/ 414 h 651"/>
                <a:gd name="T68" fmla="*/ 99 w 419"/>
                <a:gd name="T69" fmla="*/ 414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9" h="651">
                  <a:moveTo>
                    <a:pt x="110" y="651"/>
                  </a:moveTo>
                  <a:cubicBezTo>
                    <a:pt x="52" y="651"/>
                    <a:pt x="0" y="574"/>
                    <a:pt x="0" y="538"/>
                  </a:cubicBezTo>
                  <a:cubicBezTo>
                    <a:pt x="0" y="534"/>
                    <a:pt x="4" y="531"/>
                    <a:pt x="7" y="531"/>
                  </a:cubicBezTo>
                  <a:cubicBezTo>
                    <a:pt x="11" y="531"/>
                    <a:pt x="14" y="534"/>
                    <a:pt x="14" y="538"/>
                  </a:cubicBezTo>
                  <a:cubicBezTo>
                    <a:pt x="14" y="569"/>
                    <a:pt x="63" y="637"/>
                    <a:pt x="110" y="637"/>
                  </a:cubicBezTo>
                  <a:cubicBezTo>
                    <a:pt x="168" y="637"/>
                    <a:pt x="217" y="593"/>
                    <a:pt x="243" y="519"/>
                  </a:cubicBezTo>
                  <a:cubicBezTo>
                    <a:pt x="254" y="486"/>
                    <a:pt x="280" y="458"/>
                    <a:pt x="307" y="429"/>
                  </a:cubicBezTo>
                  <a:cubicBezTo>
                    <a:pt x="353" y="379"/>
                    <a:pt x="405" y="324"/>
                    <a:pt x="405" y="226"/>
                  </a:cubicBezTo>
                  <a:cubicBezTo>
                    <a:pt x="405" y="58"/>
                    <a:pt x="282" y="14"/>
                    <a:pt x="216" y="14"/>
                  </a:cubicBezTo>
                  <a:cubicBezTo>
                    <a:pt x="134" y="14"/>
                    <a:pt x="48" y="96"/>
                    <a:pt x="48" y="173"/>
                  </a:cubicBezTo>
                  <a:cubicBezTo>
                    <a:pt x="48" y="177"/>
                    <a:pt x="45" y="180"/>
                    <a:pt x="41" y="180"/>
                  </a:cubicBezTo>
                  <a:cubicBezTo>
                    <a:pt x="37" y="180"/>
                    <a:pt x="34" y="177"/>
                    <a:pt x="34" y="173"/>
                  </a:cubicBezTo>
                  <a:cubicBezTo>
                    <a:pt x="34" y="89"/>
                    <a:pt x="128" y="0"/>
                    <a:pt x="216" y="0"/>
                  </a:cubicBezTo>
                  <a:cubicBezTo>
                    <a:pt x="265" y="0"/>
                    <a:pt x="314" y="19"/>
                    <a:pt x="350" y="52"/>
                  </a:cubicBezTo>
                  <a:cubicBezTo>
                    <a:pt x="381" y="80"/>
                    <a:pt x="419" y="133"/>
                    <a:pt x="419" y="226"/>
                  </a:cubicBezTo>
                  <a:cubicBezTo>
                    <a:pt x="419" y="329"/>
                    <a:pt x="365" y="387"/>
                    <a:pt x="318" y="438"/>
                  </a:cubicBezTo>
                  <a:cubicBezTo>
                    <a:pt x="291" y="466"/>
                    <a:pt x="267" y="493"/>
                    <a:pt x="256" y="523"/>
                  </a:cubicBezTo>
                  <a:cubicBezTo>
                    <a:pt x="229" y="603"/>
                    <a:pt x="174" y="651"/>
                    <a:pt x="110" y="651"/>
                  </a:cubicBezTo>
                  <a:close/>
                  <a:moveTo>
                    <a:pt x="99" y="414"/>
                  </a:moveTo>
                  <a:cubicBezTo>
                    <a:pt x="100" y="414"/>
                    <a:pt x="116" y="411"/>
                    <a:pt x="131" y="402"/>
                  </a:cubicBezTo>
                  <a:cubicBezTo>
                    <a:pt x="153" y="390"/>
                    <a:pt x="165" y="372"/>
                    <a:pt x="165" y="350"/>
                  </a:cubicBezTo>
                  <a:cubicBezTo>
                    <a:pt x="165" y="323"/>
                    <a:pt x="156" y="314"/>
                    <a:pt x="148" y="306"/>
                  </a:cubicBezTo>
                  <a:cubicBezTo>
                    <a:pt x="141" y="300"/>
                    <a:pt x="135" y="294"/>
                    <a:pt x="135" y="274"/>
                  </a:cubicBezTo>
                  <a:cubicBezTo>
                    <a:pt x="135" y="145"/>
                    <a:pt x="199" y="111"/>
                    <a:pt x="233" y="111"/>
                  </a:cubicBezTo>
                  <a:cubicBezTo>
                    <a:pt x="266" y="111"/>
                    <a:pt x="307" y="125"/>
                    <a:pt x="314" y="192"/>
                  </a:cubicBezTo>
                  <a:cubicBezTo>
                    <a:pt x="315" y="196"/>
                    <a:pt x="318" y="199"/>
                    <a:pt x="322" y="198"/>
                  </a:cubicBezTo>
                  <a:cubicBezTo>
                    <a:pt x="326" y="198"/>
                    <a:pt x="329" y="195"/>
                    <a:pt x="328" y="191"/>
                  </a:cubicBezTo>
                  <a:cubicBezTo>
                    <a:pt x="320" y="109"/>
                    <a:pt x="265" y="97"/>
                    <a:pt x="233" y="97"/>
                  </a:cubicBezTo>
                  <a:cubicBezTo>
                    <a:pt x="195" y="97"/>
                    <a:pt x="121" y="134"/>
                    <a:pt x="121" y="274"/>
                  </a:cubicBezTo>
                  <a:cubicBezTo>
                    <a:pt x="121" y="300"/>
                    <a:pt x="130" y="309"/>
                    <a:pt x="138" y="317"/>
                  </a:cubicBezTo>
                  <a:cubicBezTo>
                    <a:pt x="145" y="323"/>
                    <a:pt x="151" y="329"/>
                    <a:pt x="151" y="350"/>
                  </a:cubicBezTo>
                  <a:cubicBezTo>
                    <a:pt x="151" y="391"/>
                    <a:pt x="99" y="399"/>
                    <a:pt x="97" y="400"/>
                  </a:cubicBezTo>
                  <a:cubicBezTo>
                    <a:pt x="93" y="400"/>
                    <a:pt x="91" y="404"/>
                    <a:pt x="91" y="408"/>
                  </a:cubicBezTo>
                  <a:cubicBezTo>
                    <a:pt x="92" y="411"/>
                    <a:pt x="95" y="414"/>
                    <a:pt x="98" y="414"/>
                  </a:cubicBezTo>
                  <a:cubicBezTo>
                    <a:pt x="99" y="414"/>
                    <a:pt x="99" y="414"/>
                    <a:pt x="99" y="41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grpSp>
        <p:nvGrpSpPr>
          <p:cNvPr id="155" name="Group 154">
            <a:extLst>
              <a:ext uri="{FF2B5EF4-FFF2-40B4-BE49-F238E27FC236}">
                <a16:creationId xmlns:a16="http://schemas.microsoft.com/office/drawing/2014/main" id="{4328626D-D822-49A4-BBCB-0205081A348B}"/>
              </a:ext>
            </a:extLst>
          </p:cNvPr>
          <p:cNvGrpSpPr/>
          <p:nvPr/>
        </p:nvGrpSpPr>
        <p:grpSpPr>
          <a:xfrm>
            <a:off x="6331232" y="4395221"/>
            <a:ext cx="1060424" cy="1063229"/>
            <a:chOff x="4583832" y="5478157"/>
            <a:chExt cx="1060424" cy="1063229"/>
          </a:xfrm>
        </p:grpSpPr>
        <p:sp>
          <p:nvSpPr>
            <p:cNvPr id="156" name="Oval 155">
              <a:extLst>
                <a:ext uri="{FF2B5EF4-FFF2-40B4-BE49-F238E27FC236}">
                  <a16:creationId xmlns:a16="http://schemas.microsoft.com/office/drawing/2014/main" id="{DD720420-F062-4EF8-B1A2-854CAC9AE718}"/>
                </a:ext>
              </a:extLst>
            </p:cNvPr>
            <p:cNvSpPr>
              <a:spLocks noChangeArrowheads="1"/>
            </p:cNvSpPr>
            <p:nvPr/>
          </p:nvSpPr>
          <p:spPr bwMode="auto">
            <a:xfrm flipV="1">
              <a:off x="4583832" y="5478157"/>
              <a:ext cx="1060424" cy="1063229"/>
            </a:xfrm>
            <a:prstGeom prst="ellipse">
              <a:avLst/>
            </a:prstGeom>
            <a:solidFill>
              <a:srgbClr val="093C48"/>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57" name="Freeform 43">
              <a:extLst>
                <a:ext uri="{FF2B5EF4-FFF2-40B4-BE49-F238E27FC236}">
                  <a16:creationId xmlns:a16="http://schemas.microsoft.com/office/drawing/2014/main" id="{E6F23C59-5D84-424A-A6F7-0C64AF67C30A}"/>
                </a:ext>
              </a:extLst>
            </p:cNvPr>
            <p:cNvSpPr>
              <a:spLocks noEditPoints="1"/>
            </p:cNvSpPr>
            <p:nvPr/>
          </p:nvSpPr>
          <p:spPr bwMode="auto">
            <a:xfrm>
              <a:off x="4765443" y="5660192"/>
              <a:ext cx="697203" cy="699158"/>
            </a:xfrm>
            <a:custGeom>
              <a:avLst/>
              <a:gdLst>
                <a:gd name="T0" fmla="*/ 311 w 453"/>
                <a:gd name="T1" fmla="*/ 43 h 454"/>
                <a:gd name="T2" fmla="*/ 354 w 453"/>
                <a:gd name="T3" fmla="*/ 77 h 454"/>
                <a:gd name="T4" fmla="*/ 448 w 453"/>
                <a:gd name="T5" fmla="*/ 177 h 454"/>
                <a:gd name="T6" fmla="*/ 304 w 453"/>
                <a:gd name="T7" fmla="*/ 122 h 454"/>
                <a:gd name="T8" fmla="*/ 185 w 453"/>
                <a:gd name="T9" fmla="*/ 185 h 454"/>
                <a:gd name="T10" fmla="*/ 97 w 453"/>
                <a:gd name="T11" fmla="*/ 96 h 454"/>
                <a:gd name="T12" fmla="*/ 4 w 453"/>
                <a:gd name="T13" fmla="*/ 204 h 454"/>
                <a:gd name="T14" fmla="*/ 51 w 453"/>
                <a:gd name="T15" fmla="*/ 436 h 454"/>
                <a:gd name="T16" fmla="*/ 100 w 453"/>
                <a:gd name="T17" fmla="*/ 342 h 454"/>
                <a:gd name="T18" fmla="*/ 149 w 453"/>
                <a:gd name="T19" fmla="*/ 437 h 454"/>
                <a:gd name="T20" fmla="*/ 157 w 453"/>
                <a:gd name="T21" fmla="*/ 219 h 454"/>
                <a:gd name="T22" fmla="*/ 237 w 453"/>
                <a:gd name="T23" fmla="*/ 252 h 454"/>
                <a:gd name="T24" fmla="*/ 303 w 453"/>
                <a:gd name="T25" fmla="*/ 436 h 454"/>
                <a:gd name="T26" fmla="*/ 353 w 453"/>
                <a:gd name="T27" fmla="*/ 342 h 454"/>
                <a:gd name="T28" fmla="*/ 402 w 453"/>
                <a:gd name="T29" fmla="*/ 437 h 454"/>
                <a:gd name="T30" fmla="*/ 418 w 453"/>
                <a:gd name="T31" fmla="*/ 277 h 454"/>
                <a:gd name="T32" fmla="*/ 220 w 453"/>
                <a:gd name="T33" fmla="*/ 243 h 454"/>
                <a:gd name="T34" fmla="*/ 137 w 453"/>
                <a:gd name="T35" fmla="*/ 145 h 454"/>
                <a:gd name="T36" fmla="*/ 133 w 453"/>
                <a:gd name="T37" fmla="*/ 185 h 454"/>
                <a:gd name="T38" fmla="*/ 140 w 453"/>
                <a:gd name="T39" fmla="*/ 436 h 454"/>
                <a:gd name="T40" fmla="*/ 105 w 453"/>
                <a:gd name="T41" fmla="*/ 281 h 454"/>
                <a:gd name="T42" fmla="*/ 72 w 453"/>
                <a:gd name="T43" fmla="*/ 444 h 454"/>
                <a:gd name="T44" fmla="*/ 61 w 453"/>
                <a:gd name="T45" fmla="*/ 386 h 454"/>
                <a:gd name="T46" fmla="*/ 62 w 453"/>
                <a:gd name="T47" fmla="*/ 249 h 454"/>
                <a:gd name="T48" fmla="*/ 35 w 453"/>
                <a:gd name="T49" fmla="*/ 193 h 454"/>
                <a:gd name="T50" fmla="*/ 53 w 453"/>
                <a:gd name="T51" fmla="*/ 252 h 454"/>
                <a:gd name="T52" fmla="*/ 53 w 453"/>
                <a:gd name="T53" fmla="*/ 276 h 454"/>
                <a:gd name="T54" fmla="*/ 47 w 453"/>
                <a:gd name="T55" fmla="*/ 128 h 454"/>
                <a:gd name="T56" fmla="*/ 141 w 453"/>
                <a:gd name="T57" fmla="*/ 127 h 454"/>
                <a:gd name="T58" fmla="*/ 222 w 453"/>
                <a:gd name="T59" fmla="*/ 225 h 454"/>
                <a:gd name="T60" fmla="*/ 53 w 453"/>
                <a:gd name="T61" fmla="*/ 183 h 454"/>
                <a:gd name="T62" fmla="*/ 440 w 453"/>
                <a:gd name="T63" fmla="*/ 201 h 454"/>
                <a:gd name="T64" fmla="*/ 394 w 453"/>
                <a:gd name="T65" fmla="*/ 267 h 454"/>
                <a:gd name="T66" fmla="*/ 407 w 453"/>
                <a:gd name="T67" fmla="*/ 232 h 454"/>
                <a:gd name="T68" fmla="*/ 393 w 453"/>
                <a:gd name="T69" fmla="*/ 165 h 454"/>
                <a:gd name="T70" fmla="*/ 385 w 453"/>
                <a:gd name="T71" fmla="*/ 265 h 454"/>
                <a:gd name="T72" fmla="*/ 392 w 453"/>
                <a:gd name="T73" fmla="*/ 436 h 454"/>
                <a:gd name="T74" fmla="*/ 357 w 453"/>
                <a:gd name="T75" fmla="*/ 281 h 454"/>
                <a:gd name="T76" fmla="*/ 325 w 453"/>
                <a:gd name="T77" fmla="*/ 444 h 454"/>
                <a:gd name="T78" fmla="*/ 314 w 453"/>
                <a:gd name="T79" fmla="*/ 392 h 454"/>
                <a:gd name="T80" fmla="*/ 320 w 453"/>
                <a:gd name="T81" fmla="*/ 150 h 454"/>
                <a:gd name="T82" fmla="*/ 310 w 453"/>
                <a:gd name="T83" fmla="*/ 183 h 454"/>
                <a:gd name="T84" fmla="*/ 236 w 453"/>
                <a:gd name="T85" fmla="*/ 223 h 454"/>
                <a:gd name="T86" fmla="*/ 312 w 453"/>
                <a:gd name="T87" fmla="*/ 127 h 454"/>
                <a:gd name="T88" fmla="*/ 406 w 453"/>
                <a:gd name="T89" fmla="*/ 128 h 454"/>
                <a:gd name="T90" fmla="*/ 409 w 453"/>
                <a:gd name="T91" fmla="*/ 196 h 454"/>
                <a:gd name="T92" fmla="*/ 142 w 453"/>
                <a:gd name="T93" fmla="*/ 43 h 454"/>
                <a:gd name="T94" fmla="*/ 99 w 453"/>
                <a:gd name="T95" fmla="*/ 9 h 454"/>
                <a:gd name="T96" fmla="*/ 99 w 453"/>
                <a:gd name="T97" fmla="*/ 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454">
                  <a:moveTo>
                    <a:pt x="354" y="86"/>
                  </a:moveTo>
                  <a:cubicBezTo>
                    <a:pt x="378" y="86"/>
                    <a:pt x="398" y="67"/>
                    <a:pt x="398" y="43"/>
                  </a:cubicBezTo>
                  <a:cubicBezTo>
                    <a:pt x="398" y="19"/>
                    <a:pt x="378" y="0"/>
                    <a:pt x="354" y="0"/>
                  </a:cubicBezTo>
                  <a:cubicBezTo>
                    <a:pt x="330" y="0"/>
                    <a:pt x="311" y="19"/>
                    <a:pt x="311" y="43"/>
                  </a:cubicBezTo>
                  <a:cubicBezTo>
                    <a:pt x="311" y="67"/>
                    <a:pt x="330" y="86"/>
                    <a:pt x="354" y="86"/>
                  </a:cubicBezTo>
                  <a:close/>
                  <a:moveTo>
                    <a:pt x="354" y="9"/>
                  </a:moveTo>
                  <a:cubicBezTo>
                    <a:pt x="373" y="9"/>
                    <a:pt x="388" y="24"/>
                    <a:pt x="388" y="43"/>
                  </a:cubicBezTo>
                  <a:cubicBezTo>
                    <a:pt x="388" y="62"/>
                    <a:pt x="373" y="77"/>
                    <a:pt x="354" y="77"/>
                  </a:cubicBezTo>
                  <a:cubicBezTo>
                    <a:pt x="336" y="77"/>
                    <a:pt x="320" y="62"/>
                    <a:pt x="320" y="43"/>
                  </a:cubicBezTo>
                  <a:cubicBezTo>
                    <a:pt x="320" y="24"/>
                    <a:pt x="336" y="9"/>
                    <a:pt x="354" y="9"/>
                  </a:cubicBezTo>
                  <a:close/>
                  <a:moveTo>
                    <a:pt x="448" y="177"/>
                  </a:moveTo>
                  <a:cubicBezTo>
                    <a:pt x="448" y="177"/>
                    <a:pt x="448" y="177"/>
                    <a:pt x="448" y="177"/>
                  </a:cubicBezTo>
                  <a:cubicBezTo>
                    <a:pt x="414" y="123"/>
                    <a:pt x="414" y="123"/>
                    <a:pt x="414" y="123"/>
                  </a:cubicBezTo>
                  <a:cubicBezTo>
                    <a:pt x="401" y="104"/>
                    <a:pt x="393" y="96"/>
                    <a:pt x="356" y="96"/>
                  </a:cubicBezTo>
                  <a:cubicBezTo>
                    <a:pt x="356" y="96"/>
                    <a:pt x="356" y="96"/>
                    <a:pt x="356" y="96"/>
                  </a:cubicBezTo>
                  <a:cubicBezTo>
                    <a:pt x="319" y="96"/>
                    <a:pt x="309" y="113"/>
                    <a:pt x="304" y="122"/>
                  </a:cubicBezTo>
                  <a:cubicBezTo>
                    <a:pt x="304" y="122"/>
                    <a:pt x="304" y="122"/>
                    <a:pt x="304" y="122"/>
                  </a:cubicBezTo>
                  <a:cubicBezTo>
                    <a:pt x="297" y="136"/>
                    <a:pt x="272" y="179"/>
                    <a:pt x="268" y="185"/>
                  </a:cubicBezTo>
                  <a:cubicBezTo>
                    <a:pt x="263" y="188"/>
                    <a:pt x="240" y="206"/>
                    <a:pt x="226" y="217"/>
                  </a:cubicBezTo>
                  <a:cubicBezTo>
                    <a:pt x="216" y="209"/>
                    <a:pt x="198" y="195"/>
                    <a:pt x="185" y="185"/>
                  </a:cubicBezTo>
                  <a:cubicBezTo>
                    <a:pt x="181" y="179"/>
                    <a:pt x="156" y="136"/>
                    <a:pt x="149" y="122"/>
                  </a:cubicBezTo>
                  <a:cubicBezTo>
                    <a:pt x="148" y="122"/>
                    <a:pt x="148" y="122"/>
                    <a:pt x="148" y="122"/>
                  </a:cubicBezTo>
                  <a:cubicBezTo>
                    <a:pt x="143" y="113"/>
                    <a:pt x="134" y="96"/>
                    <a:pt x="97" y="96"/>
                  </a:cubicBezTo>
                  <a:cubicBezTo>
                    <a:pt x="97" y="96"/>
                    <a:pt x="97" y="96"/>
                    <a:pt x="97" y="96"/>
                  </a:cubicBezTo>
                  <a:cubicBezTo>
                    <a:pt x="60" y="96"/>
                    <a:pt x="52" y="104"/>
                    <a:pt x="39" y="123"/>
                  </a:cubicBezTo>
                  <a:cubicBezTo>
                    <a:pt x="5" y="177"/>
                    <a:pt x="5" y="177"/>
                    <a:pt x="5" y="177"/>
                  </a:cubicBezTo>
                  <a:cubicBezTo>
                    <a:pt x="5" y="177"/>
                    <a:pt x="5" y="177"/>
                    <a:pt x="5" y="177"/>
                  </a:cubicBezTo>
                  <a:cubicBezTo>
                    <a:pt x="0" y="186"/>
                    <a:pt x="0" y="195"/>
                    <a:pt x="4" y="204"/>
                  </a:cubicBezTo>
                  <a:cubicBezTo>
                    <a:pt x="35" y="277"/>
                    <a:pt x="35" y="277"/>
                    <a:pt x="35" y="277"/>
                  </a:cubicBezTo>
                  <a:cubicBezTo>
                    <a:pt x="38" y="282"/>
                    <a:pt x="44" y="286"/>
                    <a:pt x="50" y="286"/>
                  </a:cubicBezTo>
                  <a:cubicBezTo>
                    <a:pt x="51" y="286"/>
                    <a:pt x="52" y="286"/>
                    <a:pt x="52" y="286"/>
                  </a:cubicBezTo>
                  <a:cubicBezTo>
                    <a:pt x="52" y="404"/>
                    <a:pt x="51" y="433"/>
                    <a:pt x="51" y="436"/>
                  </a:cubicBezTo>
                  <a:cubicBezTo>
                    <a:pt x="51" y="436"/>
                    <a:pt x="51" y="436"/>
                    <a:pt x="51" y="437"/>
                  </a:cubicBezTo>
                  <a:cubicBezTo>
                    <a:pt x="52" y="447"/>
                    <a:pt x="62" y="454"/>
                    <a:pt x="72" y="454"/>
                  </a:cubicBezTo>
                  <a:cubicBezTo>
                    <a:pt x="83" y="454"/>
                    <a:pt x="92" y="446"/>
                    <a:pt x="93" y="436"/>
                  </a:cubicBezTo>
                  <a:cubicBezTo>
                    <a:pt x="100" y="342"/>
                    <a:pt x="100" y="342"/>
                    <a:pt x="100" y="342"/>
                  </a:cubicBezTo>
                  <a:cubicBezTo>
                    <a:pt x="108" y="436"/>
                    <a:pt x="108" y="436"/>
                    <a:pt x="108" y="436"/>
                  </a:cubicBezTo>
                  <a:cubicBezTo>
                    <a:pt x="108" y="446"/>
                    <a:pt x="117" y="454"/>
                    <a:pt x="128" y="454"/>
                  </a:cubicBezTo>
                  <a:cubicBezTo>
                    <a:pt x="128" y="454"/>
                    <a:pt x="128" y="454"/>
                    <a:pt x="129" y="454"/>
                  </a:cubicBezTo>
                  <a:cubicBezTo>
                    <a:pt x="139" y="454"/>
                    <a:pt x="148" y="446"/>
                    <a:pt x="149" y="437"/>
                  </a:cubicBezTo>
                  <a:cubicBezTo>
                    <a:pt x="149" y="436"/>
                    <a:pt x="149" y="436"/>
                    <a:pt x="149" y="436"/>
                  </a:cubicBezTo>
                  <a:cubicBezTo>
                    <a:pt x="149" y="430"/>
                    <a:pt x="146" y="298"/>
                    <a:pt x="143" y="200"/>
                  </a:cubicBezTo>
                  <a:cubicBezTo>
                    <a:pt x="156" y="218"/>
                    <a:pt x="156" y="218"/>
                    <a:pt x="156" y="218"/>
                  </a:cubicBezTo>
                  <a:cubicBezTo>
                    <a:pt x="156" y="218"/>
                    <a:pt x="157" y="219"/>
                    <a:pt x="157" y="219"/>
                  </a:cubicBezTo>
                  <a:cubicBezTo>
                    <a:pt x="215" y="251"/>
                    <a:pt x="215" y="251"/>
                    <a:pt x="215" y="251"/>
                  </a:cubicBezTo>
                  <a:cubicBezTo>
                    <a:pt x="219" y="254"/>
                    <a:pt x="223" y="254"/>
                    <a:pt x="226" y="253"/>
                  </a:cubicBezTo>
                  <a:cubicBezTo>
                    <a:pt x="227" y="254"/>
                    <a:pt x="229" y="254"/>
                    <a:pt x="230" y="254"/>
                  </a:cubicBezTo>
                  <a:cubicBezTo>
                    <a:pt x="232" y="254"/>
                    <a:pt x="235" y="253"/>
                    <a:pt x="237" y="252"/>
                  </a:cubicBezTo>
                  <a:cubicBezTo>
                    <a:pt x="295" y="219"/>
                    <a:pt x="295" y="219"/>
                    <a:pt x="295" y="219"/>
                  </a:cubicBezTo>
                  <a:cubicBezTo>
                    <a:pt x="296" y="219"/>
                    <a:pt x="297" y="218"/>
                    <a:pt x="297" y="218"/>
                  </a:cubicBezTo>
                  <a:cubicBezTo>
                    <a:pt x="310" y="200"/>
                    <a:pt x="310" y="200"/>
                    <a:pt x="310" y="200"/>
                  </a:cubicBezTo>
                  <a:cubicBezTo>
                    <a:pt x="307" y="298"/>
                    <a:pt x="304" y="430"/>
                    <a:pt x="303" y="436"/>
                  </a:cubicBezTo>
                  <a:cubicBezTo>
                    <a:pt x="303" y="436"/>
                    <a:pt x="303" y="436"/>
                    <a:pt x="303" y="437"/>
                  </a:cubicBezTo>
                  <a:cubicBezTo>
                    <a:pt x="305" y="447"/>
                    <a:pt x="314" y="454"/>
                    <a:pt x="325" y="454"/>
                  </a:cubicBezTo>
                  <a:cubicBezTo>
                    <a:pt x="336" y="454"/>
                    <a:pt x="345" y="446"/>
                    <a:pt x="345" y="436"/>
                  </a:cubicBezTo>
                  <a:cubicBezTo>
                    <a:pt x="353" y="342"/>
                    <a:pt x="353" y="342"/>
                    <a:pt x="353" y="342"/>
                  </a:cubicBezTo>
                  <a:cubicBezTo>
                    <a:pt x="360" y="436"/>
                    <a:pt x="360" y="436"/>
                    <a:pt x="360" y="436"/>
                  </a:cubicBezTo>
                  <a:cubicBezTo>
                    <a:pt x="361" y="446"/>
                    <a:pt x="369" y="454"/>
                    <a:pt x="380" y="454"/>
                  </a:cubicBezTo>
                  <a:cubicBezTo>
                    <a:pt x="381" y="454"/>
                    <a:pt x="381" y="454"/>
                    <a:pt x="381" y="454"/>
                  </a:cubicBezTo>
                  <a:cubicBezTo>
                    <a:pt x="392" y="454"/>
                    <a:pt x="401" y="446"/>
                    <a:pt x="402" y="437"/>
                  </a:cubicBezTo>
                  <a:cubicBezTo>
                    <a:pt x="402" y="436"/>
                    <a:pt x="402" y="436"/>
                    <a:pt x="402" y="436"/>
                  </a:cubicBezTo>
                  <a:cubicBezTo>
                    <a:pt x="402" y="433"/>
                    <a:pt x="401" y="404"/>
                    <a:pt x="400" y="286"/>
                  </a:cubicBezTo>
                  <a:cubicBezTo>
                    <a:pt x="401" y="286"/>
                    <a:pt x="402" y="286"/>
                    <a:pt x="403" y="286"/>
                  </a:cubicBezTo>
                  <a:cubicBezTo>
                    <a:pt x="409" y="286"/>
                    <a:pt x="415" y="282"/>
                    <a:pt x="418" y="277"/>
                  </a:cubicBezTo>
                  <a:cubicBezTo>
                    <a:pt x="449" y="204"/>
                    <a:pt x="449" y="204"/>
                    <a:pt x="449" y="204"/>
                  </a:cubicBezTo>
                  <a:cubicBezTo>
                    <a:pt x="453" y="195"/>
                    <a:pt x="452" y="186"/>
                    <a:pt x="448" y="177"/>
                  </a:cubicBezTo>
                  <a:close/>
                  <a:moveTo>
                    <a:pt x="230" y="241"/>
                  </a:moveTo>
                  <a:cubicBezTo>
                    <a:pt x="227" y="244"/>
                    <a:pt x="223" y="245"/>
                    <a:pt x="220" y="243"/>
                  </a:cubicBezTo>
                  <a:cubicBezTo>
                    <a:pt x="163" y="211"/>
                    <a:pt x="163" y="211"/>
                    <a:pt x="163" y="211"/>
                  </a:cubicBezTo>
                  <a:cubicBezTo>
                    <a:pt x="143" y="183"/>
                    <a:pt x="143" y="183"/>
                    <a:pt x="143" y="183"/>
                  </a:cubicBezTo>
                  <a:cubicBezTo>
                    <a:pt x="142" y="171"/>
                    <a:pt x="142" y="160"/>
                    <a:pt x="142" y="150"/>
                  </a:cubicBezTo>
                  <a:cubicBezTo>
                    <a:pt x="142" y="147"/>
                    <a:pt x="140" y="145"/>
                    <a:pt x="137" y="145"/>
                  </a:cubicBezTo>
                  <a:cubicBezTo>
                    <a:pt x="137" y="145"/>
                    <a:pt x="137" y="145"/>
                    <a:pt x="137" y="145"/>
                  </a:cubicBezTo>
                  <a:cubicBezTo>
                    <a:pt x="134" y="145"/>
                    <a:pt x="132" y="148"/>
                    <a:pt x="132" y="150"/>
                  </a:cubicBezTo>
                  <a:cubicBezTo>
                    <a:pt x="132" y="150"/>
                    <a:pt x="133" y="164"/>
                    <a:pt x="133" y="185"/>
                  </a:cubicBezTo>
                  <a:cubicBezTo>
                    <a:pt x="133" y="185"/>
                    <a:pt x="133" y="185"/>
                    <a:pt x="133" y="185"/>
                  </a:cubicBezTo>
                  <a:cubicBezTo>
                    <a:pt x="134" y="213"/>
                    <a:pt x="135" y="253"/>
                    <a:pt x="136" y="293"/>
                  </a:cubicBezTo>
                  <a:cubicBezTo>
                    <a:pt x="137" y="329"/>
                    <a:pt x="138" y="365"/>
                    <a:pt x="139" y="392"/>
                  </a:cubicBezTo>
                  <a:cubicBezTo>
                    <a:pt x="139" y="405"/>
                    <a:pt x="139" y="416"/>
                    <a:pt x="140" y="424"/>
                  </a:cubicBezTo>
                  <a:cubicBezTo>
                    <a:pt x="140" y="430"/>
                    <a:pt x="140" y="433"/>
                    <a:pt x="140" y="436"/>
                  </a:cubicBezTo>
                  <a:cubicBezTo>
                    <a:pt x="140" y="436"/>
                    <a:pt x="140" y="436"/>
                    <a:pt x="140" y="436"/>
                  </a:cubicBezTo>
                  <a:cubicBezTo>
                    <a:pt x="140" y="441"/>
                    <a:pt x="134" y="445"/>
                    <a:pt x="128" y="444"/>
                  </a:cubicBezTo>
                  <a:cubicBezTo>
                    <a:pt x="122" y="444"/>
                    <a:pt x="117" y="440"/>
                    <a:pt x="117" y="435"/>
                  </a:cubicBezTo>
                  <a:cubicBezTo>
                    <a:pt x="105" y="281"/>
                    <a:pt x="105" y="281"/>
                    <a:pt x="105" y="281"/>
                  </a:cubicBezTo>
                  <a:cubicBezTo>
                    <a:pt x="105" y="279"/>
                    <a:pt x="103" y="277"/>
                    <a:pt x="100" y="277"/>
                  </a:cubicBezTo>
                  <a:cubicBezTo>
                    <a:pt x="98" y="277"/>
                    <a:pt x="96" y="279"/>
                    <a:pt x="96" y="281"/>
                  </a:cubicBezTo>
                  <a:cubicBezTo>
                    <a:pt x="84" y="435"/>
                    <a:pt x="84" y="435"/>
                    <a:pt x="84" y="435"/>
                  </a:cubicBezTo>
                  <a:cubicBezTo>
                    <a:pt x="83" y="440"/>
                    <a:pt x="78" y="444"/>
                    <a:pt x="72" y="444"/>
                  </a:cubicBezTo>
                  <a:cubicBezTo>
                    <a:pt x="66" y="445"/>
                    <a:pt x="61" y="441"/>
                    <a:pt x="60" y="436"/>
                  </a:cubicBezTo>
                  <a:cubicBezTo>
                    <a:pt x="60" y="436"/>
                    <a:pt x="60" y="436"/>
                    <a:pt x="60" y="436"/>
                  </a:cubicBezTo>
                  <a:cubicBezTo>
                    <a:pt x="61" y="433"/>
                    <a:pt x="61" y="429"/>
                    <a:pt x="61" y="422"/>
                  </a:cubicBezTo>
                  <a:cubicBezTo>
                    <a:pt x="61" y="413"/>
                    <a:pt x="61" y="401"/>
                    <a:pt x="61" y="386"/>
                  </a:cubicBezTo>
                  <a:cubicBezTo>
                    <a:pt x="61" y="357"/>
                    <a:pt x="62" y="318"/>
                    <a:pt x="62" y="281"/>
                  </a:cubicBezTo>
                  <a:cubicBezTo>
                    <a:pt x="67" y="277"/>
                    <a:pt x="69" y="271"/>
                    <a:pt x="67" y="265"/>
                  </a:cubicBezTo>
                  <a:cubicBezTo>
                    <a:pt x="67" y="265"/>
                    <a:pt x="67" y="265"/>
                    <a:pt x="67" y="264"/>
                  </a:cubicBezTo>
                  <a:cubicBezTo>
                    <a:pt x="67" y="263"/>
                    <a:pt x="65" y="258"/>
                    <a:pt x="62" y="249"/>
                  </a:cubicBezTo>
                  <a:cubicBezTo>
                    <a:pt x="63" y="197"/>
                    <a:pt x="63" y="169"/>
                    <a:pt x="63" y="169"/>
                  </a:cubicBezTo>
                  <a:cubicBezTo>
                    <a:pt x="63" y="167"/>
                    <a:pt x="61" y="165"/>
                    <a:pt x="59" y="165"/>
                  </a:cubicBezTo>
                  <a:cubicBezTo>
                    <a:pt x="58" y="164"/>
                    <a:pt x="55" y="165"/>
                    <a:pt x="54" y="166"/>
                  </a:cubicBezTo>
                  <a:cubicBezTo>
                    <a:pt x="35" y="193"/>
                    <a:pt x="35" y="193"/>
                    <a:pt x="35" y="193"/>
                  </a:cubicBezTo>
                  <a:cubicBezTo>
                    <a:pt x="34" y="194"/>
                    <a:pt x="34" y="195"/>
                    <a:pt x="34" y="197"/>
                  </a:cubicBezTo>
                  <a:cubicBezTo>
                    <a:pt x="34" y="197"/>
                    <a:pt x="40" y="215"/>
                    <a:pt x="46" y="232"/>
                  </a:cubicBezTo>
                  <a:cubicBezTo>
                    <a:pt x="49" y="239"/>
                    <a:pt x="51" y="246"/>
                    <a:pt x="53" y="252"/>
                  </a:cubicBezTo>
                  <a:cubicBezTo>
                    <a:pt x="53" y="252"/>
                    <a:pt x="53" y="252"/>
                    <a:pt x="53" y="252"/>
                  </a:cubicBezTo>
                  <a:cubicBezTo>
                    <a:pt x="54" y="254"/>
                    <a:pt x="54" y="255"/>
                    <a:pt x="55" y="257"/>
                  </a:cubicBezTo>
                  <a:cubicBezTo>
                    <a:pt x="56" y="262"/>
                    <a:pt x="58" y="265"/>
                    <a:pt x="59" y="267"/>
                  </a:cubicBezTo>
                  <a:cubicBezTo>
                    <a:pt x="58" y="267"/>
                    <a:pt x="58" y="267"/>
                    <a:pt x="58" y="267"/>
                  </a:cubicBezTo>
                  <a:cubicBezTo>
                    <a:pt x="59" y="271"/>
                    <a:pt x="57" y="274"/>
                    <a:pt x="53" y="276"/>
                  </a:cubicBezTo>
                  <a:cubicBezTo>
                    <a:pt x="49" y="277"/>
                    <a:pt x="45" y="276"/>
                    <a:pt x="44" y="273"/>
                  </a:cubicBezTo>
                  <a:cubicBezTo>
                    <a:pt x="12" y="201"/>
                    <a:pt x="12" y="201"/>
                    <a:pt x="12" y="201"/>
                  </a:cubicBezTo>
                  <a:cubicBezTo>
                    <a:pt x="10" y="194"/>
                    <a:pt x="10" y="188"/>
                    <a:pt x="13" y="182"/>
                  </a:cubicBezTo>
                  <a:cubicBezTo>
                    <a:pt x="47" y="128"/>
                    <a:pt x="47" y="128"/>
                    <a:pt x="47" y="128"/>
                  </a:cubicBezTo>
                  <a:cubicBezTo>
                    <a:pt x="58" y="112"/>
                    <a:pt x="63" y="105"/>
                    <a:pt x="97" y="105"/>
                  </a:cubicBezTo>
                  <a:cubicBezTo>
                    <a:pt x="97" y="105"/>
                    <a:pt x="97" y="105"/>
                    <a:pt x="97" y="105"/>
                  </a:cubicBezTo>
                  <a:cubicBezTo>
                    <a:pt x="128" y="105"/>
                    <a:pt x="136" y="118"/>
                    <a:pt x="140" y="126"/>
                  </a:cubicBezTo>
                  <a:cubicBezTo>
                    <a:pt x="141" y="127"/>
                    <a:pt x="141" y="127"/>
                    <a:pt x="141" y="127"/>
                  </a:cubicBezTo>
                  <a:cubicBezTo>
                    <a:pt x="149" y="141"/>
                    <a:pt x="177" y="190"/>
                    <a:pt x="177" y="191"/>
                  </a:cubicBezTo>
                  <a:cubicBezTo>
                    <a:pt x="178" y="191"/>
                    <a:pt x="178" y="192"/>
                    <a:pt x="178" y="192"/>
                  </a:cubicBezTo>
                  <a:cubicBezTo>
                    <a:pt x="178" y="192"/>
                    <a:pt x="191" y="202"/>
                    <a:pt x="204" y="212"/>
                  </a:cubicBezTo>
                  <a:cubicBezTo>
                    <a:pt x="211" y="217"/>
                    <a:pt x="217" y="221"/>
                    <a:pt x="222" y="225"/>
                  </a:cubicBezTo>
                  <a:cubicBezTo>
                    <a:pt x="226" y="228"/>
                    <a:pt x="228" y="230"/>
                    <a:pt x="230" y="231"/>
                  </a:cubicBezTo>
                  <a:cubicBezTo>
                    <a:pt x="230" y="231"/>
                    <a:pt x="230" y="231"/>
                    <a:pt x="230" y="231"/>
                  </a:cubicBezTo>
                  <a:cubicBezTo>
                    <a:pt x="232" y="233"/>
                    <a:pt x="232" y="238"/>
                    <a:pt x="230" y="241"/>
                  </a:cubicBezTo>
                  <a:close/>
                  <a:moveTo>
                    <a:pt x="53" y="183"/>
                  </a:moveTo>
                  <a:cubicBezTo>
                    <a:pt x="53" y="192"/>
                    <a:pt x="53" y="206"/>
                    <a:pt x="53" y="223"/>
                  </a:cubicBezTo>
                  <a:cubicBezTo>
                    <a:pt x="50" y="214"/>
                    <a:pt x="47" y="204"/>
                    <a:pt x="44" y="196"/>
                  </a:cubicBezTo>
                  <a:lnTo>
                    <a:pt x="53" y="183"/>
                  </a:lnTo>
                  <a:close/>
                  <a:moveTo>
                    <a:pt x="440" y="201"/>
                  </a:moveTo>
                  <a:cubicBezTo>
                    <a:pt x="409" y="273"/>
                    <a:pt x="409" y="273"/>
                    <a:pt x="409" y="273"/>
                  </a:cubicBezTo>
                  <a:cubicBezTo>
                    <a:pt x="408" y="276"/>
                    <a:pt x="404" y="277"/>
                    <a:pt x="400" y="276"/>
                  </a:cubicBezTo>
                  <a:cubicBezTo>
                    <a:pt x="396" y="274"/>
                    <a:pt x="394" y="271"/>
                    <a:pt x="394" y="267"/>
                  </a:cubicBezTo>
                  <a:cubicBezTo>
                    <a:pt x="394" y="267"/>
                    <a:pt x="394" y="267"/>
                    <a:pt x="394" y="267"/>
                  </a:cubicBezTo>
                  <a:cubicBezTo>
                    <a:pt x="395" y="265"/>
                    <a:pt x="396" y="262"/>
                    <a:pt x="398" y="257"/>
                  </a:cubicBezTo>
                  <a:cubicBezTo>
                    <a:pt x="399" y="255"/>
                    <a:pt x="399" y="254"/>
                    <a:pt x="400" y="252"/>
                  </a:cubicBezTo>
                  <a:cubicBezTo>
                    <a:pt x="400" y="252"/>
                    <a:pt x="400" y="252"/>
                    <a:pt x="400" y="252"/>
                  </a:cubicBezTo>
                  <a:cubicBezTo>
                    <a:pt x="402" y="246"/>
                    <a:pt x="404" y="239"/>
                    <a:pt x="407" y="232"/>
                  </a:cubicBezTo>
                  <a:cubicBezTo>
                    <a:pt x="413" y="215"/>
                    <a:pt x="419" y="197"/>
                    <a:pt x="419" y="197"/>
                  </a:cubicBezTo>
                  <a:cubicBezTo>
                    <a:pt x="419" y="195"/>
                    <a:pt x="419" y="194"/>
                    <a:pt x="418" y="193"/>
                  </a:cubicBezTo>
                  <a:cubicBezTo>
                    <a:pt x="399" y="166"/>
                    <a:pt x="399" y="166"/>
                    <a:pt x="399" y="166"/>
                  </a:cubicBezTo>
                  <a:cubicBezTo>
                    <a:pt x="397" y="165"/>
                    <a:pt x="395" y="164"/>
                    <a:pt x="393" y="165"/>
                  </a:cubicBezTo>
                  <a:cubicBezTo>
                    <a:pt x="391" y="165"/>
                    <a:pt x="390" y="167"/>
                    <a:pt x="390" y="169"/>
                  </a:cubicBezTo>
                  <a:cubicBezTo>
                    <a:pt x="390" y="169"/>
                    <a:pt x="390" y="197"/>
                    <a:pt x="391" y="249"/>
                  </a:cubicBezTo>
                  <a:cubicBezTo>
                    <a:pt x="388" y="258"/>
                    <a:pt x="386" y="263"/>
                    <a:pt x="386" y="264"/>
                  </a:cubicBezTo>
                  <a:cubicBezTo>
                    <a:pt x="386" y="265"/>
                    <a:pt x="385" y="265"/>
                    <a:pt x="385" y="265"/>
                  </a:cubicBezTo>
                  <a:cubicBezTo>
                    <a:pt x="384" y="271"/>
                    <a:pt x="386" y="277"/>
                    <a:pt x="391" y="281"/>
                  </a:cubicBezTo>
                  <a:cubicBezTo>
                    <a:pt x="391" y="318"/>
                    <a:pt x="392" y="357"/>
                    <a:pt x="392" y="386"/>
                  </a:cubicBezTo>
                  <a:cubicBezTo>
                    <a:pt x="392" y="401"/>
                    <a:pt x="392" y="413"/>
                    <a:pt x="392" y="422"/>
                  </a:cubicBezTo>
                  <a:cubicBezTo>
                    <a:pt x="392" y="429"/>
                    <a:pt x="392" y="433"/>
                    <a:pt x="392" y="436"/>
                  </a:cubicBezTo>
                  <a:cubicBezTo>
                    <a:pt x="392" y="436"/>
                    <a:pt x="392" y="436"/>
                    <a:pt x="392" y="436"/>
                  </a:cubicBezTo>
                  <a:cubicBezTo>
                    <a:pt x="392" y="441"/>
                    <a:pt x="387" y="445"/>
                    <a:pt x="381" y="444"/>
                  </a:cubicBezTo>
                  <a:cubicBezTo>
                    <a:pt x="375" y="444"/>
                    <a:pt x="370" y="440"/>
                    <a:pt x="369" y="435"/>
                  </a:cubicBezTo>
                  <a:cubicBezTo>
                    <a:pt x="357" y="281"/>
                    <a:pt x="357" y="281"/>
                    <a:pt x="357" y="281"/>
                  </a:cubicBezTo>
                  <a:cubicBezTo>
                    <a:pt x="357" y="279"/>
                    <a:pt x="355" y="277"/>
                    <a:pt x="353" y="277"/>
                  </a:cubicBezTo>
                  <a:cubicBezTo>
                    <a:pt x="350" y="277"/>
                    <a:pt x="348" y="279"/>
                    <a:pt x="348" y="281"/>
                  </a:cubicBezTo>
                  <a:cubicBezTo>
                    <a:pt x="336" y="435"/>
                    <a:pt x="336" y="435"/>
                    <a:pt x="336" y="435"/>
                  </a:cubicBezTo>
                  <a:cubicBezTo>
                    <a:pt x="336" y="440"/>
                    <a:pt x="331" y="444"/>
                    <a:pt x="325" y="444"/>
                  </a:cubicBezTo>
                  <a:cubicBezTo>
                    <a:pt x="319" y="445"/>
                    <a:pt x="313" y="441"/>
                    <a:pt x="313" y="436"/>
                  </a:cubicBezTo>
                  <a:cubicBezTo>
                    <a:pt x="313" y="436"/>
                    <a:pt x="313" y="436"/>
                    <a:pt x="313" y="436"/>
                  </a:cubicBezTo>
                  <a:cubicBezTo>
                    <a:pt x="313" y="433"/>
                    <a:pt x="313" y="430"/>
                    <a:pt x="313" y="424"/>
                  </a:cubicBezTo>
                  <a:cubicBezTo>
                    <a:pt x="313" y="416"/>
                    <a:pt x="314" y="405"/>
                    <a:pt x="314" y="392"/>
                  </a:cubicBezTo>
                  <a:cubicBezTo>
                    <a:pt x="315" y="365"/>
                    <a:pt x="316" y="329"/>
                    <a:pt x="317" y="293"/>
                  </a:cubicBezTo>
                  <a:cubicBezTo>
                    <a:pt x="318" y="253"/>
                    <a:pt x="319" y="213"/>
                    <a:pt x="320" y="185"/>
                  </a:cubicBezTo>
                  <a:cubicBezTo>
                    <a:pt x="320" y="185"/>
                    <a:pt x="320" y="185"/>
                    <a:pt x="320" y="185"/>
                  </a:cubicBezTo>
                  <a:cubicBezTo>
                    <a:pt x="320" y="164"/>
                    <a:pt x="320" y="150"/>
                    <a:pt x="320" y="150"/>
                  </a:cubicBezTo>
                  <a:cubicBezTo>
                    <a:pt x="321" y="148"/>
                    <a:pt x="318" y="145"/>
                    <a:pt x="316" y="145"/>
                  </a:cubicBezTo>
                  <a:cubicBezTo>
                    <a:pt x="316" y="145"/>
                    <a:pt x="316" y="145"/>
                    <a:pt x="316" y="145"/>
                  </a:cubicBezTo>
                  <a:cubicBezTo>
                    <a:pt x="313" y="145"/>
                    <a:pt x="311" y="147"/>
                    <a:pt x="311" y="150"/>
                  </a:cubicBezTo>
                  <a:cubicBezTo>
                    <a:pt x="311" y="160"/>
                    <a:pt x="310" y="171"/>
                    <a:pt x="310" y="183"/>
                  </a:cubicBezTo>
                  <a:cubicBezTo>
                    <a:pt x="290" y="211"/>
                    <a:pt x="290" y="211"/>
                    <a:pt x="290" y="211"/>
                  </a:cubicBezTo>
                  <a:cubicBezTo>
                    <a:pt x="241" y="239"/>
                    <a:pt x="241" y="239"/>
                    <a:pt x="241" y="239"/>
                  </a:cubicBezTo>
                  <a:cubicBezTo>
                    <a:pt x="242" y="233"/>
                    <a:pt x="240" y="228"/>
                    <a:pt x="236" y="224"/>
                  </a:cubicBezTo>
                  <a:cubicBezTo>
                    <a:pt x="236" y="224"/>
                    <a:pt x="236" y="224"/>
                    <a:pt x="236" y="223"/>
                  </a:cubicBezTo>
                  <a:cubicBezTo>
                    <a:pt x="235" y="223"/>
                    <a:pt x="235" y="223"/>
                    <a:pt x="234" y="222"/>
                  </a:cubicBezTo>
                  <a:cubicBezTo>
                    <a:pt x="249" y="211"/>
                    <a:pt x="274" y="192"/>
                    <a:pt x="274" y="192"/>
                  </a:cubicBezTo>
                  <a:cubicBezTo>
                    <a:pt x="275" y="192"/>
                    <a:pt x="275" y="191"/>
                    <a:pt x="276" y="191"/>
                  </a:cubicBezTo>
                  <a:cubicBezTo>
                    <a:pt x="276" y="190"/>
                    <a:pt x="304" y="141"/>
                    <a:pt x="312" y="127"/>
                  </a:cubicBezTo>
                  <a:cubicBezTo>
                    <a:pt x="313" y="126"/>
                    <a:pt x="313" y="126"/>
                    <a:pt x="313" y="126"/>
                  </a:cubicBezTo>
                  <a:cubicBezTo>
                    <a:pt x="317" y="118"/>
                    <a:pt x="324" y="105"/>
                    <a:pt x="356" y="105"/>
                  </a:cubicBezTo>
                  <a:cubicBezTo>
                    <a:pt x="356" y="105"/>
                    <a:pt x="356" y="105"/>
                    <a:pt x="356" y="105"/>
                  </a:cubicBezTo>
                  <a:cubicBezTo>
                    <a:pt x="390" y="105"/>
                    <a:pt x="395" y="112"/>
                    <a:pt x="406" y="128"/>
                  </a:cubicBezTo>
                  <a:cubicBezTo>
                    <a:pt x="440" y="182"/>
                    <a:pt x="440" y="182"/>
                    <a:pt x="440" y="182"/>
                  </a:cubicBezTo>
                  <a:cubicBezTo>
                    <a:pt x="443" y="188"/>
                    <a:pt x="443" y="194"/>
                    <a:pt x="440" y="201"/>
                  </a:cubicBezTo>
                  <a:close/>
                  <a:moveTo>
                    <a:pt x="400" y="183"/>
                  </a:moveTo>
                  <a:cubicBezTo>
                    <a:pt x="409" y="196"/>
                    <a:pt x="409" y="196"/>
                    <a:pt x="409" y="196"/>
                  </a:cubicBezTo>
                  <a:cubicBezTo>
                    <a:pt x="406" y="204"/>
                    <a:pt x="403" y="214"/>
                    <a:pt x="400" y="223"/>
                  </a:cubicBezTo>
                  <a:cubicBezTo>
                    <a:pt x="400" y="206"/>
                    <a:pt x="400" y="192"/>
                    <a:pt x="400" y="183"/>
                  </a:cubicBezTo>
                  <a:close/>
                  <a:moveTo>
                    <a:pt x="99" y="86"/>
                  </a:moveTo>
                  <a:cubicBezTo>
                    <a:pt x="122" y="86"/>
                    <a:pt x="142" y="67"/>
                    <a:pt x="142" y="43"/>
                  </a:cubicBezTo>
                  <a:cubicBezTo>
                    <a:pt x="142" y="19"/>
                    <a:pt x="122" y="0"/>
                    <a:pt x="99" y="0"/>
                  </a:cubicBezTo>
                  <a:cubicBezTo>
                    <a:pt x="75" y="0"/>
                    <a:pt x="55" y="19"/>
                    <a:pt x="55" y="43"/>
                  </a:cubicBezTo>
                  <a:cubicBezTo>
                    <a:pt x="55" y="67"/>
                    <a:pt x="75" y="86"/>
                    <a:pt x="99" y="86"/>
                  </a:cubicBezTo>
                  <a:close/>
                  <a:moveTo>
                    <a:pt x="99" y="9"/>
                  </a:moveTo>
                  <a:cubicBezTo>
                    <a:pt x="117" y="9"/>
                    <a:pt x="132" y="24"/>
                    <a:pt x="132" y="43"/>
                  </a:cubicBezTo>
                  <a:cubicBezTo>
                    <a:pt x="132" y="62"/>
                    <a:pt x="117" y="77"/>
                    <a:pt x="99" y="77"/>
                  </a:cubicBezTo>
                  <a:cubicBezTo>
                    <a:pt x="80" y="77"/>
                    <a:pt x="65" y="62"/>
                    <a:pt x="65" y="43"/>
                  </a:cubicBezTo>
                  <a:cubicBezTo>
                    <a:pt x="65" y="24"/>
                    <a:pt x="80" y="9"/>
                    <a:pt x="99"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grpSp>
        <p:nvGrpSpPr>
          <p:cNvPr id="158" name="Group 157">
            <a:extLst>
              <a:ext uri="{FF2B5EF4-FFF2-40B4-BE49-F238E27FC236}">
                <a16:creationId xmlns:a16="http://schemas.microsoft.com/office/drawing/2014/main" id="{5D94CE29-A119-4DCC-8023-248F6D037F11}"/>
              </a:ext>
            </a:extLst>
          </p:cNvPr>
          <p:cNvGrpSpPr/>
          <p:nvPr/>
        </p:nvGrpSpPr>
        <p:grpSpPr>
          <a:xfrm>
            <a:off x="4766752" y="4395221"/>
            <a:ext cx="1060424" cy="1063229"/>
            <a:chOff x="2701005" y="5197058"/>
            <a:chExt cx="1060424" cy="1063229"/>
          </a:xfrm>
        </p:grpSpPr>
        <p:sp>
          <p:nvSpPr>
            <p:cNvPr id="159" name="Oval 158">
              <a:extLst>
                <a:ext uri="{FF2B5EF4-FFF2-40B4-BE49-F238E27FC236}">
                  <a16:creationId xmlns:a16="http://schemas.microsoft.com/office/drawing/2014/main" id="{EBCB7C79-5854-41B0-88B3-040EE2E2CA78}"/>
                </a:ext>
              </a:extLst>
            </p:cNvPr>
            <p:cNvSpPr>
              <a:spLocks noChangeArrowheads="1"/>
            </p:cNvSpPr>
            <p:nvPr/>
          </p:nvSpPr>
          <p:spPr bwMode="auto">
            <a:xfrm flipV="1">
              <a:off x="2701005" y="5197058"/>
              <a:ext cx="1060424" cy="1063229"/>
            </a:xfrm>
            <a:prstGeom prst="ellipse">
              <a:avLst/>
            </a:prstGeom>
            <a:solidFill>
              <a:srgbClr val="044C46"/>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60" name="Freeform 21">
              <a:extLst>
                <a:ext uri="{FF2B5EF4-FFF2-40B4-BE49-F238E27FC236}">
                  <a16:creationId xmlns:a16="http://schemas.microsoft.com/office/drawing/2014/main" id="{EAE250BA-51B4-4560-8C9D-44550C077894}"/>
                </a:ext>
              </a:extLst>
            </p:cNvPr>
            <p:cNvSpPr>
              <a:spLocks noEditPoints="1"/>
            </p:cNvSpPr>
            <p:nvPr/>
          </p:nvSpPr>
          <p:spPr bwMode="auto">
            <a:xfrm>
              <a:off x="2928456" y="5435086"/>
              <a:ext cx="605522" cy="587173"/>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82DE8E87-5FB1-40DF-BAFE-6DE078387BE3}"/>
              </a:ext>
            </a:extLst>
          </p:cNvPr>
          <p:cNvGrpSpPr/>
          <p:nvPr/>
        </p:nvGrpSpPr>
        <p:grpSpPr>
          <a:xfrm>
            <a:off x="3208732" y="4236919"/>
            <a:ext cx="1060424" cy="1063229"/>
            <a:chOff x="1512902" y="3917431"/>
            <a:chExt cx="1060424" cy="1063229"/>
          </a:xfrm>
        </p:grpSpPr>
        <p:sp>
          <p:nvSpPr>
            <p:cNvPr id="162" name="Oval 161">
              <a:extLst>
                <a:ext uri="{FF2B5EF4-FFF2-40B4-BE49-F238E27FC236}">
                  <a16:creationId xmlns:a16="http://schemas.microsoft.com/office/drawing/2014/main" id="{AD327D8E-2A11-42FE-8D70-3D8C3F0E6022}"/>
                </a:ext>
              </a:extLst>
            </p:cNvPr>
            <p:cNvSpPr>
              <a:spLocks noChangeArrowheads="1"/>
            </p:cNvSpPr>
            <p:nvPr/>
          </p:nvSpPr>
          <p:spPr bwMode="auto">
            <a:xfrm flipV="1">
              <a:off x="1512902" y="3917431"/>
              <a:ext cx="1060424" cy="1063229"/>
            </a:xfrm>
            <a:prstGeom prst="ellipse">
              <a:avLst/>
            </a:prstGeom>
            <a:solidFill>
              <a:srgbClr val="1A6E3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63" name="Freeform 126">
              <a:extLst>
                <a:ext uri="{FF2B5EF4-FFF2-40B4-BE49-F238E27FC236}">
                  <a16:creationId xmlns:a16="http://schemas.microsoft.com/office/drawing/2014/main" id="{761AD2C2-EEB2-47F9-8C85-178EE425026B}"/>
                </a:ext>
              </a:extLst>
            </p:cNvPr>
            <p:cNvSpPr>
              <a:spLocks noEditPoints="1"/>
            </p:cNvSpPr>
            <p:nvPr/>
          </p:nvSpPr>
          <p:spPr bwMode="auto">
            <a:xfrm>
              <a:off x="1680535" y="4082291"/>
              <a:ext cx="725159" cy="733508"/>
            </a:xfrm>
            <a:custGeom>
              <a:avLst/>
              <a:gdLst>
                <a:gd name="T0" fmla="*/ 703 w 703"/>
                <a:gd name="T1" fmla="*/ 393 h 711"/>
                <a:gd name="T2" fmla="*/ 696 w 703"/>
                <a:gd name="T3" fmla="*/ 325 h 711"/>
                <a:gd name="T4" fmla="*/ 596 w 703"/>
                <a:gd name="T5" fmla="*/ 218 h 711"/>
                <a:gd name="T6" fmla="*/ 555 w 703"/>
                <a:gd name="T7" fmla="*/ 158 h 711"/>
                <a:gd name="T8" fmla="*/ 555 w 703"/>
                <a:gd name="T9" fmla="*/ 246 h 711"/>
                <a:gd name="T10" fmla="*/ 644 w 703"/>
                <a:gd name="T11" fmla="*/ 325 h 711"/>
                <a:gd name="T12" fmla="*/ 420 w 703"/>
                <a:gd name="T13" fmla="*/ 257 h 711"/>
                <a:gd name="T14" fmla="*/ 400 w 703"/>
                <a:gd name="T15" fmla="*/ 206 h 711"/>
                <a:gd name="T16" fmla="*/ 355 w 703"/>
                <a:gd name="T17" fmla="*/ 0 h 711"/>
                <a:gd name="T18" fmla="*/ 305 w 703"/>
                <a:gd name="T19" fmla="*/ 202 h 711"/>
                <a:gd name="T20" fmla="*/ 285 w 703"/>
                <a:gd name="T21" fmla="*/ 257 h 711"/>
                <a:gd name="T22" fmla="*/ 7 w 703"/>
                <a:gd name="T23" fmla="*/ 325 h 711"/>
                <a:gd name="T24" fmla="*/ 0 w 703"/>
                <a:gd name="T25" fmla="*/ 393 h 711"/>
                <a:gd name="T26" fmla="*/ 0 w 703"/>
                <a:gd name="T27" fmla="*/ 395 h 711"/>
                <a:gd name="T28" fmla="*/ 1 w 703"/>
                <a:gd name="T29" fmla="*/ 397 h 711"/>
                <a:gd name="T30" fmla="*/ 68 w 703"/>
                <a:gd name="T31" fmla="*/ 518 h 711"/>
                <a:gd name="T32" fmla="*/ 142 w 703"/>
                <a:gd name="T33" fmla="*/ 704 h 711"/>
                <a:gd name="T34" fmla="*/ 156 w 703"/>
                <a:gd name="T35" fmla="*/ 704 h 711"/>
                <a:gd name="T36" fmla="*/ 548 w 703"/>
                <a:gd name="T37" fmla="*/ 454 h 711"/>
                <a:gd name="T38" fmla="*/ 555 w 703"/>
                <a:gd name="T39" fmla="*/ 711 h 711"/>
                <a:gd name="T40" fmla="*/ 562 w 703"/>
                <a:gd name="T41" fmla="*/ 518 h 711"/>
                <a:gd name="T42" fmla="*/ 642 w 703"/>
                <a:gd name="T43" fmla="*/ 515 h 711"/>
                <a:gd name="T44" fmla="*/ 702 w 703"/>
                <a:gd name="T45" fmla="*/ 396 h 711"/>
                <a:gd name="T46" fmla="*/ 703 w 703"/>
                <a:gd name="T47" fmla="*/ 395 h 711"/>
                <a:gd name="T48" fmla="*/ 525 w 703"/>
                <a:gd name="T49" fmla="*/ 202 h 711"/>
                <a:gd name="T50" fmla="*/ 585 w 703"/>
                <a:gd name="T51" fmla="*/ 202 h 711"/>
                <a:gd name="T52" fmla="*/ 275 w 703"/>
                <a:gd name="T53" fmla="*/ 106 h 711"/>
                <a:gd name="T54" fmla="*/ 435 w 703"/>
                <a:gd name="T55" fmla="*/ 106 h 711"/>
                <a:gd name="T56" fmla="*/ 389 w 703"/>
                <a:gd name="T57" fmla="*/ 197 h 711"/>
                <a:gd name="T58" fmla="*/ 275 w 703"/>
                <a:gd name="T59" fmla="*/ 106 h 711"/>
                <a:gd name="T60" fmla="*/ 318 w 703"/>
                <a:gd name="T61" fmla="*/ 258 h 711"/>
                <a:gd name="T62" fmla="*/ 355 w 703"/>
                <a:gd name="T63" fmla="*/ 220 h 711"/>
                <a:gd name="T64" fmla="*/ 387 w 703"/>
                <a:gd name="T65" fmla="*/ 258 h 711"/>
                <a:gd name="T66" fmla="*/ 523 w 703"/>
                <a:gd name="T67" fmla="*/ 325 h 711"/>
                <a:gd name="T68" fmla="*/ 288 w 703"/>
                <a:gd name="T69" fmla="*/ 271 h 711"/>
                <a:gd name="T70" fmla="*/ 689 w 703"/>
                <a:gd name="T71" fmla="*/ 339 h 711"/>
                <a:gd name="T72" fmla="*/ 14 w 703"/>
                <a:gd name="T73" fmla="*/ 386 h 711"/>
                <a:gd name="T74" fmla="*/ 631 w 703"/>
                <a:gd name="T75" fmla="*/ 504 h 711"/>
                <a:gd name="T76" fmla="*/ 562 w 703"/>
                <a:gd name="T77" fmla="*/ 447 h 711"/>
                <a:gd name="T78" fmla="*/ 149 w 703"/>
                <a:gd name="T79" fmla="*/ 440 h 711"/>
                <a:gd name="T80" fmla="*/ 142 w 703"/>
                <a:gd name="T81" fmla="*/ 504 h 711"/>
                <a:gd name="T82" fmla="*/ 19 w 703"/>
                <a:gd name="T83" fmla="*/ 400 h 711"/>
                <a:gd name="T84" fmla="*/ 631 w 703"/>
                <a:gd name="T85" fmla="*/ 50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3" h="711">
                  <a:moveTo>
                    <a:pt x="703" y="395"/>
                  </a:moveTo>
                  <a:cubicBezTo>
                    <a:pt x="703" y="394"/>
                    <a:pt x="703" y="394"/>
                    <a:pt x="703" y="393"/>
                  </a:cubicBezTo>
                  <a:cubicBezTo>
                    <a:pt x="703" y="332"/>
                    <a:pt x="703" y="332"/>
                    <a:pt x="703" y="332"/>
                  </a:cubicBezTo>
                  <a:cubicBezTo>
                    <a:pt x="703" y="328"/>
                    <a:pt x="700" y="325"/>
                    <a:pt x="696" y="325"/>
                  </a:cubicBezTo>
                  <a:cubicBezTo>
                    <a:pt x="658" y="325"/>
                    <a:pt x="658" y="325"/>
                    <a:pt x="658" y="325"/>
                  </a:cubicBezTo>
                  <a:cubicBezTo>
                    <a:pt x="656" y="274"/>
                    <a:pt x="626" y="232"/>
                    <a:pt x="596" y="218"/>
                  </a:cubicBezTo>
                  <a:cubicBezTo>
                    <a:pt x="598" y="213"/>
                    <a:pt x="599" y="208"/>
                    <a:pt x="599" y="202"/>
                  </a:cubicBezTo>
                  <a:cubicBezTo>
                    <a:pt x="599" y="178"/>
                    <a:pt x="579" y="158"/>
                    <a:pt x="555" y="158"/>
                  </a:cubicBezTo>
                  <a:cubicBezTo>
                    <a:pt x="530" y="158"/>
                    <a:pt x="511" y="178"/>
                    <a:pt x="511" y="202"/>
                  </a:cubicBezTo>
                  <a:cubicBezTo>
                    <a:pt x="511" y="226"/>
                    <a:pt x="530" y="246"/>
                    <a:pt x="555" y="246"/>
                  </a:cubicBezTo>
                  <a:cubicBezTo>
                    <a:pt x="568" y="246"/>
                    <a:pt x="580" y="240"/>
                    <a:pt x="589" y="230"/>
                  </a:cubicBezTo>
                  <a:cubicBezTo>
                    <a:pt x="616" y="242"/>
                    <a:pt x="642" y="278"/>
                    <a:pt x="644" y="325"/>
                  </a:cubicBezTo>
                  <a:cubicBezTo>
                    <a:pt x="537" y="325"/>
                    <a:pt x="537" y="325"/>
                    <a:pt x="537" y="325"/>
                  </a:cubicBezTo>
                  <a:cubicBezTo>
                    <a:pt x="524" y="276"/>
                    <a:pt x="457" y="264"/>
                    <a:pt x="420" y="257"/>
                  </a:cubicBezTo>
                  <a:cubicBezTo>
                    <a:pt x="413" y="256"/>
                    <a:pt x="404" y="254"/>
                    <a:pt x="400" y="253"/>
                  </a:cubicBezTo>
                  <a:cubicBezTo>
                    <a:pt x="399" y="244"/>
                    <a:pt x="400" y="222"/>
                    <a:pt x="400" y="206"/>
                  </a:cubicBezTo>
                  <a:cubicBezTo>
                    <a:pt x="430" y="187"/>
                    <a:pt x="449" y="149"/>
                    <a:pt x="449" y="106"/>
                  </a:cubicBezTo>
                  <a:cubicBezTo>
                    <a:pt x="449" y="45"/>
                    <a:pt x="409" y="0"/>
                    <a:pt x="355" y="0"/>
                  </a:cubicBezTo>
                  <a:cubicBezTo>
                    <a:pt x="302" y="0"/>
                    <a:pt x="261" y="45"/>
                    <a:pt x="261" y="106"/>
                  </a:cubicBezTo>
                  <a:cubicBezTo>
                    <a:pt x="261" y="147"/>
                    <a:pt x="279" y="182"/>
                    <a:pt x="305" y="202"/>
                  </a:cubicBezTo>
                  <a:cubicBezTo>
                    <a:pt x="306" y="218"/>
                    <a:pt x="306" y="243"/>
                    <a:pt x="305" y="253"/>
                  </a:cubicBezTo>
                  <a:cubicBezTo>
                    <a:pt x="301" y="254"/>
                    <a:pt x="293" y="256"/>
                    <a:pt x="285" y="257"/>
                  </a:cubicBezTo>
                  <a:cubicBezTo>
                    <a:pt x="248" y="264"/>
                    <a:pt x="182" y="276"/>
                    <a:pt x="168" y="325"/>
                  </a:cubicBezTo>
                  <a:cubicBezTo>
                    <a:pt x="7" y="325"/>
                    <a:pt x="7" y="325"/>
                    <a:pt x="7" y="325"/>
                  </a:cubicBezTo>
                  <a:cubicBezTo>
                    <a:pt x="3" y="325"/>
                    <a:pt x="0" y="328"/>
                    <a:pt x="0" y="332"/>
                  </a:cubicBezTo>
                  <a:cubicBezTo>
                    <a:pt x="0" y="393"/>
                    <a:pt x="0" y="393"/>
                    <a:pt x="0" y="393"/>
                  </a:cubicBezTo>
                  <a:cubicBezTo>
                    <a:pt x="0" y="394"/>
                    <a:pt x="0" y="394"/>
                    <a:pt x="0" y="395"/>
                  </a:cubicBezTo>
                  <a:cubicBezTo>
                    <a:pt x="0" y="395"/>
                    <a:pt x="0" y="395"/>
                    <a:pt x="0" y="395"/>
                  </a:cubicBezTo>
                  <a:cubicBezTo>
                    <a:pt x="1" y="396"/>
                    <a:pt x="1" y="396"/>
                    <a:pt x="1" y="396"/>
                  </a:cubicBezTo>
                  <a:cubicBezTo>
                    <a:pt x="1" y="397"/>
                    <a:pt x="1" y="397"/>
                    <a:pt x="1" y="397"/>
                  </a:cubicBezTo>
                  <a:cubicBezTo>
                    <a:pt x="62" y="515"/>
                    <a:pt x="62" y="515"/>
                    <a:pt x="62" y="515"/>
                  </a:cubicBezTo>
                  <a:cubicBezTo>
                    <a:pt x="63" y="517"/>
                    <a:pt x="65" y="518"/>
                    <a:pt x="68" y="518"/>
                  </a:cubicBezTo>
                  <a:cubicBezTo>
                    <a:pt x="142" y="518"/>
                    <a:pt x="142" y="518"/>
                    <a:pt x="142" y="518"/>
                  </a:cubicBezTo>
                  <a:cubicBezTo>
                    <a:pt x="142" y="704"/>
                    <a:pt x="142" y="704"/>
                    <a:pt x="142" y="704"/>
                  </a:cubicBezTo>
                  <a:cubicBezTo>
                    <a:pt x="142" y="708"/>
                    <a:pt x="145" y="711"/>
                    <a:pt x="149" y="711"/>
                  </a:cubicBezTo>
                  <a:cubicBezTo>
                    <a:pt x="153" y="711"/>
                    <a:pt x="156" y="708"/>
                    <a:pt x="156" y="704"/>
                  </a:cubicBezTo>
                  <a:cubicBezTo>
                    <a:pt x="156" y="454"/>
                    <a:pt x="156" y="454"/>
                    <a:pt x="156" y="454"/>
                  </a:cubicBezTo>
                  <a:cubicBezTo>
                    <a:pt x="548" y="454"/>
                    <a:pt x="548" y="454"/>
                    <a:pt x="548" y="454"/>
                  </a:cubicBezTo>
                  <a:cubicBezTo>
                    <a:pt x="548" y="704"/>
                    <a:pt x="548" y="704"/>
                    <a:pt x="548" y="704"/>
                  </a:cubicBezTo>
                  <a:cubicBezTo>
                    <a:pt x="548" y="708"/>
                    <a:pt x="551" y="711"/>
                    <a:pt x="555" y="711"/>
                  </a:cubicBezTo>
                  <a:cubicBezTo>
                    <a:pt x="559" y="711"/>
                    <a:pt x="562" y="708"/>
                    <a:pt x="562" y="704"/>
                  </a:cubicBezTo>
                  <a:cubicBezTo>
                    <a:pt x="562" y="518"/>
                    <a:pt x="562" y="518"/>
                    <a:pt x="562" y="518"/>
                  </a:cubicBezTo>
                  <a:cubicBezTo>
                    <a:pt x="635" y="518"/>
                    <a:pt x="635" y="518"/>
                    <a:pt x="635" y="518"/>
                  </a:cubicBezTo>
                  <a:cubicBezTo>
                    <a:pt x="638" y="518"/>
                    <a:pt x="640" y="517"/>
                    <a:pt x="642" y="515"/>
                  </a:cubicBezTo>
                  <a:cubicBezTo>
                    <a:pt x="702" y="397"/>
                    <a:pt x="702" y="397"/>
                    <a:pt x="702" y="397"/>
                  </a:cubicBezTo>
                  <a:cubicBezTo>
                    <a:pt x="702" y="397"/>
                    <a:pt x="702" y="397"/>
                    <a:pt x="702" y="396"/>
                  </a:cubicBezTo>
                  <a:cubicBezTo>
                    <a:pt x="703" y="396"/>
                    <a:pt x="703" y="396"/>
                    <a:pt x="703" y="395"/>
                  </a:cubicBezTo>
                  <a:cubicBezTo>
                    <a:pt x="703" y="395"/>
                    <a:pt x="703" y="395"/>
                    <a:pt x="703" y="395"/>
                  </a:cubicBezTo>
                  <a:close/>
                  <a:moveTo>
                    <a:pt x="555" y="232"/>
                  </a:moveTo>
                  <a:cubicBezTo>
                    <a:pt x="538" y="232"/>
                    <a:pt x="525" y="218"/>
                    <a:pt x="525" y="202"/>
                  </a:cubicBezTo>
                  <a:cubicBezTo>
                    <a:pt x="525" y="185"/>
                    <a:pt x="538" y="172"/>
                    <a:pt x="555" y="172"/>
                  </a:cubicBezTo>
                  <a:cubicBezTo>
                    <a:pt x="571" y="172"/>
                    <a:pt x="585" y="185"/>
                    <a:pt x="585" y="202"/>
                  </a:cubicBezTo>
                  <a:cubicBezTo>
                    <a:pt x="585" y="218"/>
                    <a:pt x="571" y="232"/>
                    <a:pt x="555" y="232"/>
                  </a:cubicBezTo>
                  <a:close/>
                  <a:moveTo>
                    <a:pt x="275" y="106"/>
                  </a:moveTo>
                  <a:cubicBezTo>
                    <a:pt x="275" y="53"/>
                    <a:pt x="310" y="14"/>
                    <a:pt x="355" y="14"/>
                  </a:cubicBezTo>
                  <a:cubicBezTo>
                    <a:pt x="401" y="14"/>
                    <a:pt x="435" y="53"/>
                    <a:pt x="435" y="106"/>
                  </a:cubicBezTo>
                  <a:cubicBezTo>
                    <a:pt x="435" y="145"/>
                    <a:pt x="418" y="179"/>
                    <a:pt x="392" y="195"/>
                  </a:cubicBezTo>
                  <a:cubicBezTo>
                    <a:pt x="390" y="195"/>
                    <a:pt x="389" y="196"/>
                    <a:pt x="389" y="197"/>
                  </a:cubicBezTo>
                  <a:cubicBezTo>
                    <a:pt x="378" y="203"/>
                    <a:pt x="367" y="206"/>
                    <a:pt x="355" y="206"/>
                  </a:cubicBezTo>
                  <a:cubicBezTo>
                    <a:pt x="311" y="206"/>
                    <a:pt x="275" y="161"/>
                    <a:pt x="275" y="106"/>
                  </a:cubicBezTo>
                  <a:close/>
                  <a:moveTo>
                    <a:pt x="288" y="271"/>
                  </a:moveTo>
                  <a:cubicBezTo>
                    <a:pt x="308" y="267"/>
                    <a:pt x="317" y="266"/>
                    <a:pt x="318" y="258"/>
                  </a:cubicBezTo>
                  <a:cubicBezTo>
                    <a:pt x="320" y="250"/>
                    <a:pt x="320" y="226"/>
                    <a:pt x="319" y="211"/>
                  </a:cubicBezTo>
                  <a:cubicBezTo>
                    <a:pt x="330" y="217"/>
                    <a:pt x="342" y="220"/>
                    <a:pt x="355" y="220"/>
                  </a:cubicBezTo>
                  <a:cubicBezTo>
                    <a:pt x="366" y="220"/>
                    <a:pt x="376" y="218"/>
                    <a:pt x="386" y="214"/>
                  </a:cubicBezTo>
                  <a:cubicBezTo>
                    <a:pt x="386" y="228"/>
                    <a:pt x="385" y="251"/>
                    <a:pt x="387" y="258"/>
                  </a:cubicBezTo>
                  <a:cubicBezTo>
                    <a:pt x="389" y="266"/>
                    <a:pt x="397" y="267"/>
                    <a:pt x="418" y="271"/>
                  </a:cubicBezTo>
                  <a:cubicBezTo>
                    <a:pt x="452" y="277"/>
                    <a:pt x="509" y="288"/>
                    <a:pt x="523" y="325"/>
                  </a:cubicBezTo>
                  <a:cubicBezTo>
                    <a:pt x="183" y="325"/>
                    <a:pt x="183" y="325"/>
                    <a:pt x="183" y="325"/>
                  </a:cubicBezTo>
                  <a:cubicBezTo>
                    <a:pt x="197" y="288"/>
                    <a:pt x="253" y="277"/>
                    <a:pt x="288" y="271"/>
                  </a:cubicBezTo>
                  <a:close/>
                  <a:moveTo>
                    <a:pt x="14" y="339"/>
                  </a:moveTo>
                  <a:cubicBezTo>
                    <a:pt x="689" y="339"/>
                    <a:pt x="689" y="339"/>
                    <a:pt x="689" y="339"/>
                  </a:cubicBezTo>
                  <a:cubicBezTo>
                    <a:pt x="689" y="386"/>
                    <a:pt x="689" y="386"/>
                    <a:pt x="689" y="386"/>
                  </a:cubicBezTo>
                  <a:cubicBezTo>
                    <a:pt x="14" y="386"/>
                    <a:pt x="14" y="386"/>
                    <a:pt x="14" y="386"/>
                  </a:cubicBezTo>
                  <a:lnTo>
                    <a:pt x="14" y="339"/>
                  </a:lnTo>
                  <a:close/>
                  <a:moveTo>
                    <a:pt x="631" y="504"/>
                  </a:moveTo>
                  <a:cubicBezTo>
                    <a:pt x="562" y="504"/>
                    <a:pt x="562" y="504"/>
                    <a:pt x="562" y="504"/>
                  </a:cubicBezTo>
                  <a:cubicBezTo>
                    <a:pt x="562" y="447"/>
                    <a:pt x="562" y="447"/>
                    <a:pt x="562" y="447"/>
                  </a:cubicBezTo>
                  <a:cubicBezTo>
                    <a:pt x="562" y="443"/>
                    <a:pt x="559" y="440"/>
                    <a:pt x="555" y="440"/>
                  </a:cubicBezTo>
                  <a:cubicBezTo>
                    <a:pt x="149" y="440"/>
                    <a:pt x="149" y="440"/>
                    <a:pt x="149" y="440"/>
                  </a:cubicBezTo>
                  <a:cubicBezTo>
                    <a:pt x="145" y="440"/>
                    <a:pt x="142" y="443"/>
                    <a:pt x="142" y="447"/>
                  </a:cubicBezTo>
                  <a:cubicBezTo>
                    <a:pt x="142" y="504"/>
                    <a:pt x="142" y="504"/>
                    <a:pt x="142" y="504"/>
                  </a:cubicBezTo>
                  <a:cubicBezTo>
                    <a:pt x="72" y="504"/>
                    <a:pt x="72" y="504"/>
                    <a:pt x="72" y="504"/>
                  </a:cubicBezTo>
                  <a:cubicBezTo>
                    <a:pt x="19" y="400"/>
                    <a:pt x="19" y="400"/>
                    <a:pt x="19" y="400"/>
                  </a:cubicBezTo>
                  <a:cubicBezTo>
                    <a:pt x="685" y="400"/>
                    <a:pt x="685" y="400"/>
                    <a:pt x="685" y="400"/>
                  </a:cubicBezTo>
                  <a:lnTo>
                    <a:pt x="631" y="50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164" name="Rectangle 163">
            <a:extLst>
              <a:ext uri="{FF2B5EF4-FFF2-40B4-BE49-F238E27FC236}">
                <a16:creationId xmlns:a16="http://schemas.microsoft.com/office/drawing/2014/main" id="{F1EB6C6B-B524-4562-99DB-F1B236F87536}"/>
              </a:ext>
            </a:extLst>
          </p:cNvPr>
          <p:cNvSpPr/>
          <p:nvPr/>
        </p:nvSpPr>
        <p:spPr>
          <a:xfrm>
            <a:off x="8872839" y="4843419"/>
            <a:ext cx="1375720"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Revision</a:t>
            </a:r>
          </a:p>
        </p:txBody>
      </p:sp>
      <p:sp>
        <p:nvSpPr>
          <p:cNvPr id="165" name="Rectangle 164">
            <a:extLst>
              <a:ext uri="{FF2B5EF4-FFF2-40B4-BE49-F238E27FC236}">
                <a16:creationId xmlns:a16="http://schemas.microsoft.com/office/drawing/2014/main" id="{85A25BD5-4281-40F6-9413-B56FC7087160}"/>
              </a:ext>
            </a:extLst>
          </p:cNvPr>
          <p:cNvSpPr/>
          <p:nvPr/>
        </p:nvSpPr>
        <p:spPr>
          <a:xfrm>
            <a:off x="6357158" y="5393833"/>
            <a:ext cx="1231056"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Approval</a:t>
            </a:r>
          </a:p>
        </p:txBody>
      </p:sp>
      <p:sp>
        <p:nvSpPr>
          <p:cNvPr id="166" name="Rectangle 165">
            <a:extLst>
              <a:ext uri="{FF2B5EF4-FFF2-40B4-BE49-F238E27FC236}">
                <a16:creationId xmlns:a16="http://schemas.microsoft.com/office/drawing/2014/main" id="{5313750F-8540-4A18-88C9-690B22F9A309}"/>
              </a:ext>
            </a:extLst>
          </p:cNvPr>
          <p:cNvSpPr/>
          <p:nvPr/>
        </p:nvSpPr>
        <p:spPr>
          <a:xfrm>
            <a:off x="4504123" y="5393833"/>
            <a:ext cx="1486012" cy="384721"/>
          </a:xfrm>
          <a:prstGeom prst="rect">
            <a:avLst/>
          </a:prstGeom>
        </p:spPr>
        <p:txBody>
          <a:bodyPr wrap="square">
            <a:spAutoFit/>
          </a:bodyPr>
          <a:lstStyle/>
          <a:p>
            <a:pPr marL="0" marR="0" lvl="0" indent="0" algn="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Publication</a:t>
            </a:r>
          </a:p>
        </p:txBody>
      </p:sp>
      <p:sp>
        <p:nvSpPr>
          <p:cNvPr id="167" name="Rectangle 166">
            <a:extLst>
              <a:ext uri="{FF2B5EF4-FFF2-40B4-BE49-F238E27FC236}">
                <a16:creationId xmlns:a16="http://schemas.microsoft.com/office/drawing/2014/main" id="{8A06AAAD-1A5D-495C-9C4D-1A2EFCA24C55}"/>
              </a:ext>
            </a:extLst>
          </p:cNvPr>
          <p:cNvSpPr/>
          <p:nvPr/>
        </p:nvSpPr>
        <p:spPr>
          <a:xfrm>
            <a:off x="1680314" y="480102"/>
            <a:ext cx="1518806" cy="677108"/>
          </a:xfrm>
          <a:prstGeom prst="rect">
            <a:avLst/>
          </a:prstGeom>
        </p:spPr>
        <p:txBody>
          <a:bodyPr wrap="square">
            <a:spAutoFit/>
          </a:bodyPr>
          <a:lstStyle/>
          <a:p>
            <a:pPr marL="0" marR="0" lvl="0" indent="0" algn="r"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Idea evaluation</a:t>
            </a:r>
          </a:p>
        </p:txBody>
      </p:sp>
      <p:grpSp>
        <p:nvGrpSpPr>
          <p:cNvPr id="168" name="Group 167">
            <a:extLst>
              <a:ext uri="{FF2B5EF4-FFF2-40B4-BE49-F238E27FC236}">
                <a16:creationId xmlns:a16="http://schemas.microsoft.com/office/drawing/2014/main" id="{E3EF4E38-14DD-48BB-8044-DFA8FA587D22}"/>
              </a:ext>
            </a:extLst>
          </p:cNvPr>
          <p:cNvGrpSpPr/>
          <p:nvPr/>
        </p:nvGrpSpPr>
        <p:grpSpPr>
          <a:xfrm>
            <a:off x="6331232" y="391699"/>
            <a:ext cx="1060424" cy="1063229"/>
            <a:chOff x="6246708" y="1360455"/>
            <a:chExt cx="1060424" cy="1063229"/>
          </a:xfrm>
        </p:grpSpPr>
        <p:grpSp>
          <p:nvGrpSpPr>
            <p:cNvPr id="169" name="Group 168">
              <a:extLst>
                <a:ext uri="{FF2B5EF4-FFF2-40B4-BE49-F238E27FC236}">
                  <a16:creationId xmlns:a16="http://schemas.microsoft.com/office/drawing/2014/main" id="{D83E110B-A36B-4711-B5F5-9919AE750FE4}"/>
                </a:ext>
              </a:extLst>
            </p:cNvPr>
            <p:cNvGrpSpPr/>
            <p:nvPr/>
          </p:nvGrpSpPr>
          <p:grpSpPr>
            <a:xfrm>
              <a:off x="6246708" y="1360455"/>
              <a:ext cx="1060424" cy="1063229"/>
              <a:chOff x="6246708" y="1360455"/>
              <a:chExt cx="1060424" cy="1063229"/>
            </a:xfrm>
          </p:grpSpPr>
          <p:sp>
            <p:nvSpPr>
              <p:cNvPr id="171" name="Oval 170">
                <a:extLst>
                  <a:ext uri="{FF2B5EF4-FFF2-40B4-BE49-F238E27FC236}">
                    <a16:creationId xmlns:a16="http://schemas.microsoft.com/office/drawing/2014/main" id="{8E839EDB-29A0-4E06-BA7E-E1CA7D33F328}"/>
                  </a:ext>
                </a:extLst>
              </p:cNvPr>
              <p:cNvSpPr>
                <a:spLocks noChangeArrowheads="1"/>
              </p:cNvSpPr>
              <p:nvPr/>
            </p:nvSpPr>
            <p:spPr bwMode="auto">
              <a:xfrm>
                <a:off x="6246708" y="1360455"/>
                <a:ext cx="1060424" cy="1063229"/>
              </a:xfrm>
              <a:prstGeom prst="ellipse">
                <a:avLst/>
              </a:prstGeom>
              <a:solidFill>
                <a:srgbClr val="0F9B81"/>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sp>
            <p:nvSpPr>
              <p:cNvPr id="172" name="Freeform 34">
                <a:extLst>
                  <a:ext uri="{FF2B5EF4-FFF2-40B4-BE49-F238E27FC236}">
                    <a16:creationId xmlns:a16="http://schemas.microsoft.com/office/drawing/2014/main" id="{E139D283-9BD1-42EA-8C7A-DAFA5C726E13}"/>
                  </a:ext>
                </a:extLst>
              </p:cNvPr>
              <p:cNvSpPr>
                <a:spLocks noEditPoints="1"/>
              </p:cNvSpPr>
              <p:nvPr/>
            </p:nvSpPr>
            <p:spPr bwMode="auto">
              <a:xfrm>
                <a:off x="6403572" y="1612217"/>
                <a:ext cx="746697" cy="559704"/>
              </a:xfrm>
              <a:custGeom>
                <a:avLst/>
                <a:gdLst>
                  <a:gd name="T0" fmla="*/ 419 w 486"/>
                  <a:gd name="T1" fmla="*/ 279 h 364"/>
                  <a:gd name="T2" fmla="*/ 390 w 486"/>
                  <a:gd name="T3" fmla="*/ 171 h 364"/>
                  <a:gd name="T4" fmla="*/ 363 w 486"/>
                  <a:gd name="T5" fmla="*/ 279 h 364"/>
                  <a:gd name="T6" fmla="*/ 295 w 486"/>
                  <a:gd name="T7" fmla="*/ 359 h 364"/>
                  <a:gd name="T8" fmla="*/ 481 w 486"/>
                  <a:gd name="T9" fmla="*/ 364 h 364"/>
                  <a:gd name="T10" fmla="*/ 434 w 486"/>
                  <a:gd name="T11" fmla="*/ 312 h 364"/>
                  <a:gd name="T12" fmla="*/ 390 w 486"/>
                  <a:gd name="T13" fmla="*/ 181 h 364"/>
                  <a:gd name="T14" fmla="*/ 390 w 486"/>
                  <a:gd name="T15" fmla="*/ 283 h 364"/>
                  <a:gd name="T16" fmla="*/ 305 w 486"/>
                  <a:gd name="T17" fmla="*/ 355 h 364"/>
                  <a:gd name="T18" fmla="*/ 351 w 486"/>
                  <a:gd name="T19" fmla="*/ 320 h 364"/>
                  <a:gd name="T20" fmla="*/ 390 w 486"/>
                  <a:gd name="T21" fmla="*/ 292 h 364"/>
                  <a:gd name="T22" fmla="*/ 431 w 486"/>
                  <a:gd name="T23" fmla="*/ 321 h 364"/>
                  <a:gd name="T24" fmla="*/ 476 w 486"/>
                  <a:gd name="T25" fmla="*/ 355 h 364"/>
                  <a:gd name="T26" fmla="*/ 322 w 486"/>
                  <a:gd name="T27" fmla="*/ 216 h 364"/>
                  <a:gd name="T28" fmla="*/ 327 w 486"/>
                  <a:gd name="T29" fmla="*/ 215 h 364"/>
                  <a:gd name="T30" fmla="*/ 321 w 486"/>
                  <a:gd name="T31" fmla="*/ 177 h 364"/>
                  <a:gd name="T32" fmla="*/ 297 w 486"/>
                  <a:gd name="T33" fmla="*/ 37 h 364"/>
                  <a:gd name="T34" fmla="*/ 204 w 486"/>
                  <a:gd name="T35" fmla="*/ 0 h 364"/>
                  <a:gd name="T36" fmla="*/ 171 w 486"/>
                  <a:gd name="T37" fmla="*/ 137 h 364"/>
                  <a:gd name="T38" fmla="*/ 154 w 486"/>
                  <a:gd name="T39" fmla="*/ 189 h 364"/>
                  <a:gd name="T40" fmla="*/ 208 w 486"/>
                  <a:gd name="T41" fmla="*/ 143 h 364"/>
                  <a:gd name="T42" fmla="*/ 289 w 486"/>
                  <a:gd name="T43" fmla="*/ 179 h 364"/>
                  <a:gd name="T44" fmla="*/ 293 w 486"/>
                  <a:gd name="T45" fmla="*/ 170 h 364"/>
                  <a:gd name="T46" fmla="*/ 227 w 486"/>
                  <a:gd name="T47" fmla="*/ 130 h 364"/>
                  <a:gd name="T48" fmla="*/ 205 w 486"/>
                  <a:gd name="T49" fmla="*/ 133 h 364"/>
                  <a:gd name="T50" fmla="*/ 200 w 486"/>
                  <a:gd name="T51" fmla="*/ 139 h 364"/>
                  <a:gd name="T52" fmla="*/ 181 w 486"/>
                  <a:gd name="T53" fmla="*/ 134 h 364"/>
                  <a:gd name="T54" fmla="*/ 178 w 486"/>
                  <a:gd name="T55" fmla="*/ 129 h 364"/>
                  <a:gd name="T56" fmla="*/ 204 w 486"/>
                  <a:gd name="T57" fmla="*/ 9 h 364"/>
                  <a:gd name="T58" fmla="*/ 276 w 486"/>
                  <a:gd name="T59" fmla="*/ 49 h 364"/>
                  <a:gd name="T60" fmla="*/ 369 w 486"/>
                  <a:gd name="T61" fmla="*/ 108 h 364"/>
                  <a:gd name="T62" fmla="*/ 311 w 486"/>
                  <a:gd name="T63" fmla="*/ 173 h 364"/>
                  <a:gd name="T64" fmla="*/ 297 w 486"/>
                  <a:gd name="T65" fmla="*/ 173 h 364"/>
                  <a:gd name="T66" fmla="*/ 139 w 486"/>
                  <a:gd name="T67" fmla="*/ 312 h 364"/>
                  <a:gd name="T68" fmla="*/ 142 w 486"/>
                  <a:gd name="T69" fmla="*/ 232 h 364"/>
                  <a:gd name="T70" fmla="*/ 49 w 486"/>
                  <a:gd name="T71" fmla="*/ 232 h 364"/>
                  <a:gd name="T72" fmla="*/ 54 w 486"/>
                  <a:gd name="T73" fmla="*/ 311 h 364"/>
                  <a:gd name="T74" fmla="*/ 5 w 486"/>
                  <a:gd name="T75" fmla="*/ 364 h 364"/>
                  <a:gd name="T76" fmla="*/ 191 w 486"/>
                  <a:gd name="T77" fmla="*/ 359 h 364"/>
                  <a:gd name="T78" fmla="*/ 59 w 486"/>
                  <a:gd name="T79" fmla="*/ 232 h 364"/>
                  <a:gd name="T80" fmla="*/ 132 w 486"/>
                  <a:gd name="T81" fmla="*/ 232 h 364"/>
                  <a:gd name="T82" fmla="*/ 59 w 486"/>
                  <a:gd name="T83" fmla="*/ 232 h 364"/>
                  <a:gd name="T84" fmla="*/ 56 w 486"/>
                  <a:gd name="T85" fmla="*/ 320 h 364"/>
                  <a:gd name="T86" fmla="*/ 77 w 486"/>
                  <a:gd name="T87" fmla="*/ 286 h 364"/>
                  <a:gd name="T88" fmla="*/ 115 w 486"/>
                  <a:gd name="T89" fmla="*/ 286 h 364"/>
                  <a:gd name="T90" fmla="*/ 137 w 486"/>
                  <a:gd name="T91" fmla="*/ 321 h 364"/>
                  <a:gd name="T92" fmla="*/ 10 w 486"/>
                  <a:gd name="T93" fmla="*/ 35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6" h="364">
                    <a:moveTo>
                      <a:pt x="434" y="312"/>
                    </a:moveTo>
                    <a:cubicBezTo>
                      <a:pt x="423" y="309"/>
                      <a:pt x="419" y="290"/>
                      <a:pt x="419" y="279"/>
                    </a:cubicBezTo>
                    <a:cubicBezTo>
                      <a:pt x="429" y="267"/>
                      <a:pt x="437" y="250"/>
                      <a:pt x="437" y="232"/>
                    </a:cubicBezTo>
                    <a:cubicBezTo>
                      <a:pt x="437" y="195"/>
                      <a:pt x="419" y="171"/>
                      <a:pt x="390" y="171"/>
                    </a:cubicBezTo>
                    <a:cubicBezTo>
                      <a:pt x="362" y="171"/>
                      <a:pt x="344" y="195"/>
                      <a:pt x="344" y="232"/>
                    </a:cubicBezTo>
                    <a:cubicBezTo>
                      <a:pt x="344" y="251"/>
                      <a:pt x="352" y="268"/>
                      <a:pt x="363" y="279"/>
                    </a:cubicBezTo>
                    <a:cubicBezTo>
                      <a:pt x="362" y="293"/>
                      <a:pt x="358" y="308"/>
                      <a:pt x="348" y="311"/>
                    </a:cubicBezTo>
                    <a:cubicBezTo>
                      <a:pt x="304" y="320"/>
                      <a:pt x="295" y="342"/>
                      <a:pt x="295" y="359"/>
                    </a:cubicBezTo>
                    <a:cubicBezTo>
                      <a:pt x="295" y="362"/>
                      <a:pt x="297" y="364"/>
                      <a:pt x="300" y="364"/>
                    </a:cubicBezTo>
                    <a:cubicBezTo>
                      <a:pt x="481" y="364"/>
                      <a:pt x="481" y="364"/>
                      <a:pt x="481" y="364"/>
                    </a:cubicBezTo>
                    <a:cubicBezTo>
                      <a:pt x="483" y="364"/>
                      <a:pt x="486" y="362"/>
                      <a:pt x="486" y="359"/>
                    </a:cubicBezTo>
                    <a:cubicBezTo>
                      <a:pt x="486" y="343"/>
                      <a:pt x="477" y="321"/>
                      <a:pt x="434" y="312"/>
                    </a:cubicBezTo>
                    <a:close/>
                    <a:moveTo>
                      <a:pt x="354" y="232"/>
                    </a:moveTo>
                    <a:cubicBezTo>
                      <a:pt x="354" y="185"/>
                      <a:pt x="382" y="181"/>
                      <a:pt x="390" y="181"/>
                    </a:cubicBezTo>
                    <a:cubicBezTo>
                      <a:pt x="399" y="181"/>
                      <a:pt x="427" y="185"/>
                      <a:pt x="427" y="232"/>
                    </a:cubicBezTo>
                    <a:cubicBezTo>
                      <a:pt x="427" y="261"/>
                      <a:pt x="408" y="283"/>
                      <a:pt x="390" y="283"/>
                    </a:cubicBezTo>
                    <a:cubicBezTo>
                      <a:pt x="373" y="283"/>
                      <a:pt x="354" y="261"/>
                      <a:pt x="354" y="232"/>
                    </a:cubicBezTo>
                    <a:close/>
                    <a:moveTo>
                      <a:pt x="305" y="355"/>
                    </a:moveTo>
                    <a:cubicBezTo>
                      <a:pt x="307" y="338"/>
                      <a:pt x="323" y="326"/>
                      <a:pt x="351" y="320"/>
                    </a:cubicBezTo>
                    <a:cubicBezTo>
                      <a:pt x="351" y="320"/>
                      <a:pt x="351" y="320"/>
                      <a:pt x="351" y="320"/>
                    </a:cubicBezTo>
                    <a:cubicBezTo>
                      <a:pt x="364" y="316"/>
                      <a:pt x="370" y="301"/>
                      <a:pt x="372" y="286"/>
                    </a:cubicBezTo>
                    <a:cubicBezTo>
                      <a:pt x="377" y="290"/>
                      <a:pt x="384" y="292"/>
                      <a:pt x="390" y="292"/>
                    </a:cubicBezTo>
                    <a:cubicBezTo>
                      <a:pt x="397" y="292"/>
                      <a:pt x="404" y="290"/>
                      <a:pt x="410" y="286"/>
                    </a:cubicBezTo>
                    <a:cubicBezTo>
                      <a:pt x="412" y="302"/>
                      <a:pt x="418" y="317"/>
                      <a:pt x="431" y="321"/>
                    </a:cubicBezTo>
                    <a:cubicBezTo>
                      <a:pt x="431" y="321"/>
                      <a:pt x="431" y="321"/>
                      <a:pt x="432" y="321"/>
                    </a:cubicBezTo>
                    <a:cubicBezTo>
                      <a:pt x="459" y="326"/>
                      <a:pt x="474" y="338"/>
                      <a:pt x="476" y="355"/>
                    </a:cubicBezTo>
                    <a:lnTo>
                      <a:pt x="305" y="355"/>
                    </a:lnTo>
                    <a:close/>
                    <a:moveTo>
                      <a:pt x="322" y="216"/>
                    </a:moveTo>
                    <a:cubicBezTo>
                      <a:pt x="323" y="216"/>
                      <a:pt x="323" y="216"/>
                      <a:pt x="324" y="216"/>
                    </a:cubicBezTo>
                    <a:cubicBezTo>
                      <a:pt x="325" y="216"/>
                      <a:pt x="327" y="216"/>
                      <a:pt x="327" y="215"/>
                    </a:cubicBezTo>
                    <a:cubicBezTo>
                      <a:pt x="329" y="214"/>
                      <a:pt x="330" y="212"/>
                      <a:pt x="329" y="210"/>
                    </a:cubicBezTo>
                    <a:cubicBezTo>
                      <a:pt x="329" y="210"/>
                      <a:pt x="322" y="195"/>
                      <a:pt x="321" y="177"/>
                    </a:cubicBezTo>
                    <a:cubicBezTo>
                      <a:pt x="355" y="168"/>
                      <a:pt x="378" y="140"/>
                      <a:pt x="378" y="108"/>
                    </a:cubicBezTo>
                    <a:cubicBezTo>
                      <a:pt x="378" y="69"/>
                      <a:pt x="342" y="37"/>
                      <a:pt x="297" y="37"/>
                    </a:cubicBezTo>
                    <a:cubicBezTo>
                      <a:pt x="290" y="37"/>
                      <a:pt x="283" y="37"/>
                      <a:pt x="277" y="39"/>
                    </a:cubicBezTo>
                    <a:cubicBezTo>
                      <a:pt x="263" y="15"/>
                      <a:pt x="235" y="0"/>
                      <a:pt x="204" y="0"/>
                    </a:cubicBezTo>
                    <a:cubicBezTo>
                      <a:pt x="159" y="0"/>
                      <a:pt x="123" y="32"/>
                      <a:pt x="123" y="71"/>
                    </a:cubicBezTo>
                    <a:cubicBezTo>
                      <a:pt x="123" y="100"/>
                      <a:pt x="142" y="125"/>
                      <a:pt x="171" y="137"/>
                    </a:cubicBezTo>
                    <a:cubicBezTo>
                      <a:pt x="170" y="163"/>
                      <a:pt x="154" y="183"/>
                      <a:pt x="154" y="183"/>
                    </a:cubicBezTo>
                    <a:cubicBezTo>
                      <a:pt x="153" y="185"/>
                      <a:pt x="153" y="188"/>
                      <a:pt x="154" y="189"/>
                    </a:cubicBezTo>
                    <a:cubicBezTo>
                      <a:pt x="156" y="191"/>
                      <a:pt x="158" y="191"/>
                      <a:pt x="160" y="191"/>
                    </a:cubicBezTo>
                    <a:cubicBezTo>
                      <a:pt x="185" y="179"/>
                      <a:pt x="201" y="164"/>
                      <a:pt x="208" y="143"/>
                    </a:cubicBezTo>
                    <a:cubicBezTo>
                      <a:pt x="214" y="142"/>
                      <a:pt x="219" y="142"/>
                      <a:pt x="224" y="141"/>
                    </a:cubicBezTo>
                    <a:cubicBezTo>
                      <a:pt x="237" y="163"/>
                      <a:pt x="261" y="177"/>
                      <a:pt x="289" y="179"/>
                    </a:cubicBezTo>
                    <a:cubicBezTo>
                      <a:pt x="296" y="193"/>
                      <a:pt x="306" y="205"/>
                      <a:pt x="322" y="216"/>
                    </a:cubicBezTo>
                    <a:close/>
                    <a:moveTo>
                      <a:pt x="293" y="170"/>
                    </a:moveTo>
                    <a:cubicBezTo>
                      <a:pt x="266" y="169"/>
                      <a:pt x="242" y="155"/>
                      <a:pt x="231" y="133"/>
                    </a:cubicBezTo>
                    <a:cubicBezTo>
                      <a:pt x="230" y="131"/>
                      <a:pt x="228" y="130"/>
                      <a:pt x="227" y="130"/>
                    </a:cubicBezTo>
                    <a:cubicBezTo>
                      <a:pt x="226" y="130"/>
                      <a:pt x="226" y="130"/>
                      <a:pt x="225" y="131"/>
                    </a:cubicBezTo>
                    <a:cubicBezTo>
                      <a:pt x="219" y="132"/>
                      <a:pt x="212" y="133"/>
                      <a:pt x="205" y="133"/>
                    </a:cubicBezTo>
                    <a:cubicBezTo>
                      <a:pt x="202" y="133"/>
                      <a:pt x="201" y="135"/>
                      <a:pt x="200" y="137"/>
                    </a:cubicBezTo>
                    <a:cubicBezTo>
                      <a:pt x="200" y="138"/>
                      <a:pt x="200" y="138"/>
                      <a:pt x="200" y="139"/>
                    </a:cubicBezTo>
                    <a:cubicBezTo>
                      <a:pt x="195" y="154"/>
                      <a:pt x="185" y="165"/>
                      <a:pt x="170" y="175"/>
                    </a:cubicBezTo>
                    <a:cubicBezTo>
                      <a:pt x="175" y="165"/>
                      <a:pt x="180" y="150"/>
                      <a:pt x="181" y="134"/>
                    </a:cubicBezTo>
                    <a:cubicBezTo>
                      <a:pt x="181" y="134"/>
                      <a:pt x="181" y="134"/>
                      <a:pt x="181" y="134"/>
                    </a:cubicBezTo>
                    <a:cubicBezTo>
                      <a:pt x="181" y="132"/>
                      <a:pt x="180" y="130"/>
                      <a:pt x="178" y="129"/>
                    </a:cubicBezTo>
                    <a:cubicBezTo>
                      <a:pt x="150" y="120"/>
                      <a:pt x="132" y="97"/>
                      <a:pt x="132" y="71"/>
                    </a:cubicBezTo>
                    <a:cubicBezTo>
                      <a:pt x="132" y="37"/>
                      <a:pt x="164" y="9"/>
                      <a:pt x="204" y="9"/>
                    </a:cubicBezTo>
                    <a:cubicBezTo>
                      <a:pt x="233" y="9"/>
                      <a:pt x="259" y="24"/>
                      <a:pt x="270" y="47"/>
                    </a:cubicBezTo>
                    <a:cubicBezTo>
                      <a:pt x="271" y="48"/>
                      <a:pt x="273" y="49"/>
                      <a:pt x="276" y="49"/>
                    </a:cubicBezTo>
                    <a:cubicBezTo>
                      <a:pt x="282" y="47"/>
                      <a:pt x="290" y="46"/>
                      <a:pt x="297" y="46"/>
                    </a:cubicBezTo>
                    <a:cubicBezTo>
                      <a:pt x="337" y="46"/>
                      <a:pt x="369" y="74"/>
                      <a:pt x="369" y="108"/>
                    </a:cubicBezTo>
                    <a:cubicBezTo>
                      <a:pt x="369" y="137"/>
                      <a:pt x="347" y="162"/>
                      <a:pt x="315" y="169"/>
                    </a:cubicBezTo>
                    <a:cubicBezTo>
                      <a:pt x="313" y="169"/>
                      <a:pt x="311" y="171"/>
                      <a:pt x="311" y="173"/>
                    </a:cubicBezTo>
                    <a:cubicBezTo>
                      <a:pt x="311" y="183"/>
                      <a:pt x="313" y="191"/>
                      <a:pt x="315" y="198"/>
                    </a:cubicBezTo>
                    <a:cubicBezTo>
                      <a:pt x="306" y="190"/>
                      <a:pt x="301" y="182"/>
                      <a:pt x="297" y="173"/>
                    </a:cubicBezTo>
                    <a:cubicBezTo>
                      <a:pt x="296" y="171"/>
                      <a:pt x="295" y="170"/>
                      <a:pt x="293" y="170"/>
                    </a:cubicBezTo>
                    <a:close/>
                    <a:moveTo>
                      <a:pt x="139" y="312"/>
                    </a:moveTo>
                    <a:cubicBezTo>
                      <a:pt x="128" y="309"/>
                      <a:pt x="124" y="290"/>
                      <a:pt x="124" y="279"/>
                    </a:cubicBezTo>
                    <a:cubicBezTo>
                      <a:pt x="135" y="267"/>
                      <a:pt x="142" y="250"/>
                      <a:pt x="142" y="232"/>
                    </a:cubicBezTo>
                    <a:cubicBezTo>
                      <a:pt x="142" y="195"/>
                      <a:pt x="124" y="171"/>
                      <a:pt x="96" y="171"/>
                    </a:cubicBezTo>
                    <a:cubicBezTo>
                      <a:pt x="67" y="171"/>
                      <a:pt x="49" y="195"/>
                      <a:pt x="49" y="232"/>
                    </a:cubicBezTo>
                    <a:cubicBezTo>
                      <a:pt x="49" y="251"/>
                      <a:pt x="57" y="268"/>
                      <a:pt x="68" y="279"/>
                    </a:cubicBezTo>
                    <a:cubicBezTo>
                      <a:pt x="67" y="293"/>
                      <a:pt x="63" y="308"/>
                      <a:pt x="54" y="311"/>
                    </a:cubicBezTo>
                    <a:cubicBezTo>
                      <a:pt x="10" y="320"/>
                      <a:pt x="0" y="342"/>
                      <a:pt x="0" y="359"/>
                    </a:cubicBezTo>
                    <a:cubicBezTo>
                      <a:pt x="0" y="362"/>
                      <a:pt x="3" y="364"/>
                      <a:pt x="5" y="364"/>
                    </a:cubicBezTo>
                    <a:cubicBezTo>
                      <a:pt x="186" y="364"/>
                      <a:pt x="186" y="364"/>
                      <a:pt x="186" y="364"/>
                    </a:cubicBezTo>
                    <a:cubicBezTo>
                      <a:pt x="189" y="364"/>
                      <a:pt x="191" y="362"/>
                      <a:pt x="191" y="359"/>
                    </a:cubicBezTo>
                    <a:cubicBezTo>
                      <a:pt x="191" y="343"/>
                      <a:pt x="182" y="321"/>
                      <a:pt x="139" y="312"/>
                    </a:cubicBezTo>
                    <a:close/>
                    <a:moveTo>
                      <a:pt x="59" y="232"/>
                    </a:moveTo>
                    <a:cubicBezTo>
                      <a:pt x="59" y="185"/>
                      <a:pt x="87" y="181"/>
                      <a:pt x="96" y="181"/>
                    </a:cubicBezTo>
                    <a:cubicBezTo>
                      <a:pt x="104" y="181"/>
                      <a:pt x="132" y="185"/>
                      <a:pt x="132" y="232"/>
                    </a:cubicBezTo>
                    <a:cubicBezTo>
                      <a:pt x="132" y="261"/>
                      <a:pt x="113" y="283"/>
                      <a:pt x="96" y="283"/>
                    </a:cubicBezTo>
                    <a:cubicBezTo>
                      <a:pt x="78" y="283"/>
                      <a:pt x="59" y="261"/>
                      <a:pt x="59" y="232"/>
                    </a:cubicBezTo>
                    <a:close/>
                    <a:moveTo>
                      <a:pt x="10" y="355"/>
                    </a:moveTo>
                    <a:cubicBezTo>
                      <a:pt x="12" y="338"/>
                      <a:pt x="28" y="326"/>
                      <a:pt x="56" y="320"/>
                    </a:cubicBezTo>
                    <a:cubicBezTo>
                      <a:pt x="56" y="320"/>
                      <a:pt x="56" y="320"/>
                      <a:pt x="56" y="320"/>
                    </a:cubicBezTo>
                    <a:cubicBezTo>
                      <a:pt x="69" y="316"/>
                      <a:pt x="75" y="301"/>
                      <a:pt x="77" y="286"/>
                    </a:cubicBezTo>
                    <a:cubicBezTo>
                      <a:pt x="83" y="290"/>
                      <a:pt x="89" y="292"/>
                      <a:pt x="96" y="292"/>
                    </a:cubicBezTo>
                    <a:cubicBezTo>
                      <a:pt x="102" y="292"/>
                      <a:pt x="109" y="290"/>
                      <a:pt x="115" y="286"/>
                    </a:cubicBezTo>
                    <a:cubicBezTo>
                      <a:pt x="117" y="302"/>
                      <a:pt x="123" y="317"/>
                      <a:pt x="136" y="321"/>
                    </a:cubicBezTo>
                    <a:cubicBezTo>
                      <a:pt x="137" y="321"/>
                      <a:pt x="137" y="321"/>
                      <a:pt x="137" y="321"/>
                    </a:cubicBezTo>
                    <a:cubicBezTo>
                      <a:pt x="164" y="326"/>
                      <a:pt x="179" y="338"/>
                      <a:pt x="181" y="355"/>
                    </a:cubicBezTo>
                    <a:lnTo>
                      <a:pt x="10" y="35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7565A"/>
                  </a:solidFill>
                  <a:effectLst/>
                  <a:uLnTx/>
                  <a:uFillTx/>
                  <a:latin typeface="Calibri" panose="020F0502020204030204"/>
                  <a:ea typeface="+mn-ea"/>
                  <a:cs typeface="+mn-cs"/>
                </a:endParaRPr>
              </a:p>
            </p:txBody>
          </p:sp>
        </p:grpSp>
        <p:sp>
          <p:nvSpPr>
            <p:cNvPr id="170" name="Arrow: Right 169">
              <a:extLst>
                <a:ext uri="{FF2B5EF4-FFF2-40B4-BE49-F238E27FC236}">
                  <a16:creationId xmlns:a16="http://schemas.microsoft.com/office/drawing/2014/main" id="{DEE56DE8-261D-48C0-944B-DFBB1E722D56}"/>
                </a:ext>
              </a:extLst>
            </p:cNvPr>
            <p:cNvSpPr/>
            <p:nvPr/>
          </p:nvSpPr>
          <p:spPr>
            <a:xfrm>
              <a:off x="6681667" y="1704521"/>
              <a:ext cx="206495" cy="10563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3" name="Rectangle 172">
            <a:extLst>
              <a:ext uri="{FF2B5EF4-FFF2-40B4-BE49-F238E27FC236}">
                <a16:creationId xmlns:a16="http://schemas.microsoft.com/office/drawing/2014/main" id="{F9B16506-1C17-4C21-AD4E-10AD9620D9D8}"/>
              </a:ext>
            </a:extLst>
          </p:cNvPr>
          <p:cNvSpPr/>
          <p:nvPr/>
        </p:nvSpPr>
        <p:spPr>
          <a:xfrm>
            <a:off x="10143869" y="3905415"/>
            <a:ext cx="2250037" cy="384721"/>
          </a:xfrm>
          <a:prstGeom prst="rect">
            <a:avLst/>
          </a:prstGeom>
        </p:spPr>
        <p:txBody>
          <a:bodyPr wrap="square">
            <a:spAutoFit/>
          </a:bodyPr>
          <a:lstStyle/>
          <a:p>
            <a:pPr marL="0" marR="0" lvl="0" indent="0" algn="l" defTabSz="1219170" rtl="0" eaLnBrk="1" fontAlgn="auto" latinLnBrk="0" hangingPunct="1">
              <a:lnSpc>
                <a:spcPct val="95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Consultation</a:t>
            </a:r>
          </a:p>
        </p:txBody>
      </p:sp>
      <p:sp>
        <p:nvSpPr>
          <p:cNvPr id="175" name="Oval 174">
            <a:extLst>
              <a:ext uri="{FF2B5EF4-FFF2-40B4-BE49-F238E27FC236}">
                <a16:creationId xmlns:a16="http://schemas.microsoft.com/office/drawing/2014/main" id="{DC783272-13F5-4264-924E-D3E88DFDE6AD}"/>
              </a:ext>
            </a:extLst>
          </p:cNvPr>
          <p:cNvSpPr/>
          <p:nvPr/>
        </p:nvSpPr>
        <p:spPr>
          <a:xfrm>
            <a:off x="2239149" y="2646354"/>
            <a:ext cx="576000" cy="576000"/>
          </a:xfrm>
          <a:prstGeom prst="ellipse">
            <a:avLst/>
          </a:prstGeom>
          <a:gradFill flip="none" rotWithShape="1">
            <a:gsLst>
              <a:gs pos="69000">
                <a:srgbClr val="141B4D">
                  <a:alpha val="0"/>
                </a:srgbClr>
              </a:gs>
              <a:gs pos="28000">
                <a:srgbClr val="141B4D">
                  <a:alpha val="9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ounded Rectangle 155">
            <a:extLst>
              <a:ext uri="{FF2B5EF4-FFF2-40B4-BE49-F238E27FC236}">
                <a16:creationId xmlns:a16="http://schemas.microsoft.com/office/drawing/2014/main" id="{37D50786-BB6D-460A-88A2-2BC6E9322857}"/>
              </a:ext>
            </a:extLst>
          </p:cNvPr>
          <p:cNvSpPr/>
          <p:nvPr/>
        </p:nvSpPr>
        <p:spPr bwMode="auto">
          <a:xfrm>
            <a:off x="4656000" y="2461180"/>
            <a:ext cx="2880000" cy="900000"/>
          </a:xfrm>
          <a:prstGeom prst="roundRect">
            <a:avLst>
              <a:gd name="adj" fmla="val 0"/>
            </a:avLst>
          </a:prstGeom>
          <a:solidFill>
            <a:srgbClr val="79C121"/>
          </a:solidFill>
          <a:ln w="57150" cap="flat" cmpd="sng" algn="ctr">
            <a:noFill/>
            <a:prstDash val="solid"/>
            <a:miter lim="800000"/>
          </a:ln>
          <a:effectLst/>
        </p:spPr>
        <p:txBody>
          <a:bodyPr lIns="54000" tIns="36000" rIns="54000" bIns="36000" anchor="ctr" anchorCtr="0"/>
          <a:lstStyle/>
          <a:p>
            <a:pPr marL="0" marR="0" lvl="0" indent="0" algn="ctr" defTabSz="914400" rtl="0" eaLnBrk="1" fontAlgn="base" latinLnBrk="0" hangingPunct="1">
              <a:lnSpc>
                <a:spcPts val="1800"/>
              </a:lnSpc>
              <a:spcBef>
                <a:spcPts val="0"/>
              </a:spcBef>
              <a:spcAft>
                <a:spcPts val="0"/>
              </a:spcAft>
              <a:buClrTx/>
              <a:buSzTx/>
              <a:buFontTx/>
              <a:buNone/>
              <a:tabLst/>
              <a:defRPr/>
            </a:pP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National Rules</a:t>
            </a:r>
            <a:b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e.g. Railway Group Standards (RGS)</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86" name="Rounded Rectangle 110">
            <a:extLst>
              <a:ext uri="{FF2B5EF4-FFF2-40B4-BE49-F238E27FC236}">
                <a16:creationId xmlns:a16="http://schemas.microsoft.com/office/drawing/2014/main" id="{B4BC4B7B-18E6-42D4-8D82-8FD5773EF145}"/>
              </a:ext>
            </a:extLst>
          </p:cNvPr>
          <p:cNvSpPr/>
          <p:nvPr/>
        </p:nvSpPr>
        <p:spPr bwMode="auto">
          <a:xfrm>
            <a:off x="4656000" y="2461180"/>
            <a:ext cx="2880000" cy="900000"/>
          </a:xfrm>
          <a:prstGeom prst="roundRect">
            <a:avLst>
              <a:gd name="adj" fmla="val 0"/>
            </a:avLst>
          </a:prstGeom>
          <a:solidFill>
            <a:srgbClr val="00A5E1"/>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Rail Industry</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Standards (RIS)</a:t>
            </a:r>
          </a:p>
        </p:txBody>
      </p:sp>
      <p:sp>
        <p:nvSpPr>
          <p:cNvPr id="87" name="Rectangle 86">
            <a:extLst>
              <a:ext uri="{FF2B5EF4-FFF2-40B4-BE49-F238E27FC236}">
                <a16:creationId xmlns:a16="http://schemas.microsoft.com/office/drawing/2014/main" id="{8FBDE156-2EF7-434D-84D8-2C5504315895}"/>
              </a:ext>
            </a:extLst>
          </p:cNvPr>
          <p:cNvSpPr/>
          <p:nvPr/>
        </p:nvSpPr>
        <p:spPr>
          <a:xfrm>
            <a:off x="4656000" y="2461180"/>
            <a:ext cx="2880000" cy="900000"/>
          </a:xfrm>
          <a:prstGeom prst="rect">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Rail industry</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Guidance (GN)</a:t>
            </a:r>
          </a:p>
        </p:txBody>
      </p:sp>
      <p:sp>
        <p:nvSpPr>
          <p:cNvPr id="88" name="Rounded Rectangle 110">
            <a:extLst>
              <a:ext uri="{FF2B5EF4-FFF2-40B4-BE49-F238E27FC236}">
                <a16:creationId xmlns:a16="http://schemas.microsoft.com/office/drawing/2014/main" id="{E289F318-D688-468D-BE1B-C257B37C2BE1}"/>
              </a:ext>
            </a:extLst>
          </p:cNvPr>
          <p:cNvSpPr/>
          <p:nvPr/>
        </p:nvSpPr>
        <p:spPr bwMode="auto">
          <a:xfrm>
            <a:off x="4656000" y="2461180"/>
            <a:ext cx="2880000" cy="900000"/>
          </a:xfrm>
          <a:prstGeom prst="roundRect">
            <a:avLst>
              <a:gd name="adj" fmla="val 0"/>
            </a:avLst>
          </a:prstGeom>
          <a:solidFill>
            <a:srgbClr val="424A7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National Operations Publications (NOPs)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e.g. The Rulebook</a:t>
            </a:r>
          </a:p>
        </p:txBody>
      </p:sp>
      <p:sp>
        <p:nvSpPr>
          <p:cNvPr id="24" name="Rounded Rectangle 155">
            <a:extLst>
              <a:ext uri="{FF2B5EF4-FFF2-40B4-BE49-F238E27FC236}">
                <a16:creationId xmlns:a16="http://schemas.microsoft.com/office/drawing/2014/main" id="{C922FD72-7C42-4C41-8FC7-1F291C21A059}"/>
              </a:ext>
            </a:extLst>
          </p:cNvPr>
          <p:cNvSpPr/>
          <p:nvPr/>
        </p:nvSpPr>
        <p:spPr bwMode="auto">
          <a:xfrm>
            <a:off x="4692000" y="2470417"/>
            <a:ext cx="2808000" cy="881526"/>
          </a:xfrm>
          <a:prstGeom prst="roundRect">
            <a:avLst>
              <a:gd name="adj" fmla="val 0"/>
            </a:avLst>
          </a:prstGeom>
          <a:solidFill>
            <a:schemeClr val="bg1"/>
          </a:solidFill>
          <a:ln w="57150" cap="flat" cmpd="sng" algn="ctr">
            <a:solidFill>
              <a:schemeClr val="tx1"/>
            </a:solidFill>
            <a:prstDash val="solid"/>
            <a:miter lim="800000"/>
          </a:ln>
          <a:effectLst/>
        </p:spPr>
        <p:txBody>
          <a:bodyPr lIns="54000" tIns="36000" rIns="54000" bIns="36000" anchor="ctr" anchorCtr="0"/>
          <a:lstStyle/>
          <a:p>
            <a:pPr marL="0" marR="0" lvl="0" indent="0" algn="ctr" defTabSz="914400" rtl="0" eaLnBrk="1" fontAlgn="base" latinLnBrk="0" hangingPunct="1">
              <a:lnSpc>
                <a:spcPts val="2000"/>
              </a:lnSpc>
              <a:spcBef>
                <a:spcPts val="0"/>
              </a:spcBef>
              <a:spcAft>
                <a:spcPts val="0"/>
              </a:spcAft>
              <a:buClrTx/>
              <a:buSzTx/>
              <a:buFontTx/>
              <a:buNone/>
              <a:tabLst/>
              <a:defRPr/>
            </a:pPr>
            <a:r>
              <a:rPr kumimoji="0" lang="en-GB" sz="2000" b="0" i="0" u="none" strike="noStrike" kern="1200" cap="none" spc="-70" normalizeH="0" baseline="0" noProof="0" dirty="0">
                <a:ln>
                  <a:noFill/>
                </a:ln>
                <a:solidFill>
                  <a:prstClr val="black"/>
                </a:solidFill>
                <a:effectLst/>
                <a:uLnTx/>
                <a:uFillTx/>
                <a:latin typeface="Calibri" panose="020F0502020204030204"/>
                <a:ea typeface="+mn-ea"/>
                <a:cs typeface="Arial" panose="020B0604020202020204" pitchFamily="34" charset="0"/>
              </a:rPr>
              <a:t>Manged through the Code and Manual</a:t>
            </a:r>
          </a:p>
        </p:txBody>
      </p:sp>
      <p:sp>
        <p:nvSpPr>
          <p:cNvPr id="78" name="Rectangle 77">
            <a:extLst>
              <a:ext uri="{FF2B5EF4-FFF2-40B4-BE49-F238E27FC236}">
                <a16:creationId xmlns:a16="http://schemas.microsoft.com/office/drawing/2014/main" id="{EF1BE89E-B6F9-48C5-A4FF-71F70EB8757A}"/>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20" normalizeH="0" baseline="0" noProof="0" dirty="0">
                <a:ln>
                  <a:noFill/>
                </a:ln>
                <a:solidFill>
                  <a:srgbClr val="FFFF00"/>
                </a:solidFill>
                <a:effectLst/>
                <a:uLnTx/>
                <a:uFillTx/>
                <a:latin typeface="Calibri" panose="020F0502020204030204"/>
                <a:ea typeface="+mn-ea"/>
                <a:cs typeface="+mn-cs"/>
              </a:rPr>
              <a:t>If you would like any of these documents changed or have an idea for a new standard, then you can find details of how to request this under the standards tab on the RSSB website</a:t>
            </a:r>
          </a:p>
        </p:txBody>
      </p:sp>
      <p:sp>
        <p:nvSpPr>
          <p:cNvPr id="76" name="Rectangle 75">
            <a:extLst>
              <a:ext uri="{FF2B5EF4-FFF2-40B4-BE49-F238E27FC236}">
                <a16:creationId xmlns:a16="http://schemas.microsoft.com/office/drawing/2014/main" id="{9C3F3D87-5FE9-457A-9928-5CD8AEE57E54}"/>
              </a:ext>
            </a:extLst>
          </p:cNvPr>
          <p:cNvSpPr/>
          <p:nvPr/>
        </p:nvSpPr>
        <p:spPr>
          <a:xfrm>
            <a:off x="1182718"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20" normalizeH="0" baseline="0" noProof="0" dirty="0">
                <a:ln>
                  <a:noFill/>
                </a:ln>
                <a:solidFill>
                  <a:srgbClr val="FFFF00"/>
                </a:solidFill>
                <a:effectLst/>
                <a:uLnTx/>
                <a:uFillTx/>
                <a:latin typeface="Calibri" panose="020F0502020204030204"/>
                <a:ea typeface="+mn-ea"/>
                <a:cs typeface="+mn-cs"/>
              </a:rPr>
              <a:t>These documents are managed through the Code and Manual, which specifies when information we can draft and the process we must follow when we do.</a:t>
            </a:r>
          </a:p>
        </p:txBody>
      </p:sp>
      <p:sp>
        <p:nvSpPr>
          <p:cNvPr id="2" name="Oval 1">
            <a:extLst>
              <a:ext uri="{FF2B5EF4-FFF2-40B4-BE49-F238E27FC236}">
                <a16:creationId xmlns:a16="http://schemas.microsoft.com/office/drawing/2014/main" id="{1E5D8B2A-8613-4A25-8C1F-E2298B0B156A}"/>
              </a:ext>
            </a:extLst>
          </p:cNvPr>
          <p:cNvSpPr/>
          <p:nvPr/>
        </p:nvSpPr>
        <p:spPr>
          <a:xfrm>
            <a:off x="1475721" y="1428728"/>
            <a:ext cx="1883531" cy="1385105"/>
          </a:xfrm>
          <a:custGeom>
            <a:avLst/>
            <a:gdLst>
              <a:gd name="connsiteX0" fmla="*/ 0 w 1345422"/>
              <a:gd name="connsiteY0" fmla="*/ 585949 h 1171897"/>
              <a:gd name="connsiteX1" fmla="*/ 672711 w 1345422"/>
              <a:gd name="connsiteY1" fmla="*/ 0 h 1171897"/>
              <a:gd name="connsiteX2" fmla="*/ 1345422 w 1345422"/>
              <a:gd name="connsiteY2" fmla="*/ 585949 h 1171897"/>
              <a:gd name="connsiteX3" fmla="*/ 672711 w 1345422"/>
              <a:gd name="connsiteY3" fmla="*/ 1171898 h 1171897"/>
              <a:gd name="connsiteX4" fmla="*/ 0 w 1345422"/>
              <a:gd name="connsiteY4" fmla="*/ 585949 h 1171897"/>
              <a:gd name="connsiteX0" fmla="*/ 672711 w 1345422"/>
              <a:gd name="connsiteY0" fmla="*/ 0 h 1171898"/>
              <a:gd name="connsiteX1" fmla="*/ 1345422 w 1345422"/>
              <a:gd name="connsiteY1" fmla="*/ 585949 h 1171898"/>
              <a:gd name="connsiteX2" fmla="*/ 672711 w 1345422"/>
              <a:gd name="connsiteY2" fmla="*/ 1171898 h 1171898"/>
              <a:gd name="connsiteX3" fmla="*/ 0 w 1345422"/>
              <a:gd name="connsiteY3" fmla="*/ 585949 h 1171898"/>
              <a:gd name="connsiteX4" fmla="*/ 764151 w 1345422"/>
              <a:gd name="connsiteY4" fmla="*/ 91440 h 1171898"/>
              <a:gd name="connsiteX0" fmla="*/ 752174 w 1345422"/>
              <a:gd name="connsiteY0" fmla="*/ 0 h 1179608"/>
              <a:gd name="connsiteX1" fmla="*/ 1345422 w 1345422"/>
              <a:gd name="connsiteY1" fmla="*/ 593659 h 1179608"/>
              <a:gd name="connsiteX2" fmla="*/ 672711 w 1345422"/>
              <a:gd name="connsiteY2" fmla="*/ 1179608 h 1179608"/>
              <a:gd name="connsiteX3" fmla="*/ 0 w 1345422"/>
              <a:gd name="connsiteY3" fmla="*/ 593659 h 1179608"/>
              <a:gd name="connsiteX4" fmla="*/ 764151 w 1345422"/>
              <a:gd name="connsiteY4" fmla="*/ 99150 h 1179608"/>
              <a:gd name="connsiteX0" fmla="*/ 752176 w 1345424"/>
              <a:gd name="connsiteY0" fmla="*/ 0 h 1179608"/>
              <a:gd name="connsiteX1" fmla="*/ 1345424 w 1345424"/>
              <a:gd name="connsiteY1" fmla="*/ 593659 h 1179608"/>
              <a:gd name="connsiteX2" fmla="*/ 672713 w 1345424"/>
              <a:gd name="connsiteY2" fmla="*/ 1179608 h 1179608"/>
              <a:gd name="connsiteX3" fmla="*/ 2 w 1345424"/>
              <a:gd name="connsiteY3" fmla="*/ 593659 h 1179608"/>
              <a:gd name="connsiteX4" fmla="*/ 678578 w 1345424"/>
              <a:gd name="connsiteY4" fmla="*/ 45178 h 1179608"/>
              <a:gd name="connsiteX0" fmla="*/ 753566 w 1346814"/>
              <a:gd name="connsiteY0" fmla="*/ 0 h 1179608"/>
              <a:gd name="connsiteX1" fmla="*/ 1346814 w 1346814"/>
              <a:gd name="connsiteY1" fmla="*/ 593659 h 1179608"/>
              <a:gd name="connsiteX2" fmla="*/ 674103 w 1346814"/>
              <a:gd name="connsiteY2" fmla="*/ 1179608 h 1179608"/>
              <a:gd name="connsiteX3" fmla="*/ 1392 w 1346814"/>
              <a:gd name="connsiteY3" fmla="*/ 593659 h 1179608"/>
              <a:gd name="connsiteX4" fmla="*/ 679968 w 1346814"/>
              <a:gd name="connsiteY4" fmla="*/ 45178 h 117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814" h="1179608">
                <a:moveTo>
                  <a:pt x="753566" y="0"/>
                </a:moveTo>
                <a:cubicBezTo>
                  <a:pt x="1125094" y="0"/>
                  <a:pt x="1346814" y="270048"/>
                  <a:pt x="1346814" y="593659"/>
                </a:cubicBezTo>
                <a:cubicBezTo>
                  <a:pt x="1346814" y="917270"/>
                  <a:pt x="1045631" y="1179608"/>
                  <a:pt x="674103" y="1179608"/>
                </a:cubicBezTo>
                <a:cubicBezTo>
                  <a:pt x="302575" y="1179608"/>
                  <a:pt x="-24035" y="921516"/>
                  <a:pt x="1392" y="593659"/>
                </a:cubicBezTo>
                <a:cubicBezTo>
                  <a:pt x="26819" y="265802"/>
                  <a:pt x="217000" y="-46262"/>
                  <a:pt x="679968" y="45178"/>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C08BADF-D567-40AA-907E-731D8736AC1F}"/>
              </a:ext>
            </a:extLst>
          </p:cNvPr>
          <p:cNvSpPr txBox="1"/>
          <p:nvPr/>
        </p:nvSpPr>
        <p:spPr>
          <a:xfrm>
            <a:off x="295301" y="972934"/>
            <a:ext cx="1774834" cy="646331"/>
          </a:xfrm>
          <a:prstGeom prst="rect">
            <a:avLst/>
          </a:prstGeom>
          <a:noFill/>
        </p:spPr>
        <p:txBody>
          <a:bodyPr wrap="square" rtlCol="0">
            <a:spAutoFit/>
          </a:bodyPr>
          <a:lstStyle/>
          <a:p>
            <a:r>
              <a:rPr lang="en-GB" dirty="0">
                <a:ln w="3175">
                  <a:solidFill>
                    <a:schemeClr val="bg1"/>
                  </a:solidFill>
                </a:ln>
                <a:solidFill>
                  <a:srgbClr val="FF0000"/>
                </a:solidFill>
                <a:latin typeface="Comic Sans MS" panose="030F0702030302020204" pitchFamily="66" charset="0"/>
              </a:rPr>
              <a:t>Idea form on RSSB website </a:t>
            </a:r>
          </a:p>
        </p:txBody>
      </p:sp>
      <p:sp>
        <p:nvSpPr>
          <p:cNvPr id="79" name="Rectangle 78">
            <a:extLst>
              <a:ext uri="{FF2B5EF4-FFF2-40B4-BE49-F238E27FC236}">
                <a16:creationId xmlns:a16="http://schemas.microsoft.com/office/drawing/2014/main" id="{9E2C03C4-0FC7-486A-895D-2076960F8B44}"/>
              </a:ext>
            </a:extLst>
          </p:cNvPr>
          <p:cNvSpPr/>
          <p:nvPr/>
        </p:nvSpPr>
        <p:spPr>
          <a:xfrm>
            <a:off x="-861237" y="6251242"/>
            <a:ext cx="861237" cy="587708"/>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custData r:id="rId1"/>
      <p:tags r:id="rId2"/>
    </p:custDataLst>
    <p:extLst>
      <p:ext uri="{BB962C8B-B14F-4D97-AF65-F5344CB8AC3E}">
        <p14:creationId xmlns:p14="http://schemas.microsoft.com/office/powerpoint/2010/main" val="2141325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1000"/>
                                        <p:tgtEl>
                                          <p:spTgt spid="1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1"/>
                                        </p:tgtEl>
                                        <p:attrNameLst>
                                          <p:attrName>style.visibility</p:attrName>
                                        </p:attrNameLst>
                                      </p:cBhvr>
                                      <p:to>
                                        <p:strVal val="visible"/>
                                      </p:to>
                                    </p:set>
                                    <p:animEffect transition="in" filter="fade">
                                      <p:cBhvr>
                                        <p:cTn id="16" dur="1000"/>
                                        <p:tgtEl>
                                          <p:spTgt spid="131"/>
                                        </p:tgtEl>
                                      </p:cBhvr>
                                    </p:animEffect>
                                  </p:childTnLst>
                                </p:cTn>
                              </p:par>
                              <p:par>
                                <p:cTn id="17" presetID="10"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1000"/>
                                        <p:tgtEl>
                                          <p:spTgt spid="10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fade">
                                      <p:cBhvr>
                                        <p:cTn id="22" dur="1000"/>
                                        <p:tgtEl>
                                          <p:spTgt spid="1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1000"/>
                                        <p:tgtEl>
                                          <p:spTgt spid="132"/>
                                        </p:tgtEl>
                                      </p:cBhvr>
                                    </p:animEffec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1000"/>
                                        <p:tgtEl>
                                          <p:spTgt spid="1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fade">
                                      <p:cBhvr>
                                        <p:cTn id="31" dur="1000"/>
                                        <p:tgtEl>
                                          <p:spTgt spid="120"/>
                                        </p:tgtEl>
                                      </p:cBhvr>
                                    </p:animEffect>
                                  </p:childTnLst>
                                </p:cTn>
                              </p:par>
                              <p:par>
                                <p:cTn id="32" presetID="10" presetClass="entr" presetSubtype="0" fill="hold"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fade">
                                      <p:cBhvr>
                                        <p:cTn id="34" dur="1000"/>
                                        <p:tgtEl>
                                          <p:spTgt spid="133"/>
                                        </p:tgtEl>
                                      </p:cBhvr>
                                    </p:animEffect>
                                  </p:childTnLst>
                                </p:cTn>
                              </p:par>
                              <p:par>
                                <p:cTn id="35" presetID="10" presetClass="entr" presetSubtype="0" fill="hold" nodeType="withEffect">
                                  <p:stCondLst>
                                    <p:cond delay="0"/>
                                  </p:stCondLst>
                                  <p:childTnLst>
                                    <p:set>
                                      <p:cBhvr>
                                        <p:cTn id="36" dur="1" fill="hold">
                                          <p:stCondLst>
                                            <p:cond delay="0"/>
                                          </p:stCondLst>
                                        </p:cTn>
                                        <p:tgtEl>
                                          <p:spTgt spid="168"/>
                                        </p:tgtEl>
                                        <p:attrNameLst>
                                          <p:attrName>style.visibility</p:attrName>
                                        </p:attrNameLst>
                                      </p:cBhvr>
                                      <p:to>
                                        <p:strVal val="visible"/>
                                      </p:to>
                                    </p:set>
                                    <p:animEffect transition="in" filter="fade">
                                      <p:cBhvr>
                                        <p:cTn id="37" dur="1000"/>
                                        <p:tgtEl>
                                          <p:spTgt spid="16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fade">
                                      <p:cBhvr>
                                        <p:cTn id="40" dur="1000"/>
                                        <p:tgtEl>
                                          <p:spTgt spid="111"/>
                                        </p:tgtEl>
                                      </p:cBhvr>
                                    </p:animEffect>
                                  </p:childTnLst>
                                </p:cTn>
                              </p:par>
                              <p:par>
                                <p:cTn id="41" presetID="10" presetClass="entr" presetSubtype="0" fill="hold" nodeType="with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1000"/>
                                        <p:tgtEl>
                                          <p:spTgt spid="135"/>
                                        </p:tgtEl>
                                      </p:cBhvr>
                                    </p:animEffect>
                                  </p:childTnLst>
                                </p:cTn>
                              </p:par>
                              <p:par>
                                <p:cTn id="44" presetID="10" presetClass="entr" presetSubtype="0" fill="hold" nodeType="withEffect">
                                  <p:stCondLst>
                                    <p:cond delay="0"/>
                                  </p:stCondLst>
                                  <p:childTnLst>
                                    <p:set>
                                      <p:cBhvr>
                                        <p:cTn id="45" dur="1" fill="hold">
                                          <p:stCondLst>
                                            <p:cond delay="0"/>
                                          </p:stCondLst>
                                        </p:cTn>
                                        <p:tgtEl>
                                          <p:spTgt spid="117"/>
                                        </p:tgtEl>
                                        <p:attrNameLst>
                                          <p:attrName>style.visibility</p:attrName>
                                        </p:attrNameLst>
                                      </p:cBhvr>
                                      <p:to>
                                        <p:strVal val="visible"/>
                                      </p:to>
                                    </p:set>
                                    <p:animEffect transition="in" filter="fade">
                                      <p:cBhvr>
                                        <p:cTn id="46" dur="1000"/>
                                        <p:tgtEl>
                                          <p:spTgt spid="1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fade">
                                      <p:cBhvr>
                                        <p:cTn id="49" dur="1000"/>
                                        <p:tgtEl>
                                          <p:spTgt spid="1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1000"/>
                                        <p:tgtEl>
                                          <p:spTgt spid="134"/>
                                        </p:tgtEl>
                                      </p:cBhvr>
                                    </p:animEffect>
                                  </p:childTnLst>
                                </p:cTn>
                              </p:par>
                              <p:par>
                                <p:cTn id="53" presetID="10" presetClass="entr" presetSubtype="0" fill="hold" nodeType="with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1000"/>
                                        <p:tgtEl>
                                          <p:spTgt spid="1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fade">
                                      <p:cBhvr>
                                        <p:cTn id="58" dur="1000"/>
                                        <p:tgtEl>
                                          <p:spTgt spid="1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6"/>
                                        </p:tgtEl>
                                        <p:attrNameLst>
                                          <p:attrName>style.visibility</p:attrName>
                                        </p:attrNameLst>
                                      </p:cBhvr>
                                      <p:to>
                                        <p:strVal val="visible"/>
                                      </p:to>
                                    </p:set>
                                    <p:animEffect transition="in" filter="fade">
                                      <p:cBhvr>
                                        <p:cTn id="61" dur="1000"/>
                                        <p:tgtEl>
                                          <p:spTgt spid="136"/>
                                        </p:tgtEl>
                                      </p:cBhvr>
                                    </p:animEffect>
                                  </p:childTnLst>
                                </p:cTn>
                              </p:par>
                              <p:par>
                                <p:cTn id="62" presetID="10" presetClass="entr" presetSubtype="0" fill="hold" nodeType="with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fade">
                                      <p:cBhvr>
                                        <p:cTn id="64" dur="1000"/>
                                        <p:tgtEl>
                                          <p:spTgt spid="1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fade">
                                      <p:cBhvr>
                                        <p:cTn id="67" dur="1000"/>
                                        <p:tgtEl>
                                          <p:spTgt spid="17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7"/>
                                        </p:tgtEl>
                                        <p:attrNameLst>
                                          <p:attrName>style.visibility</p:attrName>
                                        </p:attrNameLst>
                                      </p:cBhvr>
                                      <p:to>
                                        <p:strVal val="visible"/>
                                      </p:to>
                                    </p:set>
                                    <p:animEffect transition="in" filter="fade">
                                      <p:cBhvr>
                                        <p:cTn id="70" dur="1000"/>
                                        <p:tgtEl>
                                          <p:spTgt spid="137"/>
                                        </p:tgtEl>
                                      </p:cBhvr>
                                    </p:animEffect>
                                  </p:childTnLst>
                                </p:cTn>
                              </p:par>
                              <p:par>
                                <p:cTn id="71" presetID="10" presetClass="entr" presetSubtype="0" fill="hold" nodeType="withEffect">
                                  <p:stCondLst>
                                    <p:cond delay="0"/>
                                  </p:stCondLst>
                                  <p:childTnLst>
                                    <p:set>
                                      <p:cBhvr>
                                        <p:cTn id="72" dur="1" fill="hold">
                                          <p:stCondLst>
                                            <p:cond delay="0"/>
                                          </p:stCondLst>
                                        </p:cTn>
                                        <p:tgtEl>
                                          <p:spTgt spid="152"/>
                                        </p:tgtEl>
                                        <p:attrNameLst>
                                          <p:attrName>style.visibility</p:attrName>
                                        </p:attrNameLst>
                                      </p:cBhvr>
                                      <p:to>
                                        <p:strVal val="visible"/>
                                      </p:to>
                                    </p:set>
                                    <p:animEffect transition="in" filter="fade">
                                      <p:cBhvr>
                                        <p:cTn id="73" dur="1000"/>
                                        <p:tgtEl>
                                          <p:spTgt spid="15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64"/>
                                        </p:tgtEl>
                                        <p:attrNameLst>
                                          <p:attrName>style.visibility</p:attrName>
                                        </p:attrNameLst>
                                      </p:cBhvr>
                                      <p:to>
                                        <p:strVal val="visible"/>
                                      </p:to>
                                    </p:set>
                                    <p:animEffect transition="in" filter="fade">
                                      <p:cBhvr>
                                        <p:cTn id="76" dur="1000"/>
                                        <p:tgtEl>
                                          <p:spTgt spid="164"/>
                                        </p:tgtEl>
                                      </p:cBhvr>
                                    </p:animEffect>
                                  </p:childTnLst>
                                </p:cTn>
                              </p:par>
                              <p:par>
                                <p:cTn id="77" presetID="10" presetClass="entr" presetSubtype="0" fill="hold" nodeType="withEffect">
                                  <p:stCondLst>
                                    <p:cond delay="0"/>
                                  </p:stCondLst>
                                  <p:childTnLst>
                                    <p:set>
                                      <p:cBhvr>
                                        <p:cTn id="78" dur="1" fill="hold">
                                          <p:stCondLst>
                                            <p:cond delay="0"/>
                                          </p:stCondLst>
                                        </p:cTn>
                                        <p:tgtEl>
                                          <p:spTgt spid="139"/>
                                        </p:tgtEl>
                                        <p:attrNameLst>
                                          <p:attrName>style.visibility</p:attrName>
                                        </p:attrNameLst>
                                      </p:cBhvr>
                                      <p:to>
                                        <p:strVal val="visible"/>
                                      </p:to>
                                    </p:set>
                                    <p:animEffect transition="in" filter="fade">
                                      <p:cBhvr>
                                        <p:cTn id="79" dur="1000"/>
                                        <p:tgtEl>
                                          <p:spTgt spid="139"/>
                                        </p:tgtEl>
                                      </p:cBhvr>
                                    </p:animEffect>
                                  </p:childTnLst>
                                </p:cTn>
                              </p:par>
                              <p:par>
                                <p:cTn id="80" presetID="10" presetClass="entr" presetSubtype="0" fill="hold" nodeType="with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fade">
                                      <p:cBhvr>
                                        <p:cTn id="82" dur="1000"/>
                                        <p:tgtEl>
                                          <p:spTgt spid="15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5"/>
                                        </p:tgtEl>
                                        <p:attrNameLst>
                                          <p:attrName>style.visibility</p:attrName>
                                        </p:attrNameLst>
                                      </p:cBhvr>
                                      <p:to>
                                        <p:strVal val="visible"/>
                                      </p:to>
                                    </p:set>
                                    <p:animEffect transition="in" filter="fade">
                                      <p:cBhvr>
                                        <p:cTn id="85" dur="1000"/>
                                        <p:tgtEl>
                                          <p:spTgt spid="165"/>
                                        </p:tgtEl>
                                      </p:cBhvr>
                                    </p:animEffect>
                                  </p:childTnLst>
                                </p:cTn>
                              </p:par>
                              <p:par>
                                <p:cTn id="86" presetID="10" presetClass="entr" presetSubtype="0" fill="hold" nodeType="withEffect">
                                  <p:stCondLst>
                                    <p:cond delay="0"/>
                                  </p:stCondLst>
                                  <p:childTnLst>
                                    <p:set>
                                      <p:cBhvr>
                                        <p:cTn id="87" dur="1" fill="hold">
                                          <p:stCondLst>
                                            <p:cond delay="0"/>
                                          </p:stCondLst>
                                        </p:cTn>
                                        <p:tgtEl>
                                          <p:spTgt spid="140"/>
                                        </p:tgtEl>
                                        <p:attrNameLst>
                                          <p:attrName>style.visibility</p:attrName>
                                        </p:attrNameLst>
                                      </p:cBhvr>
                                      <p:to>
                                        <p:strVal val="visible"/>
                                      </p:to>
                                    </p:set>
                                    <p:animEffect transition="in" filter="fade">
                                      <p:cBhvr>
                                        <p:cTn id="88" dur="1000"/>
                                        <p:tgtEl>
                                          <p:spTgt spid="140"/>
                                        </p:tgtEl>
                                      </p:cBhvr>
                                    </p:animEffect>
                                  </p:childTnLst>
                                </p:cTn>
                              </p:par>
                              <p:par>
                                <p:cTn id="89" presetID="10" presetClass="entr" presetSubtype="0" fill="hold" nodeType="withEffect">
                                  <p:stCondLst>
                                    <p:cond delay="0"/>
                                  </p:stCondLst>
                                  <p:childTnLst>
                                    <p:set>
                                      <p:cBhvr>
                                        <p:cTn id="90" dur="1" fill="hold">
                                          <p:stCondLst>
                                            <p:cond delay="0"/>
                                          </p:stCondLst>
                                        </p:cTn>
                                        <p:tgtEl>
                                          <p:spTgt spid="158"/>
                                        </p:tgtEl>
                                        <p:attrNameLst>
                                          <p:attrName>style.visibility</p:attrName>
                                        </p:attrNameLst>
                                      </p:cBhvr>
                                      <p:to>
                                        <p:strVal val="visible"/>
                                      </p:to>
                                    </p:set>
                                    <p:animEffect transition="in" filter="fade">
                                      <p:cBhvr>
                                        <p:cTn id="91" dur="1000"/>
                                        <p:tgtEl>
                                          <p:spTgt spid="15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66"/>
                                        </p:tgtEl>
                                        <p:attrNameLst>
                                          <p:attrName>style.visibility</p:attrName>
                                        </p:attrNameLst>
                                      </p:cBhvr>
                                      <p:to>
                                        <p:strVal val="visible"/>
                                      </p:to>
                                    </p:set>
                                    <p:animEffect transition="in" filter="fade">
                                      <p:cBhvr>
                                        <p:cTn id="94" dur="1000"/>
                                        <p:tgtEl>
                                          <p:spTgt spid="16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childTnLst>
                                </p:cTn>
                              </p:par>
                              <p:par>
                                <p:cTn id="98" presetID="10" presetClass="entr" presetSubtype="0" fill="hold" nodeType="withEffect">
                                  <p:stCondLst>
                                    <p:cond delay="0"/>
                                  </p:stCondLst>
                                  <p:childTnLst>
                                    <p:set>
                                      <p:cBhvr>
                                        <p:cTn id="99" dur="1" fill="hold">
                                          <p:stCondLst>
                                            <p:cond delay="0"/>
                                          </p:stCondLst>
                                        </p:cTn>
                                        <p:tgtEl>
                                          <p:spTgt spid="161"/>
                                        </p:tgtEl>
                                        <p:attrNameLst>
                                          <p:attrName>style.visibility</p:attrName>
                                        </p:attrNameLst>
                                      </p:cBhvr>
                                      <p:to>
                                        <p:strVal val="visible"/>
                                      </p:to>
                                    </p:set>
                                    <p:animEffect transition="in" filter="fade">
                                      <p:cBhvr>
                                        <p:cTn id="100" dur="1000"/>
                                        <p:tgtEl>
                                          <p:spTgt spid="16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animEffect transition="in" filter="fade">
                                      <p:cBhvr>
                                        <p:cTn id="103" dur="1000"/>
                                        <p:tgtEl>
                                          <p:spTgt spid="11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childTnLst>
                                </p:cTn>
                              </p:par>
                              <p:par>
                                <p:cTn id="107" presetID="10" presetClass="entr" presetSubtype="0" fill="hold" nodeType="withEffect">
                                  <p:stCondLst>
                                    <p:cond delay="0"/>
                                  </p:stCondLst>
                                  <p:childTnLst>
                                    <p:set>
                                      <p:cBhvr>
                                        <p:cTn id="108" dur="1" fill="hold">
                                          <p:stCondLst>
                                            <p:cond delay="0"/>
                                          </p:stCondLst>
                                        </p:cTn>
                                        <p:tgtEl>
                                          <p:spTgt spid="143"/>
                                        </p:tgtEl>
                                        <p:attrNameLst>
                                          <p:attrName>style.visibility</p:attrName>
                                        </p:attrNameLst>
                                      </p:cBhvr>
                                      <p:to>
                                        <p:strVal val="visible"/>
                                      </p:to>
                                    </p:set>
                                    <p:animEffect transition="in" filter="fade">
                                      <p:cBhvr>
                                        <p:cTn id="109" dur="1000"/>
                                        <p:tgtEl>
                                          <p:spTgt spid="14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13"/>
                                        </p:tgtEl>
                                        <p:attrNameLst>
                                          <p:attrName>style.visibility</p:attrName>
                                        </p:attrNameLst>
                                      </p:cBhvr>
                                      <p:to>
                                        <p:strVal val="visible"/>
                                      </p:to>
                                    </p:set>
                                    <p:animEffect transition="in" filter="fade">
                                      <p:cBhvr>
                                        <p:cTn id="112" dur="1000"/>
                                        <p:tgtEl>
                                          <p:spTgt spid="11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42"/>
                                        </p:tgtEl>
                                        <p:attrNameLst>
                                          <p:attrName>style.visibility</p:attrName>
                                        </p:attrNameLst>
                                      </p:cBhvr>
                                      <p:to>
                                        <p:strVal val="visible"/>
                                      </p:to>
                                    </p:set>
                                    <p:animEffect transition="in" filter="fade">
                                      <p:cBhvr>
                                        <p:cTn id="115" dur="1000"/>
                                        <p:tgtEl>
                                          <p:spTgt spid="142"/>
                                        </p:tgtEl>
                                      </p:cBhvr>
                                    </p:animEffect>
                                  </p:childTnLst>
                                </p:cTn>
                              </p:par>
                            </p:childTnLst>
                          </p:cTn>
                        </p:par>
                        <p:par>
                          <p:cTn id="116" fill="hold">
                            <p:stCondLst>
                              <p:cond delay="1000"/>
                            </p:stCondLst>
                            <p:childTnLst>
                              <p:par>
                                <p:cTn id="117" presetID="10" presetClass="entr" presetSubtype="0" fill="hold" grpId="1" nodeType="afterEffect">
                                  <p:stCondLst>
                                    <p:cond delay="0"/>
                                  </p:stCondLst>
                                  <p:childTnLst>
                                    <p:set>
                                      <p:cBhvr>
                                        <p:cTn id="118" dur="1" fill="hold">
                                          <p:stCondLst>
                                            <p:cond delay="0"/>
                                          </p:stCondLst>
                                        </p:cTn>
                                        <p:tgtEl>
                                          <p:spTgt spid="175"/>
                                        </p:tgtEl>
                                        <p:attrNameLst>
                                          <p:attrName>style.visibility</p:attrName>
                                        </p:attrNameLst>
                                      </p:cBhvr>
                                      <p:to>
                                        <p:strVal val="visible"/>
                                      </p:to>
                                    </p:set>
                                    <p:animEffect transition="in" filter="fade">
                                      <p:cBhvr>
                                        <p:cTn id="119" dur="500"/>
                                        <p:tgtEl>
                                          <p:spTgt spid="175"/>
                                        </p:tgtEl>
                                      </p:cBhvr>
                                    </p:animEffect>
                                  </p:childTnLst>
                                </p:cTn>
                              </p:par>
                            </p:childTnLst>
                          </p:cTn>
                        </p:par>
                        <p:par>
                          <p:cTn id="120" fill="hold">
                            <p:stCondLst>
                              <p:cond delay="1500"/>
                            </p:stCondLst>
                            <p:childTnLst>
                              <p:par>
                                <p:cTn id="121" presetID="1" presetClass="path" presetSubtype="0" fill="hold" grpId="0" nodeType="afterEffect">
                                  <p:stCondLst>
                                    <p:cond delay="0"/>
                                  </p:stCondLst>
                                  <p:childTnLst>
                                    <p:animMotion origin="layout" path="M -0.00104 -0.0007 C 0.00352 -0.32361 0.15807 -0.29491 0.28633 -0.29236 C 0.41406 -0.28959 0.57917 -0.34584 0.59297 -0.00695 C 0.59297 0.16898 0.52474 0.33148 0.27982 0.29213 C 0.00508 0.31828 -0.00208 0.09653 -0.00104 -0.0007 Z " pathEditMode="relative" rAng="0" ptsTypes="AAAAA">
                                      <p:cBhvr>
                                        <p:cTn id="122" dur="11000" fill="hold"/>
                                        <p:tgtEl>
                                          <p:spTgt spid="175"/>
                                        </p:tgtEl>
                                        <p:attrNameLst>
                                          <p:attrName>ppt_x</p:attrName>
                                          <p:attrName>ppt_y</p:attrName>
                                        </p:attrNameLst>
                                      </p:cBhvr>
                                      <p:rCtr x="29688" y="231"/>
                                    </p:animMotion>
                                  </p:childTnLst>
                                </p:cTn>
                              </p:par>
                              <p:par>
                                <p:cTn id="123" presetID="10" presetClass="exit" presetSubtype="0" fill="hold" grpId="0" nodeType="withEffect">
                                  <p:stCondLst>
                                    <p:cond delay="3500"/>
                                  </p:stCondLst>
                                  <p:childTnLst>
                                    <p:animEffect transition="out" filter="fade">
                                      <p:cBhvr>
                                        <p:cTn id="124" dur="1000"/>
                                        <p:tgtEl>
                                          <p:spTgt spid="76"/>
                                        </p:tgtEl>
                                      </p:cBhvr>
                                    </p:animEffect>
                                    <p:set>
                                      <p:cBhvr>
                                        <p:cTn id="125" dur="1" fill="hold">
                                          <p:stCondLst>
                                            <p:cond delay="999"/>
                                          </p:stCondLst>
                                        </p:cTn>
                                        <p:tgtEl>
                                          <p:spTgt spid="76"/>
                                        </p:tgtEl>
                                        <p:attrNameLst>
                                          <p:attrName>style.visibility</p:attrName>
                                        </p:attrNameLst>
                                      </p:cBhvr>
                                      <p:to>
                                        <p:strVal val="hidden"/>
                                      </p:to>
                                    </p:set>
                                  </p:childTnLst>
                                </p:cTn>
                              </p:par>
                              <p:par>
                                <p:cTn id="126" presetID="10" presetClass="entr" presetSubtype="0" fill="hold" grpId="0" nodeType="withEffect">
                                  <p:stCondLst>
                                    <p:cond delay="3500"/>
                                  </p:stCondLst>
                                  <p:childTnLst>
                                    <p:set>
                                      <p:cBhvr>
                                        <p:cTn id="127" dur="1" fill="hold">
                                          <p:stCondLst>
                                            <p:cond delay="0"/>
                                          </p:stCondLst>
                                        </p:cTn>
                                        <p:tgtEl>
                                          <p:spTgt spid="78"/>
                                        </p:tgtEl>
                                        <p:attrNameLst>
                                          <p:attrName>style.visibility</p:attrName>
                                        </p:attrNameLst>
                                      </p:cBhvr>
                                      <p:to>
                                        <p:strVal val="visible"/>
                                      </p:to>
                                    </p:set>
                                    <p:animEffect transition="in" filter="fade">
                                      <p:cBhvr>
                                        <p:cTn id="128" dur="1000"/>
                                        <p:tgtEl>
                                          <p:spTgt spid="78"/>
                                        </p:tgtEl>
                                      </p:cBhvr>
                                    </p:animEffect>
                                  </p:childTnLst>
                                </p:cTn>
                              </p:par>
                              <p:par>
                                <p:cTn id="129" presetID="21" presetClass="entr" presetSubtype="1" fill="hold" grpId="0" nodeType="withEffect">
                                  <p:stCondLst>
                                    <p:cond delay="10000"/>
                                  </p:stCondLst>
                                  <p:childTnLst>
                                    <p:set>
                                      <p:cBhvr>
                                        <p:cTn id="130" dur="1" fill="hold">
                                          <p:stCondLst>
                                            <p:cond delay="0"/>
                                          </p:stCondLst>
                                        </p:cTn>
                                        <p:tgtEl>
                                          <p:spTgt spid="2"/>
                                        </p:tgtEl>
                                        <p:attrNameLst>
                                          <p:attrName>style.visibility</p:attrName>
                                        </p:attrNameLst>
                                      </p:cBhvr>
                                      <p:to>
                                        <p:strVal val="visible"/>
                                      </p:to>
                                    </p:set>
                                    <p:animEffect transition="in" filter="wheel(1)">
                                      <p:cBhvr>
                                        <p:cTn id="131" dur="2000"/>
                                        <p:tgtEl>
                                          <p:spTgt spid="2"/>
                                        </p:tgtEl>
                                      </p:cBhvr>
                                    </p:animEffect>
                                  </p:childTnLst>
                                </p:cTn>
                              </p:par>
                              <p:par>
                                <p:cTn id="132" presetID="10" presetClass="entr" presetSubtype="0" fill="hold" grpId="0" nodeType="withEffect">
                                  <p:stCondLst>
                                    <p:cond delay="11500"/>
                                  </p:stCondLst>
                                  <p:childTnLst>
                                    <p:set>
                                      <p:cBhvr>
                                        <p:cTn id="133" dur="1" fill="hold">
                                          <p:stCondLst>
                                            <p:cond delay="0"/>
                                          </p:stCondLst>
                                        </p:cTn>
                                        <p:tgtEl>
                                          <p:spTgt spid="3"/>
                                        </p:tgtEl>
                                        <p:attrNameLst>
                                          <p:attrName>style.visibility</p:attrName>
                                        </p:attrNameLst>
                                      </p:cBhvr>
                                      <p:to>
                                        <p:strVal val="visible"/>
                                      </p:to>
                                    </p:set>
                                    <p:animEffect transition="in" filter="fade">
                                      <p:cBhvr>
                                        <p:cTn id="134" dur="500"/>
                                        <p:tgtEl>
                                          <p:spTgt spid="3"/>
                                        </p:tgtEl>
                                      </p:cBhvr>
                                    </p:animEffect>
                                  </p:childTnLst>
                                </p:cTn>
                              </p:par>
                            </p:childTnLst>
                          </p:cTn>
                        </p:par>
                        <p:par>
                          <p:cTn id="135" fill="hold">
                            <p:stCondLst>
                              <p:cond delay="13500"/>
                            </p:stCondLst>
                            <p:childTnLst>
                              <p:par>
                                <p:cTn id="136" presetID="10" presetClass="entr" presetSubtype="0" fill="hold" grpId="0" nodeType="afterEffect">
                                  <p:stCondLst>
                                    <p:cond delay="1500"/>
                                  </p:stCondLst>
                                  <p:childTnLst>
                                    <p:set>
                                      <p:cBhvr>
                                        <p:cTn id="137" dur="1" fill="hold">
                                          <p:stCondLst>
                                            <p:cond delay="0"/>
                                          </p:stCondLst>
                                        </p:cTn>
                                        <p:tgtEl>
                                          <p:spTgt spid="79"/>
                                        </p:tgtEl>
                                        <p:attrNameLst>
                                          <p:attrName>style.visibility</p:attrName>
                                        </p:attrNameLst>
                                      </p:cBhvr>
                                      <p:to>
                                        <p:strVal val="visible"/>
                                      </p:to>
                                    </p:set>
                                    <p:animEffect transition="in" filter="fade">
                                      <p:cBhvr>
                                        <p:cTn id="138"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P spid="120" grpId="0"/>
      <p:bldP spid="121" grpId="0"/>
      <p:bldP spid="122" grpId="0"/>
      <p:bldP spid="131" grpId="0" animBg="1"/>
      <p:bldP spid="132" grpId="0" animBg="1"/>
      <p:bldP spid="134" grpId="0" animBg="1"/>
      <p:bldP spid="136" grpId="0" animBg="1"/>
      <p:bldP spid="137" grpId="0" animBg="1"/>
      <p:bldP spid="138" grpId="0" animBg="1"/>
      <p:bldP spid="141" grpId="0" animBg="1"/>
      <p:bldP spid="142" grpId="0" animBg="1"/>
      <p:bldP spid="164" grpId="0"/>
      <p:bldP spid="165" grpId="0"/>
      <p:bldP spid="166" grpId="0"/>
      <p:bldP spid="167" grpId="0"/>
      <p:bldP spid="173" grpId="0"/>
      <p:bldP spid="175" grpId="0" animBg="1"/>
      <p:bldP spid="175" grpId="1" animBg="1"/>
      <p:bldP spid="24" grpId="0" animBg="1"/>
      <p:bldP spid="78" grpId="0" animBg="1"/>
      <p:bldP spid="76" grpId="0" animBg="1"/>
      <p:bldP spid="2" grpId="0" animBg="1"/>
      <p:bldP spid="3" grpId="0"/>
      <p:bldP spid="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B6E5B76A-05E2-43C7-AC2A-87F14517C341}"/>
              </a:ext>
            </a:extLst>
          </p:cNvPr>
          <p:cNvGrpSpPr/>
          <p:nvPr/>
        </p:nvGrpSpPr>
        <p:grpSpPr>
          <a:xfrm>
            <a:off x="18701103" y="460652"/>
            <a:ext cx="5785605" cy="3027359"/>
            <a:chOff x="6118666" y="438553"/>
            <a:chExt cx="5785605" cy="3027359"/>
          </a:xfrm>
        </p:grpSpPr>
        <p:pic>
          <p:nvPicPr>
            <p:cNvPr id="35" name="Picture 34">
              <a:extLst>
                <a:ext uri="{FF2B5EF4-FFF2-40B4-BE49-F238E27FC236}">
                  <a16:creationId xmlns:a16="http://schemas.microsoft.com/office/drawing/2014/main" id="{A018265D-6D37-4ADE-9320-6A7934CA80A7}"/>
                </a:ext>
              </a:extLst>
            </p:cNvPr>
            <p:cNvPicPr>
              <a:picLocks noChangeAspect="1"/>
            </p:cNvPicPr>
            <p:nvPr/>
          </p:nvPicPr>
          <p:blipFill rotWithShape="1">
            <a:blip r:embed="rId7"/>
            <a:srcRect t="53460" b="1"/>
            <a:stretch/>
          </p:blipFill>
          <p:spPr>
            <a:xfrm>
              <a:off x="6118666" y="438553"/>
              <a:ext cx="5785605" cy="3027359"/>
            </a:xfrm>
            <a:prstGeom prst="rect">
              <a:avLst/>
            </a:prstGeom>
          </p:spPr>
        </p:pic>
        <p:pic>
          <p:nvPicPr>
            <p:cNvPr id="37" name="Picture 36">
              <a:extLst>
                <a:ext uri="{FF2B5EF4-FFF2-40B4-BE49-F238E27FC236}">
                  <a16:creationId xmlns:a16="http://schemas.microsoft.com/office/drawing/2014/main" id="{C56CDFE4-803F-413C-BBCC-DFDAF68CBE0A}"/>
                </a:ext>
              </a:extLst>
            </p:cNvPr>
            <p:cNvPicPr>
              <a:picLocks noChangeAspect="1"/>
            </p:cNvPicPr>
            <p:nvPr/>
          </p:nvPicPr>
          <p:blipFill>
            <a:blip r:embed="rId8"/>
            <a:stretch>
              <a:fillRect/>
            </a:stretch>
          </p:blipFill>
          <p:spPr>
            <a:xfrm>
              <a:off x="6194872" y="2455323"/>
              <a:ext cx="5633192" cy="493819"/>
            </a:xfrm>
            <a:prstGeom prst="rect">
              <a:avLst/>
            </a:prstGeom>
          </p:spPr>
        </p:pic>
      </p:grpSp>
      <p:cxnSp>
        <p:nvCxnSpPr>
          <p:cNvPr id="26" name="Straight Arrow Connector 25">
            <a:extLst>
              <a:ext uri="{FF2B5EF4-FFF2-40B4-BE49-F238E27FC236}">
                <a16:creationId xmlns:a16="http://schemas.microsoft.com/office/drawing/2014/main" id="{B90A3739-308F-4A05-B233-CDF151672D80}"/>
              </a:ext>
            </a:extLst>
          </p:cNvPr>
          <p:cNvCxnSpPr>
            <a:cxnSpLocks/>
          </p:cNvCxnSpPr>
          <p:nvPr/>
        </p:nvCxnSpPr>
        <p:spPr>
          <a:xfrm>
            <a:off x="11637424" y="672025"/>
            <a:ext cx="1080000"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894174F-AC72-4E21-9CB6-0A55156F7CC5}"/>
              </a:ext>
            </a:extLst>
          </p:cNvPr>
          <p:cNvCxnSpPr>
            <a:cxnSpLocks/>
            <a:stCxn id="57" idx="3"/>
            <a:endCxn id="62" idx="1"/>
          </p:cNvCxnSpPr>
          <p:nvPr/>
        </p:nvCxnSpPr>
        <p:spPr>
          <a:xfrm>
            <a:off x="7536000" y="672025"/>
            <a:ext cx="1221424" cy="0"/>
          </a:xfrm>
          <a:prstGeom prst="straightConnector1">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15070B4A-AE8F-4D15-BE83-2B8DEAAAB82D}"/>
              </a:ext>
            </a:extLst>
          </p:cNvPr>
          <p:cNvCxnSpPr>
            <a:stCxn id="59" idx="3"/>
            <a:endCxn id="62" idx="2"/>
          </p:cNvCxnSpPr>
          <p:nvPr/>
        </p:nvCxnSpPr>
        <p:spPr>
          <a:xfrm flipV="1">
            <a:off x="9043200" y="1122025"/>
            <a:ext cx="1154224" cy="852307"/>
          </a:xfrm>
          <a:prstGeom prst="bentConnector2">
            <a:avLst/>
          </a:prstGeom>
          <a:ln w="50800"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sp>
        <p:nvSpPr>
          <p:cNvPr id="36" name="Rounded Rectangle 155">
            <a:extLst>
              <a:ext uri="{FF2B5EF4-FFF2-40B4-BE49-F238E27FC236}">
                <a16:creationId xmlns:a16="http://schemas.microsoft.com/office/drawing/2014/main" id="{7AE16498-8C94-43D6-A5F1-3827793FF966}"/>
              </a:ext>
            </a:extLst>
          </p:cNvPr>
          <p:cNvSpPr/>
          <p:nvPr/>
        </p:nvSpPr>
        <p:spPr bwMode="auto">
          <a:xfrm>
            <a:off x="6163200" y="2843947"/>
            <a:ext cx="2880000" cy="900000"/>
          </a:xfrm>
          <a:prstGeom prst="roundRect">
            <a:avLst>
              <a:gd name="adj" fmla="val 0"/>
            </a:avLst>
          </a:prstGeom>
          <a:solidFill>
            <a:srgbClr val="79C121"/>
          </a:solidFill>
          <a:ln w="57150" cap="flat" cmpd="sng" algn="ctr">
            <a:noFill/>
            <a:prstDash val="solid"/>
            <a:miter lim="800000"/>
          </a:ln>
          <a:effectLst/>
        </p:spPr>
        <p:txBody>
          <a:bodyPr lIns="54000" tIns="36000" rIns="54000" bIns="36000" anchor="ctr" anchorCtr="0"/>
          <a:lstStyle/>
          <a:p>
            <a:pPr marL="0" marR="0" lvl="0" indent="0" algn="ctr" defTabSz="914400" rtl="0" eaLnBrk="1" fontAlgn="base" latinLnBrk="0" hangingPunct="1">
              <a:lnSpc>
                <a:spcPts val="1800"/>
              </a:lnSpc>
              <a:spcBef>
                <a:spcPts val="0"/>
              </a:spcBef>
              <a:spcAft>
                <a:spcPts val="0"/>
              </a:spcAft>
              <a:buClrTx/>
              <a:buSzTx/>
              <a:buFontTx/>
              <a:buNone/>
              <a:tabLst/>
              <a:defRPr/>
            </a:pP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National Rules</a:t>
            </a:r>
            <a:b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70" normalizeH="0" baseline="0" noProof="0" dirty="0">
                <a:ln>
                  <a:noFill/>
                </a:ln>
                <a:solidFill>
                  <a:prstClr val="white"/>
                </a:solidFill>
                <a:effectLst/>
                <a:uLnTx/>
                <a:uFillTx/>
                <a:latin typeface="Calibri" panose="020F0502020204030204"/>
                <a:ea typeface="+mn-ea"/>
                <a:cs typeface="Arial" panose="020B0604020202020204" pitchFamily="34" charset="0"/>
              </a:rPr>
              <a:t>e.g. Railway Group Standards (RGS)</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Rounded Rectangle 110">
            <a:extLst>
              <a:ext uri="{FF2B5EF4-FFF2-40B4-BE49-F238E27FC236}">
                <a16:creationId xmlns:a16="http://schemas.microsoft.com/office/drawing/2014/main" id="{5D094167-4B01-4D84-ADB9-619012265B7F}"/>
              </a:ext>
            </a:extLst>
          </p:cNvPr>
          <p:cNvSpPr/>
          <p:nvPr/>
        </p:nvSpPr>
        <p:spPr bwMode="auto">
          <a:xfrm>
            <a:off x="4656000" y="4163562"/>
            <a:ext cx="2880000" cy="900000"/>
          </a:xfrm>
          <a:prstGeom prst="roundRect">
            <a:avLst>
              <a:gd name="adj" fmla="val 0"/>
            </a:avLst>
          </a:prstGeom>
          <a:solidFill>
            <a:srgbClr val="00A5E1"/>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Rail Industry</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Standards (RIS)</a:t>
            </a:r>
          </a:p>
        </p:txBody>
      </p:sp>
      <p:sp>
        <p:nvSpPr>
          <p:cNvPr id="56" name="Rectangle 55">
            <a:extLst>
              <a:ext uri="{FF2B5EF4-FFF2-40B4-BE49-F238E27FC236}">
                <a16:creationId xmlns:a16="http://schemas.microsoft.com/office/drawing/2014/main" id="{41BD61F0-199F-41DF-9B2B-837D662B8B81}"/>
              </a:ext>
            </a:extLst>
          </p:cNvPr>
          <p:cNvSpPr/>
          <p:nvPr/>
        </p:nvSpPr>
        <p:spPr>
          <a:xfrm>
            <a:off x="4656000" y="5483177"/>
            <a:ext cx="2880000" cy="900000"/>
          </a:xfrm>
          <a:prstGeom prst="rect">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Rail industry</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Guidance (GN)</a:t>
            </a:r>
          </a:p>
        </p:txBody>
      </p:sp>
      <p:sp>
        <p:nvSpPr>
          <p:cNvPr id="57" name="Rounded Rectangle 110">
            <a:extLst>
              <a:ext uri="{FF2B5EF4-FFF2-40B4-BE49-F238E27FC236}">
                <a16:creationId xmlns:a16="http://schemas.microsoft.com/office/drawing/2014/main" id="{08132570-F7F5-4EE6-B4B3-641AA13AA709}"/>
              </a:ext>
            </a:extLst>
          </p:cNvPr>
          <p:cNvSpPr/>
          <p:nvPr/>
        </p:nvSpPr>
        <p:spPr bwMode="auto">
          <a:xfrm>
            <a:off x="4656000" y="222025"/>
            <a:ext cx="2880000" cy="900000"/>
          </a:xfrm>
          <a:prstGeom prst="roundRect">
            <a:avLst>
              <a:gd name="adj" fmla="val 0"/>
            </a:avLst>
          </a:prstGeom>
          <a:solidFill>
            <a:srgbClr val="0071B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European Standards</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(BS EN)</a:t>
            </a:r>
          </a:p>
        </p:txBody>
      </p:sp>
      <p:sp>
        <p:nvSpPr>
          <p:cNvPr id="58" name="Rounded Rectangle 110">
            <a:extLst>
              <a:ext uri="{FF2B5EF4-FFF2-40B4-BE49-F238E27FC236}">
                <a16:creationId xmlns:a16="http://schemas.microsoft.com/office/drawing/2014/main" id="{561889BC-51AB-4663-B083-2BD186436B1B}"/>
              </a:ext>
            </a:extLst>
          </p:cNvPr>
          <p:cNvSpPr/>
          <p:nvPr/>
        </p:nvSpPr>
        <p:spPr bwMode="auto">
          <a:xfrm>
            <a:off x="3148800" y="2843947"/>
            <a:ext cx="2880000" cy="900000"/>
          </a:xfrm>
          <a:prstGeom prst="roundRect">
            <a:avLst>
              <a:gd name="adj" fmla="val 0"/>
            </a:avLst>
          </a:prstGeom>
          <a:solidFill>
            <a:srgbClr val="424A7B"/>
          </a:solidFill>
          <a:ln w="57150" cap="flat" cmpd="sng" algn="ctr">
            <a:noFill/>
            <a:prstDash val="solid"/>
            <a:miter lim="800000"/>
          </a:ln>
          <a:effectLst/>
        </p:spPr>
        <p:txBody>
          <a:bodyPr lIns="54000" tIns="36000" rIns="54000" bIns="3600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National Operations Publications (NOPs)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e.g. The Rulebook</a:t>
            </a:r>
          </a:p>
        </p:txBody>
      </p:sp>
      <p:sp>
        <p:nvSpPr>
          <p:cNvPr id="59" name="Rectangle: Rounded Corners 58">
            <a:extLst>
              <a:ext uri="{FF2B5EF4-FFF2-40B4-BE49-F238E27FC236}">
                <a16:creationId xmlns:a16="http://schemas.microsoft.com/office/drawing/2014/main" id="{D819598E-1528-485A-95F1-5710CD9699EF}"/>
              </a:ext>
            </a:extLst>
          </p:cNvPr>
          <p:cNvSpPr/>
          <p:nvPr/>
        </p:nvSpPr>
        <p:spPr>
          <a:xfrm>
            <a:off x="6163200"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(Interoperability) Regulations 2011</a:t>
            </a:r>
          </a:p>
        </p:txBody>
      </p:sp>
      <p:sp>
        <p:nvSpPr>
          <p:cNvPr id="60" name="Rectangle: Rounded Corners 59">
            <a:extLst>
              <a:ext uri="{FF2B5EF4-FFF2-40B4-BE49-F238E27FC236}">
                <a16:creationId xmlns:a16="http://schemas.microsoft.com/office/drawing/2014/main" id="{E0C6E54A-146A-4A55-AF99-9FC8DACC9D41}"/>
              </a:ext>
            </a:extLst>
          </p:cNvPr>
          <p:cNvSpPr/>
          <p:nvPr/>
        </p:nvSpPr>
        <p:spPr>
          <a:xfrm>
            <a:off x="3148800" y="1524332"/>
            <a:ext cx="2880000" cy="900000"/>
          </a:xfrm>
          <a:prstGeom prst="roundRect">
            <a:avLst>
              <a:gd name="adj" fmla="val 0"/>
            </a:avLst>
          </a:prstGeom>
          <a:solidFill>
            <a:srgbClr val="00968E"/>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Regulations e.g. The Railways and Other Guided Transport System (Safety) Regulations 2006 </a:t>
            </a:r>
          </a:p>
        </p:txBody>
      </p:sp>
      <p:sp>
        <p:nvSpPr>
          <p:cNvPr id="61" name="Rounded Rectangle 58">
            <a:extLst>
              <a:ext uri="{FF2B5EF4-FFF2-40B4-BE49-F238E27FC236}">
                <a16:creationId xmlns:a16="http://schemas.microsoft.com/office/drawing/2014/main" id="{9AAEF39A-A6AC-4501-B492-564F75E89421}"/>
              </a:ext>
            </a:extLst>
          </p:cNvPr>
          <p:cNvSpPr/>
          <p:nvPr/>
        </p:nvSpPr>
        <p:spPr>
          <a:xfrm>
            <a:off x="554576" y="222025"/>
            <a:ext cx="2880000" cy="914400"/>
          </a:xfrm>
          <a:prstGeom prst="roundRect">
            <a:avLst>
              <a:gd name="adj" fmla="val 0"/>
            </a:avLst>
          </a:prstGeom>
          <a:solidFill>
            <a:srgbClr val="006272"/>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EU Regulations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itchFamily="34" charset="0"/>
              </a:rPr>
              <a:t>Common Safety Methods</a:t>
            </a:r>
          </a:p>
        </p:txBody>
      </p:sp>
      <p:sp>
        <p:nvSpPr>
          <p:cNvPr id="62" name="Rounded Rectangle 148">
            <a:extLst>
              <a:ext uri="{FF2B5EF4-FFF2-40B4-BE49-F238E27FC236}">
                <a16:creationId xmlns:a16="http://schemas.microsoft.com/office/drawing/2014/main" id="{A8E22545-A08B-45F8-8871-8162A7B42B51}"/>
              </a:ext>
            </a:extLst>
          </p:cNvPr>
          <p:cNvSpPr/>
          <p:nvPr/>
        </p:nvSpPr>
        <p:spPr bwMode="auto">
          <a:xfrm>
            <a:off x="8757424" y="222025"/>
            <a:ext cx="2880000" cy="900000"/>
          </a:xfrm>
          <a:prstGeom prst="roundRect">
            <a:avLst>
              <a:gd name="adj" fmla="val 0"/>
            </a:avLst>
          </a:prstGeom>
          <a:solidFill>
            <a:srgbClr val="00968E"/>
          </a:solidFill>
          <a:ln w="57150" cap="flat" cmpd="sng" algn="ctr">
            <a:noFill/>
            <a:prstDash val="solid"/>
            <a:miter lim="800000"/>
          </a:ln>
          <a:effectLst/>
        </p:spPr>
        <p:txBody>
          <a:bodyPr lIns="36000" tIns="36000" rIns="36000" bIns="36000" anchor="ctr" anchorCtr="0"/>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UK Technical Standards –</a:t>
            </a:r>
            <a:b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br>
            <a:r>
              <a:rPr kumimoji="0" lang="en-GB" sz="1800" b="0" i="0" u="none" strike="noStrike" kern="1200" cap="none" spc="-80" normalizeH="0" baseline="0" noProof="0" dirty="0">
                <a:ln>
                  <a:noFill/>
                </a:ln>
                <a:solidFill>
                  <a:prstClr val="white"/>
                </a:solidFill>
                <a:effectLst/>
                <a:uLnTx/>
                <a:uFillTx/>
                <a:latin typeface="Calibri" panose="020F0502020204030204"/>
                <a:ea typeface="+mn-ea"/>
                <a:cs typeface="Arial" panose="020B0604020202020204" pitchFamily="34" charset="0"/>
              </a:rPr>
              <a:t> National Technical Specification Notices (NTSNs)</a:t>
            </a:r>
          </a:p>
        </p:txBody>
      </p:sp>
      <p:grpSp>
        <p:nvGrpSpPr>
          <p:cNvPr id="21" name="Group 20">
            <a:extLst>
              <a:ext uri="{FF2B5EF4-FFF2-40B4-BE49-F238E27FC236}">
                <a16:creationId xmlns:a16="http://schemas.microsoft.com/office/drawing/2014/main" id="{2F30FC42-330D-47EB-ACF0-F24AE61D777B}"/>
              </a:ext>
            </a:extLst>
          </p:cNvPr>
          <p:cNvGrpSpPr/>
          <p:nvPr/>
        </p:nvGrpSpPr>
        <p:grpSpPr>
          <a:xfrm>
            <a:off x="12915498" y="139593"/>
            <a:ext cx="806842" cy="3551458"/>
            <a:chOff x="789158" y="329184"/>
            <a:chExt cx="806842" cy="6150282"/>
          </a:xfrm>
          <a:solidFill>
            <a:srgbClr val="095F4F"/>
          </a:solidFill>
        </p:grpSpPr>
        <p:cxnSp>
          <p:nvCxnSpPr>
            <p:cNvPr id="25" name="Straight Arrow Connector 24">
              <a:extLst>
                <a:ext uri="{FF2B5EF4-FFF2-40B4-BE49-F238E27FC236}">
                  <a16:creationId xmlns:a16="http://schemas.microsoft.com/office/drawing/2014/main" id="{62724C96-F2DC-496E-9FBB-0F2729DC51B9}"/>
                </a:ext>
              </a:extLst>
            </p:cNvPr>
            <p:cNvCxnSpPr/>
            <p:nvPr/>
          </p:nvCxnSpPr>
          <p:spPr>
            <a:xfrm>
              <a:off x="789405" y="329184"/>
              <a:ext cx="0" cy="6150282"/>
            </a:xfrm>
            <a:prstGeom prst="straightConnector1">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AE72162-4102-4115-9A49-DB000019765A}"/>
                </a:ext>
              </a:extLst>
            </p:cNvPr>
            <p:cNvCxnSpPr/>
            <p:nvPr/>
          </p:nvCxnSpPr>
          <p:spPr>
            <a:xfrm flipH="1">
              <a:off x="792143" y="329184"/>
              <a:ext cx="803857"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02A2BE-8054-421B-A3AD-5C9E2E25D898}"/>
                </a:ext>
              </a:extLst>
            </p:cNvPr>
            <p:cNvCxnSpPr/>
            <p:nvPr/>
          </p:nvCxnSpPr>
          <p:spPr>
            <a:xfrm flipH="1">
              <a:off x="789158" y="6479466"/>
              <a:ext cx="806842" cy="0"/>
            </a:xfrm>
            <a:prstGeom prst="line">
              <a:avLst/>
            </a:prstGeom>
            <a:grpFill/>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a:extLst>
              <a:ext uri="{FF2B5EF4-FFF2-40B4-BE49-F238E27FC236}">
                <a16:creationId xmlns:a16="http://schemas.microsoft.com/office/drawing/2014/main" id="{22397EE8-F532-47FF-87C0-1B2419E6E6D2}"/>
              </a:ext>
            </a:extLst>
          </p:cNvPr>
          <p:cNvCxnSpPr>
            <a:cxnSpLocks/>
          </p:cNvCxnSpPr>
          <p:nvPr/>
        </p:nvCxnSpPr>
        <p:spPr>
          <a:xfrm>
            <a:off x="12353780" y="672025"/>
            <a:ext cx="561718" cy="0"/>
          </a:xfrm>
          <a:prstGeom prst="straightConnector1">
            <a:avLst/>
          </a:prstGeom>
          <a:ln w="50800" cap="rnd">
            <a:solidFill>
              <a:schemeClr val="tx1"/>
            </a:solidFill>
            <a:prstDash val="solid"/>
            <a:headEnd w="sm" len="sm"/>
            <a:tailEnd type="none" w="sm" len="sm"/>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29D6E09F-DBD4-49E3-AFC5-2FF10FF5D715}"/>
              </a:ext>
            </a:extLst>
          </p:cNvPr>
          <p:cNvPicPr>
            <a:picLocks noChangeAspect="1"/>
          </p:cNvPicPr>
          <p:nvPr/>
        </p:nvPicPr>
        <p:blipFill rotWithShape="1">
          <a:blip r:embed="rId7"/>
          <a:srcRect b="46539"/>
          <a:stretch/>
        </p:blipFill>
        <p:spPr>
          <a:xfrm>
            <a:off x="12920653" y="213414"/>
            <a:ext cx="5785605" cy="3477636"/>
          </a:xfrm>
          <a:prstGeom prst="rect">
            <a:avLst/>
          </a:prstGeom>
        </p:spPr>
      </p:pic>
      <p:sp>
        <p:nvSpPr>
          <p:cNvPr id="29" name="Rectangle 28">
            <a:extLst>
              <a:ext uri="{FF2B5EF4-FFF2-40B4-BE49-F238E27FC236}">
                <a16:creationId xmlns:a16="http://schemas.microsoft.com/office/drawing/2014/main" id="{3C32D7B7-D756-4852-BA01-46FE71285707}"/>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spc="-20" dirty="0">
                <a:solidFill>
                  <a:srgbClr val="FFFF00"/>
                </a:solidFill>
              </a:rPr>
              <a:t>The Rail Industry still has the same suite of UK legislation in place, as we did in 2020, although some of it has been amended to reflect the UK’s position after leaving the EU </a:t>
            </a:r>
            <a:endParaRPr kumimoji="0" lang="en-GB" sz="2000" b="1" i="0" u="none" strike="noStrike" kern="1200" cap="none" spc="-20" normalizeH="0" baseline="0" noProof="0" dirty="0">
              <a:ln>
                <a:noFill/>
              </a:ln>
              <a:solidFill>
                <a:srgbClr val="FFFF00"/>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741C7EE-BE27-4A08-9E32-B99B0BCB08E1}"/>
              </a:ext>
            </a:extLst>
          </p:cNvPr>
          <p:cNvSpPr/>
          <p:nvPr/>
        </p:nvSpPr>
        <p:spPr>
          <a:xfrm>
            <a:off x="-861237" y="6251242"/>
            <a:ext cx="861237" cy="587708"/>
          </a:xfrm>
          <a:prstGeom prst="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8B6B8B3-80A0-404B-A240-0FBA3AD1D2DB}"/>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spc="-20" dirty="0">
                <a:solidFill>
                  <a:srgbClr val="FFFF00"/>
                </a:solidFill>
              </a:rPr>
              <a:t>New though in 2021 is a suite of UK technical regulations, called National Technical Specification Notices (NTSNs)</a:t>
            </a:r>
          </a:p>
        </p:txBody>
      </p:sp>
      <p:sp>
        <p:nvSpPr>
          <p:cNvPr id="33" name="Rectangle 32">
            <a:extLst>
              <a:ext uri="{FF2B5EF4-FFF2-40B4-BE49-F238E27FC236}">
                <a16:creationId xmlns:a16="http://schemas.microsoft.com/office/drawing/2014/main" id="{CD13E995-4216-411B-BC8B-FA19CE2CF87C}"/>
              </a:ext>
            </a:extLst>
          </p:cNvPr>
          <p:cNvSpPr/>
          <p:nvPr/>
        </p:nvSpPr>
        <p:spPr>
          <a:xfrm>
            <a:off x="1236000" y="6102029"/>
            <a:ext cx="9720000" cy="75597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spc="-20" dirty="0">
                <a:solidFill>
                  <a:srgbClr val="FFFF00"/>
                </a:solidFill>
              </a:rPr>
              <a:t>They replace the European Regulations - The Technical Specifications for Interoperability (TSIs), which are no longer valid in the UK. </a:t>
            </a:r>
          </a:p>
        </p:txBody>
      </p:sp>
      <p:pic>
        <p:nvPicPr>
          <p:cNvPr id="39" name="2021_03_03_12_22_02">
            <a:hlinkClick r:id="" action="ppaction://media"/>
            <a:extLst>
              <a:ext uri="{FF2B5EF4-FFF2-40B4-BE49-F238E27FC236}">
                <a16:creationId xmlns:a16="http://schemas.microsoft.com/office/drawing/2014/main" id="{901A1B37-F578-41A9-91EB-C205040A88BD}"/>
              </a:ext>
            </a:extLst>
          </p:cNvPr>
          <p:cNvPicPr>
            <a:picLocks noChangeAspect="1"/>
          </p:cNvPicPr>
          <p:nvPr>
            <a:audioFile r:link="rId3"/>
            <p:extLst>
              <p:ext uri="{DAA4B4D4-6D71-4841-9C94-3DE7FCFB9230}">
                <p14:media xmlns:p14="http://schemas.microsoft.com/office/powerpoint/2010/main" r:embed="rId4">
                  <p14:trim st="57400" end="17542.375"/>
                  <p14:fade in="500"/>
                </p14:media>
              </p:ext>
            </p:extLst>
          </p:nvPr>
        </p:nvPicPr>
        <p:blipFill>
          <a:blip r:embed="rId9"/>
          <a:stretch>
            <a:fillRect/>
          </a:stretch>
        </p:blipFill>
        <p:spPr>
          <a:xfrm>
            <a:off x="-861237" y="-51738"/>
            <a:ext cx="609600" cy="609600"/>
          </a:xfrm>
          <a:prstGeom prst="rect">
            <a:avLst/>
          </a:prstGeom>
        </p:spPr>
      </p:pic>
      <p:sp>
        <p:nvSpPr>
          <p:cNvPr id="40" name="Rectangle 39">
            <a:extLst>
              <a:ext uri="{FF2B5EF4-FFF2-40B4-BE49-F238E27FC236}">
                <a16:creationId xmlns:a16="http://schemas.microsoft.com/office/drawing/2014/main" id="{ED2789D0-4836-49CF-9C52-D55E8E0B7F20}"/>
              </a:ext>
            </a:extLst>
          </p:cNvPr>
          <p:cNvSpPr/>
          <p:nvPr/>
        </p:nvSpPr>
        <p:spPr>
          <a:xfrm rot="21029113">
            <a:off x="3457230" y="1825742"/>
            <a:ext cx="2263140" cy="29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Amended</a:t>
            </a:r>
          </a:p>
        </p:txBody>
      </p:sp>
      <p:sp>
        <p:nvSpPr>
          <p:cNvPr id="41" name="Rectangle 40">
            <a:extLst>
              <a:ext uri="{FF2B5EF4-FFF2-40B4-BE49-F238E27FC236}">
                <a16:creationId xmlns:a16="http://schemas.microsoft.com/office/drawing/2014/main" id="{7FA889E4-7A87-46E9-8110-DEB073C529ED}"/>
              </a:ext>
            </a:extLst>
          </p:cNvPr>
          <p:cNvSpPr/>
          <p:nvPr/>
        </p:nvSpPr>
        <p:spPr>
          <a:xfrm rot="21029113">
            <a:off x="6471630" y="1825742"/>
            <a:ext cx="2263140" cy="29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Amended</a:t>
            </a:r>
          </a:p>
        </p:txBody>
      </p:sp>
    </p:spTree>
    <p:custDataLst>
      <p:custData r:id="rId1"/>
      <p:tags r:id="rId2"/>
    </p:custDataLst>
    <p:extLst>
      <p:ext uri="{BB962C8B-B14F-4D97-AF65-F5344CB8AC3E}">
        <p14:creationId xmlns:p14="http://schemas.microsoft.com/office/powerpoint/2010/main" val="2774120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par>
                                <p:cTn id="7" presetID="26" presetClass="emph" presetSubtype="0" fill="hold" grpId="0" nodeType="withEffect">
                                  <p:stCondLst>
                                    <p:cond delay="2250"/>
                                  </p:stCondLst>
                                  <p:childTnLst>
                                    <p:animEffect transition="out" filter="fade">
                                      <p:cBhvr>
                                        <p:cTn id="8" dur="1000" tmFilter="0, 0; .2, .5; .8, .5; 1, 0"/>
                                        <p:tgtEl>
                                          <p:spTgt spid="60"/>
                                        </p:tgtEl>
                                      </p:cBhvr>
                                    </p:animEffect>
                                    <p:animScale>
                                      <p:cBhvr>
                                        <p:cTn id="9" dur="500" autoRev="1" fill="hold"/>
                                        <p:tgtEl>
                                          <p:spTgt spid="60"/>
                                        </p:tgtEl>
                                      </p:cBhvr>
                                      <p:by x="105000" y="105000"/>
                                    </p:animScale>
                                  </p:childTnLst>
                                </p:cTn>
                              </p:par>
                              <p:par>
                                <p:cTn id="10" presetID="26" presetClass="emph" presetSubtype="0" fill="hold" grpId="0" nodeType="withEffect">
                                  <p:stCondLst>
                                    <p:cond delay="4000"/>
                                  </p:stCondLst>
                                  <p:childTnLst>
                                    <p:animEffect transition="out" filter="fade">
                                      <p:cBhvr>
                                        <p:cTn id="11" dur="1000" tmFilter="0, 0; .2, .5; .8, .5; 1, 0"/>
                                        <p:tgtEl>
                                          <p:spTgt spid="59"/>
                                        </p:tgtEl>
                                      </p:cBhvr>
                                    </p:animEffect>
                                    <p:animScale>
                                      <p:cBhvr>
                                        <p:cTn id="12" dur="500" autoRev="1" fill="hold"/>
                                        <p:tgtEl>
                                          <p:spTgt spid="59"/>
                                        </p:tgtEl>
                                      </p:cBhvr>
                                      <p:by x="105000" y="105000"/>
                                    </p:animScale>
                                  </p:childTnLst>
                                </p:cTn>
                              </p:par>
                              <p:par>
                                <p:cTn id="13" presetID="23" presetClass="entr" presetSubtype="36" fill="hold" grpId="0" nodeType="withEffect">
                                  <p:stCondLst>
                                    <p:cond delay="6000"/>
                                  </p:stCondLst>
                                  <p:childTnLst>
                                    <p:set>
                                      <p:cBhvr>
                                        <p:cTn id="14" dur="1" fill="hold">
                                          <p:stCondLst>
                                            <p:cond delay="0"/>
                                          </p:stCondLst>
                                        </p:cTn>
                                        <p:tgtEl>
                                          <p:spTgt spid="40"/>
                                        </p:tgtEl>
                                        <p:attrNameLst>
                                          <p:attrName>style.visibility</p:attrName>
                                        </p:attrNameLst>
                                      </p:cBhvr>
                                      <p:to>
                                        <p:strVal val="visible"/>
                                      </p:to>
                                    </p:set>
                                    <p:anim calcmode="lin" valueType="num">
                                      <p:cBhvr>
                                        <p:cTn id="15" dur="1000" fill="hold"/>
                                        <p:tgtEl>
                                          <p:spTgt spid="40"/>
                                        </p:tgtEl>
                                        <p:attrNameLst>
                                          <p:attrName>ppt_w</p:attrName>
                                        </p:attrNameLst>
                                      </p:cBhvr>
                                      <p:tavLst>
                                        <p:tav tm="0">
                                          <p:val>
                                            <p:strVal val="(6*min(max(#ppt_w*#ppt_h,.3),1)-7.4)/-.7*#ppt_w"/>
                                          </p:val>
                                        </p:tav>
                                        <p:tav tm="100000">
                                          <p:val>
                                            <p:strVal val="#ppt_w"/>
                                          </p:val>
                                        </p:tav>
                                      </p:tavLst>
                                    </p:anim>
                                    <p:anim calcmode="lin" valueType="num">
                                      <p:cBhvr>
                                        <p:cTn id="16" dur="1000" fill="hold"/>
                                        <p:tgtEl>
                                          <p:spTgt spid="40"/>
                                        </p:tgtEl>
                                        <p:attrNameLst>
                                          <p:attrName>ppt_h</p:attrName>
                                        </p:attrNameLst>
                                      </p:cBhvr>
                                      <p:tavLst>
                                        <p:tav tm="0">
                                          <p:val>
                                            <p:strVal val="(6*min(max(#ppt_w*#ppt_h,.3),1)-7.4)/-.7*#ppt_h"/>
                                          </p:val>
                                        </p:tav>
                                        <p:tav tm="100000">
                                          <p:val>
                                            <p:strVal val="#ppt_h"/>
                                          </p:val>
                                        </p:tav>
                                      </p:tavLst>
                                    </p:anim>
                                    <p:anim calcmode="lin" valueType="num">
                                      <p:cBhvr>
                                        <p:cTn id="17" dur="1000" fill="hold"/>
                                        <p:tgtEl>
                                          <p:spTgt spid="40"/>
                                        </p:tgtEl>
                                        <p:attrNameLst>
                                          <p:attrName>ppt_x</p:attrName>
                                        </p:attrNameLst>
                                      </p:cBhvr>
                                      <p:tavLst>
                                        <p:tav tm="0">
                                          <p:val>
                                            <p:fltVal val="0.5"/>
                                          </p:val>
                                        </p:tav>
                                        <p:tav tm="100000">
                                          <p:val>
                                            <p:strVal val="#ppt_x"/>
                                          </p:val>
                                        </p:tav>
                                      </p:tavLst>
                                    </p:anim>
                                    <p:anim calcmode="lin" valueType="num">
                                      <p:cBhvr>
                                        <p:cTn id="18" dur="1000" fill="hold"/>
                                        <p:tgtEl>
                                          <p:spTgt spid="40"/>
                                        </p:tgtEl>
                                        <p:attrNameLst>
                                          <p:attrName>ppt_y</p:attrName>
                                        </p:attrNameLst>
                                      </p:cBhvr>
                                      <p:tavLst>
                                        <p:tav tm="0">
                                          <p:val>
                                            <p:strVal val="1+(6*min(max(#ppt_w*#ppt_h,.3),1)-7.4)/-.7*#ppt_h/2"/>
                                          </p:val>
                                        </p:tav>
                                        <p:tav tm="100000">
                                          <p:val>
                                            <p:strVal val="#ppt_y"/>
                                          </p:val>
                                        </p:tav>
                                      </p:tavLst>
                                    </p:anim>
                                  </p:childTnLst>
                                </p:cTn>
                              </p:par>
                              <p:par>
                                <p:cTn id="19" presetID="23" presetClass="entr" presetSubtype="36" fill="hold" grpId="0" nodeType="withEffect">
                                  <p:stCondLst>
                                    <p:cond delay="7000"/>
                                  </p:stCondLst>
                                  <p:childTnLst>
                                    <p:set>
                                      <p:cBhvr>
                                        <p:cTn id="20" dur="1" fill="hold">
                                          <p:stCondLst>
                                            <p:cond delay="0"/>
                                          </p:stCondLst>
                                        </p:cTn>
                                        <p:tgtEl>
                                          <p:spTgt spid="41"/>
                                        </p:tgtEl>
                                        <p:attrNameLst>
                                          <p:attrName>style.visibility</p:attrName>
                                        </p:attrNameLst>
                                      </p:cBhvr>
                                      <p:to>
                                        <p:strVal val="visible"/>
                                      </p:to>
                                    </p:set>
                                    <p:anim calcmode="lin" valueType="num">
                                      <p:cBhvr>
                                        <p:cTn id="21" dur="1000" fill="hold"/>
                                        <p:tgtEl>
                                          <p:spTgt spid="41"/>
                                        </p:tgtEl>
                                        <p:attrNameLst>
                                          <p:attrName>ppt_w</p:attrName>
                                        </p:attrNameLst>
                                      </p:cBhvr>
                                      <p:tavLst>
                                        <p:tav tm="0">
                                          <p:val>
                                            <p:strVal val="(6*min(max(#ppt_w*#ppt_h,.3),1)-7.4)/-.7*#ppt_w"/>
                                          </p:val>
                                        </p:tav>
                                        <p:tav tm="100000">
                                          <p:val>
                                            <p:strVal val="#ppt_w"/>
                                          </p:val>
                                        </p:tav>
                                      </p:tavLst>
                                    </p:anim>
                                    <p:anim calcmode="lin" valueType="num">
                                      <p:cBhvr>
                                        <p:cTn id="22" dur="1000" fill="hold"/>
                                        <p:tgtEl>
                                          <p:spTgt spid="41"/>
                                        </p:tgtEl>
                                        <p:attrNameLst>
                                          <p:attrName>ppt_h</p:attrName>
                                        </p:attrNameLst>
                                      </p:cBhvr>
                                      <p:tavLst>
                                        <p:tav tm="0">
                                          <p:val>
                                            <p:strVal val="(6*min(max(#ppt_w*#ppt_h,.3),1)-7.4)/-.7*#ppt_h"/>
                                          </p:val>
                                        </p:tav>
                                        <p:tav tm="100000">
                                          <p:val>
                                            <p:strVal val="#ppt_h"/>
                                          </p:val>
                                        </p:tav>
                                      </p:tavLst>
                                    </p:anim>
                                    <p:anim calcmode="lin" valueType="num">
                                      <p:cBhvr>
                                        <p:cTn id="23" dur="1000" fill="hold"/>
                                        <p:tgtEl>
                                          <p:spTgt spid="41"/>
                                        </p:tgtEl>
                                        <p:attrNameLst>
                                          <p:attrName>ppt_x</p:attrName>
                                        </p:attrNameLst>
                                      </p:cBhvr>
                                      <p:tavLst>
                                        <p:tav tm="0">
                                          <p:val>
                                            <p:fltVal val="0.5"/>
                                          </p:val>
                                        </p:tav>
                                        <p:tav tm="100000">
                                          <p:val>
                                            <p:strVal val="#ppt_x"/>
                                          </p:val>
                                        </p:tav>
                                      </p:tavLst>
                                    </p:anim>
                                    <p:anim calcmode="lin" valueType="num">
                                      <p:cBhvr>
                                        <p:cTn id="24" dur="1000" fill="hold"/>
                                        <p:tgtEl>
                                          <p:spTgt spid="41"/>
                                        </p:tgtEl>
                                        <p:attrNameLst>
                                          <p:attrName>ppt_y</p:attrName>
                                        </p:attrNameLst>
                                      </p:cBhvr>
                                      <p:tavLst>
                                        <p:tav tm="0">
                                          <p:val>
                                            <p:strVal val="1+(6*min(max(#ppt_w*#ppt_h,.3),1)-7.4)/-.7*#ppt_h/2"/>
                                          </p:val>
                                        </p:tav>
                                        <p:tav tm="100000">
                                          <p:val>
                                            <p:strVal val="#ppt_y"/>
                                          </p:val>
                                        </p:tav>
                                      </p:tavLst>
                                    </p:anim>
                                  </p:childTnLst>
                                </p:cTn>
                              </p:par>
                              <p:par>
                                <p:cTn id="25" presetID="10" presetClass="exit" presetSubtype="0" fill="hold" grpId="0" nodeType="withEffect">
                                  <p:stCondLst>
                                    <p:cond delay="13000"/>
                                  </p:stCondLst>
                                  <p:childTnLst>
                                    <p:animEffect transition="out" filter="fade">
                                      <p:cBhvr>
                                        <p:cTn id="26" dur="1000"/>
                                        <p:tgtEl>
                                          <p:spTgt spid="29"/>
                                        </p:tgtEl>
                                      </p:cBhvr>
                                    </p:animEffect>
                                    <p:set>
                                      <p:cBhvr>
                                        <p:cTn id="27" dur="1" fill="hold">
                                          <p:stCondLst>
                                            <p:cond delay="999"/>
                                          </p:stCondLst>
                                        </p:cTn>
                                        <p:tgtEl>
                                          <p:spTgt spid="29"/>
                                        </p:tgtEl>
                                        <p:attrNameLst>
                                          <p:attrName>style.visibility</p:attrName>
                                        </p:attrNameLst>
                                      </p:cBhvr>
                                      <p:to>
                                        <p:strVal val="hidden"/>
                                      </p:to>
                                    </p:set>
                                  </p:childTnLst>
                                </p:cTn>
                              </p:par>
                              <p:par>
                                <p:cTn id="28" presetID="10" presetClass="entr" presetSubtype="0" fill="hold" grpId="0" nodeType="withEffect">
                                  <p:stCondLst>
                                    <p:cond delay="130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childTnLst>
                                </p:cTn>
                              </p:par>
                            </p:childTnLst>
                          </p:cTn>
                        </p:par>
                        <p:par>
                          <p:cTn id="31" fill="hold">
                            <p:stCondLst>
                              <p:cond delay="14000"/>
                            </p:stCondLst>
                            <p:childTnLst>
                              <p:par>
                                <p:cTn id="32" presetID="17" presetClass="entr" presetSubtype="8" fill="hold" nodeType="afterEffect">
                                  <p:stCondLst>
                                    <p:cond delay="200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ppt_x</p:attrName>
                                        </p:attrNameLst>
                                      </p:cBhvr>
                                      <p:tavLst>
                                        <p:tav tm="0">
                                          <p:val>
                                            <p:strVal val="#ppt_x-#ppt_w/2"/>
                                          </p:val>
                                        </p:tav>
                                        <p:tav tm="100000">
                                          <p:val>
                                            <p:strVal val="#ppt_x"/>
                                          </p:val>
                                        </p:tav>
                                      </p:tavLst>
                                    </p:anim>
                                    <p:anim calcmode="lin" valueType="num">
                                      <p:cBhvr>
                                        <p:cTn id="35" dur="1000" fill="hold"/>
                                        <p:tgtEl>
                                          <p:spTgt spid="3"/>
                                        </p:tgtEl>
                                        <p:attrNameLst>
                                          <p:attrName>ppt_y</p:attrName>
                                        </p:attrNameLst>
                                      </p:cBhvr>
                                      <p:tavLst>
                                        <p:tav tm="0">
                                          <p:val>
                                            <p:strVal val="#ppt_y"/>
                                          </p:val>
                                        </p:tav>
                                        <p:tav tm="100000">
                                          <p:val>
                                            <p:strVal val="#ppt_y"/>
                                          </p:val>
                                        </p:tav>
                                      </p:tavLst>
                                    </p:anim>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childTnLst>
                                </p:cTn>
                              </p:par>
                            </p:childTnLst>
                          </p:cTn>
                        </p:par>
                        <p:par>
                          <p:cTn id="38" fill="hold">
                            <p:stCondLst>
                              <p:cond delay="17000"/>
                            </p:stCondLst>
                            <p:childTnLst>
                              <p:par>
                                <p:cTn id="39" presetID="26" presetClass="emph" presetSubtype="0" fill="hold" grpId="0" nodeType="afterEffect">
                                  <p:stCondLst>
                                    <p:cond delay="0"/>
                                  </p:stCondLst>
                                  <p:childTnLst>
                                    <p:animEffect transition="out" filter="fade">
                                      <p:cBhvr>
                                        <p:cTn id="40" dur="1000" tmFilter="0, 0; .2, .5; .8, .5; 1, 0"/>
                                        <p:tgtEl>
                                          <p:spTgt spid="62"/>
                                        </p:tgtEl>
                                      </p:cBhvr>
                                    </p:animEffect>
                                    <p:animScale>
                                      <p:cBhvr>
                                        <p:cTn id="41" dur="500" autoRev="1" fill="hold"/>
                                        <p:tgtEl>
                                          <p:spTgt spid="62"/>
                                        </p:tgtEl>
                                      </p:cBhvr>
                                      <p:by x="105000" y="105000"/>
                                    </p:animScale>
                                  </p:childTnLst>
                                </p:cTn>
                              </p:par>
                            </p:childTnLst>
                          </p:cTn>
                        </p:par>
                        <p:par>
                          <p:cTn id="42" fill="hold">
                            <p:stCondLst>
                              <p:cond delay="18000"/>
                            </p:stCondLst>
                            <p:childTnLst>
                              <p:par>
                                <p:cTn id="43" presetID="17" presetClass="entr" presetSubtype="10" fill="hold" nodeType="afterEffect">
                                  <p:stCondLst>
                                    <p:cond delay="10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strVal val="#ppt_h"/>
                                          </p:val>
                                        </p:tav>
                                        <p:tav tm="100000">
                                          <p:val>
                                            <p:strVal val="#ppt_h"/>
                                          </p:val>
                                        </p:tav>
                                      </p:tavLst>
                                    </p:anim>
                                  </p:childTnLst>
                                </p:cTn>
                              </p:par>
                            </p:childTnLst>
                          </p:cTn>
                        </p:par>
                        <p:par>
                          <p:cTn id="47" fill="hold">
                            <p:stCondLst>
                              <p:cond delay="20000"/>
                            </p:stCondLst>
                            <p:childTnLst>
                              <p:par>
                                <p:cTn id="48" presetID="26" presetClass="emph" presetSubtype="0" fill="hold" grpId="0" nodeType="afterEffect">
                                  <p:stCondLst>
                                    <p:cond delay="0"/>
                                  </p:stCondLst>
                                  <p:childTnLst>
                                    <p:animEffect transition="out" filter="fade">
                                      <p:cBhvr>
                                        <p:cTn id="49" dur="1000" tmFilter="0, 0; .2, .5; .8, .5; 1, 0"/>
                                        <p:tgtEl>
                                          <p:spTgt spid="57"/>
                                        </p:tgtEl>
                                      </p:cBhvr>
                                    </p:animEffect>
                                    <p:animScale>
                                      <p:cBhvr>
                                        <p:cTn id="50" dur="500" autoRev="1" fill="hold"/>
                                        <p:tgtEl>
                                          <p:spTgt spid="57"/>
                                        </p:tgtEl>
                                      </p:cBhvr>
                                      <p:by x="105000" y="105000"/>
                                    </p:animScale>
                                  </p:childTnLst>
                                </p:cTn>
                              </p:par>
                              <p:par>
                                <p:cTn id="51" presetID="10" presetClass="exit" presetSubtype="0" fill="hold" grpId="1" nodeType="withEffect">
                                  <p:stCondLst>
                                    <p:cond delay="4000"/>
                                  </p:stCondLst>
                                  <p:childTnLst>
                                    <p:animEffect transition="out" filter="fade">
                                      <p:cBhvr>
                                        <p:cTn id="52" dur="1000"/>
                                        <p:tgtEl>
                                          <p:spTgt spid="32"/>
                                        </p:tgtEl>
                                      </p:cBhvr>
                                    </p:animEffect>
                                    <p:set>
                                      <p:cBhvr>
                                        <p:cTn id="53" dur="1" fill="hold">
                                          <p:stCondLst>
                                            <p:cond delay="999"/>
                                          </p:stCondLst>
                                        </p:cTn>
                                        <p:tgtEl>
                                          <p:spTgt spid="32"/>
                                        </p:tgtEl>
                                        <p:attrNameLst>
                                          <p:attrName>style.visibility</p:attrName>
                                        </p:attrNameLst>
                                      </p:cBhvr>
                                      <p:to>
                                        <p:strVal val="hidden"/>
                                      </p:to>
                                    </p:set>
                                  </p:childTnLst>
                                </p:cTn>
                              </p:par>
                              <p:par>
                                <p:cTn id="54" presetID="10" presetClass="entr" presetSubtype="0" fill="hold" grpId="0" nodeType="withEffect">
                                  <p:stCondLst>
                                    <p:cond delay="4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childTnLst>
                                </p:cTn>
                              </p:par>
                            </p:childTnLst>
                          </p:cTn>
                        </p:par>
                        <p:par>
                          <p:cTn id="57" fill="hold">
                            <p:stCondLst>
                              <p:cond delay="25000"/>
                            </p:stCondLst>
                            <p:childTnLst>
                              <p:par>
                                <p:cTn id="58" presetID="10" presetClass="entr" presetSubtype="0" fill="hold" grpId="0" nodeType="afterEffect">
                                  <p:stCondLst>
                                    <p:cond delay="650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childTnLst>
                                </p:cTn>
                              </p:par>
                              <p:par>
                                <p:cTn id="61" presetID="22" presetClass="entr" presetSubtype="8" fill="hold" nodeType="withEffect">
                                  <p:stCondLst>
                                    <p:cond delay="650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7" showWhenStopped="0">
                <p:cTn id="64" fill="hold" display="0">
                  <p:stCondLst>
                    <p:cond delay="indefinite"/>
                  </p:stCondLst>
                  <p:endCondLst>
                    <p:cond evt="onStopAudio" delay="0">
                      <p:tgtEl>
                        <p:sldTgt/>
                      </p:tgtEl>
                    </p:cond>
                  </p:endCondLst>
                </p:cTn>
                <p:tgtEl>
                  <p:spTgt spid="39"/>
                </p:tgtEl>
              </p:cMediaNode>
            </p:audio>
          </p:childTnLst>
        </p:cTn>
      </p:par>
    </p:tnLst>
    <p:bldLst>
      <p:bldP spid="57" grpId="0" animBg="1"/>
      <p:bldP spid="59" grpId="0" animBg="1"/>
      <p:bldP spid="60" grpId="0" animBg="1"/>
      <p:bldP spid="62" grpId="0" animBg="1"/>
      <p:bldP spid="29" grpId="0" animBg="1"/>
      <p:bldP spid="30" grpId="0" animBg="1"/>
      <p:bldP spid="32" grpId="0" animBg="1"/>
      <p:bldP spid="32" grpId="1" animBg="1"/>
      <p:bldP spid="33" grpId="0" animBg="1"/>
      <p:bldP spid="40" grpId="0" animBg="1"/>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5DF5CD1D-CAC1-44B3-8B95-A9369F7F7D3E}"/>
  <p:tag name="ATHENA.CUSTOMXMLCONTENT" val="&lt;?xml version=&quot;1.0&quot;?&gt;&lt;athena xmlns=&quot;http://schemas.microsoft.com/edu/athena&quot; version=&quot;0.1.4983.0&quot;&gt;&lt;timings duration=&quot;6123&quot;/&gt;&lt;/athena&gt;"/>
</p:tagLst>
</file>

<file path=ppt/tags/tag10.xml><?xml version="1.0" encoding="utf-8"?>
<p:tagLst xmlns:a="http://schemas.openxmlformats.org/drawingml/2006/main" xmlns:r="http://schemas.openxmlformats.org/officeDocument/2006/relationships" xmlns:p="http://schemas.openxmlformats.org/presentationml/2006/main">
  <p:tag name="ATHENA.CUSTOMXMLID" val="{5DF5CD1D-CAC1-44B3-8B95-A9369F7F7D3E}"/>
  <p:tag name="ATHENA.CUSTOMXMLCONTENT" val="&lt;?xml version=&quot;1.0&quot;?&gt;&lt;athena xmlns=&quot;http://schemas.microsoft.com/edu/athena&quot; version=&quot;0.1.4983.0&quot;&gt;&lt;timings duration=&quot;6123&quot;/&gt;&lt;/athena&gt;"/>
</p:tagLst>
</file>

<file path=ppt/tags/tag11.xml><?xml version="1.0" encoding="utf-8"?>
<p:tagLst xmlns:a="http://schemas.openxmlformats.org/drawingml/2006/main" xmlns:r="http://schemas.openxmlformats.org/officeDocument/2006/relationships" xmlns:p="http://schemas.openxmlformats.org/presentationml/2006/main">
  <p:tag name="ATHENA.CUSTOMXMLID" val="{5DF5CD1D-CAC1-44B3-8B95-A9369F7F7D3E}"/>
  <p:tag name="ATHENA.CUSTOMXMLCONTENT" val="&lt;?xml version=&quot;1.0&quot;?&gt;&lt;athena xmlns=&quot;http://schemas.microsoft.com/edu/athena&quot; version=&quot;0.1.4983.0&quot;&gt;&lt;timings duration=&quot;6123&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5DF5CD1D-CAC1-44B3-8B95-A9369F7F7D3E}"/>
  <p:tag name="ATHENA.CUSTOMXMLCONTENT" val="&lt;?xml version=&quot;1.0&quot;?&gt;&lt;athena xmlns=&quot;http://schemas.microsoft.com/edu/athena&quot; version=&quot;0.1.4983.0&quot;&gt;&lt;timings duration=&quot;6123&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5DF5CD1D-CAC1-44B3-8B95-A9369F7F7D3E}"/>
  <p:tag name="ATHENA.CUSTOMXMLCONTENT" val="&lt;?xml version=&quot;1.0&quot;?&gt;&lt;athena xmlns=&quot;http://schemas.microsoft.com/edu/athena&quot; version=&quot;0.1.4983.0&quot;&gt;&lt;timings duration=&quot;6123&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5DF5CD1D-CAC1-44B3-8B95-A9369F7F7D3E}"/>
  <p:tag name="ATHENA.CUSTOMXMLCONTENT" val="&lt;?xml version=&quot;1.0&quot;?&gt;&lt;athena xmlns=&quot;http://schemas.microsoft.com/edu/athena&quot; version=&quot;0.1.4983.0&quot;&gt;&lt;timings duration=&quot;6123&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5DF5CD1D-CAC1-44B3-8B95-A9369F7F7D3E}"/>
  <p:tag name="ATHENA.CUSTOMXMLCONTENT" val="&lt;?xml version=&quot;1.0&quot;?&gt;&lt;athena xmlns=&quot;http://schemas.microsoft.com/edu/athena&quot; version=&quot;0.1.4983.0&quot;&gt;&lt;timings duration=&quot;6123&quot;/&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5DF5CD1D-CAC1-44B3-8B95-A9369F7F7D3E}"/>
  <p:tag name="ATHENA.CUSTOMXMLCONTENT" val="&lt;?xml version=&quot;1.0&quot;?&gt;&lt;athena xmlns=&quot;http://schemas.microsoft.com/edu/athena&quot; version=&quot;0.1.4983.0&quot;&gt;&lt;timings duration=&quot;6123&quot;/&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5DF5CD1D-CAC1-44B3-8B95-A9369F7F7D3E}"/>
  <p:tag name="ATHENA.CUSTOMXMLCONTENT" val="&lt;?xml version=&quot;1.0&quot;?&gt;&lt;athena xmlns=&quot;http://schemas.microsoft.com/edu/athena&quot; version=&quot;0.1.4983.0&quot;&gt;&lt;timings duration=&quot;6123&quot;/&gt;&lt;/athena&gt;"/>
</p:tagLst>
</file>

<file path=ppt/tags/tag8.xml><?xml version="1.0" encoding="utf-8"?>
<p:tagLst xmlns:a="http://schemas.openxmlformats.org/drawingml/2006/main" xmlns:r="http://schemas.openxmlformats.org/officeDocument/2006/relationships" xmlns:p="http://schemas.openxmlformats.org/presentationml/2006/main">
  <p:tag name="ATHENA.CUSTOMXMLID" val="{5DF5CD1D-CAC1-44B3-8B95-A9369F7F7D3E}"/>
  <p:tag name="ATHENA.CUSTOMXMLCONTENT" val="&lt;?xml version=&quot;1.0&quot;?&gt;&lt;athena xmlns=&quot;http://schemas.microsoft.com/edu/athena&quot; version=&quot;0.1.4983.0&quot;&gt;&lt;timings duration=&quot;6123&quot;/&gt;&lt;/athena&gt;"/>
</p:tagLst>
</file>

<file path=ppt/tags/tag9.xml><?xml version="1.0" encoding="utf-8"?>
<p:tagLst xmlns:a="http://schemas.openxmlformats.org/drawingml/2006/main" xmlns:r="http://schemas.openxmlformats.org/officeDocument/2006/relationships" xmlns:p="http://schemas.openxmlformats.org/presentationml/2006/main">
  <p:tag name="ATHENA.CUSTOMXMLID" val="{5DF5CD1D-CAC1-44B3-8B95-A9369F7F7D3E}"/>
  <p:tag name="ATHENA.CUSTOMXMLCONTENT" val="&lt;?xml version=&quot;1.0&quot;?&gt;&lt;athena xmlns=&quot;http://schemas.microsoft.com/edu/athena&quot; version=&quot;0.1.4983.0&quot;&gt;&lt;timings duration=&quot;6123&quot;/&gt;&lt;/athena&gt;"/>
</p:tagLst>
</file>

<file path=ppt/theme/theme1.xml><?xml version="1.0" encoding="utf-8"?>
<a:theme xmlns:a="http://schemas.openxmlformats.org/drawingml/2006/main" name="5_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C00000"/>
          </a:solidFill>
          <a:prstDash val="dash"/>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10.xml><?xml version="1.0" encoding="utf-8"?>
<athena xmlns="http://schemas.microsoft.com/edu/athena" version="0.1.4983.0">
  <timings duration="8430"/>
</athena>
</file>

<file path=customXml/item11.xml><?xml version="1.0" encoding="utf-8"?>
<athena xmlns="http://schemas.microsoft.com/edu/athena" version="0.1.4983.0">
  <timings duration="8430"/>
</athena>
</file>

<file path=customXml/item12.xml><?xml version="1.0" encoding="utf-8"?>
<athena xmlns="http://schemas.microsoft.com/edu/athena" version="0.1.4983.0">
  <timings duration="8430"/>
</athena>
</file>

<file path=customXml/item13.xml><?xml version="1.0" encoding="utf-8"?>
<athena xmlns="http://schemas.microsoft.com/edu/athena" version="0.1.4983.0">
  <timings duration="8430"/>
</athena>
</file>

<file path=customXml/item14.xml><?xml version="1.0" encoding="utf-8"?>
<athena xmlns="http://schemas.microsoft.com/edu/athena" version="0.1.4983.0">
  <timings duration="8430"/>
</athena>
</file>

<file path=customXml/item15.xml><?xml version="1.0" encoding="utf-8"?>
<athena xmlns="http://schemas.microsoft.com/edu/athena" version="0.1.4983.0">
  <timings duration="8430"/>
</athena>
</file>

<file path=customXml/item2.xml><?xml version="1.0" encoding="utf-8"?>
<athena xmlns="http://schemas.microsoft.com/edu/athena" version="0.1.4983.0">
  <timings duration="8430"/>
</athena>
</file>

<file path=customXml/item3.xml><?xml version="1.0" encoding="utf-8"?>
<athena xmlns="http://schemas.microsoft.com/edu/athena" version="0.1.4983.0">
  <timings duration="8430"/>
</athena>
</file>

<file path=customXml/item4.xml><?xml version="1.0" encoding="utf-8"?>
<athena xmlns="http://schemas.microsoft.com/edu/athena" version="0.1.4983.0">
  <timings duration="8430"/>
</athen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athena xmlns="http://schemas.microsoft.com/edu/athena" version="0.1.4983.0">
  <timings duration="8430"/>
</athena>
</file>

<file path=customXml/item7.xml><?xml version="1.0" encoding="utf-8"?>
<ct:contentTypeSchema xmlns:ct="http://schemas.microsoft.com/office/2006/metadata/contentType" xmlns:ma="http://schemas.microsoft.com/office/2006/metadata/properties/metaAttributes" ct:_="" ma:_="" ma:contentTypeName="Document" ma:contentTypeID="0x01010087C3FD87C0A6E841A2A10C3A0A506B50" ma:contentTypeVersion="5" ma:contentTypeDescription="Create a new document." ma:contentTypeScope="" ma:versionID="3f1cc1429023716fe25181eeb29a2510">
  <xsd:schema xmlns:xsd="http://www.w3.org/2001/XMLSchema" xmlns:xs="http://www.w3.org/2001/XMLSchema" xmlns:p="http://schemas.microsoft.com/office/2006/metadata/properties" xmlns:ns3="eb3a5ea2-aafa-4535-b2b5-68d3f743c74f" targetNamespace="http://schemas.microsoft.com/office/2006/metadata/properties" ma:root="true" ma:fieldsID="b1f73687977f64725fe0a1fad1b7f588" ns3:_="">
    <xsd:import namespace="eb3a5ea2-aafa-4535-b2b5-68d3f743c74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a5ea2-aafa-4535-b2b5-68d3f743c74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athena xmlns="http://schemas.microsoft.com/edu/athena" version="0.1.4983.0">
  <timings duration="8430"/>
</athena>
</file>

<file path=customXml/item9.xml><?xml version="1.0" encoding="utf-8"?>
<athena xmlns="http://schemas.microsoft.com/edu/athena" version="0.1.4983.0">
  <timings duration="8430"/>
</athena>
</file>

<file path=customXml/itemProps1.xml><?xml version="1.0" encoding="utf-8"?>
<ds:datastoreItem xmlns:ds="http://schemas.openxmlformats.org/officeDocument/2006/customXml" ds:itemID="{772CA17E-5499-44D0-8221-5EE974A98966}">
  <ds:schemaRefs>
    <ds:schemaRef ds:uri="http://purl.org/dc/dcmitype/"/>
    <ds:schemaRef ds:uri="eb3a5ea2-aafa-4535-b2b5-68d3f743c74f"/>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10.xml><?xml version="1.0" encoding="utf-8"?>
<ds:datastoreItem xmlns:ds="http://schemas.openxmlformats.org/officeDocument/2006/customXml" ds:itemID="{45E096B6-B12B-487B-BD67-315F89ADB563}">
  <ds:schemaRefs>
    <ds:schemaRef ds:uri="http://schemas.microsoft.com/edu/athena"/>
  </ds:schemaRefs>
</ds:datastoreItem>
</file>

<file path=customXml/itemProps11.xml><?xml version="1.0" encoding="utf-8"?>
<ds:datastoreItem xmlns:ds="http://schemas.openxmlformats.org/officeDocument/2006/customXml" ds:itemID="{24C12A15-B377-49B1-B52A-CCFD7BD21EA5}">
  <ds:schemaRefs>
    <ds:schemaRef ds:uri="http://schemas.microsoft.com/edu/athena"/>
  </ds:schemaRefs>
</ds:datastoreItem>
</file>

<file path=customXml/itemProps12.xml><?xml version="1.0" encoding="utf-8"?>
<ds:datastoreItem xmlns:ds="http://schemas.openxmlformats.org/officeDocument/2006/customXml" ds:itemID="{75F990F6-789B-48B1-A9C2-736D5144B513}">
  <ds:schemaRefs>
    <ds:schemaRef ds:uri="http://schemas.microsoft.com/edu/athena"/>
  </ds:schemaRefs>
</ds:datastoreItem>
</file>

<file path=customXml/itemProps13.xml><?xml version="1.0" encoding="utf-8"?>
<ds:datastoreItem xmlns:ds="http://schemas.openxmlformats.org/officeDocument/2006/customXml" ds:itemID="{04B2C580-6009-435C-9FFB-00B903696DAC}">
  <ds:schemaRefs>
    <ds:schemaRef ds:uri="http://schemas.microsoft.com/edu/athena"/>
  </ds:schemaRefs>
</ds:datastoreItem>
</file>

<file path=customXml/itemProps14.xml><?xml version="1.0" encoding="utf-8"?>
<ds:datastoreItem xmlns:ds="http://schemas.openxmlformats.org/officeDocument/2006/customXml" ds:itemID="{AE98E736-B11C-4720-B2B5-2C2E4C1D8E7A}">
  <ds:schemaRefs>
    <ds:schemaRef ds:uri="http://schemas.microsoft.com/edu/athena"/>
  </ds:schemaRefs>
</ds:datastoreItem>
</file>

<file path=customXml/itemProps15.xml><?xml version="1.0" encoding="utf-8"?>
<ds:datastoreItem xmlns:ds="http://schemas.openxmlformats.org/officeDocument/2006/customXml" ds:itemID="{34E92CD3-0576-4105-9AF5-358A14FF8632}">
  <ds:schemaRefs>
    <ds:schemaRef ds:uri="http://schemas.microsoft.com/edu/athena"/>
  </ds:schemaRefs>
</ds:datastoreItem>
</file>

<file path=customXml/itemProps2.xml><?xml version="1.0" encoding="utf-8"?>
<ds:datastoreItem xmlns:ds="http://schemas.openxmlformats.org/officeDocument/2006/customXml" ds:itemID="{46875CBF-64C4-4A67-B544-2EBB1B7E6C86}">
  <ds:schemaRefs>
    <ds:schemaRef ds:uri="http://schemas.microsoft.com/edu/athena"/>
  </ds:schemaRefs>
</ds:datastoreItem>
</file>

<file path=customXml/itemProps3.xml><?xml version="1.0" encoding="utf-8"?>
<ds:datastoreItem xmlns:ds="http://schemas.openxmlformats.org/officeDocument/2006/customXml" ds:itemID="{5667CD95-CDCF-402D-8162-0501DA3F8F4D}">
  <ds:schemaRefs>
    <ds:schemaRef ds:uri="http://schemas.microsoft.com/edu/athena"/>
  </ds:schemaRefs>
</ds:datastoreItem>
</file>

<file path=customXml/itemProps4.xml><?xml version="1.0" encoding="utf-8"?>
<ds:datastoreItem xmlns:ds="http://schemas.openxmlformats.org/officeDocument/2006/customXml" ds:itemID="{A70B2343-48D7-4E2A-9BAF-BF92BDC50998}">
  <ds:schemaRefs>
    <ds:schemaRef ds:uri="http://schemas.microsoft.com/edu/athena"/>
  </ds:schemaRefs>
</ds:datastoreItem>
</file>

<file path=customXml/itemProps5.xml><?xml version="1.0" encoding="utf-8"?>
<ds:datastoreItem xmlns:ds="http://schemas.openxmlformats.org/officeDocument/2006/customXml" ds:itemID="{828F0AAE-757C-467F-9640-11D7127588D3}">
  <ds:schemaRefs>
    <ds:schemaRef ds:uri="http://schemas.microsoft.com/sharepoint/v3/contenttype/forms"/>
  </ds:schemaRefs>
</ds:datastoreItem>
</file>

<file path=customXml/itemProps6.xml><?xml version="1.0" encoding="utf-8"?>
<ds:datastoreItem xmlns:ds="http://schemas.openxmlformats.org/officeDocument/2006/customXml" ds:itemID="{A4E01976-1790-4DF6-8BE8-BD7A132C5578}">
  <ds:schemaRefs>
    <ds:schemaRef ds:uri="http://schemas.microsoft.com/edu/athena"/>
  </ds:schemaRefs>
</ds:datastoreItem>
</file>

<file path=customXml/itemProps7.xml><?xml version="1.0" encoding="utf-8"?>
<ds:datastoreItem xmlns:ds="http://schemas.openxmlformats.org/officeDocument/2006/customXml" ds:itemID="{F55786E7-8F30-401A-B991-E0ABBADC0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a5ea2-aafa-4535-b2b5-68d3f743c7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0ABB6AE4-7DA7-46D5-82A4-C94FA46E0A35}">
  <ds:schemaRefs>
    <ds:schemaRef ds:uri="http://schemas.microsoft.com/edu/athena"/>
  </ds:schemaRefs>
</ds:datastoreItem>
</file>

<file path=customXml/itemProps9.xml><?xml version="1.0" encoding="utf-8"?>
<ds:datastoreItem xmlns:ds="http://schemas.openxmlformats.org/officeDocument/2006/customXml" ds:itemID="{8C071383-D3FF-431A-8231-CC54F62C52F1}">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17993</TotalTime>
  <Words>6881</Words>
  <Application>Microsoft Office PowerPoint</Application>
  <PresentationFormat>Widescreen</PresentationFormat>
  <Paragraphs>567</Paragraphs>
  <Slides>43</Slides>
  <Notes>39</Notes>
  <HiddenSlides>0</HiddenSlides>
  <MMClips>7</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43</vt:i4>
      </vt:variant>
    </vt:vector>
  </HeadingPairs>
  <TitlesOfParts>
    <vt:vector size="52" baseType="lpstr">
      <vt:lpstr>Arial</vt:lpstr>
      <vt:lpstr>Calibri</vt:lpstr>
      <vt:lpstr>Calibri Light</vt:lpstr>
      <vt:lpstr>Comic Sans MS</vt:lpstr>
      <vt:lpstr>Wingdings</vt:lpstr>
      <vt:lpstr>5_Office Theme</vt:lpstr>
      <vt:lpstr>9_Office Theme</vt:lpstr>
      <vt:lpstr>3_Office Theme</vt:lpstr>
      <vt:lpstr>4_Office Theme</vt:lpstr>
      <vt:lpstr>Changes to Standards –  March 2021 interactive briefing slide deck Please view in slideshow mode for the links and audio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Standards – September 2019</dc:title>
  <dc:creator>Wayne Murphy</dc:creator>
  <cp:lastModifiedBy>Taela Walters</cp:lastModifiedBy>
  <cp:revision>259</cp:revision>
  <cp:lastPrinted>2020-02-19T12:01:52Z</cp:lastPrinted>
  <dcterms:created xsi:type="dcterms:W3CDTF">2019-08-27T12:13:20Z</dcterms:created>
  <dcterms:modified xsi:type="dcterms:W3CDTF">2021-03-05T12:22:48Z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0x01010087C3FD87C0A6E841A2A10C3A0A506B50</vt:lpwstr>
  </property>
</Properties>
</file>