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96" r:id="rId3"/>
    <p:sldId id="822" r:id="rId4"/>
    <p:sldId id="913" r:id="rId5"/>
    <p:sldId id="912" r:id="rId6"/>
    <p:sldId id="914" r:id="rId7"/>
    <p:sldId id="931" r:id="rId8"/>
    <p:sldId id="918" r:id="rId9"/>
    <p:sldId id="925" r:id="rId10"/>
    <p:sldId id="927" r:id="rId11"/>
    <p:sldId id="930" r:id="rId12"/>
    <p:sldId id="928" r:id="rId13"/>
    <p:sldId id="926" r:id="rId14"/>
    <p:sldId id="929" r:id="rId15"/>
    <p:sldId id="775" r:id="rId16"/>
    <p:sldId id="772" r:id="rId17"/>
    <p:sldId id="893" r:id="rId18"/>
    <p:sldId id="906" r:id="rId19"/>
    <p:sldId id="891" r:id="rId20"/>
    <p:sldId id="904" r:id="rId21"/>
    <p:sldId id="905" r:id="rId22"/>
    <p:sldId id="774" r:id="rId23"/>
    <p:sldId id="884" r:id="rId24"/>
    <p:sldId id="910" r:id="rId25"/>
    <p:sldId id="911" r:id="rId26"/>
    <p:sldId id="885" r:id="rId27"/>
    <p:sldId id="900" r:id="rId28"/>
    <p:sldId id="902" r:id="rId29"/>
    <p:sldId id="924" r:id="rId30"/>
    <p:sldId id="9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yne Murphy" initials="WM" lastIdx="2" clrIdx="0">
    <p:extLst>
      <p:ext uri="{19B8F6BF-5375-455C-9EA6-DF929625EA0E}">
        <p15:presenceInfo xmlns:p15="http://schemas.microsoft.com/office/powerpoint/2012/main" userId="S::Wayne.Murphy@RSSB.CO.UK::45211b58-5c40-4621-afe1-584f547e3c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B5696"/>
    <a:srgbClr val="2584C6"/>
    <a:srgbClr val="00B1E3"/>
    <a:srgbClr val="33A861"/>
    <a:srgbClr val="00ADB1"/>
    <a:srgbClr val="80C342"/>
    <a:srgbClr val="006B7B"/>
    <a:srgbClr val="25215C"/>
    <a:srgbClr val="5E658D"/>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1D3BF-854C-49D8-B882-C59562811B24}" v="1866" dt="2022-03-09T14:30:22.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754" autoAdjust="0"/>
  </p:normalViewPr>
  <p:slideViewPr>
    <p:cSldViewPr snapToGrid="0" showGuides="1">
      <p:cViewPr varScale="1">
        <p:scale>
          <a:sx n="86" d="100"/>
          <a:sy n="86" d="100"/>
        </p:scale>
        <p:origin x="1494" y="90"/>
      </p:cViewPr>
      <p:guideLst>
        <p:guide orient="horz" pos="184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1769-03CB-4D5E-B296-6FE510D2821E}" type="datetimeFigureOut">
              <a:rPr lang="en-GB" smtClean="0"/>
              <a:t>09/03/2022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D6BB7-506D-45A6-8446-F683DEB7DF1F}" type="slidenum">
              <a:rPr lang="en-GB" smtClean="0"/>
              <a:t>‹#›</a:t>
            </a:fld>
            <a:endParaRPr lang="en-GB"/>
          </a:p>
        </p:txBody>
      </p:sp>
    </p:spTree>
    <p:extLst>
      <p:ext uri="{BB962C8B-B14F-4D97-AF65-F5344CB8AC3E}">
        <p14:creationId xmlns:p14="http://schemas.microsoft.com/office/powerpoint/2010/main" val="30861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F689CC-6958-4F62-A2B0-6289660D9B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750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There is an increasing demand from across the industry for new standards in areas such as train planning and operational data, which do not align well with existing Standards Committees’ expertise. For example [click]</a:t>
            </a:r>
          </a:p>
          <a:p>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The Industry Timetable Technical Strategy (or ITTS) programme is addressing the market failure in the supply of timetable and train planning software. Network Rail has recognised that standards are an effective means of addressing this type of failure and the RSSB are working with Network Rail to develop a suite of standards. This subject area is, however, not covered by existing Committees. [click]</a:t>
            </a:r>
          </a:p>
          <a:p>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The Data and Information System Interface Committee (or DI SIC) has the objective of defining a route map towards a harmonised set of standards for industry data. At the moment, there is an absence of centralised governance for industry data models which impacts a range of cross-industry projects. </a:t>
            </a:r>
            <a:r>
              <a:rPr lang="en-GB" sz="1800" b="1" i="0" u="none" strike="noStrike" baseline="0" dirty="0">
                <a:solidFill>
                  <a:srgbClr val="000000"/>
                </a:solidFill>
                <a:latin typeface="Calibri" panose="020F0502020204030204" pitchFamily="34" charset="0"/>
              </a:rPr>
              <a:t>A new standards committee is required to address data topics not already covered by existing committees and have oversight of all those models created.</a:t>
            </a:r>
            <a:endParaRPr lang="en-GB" sz="1800" b="0" i="0" u="none" strike="noStrike" baseline="0" dirty="0">
              <a:solidFill>
                <a:srgbClr val="000000"/>
              </a:solidFill>
              <a:latin typeface="Calibri" panose="020F0502020204030204" pitchFamily="34" charset="0"/>
            </a:endParaRPr>
          </a:p>
          <a:p>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Several projects emanating from the Vehicle / Train Control &amp; Communications System Interface Committee (V/TC&amp;C SIC) have a strong relationship with operational data, systems and processes but have no means to standardise their good practise or outputs.  This includes, for example, the Dynamic Train Planning competition into improving the Very Short Term Planning (or VSTP) systems and processes for train operators, and the project to develop agreed unique train identifiers (or </a:t>
            </a:r>
            <a:r>
              <a:rPr lang="en-GB" sz="1800" b="0" i="0" u="none" strike="noStrike" baseline="0" dirty="0" err="1">
                <a:solidFill>
                  <a:srgbClr val="000000"/>
                </a:solidFill>
                <a:latin typeface="Calibri" panose="020F0502020204030204" pitchFamily="34" charset="0"/>
              </a:rPr>
              <a:t>headcodes</a:t>
            </a:r>
            <a:r>
              <a:rPr lang="en-GB" sz="1800" b="0" i="0" u="none" strike="noStrike" baseline="0" dirty="0">
                <a:solidFill>
                  <a:srgbClr val="000000"/>
                </a:solidFill>
                <a:latin typeface="Calibri" panose="020F0502020204030204" pitchFamily="34" charset="0"/>
              </a:rPr>
              <a:t>) for use in industry systems. </a:t>
            </a:r>
          </a:p>
          <a:p>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The expertise of the new standards committee will help develop new and effective industry standards in these topic areas. </a:t>
            </a: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01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25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Calibri" panose="020F0502020204030204" pitchFamily="34" charset="0"/>
              </a:rPr>
              <a:t>Both the Industry Standards Coordination Committee (or ISCC) and the RSSB Board have agreed to the establishment of this new committee – they have also </a:t>
            </a:r>
            <a:r>
              <a:rPr lang="en-GB" sz="1800" b="0" i="0" u="none" strike="noStrike" baseline="0">
                <a:solidFill>
                  <a:srgbClr val="000000"/>
                </a:solidFill>
                <a:latin typeface="Calibri" panose="020F0502020204030204" pitchFamily="34" charset="0"/>
              </a:rPr>
              <a:t>approved its </a:t>
            </a:r>
            <a:r>
              <a:rPr lang="en-GB" sz="1800" b="0" i="0" u="none" strike="noStrike" baseline="0" dirty="0">
                <a:solidFill>
                  <a:srgbClr val="000000"/>
                </a:solidFill>
                <a:latin typeface="Calibri" panose="020F0502020204030204" pitchFamily="34" charset="0"/>
              </a:rPr>
              <a:t>remit. The RSSB will now seek nominations from its membership categories and initiate the election process to select the appropriate expertise. </a:t>
            </a: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278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More information about the committee will be appearing on our website (rssb.co.uk) very soon. The link will be found under the Standards tab, as shown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324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the headlines - </a:t>
            </a:r>
            <a:r>
              <a:rPr kumimoji="0" lang="en-GB" sz="1200" b="0" i="0" u="none" strike="noStrike" kern="1200" cap="none" spc="-50" normalizeH="0" baseline="0" noProof="0" dirty="0">
                <a:ln>
                  <a:noFill/>
                </a:ln>
                <a:solidFill>
                  <a:schemeClr val="tx1"/>
                </a:solidFill>
                <a:effectLst/>
                <a:uLnTx/>
                <a:uFillTx/>
                <a:latin typeface="+mn-lt"/>
                <a:ea typeface="+mn-ea"/>
                <a:cs typeface="+mn-cs"/>
              </a:rPr>
              <a:t>Click on the icons for more detail on those changes </a:t>
            </a:r>
            <a:endParaRPr kumimoji="0" lang="en-GB" sz="1200" b="0" i="1" u="none" strike="noStrike" kern="1200" cap="none" spc="0" normalizeH="0" baseline="0" noProof="0" dirty="0">
              <a:ln>
                <a:noFill/>
              </a:ln>
              <a:solidFill>
                <a:schemeClr val="tx1"/>
              </a:solidFill>
              <a:effectLst/>
              <a:uLnTx/>
              <a:uFillTx/>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588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56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634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57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03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44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35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25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75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988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67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63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094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985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328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693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Hello! I’m Andrew Graham, the Lead Control Command and Signalling Engineer here at RSSB. I’m here to introduce a new standards committee to you.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rPr>
              <a:t>At the moment, the RSSB manage standards through 6 committees – rolling stock, infrastructure, energy, plant, operations, and Control Command and Signalling. The committees and RSSB teams are supported by policy specialists in the Policy team.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7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1" u="none" strike="noStrike" kern="1200" cap="none" spc="0" normalizeH="0" baseline="0" noProof="0" dirty="0">
                <a:ln>
                  <a:noFill/>
                </a:ln>
                <a:solidFill>
                  <a:schemeClr val="tx1"/>
                </a:solidFill>
                <a:effectLst/>
                <a:uLnTx/>
                <a:uFillTx/>
                <a:latin typeface="+mn-lt"/>
                <a:ea typeface="+mn-ea"/>
                <a:cs typeface="+mn-cs"/>
              </a:rPr>
              <a:t>This year, RSSB will be introducing a new committee – the Data, Systems and Telematics Standards Committee.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74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400" b="0" i="0" u="none" strike="noStrike" baseline="0" dirty="0">
                <a:solidFill>
                  <a:srgbClr val="000000"/>
                </a:solidFill>
                <a:latin typeface="+mn-lt"/>
              </a:rPr>
              <a:t>The new committee provides the means to </a:t>
            </a:r>
            <a:r>
              <a:rPr lang="en-GB" dirty="0"/>
              <a:t>effectively manage the Telematic National Technical Specification Notices (or NTSNs) and means to agree the strategy for, and standardise, operational systems and their interfaces, - an area where there is a pressing need for change. There is also demand for new standards around, for example, train planning, which do not align well with existing Standards Committees’ expertise</a:t>
            </a:r>
          </a:p>
          <a:p>
            <a:endParaRPr lang="en-GB" dirty="0"/>
          </a:p>
          <a:p>
            <a:r>
              <a:rPr lang="en-GB" i="1" u="sng" dirty="0"/>
              <a:t>This addresses a recognised gap in whole-industry oversight around these fields and aligns with multiple cross-organisation strategies and industry priorities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48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Telematics (telecommunications and informatics) is the sending, receiving, and storing of data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information across different organisations, systems and devices.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In the rail industry, the aim is to harmonise procedures, data and messages that are exchanged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between RUs’ and IMs’ IT systems.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The TAF and TAP NTSNs set out the minimum system and business requirements that form the legal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obligations on the exchange of data related to planning, train preparation and operations. The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standardised format helps 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a) improve interoperability across the different railway networks,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b) reduce technical barriers to entry in other networks,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c) make life easier for passengers and freight customers through the open exchange of timetable, ticketing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and service update information.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Post EU exit, RSSB has the responsibility for managing the change control process for the Telematic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chemeClr val="tx1"/>
                </a:solidFill>
                <a:effectLst/>
                <a:uLnTx/>
                <a:uFillTx/>
                <a:latin typeface="+mn-lt"/>
                <a:ea typeface="+mn-ea"/>
                <a:cs typeface="+mn-cs"/>
              </a:rPr>
              <a:t>NTSNs to provide recommendations to the Department for Transport ( </a:t>
            </a:r>
            <a:r>
              <a:rPr kumimoji="0" lang="en-GB" sz="1400" b="0" i="1" u="none" strike="noStrike" kern="1200" cap="none" spc="0" normalizeH="0" baseline="0" noProof="0" dirty="0" err="1">
                <a:ln>
                  <a:noFill/>
                </a:ln>
                <a:solidFill>
                  <a:schemeClr val="tx1"/>
                </a:solidFill>
                <a:effectLst/>
                <a:uLnTx/>
                <a:uFillTx/>
                <a:latin typeface="+mn-lt"/>
                <a:ea typeface="+mn-ea"/>
                <a:cs typeface="+mn-cs"/>
              </a:rPr>
              <a:t>DfT</a:t>
            </a:r>
            <a:r>
              <a:rPr kumimoji="0" lang="en-GB" sz="1400" b="0" i="1" u="none" strike="noStrike" kern="1200" cap="none" spc="0" normalizeH="0" baseline="0" noProof="0" dirty="0">
                <a:ln>
                  <a:noFill/>
                </a:ln>
                <a:solidFill>
                  <a:schemeClr val="tx1"/>
                </a:solidFill>
                <a:effectLst/>
                <a:uLnTx/>
                <a:uFillTx/>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15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35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Calibri" panose="020F0502020204030204" pitchFamily="34" charset="0"/>
              </a:rPr>
              <a:t>Over the last few years, there has been a greater awareness of the need for change in the operational systems arena. </a:t>
            </a:r>
          </a:p>
          <a:p>
            <a:endParaRPr lang="en-GB" sz="1200" b="0" i="0" u="none" strike="noStrike" baseline="0" dirty="0">
              <a:solidFill>
                <a:srgbClr val="000000"/>
              </a:solidFill>
              <a:latin typeface="Calibri" panose="020F0502020204030204" pitchFamily="34" charset="0"/>
            </a:endParaRPr>
          </a:p>
          <a:p>
            <a:r>
              <a:rPr lang="en-GB" sz="1200" b="0" i="0" u="none" strike="noStrike" baseline="0" dirty="0">
                <a:solidFill>
                  <a:srgbClr val="000000"/>
                </a:solidFill>
                <a:latin typeface="Calibri" panose="020F0502020204030204" pitchFamily="34" charset="0"/>
              </a:rPr>
              <a:t>The scope of ‘Operational systems’ covers long-, short-and very short-term planning, across timetabling, rolling stock and traincrew, as well as the reference databases which support these functions. The provision of live operational information, such as train running, location and allocation information, is also included in this. </a:t>
            </a:r>
          </a:p>
          <a:p>
            <a:endParaRPr lang="en-GB" sz="1200" b="0" i="0" u="none" strike="noStrike" baseline="0" dirty="0">
              <a:solidFill>
                <a:srgbClr val="000000"/>
              </a:solidFill>
              <a:latin typeface="Wingdings" panose="05000000000000000000" pitchFamily="2" charset="2"/>
            </a:endParaRPr>
          </a:p>
          <a:p>
            <a:r>
              <a:rPr lang="en-GB" sz="1200" b="0" i="0" u="none" strike="noStrike" baseline="0" dirty="0">
                <a:solidFill>
                  <a:srgbClr val="000000"/>
                </a:solidFill>
                <a:latin typeface="Calibri" panose="020F0502020204030204" pitchFamily="34" charset="0"/>
              </a:rPr>
              <a:t>Several industry workstreams have highlighted that: [click]</a:t>
            </a:r>
          </a:p>
          <a:p>
            <a:r>
              <a:rPr lang="en-GB" sz="1200" b="0" i="0" u="none" strike="noStrike" baseline="0" dirty="0">
                <a:solidFill>
                  <a:srgbClr val="000000"/>
                </a:solidFill>
                <a:latin typeface="Calibri" panose="020F0502020204030204" pitchFamily="34" charset="0"/>
              </a:rPr>
              <a:t>a)The complex web of legacy operational systems hinders innovation, competition and creates poor value for money. </a:t>
            </a:r>
          </a:p>
          <a:p>
            <a:r>
              <a:rPr lang="en-GB" sz="1200" b="0" i="0" u="none" strike="noStrike" baseline="0" dirty="0">
                <a:solidFill>
                  <a:srgbClr val="000000"/>
                </a:solidFill>
                <a:latin typeface="Calibri" panose="020F0502020204030204" pitchFamily="34" charset="0"/>
              </a:rPr>
              <a:t>b)There is a lack of open system interfaces and data. This has created substantial ‘barriers to entry’ for new or international suppliers. </a:t>
            </a:r>
          </a:p>
          <a:p>
            <a:r>
              <a:rPr lang="en-GB" sz="1200" b="0" i="0" u="none" strike="noStrike" baseline="0" dirty="0">
                <a:solidFill>
                  <a:srgbClr val="000000"/>
                </a:solidFill>
                <a:latin typeface="Calibri" panose="020F0502020204030204" pitchFamily="34" charset="0"/>
              </a:rPr>
              <a:t>c)A whole system approach and industry governance are missing. </a:t>
            </a:r>
          </a:p>
          <a:p>
            <a:r>
              <a:rPr lang="en-GB" sz="1200" b="0" i="0" u="none" strike="noStrike" baseline="0" dirty="0">
                <a:solidFill>
                  <a:srgbClr val="000000"/>
                </a:solidFill>
                <a:latin typeface="Calibri" panose="020F0502020204030204" pitchFamily="34" charset="0"/>
              </a:rPr>
              <a:t>d)The industry needs to move forward in a coordinated and cohesive manner rather than the piecemeal approach adopted to date.</a:t>
            </a:r>
          </a:p>
          <a:p>
            <a:endParaRPr lang="en-GB" sz="1200" b="0" i="0" u="none" strike="noStrike" baseline="0" dirty="0">
              <a:solidFill>
                <a:srgbClr val="000000"/>
              </a:solidFill>
              <a:latin typeface="Wingdings" panose="05000000000000000000" pitchFamily="2" charset="2"/>
            </a:endParaRPr>
          </a:p>
          <a:p>
            <a:r>
              <a:rPr lang="en-GB" sz="1200" b="0" i="0" u="none" strike="noStrike" baseline="0" dirty="0">
                <a:solidFill>
                  <a:srgbClr val="000000"/>
                </a:solidFill>
                <a:latin typeface="Calibri" panose="020F0502020204030204" pitchFamily="34" charset="0"/>
              </a:rPr>
              <a:t>Multiple parties have recognised the advantages of standardisation to address these issues, with the new committee helping to progress industry change.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58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1"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0473-D7DB-4938-AA81-4FE26BD6B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03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486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5097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5123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_no photos">
    <p:spTree>
      <p:nvGrpSpPr>
        <p:cNvPr id="1" name=""/>
        <p:cNvGrpSpPr/>
        <p:nvPr/>
      </p:nvGrpSpPr>
      <p:grpSpPr>
        <a:xfrm>
          <a:off x="0" y="0"/>
          <a:ext cx="0" cy="0"/>
          <a:chOff x="0" y="0"/>
          <a:chExt cx="0" cy="0"/>
        </a:xfrm>
      </p:grpSpPr>
      <p:sp>
        <p:nvSpPr>
          <p:cNvPr id="9" name="Rectangle 8"/>
          <p:cNvSpPr/>
          <p:nvPr userDrawn="1"/>
        </p:nvSpPr>
        <p:spPr>
          <a:xfrm>
            <a:off x="6120000" y="4608000"/>
            <a:ext cx="3000000" cy="22500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userDrawn="1"/>
        </p:nvSpPr>
        <p:spPr>
          <a:xfrm>
            <a:off x="9192000" y="4608000"/>
            <a:ext cx="3000000" cy="2250000"/>
          </a:xfrm>
          <a:prstGeom prst="rect">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userDrawn="1"/>
        </p:nvSpPr>
        <p:spPr>
          <a:xfrm>
            <a:off x="9192000" y="2305226"/>
            <a:ext cx="3000000" cy="2250000"/>
          </a:xfrm>
          <a:prstGeom prst="rect">
            <a:avLst/>
          </a:prstGeom>
          <a:solidFill>
            <a:srgbClr val="009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userDrawn="1"/>
        </p:nvSpPr>
        <p:spPr>
          <a:xfrm>
            <a:off x="0" y="2305226"/>
            <a:ext cx="9120000" cy="2250000"/>
          </a:xfrm>
          <a:prstGeom prst="rect">
            <a:avLst/>
          </a:prstGeom>
          <a:solidFill>
            <a:srgbClr val="00A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userDrawn="1"/>
        </p:nvSpPr>
        <p:spPr>
          <a:xfrm>
            <a:off x="0" y="0"/>
            <a:ext cx="3000000" cy="225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840000" y="2700001"/>
            <a:ext cx="8083131" cy="1384995"/>
          </a:xfrm>
        </p:spPr>
        <p:txBody>
          <a:bodyPr anchor="ctr" anchorCtr="0">
            <a:no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40000" y="4610452"/>
            <a:ext cx="4800000" cy="555548"/>
          </a:xfrm>
        </p:spPr>
        <p:txBody>
          <a:bodyPr anchor="b" anchorCtr="0">
            <a:noAutofit/>
          </a:bodyPr>
          <a:lstStyle>
            <a:lvl1pPr marL="0" indent="0" algn="l">
              <a:buNone/>
              <a:defRPr sz="17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Date Placeholder 3"/>
          <p:cNvSpPr>
            <a:spLocks noGrp="1"/>
          </p:cNvSpPr>
          <p:nvPr>
            <p:ph type="dt" sz="half" idx="10"/>
          </p:nvPr>
        </p:nvSpPr>
        <p:spPr>
          <a:xfrm>
            <a:off x="838200" y="5125253"/>
            <a:ext cx="4801800" cy="281635"/>
          </a:xfrm>
          <a:prstGeom prst="rect">
            <a:avLst/>
          </a:prstGeom>
        </p:spPr>
        <p:txBody>
          <a:bodyPr lIns="0" tIns="0" rIns="0" bIns="0">
            <a:noAutofit/>
          </a:bodyPr>
          <a:lstStyle>
            <a:lvl1pPr>
              <a:defRPr sz="1750" b="1">
                <a:solidFill>
                  <a:schemeClr val="tx1"/>
                </a:solidFill>
              </a:defRPr>
            </a:lvl1pPr>
          </a:lstStyle>
          <a:p>
            <a:endParaRPr lang="en-GB" dirty="0">
              <a:solidFill>
                <a:prstClr val="black"/>
              </a:solidFill>
            </a:endParaRPr>
          </a:p>
        </p:txBody>
      </p:sp>
      <p:pic>
        <p:nvPicPr>
          <p:cNvPr id="16" name="Picture 15">
            <a:extLst>
              <a:ext uri="{FF2B5EF4-FFF2-40B4-BE49-F238E27FC236}">
                <a16:creationId xmlns:a16="http://schemas.microsoft.com/office/drawing/2014/main" id="{8969CF87-B316-4CD9-9815-1FE5C839B7C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8557" y="133602"/>
            <a:ext cx="1863459" cy="665521"/>
          </a:xfrm>
          <a:prstGeom prst="rect">
            <a:avLst/>
          </a:prstGeom>
        </p:spPr>
      </p:pic>
    </p:spTree>
    <p:extLst>
      <p:ext uri="{BB962C8B-B14F-4D97-AF65-F5344CB8AC3E}">
        <p14:creationId xmlns:p14="http://schemas.microsoft.com/office/powerpoint/2010/main" val="1387932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_fixed photos">
    <p:spTree>
      <p:nvGrpSpPr>
        <p:cNvPr id="1" name=""/>
        <p:cNvGrpSpPr/>
        <p:nvPr/>
      </p:nvGrpSpPr>
      <p:grpSpPr>
        <a:xfrm>
          <a:off x="0" y="0"/>
          <a:ext cx="0" cy="0"/>
          <a:chOff x="0" y="0"/>
          <a:chExt cx="0" cy="0"/>
        </a:xfrm>
      </p:grpSpPr>
      <p:sp>
        <p:nvSpPr>
          <p:cNvPr id="9" name="Rectangle 8"/>
          <p:cNvSpPr/>
          <p:nvPr userDrawn="1"/>
        </p:nvSpPr>
        <p:spPr>
          <a:xfrm>
            <a:off x="6120000" y="4608000"/>
            <a:ext cx="3000000" cy="22500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userDrawn="1"/>
        </p:nvSpPr>
        <p:spPr>
          <a:xfrm>
            <a:off x="0" y="2305226"/>
            <a:ext cx="9120000" cy="2250000"/>
          </a:xfrm>
          <a:prstGeom prst="rect">
            <a:avLst/>
          </a:prstGeom>
          <a:solidFill>
            <a:srgbClr val="00A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userDrawn="1"/>
        </p:nvSpPr>
        <p:spPr>
          <a:xfrm>
            <a:off x="0" y="0"/>
            <a:ext cx="3000000" cy="225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840000" y="2700001"/>
            <a:ext cx="8083131" cy="1384995"/>
          </a:xfrm>
        </p:spPr>
        <p:txBody>
          <a:bodyPr anchor="ctr" anchorCtr="0">
            <a:no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40000" y="4610452"/>
            <a:ext cx="4800000" cy="555548"/>
          </a:xfrm>
        </p:spPr>
        <p:txBody>
          <a:bodyPr anchor="b" anchorCtr="0">
            <a:noAutofit/>
          </a:bodyPr>
          <a:lstStyle>
            <a:lvl1pPr marL="0" indent="0" algn="l">
              <a:buNone/>
              <a:defRPr sz="17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Date Placeholder 3"/>
          <p:cNvSpPr>
            <a:spLocks noGrp="1"/>
          </p:cNvSpPr>
          <p:nvPr>
            <p:ph type="dt" sz="half" idx="10"/>
          </p:nvPr>
        </p:nvSpPr>
        <p:spPr>
          <a:xfrm>
            <a:off x="838200" y="5125253"/>
            <a:ext cx="4801800" cy="281635"/>
          </a:xfrm>
          <a:prstGeom prst="rect">
            <a:avLst/>
          </a:prstGeom>
        </p:spPr>
        <p:txBody>
          <a:bodyPr lIns="0" tIns="0" rIns="0" bIns="0">
            <a:noAutofit/>
          </a:bodyPr>
          <a:lstStyle>
            <a:lvl1pPr>
              <a:defRPr sz="1750" b="1">
                <a:solidFill>
                  <a:schemeClr val="tx1"/>
                </a:solidFill>
              </a:defRPr>
            </a:lvl1pPr>
          </a:lstStyle>
          <a:p>
            <a:endParaRPr lang="en-GB" dirty="0">
              <a:solidFill>
                <a:prstClr val="black"/>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00001" y="630000"/>
            <a:ext cx="1676444" cy="698400"/>
          </a:xfrm>
          <a:prstGeom prst="rect">
            <a:avLst/>
          </a:prstGeom>
        </p:spPr>
      </p:pic>
      <p:sp>
        <p:nvSpPr>
          <p:cNvPr id="15" name="Rectangle 14"/>
          <p:cNvSpPr/>
          <p:nvPr userDrawn="1"/>
        </p:nvSpPr>
        <p:spPr>
          <a:xfrm>
            <a:off x="9192000" y="4608000"/>
            <a:ext cx="3000000" cy="2250000"/>
          </a:xfrm>
          <a:prstGeom prst="rect">
            <a:avLst/>
          </a:prstGeom>
          <a:blipFill dpi="0" rotWithShape="1">
            <a:blip r:embed="rId3" cstate="print">
              <a:extLst>
                <a:ext uri="{28A0092B-C50C-407E-A947-70E740481C1C}">
                  <a14:useLocalDpi xmlns:a14="http://schemas.microsoft.com/office/drawing/2010/main" val="0"/>
                </a:ext>
              </a:extLst>
            </a:blip>
            <a:srcRect/>
            <a:stretch>
              <a:fillRect l="-8916" t="-80923" r="-11380" b="-1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userDrawn="1"/>
        </p:nvSpPr>
        <p:spPr>
          <a:xfrm>
            <a:off x="9192000" y="2305226"/>
            <a:ext cx="3000000" cy="2250000"/>
          </a:xfrm>
          <a:prstGeom prst="rect">
            <a:avLst/>
          </a:prstGeom>
          <a:blipFill dpi="0" rotWithShape="1">
            <a:blip r:embed="rId4" cstate="print">
              <a:extLst>
                <a:ext uri="{28A0092B-C50C-407E-A947-70E740481C1C}">
                  <a14:useLocalDpi xmlns:a14="http://schemas.microsoft.com/office/drawing/2010/main" val="0"/>
                </a:ext>
              </a:extLst>
            </a:blip>
            <a:srcRect/>
            <a:stretch>
              <a:fillRect t="-156" b="-49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850360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_add photos">
    <p:spTree>
      <p:nvGrpSpPr>
        <p:cNvPr id="1" name=""/>
        <p:cNvGrpSpPr/>
        <p:nvPr/>
      </p:nvGrpSpPr>
      <p:grpSpPr>
        <a:xfrm>
          <a:off x="0" y="0"/>
          <a:ext cx="0" cy="0"/>
          <a:chOff x="0" y="0"/>
          <a:chExt cx="0" cy="0"/>
        </a:xfrm>
      </p:grpSpPr>
      <p:sp>
        <p:nvSpPr>
          <p:cNvPr id="9" name="Rectangle 8"/>
          <p:cNvSpPr/>
          <p:nvPr userDrawn="1"/>
        </p:nvSpPr>
        <p:spPr>
          <a:xfrm>
            <a:off x="6120000" y="4608000"/>
            <a:ext cx="3000000" cy="22500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userDrawn="1"/>
        </p:nvSpPr>
        <p:spPr>
          <a:xfrm>
            <a:off x="0" y="2305226"/>
            <a:ext cx="9120000" cy="2250000"/>
          </a:xfrm>
          <a:prstGeom prst="rect">
            <a:avLst/>
          </a:prstGeom>
          <a:solidFill>
            <a:srgbClr val="00A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userDrawn="1"/>
        </p:nvSpPr>
        <p:spPr>
          <a:xfrm>
            <a:off x="0" y="0"/>
            <a:ext cx="3000000" cy="225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840000" y="2700001"/>
            <a:ext cx="8083131" cy="1384995"/>
          </a:xfrm>
        </p:spPr>
        <p:txBody>
          <a:bodyPr anchor="ctr" anchorCtr="0">
            <a:no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40000" y="4610452"/>
            <a:ext cx="4800000" cy="555548"/>
          </a:xfrm>
        </p:spPr>
        <p:txBody>
          <a:bodyPr anchor="b" anchorCtr="0">
            <a:noAutofit/>
          </a:bodyPr>
          <a:lstStyle>
            <a:lvl1pPr marL="0" indent="0" algn="l">
              <a:buNone/>
              <a:defRPr sz="17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Date Placeholder 3"/>
          <p:cNvSpPr>
            <a:spLocks noGrp="1"/>
          </p:cNvSpPr>
          <p:nvPr>
            <p:ph type="dt" sz="half" idx="10"/>
          </p:nvPr>
        </p:nvSpPr>
        <p:spPr>
          <a:xfrm>
            <a:off x="838200" y="5125253"/>
            <a:ext cx="4801800" cy="281635"/>
          </a:xfrm>
          <a:prstGeom prst="rect">
            <a:avLst/>
          </a:prstGeom>
        </p:spPr>
        <p:txBody>
          <a:bodyPr lIns="0" tIns="0" rIns="0" bIns="0">
            <a:noAutofit/>
          </a:bodyPr>
          <a:lstStyle>
            <a:lvl1pPr>
              <a:defRPr sz="1750" b="1">
                <a:solidFill>
                  <a:schemeClr val="tx1"/>
                </a:solidFill>
              </a:defRPr>
            </a:lvl1pPr>
          </a:lstStyle>
          <a:p>
            <a:endParaRPr lang="en-GB" dirty="0">
              <a:solidFill>
                <a:prstClr val="black"/>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00001" y="630000"/>
            <a:ext cx="1676444" cy="698400"/>
          </a:xfrm>
          <a:prstGeom prst="rect">
            <a:avLst/>
          </a:prstGeom>
        </p:spPr>
      </p:pic>
      <p:sp>
        <p:nvSpPr>
          <p:cNvPr id="6" name="Content Placeholder 5"/>
          <p:cNvSpPr>
            <a:spLocks noGrp="1"/>
          </p:cNvSpPr>
          <p:nvPr>
            <p:ph sz="quarter" idx="13" hasCustomPrompt="1"/>
          </p:nvPr>
        </p:nvSpPr>
        <p:spPr>
          <a:xfrm>
            <a:off x="9192000" y="2305049"/>
            <a:ext cx="3000000" cy="2250000"/>
          </a:xfrm>
          <a:solidFill>
            <a:schemeClr val="bg1">
              <a:lumMod val="95000"/>
            </a:schemeClr>
          </a:solidFill>
        </p:spPr>
        <p:txBody>
          <a:bodyPr/>
          <a:lstStyle>
            <a:lvl1pPr marL="0" indent="0">
              <a:buFontTx/>
              <a:buNone/>
              <a:defRPr sz="1600"/>
            </a:lvl1pPr>
            <a:lvl2pPr>
              <a:defRPr sz="1600"/>
            </a:lvl2pPr>
            <a:lvl3pPr>
              <a:defRPr sz="1600"/>
            </a:lvl3pPr>
            <a:lvl4pPr>
              <a:defRPr sz="1600"/>
            </a:lvl4pPr>
            <a:lvl5pPr>
              <a:defRPr sz="1600"/>
            </a:lvl5pPr>
          </a:lstStyle>
          <a:p>
            <a:pPr lvl="0"/>
            <a:r>
              <a:rPr lang="en-US" dirty="0"/>
              <a:t>Image</a:t>
            </a:r>
            <a:endParaRPr lang="en-GB" dirty="0"/>
          </a:p>
        </p:txBody>
      </p:sp>
      <p:sp>
        <p:nvSpPr>
          <p:cNvPr id="11" name="Content Placeholder 10"/>
          <p:cNvSpPr>
            <a:spLocks noGrp="1"/>
          </p:cNvSpPr>
          <p:nvPr>
            <p:ph sz="quarter" idx="14" hasCustomPrompt="1"/>
          </p:nvPr>
        </p:nvSpPr>
        <p:spPr>
          <a:xfrm>
            <a:off x="9192000" y="4608513"/>
            <a:ext cx="3000000" cy="2250000"/>
          </a:xfrm>
          <a:solidFill>
            <a:schemeClr val="bg1">
              <a:lumMod val="95000"/>
            </a:schemeClr>
          </a:solidFill>
        </p:spPr>
        <p:txBody>
          <a:bodyPr/>
          <a:lstStyle>
            <a:lvl1pPr marL="0" indent="0">
              <a:buFontTx/>
              <a:buNone/>
              <a:defRPr sz="1600"/>
            </a:lvl1pPr>
            <a:lvl2pPr>
              <a:defRPr sz="1600"/>
            </a:lvl2pPr>
            <a:lvl3pPr>
              <a:defRPr sz="1600"/>
            </a:lvl3pPr>
            <a:lvl4pPr>
              <a:defRPr sz="1600"/>
            </a:lvl4pPr>
            <a:lvl5pPr>
              <a:defRPr sz="1600"/>
            </a:lvl5pPr>
          </a:lstStyle>
          <a:p>
            <a:pPr lvl="0"/>
            <a:r>
              <a:rPr lang="en-US" dirty="0"/>
              <a:t>Image</a:t>
            </a:r>
            <a:endParaRPr lang="en-GB" dirty="0"/>
          </a:p>
        </p:txBody>
      </p:sp>
    </p:spTree>
    <p:extLst>
      <p:ext uri="{BB962C8B-B14F-4D97-AF65-F5344CB8AC3E}">
        <p14:creationId xmlns:p14="http://schemas.microsoft.com/office/powerpoint/2010/main" val="3976324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_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chemeClr val="tx2"/>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chemeClr val="tx2"/>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4" name="Text Placeholder 3"/>
          <p:cNvSpPr>
            <a:spLocks noGrp="1"/>
          </p:cNvSpPr>
          <p:nvPr>
            <p:ph type="body" sz="quarter" idx="18"/>
          </p:nvPr>
        </p:nvSpPr>
        <p:spPr>
          <a:xfrm>
            <a:off x="817033" y="3600000"/>
            <a:ext cx="2304000" cy="1728000"/>
          </a:xfrm>
          <a:solidFill>
            <a:srgbClr val="00968E"/>
          </a:solidFill>
          <a:ln>
            <a:noFill/>
          </a:ln>
        </p:spPr>
        <p:txBody>
          <a:bodyPr lIns="144000" tIns="144000" rIns="144000" bIns="144000">
            <a:noAutofit/>
          </a:bodyPr>
          <a:lstStyle>
            <a:lvl1pPr marL="144000" indent="-144000">
              <a:buFont typeface="Wingdings" panose="05000000000000000000" pitchFamily="2" charset="2"/>
              <a:buChar char="§"/>
              <a:defRPr sz="1400">
                <a:solidFill>
                  <a:schemeClr val="bg1"/>
                </a:solidFill>
              </a:defRPr>
            </a:lvl1pPr>
            <a:lvl2pPr marL="360000" indent="-144000">
              <a:buFont typeface="Calibri" panose="020F0502020204030204" pitchFamily="34" charset="0"/>
              <a:buChar char="‒"/>
              <a:defRPr sz="1400">
                <a:solidFill>
                  <a:schemeClr val="bg1"/>
                </a:solidFill>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a:p>
            <a:pPr lvl="1"/>
            <a:r>
              <a:rPr lang="en-US"/>
              <a:t>Second level</a:t>
            </a:r>
          </a:p>
        </p:txBody>
      </p:sp>
      <p:sp>
        <p:nvSpPr>
          <p:cNvPr id="19" name="Text Placeholder 3"/>
          <p:cNvSpPr>
            <a:spLocks noGrp="1"/>
          </p:cNvSpPr>
          <p:nvPr>
            <p:ph type="body" sz="quarter" idx="19"/>
          </p:nvPr>
        </p:nvSpPr>
        <p:spPr>
          <a:xfrm>
            <a:off x="3566400" y="3600000"/>
            <a:ext cx="2304000" cy="1728000"/>
          </a:xfrm>
          <a:solidFill>
            <a:srgbClr val="00B140"/>
          </a:solidFill>
          <a:ln>
            <a:noFill/>
          </a:ln>
        </p:spPr>
        <p:txBody>
          <a:bodyPr lIns="144000" tIns="144000" rIns="144000" bIns="144000">
            <a:noAutofit/>
          </a:bodyPr>
          <a:lstStyle>
            <a:lvl1pPr marL="144000" indent="-144000">
              <a:buFont typeface="Wingdings" panose="05000000000000000000" pitchFamily="2" charset="2"/>
              <a:buChar char="§"/>
              <a:defRPr sz="1400">
                <a:solidFill>
                  <a:schemeClr val="bg1"/>
                </a:solidFill>
              </a:defRPr>
            </a:lvl1pPr>
            <a:lvl2pPr marL="360000" indent="-144000">
              <a:buFont typeface="Calibri" panose="020F0502020204030204" pitchFamily="34" charset="0"/>
              <a:buChar char="‒"/>
              <a:defRPr sz="1400">
                <a:solidFill>
                  <a:schemeClr val="bg1"/>
                </a:solidFill>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a:p>
            <a:pPr lvl="1"/>
            <a:r>
              <a:rPr lang="en-US"/>
              <a:t>Second level</a:t>
            </a:r>
          </a:p>
        </p:txBody>
      </p:sp>
      <p:sp>
        <p:nvSpPr>
          <p:cNvPr id="20" name="Text Placeholder 3"/>
          <p:cNvSpPr>
            <a:spLocks noGrp="1"/>
          </p:cNvSpPr>
          <p:nvPr>
            <p:ph type="body" sz="quarter" idx="20"/>
          </p:nvPr>
        </p:nvSpPr>
        <p:spPr>
          <a:xfrm>
            <a:off x="6321600" y="3600000"/>
            <a:ext cx="2304000" cy="1728000"/>
          </a:xfrm>
          <a:solidFill>
            <a:schemeClr val="accent1"/>
          </a:solidFill>
          <a:ln>
            <a:noFill/>
          </a:ln>
        </p:spPr>
        <p:txBody>
          <a:bodyPr lIns="144000" tIns="144000" rIns="144000" bIns="144000">
            <a:noAutofit/>
          </a:bodyPr>
          <a:lstStyle>
            <a:lvl1pPr marL="144000" indent="-144000">
              <a:buFont typeface="Wingdings" panose="05000000000000000000" pitchFamily="2" charset="2"/>
              <a:buChar char="§"/>
              <a:defRPr sz="1400">
                <a:solidFill>
                  <a:schemeClr val="bg1"/>
                </a:solidFill>
              </a:defRPr>
            </a:lvl1pPr>
            <a:lvl2pPr marL="360000" indent="-144000">
              <a:buFont typeface="Calibri" panose="020F0502020204030204" pitchFamily="34" charset="0"/>
              <a:buChar char="‒"/>
              <a:defRPr sz="1400">
                <a:solidFill>
                  <a:schemeClr val="bg1"/>
                </a:solidFill>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a:p>
            <a:pPr lvl="1"/>
            <a:r>
              <a:rPr lang="en-US"/>
              <a:t>Second level</a:t>
            </a:r>
          </a:p>
        </p:txBody>
      </p:sp>
      <p:sp>
        <p:nvSpPr>
          <p:cNvPr id="21" name="Text Placeholder 3"/>
          <p:cNvSpPr>
            <a:spLocks noGrp="1"/>
          </p:cNvSpPr>
          <p:nvPr>
            <p:ph type="body" sz="quarter" idx="21"/>
          </p:nvPr>
        </p:nvSpPr>
        <p:spPr>
          <a:xfrm>
            <a:off x="9070967" y="3600000"/>
            <a:ext cx="2304000" cy="1728000"/>
          </a:xfrm>
          <a:solidFill>
            <a:srgbClr val="00A5E1"/>
          </a:solidFill>
          <a:ln>
            <a:noFill/>
          </a:ln>
        </p:spPr>
        <p:txBody>
          <a:bodyPr lIns="144000" tIns="144000" rIns="144000" bIns="144000">
            <a:noAutofit/>
          </a:bodyPr>
          <a:lstStyle>
            <a:lvl1pPr marL="144000" indent="-144000">
              <a:buFont typeface="Wingdings" panose="05000000000000000000" pitchFamily="2" charset="2"/>
              <a:buChar char="§"/>
              <a:defRPr sz="1400">
                <a:solidFill>
                  <a:schemeClr val="bg1"/>
                </a:solidFill>
              </a:defRPr>
            </a:lvl1pPr>
            <a:lvl2pPr marL="360000" indent="-144000">
              <a:buFont typeface="Calibri" panose="020F0502020204030204" pitchFamily="34" charset="0"/>
              <a:buChar char="‒"/>
              <a:defRPr sz="1400">
                <a:solidFill>
                  <a:schemeClr val="bg1"/>
                </a:solidFill>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a:p>
            <a:pPr lvl="1"/>
            <a:r>
              <a:rPr lang="en-US"/>
              <a:t>Second level</a:t>
            </a:r>
          </a:p>
        </p:txBody>
      </p:sp>
      <p:sp>
        <p:nvSpPr>
          <p:cNvPr id="9" name="Content Placeholder 8"/>
          <p:cNvSpPr>
            <a:spLocks noGrp="1"/>
          </p:cNvSpPr>
          <p:nvPr>
            <p:ph sz="quarter" idx="22" hasCustomPrompt="1"/>
          </p:nvPr>
        </p:nvSpPr>
        <p:spPr>
          <a:xfrm>
            <a:off x="816000" y="1836000"/>
            <a:ext cx="2304000" cy="1728000"/>
          </a:xfrm>
          <a:solidFill>
            <a:schemeClr val="bg1">
              <a:lumMod val="95000"/>
            </a:schemeClr>
          </a:solidFill>
        </p:spPr>
        <p:txBody>
          <a:bodyPr/>
          <a:lstStyle>
            <a:lvl1pPr marL="0" indent="0">
              <a:buFontTx/>
              <a:buNone/>
              <a:defRPr sz="1400"/>
            </a:lvl1pPr>
            <a:lvl2pPr>
              <a:defRPr sz="1400"/>
            </a:lvl2pPr>
            <a:lvl3pPr>
              <a:defRPr sz="1400"/>
            </a:lvl3pPr>
            <a:lvl4pPr>
              <a:defRPr sz="1400"/>
            </a:lvl4pPr>
            <a:lvl5pPr>
              <a:defRPr sz="1400"/>
            </a:lvl5pPr>
          </a:lstStyle>
          <a:p>
            <a:pPr lvl="0"/>
            <a:r>
              <a:rPr lang="en-US" dirty="0"/>
              <a:t>Image</a:t>
            </a:r>
            <a:endParaRPr lang="en-GB" dirty="0"/>
          </a:p>
        </p:txBody>
      </p:sp>
      <p:sp>
        <p:nvSpPr>
          <p:cNvPr id="7" name="Content Placeholder 6"/>
          <p:cNvSpPr>
            <a:spLocks noGrp="1"/>
          </p:cNvSpPr>
          <p:nvPr>
            <p:ph sz="quarter" idx="23" hasCustomPrompt="1"/>
          </p:nvPr>
        </p:nvSpPr>
        <p:spPr>
          <a:xfrm>
            <a:off x="3566400" y="1836000"/>
            <a:ext cx="2304000" cy="1728000"/>
          </a:xfrm>
          <a:solidFill>
            <a:schemeClr val="bg1">
              <a:lumMod val="95000"/>
            </a:schemeClr>
          </a:solidFill>
        </p:spPr>
        <p:txBody>
          <a:bodyPr/>
          <a:lstStyle>
            <a:lvl1pPr marL="0" indent="0">
              <a:buFontTx/>
              <a:buNone/>
              <a:defRPr sz="1400"/>
            </a:lvl1pPr>
            <a:lvl2pPr>
              <a:defRPr sz="1400"/>
            </a:lvl2pPr>
            <a:lvl3pPr>
              <a:defRPr sz="1400"/>
            </a:lvl3pPr>
            <a:lvl4pPr>
              <a:defRPr sz="1400"/>
            </a:lvl4pPr>
            <a:lvl5pPr>
              <a:defRPr sz="1400"/>
            </a:lvl5pPr>
          </a:lstStyle>
          <a:p>
            <a:pPr lvl="0"/>
            <a:r>
              <a:rPr lang="en-US" dirty="0"/>
              <a:t>Image</a:t>
            </a:r>
            <a:endParaRPr lang="en-GB" dirty="0"/>
          </a:p>
        </p:txBody>
      </p:sp>
      <p:sp>
        <p:nvSpPr>
          <p:cNvPr id="13" name="Content Placeholder 12"/>
          <p:cNvSpPr>
            <a:spLocks noGrp="1"/>
          </p:cNvSpPr>
          <p:nvPr>
            <p:ph sz="quarter" idx="24" hasCustomPrompt="1"/>
          </p:nvPr>
        </p:nvSpPr>
        <p:spPr>
          <a:xfrm>
            <a:off x="6321600" y="1836000"/>
            <a:ext cx="2304000" cy="1728000"/>
          </a:xfrm>
          <a:solidFill>
            <a:schemeClr val="bg1">
              <a:lumMod val="95000"/>
            </a:schemeClr>
          </a:solidFill>
        </p:spPr>
        <p:txBody>
          <a:bodyPr/>
          <a:lstStyle>
            <a:lvl1pPr marL="0" indent="0">
              <a:buFontTx/>
              <a:buNone/>
              <a:defRPr sz="1400"/>
            </a:lvl1pPr>
            <a:lvl2pPr>
              <a:defRPr sz="1400"/>
            </a:lvl2pPr>
            <a:lvl3pPr>
              <a:defRPr sz="1400"/>
            </a:lvl3pPr>
            <a:lvl4pPr>
              <a:defRPr sz="1400"/>
            </a:lvl4pPr>
            <a:lvl5pPr>
              <a:defRPr sz="1400"/>
            </a:lvl5pPr>
          </a:lstStyle>
          <a:p>
            <a:pPr lvl="0"/>
            <a:r>
              <a:rPr lang="en-US" dirty="0"/>
              <a:t>Image</a:t>
            </a:r>
            <a:endParaRPr lang="en-GB" dirty="0"/>
          </a:p>
        </p:txBody>
      </p:sp>
      <p:sp>
        <p:nvSpPr>
          <p:cNvPr id="16" name="Content Placeholder 15"/>
          <p:cNvSpPr>
            <a:spLocks noGrp="1"/>
          </p:cNvSpPr>
          <p:nvPr>
            <p:ph sz="quarter" idx="25" hasCustomPrompt="1"/>
          </p:nvPr>
        </p:nvSpPr>
        <p:spPr>
          <a:xfrm>
            <a:off x="9072000" y="1836000"/>
            <a:ext cx="2304000" cy="1728000"/>
          </a:xfrm>
          <a:solidFill>
            <a:schemeClr val="bg1">
              <a:lumMod val="95000"/>
            </a:schemeClr>
          </a:solidFill>
        </p:spPr>
        <p:txBody>
          <a:bodyPr/>
          <a:lstStyle>
            <a:lvl1pPr marL="0" indent="0">
              <a:buFontTx/>
              <a:buNone/>
              <a:defRPr sz="1400" baseline="0"/>
            </a:lvl1pPr>
            <a:lvl2pPr>
              <a:defRPr sz="1400"/>
            </a:lvl2pPr>
            <a:lvl3pPr>
              <a:defRPr sz="1400"/>
            </a:lvl3pPr>
            <a:lvl4pPr>
              <a:defRPr sz="1400"/>
            </a:lvl4pPr>
            <a:lvl5pPr>
              <a:defRPr sz="1400"/>
            </a:lvl5pPr>
          </a:lstStyle>
          <a:p>
            <a:pPr lvl="0"/>
            <a:r>
              <a:rPr lang="en-US" dirty="0"/>
              <a:t>Image</a:t>
            </a:r>
            <a:endParaRPr lang="en-GB" dirty="0"/>
          </a:p>
        </p:txBody>
      </p:sp>
    </p:spTree>
    <p:extLst>
      <p:ext uri="{BB962C8B-B14F-4D97-AF65-F5344CB8AC3E}">
        <p14:creationId xmlns:p14="http://schemas.microsoft.com/office/powerpoint/2010/main" val="111765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marL="0" indent="0">
              <a:spcAft>
                <a:spcPts val="1200"/>
              </a:spcAft>
              <a:buFontTx/>
              <a:buNone/>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34764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58982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and 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sz="half" idx="1"/>
          </p:nvPr>
        </p:nvSpPr>
        <p:spPr>
          <a:xfrm>
            <a:off x="816000" y="1620000"/>
            <a:ext cx="5181600" cy="4351338"/>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20000"/>
            <a:ext cx="5181600" cy="4351338"/>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628793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itle and image/chart/object 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sz="half" idx="1"/>
          </p:nvPr>
        </p:nvSpPr>
        <p:spPr>
          <a:xfrm>
            <a:off x="816000" y="1620000"/>
            <a:ext cx="10560000" cy="2124000"/>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6000" y="3856380"/>
            <a:ext cx="10560000" cy="2124000"/>
          </a:xfrm>
        </p:spPr>
        <p:txBody>
          <a:bodyPr>
            <a:noAutofit/>
          </a:bodyPr>
          <a:lstStyle>
            <a:lvl1pPr marL="0" indent="0">
              <a:buFontTx/>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25528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2358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ext and Table 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sz="half" idx="1"/>
          </p:nvPr>
        </p:nvSpPr>
        <p:spPr>
          <a:xfrm>
            <a:off x="816000" y="1620000"/>
            <a:ext cx="10560000" cy="1080000"/>
          </a:xfrm>
        </p:spPr>
        <p:txBody>
          <a:bodyPr>
            <a:noAutofit/>
          </a:bodyPr>
          <a:lstStyle>
            <a:lvl1pPr>
              <a:defRPr sz="1600"/>
            </a:lvl1pPr>
            <a:lvl2pPr>
              <a:defRPr sz="16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816000" y="2835961"/>
            <a:ext cx="10560000" cy="3168000"/>
          </a:xfrm>
        </p:spPr>
        <p:txBody>
          <a:bodyPr>
            <a:noAutofit/>
          </a:bodyPr>
          <a:lstStyle>
            <a:lvl1pPr marL="0" indent="0">
              <a:buFontTx/>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256114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ext and Table 2">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0"/>
            <a:ext cx="10560000" cy="817200"/>
          </a:xfrm>
        </p:spPr>
        <p:txBody>
          <a:bodyPr>
            <a:noAutofit/>
          </a:bodyPr>
          <a:lstStyle/>
          <a:p>
            <a:r>
              <a:rPr lang="en-US"/>
              <a:t>Click to edit Master title style</a:t>
            </a:r>
            <a:endParaRPr lang="en-US" dirty="0"/>
          </a:p>
        </p:txBody>
      </p:sp>
      <p:sp>
        <p:nvSpPr>
          <p:cNvPr id="3" name="Content Placeholder 2"/>
          <p:cNvSpPr>
            <a:spLocks noGrp="1"/>
          </p:cNvSpPr>
          <p:nvPr>
            <p:ph sz="half" idx="1"/>
          </p:nvPr>
        </p:nvSpPr>
        <p:spPr>
          <a:xfrm>
            <a:off x="816000" y="1620000"/>
            <a:ext cx="2784000" cy="435133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92000" y="1620000"/>
            <a:ext cx="7584000" cy="4351338"/>
          </a:xfrm>
        </p:spPr>
        <p:txBody>
          <a:bodyPr>
            <a:noAutofit/>
          </a:bodyPr>
          <a:lstStyle>
            <a:lvl1pPr marL="0" indent="0">
              <a:buFontTx/>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873224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Intro and 3 bi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Slide Number Placeholder 2"/>
          <p:cNvSpPr>
            <a:spLocks noGrp="1"/>
          </p:cNvSpPr>
          <p:nvPr>
            <p:ph type="sldNum" sz="quarter" idx="10"/>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4" name="Content Placeholder 2"/>
          <p:cNvSpPr>
            <a:spLocks noGrp="1"/>
          </p:cNvSpPr>
          <p:nvPr>
            <p:ph sz="half" idx="1"/>
          </p:nvPr>
        </p:nvSpPr>
        <p:spPr>
          <a:xfrm>
            <a:off x="816000" y="1620000"/>
            <a:ext cx="10560000" cy="1080000"/>
          </a:xfrm>
        </p:spPr>
        <p:txBody>
          <a:bodyPr>
            <a:noAutofit/>
          </a:bodyPr>
          <a:lstStyle>
            <a:lvl1pPr>
              <a:defRPr sz="1600"/>
            </a:lvl1pPr>
            <a:lvl2pPr>
              <a:defRPr sz="1600"/>
            </a:lvl2pPr>
          </a:lstStyle>
          <a:p>
            <a:pPr lvl="0"/>
            <a:r>
              <a:rPr lang="en-US"/>
              <a:t>Click to edit Master text styles</a:t>
            </a:r>
          </a:p>
          <a:p>
            <a:pPr lvl="1"/>
            <a:r>
              <a:rPr lang="en-US"/>
              <a:t>Second level</a:t>
            </a:r>
          </a:p>
        </p:txBody>
      </p:sp>
      <p:sp>
        <p:nvSpPr>
          <p:cNvPr id="5" name="Content Placeholder 3"/>
          <p:cNvSpPr>
            <a:spLocks noGrp="1"/>
          </p:cNvSpPr>
          <p:nvPr>
            <p:ph sz="half" idx="2"/>
          </p:nvPr>
        </p:nvSpPr>
        <p:spPr>
          <a:xfrm>
            <a:off x="816000" y="2835961"/>
            <a:ext cx="1440000" cy="1080000"/>
          </a:xfrm>
          <a:solidFill>
            <a:schemeClr val="bg1">
              <a:lumMod val="95000"/>
            </a:schemeClr>
          </a:solidFill>
        </p:spPr>
        <p:txBody>
          <a:bodyPr>
            <a:noAutofit/>
          </a:bodyPr>
          <a:lstStyle>
            <a:lvl1pPr marL="0" indent="0">
              <a:buFontTx/>
              <a:buNone/>
              <a:defRPr sz="1400"/>
            </a:lvl1pPr>
          </a:lstStyle>
          <a:p>
            <a:pPr lvl="0"/>
            <a:r>
              <a:rPr lang="en-US"/>
              <a:t>Click to edit Master text styles</a:t>
            </a:r>
          </a:p>
        </p:txBody>
      </p:sp>
      <p:sp>
        <p:nvSpPr>
          <p:cNvPr id="8" name="Content Placeholder 3"/>
          <p:cNvSpPr>
            <a:spLocks noGrp="1"/>
          </p:cNvSpPr>
          <p:nvPr>
            <p:ph sz="half" idx="11"/>
          </p:nvPr>
        </p:nvSpPr>
        <p:spPr>
          <a:xfrm>
            <a:off x="4427099" y="2835961"/>
            <a:ext cx="1440000" cy="1080000"/>
          </a:xfrm>
          <a:solidFill>
            <a:schemeClr val="bg1">
              <a:lumMod val="95000"/>
            </a:schemeClr>
          </a:solidFill>
        </p:spPr>
        <p:txBody>
          <a:bodyPr>
            <a:noAutofit/>
          </a:bodyPr>
          <a:lstStyle>
            <a:lvl1pPr marL="0" indent="0">
              <a:buFontTx/>
              <a:buNone/>
              <a:defRPr sz="1400"/>
            </a:lvl1pPr>
          </a:lstStyle>
          <a:p>
            <a:pPr lvl="0"/>
            <a:r>
              <a:rPr lang="en-US"/>
              <a:t>Click to edit Master text styles</a:t>
            </a:r>
          </a:p>
        </p:txBody>
      </p:sp>
      <p:sp>
        <p:nvSpPr>
          <p:cNvPr id="9" name="Content Placeholder 3"/>
          <p:cNvSpPr>
            <a:spLocks noGrp="1"/>
          </p:cNvSpPr>
          <p:nvPr>
            <p:ph sz="half" idx="12"/>
          </p:nvPr>
        </p:nvSpPr>
        <p:spPr>
          <a:xfrm>
            <a:off x="8016000" y="2835961"/>
            <a:ext cx="1440000" cy="1080000"/>
          </a:xfrm>
          <a:solidFill>
            <a:schemeClr val="bg1">
              <a:lumMod val="95000"/>
            </a:schemeClr>
          </a:solidFill>
        </p:spPr>
        <p:txBody>
          <a:bodyPr>
            <a:noAutofit/>
          </a:bodyPr>
          <a:lstStyle>
            <a:lvl1pPr marL="0" indent="0">
              <a:buFontTx/>
              <a:buNone/>
              <a:defRPr sz="1400"/>
            </a:lvl1pPr>
          </a:lstStyle>
          <a:p>
            <a:pPr lvl="0"/>
            <a:r>
              <a:rPr lang="en-US"/>
              <a:t>Click to edit Master text styles</a:t>
            </a:r>
          </a:p>
        </p:txBody>
      </p:sp>
      <p:sp>
        <p:nvSpPr>
          <p:cNvPr id="11" name="Text Placeholder 10"/>
          <p:cNvSpPr>
            <a:spLocks noGrp="1"/>
          </p:cNvSpPr>
          <p:nvPr>
            <p:ph type="body" sz="quarter" idx="13"/>
          </p:nvPr>
        </p:nvSpPr>
        <p:spPr>
          <a:xfrm>
            <a:off x="816000" y="4002985"/>
            <a:ext cx="3360000" cy="198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0"/>
          <p:cNvSpPr>
            <a:spLocks noGrp="1"/>
          </p:cNvSpPr>
          <p:nvPr>
            <p:ph type="body" sz="quarter" idx="14"/>
          </p:nvPr>
        </p:nvSpPr>
        <p:spPr>
          <a:xfrm>
            <a:off x="4427099" y="4002985"/>
            <a:ext cx="3360000" cy="198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0"/>
          <p:cNvSpPr>
            <a:spLocks noGrp="1"/>
          </p:cNvSpPr>
          <p:nvPr>
            <p:ph type="body" sz="quarter" idx="15"/>
          </p:nvPr>
        </p:nvSpPr>
        <p:spPr>
          <a:xfrm>
            <a:off x="8016000" y="4002985"/>
            <a:ext cx="3360000" cy="198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5"/>
          <p:cNvSpPr>
            <a:spLocks noGrp="1"/>
          </p:cNvSpPr>
          <p:nvPr>
            <p:ph type="body" sz="quarter" idx="16"/>
          </p:nvPr>
        </p:nvSpPr>
        <p:spPr>
          <a:xfrm>
            <a:off x="2380052" y="3405810"/>
            <a:ext cx="1818147" cy="510554"/>
          </a:xfrm>
        </p:spPr>
        <p:txBody>
          <a:bodyPr anchor="b" anchorCtr="0"/>
          <a:lstStyle>
            <a:lvl1pPr marL="0" indent="0">
              <a:buFontTx/>
              <a:buNone/>
              <a:defRPr sz="14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
        <p:nvSpPr>
          <p:cNvPr id="17" name="Text Placeholder 15"/>
          <p:cNvSpPr>
            <a:spLocks noGrp="1"/>
          </p:cNvSpPr>
          <p:nvPr>
            <p:ph type="body" sz="quarter" idx="17"/>
          </p:nvPr>
        </p:nvSpPr>
        <p:spPr>
          <a:xfrm>
            <a:off x="5968952" y="3405810"/>
            <a:ext cx="1818147" cy="510554"/>
          </a:xfrm>
        </p:spPr>
        <p:txBody>
          <a:bodyPr anchor="b" anchorCtr="0"/>
          <a:lstStyle>
            <a:lvl1pPr marL="0" indent="0">
              <a:buFontTx/>
              <a:buNone/>
              <a:defRPr sz="14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
        <p:nvSpPr>
          <p:cNvPr id="18" name="Text Placeholder 15"/>
          <p:cNvSpPr>
            <a:spLocks noGrp="1"/>
          </p:cNvSpPr>
          <p:nvPr>
            <p:ph type="body" sz="quarter" idx="18"/>
          </p:nvPr>
        </p:nvSpPr>
        <p:spPr>
          <a:xfrm>
            <a:off x="9557853" y="3405810"/>
            <a:ext cx="1818147" cy="510554"/>
          </a:xfrm>
        </p:spPr>
        <p:txBody>
          <a:bodyPr anchor="b" anchorCtr="0"/>
          <a:lstStyle>
            <a:lvl1pPr marL="0" indent="0">
              <a:buFontTx/>
              <a:buNone/>
              <a:defRPr sz="14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Tree>
    <p:extLst>
      <p:ext uri="{BB962C8B-B14F-4D97-AF65-F5344CB8AC3E}">
        <p14:creationId xmlns:p14="http://schemas.microsoft.com/office/powerpoint/2010/main" val="181615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Intro and 6 bi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Slide Number Placeholder 2"/>
          <p:cNvSpPr>
            <a:spLocks noGrp="1"/>
          </p:cNvSpPr>
          <p:nvPr>
            <p:ph type="sldNum" sz="quarter" idx="10"/>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4" name="Content Placeholder 2"/>
          <p:cNvSpPr>
            <a:spLocks noGrp="1"/>
          </p:cNvSpPr>
          <p:nvPr>
            <p:ph sz="half" idx="1"/>
          </p:nvPr>
        </p:nvSpPr>
        <p:spPr>
          <a:xfrm>
            <a:off x="816000" y="1620000"/>
            <a:ext cx="10560000" cy="540104"/>
          </a:xfrm>
        </p:spPr>
        <p:txBody>
          <a:bodyPr>
            <a:noAutofit/>
          </a:bodyPr>
          <a:lstStyle>
            <a:lvl1pPr>
              <a:defRPr sz="1400"/>
            </a:lvl1pPr>
            <a:lvl2pPr>
              <a:defRPr sz="1600"/>
            </a:lvl2pPr>
          </a:lstStyle>
          <a:p>
            <a:pPr lvl="0"/>
            <a:r>
              <a:rPr lang="en-US"/>
              <a:t>Click to edit Master text styles</a:t>
            </a:r>
          </a:p>
        </p:txBody>
      </p:sp>
      <p:sp>
        <p:nvSpPr>
          <p:cNvPr id="5" name="Content Placeholder 3"/>
          <p:cNvSpPr>
            <a:spLocks noGrp="1"/>
          </p:cNvSpPr>
          <p:nvPr>
            <p:ph sz="half" idx="2"/>
          </p:nvPr>
        </p:nvSpPr>
        <p:spPr>
          <a:xfrm>
            <a:off x="816000" y="2231791"/>
            <a:ext cx="1200000" cy="900000"/>
          </a:xfrm>
          <a:solidFill>
            <a:schemeClr val="bg1">
              <a:lumMod val="95000"/>
            </a:schemeClr>
          </a:solidFill>
        </p:spPr>
        <p:txBody>
          <a:bodyPr>
            <a:noAutofit/>
          </a:bodyPr>
          <a:lstStyle>
            <a:lvl1pPr marL="0" indent="0">
              <a:buFontTx/>
              <a:buNone/>
              <a:defRPr sz="1200"/>
            </a:lvl1pPr>
          </a:lstStyle>
          <a:p>
            <a:pPr lvl="0"/>
            <a:r>
              <a:rPr lang="en-US"/>
              <a:t>Click to edit Master text styles</a:t>
            </a:r>
          </a:p>
        </p:txBody>
      </p:sp>
      <p:sp>
        <p:nvSpPr>
          <p:cNvPr id="8" name="Content Placeholder 3"/>
          <p:cNvSpPr>
            <a:spLocks noGrp="1"/>
          </p:cNvSpPr>
          <p:nvPr>
            <p:ph sz="half" idx="11"/>
          </p:nvPr>
        </p:nvSpPr>
        <p:spPr>
          <a:xfrm>
            <a:off x="4407451" y="2231791"/>
            <a:ext cx="1200000" cy="900000"/>
          </a:xfrm>
          <a:solidFill>
            <a:schemeClr val="bg1">
              <a:lumMod val="95000"/>
            </a:schemeClr>
          </a:solidFill>
        </p:spPr>
        <p:txBody>
          <a:bodyPr>
            <a:noAutofit/>
          </a:bodyPr>
          <a:lstStyle>
            <a:lvl1pPr marL="0" indent="0">
              <a:buFontTx/>
              <a:buNone/>
              <a:defRPr sz="1200"/>
            </a:lvl1pPr>
          </a:lstStyle>
          <a:p>
            <a:pPr lvl="0"/>
            <a:r>
              <a:rPr lang="en-US"/>
              <a:t>Click to edit Master text styles</a:t>
            </a:r>
          </a:p>
        </p:txBody>
      </p:sp>
      <p:sp>
        <p:nvSpPr>
          <p:cNvPr id="9" name="Content Placeholder 3"/>
          <p:cNvSpPr>
            <a:spLocks noGrp="1"/>
          </p:cNvSpPr>
          <p:nvPr>
            <p:ph sz="half" idx="12"/>
          </p:nvPr>
        </p:nvSpPr>
        <p:spPr>
          <a:xfrm>
            <a:off x="7996800" y="2231791"/>
            <a:ext cx="1200000" cy="900000"/>
          </a:xfrm>
          <a:solidFill>
            <a:schemeClr val="bg1">
              <a:lumMod val="95000"/>
            </a:schemeClr>
          </a:solidFill>
        </p:spPr>
        <p:txBody>
          <a:bodyPr>
            <a:noAutofit/>
          </a:bodyPr>
          <a:lstStyle>
            <a:lvl1pPr marL="0" indent="0">
              <a:buFontTx/>
              <a:buNone/>
              <a:defRPr sz="1200"/>
            </a:lvl1pPr>
          </a:lstStyle>
          <a:p>
            <a:pPr lvl="0"/>
            <a:r>
              <a:rPr lang="en-US"/>
              <a:t>Click to edit Master text styles</a:t>
            </a:r>
          </a:p>
        </p:txBody>
      </p:sp>
      <p:sp>
        <p:nvSpPr>
          <p:cNvPr id="11" name="Text Placeholder 10"/>
          <p:cNvSpPr>
            <a:spLocks noGrp="1"/>
          </p:cNvSpPr>
          <p:nvPr>
            <p:ph type="body" sz="quarter" idx="13"/>
          </p:nvPr>
        </p:nvSpPr>
        <p:spPr>
          <a:xfrm>
            <a:off x="2122626" y="2231791"/>
            <a:ext cx="2182199" cy="180809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16" name="Text Placeholder 15"/>
          <p:cNvSpPr>
            <a:spLocks noGrp="1"/>
          </p:cNvSpPr>
          <p:nvPr>
            <p:ph type="body" sz="quarter" idx="16"/>
          </p:nvPr>
        </p:nvSpPr>
        <p:spPr>
          <a:xfrm>
            <a:off x="816001" y="3206359"/>
            <a:ext cx="1177801" cy="842178"/>
          </a:xfrm>
        </p:spPr>
        <p:txBody>
          <a:bodyPr anchor="t" anchorCtr="0"/>
          <a:lstStyle>
            <a:lvl1pPr marL="0" indent="0">
              <a:buFontTx/>
              <a:buNone/>
              <a:defRPr sz="12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
        <p:nvSpPr>
          <p:cNvPr id="21" name="Content Placeholder 3"/>
          <p:cNvSpPr>
            <a:spLocks noGrp="1"/>
          </p:cNvSpPr>
          <p:nvPr>
            <p:ph sz="half" idx="19"/>
          </p:nvPr>
        </p:nvSpPr>
        <p:spPr>
          <a:xfrm>
            <a:off x="816000" y="4166608"/>
            <a:ext cx="1200000" cy="900000"/>
          </a:xfrm>
          <a:solidFill>
            <a:schemeClr val="bg1">
              <a:lumMod val="95000"/>
            </a:schemeClr>
          </a:solidFill>
        </p:spPr>
        <p:txBody>
          <a:bodyPr>
            <a:noAutofit/>
          </a:bodyPr>
          <a:lstStyle>
            <a:lvl1pPr marL="0" indent="0">
              <a:buFontTx/>
              <a:buNone/>
              <a:defRPr sz="1200"/>
            </a:lvl1pPr>
          </a:lstStyle>
          <a:p>
            <a:pPr lvl="0"/>
            <a:r>
              <a:rPr lang="en-US"/>
              <a:t>Click to edit Master text styles</a:t>
            </a:r>
          </a:p>
        </p:txBody>
      </p:sp>
      <p:sp>
        <p:nvSpPr>
          <p:cNvPr id="22" name="Content Placeholder 3"/>
          <p:cNvSpPr>
            <a:spLocks noGrp="1"/>
          </p:cNvSpPr>
          <p:nvPr>
            <p:ph sz="half" idx="20"/>
          </p:nvPr>
        </p:nvSpPr>
        <p:spPr>
          <a:xfrm>
            <a:off x="4407451" y="4166608"/>
            <a:ext cx="1200000" cy="900000"/>
          </a:xfrm>
          <a:solidFill>
            <a:schemeClr val="bg1">
              <a:lumMod val="95000"/>
            </a:schemeClr>
          </a:solidFill>
        </p:spPr>
        <p:txBody>
          <a:bodyPr>
            <a:noAutofit/>
          </a:bodyPr>
          <a:lstStyle>
            <a:lvl1pPr marL="0" indent="0">
              <a:buFontTx/>
              <a:buNone/>
              <a:defRPr sz="1200"/>
            </a:lvl1pPr>
          </a:lstStyle>
          <a:p>
            <a:pPr lvl="0"/>
            <a:r>
              <a:rPr lang="en-US"/>
              <a:t>Click to edit Master text styles</a:t>
            </a:r>
          </a:p>
        </p:txBody>
      </p:sp>
      <p:sp>
        <p:nvSpPr>
          <p:cNvPr id="23" name="Content Placeholder 3"/>
          <p:cNvSpPr>
            <a:spLocks noGrp="1"/>
          </p:cNvSpPr>
          <p:nvPr>
            <p:ph sz="half" idx="21"/>
          </p:nvPr>
        </p:nvSpPr>
        <p:spPr>
          <a:xfrm>
            <a:off x="7996800" y="4166608"/>
            <a:ext cx="1200000" cy="900000"/>
          </a:xfrm>
          <a:solidFill>
            <a:schemeClr val="bg1">
              <a:lumMod val="95000"/>
            </a:schemeClr>
          </a:solidFill>
        </p:spPr>
        <p:txBody>
          <a:bodyPr>
            <a:noAutofit/>
          </a:bodyPr>
          <a:lstStyle>
            <a:lvl1pPr marL="0" indent="0">
              <a:buFontTx/>
              <a:buNone/>
              <a:defRPr sz="1200"/>
            </a:lvl1pPr>
          </a:lstStyle>
          <a:p>
            <a:pPr lvl="0"/>
            <a:r>
              <a:rPr lang="en-US"/>
              <a:t>Click to edit Master text styles</a:t>
            </a:r>
          </a:p>
        </p:txBody>
      </p:sp>
      <p:sp>
        <p:nvSpPr>
          <p:cNvPr id="24" name="Text Placeholder 10"/>
          <p:cNvSpPr>
            <a:spLocks noGrp="1"/>
          </p:cNvSpPr>
          <p:nvPr>
            <p:ph type="body" sz="quarter" idx="22"/>
          </p:nvPr>
        </p:nvSpPr>
        <p:spPr>
          <a:xfrm>
            <a:off x="2122626" y="4166609"/>
            <a:ext cx="2182199" cy="1843251"/>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27" name="Text Placeholder 15"/>
          <p:cNvSpPr>
            <a:spLocks noGrp="1"/>
          </p:cNvSpPr>
          <p:nvPr>
            <p:ph type="body" sz="quarter" idx="23"/>
          </p:nvPr>
        </p:nvSpPr>
        <p:spPr>
          <a:xfrm>
            <a:off x="816001" y="5141177"/>
            <a:ext cx="1177801" cy="868682"/>
          </a:xfrm>
        </p:spPr>
        <p:txBody>
          <a:bodyPr anchor="t" anchorCtr="0"/>
          <a:lstStyle>
            <a:lvl1pPr marL="0" indent="0">
              <a:buFontTx/>
              <a:buNone/>
              <a:defRPr sz="12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
        <p:nvSpPr>
          <p:cNvPr id="28" name="Text Placeholder 10"/>
          <p:cNvSpPr>
            <a:spLocks noGrp="1"/>
          </p:cNvSpPr>
          <p:nvPr>
            <p:ph type="body" sz="quarter" idx="24"/>
          </p:nvPr>
        </p:nvSpPr>
        <p:spPr>
          <a:xfrm>
            <a:off x="5712001" y="4166609"/>
            <a:ext cx="2182199" cy="1843251"/>
          </a:xfrm>
        </p:spPr>
        <p:txBody>
          <a:bodyPr/>
          <a:lstStyle>
            <a:lvl1pPr rtl="0">
              <a:defRPr sz="1200"/>
            </a:lvl1pPr>
            <a:lvl2pPr rtl="0">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29" name="Text Placeholder 15"/>
          <p:cNvSpPr>
            <a:spLocks noGrp="1"/>
          </p:cNvSpPr>
          <p:nvPr>
            <p:ph type="body" sz="quarter" idx="25"/>
          </p:nvPr>
        </p:nvSpPr>
        <p:spPr>
          <a:xfrm>
            <a:off x="4407452" y="5141177"/>
            <a:ext cx="1177801" cy="868682"/>
          </a:xfrm>
        </p:spPr>
        <p:txBody>
          <a:bodyPr anchor="t" anchorCtr="0"/>
          <a:lstStyle>
            <a:lvl1pPr marL="0" indent="0" rtl="0">
              <a:buFontTx/>
              <a:buNone/>
              <a:defRPr sz="12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
        <p:nvSpPr>
          <p:cNvPr id="30" name="Text Placeholder 10"/>
          <p:cNvSpPr>
            <a:spLocks noGrp="1"/>
          </p:cNvSpPr>
          <p:nvPr>
            <p:ph type="body" sz="quarter" idx="26"/>
          </p:nvPr>
        </p:nvSpPr>
        <p:spPr>
          <a:xfrm>
            <a:off x="9302401" y="4166609"/>
            <a:ext cx="2182199" cy="1843251"/>
          </a:xfrm>
        </p:spPr>
        <p:txBody>
          <a:bodyPr/>
          <a:lstStyle>
            <a:lvl1pPr rtl="0">
              <a:defRPr sz="1200"/>
            </a:lvl1pPr>
            <a:lvl2pPr rtl="0">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1" name="Text Placeholder 15"/>
          <p:cNvSpPr>
            <a:spLocks noGrp="1"/>
          </p:cNvSpPr>
          <p:nvPr>
            <p:ph type="body" sz="quarter" idx="27"/>
          </p:nvPr>
        </p:nvSpPr>
        <p:spPr>
          <a:xfrm>
            <a:off x="7996801" y="5141177"/>
            <a:ext cx="1177801" cy="868682"/>
          </a:xfrm>
        </p:spPr>
        <p:txBody>
          <a:bodyPr anchor="t" anchorCtr="0"/>
          <a:lstStyle>
            <a:lvl1pPr marL="0" indent="0" rtl="0">
              <a:buFontTx/>
              <a:buNone/>
              <a:defRPr sz="12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
        <p:nvSpPr>
          <p:cNvPr id="32" name="Text Placeholder 10"/>
          <p:cNvSpPr>
            <a:spLocks noGrp="1"/>
          </p:cNvSpPr>
          <p:nvPr>
            <p:ph type="body" sz="quarter" idx="28"/>
          </p:nvPr>
        </p:nvSpPr>
        <p:spPr>
          <a:xfrm>
            <a:off x="5712001" y="2231792"/>
            <a:ext cx="2182199" cy="1843251"/>
          </a:xfrm>
        </p:spPr>
        <p:txBody>
          <a:bodyPr/>
          <a:lstStyle>
            <a:lvl1pPr rtl="0">
              <a:defRPr sz="1200"/>
            </a:lvl1pPr>
            <a:lvl2pPr rtl="0">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3" name="Text Placeholder 15"/>
          <p:cNvSpPr>
            <a:spLocks noGrp="1"/>
          </p:cNvSpPr>
          <p:nvPr>
            <p:ph type="body" sz="quarter" idx="29"/>
          </p:nvPr>
        </p:nvSpPr>
        <p:spPr>
          <a:xfrm>
            <a:off x="4407452" y="3206360"/>
            <a:ext cx="1177801" cy="868682"/>
          </a:xfrm>
        </p:spPr>
        <p:txBody>
          <a:bodyPr anchor="t" anchorCtr="0"/>
          <a:lstStyle>
            <a:lvl1pPr marL="0" indent="0" rtl="0">
              <a:buFontTx/>
              <a:buNone/>
              <a:defRPr sz="12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
        <p:nvSpPr>
          <p:cNvPr id="34" name="Text Placeholder 10"/>
          <p:cNvSpPr>
            <a:spLocks noGrp="1"/>
          </p:cNvSpPr>
          <p:nvPr>
            <p:ph type="body" sz="quarter" idx="30"/>
          </p:nvPr>
        </p:nvSpPr>
        <p:spPr>
          <a:xfrm>
            <a:off x="9302401" y="2231792"/>
            <a:ext cx="2182199" cy="1843251"/>
          </a:xfrm>
        </p:spPr>
        <p:txBody>
          <a:bodyPr/>
          <a:lstStyle>
            <a:lvl1pPr rtl="0">
              <a:defRPr sz="1200"/>
            </a:lvl1pPr>
            <a:lvl2pPr rtl="0">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5" name="Text Placeholder 15"/>
          <p:cNvSpPr>
            <a:spLocks noGrp="1"/>
          </p:cNvSpPr>
          <p:nvPr>
            <p:ph type="body" sz="quarter" idx="31"/>
          </p:nvPr>
        </p:nvSpPr>
        <p:spPr>
          <a:xfrm>
            <a:off x="7996801" y="3206360"/>
            <a:ext cx="1177801" cy="868682"/>
          </a:xfrm>
        </p:spPr>
        <p:txBody>
          <a:bodyPr anchor="t" anchorCtr="0"/>
          <a:lstStyle>
            <a:lvl1pPr marL="0" indent="0" rtl="0">
              <a:buFontTx/>
              <a:buNone/>
              <a:defRPr sz="1200"/>
            </a:lvl1pPr>
            <a:lvl2pPr marL="288000" indent="0">
              <a:buFontTx/>
              <a:buNone/>
              <a:defRPr sz="1600"/>
            </a:lvl2pPr>
            <a:lvl3pPr marL="576000" indent="0">
              <a:buFontTx/>
              <a:buNone/>
              <a:defRPr sz="1600"/>
            </a:lvl3pPr>
            <a:lvl4pPr marL="864000" indent="0">
              <a:buFontTx/>
              <a:buNone/>
              <a:defRPr sz="1600"/>
            </a:lvl4pPr>
            <a:lvl5pPr marL="1152000" indent="0">
              <a:buFontTx/>
              <a:buNone/>
              <a:defRPr sz="1600"/>
            </a:lvl5pPr>
          </a:lstStyle>
          <a:p>
            <a:pPr lvl="0"/>
            <a:r>
              <a:rPr lang="en-US"/>
              <a:t>Click to edit Master text styles</a:t>
            </a:r>
          </a:p>
        </p:txBody>
      </p:sp>
    </p:spTree>
    <p:extLst>
      <p:ext uri="{BB962C8B-B14F-4D97-AF65-F5344CB8AC3E}">
        <p14:creationId xmlns:p14="http://schemas.microsoft.com/office/powerpoint/2010/main" val="1371671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le + Subtitle + Text">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rgbClr val="141B4D"/>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chemeClr val="tx1"/>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7" name="Text Placeholder 6"/>
          <p:cNvSpPr>
            <a:spLocks noGrp="1"/>
          </p:cNvSpPr>
          <p:nvPr>
            <p:ph type="body" sz="quarter" idx="14"/>
          </p:nvPr>
        </p:nvSpPr>
        <p:spPr>
          <a:xfrm>
            <a:off x="817034" y="1620000"/>
            <a:ext cx="10557933" cy="4352400"/>
          </a:xfrm>
        </p:spPr>
        <p:txBody>
          <a:bodyPr>
            <a:noAutofit/>
          </a:bodyPr>
          <a:lstStyle>
            <a:lvl1pPr marL="0" indent="0">
              <a:spcAft>
                <a:spcPts val="1200"/>
              </a:spcAft>
              <a:buFontTx/>
              <a:buNone/>
              <a:defRPr/>
            </a:lvl1pPr>
          </a:lstStyle>
          <a:p>
            <a:pPr lvl="0"/>
            <a:r>
              <a:rPr lang="en-US"/>
              <a:t>Click to edit Master text styles</a:t>
            </a:r>
          </a:p>
        </p:txBody>
      </p:sp>
    </p:spTree>
    <p:extLst>
      <p:ext uri="{BB962C8B-B14F-4D97-AF65-F5344CB8AC3E}">
        <p14:creationId xmlns:p14="http://schemas.microsoft.com/office/powerpoint/2010/main" val="530258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le + Subtitle +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rgbClr val="141B4D"/>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chemeClr val="tx1"/>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7" name="Text Placeholder 6"/>
          <p:cNvSpPr>
            <a:spLocks noGrp="1"/>
          </p:cNvSpPr>
          <p:nvPr>
            <p:ph type="body" sz="quarter" idx="14"/>
          </p:nvPr>
        </p:nvSpPr>
        <p:spPr>
          <a:xfrm>
            <a:off x="817034" y="1620000"/>
            <a:ext cx="10557933" cy="4352400"/>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16380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le + Subtitle +2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rgbClr val="141B4D"/>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chemeClr val="tx1"/>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7" name="Text Placeholder 6"/>
          <p:cNvSpPr>
            <a:spLocks noGrp="1"/>
          </p:cNvSpPr>
          <p:nvPr>
            <p:ph type="body" sz="quarter" idx="14"/>
          </p:nvPr>
        </p:nvSpPr>
        <p:spPr>
          <a:xfrm>
            <a:off x="817033" y="1620000"/>
            <a:ext cx="5184000" cy="4352400"/>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6"/>
          <p:cNvSpPr>
            <a:spLocks noGrp="1"/>
          </p:cNvSpPr>
          <p:nvPr>
            <p:ph type="body" sz="quarter" idx="15"/>
          </p:nvPr>
        </p:nvSpPr>
        <p:spPr>
          <a:xfrm>
            <a:off x="6190967" y="1620000"/>
            <a:ext cx="5184000" cy="4352400"/>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05542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le + Subtitle + Text + Object 1">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rgbClr val="141B4D"/>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chemeClr val="tx1"/>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7" name="Text Placeholder 6"/>
          <p:cNvSpPr>
            <a:spLocks noGrp="1"/>
          </p:cNvSpPr>
          <p:nvPr>
            <p:ph type="body" sz="quarter" idx="14"/>
          </p:nvPr>
        </p:nvSpPr>
        <p:spPr>
          <a:xfrm>
            <a:off x="817033" y="1620000"/>
            <a:ext cx="5184000" cy="4352400"/>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3"/>
          <p:cNvSpPr>
            <a:spLocks noGrp="1"/>
          </p:cNvSpPr>
          <p:nvPr>
            <p:ph sz="half" idx="2"/>
          </p:nvPr>
        </p:nvSpPr>
        <p:spPr>
          <a:xfrm>
            <a:off x="6190967" y="1620000"/>
            <a:ext cx="5184000" cy="4351338"/>
          </a:xfrm>
        </p:spPr>
        <p:txBody>
          <a:bodyPr>
            <a:noAutofit/>
          </a:bodyPr>
          <a:lstStyle>
            <a:lvl1pPr marL="0" indent="0">
              <a:spcAft>
                <a:spcPts val="1200"/>
              </a:spcAft>
              <a:buFontTx/>
              <a:buNone/>
              <a:defRPr/>
            </a:lvl1pPr>
          </a:lstStyle>
          <a:p>
            <a:pPr lvl="0"/>
            <a:r>
              <a:rPr lang="en-US"/>
              <a:t>Click to edit Master text styles</a:t>
            </a:r>
          </a:p>
        </p:txBody>
      </p:sp>
    </p:spTree>
    <p:extLst>
      <p:ext uri="{BB962C8B-B14F-4D97-AF65-F5344CB8AC3E}">
        <p14:creationId xmlns:p14="http://schemas.microsoft.com/office/powerpoint/2010/main" val="3532738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le + Subtitle + Text + Object 2">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rgbClr val="141B4D"/>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chemeClr val="tx1"/>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7" name="Text Placeholder 6"/>
          <p:cNvSpPr>
            <a:spLocks noGrp="1"/>
          </p:cNvSpPr>
          <p:nvPr>
            <p:ph type="body" sz="quarter" idx="14"/>
          </p:nvPr>
        </p:nvSpPr>
        <p:spPr>
          <a:xfrm>
            <a:off x="817034" y="1620000"/>
            <a:ext cx="10557933" cy="2124000"/>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3"/>
          <p:cNvSpPr>
            <a:spLocks noGrp="1"/>
          </p:cNvSpPr>
          <p:nvPr>
            <p:ph sz="half" idx="2"/>
          </p:nvPr>
        </p:nvSpPr>
        <p:spPr>
          <a:xfrm>
            <a:off x="816001" y="3855600"/>
            <a:ext cx="10558967" cy="2124000"/>
          </a:xfrm>
        </p:spPr>
        <p:txBody>
          <a:bodyPr>
            <a:noAutofit/>
          </a:bodyPr>
          <a:lstStyle>
            <a:lvl1pPr marL="0" indent="0">
              <a:spcAft>
                <a:spcPts val="1200"/>
              </a:spcAft>
              <a:buFontTx/>
              <a:buNone/>
              <a:defRPr/>
            </a:lvl1pPr>
          </a:lstStyle>
          <a:p>
            <a:pPr lvl="0"/>
            <a:r>
              <a:rPr lang="en-US"/>
              <a:t>Click to edit Master text styles</a:t>
            </a:r>
          </a:p>
        </p:txBody>
      </p:sp>
    </p:spTree>
    <p:extLst>
      <p:ext uri="{BB962C8B-B14F-4D97-AF65-F5344CB8AC3E}">
        <p14:creationId xmlns:p14="http://schemas.microsoft.com/office/powerpoint/2010/main" val="2058811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le + Subtitle + Text + Object 3">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rgbClr val="141B4D"/>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rgbClr val="141B4D"/>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8" name="Content Placeholder 2"/>
          <p:cNvSpPr>
            <a:spLocks noGrp="1"/>
          </p:cNvSpPr>
          <p:nvPr>
            <p:ph sz="half" idx="1"/>
          </p:nvPr>
        </p:nvSpPr>
        <p:spPr>
          <a:xfrm>
            <a:off x="816000" y="1620000"/>
            <a:ext cx="10560000" cy="1080000"/>
          </a:xfrm>
        </p:spPr>
        <p:txBody>
          <a:bodyPr>
            <a:noAutofit/>
          </a:bodyPr>
          <a:lstStyle>
            <a:lvl1pPr>
              <a:defRPr sz="1600"/>
            </a:lvl1pPr>
            <a:lvl2pPr>
              <a:defRPr sz="1600"/>
            </a:lvl2pPr>
          </a:lstStyle>
          <a:p>
            <a:pPr lvl="0"/>
            <a:r>
              <a:rPr lang="en-US"/>
              <a:t>Click to edit Master text styles</a:t>
            </a:r>
          </a:p>
          <a:p>
            <a:pPr lvl="1"/>
            <a:r>
              <a:rPr lang="en-US"/>
              <a:t>Second level</a:t>
            </a:r>
          </a:p>
        </p:txBody>
      </p:sp>
      <p:sp>
        <p:nvSpPr>
          <p:cNvPr id="10" name="Content Placeholder 3"/>
          <p:cNvSpPr>
            <a:spLocks noGrp="1"/>
          </p:cNvSpPr>
          <p:nvPr>
            <p:ph sz="half" idx="2"/>
          </p:nvPr>
        </p:nvSpPr>
        <p:spPr>
          <a:xfrm>
            <a:off x="816000" y="2835961"/>
            <a:ext cx="10560000" cy="3168000"/>
          </a:xfrm>
        </p:spPr>
        <p:txBody>
          <a:bodyPr>
            <a:noAutofit/>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380936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3781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le + Subtitle + Text + Object 4">
    <p:spTree>
      <p:nvGrpSpPr>
        <p:cNvPr id="1" name=""/>
        <p:cNvGrpSpPr/>
        <p:nvPr/>
      </p:nvGrpSpPr>
      <p:grpSpPr>
        <a:xfrm>
          <a:off x="0" y="0"/>
          <a:ext cx="0" cy="0"/>
          <a:chOff x="0" y="0"/>
          <a:chExt cx="0" cy="0"/>
        </a:xfrm>
      </p:grpSpPr>
      <p:sp>
        <p:nvSpPr>
          <p:cNvPr id="2" name="Title 1"/>
          <p:cNvSpPr>
            <a:spLocks noGrp="1"/>
          </p:cNvSpPr>
          <p:nvPr>
            <p:ph type="title"/>
          </p:nvPr>
        </p:nvSpPr>
        <p:spPr>
          <a:xfrm>
            <a:off x="816000" y="460801"/>
            <a:ext cx="10560000" cy="413843"/>
          </a:xfrm>
        </p:spPr>
        <p:txBody>
          <a:bodyPr>
            <a:noAutofit/>
          </a:bodyPr>
          <a:lstStyle>
            <a:lvl1pPr>
              <a:defRPr>
                <a:solidFill>
                  <a:srgbClr val="141B4D"/>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1B3EF10-4E29-4F0C-9AB6-355B3A7B01AB}" type="slidenum">
              <a:rPr lang="en-GB" smtClean="0">
                <a:solidFill>
                  <a:prstClr val="white"/>
                </a:solidFill>
              </a:rPr>
              <a:pPr/>
              <a:t>‹#›</a:t>
            </a:fld>
            <a:endParaRPr lang="en-GB">
              <a:solidFill>
                <a:prstClr val="white"/>
              </a:solidFill>
            </a:endParaRPr>
          </a:p>
        </p:txBody>
      </p:sp>
      <p:sp>
        <p:nvSpPr>
          <p:cNvPr id="5" name="Text Placeholder 4"/>
          <p:cNvSpPr>
            <a:spLocks noGrp="1"/>
          </p:cNvSpPr>
          <p:nvPr>
            <p:ph type="body" sz="quarter" idx="13"/>
          </p:nvPr>
        </p:nvSpPr>
        <p:spPr>
          <a:xfrm>
            <a:off x="817034" y="874643"/>
            <a:ext cx="10557933" cy="420826"/>
          </a:xfrm>
        </p:spPr>
        <p:txBody>
          <a:bodyPr anchor="b" anchorCtr="0">
            <a:noAutofit/>
          </a:bodyPr>
          <a:lstStyle>
            <a:lvl1pPr marL="0" indent="0">
              <a:buFontTx/>
              <a:buNone/>
              <a:defRPr sz="2400" b="1">
                <a:solidFill>
                  <a:srgbClr val="141B4D"/>
                </a:solidFill>
              </a:defRPr>
            </a:lvl1pPr>
            <a:lvl2pPr marL="288000" indent="0">
              <a:buFontTx/>
              <a:buNone/>
              <a:defRPr/>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p:txBody>
      </p:sp>
      <p:sp>
        <p:nvSpPr>
          <p:cNvPr id="8" name="Content Placeholder 2"/>
          <p:cNvSpPr>
            <a:spLocks noGrp="1"/>
          </p:cNvSpPr>
          <p:nvPr>
            <p:ph sz="half" idx="1"/>
          </p:nvPr>
        </p:nvSpPr>
        <p:spPr>
          <a:xfrm>
            <a:off x="816000" y="1620000"/>
            <a:ext cx="2784000" cy="435133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3792000" y="1620000"/>
            <a:ext cx="7584000" cy="4351338"/>
          </a:xfrm>
        </p:spPr>
        <p:txBody>
          <a:bodyPr>
            <a:noAutofit/>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2137077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17033" y="450850"/>
            <a:ext cx="10560000" cy="5519738"/>
          </a:xfrm>
          <a:solidFill>
            <a:schemeClr val="bg1"/>
          </a:solidFill>
        </p:spPr>
        <p:txBody>
          <a:bodyPr anchor="ctr" anchorCtr="0">
            <a:noAutofit/>
          </a:bodyPr>
          <a:lstStyle>
            <a:lvl1pPr marL="0" indent="0">
              <a:buFontTx/>
              <a:buNone/>
              <a:defRPr sz="4000">
                <a:solidFill>
                  <a:schemeClr val="tx2"/>
                </a:solidFill>
                <a:latin typeface="Calibri Light" panose="020F0302020204030204" pitchFamily="34" charset="0"/>
              </a:defRPr>
            </a:lvl1pPr>
            <a:lvl2pPr marL="0" indent="0">
              <a:buFontTx/>
              <a:buNone/>
              <a:defRPr sz="2400"/>
            </a:lvl2pPr>
            <a:lvl3pPr marL="576000" indent="0">
              <a:buFontTx/>
              <a:buNone/>
              <a:defRPr/>
            </a:lvl3pPr>
            <a:lvl4pPr marL="864000" indent="0">
              <a:buFontTx/>
              <a:buNone/>
              <a:defRPr/>
            </a:lvl4pPr>
            <a:lvl5pPr marL="1152000" indent="0">
              <a:buFontTx/>
              <a:buNone/>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0"/>
          </p:nvPr>
        </p:nvSpPr>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60341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6120000" y="4610452"/>
            <a:ext cx="3000000" cy="22500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userDrawn="1"/>
        </p:nvSpPr>
        <p:spPr>
          <a:xfrm>
            <a:off x="9212173" y="4610452"/>
            <a:ext cx="3000000" cy="2250000"/>
          </a:xfrm>
          <a:prstGeom prst="rect">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userDrawn="1"/>
        </p:nvSpPr>
        <p:spPr>
          <a:xfrm>
            <a:off x="9212173" y="2305226"/>
            <a:ext cx="3000000" cy="2250000"/>
          </a:xfrm>
          <a:prstGeom prst="rect">
            <a:avLst/>
          </a:prstGeom>
          <a:solidFill>
            <a:srgbClr val="009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userDrawn="1"/>
        </p:nvSpPr>
        <p:spPr>
          <a:xfrm>
            <a:off x="0" y="2305226"/>
            <a:ext cx="9120000" cy="2250000"/>
          </a:xfrm>
          <a:prstGeom prst="rect">
            <a:avLst/>
          </a:prstGeom>
          <a:solidFill>
            <a:srgbClr val="00A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userDrawn="1"/>
        </p:nvSpPr>
        <p:spPr>
          <a:xfrm>
            <a:off x="0" y="0"/>
            <a:ext cx="3000000" cy="225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840000" y="2700001"/>
            <a:ext cx="8083131" cy="1384995"/>
          </a:xfrm>
        </p:spPr>
        <p:txBody>
          <a:bodyPr anchor="ctr" anchorCtr="0">
            <a:noAutofit/>
          </a:bodyPr>
          <a:lstStyle>
            <a:lvl1pPr algn="l">
              <a:defRPr sz="4500">
                <a:solidFill>
                  <a:schemeClr val="bg1"/>
                </a:solidFill>
              </a:defRPr>
            </a:lvl1pPr>
          </a:lstStyle>
          <a:p>
            <a:r>
              <a:rPr lang="en-US"/>
              <a:t>Click to edit Master title style</a:t>
            </a:r>
            <a:endParaRPr lang="en-US" dirty="0"/>
          </a:p>
        </p:txBody>
      </p:sp>
      <p:sp>
        <p:nvSpPr>
          <p:cNvPr id="15" name="Rectangle 14"/>
          <p:cNvSpPr/>
          <p:nvPr userDrawn="1"/>
        </p:nvSpPr>
        <p:spPr>
          <a:xfrm>
            <a:off x="3106087" y="0"/>
            <a:ext cx="3000000" cy="2250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Slide Number Placeholder 5"/>
          <p:cNvSpPr>
            <a:spLocks noGrp="1"/>
          </p:cNvSpPr>
          <p:nvPr>
            <p:ph type="sldNum" sz="quarter" idx="12"/>
          </p:nvPr>
        </p:nvSpPr>
        <p:spPr>
          <a:xfrm>
            <a:off x="816000" y="6336000"/>
            <a:ext cx="336000" cy="252000"/>
          </a:xfrm>
        </p:spPr>
        <p:txBody>
          <a:bodyPr/>
          <a:lstStyle/>
          <a:p>
            <a:fld id="{C1B3EF10-4E29-4F0C-9AB6-355B3A7B01AB}"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026559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end slide">
    <p:spTree>
      <p:nvGrpSpPr>
        <p:cNvPr id="1" name=""/>
        <p:cNvGrpSpPr/>
        <p:nvPr/>
      </p:nvGrpSpPr>
      <p:grpSpPr>
        <a:xfrm>
          <a:off x="0" y="0"/>
          <a:ext cx="0" cy="0"/>
          <a:chOff x="0" y="0"/>
          <a:chExt cx="0" cy="0"/>
        </a:xfrm>
      </p:grpSpPr>
      <p:sp>
        <p:nvSpPr>
          <p:cNvPr id="9" name="Rectangle 8"/>
          <p:cNvSpPr/>
          <p:nvPr userDrawn="1"/>
        </p:nvSpPr>
        <p:spPr>
          <a:xfrm>
            <a:off x="6120000" y="4610452"/>
            <a:ext cx="3000000" cy="22500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userDrawn="1"/>
        </p:nvSpPr>
        <p:spPr>
          <a:xfrm>
            <a:off x="9212173" y="4610452"/>
            <a:ext cx="3000000" cy="2250000"/>
          </a:xfrm>
          <a:prstGeom prst="rect">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userDrawn="1"/>
        </p:nvSpPr>
        <p:spPr>
          <a:xfrm>
            <a:off x="0" y="2305226"/>
            <a:ext cx="12192000" cy="2250000"/>
          </a:xfrm>
          <a:prstGeom prst="rect">
            <a:avLst/>
          </a:prstGeom>
          <a:solidFill>
            <a:srgbClr val="00A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userDrawn="1"/>
        </p:nvSpPr>
        <p:spPr>
          <a:xfrm>
            <a:off x="0" y="0"/>
            <a:ext cx="3000000" cy="225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816000" y="2890226"/>
            <a:ext cx="10560000" cy="1080000"/>
          </a:xfrm>
        </p:spPr>
        <p:txBody>
          <a:bodyPr anchor="ctr" anchorCtr="1">
            <a:noAutofit/>
          </a:bodyPr>
          <a:lstStyle>
            <a:lvl1pPr algn="ctr">
              <a:defRPr sz="4500">
                <a:solidFill>
                  <a:schemeClr val="bg1"/>
                </a:solidFill>
              </a:defRPr>
            </a:lvl1pPr>
          </a:lstStyle>
          <a:p>
            <a:r>
              <a:rPr lang="en-US"/>
              <a:t>Click to edit Master title style</a:t>
            </a:r>
            <a:endParaRPr lang="en-US" dirty="0"/>
          </a:p>
        </p:txBody>
      </p:sp>
      <p:sp>
        <p:nvSpPr>
          <p:cNvPr id="15" name="Rectangle 14"/>
          <p:cNvSpPr/>
          <p:nvPr userDrawn="1"/>
        </p:nvSpPr>
        <p:spPr>
          <a:xfrm>
            <a:off x="3106087" y="0"/>
            <a:ext cx="3000000" cy="2250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userDrawn="1"/>
        </p:nvSpPr>
        <p:spPr>
          <a:xfrm>
            <a:off x="0" y="4611757"/>
            <a:ext cx="6027827" cy="225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userDrawn="1"/>
        </p:nvSpPr>
        <p:spPr>
          <a:xfrm>
            <a:off x="6212173" y="0"/>
            <a:ext cx="6000000" cy="2250000"/>
          </a:xfrm>
          <a:prstGeom prst="rect">
            <a:avLst/>
          </a:prstGeom>
          <a:solidFill>
            <a:srgbClr val="00B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66127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820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585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702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00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288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429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0640A-D1FC-4667-BDA8-0D1A20E57578}" type="datetimeFigureOut">
              <a:rPr lang="en-GB" smtClean="0">
                <a:solidFill>
                  <a:prstClr val="black">
                    <a:tint val="75000"/>
                  </a:prstClr>
                </a:solidFill>
              </a:rPr>
              <a:pPr/>
              <a:t>09/03/2022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FB0E0-EA9E-4B8C-8D57-A899986586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8271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000" y="460800"/>
            <a:ext cx="10560000" cy="8172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6000" y="1620000"/>
            <a:ext cx="105600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16000" y="6336000"/>
            <a:ext cx="336000" cy="252000"/>
          </a:xfrm>
          <a:prstGeom prst="rect">
            <a:avLst/>
          </a:prstGeom>
          <a:solidFill>
            <a:schemeClr val="tx2"/>
          </a:solidFill>
        </p:spPr>
        <p:txBody>
          <a:bodyPr vert="horz" lIns="36000" tIns="36000" rIns="36000" bIns="36000" rtlCol="0" anchor="ctr" anchorCtr="1"/>
          <a:lstStyle>
            <a:lvl1pPr algn="r">
              <a:defRPr sz="900">
                <a:solidFill>
                  <a:schemeClr val="bg1"/>
                </a:solidFill>
              </a:defRPr>
            </a:lvl1pPr>
          </a:lstStyle>
          <a:p>
            <a:fld id="{C1B3EF10-4E29-4F0C-9AB6-355B3A7B01AB}" type="slidenum">
              <a:rPr lang="en-GB" smtClean="0">
                <a:solidFill>
                  <a:prstClr val="white"/>
                </a:solidFill>
              </a:rPr>
              <a:pPr/>
              <a:t>‹#›</a:t>
            </a:fld>
            <a:endParaRPr lang="en-GB">
              <a:solidFill>
                <a:prstClr val="white"/>
              </a:solidFill>
            </a:endParaRPr>
          </a:p>
        </p:txBody>
      </p:sp>
      <p:graphicFrame>
        <p:nvGraphicFramePr>
          <p:cNvPr id="8" name="Table 7"/>
          <p:cNvGraphicFramePr>
            <a:graphicFrameLocks noGrp="1"/>
          </p:cNvGraphicFramePr>
          <p:nvPr userDrawn="1"/>
        </p:nvGraphicFramePr>
        <p:xfrm>
          <a:off x="1325215" y="6336000"/>
          <a:ext cx="5583585" cy="365760"/>
        </p:xfrm>
        <a:graphic>
          <a:graphicData uri="http://schemas.openxmlformats.org/drawingml/2006/table">
            <a:tbl>
              <a:tblPr firstRow="1" bandRow="1">
                <a:tableStyleId>{2D5ABB26-0587-4C30-8999-92F81FD0307C}</a:tableStyleId>
              </a:tblPr>
              <a:tblGrid>
                <a:gridCol w="1861195">
                  <a:extLst>
                    <a:ext uri="{9D8B030D-6E8A-4147-A177-3AD203B41FA5}">
                      <a16:colId xmlns:a16="http://schemas.microsoft.com/office/drawing/2014/main" val="20000"/>
                    </a:ext>
                  </a:extLst>
                </a:gridCol>
                <a:gridCol w="1861195">
                  <a:extLst>
                    <a:ext uri="{9D8B030D-6E8A-4147-A177-3AD203B41FA5}">
                      <a16:colId xmlns:a16="http://schemas.microsoft.com/office/drawing/2014/main" val="20001"/>
                    </a:ext>
                  </a:extLst>
                </a:gridCol>
                <a:gridCol w="1861195">
                  <a:extLst>
                    <a:ext uri="{9D8B030D-6E8A-4147-A177-3AD203B41FA5}">
                      <a16:colId xmlns:a16="http://schemas.microsoft.com/office/drawing/2014/main" val="20002"/>
                    </a:ext>
                  </a:extLst>
                </a:gridCol>
              </a:tblGrid>
              <a:tr h="0">
                <a:tc>
                  <a:txBody>
                    <a:bodyPr/>
                    <a:lstStyle/>
                    <a:p>
                      <a:r>
                        <a:rPr lang="en-GB" sz="900" b="0" dirty="0">
                          <a:solidFill>
                            <a:schemeClr val="tx1"/>
                          </a:solidFill>
                        </a:rPr>
                        <a:t>Standards</a:t>
                      </a:r>
                      <a:r>
                        <a:rPr lang="en-GB" sz="900" b="0" baseline="0" dirty="0">
                          <a:solidFill>
                            <a:schemeClr val="tx1"/>
                          </a:solidFill>
                        </a:rPr>
                        <a:t> Strategy: </a:t>
                      </a:r>
                      <a:r>
                        <a:rPr lang="en-GB" sz="900" b="0" baseline="0" dirty="0" err="1">
                          <a:solidFill>
                            <a:schemeClr val="tx1"/>
                          </a:solidFill>
                        </a:rPr>
                        <a:t>NOPs</a:t>
                      </a:r>
                      <a:r>
                        <a:rPr lang="en-GB" sz="900" b="0" baseline="0" dirty="0">
                          <a:solidFill>
                            <a:schemeClr val="tx1"/>
                          </a:solidFill>
                        </a:rPr>
                        <a:t> and </a:t>
                      </a:r>
                      <a:r>
                        <a:rPr lang="en-GB" sz="900" b="0" baseline="0" dirty="0" err="1">
                          <a:solidFill>
                            <a:schemeClr val="tx1"/>
                          </a:solidFill>
                        </a:rPr>
                        <a:t>NSRs</a:t>
                      </a:r>
                      <a:endParaRPr lang="en-GB" sz="900" b="0" dirty="0">
                        <a:solidFill>
                          <a:schemeClr val="tx1"/>
                        </a:solidFill>
                      </a:endParaRPr>
                    </a:p>
                  </a:txBody>
                  <a:tcPr marL="121920" marR="121920" anchor="ctr">
                    <a:lnR w="12700" cap="flat" cmpd="sng" algn="ctr">
                      <a:solidFill>
                        <a:schemeClr val="tx1"/>
                      </a:solidFill>
                      <a:prstDash val="solid"/>
                      <a:round/>
                      <a:headEnd type="none" w="med" len="med"/>
                      <a:tailEnd type="none" w="med" len="med"/>
                    </a:lnR>
                  </a:tcPr>
                </a:tc>
                <a:tc>
                  <a:txBody>
                    <a:bodyPr/>
                    <a:lstStyle/>
                    <a:p>
                      <a:pPr algn="ctr"/>
                      <a:fld id="{3F467EA6-A169-4466-ADAF-6BDEFED2FB9B}" type="datetime4">
                        <a:rPr lang="en-GB" sz="900" b="0" smtClean="0">
                          <a:solidFill>
                            <a:schemeClr val="tx1"/>
                          </a:solidFill>
                        </a:rPr>
                        <a:pPr algn="ctr"/>
                        <a:t>09 March 2022</a:t>
                      </a:fld>
                      <a:endParaRPr lang="en-GB" sz="90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900" b="0" dirty="0">
                          <a:solidFill>
                            <a:schemeClr val="tx1"/>
                          </a:solidFill>
                        </a:rPr>
                        <a:t>Jon</a:t>
                      </a:r>
                      <a:r>
                        <a:rPr lang="en-GB" sz="900" b="0" baseline="0" dirty="0">
                          <a:solidFill>
                            <a:schemeClr val="tx1"/>
                          </a:solidFill>
                        </a:rPr>
                        <a:t> Taylor</a:t>
                      </a:r>
                      <a:endParaRPr lang="en-GB" sz="90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bl>
          </a:graphicData>
        </a:graphic>
      </p:graphicFrame>
      <p:cxnSp>
        <p:nvCxnSpPr>
          <p:cNvPr id="10" name="Straight Connector 9"/>
          <p:cNvCxnSpPr/>
          <p:nvPr userDrawn="1"/>
        </p:nvCxnSpPr>
        <p:spPr>
          <a:xfrm>
            <a:off x="816000" y="1382400"/>
            <a:ext cx="10560000" cy="0"/>
          </a:xfrm>
          <a:prstGeom prst="line">
            <a:avLst/>
          </a:prstGeom>
          <a:ln w="762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499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600"/>
        </a:spcAft>
        <a:buClrTx/>
        <a:buFont typeface="Wingdings" panose="05000000000000000000" pitchFamily="2" charset="2"/>
        <a:buChar char="§"/>
        <a:defRPr sz="2000" kern="1200">
          <a:solidFill>
            <a:schemeClr val="tx1"/>
          </a:solidFill>
          <a:latin typeface="+mn-lt"/>
          <a:ea typeface="+mn-ea"/>
          <a:cs typeface="+mn-cs"/>
        </a:defRPr>
      </a:lvl1pPr>
      <a:lvl2pPr marL="432000" indent="-14400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mn-lt"/>
          <a:ea typeface="+mn-ea"/>
          <a:cs typeface="+mn-cs"/>
        </a:defRPr>
      </a:lvl2pPr>
      <a:lvl3pPr marL="720000" indent="-144000" algn="l" defTabSz="914400" rtl="0" eaLnBrk="1" latinLnBrk="0" hangingPunct="1">
        <a:lnSpc>
          <a:spcPct val="100000"/>
        </a:lnSpc>
        <a:spcBef>
          <a:spcPts val="0"/>
        </a:spcBef>
        <a:spcAft>
          <a:spcPts val="600"/>
        </a:spcAft>
        <a:buClrTx/>
        <a:buFont typeface="Wingdings" panose="05000000000000000000" pitchFamily="2" charset="2"/>
        <a:buChar char="§"/>
        <a:defRPr sz="1800" kern="1200">
          <a:solidFill>
            <a:schemeClr val="tx1"/>
          </a:solidFill>
          <a:latin typeface="+mn-lt"/>
          <a:ea typeface="+mn-ea"/>
          <a:cs typeface="+mn-cs"/>
        </a:defRPr>
      </a:lvl3pPr>
      <a:lvl4pPr marL="1008000" indent="-144000" algn="l" defTabSz="914400" rtl="0" eaLnBrk="1" latinLnBrk="0" hangingPunct="1">
        <a:lnSpc>
          <a:spcPct val="100000"/>
        </a:lnSpc>
        <a:spcBef>
          <a:spcPts val="0"/>
        </a:spcBef>
        <a:spcAft>
          <a:spcPts val="600"/>
        </a:spcAft>
        <a:buClrTx/>
        <a:buFont typeface="Calibri" panose="020F0502020204030204" pitchFamily="34" charset="0"/>
        <a:buChar char="–"/>
        <a:defRPr sz="1600" kern="1200">
          <a:solidFill>
            <a:schemeClr val="tx1"/>
          </a:solidFill>
          <a:latin typeface="+mn-lt"/>
          <a:ea typeface="+mn-ea"/>
          <a:cs typeface="+mn-cs"/>
        </a:defRPr>
      </a:lvl4pPr>
      <a:lvl5pPr marL="1296000" indent="-144000"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svg"/><Relationship Id="rId11" Type="http://schemas.openxmlformats.org/officeDocument/2006/relationships/image" Target="../media/image36.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2.xml"/><Relationship Id="rId11" Type="http://schemas.openxmlformats.org/officeDocument/2006/relationships/image" Target="../media/image39.png"/><Relationship Id="rId5" Type="http://schemas.openxmlformats.org/officeDocument/2006/relationships/image" Target="../media/image37.jpg"/><Relationship Id="rId10" Type="http://schemas.openxmlformats.org/officeDocument/2006/relationships/image" Target="../media/image38.jpg"/><Relationship Id="rId4" Type="http://schemas.openxmlformats.org/officeDocument/2006/relationships/notesSlide" Target="../notesSlides/notesSlide13.xml"/><Relationship Id="rId9" Type="http://schemas.openxmlformats.org/officeDocument/2006/relationships/image" Target="../media/image20.pn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slide" Target="slide15.xml"/><Relationship Id="rId3" Type="http://schemas.openxmlformats.org/officeDocument/2006/relationships/image" Target="../media/image11.jpg"/><Relationship Id="rId7" Type="http://schemas.openxmlformats.org/officeDocument/2006/relationships/image" Target="../media/image9.jpg"/><Relationship Id="rId12"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slide" Target="slide16.xml"/><Relationship Id="rId5" Type="http://schemas.openxmlformats.org/officeDocument/2006/relationships/image" Target="../media/image13.jp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slide" Target="slide2.xml"/><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www.rssb.co.uk/standards-catalogue/CatalogueItem/gmrt2161-iss-2-1" TargetMode="External"/><Relationship Id="rId3" Type="http://schemas.openxmlformats.org/officeDocument/2006/relationships/image" Target="../media/image9.jpg"/><Relationship Id="rId7" Type="http://schemas.openxmlformats.org/officeDocument/2006/relationships/slide" Target="slide2.xml"/><Relationship Id="rId12" Type="http://schemas.openxmlformats.org/officeDocument/2006/relationships/hyperlink" Target="https://www.rssb.co.uk/-/media/Project/RSSB/RssbWebsite/Documents/Registered/Amendments/2022/02/02/09/28/8250-Iss-1-AM002.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hyperlink" Target="https://www.rssb.co.uk/standards-catalogue/CatalogueItem/RIS-8250-RST-Iss-1" TargetMode="External"/><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slide" Target="slide22.xml"/><Relationship Id="rId9" Type="http://schemas.openxmlformats.org/officeDocument/2006/relationships/hyperlink" Target="https://www.rssb.co.uk/standards-catalogue/CatalogueItem/ris-2712-rst-iss-1-1" TargetMode="External"/><Relationship Id="rId14" Type="http://schemas.openxmlformats.org/officeDocument/2006/relationships/hyperlink" Target="https://www.rssb.co.uk/standards-catalogue/CatalogueItem/ris-2761-rst-iss-1-1" TargetMode="External"/></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2.jp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41.png"/><Relationship Id="rId10" Type="http://schemas.openxmlformats.org/officeDocument/2006/relationships/slide" Target="slide20.xml"/><Relationship Id="rId4" Type="http://schemas.openxmlformats.org/officeDocument/2006/relationships/slide" Target="slide14.xml"/><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hyperlink" Target="https://www.rssb.co.uk/standards-catalogue/CatalogueItem/germ8000-trackworkers-iss-10-1" TargetMode="External"/><Relationship Id="rId13" Type="http://schemas.openxmlformats.org/officeDocument/2006/relationships/image" Target="../media/image7.png"/><Relationship Id="rId3" Type="http://schemas.openxmlformats.org/officeDocument/2006/relationships/image" Target="../media/image12.jpg"/><Relationship Id="rId7" Type="http://schemas.openxmlformats.org/officeDocument/2006/relationships/image" Target="../media/image8.png"/><Relationship Id="rId12" Type="http://schemas.openxmlformats.org/officeDocument/2006/relationships/hyperlink" Target="https://www.rssb.co.uk/standards-catalogue/CatalogueItem/germ8000-traindriver-iss-11-1"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hyperlink" Target="https://www.rssb.co.uk/standards-catalogue/CatalogueItem/germ8000-trainoperationsstaff-iss-11-1" TargetMode="External"/><Relationship Id="rId5" Type="http://schemas.openxmlformats.org/officeDocument/2006/relationships/image" Target="../media/image41.png"/><Relationship Id="rId10" Type="http://schemas.openxmlformats.org/officeDocument/2006/relationships/hyperlink" Target="https://www.rssb.co.uk/standards-catalogue/CatalogueItem/germ8000-master-module-iss-11-1" TargetMode="External"/><Relationship Id="rId4" Type="http://schemas.openxmlformats.org/officeDocument/2006/relationships/slide" Target="slide14.xml"/><Relationship Id="rId9" Type="http://schemas.openxmlformats.org/officeDocument/2006/relationships/hyperlink" Target="https://www.rssb.co.uk/standards-catalogue/CatalogueItem/germ8000-signallersignallingtechnician-iss-11-1"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7.png"/><Relationship Id="rId3" Type="http://schemas.openxmlformats.org/officeDocument/2006/relationships/hyperlink" Target="https://www.rssb.co.uk/standards-catalogue/CatalogueItem/ris-3784-tom-iss-1" TargetMode="External"/><Relationship Id="rId7" Type="http://schemas.openxmlformats.org/officeDocument/2006/relationships/image" Target="../media/image8.png"/><Relationship Id="rId12"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slide" Target="slide14.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slide" Target="slide2.xml"/><Relationship Id="rId12" Type="http://schemas.openxmlformats.org/officeDocument/2006/relationships/image" Target="../media/image49.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8.png"/><Relationship Id="rId5" Type="http://schemas.openxmlformats.org/officeDocument/2006/relationships/slide" Target="slide14.xml"/><Relationship Id="rId10" Type="http://schemas.openxmlformats.org/officeDocument/2006/relationships/image" Target="../media/image12.jpg"/><Relationship Id="rId4" Type="http://schemas.openxmlformats.org/officeDocument/2006/relationships/image" Target="../media/image47.svg"/><Relationship Id="rId9" Type="http://schemas.openxmlformats.org/officeDocument/2006/relationships/hyperlink" Target="https://www.rssb.co.uk/standards-catalogue/CatalogueItem/ris-8070-tom-iss-2" TargetMode="External"/><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14.xml"/><Relationship Id="rId4" Type="http://schemas.openxmlformats.org/officeDocument/2006/relationships/slide" Target="slide25.xml"/></Relationships>
</file>

<file path=ppt/slides/_rels/slide2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52.png"/><Relationship Id="rId18" Type="http://schemas.microsoft.com/office/2007/relationships/hdphoto" Target="../media/hdphoto4.wdp"/><Relationship Id="rId26" Type="http://schemas.openxmlformats.org/officeDocument/2006/relationships/image" Target="../media/image63.svg"/><Relationship Id="rId3" Type="http://schemas.openxmlformats.org/officeDocument/2006/relationships/hyperlink" Target="https://www.rssb.co.uk/standards-catalogue/CatalogueItem/ris-3119-tom-iss-3" TargetMode="External"/><Relationship Id="rId21" Type="http://schemas.openxmlformats.org/officeDocument/2006/relationships/image" Target="../media/image59.png"/><Relationship Id="rId7" Type="http://schemas.openxmlformats.org/officeDocument/2006/relationships/image" Target="../media/image41.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2.png"/><Relationship Id="rId2" Type="http://schemas.openxmlformats.org/officeDocument/2006/relationships/notesSlide" Target="../notesSlides/notesSlide20.xml"/><Relationship Id="rId16" Type="http://schemas.openxmlformats.org/officeDocument/2006/relationships/image" Target="../media/image55.svg"/><Relationship Id="rId20" Type="http://schemas.openxmlformats.org/officeDocument/2006/relationships/image" Target="../media/image58.svg"/><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50.png"/><Relationship Id="rId24" Type="http://schemas.openxmlformats.org/officeDocument/2006/relationships/image" Target="../media/image61.svg"/><Relationship Id="rId32" Type="http://schemas.openxmlformats.org/officeDocument/2006/relationships/image" Target="../media/image7.png"/><Relationship Id="rId5" Type="http://schemas.openxmlformats.org/officeDocument/2006/relationships/image" Target="../media/image47.svg"/><Relationship Id="rId15" Type="http://schemas.openxmlformats.org/officeDocument/2006/relationships/image" Target="../media/image54.png"/><Relationship Id="rId23" Type="http://schemas.openxmlformats.org/officeDocument/2006/relationships/image" Target="../media/image60.png"/><Relationship Id="rId28" Type="http://schemas.openxmlformats.org/officeDocument/2006/relationships/image" Target="../media/image65.svg"/><Relationship Id="rId10" Type="http://schemas.openxmlformats.org/officeDocument/2006/relationships/image" Target="../media/image12.jpg"/><Relationship Id="rId19" Type="http://schemas.openxmlformats.org/officeDocument/2006/relationships/image" Target="../media/image57.png"/><Relationship Id="rId31"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8.png"/><Relationship Id="rId14" Type="http://schemas.openxmlformats.org/officeDocument/2006/relationships/image" Target="../media/image53.svg"/><Relationship Id="rId22" Type="http://schemas.microsoft.com/office/2007/relationships/hdphoto" Target="../media/hdphoto5.wdp"/><Relationship Id="rId27" Type="http://schemas.openxmlformats.org/officeDocument/2006/relationships/image" Target="../media/image64.png"/><Relationship Id="rId30" Type="http://schemas.openxmlformats.org/officeDocument/2006/relationships/image" Target="../media/image49.sv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rssb.co.uk/standards-catalogue/CatalogueItem/cop0042-iss-1" TargetMode="External"/><Relationship Id="rId7" Type="http://schemas.openxmlformats.org/officeDocument/2006/relationships/slide" Target="slide2.xml"/><Relationship Id="rId12" Type="http://schemas.openxmlformats.org/officeDocument/2006/relationships/hyperlink" Target="https://www.rssb.co.uk/standards-catalogue/CatalogueItem/cop0131-iss-1"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hyperlink" Target="https://www.rssb.co.uk/standards-catalogue/CatalogueItem/cop0126-iss-3" TargetMode="External"/><Relationship Id="rId5" Type="http://schemas.openxmlformats.org/officeDocument/2006/relationships/slide" Target="slide14.xml"/><Relationship Id="rId10" Type="http://schemas.openxmlformats.org/officeDocument/2006/relationships/hyperlink" Target="https://www.rssb.co.uk/standards-catalogue/CatalogueItem/cop0046-iss-1" TargetMode="External"/><Relationship Id="rId4" Type="http://schemas.openxmlformats.org/officeDocument/2006/relationships/hyperlink" Target="https://catalogues.rssb.co.uk/rgs/oodocs/COP0005%20Iss%206.pdf" TargetMode="Externa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14.xml"/><Relationship Id="rId7" Type="http://schemas.openxmlformats.org/officeDocument/2006/relationships/slide" Target="slide2.xml"/><Relationship Id="rId12" Type="http://schemas.openxmlformats.org/officeDocument/2006/relationships/hyperlink" Target="https://www.rssb.co.uk/-/media/Project/RSSB/RssbWebsite/Documents/Registered/Deviations/2022/01/07/12/47/21-021-DEV.pdf"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hyperlink" Target="https://www.rssb.co.uk/-/media/Project/RSSB/RssbWebsite/Documents/Registered/Deviations/2022/01/07/12/47/21-054-DEV.pdf" TargetMode="External"/><Relationship Id="rId5" Type="http://schemas.openxmlformats.org/officeDocument/2006/relationships/hyperlink" Target="https://www.rssb.co.uk/standards/changing-and-responding-to-standards/deviation-from-standards" TargetMode="External"/><Relationship Id="rId10" Type="http://schemas.openxmlformats.org/officeDocument/2006/relationships/hyperlink" Target="https://www.rssb.co.uk/standards-catalogue/CatalogueItem/gert8000-tw1-iss-17" TargetMode="External"/><Relationship Id="rId4" Type="http://schemas.openxmlformats.org/officeDocument/2006/relationships/image" Target="../media/image41.png"/><Relationship Id="rId9" Type="http://schemas.openxmlformats.org/officeDocument/2006/relationships/hyperlink" Target="https://www.rssb.co.uk/-/media/Project/RSSB/RssbWebsite/Documents/Registered/Deviations/2022/01/07/12/47/21-045-DEV.pdf" TargetMode="External"/></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rssb.co.uk/standards-catalogue/CatalogueItem/GIRT7033-Iss-3" TargetMode="External"/><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rssb.co.uk/standards/changing-and-responding-to-standards/deviation-from-standards" TargetMode="External"/><Relationship Id="rId11" Type="http://schemas.openxmlformats.org/officeDocument/2006/relationships/hyperlink" Target="https://www.rssb.co.uk/-/media/Project/RSSB/RssbWebsite/Documents/Registered/Deviations/2021/06/25/07/31/18-072-DEV__Revised_14-05-2021.pdf" TargetMode="External"/><Relationship Id="rId5" Type="http://schemas.openxmlformats.org/officeDocument/2006/relationships/image" Target="../media/image41.png"/><Relationship Id="rId10" Type="http://schemas.openxmlformats.org/officeDocument/2006/relationships/hyperlink" Target="https://www.rssb.co.uk/-/media/Project/RSSB/RssbWebsite/Documents/Registered/Deviations/2022/01/07/12/47/21-049-DEV.pdf" TargetMode="External"/><Relationship Id="rId4" Type="http://schemas.openxmlformats.org/officeDocument/2006/relationships/slide" Target="slide14.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14.xml"/><Relationship Id="rId7"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rssb.co.uk/standards/changing-and-responding-to-standards/deviation-from-standards"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8.pn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 Target="slide2.xml"/><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consultations.powerappsportals.com/" TargetMode="External"/><Relationship Id="rId5" Type="http://schemas.openxmlformats.org/officeDocument/2006/relationships/image" Target="../media/image12.jp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 Target="slide2.xml"/><Relationship Id="rId7"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consultations.powerappsportals.com/" TargetMode="Externa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jpg"/><Relationship Id="rId7" Type="http://schemas.openxmlformats.org/officeDocument/2006/relationships/hyperlink" Target="https://consultations.powerappsportals.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10.jpg"/><Relationship Id="rId9" Type="http://schemas.openxmlformats.org/officeDocument/2006/relationships/image" Target="../media/image13.jpg"/></Relationships>
</file>

<file path=ppt/slides/_rels/slide2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4.jp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consultations.powerappsportals.com/" TargetMode="External"/><Relationship Id="rId5" Type="http://schemas.openxmlformats.org/officeDocument/2006/relationships/image" Target="../media/image8.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11.jpg"/><Relationship Id="rId12" Type="http://schemas.openxmlformats.org/officeDocument/2006/relationships/image" Target="../media/image16.png"/><Relationship Id="rId17" Type="http://schemas.openxmlformats.org/officeDocument/2006/relationships/image" Target="../media/image20.png"/><Relationship Id="rId2" Type="http://schemas.microsoft.com/office/2007/relationships/media" Target="../media/media1.m4a"/><Relationship Id="rId16" Type="http://schemas.openxmlformats.org/officeDocument/2006/relationships/image" Target="../media/image6.png"/><Relationship Id="rId1" Type="http://schemas.openxmlformats.org/officeDocument/2006/relationships/audio" Target="NULL" TargetMode="Externa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g"/><Relationship Id="rId15" Type="http://schemas.openxmlformats.org/officeDocument/2006/relationships/image" Target="../media/image19.svg"/><Relationship Id="rId10" Type="http://schemas.openxmlformats.org/officeDocument/2006/relationships/image" Target="../media/image14.jpg"/><Relationship Id="rId4" Type="http://schemas.openxmlformats.org/officeDocument/2006/relationships/notesSlide" Target="../notesSlides/notesSlide3.xml"/><Relationship Id="rId9" Type="http://schemas.openxmlformats.org/officeDocument/2006/relationships/image" Target="../media/image13.jp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10.jp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2.m4a"/><Relationship Id="rId16" Type="http://schemas.openxmlformats.org/officeDocument/2006/relationships/image" Target="../media/image6.png"/><Relationship Id="rId1" Type="http://schemas.microsoft.com/office/2007/relationships/media" Target="../media/media2.m4a"/><Relationship Id="rId6" Type="http://schemas.openxmlformats.org/officeDocument/2006/relationships/image" Target="../media/image19.svg"/><Relationship Id="rId11" Type="http://schemas.openxmlformats.org/officeDocument/2006/relationships/image" Target="../media/image14.jpg"/><Relationship Id="rId5" Type="http://schemas.openxmlformats.org/officeDocument/2006/relationships/image" Target="../media/image18.png"/><Relationship Id="rId15" Type="http://schemas.openxmlformats.org/officeDocument/2006/relationships/image" Target="../media/image9.jpg"/><Relationship Id="rId10" Type="http://schemas.openxmlformats.org/officeDocument/2006/relationships/image" Target="../media/image13.jpg"/><Relationship Id="rId4" Type="http://schemas.openxmlformats.org/officeDocument/2006/relationships/notesSlide" Target="../notesSlides/notesSlide4.xml"/><Relationship Id="rId9" Type="http://schemas.openxmlformats.org/officeDocument/2006/relationships/image" Target="../media/image12.jp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svg"/><Relationship Id="rId11" Type="http://schemas.openxmlformats.org/officeDocument/2006/relationships/image" Target="../media/image6.png"/><Relationship Id="rId5" Type="http://schemas.openxmlformats.org/officeDocument/2006/relationships/image" Target="../media/image21.png"/><Relationship Id="rId10" Type="http://schemas.openxmlformats.org/officeDocument/2006/relationships/image" Target="../media/image19.sv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jpeg"/><Relationship Id="rId5" Type="http://schemas.openxmlformats.org/officeDocument/2006/relationships/image" Target="../media/image6.png"/><Relationship Id="rId10" Type="http://schemas.openxmlformats.org/officeDocument/2006/relationships/image" Target="../media/image19.svg"/><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31.png"/><Relationship Id="rId2" Type="http://schemas.openxmlformats.org/officeDocument/2006/relationships/audio" Target="../media/media5.m4a"/><Relationship Id="rId16" Type="http://schemas.openxmlformats.org/officeDocument/2006/relationships/image" Target="../media/image20.png"/><Relationship Id="rId1" Type="http://schemas.microsoft.com/office/2007/relationships/media" Target="../media/media5.m4a"/><Relationship Id="rId6" Type="http://schemas.openxmlformats.org/officeDocument/2006/relationships/image" Target="../media/image22.svg"/><Relationship Id="rId11" Type="http://schemas.openxmlformats.org/officeDocument/2006/relationships/image" Target="../media/image30.svg"/><Relationship Id="rId5" Type="http://schemas.openxmlformats.org/officeDocument/2006/relationships/image" Target="../media/image21.pn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28.sv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5075DEB-9829-42E1-AC68-0AC0578FD353}"/>
              </a:ext>
            </a:extLst>
          </p:cNvPr>
          <p:cNvSpPr/>
          <p:nvPr/>
        </p:nvSpPr>
        <p:spPr>
          <a:xfrm>
            <a:off x="1" y="2324510"/>
            <a:ext cx="9118298" cy="2230244"/>
          </a:xfrm>
          <a:prstGeom prst="roundRect">
            <a:avLst>
              <a:gd name="adj" fmla="val 0"/>
            </a:avLst>
          </a:prstGeom>
          <a:solidFill>
            <a:srgbClr val="00A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158227" y="2700001"/>
            <a:ext cx="8888818" cy="1384995"/>
          </a:xfrm>
        </p:spPr>
        <p:txBody>
          <a:bodyPr/>
          <a:lstStyle/>
          <a:p>
            <a:r>
              <a:rPr lang="en-GB" sz="3200" spc="-50" dirty="0">
                <a:solidFill>
                  <a:prstClr val="white"/>
                </a:solidFill>
              </a:rPr>
              <a:t>Changes to Standards – </a:t>
            </a:r>
            <a:br>
              <a:rPr lang="en-GB" sz="3200" spc="-50" dirty="0">
                <a:solidFill>
                  <a:prstClr val="white"/>
                </a:solidFill>
              </a:rPr>
            </a:br>
            <a:r>
              <a:rPr lang="en-GB" sz="3200" spc="-50" dirty="0">
                <a:solidFill>
                  <a:prstClr val="white"/>
                </a:solidFill>
              </a:rPr>
              <a:t>March 2022 interactive briefing slide deck</a:t>
            </a:r>
            <a:br>
              <a:rPr lang="en-GB" sz="3200" spc="-50" dirty="0">
                <a:solidFill>
                  <a:prstClr val="white"/>
                </a:solidFill>
              </a:rPr>
            </a:br>
            <a:r>
              <a:rPr lang="en-GB" sz="2000" b="1" spc="-50" dirty="0">
                <a:solidFill>
                  <a:srgbClr val="C00000"/>
                </a:solidFill>
              </a:rPr>
              <a:t>Please view in slideshow mode for the links and audio to work </a:t>
            </a:r>
            <a:endParaRPr lang="en-GB" sz="2000" b="1" i="1" dirty="0">
              <a:solidFill>
                <a:srgbClr val="C00000"/>
              </a:solidFill>
            </a:endParaRPr>
          </a:p>
        </p:txBody>
      </p:sp>
      <p:sp>
        <p:nvSpPr>
          <p:cNvPr id="5" name="Rectangle: Rounded Corners 4">
            <a:extLst>
              <a:ext uri="{FF2B5EF4-FFF2-40B4-BE49-F238E27FC236}">
                <a16:creationId xmlns:a16="http://schemas.microsoft.com/office/drawing/2014/main" id="{C480D732-AB7F-4285-BA13-EC07F59B55FA}"/>
              </a:ext>
            </a:extLst>
          </p:cNvPr>
          <p:cNvSpPr/>
          <p:nvPr/>
        </p:nvSpPr>
        <p:spPr>
          <a:xfrm>
            <a:off x="1" y="0"/>
            <a:ext cx="2981497" cy="2230243"/>
          </a:xfrm>
          <a:prstGeom prst="roundRect">
            <a:avLst>
              <a:gd name="adj" fmla="val 0"/>
            </a:avLst>
          </a:prstGeom>
          <a:solidFill>
            <a:srgbClr val="79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E330F549-DF9E-41CD-8B66-2DEF5AE61441}"/>
              </a:ext>
            </a:extLst>
          </p:cNvPr>
          <p:cNvSpPr/>
          <p:nvPr/>
        </p:nvSpPr>
        <p:spPr>
          <a:xfrm>
            <a:off x="9202057" y="4606396"/>
            <a:ext cx="2989943" cy="2251604"/>
          </a:xfrm>
          <a:prstGeom prst="roundRect">
            <a:avLst>
              <a:gd name="adj" fmla="val 0"/>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D3321C6B-44F4-43B4-978A-5D3D80CBCB05}"/>
              </a:ext>
            </a:extLst>
          </p:cNvPr>
          <p:cNvSpPr/>
          <p:nvPr/>
        </p:nvSpPr>
        <p:spPr>
          <a:xfrm>
            <a:off x="9202055" y="2324510"/>
            <a:ext cx="2989943" cy="2230244"/>
          </a:xfrm>
          <a:prstGeom prst="roundRect">
            <a:avLst>
              <a:gd name="adj" fmla="val 0"/>
            </a:avLst>
          </a:prstGeom>
          <a:solidFill>
            <a:srgbClr val="009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hlinkClick r:id="" action="ppaction://hlinkshowjump?jump=nextslide" highlightClick="1"/>
            <a:extLst>
              <a:ext uri="{FF2B5EF4-FFF2-40B4-BE49-F238E27FC236}">
                <a16:creationId xmlns:a16="http://schemas.microsoft.com/office/drawing/2014/main" id="{DA342A7F-F0DC-4AAA-B441-9D30E83C154D}"/>
              </a:ext>
            </a:extLst>
          </p:cNvPr>
          <p:cNvPicPr>
            <a:picLocks noChangeAspect="1"/>
          </p:cNvPicPr>
          <p:nvPr/>
        </p:nvPicPr>
        <p:blipFill>
          <a:blip r:embed="rId3"/>
          <a:stretch>
            <a:fillRect/>
          </a:stretch>
        </p:blipFill>
        <p:spPr>
          <a:xfrm>
            <a:off x="11290478" y="5991285"/>
            <a:ext cx="755970" cy="755970"/>
          </a:xfrm>
          <a:prstGeom prst="rect">
            <a:avLst/>
          </a:prstGeom>
        </p:spPr>
      </p:pic>
      <p:grpSp>
        <p:nvGrpSpPr>
          <p:cNvPr id="15" name="Group 14">
            <a:extLst>
              <a:ext uri="{FF2B5EF4-FFF2-40B4-BE49-F238E27FC236}">
                <a16:creationId xmlns:a16="http://schemas.microsoft.com/office/drawing/2014/main" id="{A50C5879-4A3C-40AC-9B13-1AF2BC1BA859}"/>
              </a:ext>
            </a:extLst>
          </p:cNvPr>
          <p:cNvGrpSpPr/>
          <p:nvPr/>
        </p:nvGrpSpPr>
        <p:grpSpPr>
          <a:xfrm>
            <a:off x="5450598" y="6195224"/>
            <a:ext cx="612000" cy="612000"/>
            <a:chOff x="1299585" y="280862"/>
            <a:chExt cx="720000" cy="720000"/>
          </a:xfrm>
          <a:effectLst>
            <a:glow rad="38100">
              <a:schemeClr val="bg1"/>
            </a:glow>
          </a:effectLst>
        </p:grpSpPr>
        <p:sp>
          <p:nvSpPr>
            <p:cNvPr id="23" name="Rectangle: Rounded Corners 22">
              <a:extLst>
                <a:ext uri="{FF2B5EF4-FFF2-40B4-BE49-F238E27FC236}">
                  <a16:creationId xmlns:a16="http://schemas.microsoft.com/office/drawing/2014/main" id="{A3A67370-8B06-4CF3-B86E-C7CA2C23D9BC}"/>
                </a:ext>
              </a:extLst>
            </p:cNvPr>
            <p:cNvSpPr/>
            <p:nvPr/>
          </p:nvSpPr>
          <p:spPr>
            <a:xfrm>
              <a:off x="1299585" y="280862"/>
              <a:ext cx="720000" cy="720000"/>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2000" dirty="0">
                <a:solidFill>
                  <a:schemeClr val="tx1"/>
                </a:solidFill>
              </a:endParaRPr>
            </a:p>
          </p:txBody>
        </p:sp>
        <p:pic>
          <p:nvPicPr>
            <p:cNvPr id="24" name="Picture 23" descr="A picture containing outdoor object&#10;&#10;Description automatically generated">
              <a:extLst>
                <a:ext uri="{FF2B5EF4-FFF2-40B4-BE49-F238E27FC236}">
                  <a16:creationId xmlns:a16="http://schemas.microsoft.com/office/drawing/2014/main" id="{5732A8BB-10A9-47BC-AFD2-4FA651C8C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sp>
        <p:nvSpPr>
          <p:cNvPr id="16" name="Rectangle: Rounded Corners 15">
            <a:extLst>
              <a:ext uri="{FF2B5EF4-FFF2-40B4-BE49-F238E27FC236}">
                <a16:creationId xmlns:a16="http://schemas.microsoft.com/office/drawing/2014/main" id="{A80CFB5C-B5DE-4F37-B078-DB805949BDCC}"/>
              </a:ext>
            </a:extLst>
          </p:cNvPr>
          <p:cNvSpPr/>
          <p:nvPr/>
        </p:nvSpPr>
        <p:spPr>
          <a:xfrm>
            <a:off x="155958" y="4564356"/>
            <a:ext cx="5191545" cy="225160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nSpc>
                <a:spcPts val="1800"/>
              </a:lnSpc>
              <a:defRPr/>
            </a:pPr>
            <a:r>
              <a:rPr lang="en-GB" spc="-50" dirty="0">
                <a:solidFill>
                  <a:schemeClr val="tx1"/>
                </a:solidFill>
              </a:rPr>
              <a:t>The presentation is interactive,  you decide how to navigate through it, but you can always return to the main menu by clicking on the home icon. </a:t>
            </a:r>
          </a:p>
          <a:p>
            <a:pPr>
              <a:lnSpc>
                <a:spcPts val="1800"/>
              </a:lnSpc>
              <a:spcAft>
                <a:spcPts val="300"/>
              </a:spcAft>
              <a:defRPr/>
            </a:pPr>
            <a:endParaRPr lang="en-GB" sz="1900" spc="-50" dirty="0">
              <a:solidFill>
                <a:schemeClr val="tx1"/>
              </a:solidFill>
            </a:endParaRPr>
          </a:p>
          <a:p>
            <a:pPr>
              <a:lnSpc>
                <a:spcPts val="1800"/>
              </a:lnSpc>
              <a:defRPr/>
            </a:pPr>
            <a:r>
              <a:rPr lang="en-GB" spc="-50" dirty="0">
                <a:solidFill>
                  <a:schemeClr val="tx1"/>
                </a:solidFill>
              </a:rPr>
              <a:t>Some slides contain links to additional online content, these are indicated with an icon. </a:t>
            </a:r>
          </a:p>
          <a:p>
            <a:pPr>
              <a:lnSpc>
                <a:spcPts val="1800"/>
              </a:lnSpc>
              <a:spcAft>
                <a:spcPts val="300"/>
              </a:spcAft>
              <a:defRPr/>
            </a:pPr>
            <a:endParaRPr lang="en-GB" sz="2000" dirty="0">
              <a:solidFill>
                <a:schemeClr val="tx1"/>
              </a:solidFill>
            </a:endParaRPr>
          </a:p>
          <a:p>
            <a:pPr lvl="0">
              <a:lnSpc>
                <a:spcPts val="1800"/>
              </a:lnSpc>
              <a:defRPr/>
            </a:pPr>
            <a:r>
              <a:rPr lang="en-GB" spc="-50" dirty="0">
                <a:solidFill>
                  <a:schemeClr val="tx1"/>
                </a:solidFill>
              </a:rPr>
              <a:t>This presentation contains audio content. An icon will appear in the bottom right hand corner when it is  playing.</a:t>
            </a:r>
          </a:p>
        </p:txBody>
      </p:sp>
      <p:pic>
        <p:nvPicPr>
          <p:cNvPr id="17" name="Picture 16">
            <a:extLst>
              <a:ext uri="{FF2B5EF4-FFF2-40B4-BE49-F238E27FC236}">
                <a16:creationId xmlns:a16="http://schemas.microsoft.com/office/drawing/2014/main" id="{A4BC13BA-B94C-4F39-850E-7266CC969BE7}"/>
              </a:ext>
            </a:extLst>
          </p:cNvPr>
          <p:cNvPicPr>
            <a:picLocks noChangeAspect="1"/>
          </p:cNvPicPr>
          <p:nvPr/>
        </p:nvPicPr>
        <p:blipFill>
          <a:blip r:embed="rId5"/>
          <a:stretch>
            <a:fillRect/>
          </a:stretch>
        </p:blipFill>
        <p:spPr>
          <a:xfrm>
            <a:off x="5432598" y="5409734"/>
            <a:ext cx="612000" cy="612000"/>
          </a:xfrm>
          <a:prstGeom prst="rect">
            <a:avLst/>
          </a:prstGeom>
        </p:spPr>
      </p:pic>
      <p:pic>
        <p:nvPicPr>
          <p:cNvPr id="22" name="Picture 21">
            <a:hlinkClick r:id="rId6" action="ppaction://hlinksldjump"/>
            <a:extLst>
              <a:ext uri="{FF2B5EF4-FFF2-40B4-BE49-F238E27FC236}">
                <a16:creationId xmlns:a16="http://schemas.microsoft.com/office/drawing/2014/main" id="{7D57D225-2D3E-4FD6-855B-01C35AC06F17}"/>
              </a:ext>
            </a:extLst>
          </p:cNvPr>
          <p:cNvPicPr>
            <a:picLocks noChangeAspect="1"/>
          </p:cNvPicPr>
          <p:nvPr/>
        </p:nvPicPr>
        <p:blipFill>
          <a:blip r:embed="rId7"/>
          <a:stretch>
            <a:fillRect/>
          </a:stretch>
        </p:blipFill>
        <p:spPr>
          <a:xfrm>
            <a:off x="5432598" y="4624245"/>
            <a:ext cx="612000" cy="612000"/>
          </a:xfrm>
          <a:prstGeom prst="rect">
            <a:avLst/>
          </a:prstGeom>
        </p:spPr>
      </p:pic>
      <p:sp>
        <p:nvSpPr>
          <p:cNvPr id="8" name="Rectangle: Rounded Corners 7">
            <a:extLst>
              <a:ext uri="{FF2B5EF4-FFF2-40B4-BE49-F238E27FC236}">
                <a16:creationId xmlns:a16="http://schemas.microsoft.com/office/drawing/2014/main" id="{3F2C41C7-EC3C-4195-985A-6E1FE4EB7499}"/>
              </a:ext>
            </a:extLst>
          </p:cNvPr>
          <p:cNvSpPr/>
          <p:nvPr/>
        </p:nvSpPr>
        <p:spPr>
          <a:xfrm>
            <a:off x="6128356" y="4612746"/>
            <a:ext cx="2989943" cy="2259898"/>
          </a:xfrm>
          <a:prstGeom prst="roundRect">
            <a:avLst>
              <a:gd name="adj" fmla="val 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05502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38DBB08-39E3-4C61-91CF-6773D3C91DF0}"/>
              </a:ext>
            </a:extLst>
          </p:cNvPr>
          <p:cNvGrpSpPr/>
          <p:nvPr/>
        </p:nvGrpSpPr>
        <p:grpSpPr>
          <a:xfrm>
            <a:off x="1961568" y="2937038"/>
            <a:ext cx="1080000" cy="1080000"/>
            <a:chOff x="5556000" y="4656709"/>
            <a:chExt cx="1080000" cy="1080000"/>
          </a:xfrm>
        </p:grpSpPr>
        <p:sp>
          <p:nvSpPr>
            <p:cNvPr id="63" name="Oval 62">
              <a:extLst>
                <a:ext uri="{FF2B5EF4-FFF2-40B4-BE49-F238E27FC236}">
                  <a16:creationId xmlns:a16="http://schemas.microsoft.com/office/drawing/2014/main" id="{8998B394-4406-48D0-8787-54473F942FDD}"/>
                </a:ext>
              </a:extLst>
            </p:cNvPr>
            <p:cNvSpPr/>
            <p:nvPr/>
          </p:nvSpPr>
          <p:spPr>
            <a:xfrm>
              <a:off x="5556000" y="4656709"/>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A40348A6-1045-4449-B5E0-05FE45284BC3}"/>
                </a:ext>
              </a:extLst>
            </p:cNvPr>
            <p:cNvSpPr txBox="1"/>
            <p:nvPr/>
          </p:nvSpPr>
          <p:spPr>
            <a:xfrm>
              <a:off x="5556000" y="4774644"/>
              <a:ext cx="1080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dirty="0">
                  <a:ln>
                    <a:noFill/>
                  </a:ln>
                  <a:solidFill>
                    <a:srgbClr val="5E658D"/>
                  </a:solidFill>
                  <a:effectLst/>
                  <a:uLnTx/>
                  <a:uFillTx/>
                  <a:latin typeface="Calibri" panose="020F0502020204030204" pitchFamily="34" charset="0"/>
                  <a:ea typeface="+mn-ea"/>
                  <a:cs typeface="+mn-cs"/>
                </a:rPr>
                <a:t>Train planning standards</a:t>
              </a:r>
            </a:p>
          </p:txBody>
        </p:sp>
      </p:grpSp>
      <p:grpSp>
        <p:nvGrpSpPr>
          <p:cNvPr id="30" name="Group 29">
            <a:extLst>
              <a:ext uri="{FF2B5EF4-FFF2-40B4-BE49-F238E27FC236}">
                <a16:creationId xmlns:a16="http://schemas.microsoft.com/office/drawing/2014/main" id="{738EA860-F998-4292-BC85-6AB039D74F4D}"/>
              </a:ext>
            </a:extLst>
          </p:cNvPr>
          <p:cNvGrpSpPr/>
          <p:nvPr/>
        </p:nvGrpSpPr>
        <p:grpSpPr>
          <a:xfrm>
            <a:off x="5556000" y="1225859"/>
            <a:ext cx="1080000" cy="1110144"/>
            <a:chOff x="9314186" y="3496244"/>
            <a:chExt cx="1368000" cy="1406183"/>
          </a:xfrm>
        </p:grpSpPr>
        <p:sp>
          <p:nvSpPr>
            <p:cNvPr id="31" name="Oval 30">
              <a:extLst>
                <a:ext uri="{FF2B5EF4-FFF2-40B4-BE49-F238E27FC236}">
                  <a16:creationId xmlns:a16="http://schemas.microsoft.com/office/drawing/2014/main" id="{AFBA111C-9509-4AB8-93BD-E0F3629B9F3E}"/>
                </a:ext>
              </a:extLst>
            </p:cNvPr>
            <p:cNvSpPr/>
            <p:nvPr/>
          </p:nvSpPr>
          <p:spPr>
            <a:xfrm>
              <a:off x="9314186"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Graphic 31" descr="Gantt Chart outline">
              <a:extLst>
                <a:ext uri="{FF2B5EF4-FFF2-40B4-BE49-F238E27FC236}">
                  <a16:creationId xmlns:a16="http://schemas.microsoft.com/office/drawing/2014/main" id="{26EBA33A-57A4-4B9A-86B3-A7C8E8D2A3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503668" y="3913393"/>
              <a:ext cx="989034" cy="989034"/>
            </a:xfrm>
            <a:prstGeom prst="rect">
              <a:avLst/>
            </a:prstGeom>
          </p:spPr>
        </p:pic>
        <p:sp>
          <p:nvSpPr>
            <p:cNvPr id="33" name="TextBox 32">
              <a:extLst>
                <a:ext uri="{FF2B5EF4-FFF2-40B4-BE49-F238E27FC236}">
                  <a16:creationId xmlns:a16="http://schemas.microsoft.com/office/drawing/2014/main" id="{5489F0FF-43C9-4CDF-8B54-403BA79A16CB}"/>
                </a:ext>
              </a:extLst>
            </p:cNvPr>
            <p:cNvSpPr txBox="1"/>
            <p:nvPr/>
          </p:nvSpPr>
          <p:spPr>
            <a:xfrm>
              <a:off x="9353630" y="3611965"/>
              <a:ext cx="1289115" cy="4678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E658D"/>
                  </a:solidFill>
                  <a:effectLst/>
                  <a:uLnTx/>
                  <a:uFillTx/>
                  <a:latin typeface="Calibri" panose="020F0502020204030204"/>
                  <a:ea typeface="+mn-ea"/>
                  <a:cs typeface="+mn-cs"/>
                </a:rPr>
                <a:t>Planning</a:t>
              </a:r>
            </a:p>
          </p:txBody>
        </p:sp>
      </p:grpSp>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grpSp>
        <p:nvGrpSpPr>
          <p:cNvPr id="34" name="Group 33">
            <a:extLst>
              <a:ext uri="{FF2B5EF4-FFF2-40B4-BE49-F238E27FC236}">
                <a16:creationId xmlns:a16="http://schemas.microsoft.com/office/drawing/2014/main" id="{5B4FEA4F-A78C-4BE3-BA0D-A2F994D6840E}"/>
              </a:ext>
            </a:extLst>
          </p:cNvPr>
          <p:cNvGrpSpPr/>
          <p:nvPr/>
        </p:nvGrpSpPr>
        <p:grpSpPr>
          <a:xfrm>
            <a:off x="4356528" y="2937038"/>
            <a:ext cx="1080000" cy="1080000"/>
            <a:chOff x="5556000" y="4656709"/>
            <a:chExt cx="1080000" cy="1080000"/>
          </a:xfrm>
        </p:grpSpPr>
        <p:sp>
          <p:nvSpPr>
            <p:cNvPr id="35" name="Oval 34">
              <a:extLst>
                <a:ext uri="{FF2B5EF4-FFF2-40B4-BE49-F238E27FC236}">
                  <a16:creationId xmlns:a16="http://schemas.microsoft.com/office/drawing/2014/main" id="{B4736483-321D-449F-A126-C1E24A28C0A2}"/>
                </a:ext>
              </a:extLst>
            </p:cNvPr>
            <p:cNvSpPr/>
            <p:nvPr/>
          </p:nvSpPr>
          <p:spPr>
            <a:xfrm>
              <a:off x="5556000" y="4656709"/>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36D113-3AA4-40FE-AD66-30A10B75E765}"/>
                </a:ext>
              </a:extLst>
            </p:cNvPr>
            <p:cNvSpPr txBox="1"/>
            <p:nvPr/>
          </p:nvSpPr>
          <p:spPr>
            <a:xfrm>
              <a:off x="5556000" y="4774644"/>
              <a:ext cx="1080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dirty="0">
                  <a:ln>
                    <a:noFill/>
                  </a:ln>
                  <a:solidFill>
                    <a:srgbClr val="5E658D"/>
                  </a:solidFill>
                  <a:effectLst/>
                  <a:uLnTx/>
                  <a:uFillTx/>
                  <a:latin typeface="Calibri" panose="020F0502020204030204" pitchFamily="34" charset="0"/>
                  <a:ea typeface="+mn-ea"/>
                  <a:cs typeface="+mn-cs"/>
                </a:rPr>
                <a:t>Industry data standards </a:t>
              </a:r>
            </a:p>
          </p:txBody>
        </p:sp>
      </p:grpSp>
      <p:grpSp>
        <p:nvGrpSpPr>
          <p:cNvPr id="41" name="Group 40">
            <a:extLst>
              <a:ext uri="{FF2B5EF4-FFF2-40B4-BE49-F238E27FC236}">
                <a16:creationId xmlns:a16="http://schemas.microsoft.com/office/drawing/2014/main" id="{FF77C735-05A2-4D88-9202-2554B5298D63}"/>
              </a:ext>
            </a:extLst>
          </p:cNvPr>
          <p:cNvGrpSpPr/>
          <p:nvPr/>
        </p:nvGrpSpPr>
        <p:grpSpPr>
          <a:xfrm>
            <a:off x="9146448" y="2937038"/>
            <a:ext cx="1080000" cy="1080000"/>
            <a:chOff x="5556000" y="4656709"/>
            <a:chExt cx="1080000" cy="1080000"/>
          </a:xfrm>
        </p:grpSpPr>
        <p:sp>
          <p:nvSpPr>
            <p:cNvPr id="42" name="Oval 41">
              <a:extLst>
                <a:ext uri="{FF2B5EF4-FFF2-40B4-BE49-F238E27FC236}">
                  <a16:creationId xmlns:a16="http://schemas.microsoft.com/office/drawing/2014/main" id="{DC616CA2-7479-47F1-9DE3-3369E38EF76B}"/>
                </a:ext>
              </a:extLst>
            </p:cNvPr>
            <p:cNvSpPr/>
            <p:nvPr/>
          </p:nvSpPr>
          <p:spPr>
            <a:xfrm>
              <a:off x="5556000" y="4656709"/>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BFD4281-DDAC-49C7-B0A3-477835B11227}"/>
                </a:ext>
              </a:extLst>
            </p:cNvPr>
            <p:cNvSpPr txBox="1"/>
            <p:nvPr/>
          </p:nvSpPr>
          <p:spPr>
            <a:xfrm>
              <a:off x="5556000" y="4774644"/>
              <a:ext cx="1080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dirty="0">
                  <a:ln>
                    <a:noFill/>
                  </a:ln>
                  <a:solidFill>
                    <a:srgbClr val="5E658D"/>
                  </a:solidFill>
                  <a:effectLst/>
                  <a:uLnTx/>
                  <a:uFillTx/>
                  <a:latin typeface="Calibri" panose="020F0502020204030204" pitchFamily="34" charset="0"/>
                  <a:ea typeface="+mn-ea"/>
                  <a:cs typeface="+mn-cs"/>
                </a:rPr>
                <a:t>Unique train identifiers</a:t>
              </a:r>
            </a:p>
          </p:txBody>
        </p:sp>
      </p:grpSp>
      <p:grpSp>
        <p:nvGrpSpPr>
          <p:cNvPr id="45" name="Group 44">
            <a:extLst>
              <a:ext uri="{FF2B5EF4-FFF2-40B4-BE49-F238E27FC236}">
                <a16:creationId xmlns:a16="http://schemas.microsoft.com/office/drawing/2014/main" id="{F2784288-27CD-47D1-B0F9-B94D2D65C704}"/>
              </a:ext>
            </a:extLst>
          </p:cNvPr>
          <p:cNvGrpSpPr/>
          <p:nvPr/>
        </p:nvGrpSpPr>
        <p:grpSpPr>
          <a:xfrm>
            <a:off x="6751488" y="2937038"/>
            <a:ext cx="1080000" cy="1080000"/>
            <a:chOff x="5556000" y="4656709"/>
            <a:chExt cx="1080000" cy="1080000"/>
          </a:xfrm>
        </p:grpSpPr>
        <p:sp>
          <p:nvSpPr>
            <p:cNvPr id="49" name="Oval 48">
              <a:extLst>
                <a:ext uri="{FF2B5EF4-FFF2-40B4-BE49-F238E27FC236}">
                  <a16:creationId xmlns:a16="http://schemas.microsoft.com/office/drawing/2014/main" id="{D389FB18-7441-4A57-BAB6-30C7BB9E6B68}"/>
                </a:ext>
              </a:extLst>
            </p:cNvPr>
            <p:cNvSpPr/>
            <p:nvPr/>
          </p:nvSpPr>
          <p:spPr>
            <a:xfrm>
              <a:off x="5556000" y="4656709"/>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469267FF-F973-4A68-ADA8-7273445973D0}"/>
                </a:ext>
              </a:extLst>
            </p:cNvPr>
            <p:cNvSpPr txBox="1"/>
            <p:nvPr/>
          </p:nvSpPr>
          <p:spPr>
            <a:xfrm>
              <a:off x="5556000" y="4774644"/>
              <a:ext cx="1080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dirty="0">
                  <a:ln>
                    <a:noFill/>
                  </a:ln>
                  <a:solidFill>
                    <a:srgbClr val="5E658D"/>
                  </a:solidFill>
                  <a:effectLst/>
                  <a:uLnTx/>
                  <a:uFillTx/>
                  <a:latin typeface="Calibri" panose="020F0502020204030204" pitchFamily="34" charset="0"/>
                  <a:ea typeface="+mn-ea"/>
                  <a:cs typeface="+mn-cs"/>
                </a:rPr>
                <a:t>Very Short Term Planning </a:t>
              </a:r>
            </a:p>
          </p:txBody>
        </p:sp>
      </p:grpSp>
      <p:grpSp>
        <p:nvGrpSpPr>
          <p:cNvPr id="22" name="Group 21">
            <a:extLst>
              <a:ext uri="{FF2B5EF4-FFF2-40B4-BE49-F238E27FC236}">
                <a16:creationId xmlns:a16="http://schemas.microsoft.com/office/drawing/2014/main" id="{B3B01B0E-8464-4677-AEFD-A355EB8BF8AF}"/>
              </a:ext>
            </a:extLst>
          </p:cNvPr>
          <p:cNvGrpSpPr/>
          <p:nvPr/>
        </p:nvGrpSpPr>
        <p:grpSpPr>
          <a:xfrm>
            <a:off x="7291489" y="4017041"/>
            <a:ext cx="2398945" cy="1597962"/>
            <a:chOff x="7291489" y="4017041"/>
            <a:chExt cx="2398945" cy="1597962"/>
          </a:xfrm>
        </p:grpSpPr>
        <p:sp>
          <p:nvSpPr>
            <p:cNvPr id="73" name="Right Brace 72">
              <a:extLst>
                <a:ext uri="{FF2B5EF4-FFF2-40B4-BE49-F238E27FC236}">
                  <a16:creationId xmlns:a16="http://schemas.microsoft.com/office/drawing/2014/main" id="{A5BEA224-7156-47C0-B0DA-51FC32908ADD}"/>
                </a:ext>
              </a:extLst>
            </p:cNvPr>
            <p:cNvSpPr/>
            <p:nvPr/>
          </p:nvSpPr>
          <p:spPr>
            <a:xfrm rot="16200000" flipH="1">
              <a:off x="8232533" y="3075997"/>
              <a:ext cx="516857" cy="2398945"/>
            </a:xfrm>
            <a:prstGeom prst="rightBrace">
              <a:avLst>
                <a:gd name="adj1" fmla="val 0"/>
                <a:gd name="adj2" fmla="val 50000"/>
              </a:avLst>
            </a:prstGeom>
            <a:ln w="38100" cap="rnd">
              <a:solidFill>
                <a:schemeClr val="tx1"/>
              </a:solidFill>
              <a:round/>
              <a:headEnd type="triangle"/>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FFC50734-A09E-4F8E-A256-C684DEF2E3A9}"/>
                </a:ext>
              </a:extLst>
            </p:cNvPr>
            <p:cNvGrpSpPr/>
            <p:nvPr/>
          </p:nvGrpSpPr>
          <p:grpSpPr>
            <a:xfrm>
              <a:off x="7948968" y="4535003"/>
              <a:ext cx="1080000" cy="1080000"/>
              <a:chOff x="5556000" y="4656709"/>
              <a:chExt cx="1080000" cy="1080000"/>
            </a:xfrm>
          </p:grpSpPr>
          <p:sp>
            <p:nvSpPr>
              <p:cNvPr id="68" name="Oval 67">
                <a:extLst>
                  <a:ext uri="{FF2B5EF4-FFF2-40B4-BE49-F238E27FC236}">
                    <a16:creationId xmlns:a16="http://schemas.microsoft.com/office/drawing/2014/main" id="{A204BFC0-C243-45BD-AF4F-555C0E525EE3}"/>
                  </a:ext>
                </a:extLst>
              </p:cNvPr>
              <p:cNvSpPr/>
              <p:nvPr/>
            </p:nvSpPr>
            <p:spPr>
              <a:xfrm>
                <a:off x="5556000" y="4656709"/>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1FD37B5F-0B70-402D-BD86-75B23094444F}"/>
                  </a:ext>
                </a:extLst>
              </p:cNvPr>
              <p:cNvSpPr txBox="1"/>
              <p:nvPr/>
            </p:nvSpPr>
            <p:spPr>
              <a:xfrm>
                <a:off x="5556000" y="4867615"/>
                <a:ext cx="1080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70" normalizeH="0" baseline="0" noProof="0" dirty="0">
                    <a:ln>
                      <a:noFill/>
                    </a:ln>
                    <a:solidFill>
                      <a:srgbClr val="5E658D"/>
                    </a:solidFill>
                    <a:effectLst/>
                    <a:uLnTx/>
                    <a:uFillTx/>
                    <a:latin typeface="Calibri" panose="020F0502020204030204" pitchFamily="34" charset="0"/>
                    <a:ea typeface="+mn-ea"/>
                    <a:cs typeface="+mn-cs"/>
                  </a:rPr>
                  <a:t>V/TC&amp;C SIC</a:t>
                </a:r>
              </a:p>
            </p:txBody>
          </p:sp>
        </p:grpSp>
      </p:grpSp>
      <p:grpSp>
        <p:nvGrpSpPr>
          <p:cNvPr id="19" name="Group 18">
            <a:extLst>
              <a:ext uri="{FF2B5EF4-FFF2-40B4-BE49-F238E27FC236}">
                <a16:creationId xmlns:a16="http://schemas.microsoft.com/office/drawing/2014/main" id="{18003290-79D0-4A15-A5E6-D4E36469D712}"/>
              </a:ext>
            </a:extLst>
          </p:cNvPr>
          <p:cNvGrpSpPr/>
          <p:nvPr/>
        </p:nvGrpSpPr>
        <p:grpSpPr>
          <a:xfrm>
            <a:off x="1961568" y="4017038"/>
            <a:ext cx="1080000" cy="1597965"/>
            <a:chOff x="1961568" y="4017038"/>
            <a:chExt cx="1080000" cy="1597965"/>
          </a:xfrm>
        </p:grpSpPr>
        <p:sp>
          <p:nvSpPr>
            <p:cNvPr id="60" name="Oval 59">
              <a:extLst>
                <a:ext uri="{FF2B5EF4-FFF2-40B4-BE49-F238E27FC236}">
                  <a16:creationId xmlns:a16="http://schemas.microsoft.com/office/drawing/2014/main" id="{F439B733-8357-4408-962C-56A68D8614FE}"/>
                </a:ext>
              </a:extLst>
            </p:cNvPr>
            <p:cNvSpPr/>
            <p:nvPr/>
          </p:nvSpPr>
          <p:spPr>
            <a:xfrm>
              <a:off x="1961568" y="4535003"/>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E658D"/>
                  </a:solidFill>
                  <a:effectLst/>
                  <a:uLnTx/>
                  <a:uFillTx/>
                  <a:latin typeface="Calibri" panose="020F0502020204030204"/>
                  <a:ea typeface="+mn-ea"/>
                  <a:cs typeface="+mn-cs"/>
                </a:rPr>
                <a:t>ITTS</a:t>
              </a:r>
            </a:p>
          </p:txBody>
        </p:sp>
        <p:cxnSp>
          <p:nvCxnSpPr>
            <p:cNvPr id="71" name="Straight Arrow Connector 70">
              <a:extLst>
                <a:ext uri="{FF2B5EF4-FFF2-40B4-BE49-F238E27FC236}">
                  <a16:creationId xmlns:a16="http://schemas.microsoft.com/office/drawing/2014/main" id="{59C95D60-FD53-4486-9144-0C977283D66F}"/>
                </a:ext>
              </a:extLst>
            </p:cNvPr>
            <p:cNvCxnSpPr>
              <a:cxnSpLocks/>
              <a:stCxn id="60" idx="0"/>
              <a:endCxn id="63" idx="4"/>
            </p:cNvCxnSpPr>
            <p:nvPr/>
          </p:nvCxnSpPr>
          <p:spPr>
            <a:xfrm flipV="1">
              <a:off x="2501568" y="4017038"/>
              <a:ext cx="0" cy="517965"/>
            </a:xfrm>
            <a:prstGeom prst="straightConnector1">
              <a:avLst/>
            </a:prstGeom>
            <a:ln w="38100">
              <a:solidFill>
                <a:schemeClr val="tx1"/>
              </a:solidFill>
              <a:tailEnd type="triangle" w="med" len="med"/>
            </a:ln>
            <a:effectLst/>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7BD9166-1ED9-4B89-8AC2-61351D1B4A96}"/>
              </a:ext>
            </a:extLst>
          </p:cNvPr>
          <p:cNvGrpSpPr/>
          <p:nvPr/>
        </p:nvGrpSpPr>
        <p:grpSpPr>
          <a:xfrm>
            <a:off x="4358117" y="4017038"/>
            <a:ext cx="1080000" cy="1597965"/>
            <a:chOff x="4358117" y="4017038"/>
            <a:chExt cx="1080000" cy="1597965"/>
          </a:xfrm>
        </p:grpSpPr>
        <p:grpSp>
          <p:nvGrpSpPr>
            <p:cNvPr id="64" name="Group 63">
              <a:extLst>
                <a:ext uri="{FF2B5EF4-FFF2-40B4-BE49-F238E27FC236}">
                  <a16:creationId xmlns:a16="http://schemas.microsoft.com/office/drawing/2014/main" id="{12EA9076-3E1E-474D-9FD9-1CC34042C16C}"/>
                </a:ext>
              </a:extLst>
            </p:cNvPr>
            <p:cNvGrpSpPr/>
            <p:nvPr/>
          </p:nvGrpSpPr>
          <p:grpSpPr>
            <a:xfrm>
              <a:off x="4358117" y="4535003"/>
              <a:ext cx="1080000" cy="1080000"/>
              <a:chOff x="5556000" y="4656709"/>
              <a:chExt cx="1080000" cy="1080000"/>
            </a:xfrm>
          </p:grpSpPr>
          <p:sp>
            <p:nvSpPr>
              <p:cNvPr id="65" name="Oval 64">
                <a:extLst>
                  <a:ext uri="{FF2B5EF4-FFF2-40B4-BE49-F238E27FC236}">
                    <a16:creationId xmlns:a16="http://schemas.microsoft.com/office/drawing/2014/main" id="{BAB29C39-3F9B-429F-B1D0-D22F4EF5AB46}"/>
                  </a:ext>
                </a:extLst>
              </p:cNvPr>
              <p:cNvSpPr/>
              <p:nvPr/>
            </p:nvSpPr>
            <p:spPr>
              <a:xfrm>
                <a:off x="5556000" y="4656709"/>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6FF59826-AD6F-44E0-9B7A-E470F0F98499}"/>
                  </a:ext>
                </a:extLst>
              </p:cNvPr>
              <p:cNvSpPr txBox="1"/>
              <p:nvPr/>
            </p:nvSpPr>
            <p:spPr>
              <a:xfrm>
                <a:off x="5556000" y="4965876"/>
                <a:ext cx="1080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dirty="0">
                    <a:ln>
                      <a:noFill/>
                    </a:ln>
                    <a:solidFill>
                      <a:srgbClr val="5E658D"/>
                    </a:solidFill>
                    <a:effectLst/>
                    <a:uLnTx/>
                    <a:uFillTx/>
                    <a:latin typeface="Calibri" panose="020F0502020204030204" pitchFamily="34" charset="0"/>
                    <a:ea typeface="+mn-ea"/>
                    <a:cs typeface="+mn-cs"/>
                  </a:rPr>
                  <a:t>DI SIC</a:t>
                </a:r>
              </a:p>
            </p:txBody>
          </p:sp>
        </p:grpSp>
        <p:cxnSp>
          <p:nvCxnSpPr>
            <p:cNvPr id="72" name="Straight Arrow Connector 71">
              <a:extLst>
                <a:ext uri="{FF2B5EF4-FFF2-40B4-BE49-F238E27FC236}">
                  <a16:creationId xmlns:a16="http://schemas.microsoft.com/office/drawing/2014/main" id="{4690AEAC-581C-4536-A8AD-0792C6D0C3FE}"/>
                </a:ext>
              </a:extLst>
            </p:cNvPr>
            <p:cNvCxnSpPr>
              <a:cxnSpLocks/>
              <a:stCxn id="65" idx="0"/>
              <a:endCxn id="35" idx="4"/>
            </p:cNvCxnSpPr>
            <p:nvPr/>
          </p:nvCxnSpPr>
          <p:spPr>
            <a:xfrm flipH="1" flipV="1">
              <a:off x="4896528" y="4017038"/>
              <a:ext cx="1589" cy="517965"/>
            </a:xfrm>
            <a:prstGeom prst="straightConnector1">
              <a:avLst/>
            </a:prstGeom>
            <a:ln w="38100">
              <a:solidFill>
                <a:schemeClr val="tx1"/>
              </a:solidFill>
              <a:tailEnd type="triangle" w="med" len="med"/>
            </a:ln>
            <a:effectLst/>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79F01B63-272C-4A1A-ACCD-0F27B1559EAD}"/>
              </a:ext>
            </a:extLst>
          </p:cNvPr>
          <p:cNvGrpSpPr/>
          <p:nvPr/>
        </p:nvGrpSpPr>
        <p:grpSpPr>
          <a:xfrm>
            <a:off x="11290478" y="5979459"/>
            <a:ext cx="718645" cy="721378"/>
            <a:chOff x="1299585" y="280862"/>
            <a:chExt cx="720000" cy="720000"/>
          </a:xfrm>
          <a:effectLst>
            <a:glow rad="38100">
              <a:schemeClr val="bg1"/>
            </a:glow>
          </a:effectLst>
        </p:grpSpPr>
        <p:sp>
          <p:nvSpPr>
            <p:cNvPr id="46" name="Rectangle: Rounded Corners 45">
              <a:extLst>
                <a:ext uri="{FF2B5EF4-FFF2-40B4-BE49-F238E27FC236}">
                  <a16:creationId xmlns:a16="http://schemas.microsoft.com/office/drawing/2014/main" id="{A9F58971-A8DC-4038-AC0A-64E9424F6605}"/>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0" name="Picture 49" descr="A picture containing outdoor object&#10;&#10;Description automatically generated">
              <a:extLst>
                <a:ext uri="{FF2B5EF4-FFF2-40B4-BE49-F238E27FC236}">
                  <a16:creationId xmlns:a16="http://schemas.microsoft.com/office/drawing/2014/main" id="{56C4BD70-C21D-4C29-AB52-22501119A2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pic>
        <p:nvPicPr>
          <p:cNvPr id="4" name="Audio 3">
            <a:hlinkClick r:id="" action="ppaction://media"/>
            <a:extLst>
              <a:ext uri="{FF2B5EF4-FFF2-40B4-BE49-F238E27FC236}">
                <a16:creationId xmlns:a16="http://schemas.microsoft.com/office/drawing/2014/main" id="{9B982729-C81E-4B52-BB36-5D91396862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cxnSp>
        <p:nvCxnSpPr>
          <p:cNvPr id="3" name="Connector: Elbow 2">
            <a:extLst>
              <a:ext uri="{FF2B5EF4-FFF2-40B4-BE49-F238E27FC236}">
                <a16:creationId xmlns:a16="http://schemas.microsoft.com/office/drawing/2014/main" id="{0030C0C4-4E91-4790-BA2D-E6116F649A54}"/>
              </a:ext>
            </a:extLst>
          </p:cNvPr>
          <p:cNvCxnSpPr>
            <a:stCxn id="32" idx="2"/>
            <a:endCxn id="63" idx="0"/>
          </p:cNvCxnSpPr>
          <p:nvPr/>
        </p:nvCxnSpPr>
        <p:spPr>
          <a:xfrm rot="5400000">
            <a:off x="3998267" y="839305"/>
            <a:ext cx="601035" cy="3594431"/>
          </a:xfrm>
          <a:prstGeom prst="bentConnector3">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46710EF7-5308-4818-9B5F-D23DDE15EC69}"/>
              </a:ext>
            </a:extLst>
          </p:cNvPr>
          <p:cNvCxnSpPr>
            <a:cxnSpLocks/>
            <a:stCxn id="32" idx="2"/>
            <a:endCxn id="35" idx="0"/>
          </p:cNvCxnSpPr>
          <p:nvPr/>
        </p:nvCxnSpPr>
        <p:spPr>
          <a:xfrm rot="5400000">
            <a:off x="5195747" y="2036785"/>
            <a:ext cx="601035" cy="1199471"/>
          </a:xfrm>
          <a:prstGeom prst="bentConnector3">
            <a:avLst>
              <a:gd name="adj1"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DF25037C-1DDF-469A-AD22-8178CAF3B2A3}"/>
              </a:ext>
            </a:extLst>
          </p:cNvPr>
          <p:cNvCxnSpPr>
            <a:cxnSpLocks/>
            <a:stCxn id="32" idx="2"/>
            <a:endCxn id="49" idx="0"/>
          </p:cNvCxnSpPr>
          <p:nvPr/>
        </p:nvCxnSpPr>
        <p:spPr>
          <a:xfrm rot="16200000" flipH="1">
            <a:off x="6393226" y="2038775"/>
            <a:ext cx="601035" cy="1195489"/>
          </a:xfrm>
          <a:prstGeom prst="bentConnector3">
            <a:avLst>
              <a:gd name="adj1"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F752C44B-E3F5-498D-88D7-16DF693BB118}"/>
              </a:ext>
            </a:extLst>
          </p:cNvPr>
          <p:cNvCxnSpPr>
            <a:cxnSpLocks/>
            <a:stCxn id="32" idx="2"/>
            <a:endCxn id="42" idx="0"/>
          </p:cNvCxnSpPr>
          <p:nvPr/>
        </p:nvCxnSpPr>
        <p:spPr>
          <a:xfrm rot="16200000" flipH="1">
            <a:off x="7590706" y="841295"/>
            <a:ext cx="601035" cy="3590449"/>
          </a:xfrm>
          <a:prstGeom prst="bentConnector3">
            <a:avLst>
              <a:gd name="adj1" fmla="val 50000"/>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620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113790">
        <p159:morph option="byObject"/>
      </p:transition>
    </mc:Choice>
    <mc:Fallback xmlns="">
      <p:transition spd="slow" advClick="0" advTm="113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2" presetClass="entr" presetSubtype="1" fill="hold" nodeType="afterEffect">
                                  <p:stCondLst>
                                    <p:cond delay="8999"/>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childTnLst>
                          </p:cTn>
                        </p:par>
                        <p:par>
                          <p:cTn id="11" fill="hold">
                            <p:stCondLst>
                              <p:cond delay="100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par>
                          <p:cTn id="15" fill="hold">
                            <p:stCondLst>
                              <p:cond delay="11000"/>
                            </p:stCondLst>
                            <p:childTnLst>
                              <p:par>
                                <p:cTn id="16" presetID="42"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12000"/>
                            </p:stCondLst>
                            <p:childTnLst>
                              <p:par>
                                <p:cTn id="22" presetID="22" presetClass="entr" presetSubtype="1" fill="hold" nodeType="afterEffect">
                                  <p:stCondLst>
                                    <p:cond delay="3000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1000"/>
                                        <p:tgtEl>
                                          <p:spTgt spid="47"/>
                                        </p:tgtEl>
                                      </p:cBhvr>
                                    </p:animEffect>
                                  </p:childTnLst>
                                </p:cTn>
                              </p:par>
                            </p:childTnLst>
                          </p:cTn>
                        </p:par>
                        <p:par>
                          <p:cTn id="25" fill="hold">
                            <p:stCondLst>
                              <p:cond delay="43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childTnLst>
                                </p:cTn>
                              </p:par>
                            </p:childTnLst>
                          </p:cTn>
                        </p:par>
                        <p:par>
                          <p:cTn id="29" fill="hold">
                            <p:stCondLst>
                              <p:cond delay="44000"/>
                            </p:stCondLst>
                            <p:childTnLst>
                              <p:par>
                                <p:cTn id="30" presetID="42"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par>
                          <p:cTn id="35" fill="hold">
                            <p:stCondLst>
                              <p:cond delay="45000"/>
                            </p:stCondLst>
                            <p:childTnLst>
                              <p:par>
                                <p:cTn id="36" presetID="22" presetClass="entr" presetSubtype="1" fill="hold" nodeType="afterEffect">
                                  <p:stCondLst>
                                    <p:cond delay="24700"/>
                                  </p:stCondLst>
                                  <p:childTnLst>
                                    <p:set>
                                      <p:cBhvr>
                                        <p:cTn id="37" dur="1" fill="hold">
                                          <p:stCondLst>
                                            <p:cond delay="0"/>
                                          </p:stCondLst>
                                        </p:cTn>
                                        <p:tgtEl>
                                          <p:spTgt spid="48"/>
                                        </p:tgtEl>
                                        <p:attrNameLst>
                                          <p:attrName>style.visibility</p:attrName>
                                        </p:attrNameLst>
                                      </p:cBhvr>
                                      <p:to>
                                        <p:strVal val="visible"/>
                                      </p:to>
                                    </p:set>
                                    <p:animEffect transition="in" filter="wipe(up)">
                                      <p:cBhvr>
                                        <p:cTn id="38" dur="1000"/>
                                        <p:tgtEl>
                                          <p:spTgt spid="48"/>
                                        </p:tgtEl>
                                      </p:cBhvr>
                                    </p:animEffect>
                                  </p:childTnLst>
                                </p:cTn>
                              </p:par>
                            </p:childTnLst>
                          </p:cTn>
                        </p:par>
                        <p:par>
                          <p:cTn id="39" fill="hold">
                            <p:stCondLst>
                              <p:cond delay="70700"/>
                            </p:stCondLst>
                            <p:childTnLst>
                              <p:par>
                                <p:cTn id="40" presetID="10" presetClass="entr" presetSubtype="0" fill="hold"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childTnLst>
                                </p:cTn>
                              </p:par>
                            </p:childTnLst>
                          </p:cTn>
                        </p:par>
                        <p:par>
                          <p:cTn id="43" fill="hold">
                            <p:stCondLst>
                              <p:cond delay="71700"/>
                            </p:stCondLst>
                            <p:childTnLst>
                              <p:par>
                                <p:cTn id="44" presetID="22" presetClass="entr" presetSubtype="1"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up)">
                                      <p:cBhvr>
                                        <p:cTn id="46" dur="1000"/>
                                        <p:tgtEl>
                                          <p:spTgt spid="53"/>
                                        </p:tgtEl>
                                      </p:cBhvr>
                                    </p:animEffect>
                                  </p:childTnLst>
                                </p:cTn>
                              </p:par>
                            </p:childTnLst>
                          </p:cTn>
                        </p:par>
                        <p:par>
                          <p:cTn id="47" fill="hold">
                            <p:stCondLst>
                              <p:cond delay="72700"/>
                            </p:stCondLst>
                            <p:childTnLst>
                              <p:par>
                                <p:cTn id="48" presetID="10" presetClass="entr" presetSubtype="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1000"/>
                                        <p:tgtEl>
                                          <p:spTgt spid="41"/>
                                        </p:tgtEl>
                                      </p:cBhvr>
                                    </p:animEffect>
                                  </p:childTnLst>
                                </p:cTn>
                              </p:par>
                            </p:childTnLst>
                          </p:cTn>
                        </p:par>
                        <p:par>
                          <p:cTn id="51" fill="hold">
                            <p:stCondLst>
                              <p:cond delay="73700"/>
                            </p:stCondLst>
                            <p:childTnLst>
                              <p:par>
                                <p:cTn id="52" presetID="42"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grpSp>
        <p:nvGrpSpPr>
          <p:cNvPr id="10" name="Group 9">
            <a:extLst>
              <a:ext uri="{FF2B5EF4-FFF2-40B4-BE49-F238E27FC236}">
                <a16:creationId xmlns:a16="http://schemas.microsoft.com/office/drawing/2014/main" id="{08DC0F68-9DFA-40A1-80DD-17FDA60BF751}"/>
              </a:ext>
            </a:extLst>
          </p:cNvPr>
          <p:cNvGrpSpPr/>
          <p:nvPr/>
        </p:nvGrpSpPr>
        <p:grpSpPr>
          <a:xfrm>
            <a:off x="2193814" y="2158907"/>
            <a:ext cx="7804371" cy="949569"/>
            <a:chOff x="2193814" y="2706231"/>
            <a:chExt cx="7804371" cy="949569"/>
          </a:xfrm>
        </p:grpSpPr>
        <p:sp>
          <p:nvSpPr>
            <p:cNvPr id="2" name="Right Brace 1">
              <a:extLst>
                <a:ext uri="{FF2B5EF4-FFF2-40B4-BE49-F238E27FC236}">
                  <a16:creationId xmlns:a16="http://schemas.microsoft.com/office/drawing/2014/main" id="{75AFF514-5082-428F-9523-983205CEA5EE}"/>
                </a:ext>
              </a:extLst>
            </p:cNvPr>
            <p:cNvSpPr/>
            <p:nvPr/>
          </p:nvSpPr>
          <p:spPr>
            <a:xfrm rot="16200000">
              <a:off x="5621215" y="-721170"/>
              <a:ext cx="949569" cy="7804371"/>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8A0CA77-7AEA-4EE9-8851-719B963F37DB}"/>
                </a:ext>
              </a:extLst>
            </p:cNvPr>
            <p:cNvCxnSpPr>
              <a:cxnSpLocks/>
            </p:cNvCxnSpPr>
            <p:nvPr/>
          </p:nvCxnSpPr>
          <p:spPr>
            <a:xfrm>
              <a:off x="6097599" y="3110677"/>
              <a:ext cx="0" cy="545123"/>
            </a:xfrm>
            <a:prstGeom prst="line">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C6089DA-3D8C-4EAF-A939-F0F3F6E06714}"/>
              </a:ext>
            </a:extLst>
          </p:cNvPr>
          <p:cNvGrpSpPr/>
          <p:nvPr/>
        </p:nvGrpSpPr>
        <p:grpSpPr>
          <a:xfrm>
            <a:off x="1653814" y="2948920"/>
            <a:ext cx="1080000" cy="1080000"/>
            <a:chOff x="1509814" y="3291151"/>
            <a:chExt cx="1368000" cy="1368000"/>
          </a:xfrm>
          <a:solidFill>
            <a:schemeClr val="bg1"/>
          </a:solidFill>
        </p:grpSpPr>
        <p:sp>
          <p:nvSpPr>
            <p:cNvPr id="50" name="Oval 49">
              <a:extLst>
                <a:ext uri="{FF2B5EF4-FFF2-40B4-BE49-F238E27FC236}">
                  <a16:creationId xmlns:a16="http://schemas.microsoft.com/office/drawing/2014/main" id="{5A4D4CEB-9658-452E-A8E2-03036EB5BC71}"/>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5D4996D-2BCA-43F7-AF63-88D96F5C7A15}"/>
                </a:ext>
              </a:extLst>
            </p:cNvPr>
            <p:cNvSpPr txBox="1"/>
            <p:nvPr/>
          </p:nvSpPr>
          <p:spPr>
            <a:xfrm>
              <a:off x="1549257" y="3682764"/>
              <a:ext cx="1289115"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E658D"/>
                  </a:solidFill>
                  <a:effectLst/>
                  <a:uLnTx/>
                  <a:uFillTx/>
                  <a:latin typeface="Calibri" panose="020F0502020204030204"/>
                  <a:ea typeface="+mn-ea"/>
                  <a:cs typeface="+mn-cs"/>
                </a:rPr>
                <a:t>NTSNs</a:t>
              </a:r>
            </a:p>
          </p:txBody>
        </p:sp>
      </p:grpSp>
      <p:grpSp>
        <p:nvGrpSpPr>
          <p:cNvPr id="26" name="Group 25">
            <a:extLst>
              <a:ext uri="{FF2B5EF4-FFF2-40B4-BE49-F238E27FC236}">
                <a16:creationId xmlns:a16="http://schemas.microsoft.com/office/drawing/2014/main" id="{768BBADD-6BD4-4800-85DA-D853DF073312}"/>
              </a:ext>
            </a:extLst>
          </p:cNvPr>
          <p:cNvGrpSpPr/>
          <p:nvPr/>
        </p:nvGrpSpPr>
        <p:grpSpPr>
          <a:xfrm>
            <a:off x="11290478" y="5979459"/>
            <a:ext cx="718645" cy="721378"/>
            <a:chOff x="1299585" y="280862"/>
            <a:chExt cx="720000" cy="720000"/>
          </a:xfrm>
          <a:effectLst>
            <a:glow rad="38100">
              <a:schemeClr val="bg1"/>
            </a:glow>
          </a:effectLst>
        </p:grpSpPr>
        <p:sp>
          <p:nvSpPr>
            <p:cNvPr id="27" name="Rectangle: Rounded Corners 26">
              <a:extLst>
                <a:ext uri="{FF2B5EF4-FFF2-40B4-BE49-F238E27FC236}">
                  <a16:creationId xmlns:a16="http://schemas.microsoft.com/office/drawing/2014/main" id="{E2BFDBE6-F7D9-4BA7-B80E-3AA639A3F718}"/>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picture containing outdoor object&#10;&#10;Description automatically generated">
              <a:extLst>
                <a:ext uri="{FF2B5EF4-FFF2-40B4-BE49-F238E27FC236}">
                  <a16:creationId xmlns:a16="http://schemas.microsoft.com/office/drawing/2014/main" id="{8F61E7D2-9F01-4CB9-948B-D4EACBF59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grpSp>
        <p:nvGrpSpPr>
          <p:cNvPr id="34" name="Group 33">
            <a:extLst>
              <a:ext uri="{FF2B5EF4-FFF2-40B4-BE49-F238E27FC236}">
                <a16:creationId xmlns:a16="http://schemas.microsoft.com/office/drawing/2014/main" id="{691834EC-21FC-4A39-992F-BCC69F1516EF}"/>
              </a:ext>
            </a:extLst>
          </p:cNvPr>
          <p:cNvGrpSpPr/>
          <p:nvPr/>
        </p:nvGrpSpPr>
        <p:grpSpPr>
          <a:xfrm>
            <a:off x="5556000" y="2948920"/>
            <a:ext cx="1080000" cy="1080000"/>
            <a:chOff x="5412000" y="3496244"/>
            <a:chExt cx="1368000" cy="1368000"/>
          </a:xfrm>
        </p:grpSpPr>
        <p:sp>
          <p:nvSpPr>
            <p:cNvPr id="35" name="Oval 34">
              <a:extLst>
                <a:ext uri="{FF2B5EF4-FFF2-40B4-BE49-F238E27FC236}">
                  <a16:creationId xmlns:a16="http://schemas.microsoft.com/office/drawing/2014/main" id="{942107A7-4673-4571-9A79-F8D7CC4ACD46}"/>
                </a:ext>
              </a:extLst>
            </p:cNvPr>
            <p:cNvSpPr/>
            <p:nvPr/>
          </p:nvSpPr>
          <p:spPr>
            <a:xfrm>
              <a:off x="5412000"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Graphic 35" descr="Cloud Computing outline">
              <a:extLst>
                <a:ext uri="{FF2B5EF4-FFF2-40B4-BE49-F238E27FC236}">
                  <a16:creationId xmlns:a16="http://schemas.microsoft.com/office/drawing/2014/main" id="{3C33A9CE-6F7E-42AE-99C7-6F3CBAF691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33922" y="3618166"/>
              <a:ext cx="1124157" cy="1124157"/>
            </a:xfrm>
            <a:prstGeom prst="rect">
              <a:avLst/>
            </a:prstGeom>
          </p:spPr>
        </p:pic>
      </p:grpSp>
      <p:grpSp>
        <p:nvGrpSpPr>
          <p:cNvPr id="37" name="Group 36">
            <a:extLst>
              <a:ext uri="{FF2B5EF4-FFF2-40B4-BE49-F238E27FC236}">
                <a16:creationId xmlns:a16="http://schemas.microsoft.com/office/drawing/2014/main" id="{0D5E529E-F65B-4299-8F01-06D6256AC456}"/>
              </a:ext>
            </a:extLst>
          </p:cNvPr>
          <p:cNvGrpSpPr/>
          <p:nvPr/>
        </p:nvGrpSpPr>
        <p:grpSpPr>
          <a:xfrm>
            <a:off x="5556000" y="1232403"/>
            <a:ext cx="1080000" cy="1080000"/>
            <a:chOff x="6475631" y="5413269"/>
            <a:chExt cx="1368000" cy="1368000"/>
          </a:xfrm>
        </p:grpSpPr>
        <p:sp>
          <p:nvSpPr>
            <p:cNvPr id="38" name="Oval 37">
              <a:extLst>
                <a:ext uri="{FF2B5EF4-FFF2-40B4-BE49-F238E27FC236}">
                  <a16:creationId xmlns:a16="http://schemas.microsoft.com/office/drawing/2014/main" id="{5ECE0E93-E23C-428A-8A67-7420E0B34F88}"/>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Graphic 38" descr="Connections outline">
              <a:extLst>
                <a:ext uri="{FF2B5EF4-FFF2-40B4-BE49-F238E27FC236}">
                  <a16:creationId xmlns:a16="http://schemas.microsoft.com/office/drawing/2014/main" id="{CCBEED7A-BD93-4530-8E27-DE3491975B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02431" y="5640069"/>
              <a:ext cx="914400" cy="914400"/>
            </a:xfrm>
            <a:prstGeom prst="rect">
              <a:avLst/>
            </a:prstGeom>
          </p:spPr>
        </p:pic>
      </p:grpSp>
      <p:sp>
        <p:nvSpPr>
          <p:cNvPr id="40" name="Rectangle 39">
            <a:extLst>
              <a:ext uri="{FF2B5EF4-FFF2-40B4-BE49-F238E27FC236}">
                <a16:creationId xmlns:a16="http://schemas.microsoft.com/office/drawing/2014/main" id="{4E850723-91CB-4EF3-86F2-B3538B9C6B9C}"/>
              </a:ext>
            </a:extLst>
          </p:cNvPr>
          <p:cNvSpPr/>
          <p:nvPr/>
        </p:nvSpPr>
        <p:spPr>
          <a:xfrm>
            <a:off x="6636000" y="1469021"/>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Systems and Telematics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0379D1C7-A367-4EA5-A105-0A69EA9D50B8}"/>
              </a:ext>
            </a:extLst>
          </p:cNvPr>
          <p:cNvGrpSpPr/>
          <p:nvPr/>
        </p:nvGrpSpPr>
        <p:grpSpPr>
          <a:xfrm>
            <a:off x="9458185" y="2977972"/>
            <a:ext cx="1080000" cy="1110144"/>
            <a:chOff x="9314186" y="3496244"/>
            <a:chExt cx="1368000" cy="1406183"/>
          </a:xfrm>
        </p:grpSpPr>
        <p:sp>
          <p:nvSpPr>
            <p:cNvPr id="30" name="Oval 29">
              <a:extLst>
                <a:ext uri="{FF2B5EF4-FFF2-40B4-BE49-F238E27FC236}">
                  <a16:creationId xmlns:a16="http://schemas.microsoft.com/office/drawing/2014/main" id="{F609E3D0-AADF-41A6-A080-3BA012A06F77}"/>
                </a:ext>
              </a:extLst>
            </p:cNvPr>
            <p:cNvSpPr/>
            <p:nvPr/>
          </p:nvSpPr>
          <p:spPr>
            <a:xfrm>
              <a:off x="9314186"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1" name="Graphic 30" descr="Gantt Chart outline">
              <a:extLst>
                <a:ext uri="{FF2B5EF4-FFF2-40B4-BE49-F238E27FC236}">
                  <a16:creationId xmlns:a16="http://schemas.microsoft.com/office/drawing/2014/main" id="{91417CEB-A4F2-4B62-860D-EB56576883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503668" y="3913393"/>
              <a:ext cx="989034" cy="989034"/>
            </a:xfrm>
            <a:prstGeom prst="rect">
              <a:avLst/>
            </a:prstGeom>
          </p:spPr>
        </p:pic>
        <p:sp>
          <p:nvSpPr>
            <p:cNvPr id="32" name="TextBox 31">
              <a:extLst>
                <a:ext uri="{FF2B5EF4-FFF2-40B4-BE49-F238E27FC236}">
                  <a16:creationId xmlns:a16="http://schemas.microsoft.com/office/drawing/2014/main" id="{ECBC768F-D010-4CED-B784-F4711E417D0C}"/>
                </a:ext>
              </a:extLst>
            </p:cNvPr>
            <p:cNvSpPr txBox="1"/>
            <p:nvPr/>
          </p:nvSpPr>
          <p:spPr>
            <a:xfrm>
              <a:off x="9353630" y="3611965"/>
              <a:ext cx="1289115" cy="467821"/>
            </a:xfrm>
            <a:prstGeom prst="rect">
              <a:avLst/>
            </a:prstGeom>
            <a:noFill/>
          </p:spPr>
          <p:txBody>
            <a:bodyPr wrap="square">
              <a:spAutoFit/>
            </a:bodyPr>
            <a:lstStyle/>
            <a:p>
              <a:pPr algn="ctr"/>
              <a:r>
                <a:rPr lang="en-GB" b="1" dirty="0">
                  <a:solidFill>
                    <a:srgbClr val="5E658D"/>
                  </a:solidFill>
                </a:rPr>
                <a:t>Planning</a:t>
              </a:r>
            </a:p>
          </p:txBody>
        </p:sp>
      </p:grpSp>
    </p:spTree>
    <p:extLst>
      <p:ext uri="{BB962C8B-B14F-4D97-AF65-F5344CB8AC3E}">
        <p14:creationId xmlns:p14="http://schemas.microsoft.com/office/powerpoint/2010/main" val="3583308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ight Brace 78">
            <a:extLst>
              <a:ext uri="{FF2B5EF4-FFF2-40B4-BE49-F238E27FC236}">
                <a16:creationId xmlns:a16="http://schemas.microsoft.com/office/drawing/2014/main" id="{6003B97B-F7BA-4D11-BDE4-55343ADD0CE7}"/>
              </a:ext>
            </a:extLst>
          </p:cNvPr>
          <p:cNvSpPr/>
          <p:nvPr/>
        </p:nvSpPr>
        <p:spPr>
          <a:xfrm rot="16200000">
            <a:off x="5607567" y="-2273003"/>
            <a:ext cx="985575" cy="10058402"/>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09D75714-CAE1-4BE5-A049-773A9C262247}"/>
              </a:ext>
            </a:extLst>
          </p:cNvPr>
          <p:cNvGrpSpPr/>
          <p:nvPr/>
        </p:nvGrpSpPr>
        <p:grpSpPr>
          <a:xfrm>
            <a:off x="2638630" y="2948920"/>
            <a:ext cx="1080000" cy="1080000"/>
            <a:chOff x="4097315" y="2948920"/>
            <a:chExt cx="1080000" cy="1080000"/>
          </a:xfrm>
        </p:grpSpPr>
        <p:sp>
          <p:nvSpPr>
            <p:cNvPr id="64" name="Oval 63">
              <a:extLst>
                <a:ext uri="{FF2B5EF4-FFF2-40B4-BE49-F238E27FC236}">
                  <a16:creationId xmlns:a16="http://schemas.microsoft.com/office/drawing/2014/main" id="{08673C7A-6C18-4327-9021-B89BB63E16FA}"/>
                </a:ext>
              </a:extLst>
            </p:cNvPr>
            <p:cNvSpPr/>
            <p:nvPr/>
          </p:nvSpPr>
          <p:spPr>
            <a:xfrm>
              <a:off x="4097315"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Form Members">
              <a:extLst>
                <a:ext uri="{FF2B5EF4-FFF2-40B4-BE49-F238E27FC236}">
                  <a16:creationId xmlns:a16="http://schemas.microsoft.com/office/drawing/2014/main" id="{A2504DF3-7AF0-419A-B994-845A568DA229}"/>
                </a:ext>
              </a:extLst>
            </p:cNvPr>
            <p:cNvSpPr>
              <a:spLocks noChangeAspect="1" noEditPoints="1"/>
            </p:cNvSpPr>
            <p:nvPr/>
          </p:nvSpPr>
          <p:spPr bwMode="auto">
            <a:xfrm>
              <a:off x="4260063" y="3169227"/>
              <a:ext cx="754504" cy="519545"/>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5E658D"/>
            </a:solidFill>
            <a:ln>
              <a:solidFill>
                <a:srgbClr val="5E65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grpSp>
        <p:nvGrpSpPr>
          <p:cNvPr id="61" name="Group 60">
            <a:extLst>
              <a:ext uri="{FF2B5EF4-FFF2-40B4-BE49-F238E27FC236}">
                <a16:creationId xmlns:a16="http://schemas.microsoft.com/office/drawing/2014/main" id="{533592C9-59B9-4539-8EC4-ABBA64347291}"/>
              </a:ext>
            </a:extLst>
          </p:cNvPr>
          <p:cNvGrpSpPr/>
          <p:nvPr/>
        </p:nvGrpSpPr>
        <p:grpSpPr>
          <a:xfrm>
            <a:off x="5556000" y="1232403"/>
            <a:ext cx="1080000" cy="1080000"/>
            <a:chOff x="6475631" y="5413269"/>
            <a:chExt cx="1368000" cy="1368000"/>
          </a:xfrm>
        </p:grpSpPr>
        <p:sp>
          <p:nvSpPr>
            <p:cNvPr id="62" name="Oval 61">
              <a:extLst>
                <a:ext uri="{FF2B5EF4-FFF2-40B4-BE49-F238E27FC236}">
                  <a16:creationId xmlns:a16="http://schemas.microsoft.com/office/drawing/2014/main" id="{FC21136C-13D3-43A8-A3AA-EA67EE323DAA}"/>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3" name="Graphic 62" descr="Connections outline">
              <a:extLst>
                <a:ext uri="{FF2B5EF4-FFF2-40B4-BE49-F238E27FC236}">
                  <a16:creationId xmlns:a16="http://schemas.microsoft.com/office/drawing/2014/main" id="{15F78BD3-4DEF-41E7-A6CC-701AF1C79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702431" y="5640069"/>
              <a:ext cx="914400" cy="914400"/>
            </a:xfrm>
            <a:prstGeom prst="rect">
              <a:avLst/>
            </a:prstGeom>
          </p:spPr>
        </p:pic>
      </p:grpSp>
      <p:grpSp>
        <p:nvGrpSpPr>
          <p:cNvPr id="8" name="Group 7">
            <a:extLst>
              <a:ext uri="{FF2B5EF4-FFF2-40B4-BE49-F238E27FC236}">
                <a16:creationId xmlns:a16="http://schemas.microsoft.com/office/drawing/2014/main" id="{4BE6B9E2-0AB9-4628-9C7C-DE6E516398F2}"/>
              </a:ext>
            </a:extLst>
          </p:cNvPr>
          <p:cNvGrpSpPr/>
          <p:nvPr/>
        </p:nvGrpSpPr>
        <p:grpSpPr>
          <a:xfrm>
            <a:off x="5556000" y="2948920"/>
            <a:ext cx="1080000" cy="1080000"/>
            <a:chOff x="5556000" y="2948920"/>
            <a:chExt cx="1080000" cy="1080000"/>
          </a:xfrm>
        </p:grpSpPr>
        <p:sp>
          <p:nvSpPr>
            <p:cNvPr id="37" name="Oval 36">
              <a:extLst>
                <a:ext uri="{FF2B5EF4-FFF2-40B4-BE49-F238E27FC236}">
                  <a16:creationId xmlns:a16="http://schemas.microsoft.com/office/drawing/2014/main" id="{962565E1-A262-416F-8FFF-E6BBA7FDA712}"/>
                </a:ext>
              </a:extLst>
            </p:cNvPr>
            <p:cNvSpPr/>
            <p:nvPr/>
          </p:nvSpPr>
          <p:spPr>
            <a:xfrm>
              <a:off x="5556000"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126">
              <a:extLst>
                <a:ext uri="{FF2B5EF4-FFF2-40B4-BE49-F238E27FC236}">
                  <a16:creationId xmlns:a16="http://schemas.microsoft.com/office/drawing/2014/main" id="{33B7E5DE-522B-4A9D-9EFF-F70533D146D2}"/>
                </a:ext>
              </a:extLst>
            </p:cNvPr>
            <p:cNvSpPr>
              <a:spLocks noChangeAspect="1" noEditPoints="1"/>
            </p:cNvSpPr>
            <p:nvPr/>
          </p:nvSpPr>
          <p:spPr bwMode="auto">
            <a:xfrm>
              <a:off x="5670384" y="3058403"/>
              <a:ext cx="851233" cy="861034"/>
            </a:xfrm>
            <a:custGeom>
              <a:avLst/>
              <a:gdLst>
                <a:gd name="T0" fmla="*/ 703 w 703"/>
                <a:gd name="T1" fmla="*/ 393 h 711"/>
                <a:gd name="T2" fmla="*/ 696 w 703"/>
                <a:gd name="T3" fmla="*/ 325 h 711"/>
                <a:gd name="T4" fmla="*/ 596 w 703"/>
                <a:gd name="T5" fmla="*/ 218 h 711"/>
                <a:gd name="T6" fmla="*/ 555 w 703"/>
                <a:gd name="T7" fmla="*/ 158 h 711"/>
                <a:gd name="T8" fmla="*/ 555 w 703"/>
                <a:gd name="T9" fmla="*/ 246 h 711"/>
                <a:gd name="T10" fmla="*/ 644 w 703"/>
                <a:gd name="T11" fmla="*/ 325 h 711"/>
                <a:gd name="T12" fmla="*/ 420 w 703"/>
                <a:gd name="T13" fmla="*/ 257 h 711"/>
                <a:gd name="T14" fmla="*/ 400 w 703"/>
                <a:gd name="T15" fmla="*/ 206 h 711"/>
                <a:gd name="T16" fmla="*/ 355 w 703"/>
                <a:gd name="T17" fmla="*/ 0 h 711"/>
                <a:gd name="T18" fmla="*/ 305 w 703"/>
                <a:gd name="T19" fmla="*/ 202 h 711"/>
                <a:gd name="T20" fmla="*/ 285 w 703"/>
                <a:gd name="T21" fmla="*/ 257 h 711"/>
                <a:gd name="T22" fmla="*/ 7 w 703"/>
                <a:gd name="T23" fmla="*/ 325 h 711"/>
                <a:gd name="T24" fmla="*/ 0 w 703"/>
                <a:gd name="T25" fmla="*/ 393 h 711"/>
                <a:gd name="T26" fmla="*/ 0 w 703"/>
                <a:gd name="T27" fmla="*/ 395 h 711"/>
                <a:gd name="T28" fmla="*/ 1 w 703"/>
                <a:gd name="T29" fmla="*/ 397 h 711"/>
                <a:gd name="T30" fmla="*/ 68 w 703"/>
                <a:gd name="T31" fmla="*/ 518 h 711"/>
                <a:gd name="T32" fmla="*/ 142 w 703"/>
                <a:gd name="T33" fmla="*/ 704 h 711"/>
                <a:gd name="T34" fmla="*/ 156 w 703"/>
                <a:gd name="T35" fmla="*/ 704 h 711"/>
                <a:gd name="T36" fmla="*/ 548 w 703"/>
                <a:gd name="T37" fmla="*/ 454 h 711"/>
                <a:gd name="T38" fmla="*/ 555 w 703"/>
                <a:gd name="T39" fmla="*/ 711 h 711"/>
                <a:gd name="T40" fmla="*/ 562 w 703"/>
                <a:gd name="T41" fmla="*/ 518 h 711"/>
                <a:gd name="T42" fmla="*/ 642 w 703"/>
                <a:gd name="T43" fmla="*/ 515 h 711"/>
                <a:gd name="T44" fmla="*/ 702 w 703"/>
                <a:gd name="T45" fmla="*/ 396 h 711"/>
                <a:gd name="T46" fmla="*/ 703 w 703"/>
                <a:gd name="T47" fmla="*/ 395 h 711"/>
                <a:gd name="T48" fmla="*/ 525 w 703"/>
                <a:gd name="T49" fmla="*/ 202 h 711"/>
                <a:gd name="T50" fmla="*/ 585 w 703"/>
                <a:gd name="T51" fmla="*/ 202 h 711"/>
                <a:gd name="T52" fmla="*/ 275 w 703"/>
                <a:gd name="T53" fmla="*/ 106 h 711"/>
                <a:gd name="T54" fmla="*/ 435 w 703"/>
                <a:gd name="T55" fmla="*/ 106 h 711"/>
                <a:gd name="T56" fmla="*/ 389 w 703"/>
                <a:gd name="T57" fmla="*/ 197 h 711"/>
                <a:gd name="T58" fmla="*/ 275 w 703"/>
                <a:gd name="T59" fmla="*/ 106 h 711"/>
                <a:gd name="T60" fmla="*/ 318 w 703"/>
                <a:gd name="T61" fmla="*/ 258 h 711"/>
                <a:gd name="T62" fmla="*/ 355 w 703"/>
                <a:gd name="T63" fmla="*/ 220 h 711"/>
                <a:gd name="T64" fmla="*/ 387 w 703"/>
                <a:gd name="T65" fmla="*/ 258 h 711"/>
                <a:gd name="T66" fmla="*/ 523 w 703"/>
                <a:gd name="T67" fmla="*/ 325 h 711"/>
                <a:gd name="T68" fmla="*/ 288 w 703"/>
                <a:gd name="T69" fmla="*/ 271 h 711"/>
                <a:gd name="T70" fmla="*/ 689 w 703"/>
                <a:gd name="T71" fmla="*/ 339 h 711"/>
                <a:gd name="T72" fmla="*/ 14 w 703"/>
                <a:gd name="T73" fmla="*/ 386 h 711"/>
                <a:gd name="T74" fmla="*/ 631 w 703"/>
                <a:gd name="T75" fmla="*/ 504 h 711"/>
                <a:gd name="T76" fmla="*/ 562 w 703"/>
                <a:gd name="T77" fmla="*/ 447 h 711"/>
                <a:gd name="T78" fmla="*/ 149 w 703"/>
                <a:gd name="T79" fmla="*/ 440 h 711"/>
                <a:gd name="T80" fmla="*/ 142 w 703"/>
                <a:gd name="T81" fmla="*/ 504 h 711"/>
                <a:gd name="T82" fmla="*/ 19 w 703"/>
                <a:gd name="T83" fmla="*/ 400 h 711"/>
                <a:gd name="T84" fmla="*/ 631 w 703"/>
                <a:gd name="T85" fmla="*/ 50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3" h="711">
                  <a:moveTo>
                    <a:pt x="703" y="395"/>
                  </a:moveTo>
                  <a:cubicBezTo>
                    <a:pt x="703" y="394"/>
                    <a:pt x="703" y="394"/>
                    <a:pt x="703" y="393"/>
                  </a:cubicBezTo>
                  <a:cubicBezTo>
                    <a:pt x="703" y="332"/>
                    <a:pt x="703" y="332"/>
                    <a:pt x="703" y="332"/>
                  </a:cubicBezTo>
                  <a:cubicBezTo>
                    <a:pt x="703" y="328"/>
                    <a:pt x="700" y="325"/>
                    <a:pt x="696" y="325"/>
                  </a:cubicBezTo>
                  <a:cubicBezTo>
                    <a:pt x="658" y="325"/>
                    <a:pt x="658" y="325"/>
                    <a:pt x="658" y="325"/>
                  </a:cubicBezTo>
                  <a:cubicBezTo>
                    <a:pt x="656" y="274"/>
                    <a:pt x="626" y="232"/>
                    <a:pt x="596" y="218"/>
                  </a:cubicBezTo>
                  <a:cubicBezTo>
                    <a:pt x="598" y="213"/>
                    <a:pt x="599" y="208"/>
                    <a:pt x="599" y="202"/>
                  </a:cubicBezTo>
                  <a:cubicBezTo>
                    <a:pt x="599" y="178"/>
                    <a:pt x="579" y="158"/>
                    <a:pt x="555" y="158"/>
                  </a:cubicBezTo>
                  <a:cubicBezTo>
                    <a:pt x="530" y="158"/>
                    <a:pt x="511" y="178"/>
                    <a:pt x="511" y="202"/>
                  </a:cubicBezTo>
                  <a:cubicBezTo>
                    <a:pt x="511" y="226"/>
                    <a:pt x="530" y="246"/>
                    <a:pt x="555" y="246"/>
                  </a:cubicBezTo>
                  <a:cubicBezTo>
                    <a:pt x="568" y="246"/>
                    <a:pt x="580" y="240"/>
                    <a:pt x="589" y="230"/>
                  </a:cubicBezTo>
                  <a:cubicBezTo>
                    <a:pt x="616" y="242"/>
                    <a:pt x="642" y="278"/>
                    <a:pt x="644" y="325"/>
                  </a:cubicBezTo>
                  <a:cubicBezTo>
                    <a:pt x="537" y="325"/>
                    <a:pt x="537" y="325"/>
                    <a:pt x="537" y="325"/>
                  </a:cubicBezTo>
                  <a:cubicBezTo>
                    <a:pt x="524" y="276"/>
                    <a:pt x="457" y="264"/>
                    <a:pt x="420" y="257"/>
                  </a:cubicBezTo>
                  <a:cubicBezTo>
                    <a:pt x="413" y="256"/>
                    <a:pt x="404" y="254"/>
                    <a:pt x="400" y="253"/>
                  </a:cubicBezTo>
                  <a:cubicBezTo>
                    <a:pt x="399" y="244"/>
                    <a:pt x="400" y="222"/>
                    <a:pt x="400" y="206"/>
                  </a:cubicBezTo>
                  <a:cubicBezTo>
                    <a:pt x="430" y="187"/>
                    <a:pt x="449" y="149"/>
                    <a:pt x="449" y="106"/>
                  </a:cubicBezTo>
                  <a:cubicBezTo>
                    <a:pt x="449" y="45"/>
                    <a:pt x="409" y="0"/>
                    <a:pt x="355" y="0"/>
                  </a:cubicBezTo>
                  <a:cubicBezTo>
                    <a:pt x="302" y="0"/>
                    <a:pt x="261" y="45"/>
                    <a:pt x="261" y="106"/>
                  </a:cubicBezTo>
                  <a:cubicBezTo>
                    <a:pt x="261" y="147"/>
                    <a:pt x="279" y="182"/>
                    <a:pt x="305" y="202"/>
                  </a:cubicBezTo>
                  <a:cubicBezTo>
                    <a:pt x="306" y="218"/>
                    <a:pt x="306" y="243"/>
                    <a:pt x="305" y="253"/>
                  </a:cubicBezTo>
                  <a:cubicBezTo>
                    <a:pt x="301" y="254"/>
                    <a:pt x="293" y="256"/>
                    <a:pt x="285" y="257"/>
                  </a:cubicBezTo>
                  <a:cubicBezTo>
                    <a:pt x="248" y="264"/>
                    <a:pt x="182" y="276"/>
                    <a:pt x="168" y="325"/>
                  </a:cubicBezTo>
                  <a:cubicBezTo>
                    <a:pt x="7" y="325"/>
                    <a:pt x="7" y="325"/>
                    <a:pt x="7" y="325"/>
                  </a:cubicBezTo>
                  <a:cubicBezTo>
                    <a:pt x="3" y="325"/>
                    <a:pt x="0" y="328"/>
                    <a:pt x="0" y="332"/>
                  </a:cubicBezTo>
                  <a:cubicBezTo>
                    <a:pt x="0" y="393"/>
                    <a:pt x="0" y="393"/>
                    <a:pt x="0" y="393"/>
                  </a:cubicBezTo>
                  <a:cubicBezTo>
                    <a:pt x="0" y="394"/>
                    <a:pt x="0" y="394"/>
                    <a:pt x="0" y="395"/>
                  </a:cubicBezTo>
                  <a:cubicBezTo>
                    <a:pt x="0" y="395"/>
                    <a:pt x="0" y="395"/>
                    <a:pt x="0" y="395"/>
                  </a:cubicBezTo>
                  <a:cubicBezTo>
                    <a:pt x="1" y="396"/>
                    <a:pt x="1" y="396"/>
                    <a:pt x="1" y="396"/>
                  </a:cubicBezTo>
                  <a:cubicBezTo>
                    <a:pt x="1" y="397"/>
                    <a:pt x="1" y="397"/>
                    <a:pt x="1" y="397"/>
                  </a:cubicBezTo>
                  <a:cubicBezTo>
                    <a:pt x="62" y="515"/>
                    <a:pt x="62" y="515"/>
                    <a:pt x="62" y="515"/>
                  </a:cubicBezTo>
                  <a:cubicBezTo>
                    <a:pt x="63" y="517"/>
                    <a:pt x="65" y="518"/>
                    <a:pt x="68" y="518"/>
                  </a:cubicBezTo>
                  <a:cubicBezTo>
                    <a:pt x="142" y="518"/>
                    <a:pt x="142" y="518"/>
                    <a:pt x="142" y="518"/>
                  </a:cubicBezTo>
                  <a:cubicBezTo>
                    <a:pt x="142" y="704"/>
                    <a:pt x="142" y="704"/>
                    <a:pt x="142" y="704"/>
                  </a:cubicBezTo>
                  <a:cubicBezTo>
                    <a:pt x="142" y="708"/>
                    <a:pt x="145" y="711"/>
                    <a:pt x="149" y="711"/>
                  </a:cubicBezTo>
                  <a:cubicBezTo>
                    <a:pt x="153" y="711"/>
                    <a:pt x="156" y="708"/>
                    <a:pt x="156" y="704"/>
                  </a:cubicBezTo>
                  <a:cubicBezTo>
                    <a:pt x="156" y="454"/>
                    <a:pt x="156" y="454"/>
                    <a:pt x="156" y="454"/>
                  </a:cubicBezTo>
                  <a:cubicBezTo>
                    <a:pt x="548" y="454"/>
                    <a:pt x="548" y="454"/>
                    <a:pt x="548" y="454"/>
                  </a:cubicBezTo>
                  <a:cubicBezTo>
                    <a:pt x="548" y="704"/>
                    <a:pt x="548" y="704"/>
                    <a:pt x="548" y="704"/>
                  </a:cubicBezTo>
                  <a:cubicBezTo>
                    <a:pt x="548" y="708"/>
                    <a:pt x="551" y="711"/>
                    <a:pt x="555" y="711"/>
                  </a:cubicBezTo>
                  <a:cubicBezTo>
                    <a:pt x="559" y="711"/>
                    <a:pt x="562" y="708"/>
                    <a:pt x="562" y="704"/>
                  </a:cubicBezTo>
                  <a:cubicBezTo>
                    <a:pt x="562" y="518"/>
                    <a:pt x="562" y="518"/>
                    <a:pt x="562" y="518"/>
                  </a:cubicBezTo>
                  <a:cubicBezTo>
                    <a:pt x="635" y="518"/>
                    <a:pt x="635" y="518"/>
                    <a:pt x="635" y="518"/>
                  </a:cubicBezTo>
                  <a:cubicBezTo>
                    <a:pt x="638" y="518"/>
                    <a:pt x="640" y="517"/>
                    <a:pt x="642" y="515"/>
                  </a:cubicBezTo>
                  <a:cubicBezTo>
                    <a:pt x="702" y="397"/>
                    <a:pt x="702" y="397"/>
                    <a:pt x="702" y="397"/>
                  </a:cubicBezTo>
                  <a:cubicBezTo>
                    <a:pt x="702" y="397"/>
                    <a:pt x="702" y="397"/>
                    <a:pt x="702" y="396"/>
                  </a:cubicBezTo>
                  <a:cubicBezTo>
                    <a:pt x="703" y="396"/>
                    <a:pt x="703" y="396"/>
                    <a:pt x="703" y="395"/>
                  </a:cubicBezTo>
                  <a:cubicBezTo>
                    <a:pt x="703" y="395"/>
                    <a:pt x="703" y="395"/>
                    <a:pt x="703" y="395"/>
                  </a:cubicBezTo>
                  <a:close/>
                  <a:moveTo>
                    <a:pt x="555" y="232"/>
                  </a:moveTo>
                  <a:cubicBezTo>
                    <a:pt x="538" y="232"/>
                    <a:pt x="525" y="218"/>
                    <a:pt x="525" y="202"/>
                  </a:cubicBezTo>
                  <a:cubicBezTo>
                    <a:pt x="525" y="185"/>
                    <a:pt x="538" y="172"/>
                    <a:pt x="555" y="172"/>
                  </a:cubicBezTo>
                  <a:cubicBezTo>
                    <a:pt x="571" y="172"/>
                    <a:pt x="585" y="185"/>
                    <a:pt x="585" y="202"/>
                  </a:cubicBezTo>
                  <a:cubicBezTo>
                    <a:pt x="585" y="218"/>
                    <a:pt x="571" y="232"/>
                    <a:pt x="555" y="232"/>
                  </a:cubicBezTo>
                  <a:close/>
                  <a:moveTo>
                    <a:pt x="275" y="106"/>
                  </a:moveTo>
                  <a:cubicBezTo>
                    <a:pt x="275" y="53"/>
                    <a:pt x="310" y="14"/>
                    <a:pt x="355" y="14"/>
                  </a:cubicBezTo>
                  <a:cubicBezTo>
                    <a:pt x="401" y="14"/>
                    <a:pt x="435" y="53"/>
                    <a:pt x="435" y="106"/>
                  </a:cubicBezTo>
                  <a:cubicBezTo>
                    <a:pt x="435" y="145"/>
                    <a:pt x="418" y="179"/>
                    <a:pt x="392" y="195"/>
                  </a:cubicBezTo>
                  <a:cubicBezTo>
                    <a:pt x="390" y="195"/>
                    <a:pt x="389" y="196"/>
                    <a:pt x="389" y="197"/>
                  </a:cubicBezTo>
                  <a:cubicBezTo>
                    <a:pt x="378" y="203"/>
                    <a:pt x="367" y="206"/>
                    <a:pt x="355" y="206"/>
                  </a:cubicBezTo>
                  <a:cubicBezTo>
                    <a:pt x="311" y="206"/>
                    <a:pt x="275" y="161"/>
                    <a:pt x="275" y="106"/>
                  </a:cubicBezTo>
                  <a:close/>
                  <a:moveTo>
                    <a:pt x="288" y="271"/>
                  </a:moveTo>
                  <a:cubicBezTo>
                    <a:pt x="308" y="267"/>
                    <a:pt x="317" y="266"/>
                    <a:pt x="318" y="258"/>
                  </a:cubicBezTo>
                  <a:cubicBezTo>
                    <a:pt x="320" y="250"/>
                    <a:pt x="320" y="226"/>
                    <a:pt x="319" y="211"/>
                  </a:cubicBezTo>
                  <a:cubicBezTo>
                    <a:pt x="330" y="217"/>
                    <a:pt x="342" y="220"/>
                    <a:pt x="355" y="220"/>
                  </a:cubicBezTo>
                  <a:cubicBezTo>
                    <a:pt x="366" y="220"/>
                    <a:pt x="376" y="218"/>
                    <a:pt x="386" y="214"/>
                  </a:cubicBezTo>
                  <a:cubicBezTo>
                    <a:pt x="386" y="228"/>
                    <a:pt x="385" y="251"/>
                    <a:pt x="387" y="258"/>
                  </a:cubicBezTo>
                  <a:cubicBezTo>
                    <a:pt x="389" y="266"/>
                    <a:pt x="397" y="267"/>
                    <a:pt x="418" y="271"/>
                  </a:cubicBezTo>
                  <a:cubicBezTo>
                    <a:pt x="452" y="277"/>
                    <a:pt x="509" y="288"/>
                    <a:pt x="523" y="325"/>
                  </a:cubicBezTo>
                  <a:cubicBezTo>
                    <a:pt x="183" y="325"/>
                    <a:pt x="183" y="325"/>
                    <a:pt x="183" y="325"/>
                  </a:cubicBezTo>
                  <a:cubicBezTo>
                    <a:pt x="197" y="288"/>
                    <a:pt x="253" y="277"/>
                    <a:pt x="288" y="271"/>
                  </a:cubicBezTo>
                  <a:close/>
                  <a:moveTo>
                    <a:pt x="14" y="339"/>
                  </a:moveTo>
                  <a:cubicBezTo>
                    <a:pt x="689" y="339"/>
                    <a:pt x="689" y="339"/>
                    <a:pt x="689" y="339"/>
                  </a:cubicBezTo>
                  <a:cubicBezTo>
                    <a:pt x="689" y="386"/>
                    <a:pt x="689" y="386"/>
                    <a:pt x="689" y="386"/>
                  </a:cubicBezTo>
                  <a:cubicBezTo>
                    <a:pt x="14" y="386"/>
                    <a:pt x="14" y="386"/>
                    <a:pt x="14" y="386"/>
                  </a:cubicBezTo>
                  <a:lnTo>
                    <a:pt x="14" y="339"/>
                  </a:lnTo>
                  <a:close/>
                  <a:moveTo>
                    <a:pt x="631" y="504"/>
                  </a:moveTo>
                  <a:cubicBezTo>
                    <a:pt x="562" y="504"/>
                    <a:pt x="562" y="504"/>
                    <a:pt x="562" y="504"/>
                  </a:cubicBezTo>
                  <a:cubicBezTo>
                    <a:pt x="562" y="447"/>
                    <a:pt x="562" y="447"/>
                    <a:pt x="562" y="447"/>
                  </a:cubicBezTo>
                  <a:cubicBezTo>
                    <a:pt x="562" y="443"/>
                    <a:pt x="559" y="440"/>
                    <a:pt x="555" y="440"/>
                  </a:cubicBezTo>
                  <a:cubicBezTo>
                    <a:pt x="149" y="440"/>
                    <a:pt x="149" y="440"/>
                    <a:pt x="149" y="440"/>
                  </a:cubicBezTo>
                  <a:cubicBezTo>
                    <a:pt x="145" y="440"/>
                    <a:pt x="142" y="443"/>
                    <a:pt x="142" y="447"/>
                  </a:cubicBezTo>
                  <a:cubicBezTo>
                    <a:pt x="142" y="504"/>
                    <a:pt x="142" y="504"/>
                    <a:pt x="142" y="504"/>
                  </a:cubicBezTo>
                  <a:cubicBezTo>
                    <a:pt x="72" y="504"/>
                    <a:pt x="72" y="504"/>
                    <a:pt x="72" y="504"/>
                  </a:cubicBezTo>
                  <a:cubicBezTo>
                    <a:pt x="19" y="400"/>
                    <a:pt x="19" y="400"/>
                    <a:pt x="19" y="400"/>
                  </a:cubicBezTo>
                  <a:cubicBezTo>
                    <a:pt x="685" y="400"/>
                    <a:pt x="685" y="400"/>
                    <a:pt x="685" y="400"/>
                  </a:cubicBezTo>
                  <a:lnTo>
                    <a:pt x="631" y="504"/>
                  </a:lnTo>
                  <a:close/>
                </a:path>
              </a:pathLst>
            </a:custGeom>
            <a:solidFill>
              <a:srgbClr val="5E658D"/>
            </a:solidFill>
            <a:ln>
              <a:solidFill>
                <a:srgbClr val="5E65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B0CC74C-985C-4BB5-A949-CA17576B9E38}"/>
              </a:ext>
            </a:extLst>
          </p:cNvPr>
          <p:cNvGrpSpPr/>
          <p:nvPr/>
        </p:nvGrpSpPr>
        <p:grpSpPr>
          <a:xfrm>
            <a:off x="4097315" y="2948920"/>
            <a:ext cx="1080000" cy="1080000"/>
            <a:chOff x="4097315" y="2948920"/>
            <a:chExt cx="1080000" cy="1080000"/>
          </a:xfrm>
        </p:grpSpPr>
        <p:sp>
          <p:nvSpPr>
            <p:cNvPr id="55" name="Oval 54">
              <a:extLst>
                <a:ext uri="{FF2B5EF4-FFF2-40B4-BE49-F238E27FC236}">
                  <a16:creationId xmlns:a16="http://schemas.microsoft.com/office/drawing/2014/main" id="{F3745362-4B06-4ADB-A41C-A0266C8CEA54}"/>
                </a:ext>
              </a:extLst>
            </p:cNvPr>
            <p:cNvSpPr/>
            <p:nvPr/>
          </p:nvSpPr>
          <p:spPr>
            <a:xfrm>
              <a:off x="4097315"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orm Members">
              <a:extLst>
                <a:ext uri="{FF2B5EF4-FFF2-40B4-BE49-F238E27FC236}">
                  <a16:creationId xmlns:a16="http://schemas.microsoft.com/office/drawing/2014/main" id="{0667B570-090A-41CF-8F6C-6DD60FA708BE}"/>
                </a:ext>
              </a:extLst>
            </p:cNvPr>
            <p:cNvSpPr>
              <a:spLocks noChangeAspect="1" noEditPoints="1"/>
            </p:cNvSpPr>
            <p:nvPr/>
          </p:nvSpPr>
          <p:spPr bwMode="auto">
            <a:xfrm>
              <a:off x="4260063" y="3169227"/>
              <a:ext cx="754504" cy="519545"/>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5E658D"/>
            </a:solidFill>
            <a:ln>
              <a:solidFill>
                <a:srgbClr val="5E65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C045377C-EEDC-43B3-B858-DB1E9DBE4A4A}"/>
              </a:ext>
            </a:extLst>
          </p:cNvPr>
          <p:cNvGrpSpPr/>
          <p:nvPr/>
        </p:nvGrpSpPr>
        <p:grpSpPr>
          <a:xfrm>
            <a:off x="1179945" y="2924175"/>
            <a:ext cx="1080000" cy="1080000"/>
            <a:chOff x="4097315" y="2948920"/>
            <a:chExt cx="1080000" cy="1080000"/>
          </a:xfrm>
        </p:grpSpPr>
        <p:sp>
          <p:nvSpPr>
            <p:cNvPr id="67" name="Oval 66">
              <a:extLst>
                <a:ext uri="{FF2B5EF4-FFF2-40B4-BE49-F238E27FC236}">
                  <a16:creationId xmlns:a16="http://schemas.microsoft.com/office/drawing/2014/main" id="{6000BDDD-FD04-4AC9-9C91-F5D1A9557184}"/>
                </a:ext>
              </a:extLst>
            </p:cNvPr>
            <p:cNvSpPr/>
            <p:nvPr/>
          </p:nvSpPr>
          <p:spPr>
            <a:xfrm>
              <a:off x="4097315"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orm Members">
              <a:extLst>
                <a:ext uri="{FF2B5EF4-FFF2-40B4-BE49-F238E27FC236}">
                  <a16:creationId xmlns:a16="http://schemas.microsoft.com/office/drawing/2014/main" id="{F53C63D4-7A60-48DE-B176-EE637E3E0229}"/>
                </a:ext>
              </a:extLst>
            </p:cNvPr>
            <p:cNvSpPr>
              <a:spLocks noChangeAspect="1" noEditPoints="1"/>
            </p:cNvSpPr>
            <p:nvPr/>
          </p:nvSpPr>
          <p:spPr bwMode="auto">
            <a:xfrm>
              <a:off x="4260063" y="3169227"/>
              <a:ext cx="754504" cy="519545"/>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5E658D"/>
            </a:solidFill>
            <a:ln>
              <a:solidFill>
                <a:srgbClr val="5E65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C8AF9EC1-21C0-446B-8D1E-D64E197D2587}"/>
              </a:ext>
            </a:extLst>
          </p:cNvPr>
          <p:cNvGrpSpPr/>
          <p:nvPr/>
        </p:nvGrpSpPr>
        <p:grpSpPr>
          <a:xfrm>
            <a:off x="8473370" y="2973665"/>
            <a:ext cx="1080000" cy="1080000"/>
            <a:chOff x="4097315" y="2948920"/>
            <a:chExt cx="1080000" cy="1080000"/>
          </a:xfrm>
        </p:grpSpPr>
        <p:sp>
          <p:nvSpPr>
            <p:cNvPr id="70" name="Oval 69">
              <a:extLst>
                <a:ext uri="{FF2B5EF4-FFF2-40B4-BE49-F238E27FC236}">
                  <a16:creationId xmlns:a16="http://schemas.microsoft.com/office/drawing/2014/main" id="{3CB58AD4-C7F8-469D-9038-E440BD64D6CD}"/>
                </a:ext>
              </a:extLst>
            </p:cNvPr>
            <p:cNvSpPr/>
            <p:nvPr/>
          </p:nvSpPr>
          <p:spPr>
            <a:xfrm>
              <a:off x="4097315"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orm Members">
              <a:extLst>
                <a:ext uri="{FF2B5EF4-FFF2-40B4-BE49-F238E27FC236}">
                  <a16:creationId xmlns:a16="http://schemas.microsoft.com/office/drawing/2014/main" id="{B92D28BD-5A16-4AA6-8105-89594514EBEE}"/>
                </a:ext>
              </a:extLst>
            </p:cNvPr>
            <p:cNvSpPr>
              <a:spLocks noChangeAspect="1" noEditPoints="1"/>
            </p:cNvSpPr>
            <p:nvPr/>
          </p:nvSpPr>
          <p:spPr bwMode="auto">
            <a:xfrm>
              <a:off x="4260063" y="3169227"/>
              <a:ext cx="754504" cy="519545"/>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5E658D"/>
            </a:solidFill>
            <a:ln>
              <a:solidFill>
                <a:srgbClr val="5E65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BBFD6714-7F30-42B9-97B0-55BFAF384914}"/>
              </a:ext>
            </a:extLst>
          </p:cNvPr>
          <p:cNvGrpSpPr/>
          <p:nvPr/>
        </p:nvGrpSpPr>
        <p:grpSpPr>
          <a:xfrm>
            <a:off x="9932055" y="2973665"/>
            <a:ext cx="1080000" cy="1080000"/>
            <a:chOff x="4097315" y="2948920"/>
            <a:chExt cx="1080000" cy="1080000"/>
          </a:xfrm>
        </p:grpSpPr>
        <p:sp>
          <p:nvSpPr>
            <p:cNvPr id="73" name="Oval 72">
              <a:extLst>
                <a:ext uri="{FF2B5EF4-FFF2-40B4-BE49-F238E27FC236}">
                  <a16:creationId xmlns:a16="http://schemas.microsoft.com/office/drawing/2014/main" id="{1B545EA7-427F-40B8-9370-BF693C7F0481}"/>
                </a:ext>
              </a:extLst>
            </p:cNvPr>
            <p:cNvSpPr/>
            <p:nvPr/>
          </p:nvSpPr>
          <p:spPr>
            <a:xfrm>
              <a:off x="4097315"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orm Members">
              <a:extLst>
                <a:ext uri="{FF2B5EF4-FFF2-40B4-BE49-F238E27FC236}">
                  <a16:creationId xmlns:a16="http://schemas.microsoft.com/office/drawing/2014/main" id="{5A8DDC4E-7DF2-4C8E-A689-BE5DF2C347CA}"/>
                </a:ext>
              </a:extLst>
            </p:cNvPr>
            <p:cNvSpPr>
              <a:spLocks noChangeAspect="1" noEditPoints="1"/>
            </p:cNvSpPr>
            <p:nvPr/>
          </p:nvSpPr>
          <p:spPr bwMode="auto">
            <a:xfrm>
              <a:off x="4260063" y="3169227"/>
              <a:ext cx="754504" cy="519545"/>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5E658D"/>
            </a:solidFill>
            <a:ln>
              <a:solidFill>
                <a:srgbClr val="5E65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5" name="Group 74">
            <a:extLst>
              <a:ext uri="{FF2B5EF4-FFF2-40B4-BE49-F238E27FC236}">
                <a16:creationId xmlns:a16="http://schemas.microsoft.com/office/drawing/2014/main" id="{0E7E6CF6-1F32-4C74-91DE-96DA0075DECF}"/>
              </a:ext>
            </a:extLst>
          </p:cNvPr>
          <p:cNvGrpSpPr/>
          <p:nvPr/>
        </p:nvGrpSpPr>
        <p:grpSpPr>
          <a:xfrm>
            <a:off x="7014685" y="2948920"/>
            <a:ext cx="1080000" cy="1080000"/>
            <a:chOff x="4097315" y="2948920"/>
            <a:chExt cx="1080000" cy="1080000"/>
          </a:xfrm>
        </p:grpSpPr>
        <p:sp>
          <p:nvSpPr>
            <p:cNvPr id="76" name="Oval 75">
              <a:extLst>
                <a:ext uri="{FF2B5EF4-FFF2-40B4-BE49-F238E27FC236}">
                  <a16:creationId xmlns:a16="http://schemas.microsoft.com/office/drawing/2014/main" id="{83488475-7851-45A0-A993-EF41F364F807}"/>
                </a:ext>
              </a:extLst>
            </p:cNvPr>
            <p:cNvSpPr/>
            <p:nvPr/>
          </p:nvSpPr>
          <p:spPr>
            <a:xfrm>
              <a:off x="4097315"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orm Members">
              <a:extLst>
                <a:ext uri="{FF2B5EF4-FFF2-40B4-BE49-F238E27FC236}">
                  <a16:creationId xmlns:a16="http://schemas.microsoft.com/office/drawing/2014/main" id="{CC4DFFDE-1227-4020-B807-5D7D27DFA08C}"/>
                </a:ext>
              </a:extLst>
            </p:cNvPr>
            <p:cNvSpPr>
              <a:spLocks noChangeAspect="1" noEditPoints="1"/>
            </p:cNvSpPr>
            <p:nvPr/>
          </p:nvSpPr>
          <p:spPr bwMode="auto">
            <a:xfrm>
              <a:off x="4260063" y="3169227"/>
              <a:ext cx="754504" cy="519545"/>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5E658D"/>
            </a:solidFill>
            <a:ln>
              <a:solidFill>
                <a:srgbClr val="5E65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2" name="Right Brace 81">
            <a:extLst>
              <a:ext uri="{FF2B5EF4-FFF2-40B4-BE49-F238E27FC236}">
                <a16:creationId xmlns:a16="http://schemas.microsoft.com/office/drawing/2014/main" id="{879AC732-B19C-4712-A61B-A79C4A65A237}"/>
              </a:ext>
            </a:extLst>
          </p:cNvPr>
          <p:cNvSpPr/>
          <p:nvPr/>
        </p:nvSpPr>
        <p:spPr>
          <a:xfrm rot="16200000" flipH="1" flipV="1">
            <a:off x="5597736" y="-858367"/>
            <a:ext cx="985575" cy="10058402"/>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3F57D31-F309-45B4-A6E0-8E85E37C31BC}"/>
              </a:ext>
            </a:extLst>
          </p:cNvPr>
          <p:cNvGrpSpPr/>
          <p:nvPr/>
        </p:nvGrpSpPr>
        <p:grpSpPr>
          <a:xfrm>
            <a:off x="5547665" y="4512931"/>
            <a:ext cx="1080000" cy="1080000"/>
            <a:chOff x="5556000" y="2948920"/>
            <a:chExt cx="1080000" cy="1080000"/>
          </a:xfrm>
        </p:grpSpPr>
        <p:sp>
          <p:nvSpPr>
            <p:cNvPr id="30" name="Oval 29">
              <a:extLst>
                <a:ext uri="{FF2B5EF4-FFF2-40B4-BE49-F238E27FC236}">
                  <a16:creationId xmlns:a16="http://schemas.microsoft.com/office/drawing/2014/main" id="{1F67B814-3102-4735-962C-E0EF6B42F638}"/>
                </a:ext>
              </a:extLst>
            </p:cNvPr>
            <p:cNvSpPr/>
            <p:nvPr/>
          </p:nvSpPr>
          <p:spPr>
            <a:xfrm>
              <a:off x="5556000" y="2948920"/>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1A2FEF7-2BA4-4691-AE94-D3E35FE2BC42}"/>
                </a:ext>
              </a:extLst>
            </p:cNvPr>
            <p:cNvPicPr>
              <a:picLocks noChangeAspect="1"/>
            </p:cNvPicPr>
            <p:nvPr/>
          </p:nvPicPr>
          <p:blipFill>
            <a:blip r:embed="rId7">
              <a:duotone>
                <a:prstClr val="black"/>
                <a:srgbClr val="666699">
                  <a:tint val="45000"/>
                  <a:satMod val="400000"/>
                </a:srgbClr>
              </a:duotone>
              <a:extLst>
                <a:ext uri="{BEBA8EAE-BF5A-486C-A8C5-ECC9F3942E4B}">
                  <a14:imgProps xmlns:a14="http://schemas.microsoft.com/office/drawing/2010/main">
                    <a14:imgLayer r:embed="rId8">
                      <a14:imgEffect>
                        <a14:colorTemperature colorTemp="2473"/>
                      </a14:imgEffect>
                      <a14:imgEffect>
                        <a14:saturation sat="136000"/>
                      </a14:imgEffect>
                      <a14:imgEffect>
                        <a14:brightnessContrast bright="70000"/>
                      </a14:imgEffect>
                    </a14:imgLayer>
                  </a14:imgProps>
                </a:ext>
              </a:extLst>
            </a:blip>
            <a:stretch>
              <a:fillRect/>
            </a:stretch>
          </p:blipFill>
          <p:spPr>
            <a:xfrm>
              <a:off x="5648793" y="3217842"/>
              <a:ext cx="987207" cy="542155"/>
            </a:xfrm>
            <a:prstGeom prst="rect">
              <a:avLst/>
            </a:prstGeom>
          </p:spPr>
        </p:pic>
      </p:grpSp>
      <p:grpSp>
        <p:nvGrpSpPr>
          <p:cNvPr id="38" name="Group 37">
            <a:extLst>
              <a:ext uri="{FF2B5EF4-FFF2-40B4-BE49-F238E27FC236}">
                <a16:creationId xmlns:a16="http://schemas.microsoft.com/office/drawing/2014/main" id="{0D9F3E22-5250-4E04-8BD2-A8B122F4BCAD}"/>
              </a:ext>
            </a:extLst>
          </p:cNvPr>
          <p:cNvGrpSpPr/>
          <p:nvPr/>
        </p:nvGrpSpPr>
        <p:grpSpPr>
          <a:xfrm>
            <a:off x="11290478" y="5979459"/>
            <a:ext cx="718645" cy="721378"/>
            <a:chOff x="1299585" y="280862"/>
            <a:chExt cx="720000" cy="720000"/>
          </a:xfrm>
          <a:effectLst>
            <a:glow rad="38100">
              <a:schemeClr val="bg1"/>
            </a:glow>
          </a:effectLst>
        </p:grpSpPr>
        <p:sp>
          <p:nvSpPr>
            <p:cNvPr id="39" name="Rectangle: Rounded Corners 38">
              <a:extLst>
                <a:ext uri="{FF2B5EF4-FFF2-40B4-BE49-F238E27FC236}">
                  <a16:creationId xmlns:a16="http://schemas.microsoft.com/office/drawing/2014/main" id="{B50A7C98-0E3E-4593-B01C-49443B6F3840}"/>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Picture 40" descr="A picture containing outdoor object&#10;&#10;Description automatically generated">
              <a:extLst>
                <a:ext uri="{FF2B5EF4-FFF2-40B4-BE49-F238E27FC236}">
                  <a16:creationId xmlns:a16="http://schemas.microsoft.com/office/drawing/2014/main" id="{E6449705-4CD8-44C1-919B-63BC643C2A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sp>
        <p:nvSpPr>
          <p:cNvPr id="2" name="Arrow: Right 1">
            <a:extLst>
              <a:ext uri="{FF2B5EF4-FFF2-40B4-BE49-F238E27FC236}">
                <a16:creationId xmlns:a16="http://schemas.microsoft.com/office/drawing/2014/main" id="{9AB59BEE-8868-409A-BD1E-8C2474341CB1}"/>
              </a:ext>
            </a:extLst>
          </p:cNvPr>
          <p:cNvSpPr/>
          <p:nvPr/>
        </p:nvSpPr>
        <p:spPr>
          <a:xfrm>
            <a:off x="2212141" y="3276609"/>
            <a:ext cx="535827" cy="401437"/>
          </a:xfrm>
          <a:prstGeom prs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Arrow: Right 42">
            <a:extLst>
              <a:ext uri="{FF2B5EF4-FFF2-40B4-BE49-F238E27FC236}">
                <a16:creationId xmlns:a16="http://schemas.microsoft.com/office/drawing/2014/main" id="{1093FBB6-29A7-426F-9C5F-8CFF7EDF5C1D}"/>
              </a:ext>
            </a:extLst>
          </p:cNvPr>
          <p:cNvSpPr/>
          <p:nvPr/>
        </p:nvSpPr>
        <p:spPr>
          <a:xfrm>
            <a:off x="3666653" y="3288522"/>
            <a:ext cx="535827" cy="401437"/>
          </a:xfrm>
          <a:prstGeom prs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Arrow: Right 43">
            <a:extLst>
              <a:ext uri="{FF2B5EF4-FFF2-40B4-BE49-F238E27FC236}">
                <a16:creationId xmlns:a16="http://schemas.microsoft.com/office/drawing/2014/main" id="{4131C635-F81E-470D-AADC-94F833A6AF2E}"/>
              </a:ext>
            </a:extLst>
          </p:cNvPr>
          <p:cNvSpPr/>
          <p:nvPr/>
        </p:nvSpPr>
        <p:spPr>
          <a:xfrm>
            <a:off x="5104631" y="3288522"/>
            <a:ext cx="535827" cy="401437"/>
          </a:xfrm>
          <a:prstGeom prs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F0E3155A-6A6F-40D7-8457-B26C4FDAEBAC}"/>
              </a:ext>
            </a:extLst>
          </p:cNvPr>
          <p:cNvSpPr/>
          <p:nvPr/>
        </p:nvSpPr>
        <p:spPr>
          <a:xfrm flipH="1">
            <a:off x="6574042" y="3289441"/>
            <a:ext cx="535827" cy="401437"/>
          </a:xfrm>
          <a:prstGeom prs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Right 45">
            <a:extLst>
              <a:ext uri="{FF2B5EF4-FFF2-40B4-BE49-F238E27FC236}">
                <a16:creationId xmlns:a16="http://schemas.microsoft.com/office/drawing/2014/main" id="{6E7AF213-A25C-4762-A31D-51BCB07F3B06}"/>
              </a:ext>
            </a:extLst>
          </p:cNvPr>
          <p:cNvSpPr/>
          <p:nvPr/>
        </p:nvSpPr>
        <p:spPr>
          <a:xfrm flipH="1">
            <a:off x="8028554" y="3301354"/>
            <a:ext cx="535827" cy="401437"/>
          </a:xfrm>
          <a:prstGeom prs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Arrow: Right 46">
            <a:extLst>
              <a:ext uri="{FF2B5EF4-FFF2-40B4-BE49-F238E27FC236}">
                <a16:creationId xmlns:a16="http://schemas.microsoft.com/office/drawing/2014/main" id="{3211EB3D-01B8-4DD6-A5E0-0E48DCEF1121}"/>
              </a:ext>
            </a:extLst>
          </p:cNvPr>
          <p:cNvSpPr/>
          <p:nvPr/>
        </p:nvSpPr>
        <p:spPr>
          <a:xfrm flipH="1">
            <a:off x="9466532" y="3301354"/>
            <a:ext cx="535827" cy="401437"/>
          </a:xfrm>
          <a:prstGeom prs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Audio 9">
            <a:hlinkClick r:id="" action="ppaction://media"/>
            <a:extLst>
              <a:ext uri="{FF2B5EF4-FFF2-40B4-BE49-F238E27FC236}">
                <a16:creationId xmlns:a16="http://schemas.microsoft.com/office/drawing/2014/main" id="{49E083CA-BAF0-4090-8494-693BBCCD80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
        <p:nvSpPr>
          <p:cNvPr id="50" name="Oval 49">
            <a:extLst>
              <a:ext uri="{FF2B5EF4-FFF2-40B4-BE49-F238E27FC236}">
                <a16:creationId xmlns:a16="http://schemas.microsoft.com/office/drawing/2014/main" id="{B329BE17-33EF-4137-B899-6F0D16672C9D}"/>
              </a:ext>
            </a:extLst>
          </p:cNvPr>
          <p:cNvSpPr/>
          <p:nvPr/>
        </p:nvSpPr>
        <p:spPr>
          <a:xfrm>
            <a:off x="3511809" y="1232403"/>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E658D"/>
                </a:solidFill>
                <a:effectLst/>
                <a:uLnTx/>
                <a:uFillTx/>
                <a:latin typeface="Calibri" panose="020F0502020204030204"/>
                <a:ea typeface="+mn-ea"/>
                <a:cs typeface="+mn-cs"/>
              </a:rPr>
              <a:t>ISCC</a:t>
            </a:r>
          </a:p>
        </p:txBody>
      </p:sp>
      <p:grpSp>
        <p:nvGrpSpPr>
          <p:cNvPr id="52" name="Group 51">
            <a:extLst>
              <a:ext uri="{FF2B5EF4-FFF2-40B4-BE49-F238E27FC236}">
                <a16:creationId xmlns:a16="http://schemas.microsoft.com/office/drawing/2014/main" id="{89103561-51DF-4850-9F61-D93428A34F25}"/>
              </a:ext>
            </a:extLst>
          </p:cNvPr>
          <p:cNvGrpSpPr/>
          <p:nvPr/>
        </p:nvGrpSpPr>
        <p:grpSpPr>
          <a:xfrm>
            <a:off x="7600191" y="1232403"/>
            <a:ext cx="1080000" cy="1080000"/>
            <a:chOff x="1039282" y="1598217"/>
            <a:chExt cx="1080000" cy="1080000"/>
          </a:xfrm>
        </p:grpSpPr>
        <p:sp>
          <p:nvSpPr>
            <p:cNvPr id="53" name="Oval 52">
              <a:extLst>
                <a:ext uri="{FF2B5EF4-FFF2-40B4-BE49-F238E27FC236}">
                  <a16:creationId xmlns:a16="http://schemas.microsoft.com/office/drawing/2014/main" id="{7E4276FD-AB88-4DB6-87F4-0FF84E5D1FF4}"/>
                </a:ext>
              </a:extLst>
            </p:cNvPr>
            <p:cNvSpPr/>
            <p:nvPr/>
          </p:nvSpPr>
          <p:spPr>
            <a:xfrm>
              <a:off x="1039282" y="1598217"/>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28575">
                    <a:noFill/>
                  </a:ln>
                  <a:solidFill>
                    <a:srgbClr val="5E658D"/>
                  </a:solidFill>
                  <a:effectLst/>
                  <a:uLnTx/>
                  <a:uFillTx/>
                  <a:latin typeface="Arial Black" panose="020B0A04020102020204" pitchFamily="34" charset="0"/>
                  <a:ea typeface="+mn-ea"/>
                  <a:cs typeface="+mn-cs"/>
                </a:rPr>
                <a:t>Board</a:t>
              </a:r>
            </a:p>
          </p:txBody>
        </p:sp>
        <p:pic>
          <p:nvPicPr>
            <p:cNvPr id="54" name="Picture 53">
              <a:extLst>
                <a:ext uri="{FF2B5EF4-FFF2-40B4-BE49-F238E27FC236}">
                  <a16:creationId xmlns:a16="http://schemas.microsoft.com/office/drawing/2014/main" id="{4FCF220B-8016-4E7F-B5A3-DA727E3EBDDB}"/>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423" r="4100" b="11111"/>
            <a:stretch/>
          </p:blipFill>
          <p:spPr>
            <a:xfrm>
              <a:off x="1141293" y="1836045"/>
              <a:ext cx="875977" cy="310794"/>
            </a:xfrm>
            <a:prstGeom prst="roundRect">
              <a:avLst>
                <a:gd name="adj" fmla="val 39057"/>
              </a:avLst>
            </a:prstGeom>
          </p:spPr>
        </p:pic>
      </p:grpSp>
      <p:cxnSp>
        <p:nvCxnSpPr>
          <p:cNvPr id="56" name="Straight Connector 55">
            <a:extLst>
              <a:ext uri="{FF2B5EF4-FFF2-40B4-BE49-F238E27FC236}">
                <a16:creationId xmlns:a16="http://schemas.microsoft.com/office/drawing/2014/main" id="{BA5F9BB8-8AC2-4B55-BBB8-B07E1912660C}"/>
              </a:ext>
            </a:extLst>
          </p:cNvPr>
          <p:cNvCxnSpPr>
            <a:cxnSpLocks/>
            <a:stCxn id="62" idx="2"/>
            <a:endCxn id="50" idx="6"/>
          </p:cNvCxnSpPr>
          <p:nvPr/>
        </p:nvCxnSpPr>
        <p:spPr>
          <a:xfrm flipH="1">
            <a:off x="4591809" y="1772403"/>
            <a:ext cx="964191" cy="0"/>
          </a:xfrm>
          <a:prstGeom prst="line">
            <a:avLst/>
          </a:prstGeom>
          <a:ln w="38100">
            <a:solidFill>
              <a:schemeClr val="tx1"/>
            </a:solidFill>
            <a:headEnd type="triangle" w="lg" len="med"/>
            <a:tailEnd type="none"/>
          </a:ln>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3BA104-6533-4C3C-B91D-A2A763C310D1}"/>
              </a:ext>
            </a:extLst>
          </p:cNvPr>
          <p:cNvCxnSpPr>
            <a:cxnSpLocks/>
            <a:stCxn id="62" idx="6"/>
            <a:endCxn id="53" idx="2"/>
          </p:cNvCxnSpPr>
          <p:nvPr/>
        </p:nvCxnSpPr>
        <p:spPr>
          <a:xfrm>
            <a:off x="6636000" y="1772403"/>
            <a:ext cx="964191" cy="0"/>
          </a:xfrm>
          <a:prstGeom prst="line">
            <a:avLst/>
          </a:prstGeom>
          <a:ln w="38100">
            <a:solidFill>
              <a:schemeClr val="tx1"/>
            </a:solidFill>
            <a:headEnd type="triangle" w="lg" len="sm"/>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287629"/>
      </p:ext>
    </p:extLst>
  </p:cSld>
  <p:clrMapOvr>
    <a:masterClrMapping/>
  </p:clrMapOvr>
  <mc:AlternateContent xmlns:mc="http://schemas.openxmlformats.org/markup-compatibility/2006" xmlns:p14="http://schemas.microsoft.com/office/powerpoint/2010/main">
    <mc:Choice Requires="p14">
      <p:transition spd="slow" p14:dur="1500" advClick="0" advTm="22147">
        <p:fade/>
      </p:transition>
    </mc:Choice>
    <mc:Fallback xmlns="">
      <p:transition spd="slow" advClick="0" advTm="22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0" presetClass="entr" presetSubtype="0" fill="hold" grpId="0" nodeType="after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childTnLst>
                                </p:cTn>
                              </p:par>
                            </p:childTnLst>
                          </p:cTn>
                        </p:par>
                        <p:par>
                          <p:cTn id="11" fill="hold">
                            <p:stCondLst>
                              <p:cond delay="1501"/>
                            </p:stCondLst>
                            <p:childTnLst>
                              <p:par>
                                <p:cTn id="12" presetID="22" presetClass="entr" presetSubtype="8" fill="hold"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1000"/>
                                        <p:tgtEl>
                                          <p:spTgt spid="56"/>
                                        </p:tgtEl>
                                      </p:cBhvr>
                                    </p:animEffect>
                                  </p:childTnLst>
                                </p:cTn>
                              </p:par>
                            </p:childTnLst>
                          </p:cTn>
                        </p:par>
                        <p:par>
                          <p:cTn id="15" fill="hold">
                            <p:stCondLst>
                              <p:cond delay="2501"/>
                            </p:stCondLst>
                            <p:childTnLst>
                              <p:par>
                                <p:cTn id="16" presetID="10" presetClass="entr" presetSubtype="0" fill="hold" nodeType="afterEffect">
                                  <p:stCondLst>
                                    <p:cond delay="30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1000"/>
                                        <p:tgtEl>
                                          <p:spTgt spid="52"/>
                                        </p:tgtEl>
                                      </p:cBhvr>
                                    </p:animEffect>
                                  </p:childTnLst>
                                </p:cTn>
                              </p:par>
                            </p:childTnLst>
                          </p:cTn>
                        </p:par>
                        <p:par>
                          <p:cTn id="19" fill="hold">
                            <p:stCondLst>
                              <p:cond delay="6501"/>
                            </p:stCondLst>
                            <p:childTnLst>
                              <p:par>
                                <p:cTn id="20" presetID="22" presetClass="entr" presetSubtype="2" fill="hold"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right)">
                                      <p:cBhvr>
                                        <p:cTn id="22" dur="1000"/>
                                        <p:tgtEl>
                                          <p:spTgt spid="57"/>
                                        </p:tgtEl>
                                      </p:cBhvr>
                                    </p:animEffect>
                                  </p:childTnLst>
                                </p:cTn>
                              </p:par>
                            </p:childTnLst>
                          </p:cTn>
                        </p:par>
                        <p:par>
                          <p:cTn id="23" fill="hold">
                            <p:stCondLst>
                              <p:cond delay="7501"/>
                            </p:stCondLst>
                            <p:childTnLst>
                              <p:par>
                                <p:cTn id="24" presetID="22" presetClass="entr" presetSubtype="1" fill="hold" grpId="0" nodeType="afterEffect">
                                  <p:stCondLst>
                                    <p:cond delay="5500"/>
                                  </p:stCondLst>
                                  <p:childTnLst>
                                    <p:set>
                                      <p:cBhvr>
                                        <p:cTn id="25" dur="1" fill="hold">
                                          <p:stCondLst>
                                            <p:cond delay="0"/>
                                          </p:stCondLst>
                                        </p:cTn>
                                        <p:tgtEl>
                                          <p:spTgt spid="79"/>
                                        </p:tgtEl>
                                        <p:attrNameLst>
                                          <p:attrName>style.visibility</p:attrName>
                                        </p:attrNameLst>
                                      </p:cBhvr>
                                      <p:to>
                                        <p:strVal val="visible"/>
                                      </p:to>
                                    </p:set>
                                    <p:animEffect transition="in" filter="wipe(up)">
                                      <p:cBhvr>
                                        <p:cTn id="26" dur="1000"/>
                                        <p:tgtEl>
                                          <p:spTgt spid="79"/>
                                        </p:tgtEl>
                                      </p:cBhvr>
                                    </p:animEffect>
                                  </p:childTnLst>
                                </p:cTn>
                              </p:par>
                            </p:childTnLst>
                          </p:cTn>
                        </p:par>
                        <p:par>
                          <p:cTn id="27" fill="hold">
                            <p:stCondLst>
                              <p:cond delay="14001"/>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par>
                                <p:cTn id="31" presetID="10" presetClass="entr" presetSubtype="0" fill="hold" nodeType="with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par>
                                <p:cTn id="34" presetID="10" presetClass="entr" presetSubtype="0" fill="hold" nodeType="withEffect">
                                  <p:stCondLst>
                                    <p:cond delay="50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1000"/>
                                        <p:tgtEl>
                                          <p:spTgt spid="75"/>
                                        </p:tgtEl>
                                      </p:cBhvr>
                                    </p:animEffect>
                                  </p:childTnLst>
                                </p:cTn>
                              </p:par>
                              <p:par>
                                <p:cTn id="37" presetID="10" presetClass="entr" presetSubtype="0" fill="hold" nodeType="withEffect">
                                  <p:stCondLst>
                                    <p:cond delay="100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childTnLst>
                                </p:cTn>
                              </p:par>
                              <p:par>
                                <p:cTn id="40" presetID="10" presetClass="entr" presetSubtype="0" fill="hold" nodeType="withEffect">
                                  <p:stCondLst>
                                    <p:cond delay="100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1000"/>
                                        <p:tgtEl>
                                          <p:spTgt spid="69"/>
                                        </p:tgtEl>
                                      </p:cBhvr>
                                    </p:animEffect>
                                  </p:childTnLst>
                                </p:cTn>
                              </p:par>
                              <p:par>
                                <p:cTn id="43" presetID="10" presetClass="entr" presetSubtype="0" fill="hold" nodeType="withEffect">
                                  <p:stCondLst>
                                    <p:cond delay="150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1000"/>
                                        <p:tgtEl>
                                          <p:spTgt spid="66"/>
                                        </p:tgtEl>
                                      </p:cBhvr>
                                    </p:animEffect>
                                  </p:childTnLst>
                                </p:cTn>
                              </p:par>
                              <p:par>
                                <p:cTn id="46" presetID="10" presetClass="entr" presetSubtype="0" fill="hold" nodeType="withEffect">
                                  <p:stCondLst>
                                    <p:cond delay="150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1000"/>
                                        <p:tgtEl>
                                          <p:spTgt spid="72"/>
                                        </p:tgtEl>
                                      </p:cBhvr>
                                    </p:animEffect>
                                  </p:childTnLst>
                                </p:cTn>
                              </p:par>
                            </p:childTnLst>
                          </p:cTn>
                        </p:par>
                        <p:par>
                          <p:cTn id="49" fill="hold">
                            <p:stCondLst>
                              <p:cond delay="16501"/>
                            </p:stCondLst>
                            <p:childTnLst>
                              <p:par>
                                <p:cTn id="50" presetID="22" presetClass="entr" presetSubtype="1"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up)">
                                      <p:cBhvr>
                                        <p:cTn id="52" dur="1000"/>
                                        <p:tgtEl>
                                          <p:spTgt spid="82"/>
                                        </p:tgtEl>
                                      </p:cBhvr>
                                    </p:animEffect>
                                  </p:childTnLst>
                                </p:cTn>
                              </p:par>
                            </p:childTnLst>
                          </p:cTn>
                        </p:par>
                        <p:par>
                          <p:cTn id="53" fill="hold">
                            <p:stCondLst>
                              <p:cond delay="17501"/>
                            </p:stCondLst>
                            <p:childTnLst>
                              <p:par>
                                <p:cTn id="54" presetID="10"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childTnLst>
                                </p:cTn>
                              </p:par>
                            </p:childTnLst>
                          </p:cTn>
                        </p:par>
                        <p:par>
                          <p:cTn id="57" fill="hold">
                            <p:stCondLst>
                              <p:cond delay="18501"/>
                            </p:stCondLst>
                            <p:childTnLst>
                              <p:par>
                                <p:cTn id="58" presetID="12" presetClass="entr" presetSubtype="2"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additive="base">
                                        <p:cTn id="60" dur="1000"/>
                                        <p:tgtEl>
                                          <p:spTgt spid="45"/>
                                        </p:tgtEl>
                                        <p:attrNameLst>
                                          <p:attrName>ppt_x</p:attrName>
                                        </p:attrNameLst>
                                      </p:cBhvr>
                                      <p:tavLst>
                                        <p:tav tm="0">
                                          <p:val>
                                            <p:strVal val="#ppt_x+#ppt_w*1.125000"/>
                                          </p:val>
                                        </p:tav>
                                        <p:tav tm="100000">
                                          <p:val>
                                            <p:strVal val="#ppt_x"/>
                                          </p:val>
                                        </p:tav>
                                      </p:tavLst>
                                    </p:anim>
                                    <p:animEffect transition="in" filter="wipe(left)">
                                      <p:cBhvr>
                                        <p:cTn id="61" dur="1000"/>
                                        <p:tgtEl>
                                          <p:spTgt spid="45"/>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additive="base">
                                        <p:cTn id="64" dur="1000"/>
                                        <p:tgtEl>
                                          <p:spTgt spid="46"/>
                                        </p:tgtEl>
                                        <p:attrNameLst>
                                          <p:attrName>ppt_x</p:attrName>
                                        </p:attrNameLst>
                                      </p:cBhvr>
                                      <p:tavLst>
                                        <p:tav tm="0">
                                          <p:val>
                                            <p:strVal val="#ppt_x+#ppt_w*1.125000"/>
                                          </p:val>
                                        </p:tav>
                                        <p:tav tm="100000">
                                          <p:val>
                                            <p:strVal val="#ppt_x"/>
                                          </p:val>
                                        </p:tav>
                                      </p:tavLst>
                                    </p:anim>
                                    <p:animEffect transition="in" filter="wipe(left)">
                                      <p:cBhvr>
                                        <p:cTn id="65" dur="1000"/>
                                        <p:tgtEl>
                                          <p:spTgt spid="46"/>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1000"/>
                                        <p:tgtEl>
                                          <p:spTgt spid="47"/>
                                        </p:tgtEl>
                                        <p:attrNameLst>
                                          <p:attrName>ppt_x</p:attrName>
                                        </p:attrNameLst>
                                      </p:cBhvr>
                                      <p:tavLst>
                                        <p:tav tm="0">
                                          <p:val>
                                            <p:strVal val="#ppt_x+#ppt_w*1.125000"/>
                                          </p:val>
                                        </p:tav>
                                        <p:tav tm="100000">
                                          <p:val>
                                            <p:strVal val="#ppt_x"/>
                                          </p:val>
                                        </p:tav>
                                      </p:tavLst>
                                    </p:anim>
                                    <p:animEffect transition="in" filter="wipe(left)">
                                      <p:cBhvr>
                                        <p:cTn id="69" dur="1000"/>
                                        <p:tgtEl>
                                          <p:spTgt spid="47"/>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1000"/>
                                        <p:tgtEl>
                                          <p:spTgt spid="2"/>
                                        </p:tgtEl>
                                        <p:attrNameLst>
                                          <p:attrName>ppt_x</p:attrName>
                                        </p:attrNameLst>
                                      </p:cBhvr>
                                      <p:tavLst>
                                        <p:tav tm="0">
                                          <p:val>
                                            <p:strVal val="#ppt_x-#ppt_w*1.125000"/>
                                          </p:val>
                                        </p:tav>
                                        <p:tav tm="100000">
                                          <p:val>
                                            <p:strVal val="#ppt_x"/>
                                          </p:val>
                                        </p:tav>
                                      </p:tavLst>
                                    </p:anim>
                                    <p:animEffect transition="in" filter="wipe(right)">
                                      <p:cBhvr>
                                        <p:cTn id="73" dur="1000"/>
                                        <p:tgtEl>
                                          <p:spTgt spid="2"/>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 calcmode="lin" valueType="num">
                                      <p:cBhvr additive="base">
                                        <p:cTn id="76" dur="1000"/>
                                        <p:tgtEl>
                                          <p:spTgt spid="43"/>
                                        </p:tgtEl>
                                        <p:attrNameLst>
                                          <p:attrName>ppt_x</p:attrName>
                                        </p:attrNameLst>
                                      </p:cBhvr>
                                      <p:tavLst>
                                        <p:tav tm="0">
                                          <p:val>
                                            <p:strVal val="#ppt_x-#ppt_w*1.125000"/>
                                          </p:val>
                                        </p:tav>
                                        <p:tav tm="100000">
                                          <p:val>
                                            <p:strVal val="#ppt_x"/>
                                          </p:val>
                                        </p:tav>
                                      </p:tavLst>
                                    </p:anim>
                                    <p:animEffect transition="in" filter="wipe(right)">
                                      <p:cBhvr>
                                        <p:cTn id="77" dur="1000"/>
                                        <p:tgtEl>
                                          <p:spTgt spid="43"/>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additive="base">
                                        <p:cTn id="80" dur="1000"/>
                                        <p:tgtEl>
                                          <p:spTgt spid="44"/>
                                        </p:tgtEl>
                                        <p:attrNameLst>
                                          <p:attrName>ppt_x</p:attrName>
                                        </p:attrNameLst>
                                      </p:cBhvr>
                                      <p:tavLst>
                                        <p:tav tm="0">
                                          <p:val>
                                            <p:strVal val="#ppt_x-#ppt_w*1.125000"/>
                                          </p:val>
                                        </p:tav>
                                        <p:tav tm="100000">
                                          <p:val>
                                            <p:strVal val="#ppt_x"/>
                                          </p:val>
                                        </p:tav>
                                      </p:tavLst>
                                    </p:anim>
                                    <p:animEffect transition="in" filter="wipe(right)">
                                      <p:cBhvr>
                                        <p:cTn id="81"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10"/>
                </p:tgtEl>
              </p:cMediaNode>
            </p:audio>
          </p:childTnLst>
        </p:cTn>
      </p:par>
    </p:tnLst>
    <p:bldLst>
      <p:bldP spid="79" grpId="0" animBg="1"/>
      <p:bldP spid="82" grpId="0" animBg="1"/>
      <p:bldP spid="2" grpId="0" animBg="1"/>
      <p:bldP spid="43" grpId="0" animBg="1"/>
      <p:bldP spid="44" grpId="0" animBg="1"/>
      <p:bldP spid="45" grpId="0" animBg="1"/>
      <p:bldP spid="46" grpId="0" animBg="1"/>
      <p:bldP spid="47"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8080EEC1-417C-4FD9-BD10-851D9F3EC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98" y="964637"/>
            <a:ext cx="11192183" cy="5565512"/>
          </a:xfrm>
          <a:prstGeom prst="rect">
            <a:avLst/>
          </a:prstGeom>
        </p:spPr>
      </p:pic>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pic>
        <p:nvPicPr>
          <p:cNvPr id="50" name="Picture 49">
            <a:hlinkClick r:id="rId6" action="ppaction://hlinksldjump"/>
            <a:extLst>
              <a:ext uri="{FF2B5EF4-FFF2-40B4-BE49-F238E27FC236}">
                <a16:creationId xmlns:a16="http://schemas.microsoft.com/office/drawing/2014/main" id="{574CF124-DB81-40F3-8C75-622E4DF76AE9}"/>
              </a:ext>
            </a:extLst>
          </p:cNvPr>
          <p:cNvPicPr>
            <a:picLocks noChangeAspect="1"/>
          </p:cNvPicPr>
          <p:nvPr/>
        </p:nvPicPr>
        <p:blipFill>
          <a:blip r:embed="rId7"/>
          <a:stretch>
            <a:fillRect/>
          </a:stretch>
        </p:blipFill>
        <p:spPr>
          <a:xfrm>
            <a:off x="11290478" y="157163"/>
            <a:ext cx="755970" cy="755970"/>
          </a:xfrm>
          <a:prstGeom prst="rect">
            <a:avLst/>
          </a:prstGeom>
        </p:spPr>
      </p:pic>
      <p:grpSp>
        <p:nvGrpSpPr>
          <p:cNvPr id="40" name="Group 39">
            <a:extLst>
              <a:ext uri="{FF2B5EF4-FFF2-40B4-BE49-F238E27FC236}">
                <a16:creationId xmlns:a16="http://schemas.microsoft.com/office/drawing/2014/main" id="{58A02026-CA43-4B50-A8C3-76AA8937290E}"/>
              </a:ext>
            </a:extLst>
          </p:cNvPr>
          <p:cNvGrpSpPr/>
          <p:nvPr/>
        </p:nvGrpSpPr>
        <p:grpSpPr>
          <a:xfrm>
            <a:off x="11290478" y="5979459"/>
            <a:ext cx="718645" cy="721378"/>
            <a:chOff x="1299585" y="280862"/>
            <a:chExt cx="720000" cy="720000"/>
          </a:xfrm>
          <a:effectLst>
            <a:glow rad="38100">
              <a:schemeClr val="bg1"/>
            </a:glow>
          </a:effectLst>
        </p:grpSpPr>
        <p:sp>
          <p:nvSpPr>
            <p:cNvPr id="47" name="Rectangle: Rounded Corners 46">
              <a:extLst>
                <a:ext uri="{FF2B5EF4-FFF2-40B4-BE49-F238E27FC236}">
                  <a16:creationId xmlns:a16="http://schemas.microsoft.com/office/drawing/2014/main" id="{70EFC466-EF28-4B99-BEDC-ED27096C1B8C}"/>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8" name="Picture 47" descr="A picture containing outdoor object&#10;&#10;Description automatically generated">
              <a:extLst>
                <a:ext uri="{FF2B5EF4-FFF2-40B4-BE49-F238E27FC236}">
                  <a16:creationId xmlns:a16="http://schemas.microsoft.com/office/drawing/2014/main" id="{F63B5ABD-D47D-44B9-9C86-031738B5A2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pic>
        <p:nvPicPr>
          <p:cNvPr id="4" name="Audio 3">
            <a:hlinkClick r:id="" action="ppaction://media"/>
            <a:extLst>
              <a:ext uri="{FF2B5EF4-FFF2-40B4-BE49-F238E27FC236}">
                <a16:creationId xmlns:a16="http://schemas.microsoft.com/office/drawing/2014/main" id="{7AD64B69-925A-45E1-A865-CDE5E3C87F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C36B125A-D5DF-41DB-88A2-74CF3DDFD9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105" y="2377440"/>
            <a:ext cx="11161776" cy="3249168"/>
          </a:xfrm>
          <a:prstGeom prst="rect">
            <a:avLst/>
          </a:prstGeom>
        </p:spPr>
      </p:pic>
      <p:pic>
        <p:nvPicPr>
          <p:cNvPr id="41" name="Picture 2" descr="See the source image">
            <a:extLst>
              <a:ext uri="{FF2B5EF4-FFF2-40B4-BE49-F238E27FC236}">
                <a16:creationId xmlns:a16="http://schemas.microsoft.com/office/drawing/2014/main" id="{6A37F53D-E4C6-40F2-9E0E-AEAE9749819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613" b="91921" l="10000" r="90000">
                        <a14:foregroundMark x1="12556" y1="9146" x2="34667" y2="55412"/>
                        <a14:foregroundMark x1="13222" y1="62195" x2="18667" y2="53811"/>
                        <a14:foregroundMark x1="18667" y1="53811" x2="19333" y2="46113"/>
                        <a14:foregroundMark x1="19333" y1="46113" x2="11778" y2="23628"/>
                        <a14:foregroundMark x1="11778" y1="23628" x2="11778" y2="8689"/>
                        <a14:foregroundMark x1="22000" y1="22485" x2="60222" y2="58460"/>
                        <a14:foregroundMark x1="14222" y1="76982" x2="23111" y2="60442"/>
                        <a14:foregroundMark x1="23111" y1="60442" x2="37778" y2="50534"/>
                        <a14:foregroundMark x1="58556" y1="91921" x2="43889" y2="51677"/>
                      </a14:backgroundRemoval>
                    </a14:imgEffect>
                  </a14:imgLayer>
                </a14:imgProps>
              </a:ext>
              <a:ext uri="{28A0092B-C50C-407E-A947-70E740481C1C}">
                <a14:useLocalDpi xmlns:a14="http://schemas.microsoft.com/office/drawing/2010/main" val="0"/>
              </a:ext>
            </a:extLst>
          </a:blip>
          <a:srcRect/>
          <a:stretch>
            <a:fillRect/>
          </a:stretch>
        </p:blipFill>
        <p:spPr bwMode="auto">
          <a:xfrm>
            <a:off x="6423436" y="2264909"/>
            <a:ext cx="427639" cy="62348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See the source image">
            <a:extLst>
              <a:ext uri="{FF2B5EF4-FFF2-40B4-BE49-F238E27FC236}">
                <a16:creationId xmlns:a16="http://schemas.microsoft.com/office/drawing/2014/main" id="{77AD2851-BFBF-4280-B9E4-C386C72F1842}"/>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271" b="89863" l="8000" r="90333">
                        <a14:foregroundMark x1="31111" y1="15893" x2="47889" y2="56443"/>
                        <a14:foregroundMark x1="47889" y1="56443" x2="47889" y2="56701"/>
                        <a14:foregroundMark x1="38667" y1="7560" x2="34667" y2="60481"/>
                        <a14:foregroundMark x1="16778" y1="45533" x2="68444" y2="88230"/>
                        <a14:foregroundMark x1="8222" y1="41151" x2="8222" y2="41151"/>
                        <a14:foregroundMark x1="27111" y1="57388" x2="30444" y2="64605"/>
                        <a14:foregroundMark x1="30444" y1="64605" x2="51000" y2="80842"/>
                        <a14:foregroundMark x1="51000" y1="80842" x2="59556" y2="78007"/>
                        <a14:foregroundMark x1="59556" y1="78007" x2="79667" y2="80412"/>
                        <a14:foregroundMark x1="79667" y1="80412" x2="89000" y2="64777"/>
                        <a14:foregroundMark x1="89000" y1="64777" x2="90444" y2="49914"/>
                        <a14:foregroundMark x1="90444" y1="49914" x2="89000" y2="41495"/>
                        <a14:foregroundMark x1="40556" y1="42955" x2="63111" y2="40550"/>
                        <a14:foregroundMark x1="63111" y1="40550" x2="82667" y2="41838"/>
                        <a14:foregroundMark x1="51667" y1="32732" x2="87889" y2="40979"/>
                        <a14:foregroundMark x1="87889" y1="40979" x2="88111" y2="40979"/>
                        <a14:foregroundMark x1="45333" y1="56443" x2="82556" y2="48625"/>
                        <a14:foregroundMark x1="82556" y1="48625" x2="84333" y2="47938"/>
                        <a14:foregroundMark x1="46222" y1="72595" x2="55333" y2="66667"/>
                        <a14:foregroundMark x1="55333" y1="66667" x2="61556" y2="58419"/>
                        <a14:foregroundMark x1="61556" y1="58419" x2="72444" y2="51031"/>
                        <a14:foregroundMark x1="83556" y1="47165" x2="70333" y2="80069"/>
                        <a14:foregroundMark x1="37556" y1="6271" x2="37556" y2="6271"/>
                      </a14:backgroundRemoval>
                    </a14:imgEffect>
                  </a14:imgLayer>
                </a14:imgProps>
              </a:ext>
              <a:ext uri="{28A0092B-C50C-407E-A947-70E740481C1C}">
                <a14:useLocalDpi xmlns:a14="http://schemas.microsoft.com/office/drawing/2010/main" val="0"/>
              </a:ext>
            </a:extLst>
          </a:blip>
          <a:srcRect/>
          <a:stretch>
            <a:fillRect/>
          </a:stretch>
        </p:blipFill>
        <p:spPr bwMode="auto">
          <a:xfrm>
            <a:off x="6341366" y="2264910"/>
            <a:ext cx="509709" cy="65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520075"/>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 presetClass="entr" presetSubtype="6" fill="hold" nodeType="afterEffect">
                                  <p:stCondLst>
                                    <p:cond delay="300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2500" fill="hold"/>
                                        <p:tgtEl>
                                          <p:spTgt spid="41"/>
                                        </p:tgtEl>
                                        <p:attrNameLst>
                                          <p:attrName>ppt_x</p:attrName>
                                        </p:attrNameLst>
                                      </p:cBhvr>
                                      <p:tavLst>
                                        <p:tav tm="0">
                                          <p:val>
                                            <p:strVal val="1+#ppt_w/2"/>
                                          </p:val>
                                        </p:tav>
                                        <p:tav tm="100000">
                                          <p:val>
                                            <p:strVal val="#ppt_x"/>
                                          </p:val>
                                        </p:tav>
                                      </p:tavLst>
                                    </p:anim>
                                    <p:anim calcmode="lin" valueType="num">
                                      <p:cBhvr additive="base">
                                        <p:cTn id="11" dur="2500" fill="hold"/>
                                        <p:tgtEl>
                                          <p:spTgt spid="41"/>
                                        </p:tgtEl>
                                        <p:attrNameLst>
                                          <p:attrName>ppt_y</p:attrName>
                                        </p:attrNameLst>
                                      </p:cBhvr>
                                      <p:tavLst>
                                        <p:tav tm="0">
                                          <p:val>
                                            <p:strVal val="1+#ppt_h/2"/>
                                          </p:val>
                                        </p:tav>
                                        <p:tav tm="100000">
                                          <p:val>
                                            <p:strVal val="#ppt_y"/>
                                          </p:val>
                                        </p:tav>
                                      </p:tavLst>
                                    </p:anim>
                                  </p:childTnLst>
                                </p:cTn>
                              </p:par>
                            </p:childTnLst>
                          </p:cTn>
                        </p:par>
                        <p:par>
                          <p:cTn id="12" fill="hold">
                            <p:stCondLst>
                              <p:cond delay="5501"/>
                            </p:stCondLst>
                            <p:childTnLst>
                              <p:par>
                                <p:cTn id="13" presetID="1" presetClass="exit" presetSubtype="0" fill="hold" nodeType="after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par>
                          <p:cTn id="17" fill="hold">
                            <p:stCondLst>
                              <p:cond delay="5501"/>
                            </p:stCondLst>
                            <p:childTnLst>
                              <p:par>
                                <p:cTn id="18" presetID="26" presetClass="emph" presetSubtype="0" fill="hold" nodeType="afterEffect">
                                  <p:stCondLst>
                                    <p:cond delay="0"/>
                                  </p:stCondLst>
                                  <p:childTnLst>
                                    <p:animEffect transition="out" filter="fade">
                                      <p:cBhvr>
                                        <p:cTn id="19" dur="500" tmFilter="0, 0; .2, .5; .8, .5; 1, 0"/>
                                        <p:tgtEl>
                                          <p:spTgt spid="42"/>
                                        </p:tgtEl>
                                      </p:cBhvr>
                                    </p:animEffect>
                                    <p:animScale>
                                      <p:cBhvr>
                                        <p:cTn id="20" dur="250" autoRev="1" fill="hold"/>
                                        <p:tgtEl>
                                          <p:spTgt spid="42"/>
                                        </p:tgtEl>
                                      </p:cBhvr>
                                      <p:by x="105000" y="105000"/>
                                    </p:animScale>
                                  </p:childTnLst>
                                </p:cTn>
                              </p:par>
                            </p:childTnLst>
                          </p:cTn>
                        </p:par>
                        <p:par>
                          <p:cTn id="21" fill="hold">
                            <p:stCondLst>
                              <p:cond delay="6001"/>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1000"/>
                                        <p:tgtEl>
                                          <p:spTgt spid="14"/>
                                        </p:tgtEl>
                                      </p:cBhvr>
                                    </p:animEffect>
                                  </p:childTnLst>
                                </p:cTn>
                              </p:par>
                            </p:childTnLst>
                          </p:cTn>
                        </p:par>
                        <p:par>
                          <p:cTn id="25" fill="hold">
                            <p:stCondLst>
                              <p:cond delay="7001"/>
                            </p:stCondLst>
                            <p:childTnLst>
                              <p:par>
                                <p:cTn id="26" presetID="42" presetClass="path" presetSubtype="0" accel="50000" decel="50000" fill="hold" nodeType="afterEffect">
                                  <p:stCondLst>
                                    <p:cond delay="500"/>
                                  </p:stCondLst>
                                  <p:childTnLst>
                                    <p:animMotion origin="layout" path="M 4.58333E-6 1.85185E-6 L -0.07305 0.2544 " pathEditMode="relative" rAng="0" ptsTypes="AA">
                                      <p:cBhvr>
                                        <p:cTn id="27" dur="2500" fill="hold"/>
                                        <p:tgtEl>
                                          <p:spTgt spid="42"/>
                                        </p:tgtEl>
                                        <p:attrNameLst>
                                          <p:attrName>ppt_x</p:attrName>
                                          <p:attrName>ppt_y</p:attrName>
                                        </p:attrNameLst>
                                      </p:cBhvr>
                                      <p:rCtr x="-3646" y="12662"/>
                                    </p:animMotion>
                                  </p:childTnLst>
                                </p:cTn>
                              </p:par>
                            </p:childTnLst>
                          </p:cTn>
                        </p:par>
                        <p:par>
                          <p:cTn id="28" fill="hold">
                            <p:stCondLst>
                              <p:cond delay="10001"/>
                            </p:stCondLst>
                            <p:childTnLst>
                              <p:par>
                                <p:cTn id="29" presetID="26" presetClass="emph" presetSubtype="0" fill="hold" nodeType="afterEffect">
                                  <p:stCondLst>
                                    <p:cond delay="0"/>
                                  </p:stCondLst>
                                  <p:childTnLst>
                                    <p:animEffect transition="out" filter="fade">
                                      <p:cBhvr>
                                        <p:cTn id="30" dur="500" tmFilter="0, 0; .2, .5; .8, .5; 1, 0"/>
                                        <p:tgtEl>
                                          <p:spTgt spid="42"/>
                                        </p:tgtEl>
                                      </p:cBhvr>
                                    </p:animEffect>
                                    <p:animScale>
                                      <p:cBhvr>
                                        <p:cTn id="3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3DADA82A-CB46-4CA6-88BB-733FD8A46B5F}"/>
              </a:ext>
            </a:extLst>
          </p:cNvPr>
          <p:cNvPicPr>
            <a:picLocks noChangeAspect="1"/>
          </p:cNvPicPr>
          <p:nvPr/>
        </p:nvPicPr>
        <p:blipFill rotWithShape="1">
          <a:blip r:embed="rId3">
            <a:extLst>
              <a:ext uri="{28A0092B-C50C-407E-A947-70E740481C1C}">
                <a14:useLocalDpi xmlns:a14="http://schemas.microsoft.com/office/drawing/2010/main" val="0"/>
              </a:ext>
            </a:extLst>
          </a:blip>
          <a:srcRect l="6799" t="6787" r="6684" b="6650"/>
          <a:stretch/>
        </p:blipFill>
        <p:spPr>
          <a:xfrm>
            <a:off x="5327761" y="4476646"/>
            <a:ext cx="1079449" cy="1080000"/>
          </a:xfrm>
          <a:prstGeom prst="ellipse">
            <a:avLst/>
          </a:prstGeom>
        </p:spPr>
      </p:pic>
      <p:pic>
        <p:nvPicPr>
          <p:cNvPr id="16" name="Picture 15" descr="Icon&#10;&#10;Description automatically generated">
            <a:extLst>
              <a:ext uri="{FF2B5EF4-FFF2-40B4-BE49-F238E27FC236}">
                <a16:creationId xmlns:a16="http://schemas.microsoft.com/office/drawing/2014/main" id="{3C8EA87A-7EE9-4226-ACE5-0462F4D2D654}"/>
              </a:ext>
            </a:extLst>
          </p:cNvPr>
          <p:cNvPicPr>
            <a:picLocks noChangeAspect="1"/>
          </p:cNvPicPr>
          <p:nvPr/>
        </p:nvPicPr>
        <p:blipFill rotWithShape="1">
          <a:blip r:embed="rId4">
            <a:extLst>
              <a:ext uri="{28A0092B-C50C-407E-A947-70E740481C1C}">
                <a14:useLocalDpi xmlns:a14="http://schemas.microsoft.com/office/drawing/2010/main" val="0"/>
              </a:ext>
            </a:extLst>
          </a:blip>
          <a:srcRect l="6907" t="6800" r="6784" b="6642"/>
          <a:stretch/>
        </p:blipFill>
        <p:spPr>
          <a:xfrm>
            <a:off x="901035" y="4480234"/>
            <a:ext cx="1076896" cy="1080000"/>
          </a:xfrm>
          <a:prstGeom prst="ellipse">
            <a:avLst/>
          </a:prstGeom>
        </p:spPr>
      </p:pic>
      <p:pic>
        <p:nvPicPr>
          <p:cNvPr id="14" name="Picture 13" descr="Icon&#10;&#10;Description automatically generated">
            <a:extLst>
              <a:ext uri="{FF2B5EF4-FFF2-40B4-BE49-F238E27FC236}">
                <a16:creationId xmlns:a16="http://schemas.microsoft.com/office/drawing/2014/main" id="{F1459E58-9D95-43A6-BF7D-55DFADAF35D4}"/>
              </a:ext>
            </a:extLst>
          </p:cNvPr>
          <p:cNvPicPr>
            <a:picLocks noChangeAspect="1"/>
          </p:cNvPicPr>
          <p:nvPr/>
        </p:nvPicPr>
        <p:blipFill rotWithShape="1">
          <a:blip r:embed="rId5">
            <a:extLst>
              <a:ext uri="{28A0092B-C50C-407E-A947-70E740481C1C}">
                <a14:useLocalDpi xmlns:a14="http://schemas.microsoft.com/office/drawing/2010/main" val="0"/>
              </a:ext>
            </a:extLst>
          </a:blip>
          <a:srcRect l="7119" t="7542" r="7148" b="6974"/>
          <a:stretch/>
        </p:blipFill>
        <p:spPr>
          <a:xfrm>
            <a:off x="897907" y="2675425"/>
            <a:ext cx="1083152" cy="1080000"/>
          </a:xfrm>
          <a:prstGeom prst="ellipse">
            <a:avLst/>
          </a:prstGeom>
        </p:spPr>
      </p:pic>
      <p:pic>
        <p:nvPicPr>
          <p:cNvPr id="12" name="Picture 11" descr="Icon&#10;&#10;Description automatically generated">
            <a:extLst>
              <a:ext uri="{FF2B5EF4-FFF2-40B4-BE49-F238E27FC236}">
                <a16:creationId xmlns:a16="http://schemas.microsoft.com/office/drawing/2014/main" id="{EDDE65A8-D045-4A57-B496-F4F4845CA748}"/>
              </a:ext>
            </a:extLst>
          </p:cNvPr>
          <p:cNvPicPr>
            <a:picLocks noChangeAspect="1"/>
          </p:cNvPicPr>
          <p:nvPr/>
        </p:nvPicPr>
        <p:blipFill rotWithShape="1">
          <a:blip r:embed="rId6">
            <a:extLst>
              <a:ext uri="{28A0092B-C50C-407E-A947-70E740481C1C}">
                <a14:useLocalDpi xmlns:a14="http://schemas.microsoft.com/office/drawing/2010/main" val="0"/>
              </a:ext>
            </a:extLst>
          </a:blip>
          <a:srcRect l="7137" t="7169" r="7166" b="6928"/>
          <a:stretch/>
        </p:blipFill>
        <p:spPr>
          <a:xfrm>
            <a:off x="5328767" y="2675425"/>
            <a:ext cx="1077437" cy="1080000"/>
          </a:xfrm>
          <a:prstGeom prst="ellipse">
            <a:avLst/>
          </a:prstGeom>
        </p:spPr>
      </p:pic>
      <p:pic>
        <p:nvPicPr>
          <p:cNvPr id="10" name="Picture 9" descr="Icon&#10;&#10;Description automatically generated">
            <a:extLst>
              <a:ext uri="{FF2B5EF4-FFF2-40B4-BE49-F238E27FC236}">
                <a16:creationId xmlns:a16="http://schemas.microsoft.com/office/drawing/2014/main" id="{D2095395-16D9-4655-A34D-C34F7349D41C}"/>
              </a:ext>
            </a:extLst>
          </p:cNvPr>
          <p:cNvPicPr>
            <a:picLocks noChangeAspect="1"/>
          </p:cNvPicPr>
          <p:nvPr/>
        </p:nvPicPr>
        <p:blipFill rotWithShape="1">
          <a:blip r:embed="rId7">
            <a:extLst>
              <a:ext uri="{28A0092B-C50C-407E-A947-70E740481C1C}">
                <a14:useLocalDpi xmlns:a14="http://schemas.microsoft.com/office/drawing/2010/main" val="0"/>
              </a:ext>
            </a:extLst>
          </a:blip>
          <a:srcRect l="7050" t="7170" r="7183" b="6974"/>
          <a:stretch/>
        </p:blipFill>
        <p:spPr>
          <a:xfrm>
            <a:off x="5328047" y="909858"/>
            <a:ext cx="1078877" cy="1080000"/>
          </a:xfrm>
          <a:prstGeom prst="ellipse">
            <a:avLst/>
          </a:prstGeom>
        </p:spPr>
      </p:pic>
      <p:pic>
        <p:nvPicPr>
          <p:cNvPr id="5" name="Picture 4" descr="Icon&#10;&#10;Description automatically generated">
            <a:extLst>
              <a:ext uri="{FF2B5EF4-FFF2-40B4-BE49-F238E27FC236}">
                <a16:creationId xmlns:a16="http://schemas.microsoft.com/office/drawing/2014/main" id="{0DC1B7F8-6C72-4F89-831E-74D7C67B96AE}"/>
              </a:ext>
            </a:extLst>
          </p:cNvPr>
          <p:cNvPicPr>
            <a:picLocks noChangeAspect="1"/>
          </p:cNvPicPr>
          <p:nvPr/>
        </p:nvPicPr>
        <p:blipFill rotWithShape="1">
          <a:blip r:embed="rId8">
            <a:extLst>
              <a:ext uri="{28A0092B-C50C-407E-A947-70E740481C1C}">
                <a14:useLocalDpi xmlns:a14="http://schemas.microsoft.com/office/drawing/2010/main" val="0"/>
              </a:ext>
            </a:extLst>
          </a:blip>
          <a:srcRect l="6973" t="6915" r="7083" b="6896"/>
          <a:stretch/>
        </p:blipFill>
        <p:spPr>
          <a:xfrm>
            <a:off x="901020" y="886207"/>
            <a:ext cx="1076926" cy="1080000"/>
          </a:xfrm>
          <a:prstGeom prst="ellipse">
            <a:avLst/>
          </a:prstGeom>
        </p:spPr>
      </p:pic>
      <p:sp>
        <p:nvSpPr>
          <p:cNvPr id="38" name="Title 1">
            <a:extLst>
              <a:ext uri="{FF2B5EF4-FFF2-40B4-BE49-F238E27FC236}">
                <a16:creationId xmlns:a16="http://schemas.microsoft.com/office/drawing/2014/main" id="{3AD6F6E1-BB5F-4AE2-86F9-B57394549D48}"/>
              </a:ext>
            </a:extLst>
          </p:cNvPr>
          <p:cNvSpPr txBox="1">
            <a:spLocks/>
          </p:cNvSpPr>
          <p:nvPr/>
        </p:nvSpPr>
        <p:spPr>
          <a:xfrm>
            <a:off x="1787703" y="6253790"/>
            <a:ext cx="8620018"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a:ea typeface="+mj-ea"/>
                <a:cs typeface="+mj-cs"/>
              </a:rPr>
              <a:t>Click on the icons for more detail on those changes </a:t>
            </a:r>
            <a:endParaRPr kumimoji="0" lang="en-GB" sz="2000" b="1" i="1" u="none" strike="noStrike" kern="1200" cap="none" spc="0" normalizeH="0" baseline="0" noProof="0" dirty="0">
              <a:ln>
                <a:noFill/>
              </a:ln>
              <a:solidFill>
                <a:srgbClr val="C00000"/>
              </a:solidFill>
              <a:effectLst/>
              <a:uLnTx/>
              <a:uFillTx/>
              <a:latin typeface="Calibri"/>
              <a:ea typeface="+mj-ea"/>
              <a:cs typeface="+mj-cs"/>
            </a:endParaRPr>
          </a:p>
        </p:txBody>
      </p:sp>
      <p:sp>
        <p:nvSpPr>
          <p:cNvPr id="111" name="Rectangle 110">
            <a:extLst>
              <a:ext uri="{FF2B5EF4-FFF2-40B4-BE49-F238E27FC236}">
                <a16:creationId xmlns:a16="http://schemas.microsoft.com/office/drawing/2014/main" id="{8E4C9954-99D4-4A6A-9ACB-E06C95ED65E5}"/>
              </a:ext>
            </a:extLst>
          </p:cNvPr>
          <p:cNvSpPr/>
          <p:nvPr/>
        </p:nvSpPr>
        <p:spPr>
          <a:xfrm>
            <a:off x="1981406" y="1213883"/>
            <a:ext cx="799294"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Plant</a:t>
            </a:r>
          </a:p>
        </p:txBody>
      </p:sp>
      <p:sp>
        <p:nvSpPr>
          <p:cNvPr id="112" name="Rectangle 111">
            <a:extLst>
              <a:ext uri="{FF2B5EF4-FFF2-40B4-BE49-F238E27FC236}">
                <a16:creationId xmlns:a16="http://schemas.microsoft.com/office/drawing/2014/main" id="{7EA47AB8-5337-4846-9A8D-D6792698D5EE}"/>
              </a:ext>
            </a:extLst>
          </p:cNvPr>
          <p:cNvSpPr/>
          <p:nvPr/>
        </p:nvSpPr>
        <p:spPr>
          <a:xfrm>
            <a:off x="6444120" y="1250815"/>
            <a:ext cx="1639724"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Rolling Stock</a:t>
            </a:r>
          </a:p>
        </p:txBody>
      </p:sp>
      <p:sp>
        <p:nvSpPr>
          <p:cNvPr id="113" name="Rectangle 112">
            <a:extLst>
              <a:ext uri="{FF2B5EF4-FFF2-40B4-BE49-F238E27FC236}">
                <a16:creationId xmlns:a16="http://schemas.microsoft.com/office/drawing/2014/main" id="{BA454E97-E5FC-4C9C-B997-22E8DA203E09}"/>
              </a:ext>
            </a:extLst>
          </p:cNvPr>
          <p:cNvSpPr/>
          <p:nvPr/>
        </p:nvSpPr>
        <p:spPr>
          <a:xfrm>
            <a:off x="6444120" y="3059678"/>
            <a:ext cx="1838302"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Infrastructure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80400FC4-247C-4D3F-A393-F8ADCF11D9A8}"/>
              </a:ext>
            </a:extLst>
          </p:cNvPr>
          <p:cNvSpPr/>
          <p:nvPr/>
        </p:nvSpPr>
        <p:spPr>
          <a:xfrm>
            <a:off x="6444120" y="4712782"/>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Energy (AC &amp; DC systems)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5845A895-28DE-42C5-A9CF-1998169D6755}"/>
              </a:ext>
            </a:extLst>
          </p:cNvPr>
          <p:cNvSpPr/>
          <p:nvPr/>
        </p:nvSpPr>
        <p:spPr>
          <a:xfrm>
            <a:off x="2009092" y="2911797"/>
            <a:ext cx="2605311"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Control Command</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Communication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0EDEA4CA-C415-465C-82B2-F9257927AC56}"/>
              </a:ext>
            </a:extLst>
          </p:cNvPr>
          <p:cNvSpPr/>
          <p:nvPr/>
        </p:nvSpPr>
        <p:spPr>
          <a:xfrm>
            <a:off x="2055627" y="4858976"/>
            <a:ext cx="2605310"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Operational rules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Rectangle: Rounded Corners 93">
            <a:hlinkClick r:id="" action="ppaction://noaction" highlightClick="1"/>
            <a:extLst>
              <a:ext uri="{FF2B5EF4-FFF2-40B4-BE49-F238E27FC236}">
                <a16:creationId xmlns:a16="http://schemas.microsoft.com/office/drawing/2014/main" id="{BEB1BA0B-1EB6-4F2E-A7A4-51E424B48B4E}"/>
              </a:ext>
            </a:extLst>
          </p:cNvPr>
          <p:cNvSpPr/>
          <p:nvPr/>
        </p:nvSpPr>
        <p:spPr>
          <a:xfrm>
            <a:off x="9498253" y="2683099"/>
            <a:ext cx="1062000" cy="1062000"/>
          </a:xfrm>
          <a:prstGeom prst="roundRect">
            <a:avLst>
              <a:gd name="adj" fmla="val 50000"/>
            </a:avLst>
          </a:prstGeom>
          <a:solidFill>
            <a:srgbClr val="B3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Title 1">
            <a:extLst>
              <a:ext uri="{FF2B5EF4-FFF2-40B4-BE49-F238E27FC236}">
                <a16:creationId xmlns:a16="http://schemas.microsoft.com/office/drawing/2014/main" id="{645783A5-43AD-4ADF-B172-B101316C955F}"/>
              </a:ext>
            </a:extLst>
          </p:cNvPr>
          <p:cNvSpPr txBox="1">
            <a:spLocks/>
          </p:cNvSpPr>
          <p:nvPr/>
        </p:nvSpPr>
        <p:spPr>
          <a:xfrm>
            <a:off x="9498253" y="2683099"/>
            <a:ext cx="1062000" cy="1062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black"/>
                </a:solidFill>
                <a:effectLst/>
                <a:uLnTx/>
                <a:uFillTx/>
                <a:latin typeface="Calibri" panose="020F0502020204030204"/>
                <a:ea typeface="+mj-ea"/>
                <a:cs typeface="+mj-cs"/>
              </a:rPr>
              <a:t>Non</a:t>
            </a:r>
            <a:br>
              <a:rPr kumimoji="0" lang="en-GB" sz="2000" b="0" i="0" u="none" strike="noStrike" kern="1200" cap="none" spc="-50" normalizeH="0" baseline="0" noProof="0" dirty="0">
                <a:ln>
                  <a:noFill/>
                </a:ln>
                <a:solidFill>
                  <a:prstClr val="black"/>
                </a:solidFill>
                <a:effectLst/>
                <a:uLnTx/>
                <a:uFillTx/>
                <a:latin typeface="Calibri" panose="020F0502020204030204"/>
                <a:ea typeface="+mj-ea"/>
                <a:cs typeface="+mj-cs"/>
              </a:rPr>
            </a:br>
            <a:r>
              <a:rPr kumimoji="0" lang="en-GB" sz="2000" b="0" i="0" u="none" strike="noStrike" kern="1200" cap="none" spc="-50" normalizeH="0" baseline="0" noProof="0" dirty="0">
                <a:ln>
                  <a:noFill/>
                </a:ln>
                <a:solidFill>
                  <a:prstClr val="black"/>
                </a:solidFill>
                <a:effectLst/>
                <a:uLnTx/>
                <a:uFillTx/>
                <a:latin typeface="Calibri" panose="020F0502020204030204"/>
                <a:ea typeface="+mj-ea"/>
                <a:cs typeface="+mj-cs"/>
              </a:rPr>
              <a:t>RSSB </a:t>
            </a:r>
            <a:endParaRPr kumimoji="0" lang="en-GB" sz="2000" b="0" i="1"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97" name="Rectangle 96">
            <a:extLst>
              <a:ext uri="{FF2B5EF4-FFF2-40B4-BE49-F238E27FC236}">
                <a16:creationId xmlns:a16="http://schemas.microsoft.com/office/drawing/2014/main" id="{31EAE2D1-FEA7-4140-A573-A3D908FD8064}"/>
              </a:ext>
            </a:extLst>
          </p:cNvPr>
          <p:cNvSpPr/>
          <p:nvPr/>
        </p:nvSpPr>
        <p:spPr>
          <a:xfrm>
            <a:off x="10560036" y="2917224"/>
            <a:ext cx="1755933" cy="604210"/>
          </a:xfrm>
          <a:prstGeom prst="rect">
            <a:avLst/>
          </a:prstGeom>
          <a:noFill/>
          <a:ln w="285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w="0"/>
                <a:solidFill>
                  <a:prstClr val="black"/>
                </a:solidFill>
                <a:effectLst/>
                <a:uLnTx/>
                <a:uFillTx/>
                <a:latin typeface="Calibri" panose="020F0502020204030204"/>
                <a:ea typeface="+mn-ea"/>
                <a:cs typeface="+mn-cs"/>
              </a:rPr>
              <a:t>Non RSSB standards </a:t>
            </a:r>
          </a:p>
        </p:txBody>
      </p:sp>
      <p:sp>
        <p:nvSpPr>
          <p:cNvPr id="98" name="Rectangle 97">
            <a:extLst>
              <a:ext uri="{FF2B5EF4-FFF2-40B4-BE49-F238E27FC236}">
                <a16:creationId xmlns:a16="http://schemas.microsoft.com/office/drawing/2014/main" id="{52F92FC8-27D1-4D6C-B947-93403B5C06D3}"/>
              </a:ext>
            </a:extLst>
          </p:cNvPr>
          <p:cNvSpPr/>
          <p:nvPr/>
        </p:nvSpPr>
        <p:spPr>
          <a:xfrm>
            <a:off x="10560036" y="4705016"/>
            <a:ext cx="1591514" cy="604210"/>
          </a:xfrm>
          <a:prstGeom prst="rect">
            <a:avLst/>
          </a:prstGeom>
          <a:noFill/>
          <a:ln w="285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w="0"/>
                <a:solidFill>
                  <a:prstClr val="black"/>
                </a:solidFill>
                <a:effectLst/>
                <a:uLnTx/>
                <a:uFillTx/>
                <a:latin typeface="Calibri" panose="020F0502020204030204"/>
                <a:ea typeface="+mn-ea"/>
                <a:cs typeface="+mn-cs"/>
              </a:rPr>
              <a:t>Rail related legislation</a:t>
            </a:r>
          </a:p>
        </p:txBody>
      </p:sp>
      <p:sp>
        <p:nvSpPr>
          <p:cNvPr id="109" name="Rectangle 108">
            <a:extLst>
              <a:ext uri="{FF2B5EF4-FFF2-40B4-BE49-F238E27FC236}">
                <a16:creationId xmlns:a16="http://schemas.microsoft.com/office/drawing/2014/main" id="{49AA77DC-E787-4AF7-BEF6-E5DE420F3E28}"/>
              </a:ext>
            </a:extLst>
          </p:cNvPr>
          <p:cNvSpPr/>
          <p:nvPr/>
        </p:nvSpPr>
        <p:spPr>
          <a:xfrm>
            <a:off x="10560036" y="963118"/>
            <a:ext cx="1591514" cy="969496"/>
          </a:xfrm>
          <a:prstGeom prst="rect">
            <a:avLst/>
          </a:prstGeom>
        </p:spPr>
        <p:txBody>
          <a:bodyPr wrap="square">
            <a:spAutoFit/>
          </a:bodyPr>
          <a:lstStyle/>
          <a:p>
            <a:pPr lvl="0" defTabSz="1219170">
              <a:lnSpc>
                <a:spcPct val="95000"/>
              </a:lnSpc>
              <a:spcBef>
                <a:spcPts val="400"/>
              </a:spcBef>
              <a:spcAft>
                <a:spcPts val="400"/>
              </a:spcAft>
              <a:defRPr/>
            </a:pPr>
            <a:r>
              <a:rPr lang="en-GB" sz="2000" dirty="0">
                <a:solidFill>
                  <a:prstClr val="black"/>
                </a:solidFill>
              </a:rPr>
              <a:t>Data, Systems and Telematics</a:t>
            </a:r>
            <a:endParaRPr lang="en-GB" sz="2000" b="1" dirty="0">
              <a:solidFill>
                <a:prstClr val="black"/>
              </a:solidFill>
            </a:endParaRPr>
          </a:p>
        </p:txBody>
      </p:sp>
      <p:sp>
        <p:nvSpPr>
          <p:cNvPr id="110" name="Title 1">
            <a:extLst>
              <a:ext uri="{FF2B5EF4-FFF2-40B4-BE49-F238E27FC236}">
                <a16:creationId xmlns:a16="http://schemas.microsoft.com/office/drawing/2014/main" id="{565471F5-305F-44AB-AA62-29D44CCA77CE}"/>
              </a:ext>
            </a:extLst>
          </p:cNvPr>
          <p:cNvSpPr txBox="1">
            <a:spLocks/>
          </p:cNvSpPr>
          <p:nvPr/>
        </p:nvSpPr>
        <p:spPr>
          <a:xfrm>
            <a:off x="201244" y="1999099"/>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i="0" u="none" strike="noStrike" kern="1200" cap="none" spc="-50" normalizeH="0" baseline="0" noProof="0" dirty="0">
                <a:ln>
                  <a:noFill/>
                </a:ln>
                <a:solidFill>
                  <a:schemeClr val="tx1"/>
                </a:solidFill>
                <a:effectLst/>
                <a:uLnTx/>
                <a:uFillTx/>
                <a:latin typeface="Calibri" panose="020F0502020204030204"/>
                <a:ea typeface="+mj-ea"/>
                <a:cs typeface="+mj-cs"/>
              </a:rPr>
              <a:t>0 new standards </a:t>
            </a:r>
          </a:p>
        </p:txBody>
      </p:sp>
      <p:sp>
        <p:nvSpPr>
          <p:cNvPr id="117" name="Title 1">
            <a:extLst>
              <a:ext uri="{FF2B5EF4-FFF2-40B4-BE49-F238E27FC236}">
                <a16:creationId xmlns:a16="http://schemas.microsoft.com/office/drawing/2014/main" id="{CC493734-5C57-42BA-B5A5-FCD3F510DBE6}"/>
              </a:ext>
            </a:extLst>
          </p:cNvPr>
          <p:cNvSpPr txBox="1">
            <a:spLocks/>
          </p:cNvSpPr>
          <p:nvPr/>
        </p:nvSpPr>
        <p:spPr>
          <a:xfrm>
            <a:off x="201244" y="3732698"/>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black"/>
                </a:solidFill>
                <a:effectLst/>
                <a:uLnTx/>
                <a:uFillTx/>
                <a:latin typeface="Calibri" panose="020F0502020204030204"/>
                <a:ea typeface="+mj-ea"/>
                <a:cs typeface="+mj-cs"/>
              </a:rPr>
              <a:t>0 new standards </a:t>
            </a:r>
          </a:p>
        </p:txBody>
      </p:sp>
      <p:sp>
        <p:nvSpPr>
          <p:cNvPr id="119" name="Title 1">
            <a:extLst>
              <a:ext uri="{FF2B5EF4-FFF2-40B4-BE49-F238E27FC236}">
                <a16:creationId xmlns:a16="http://schemas.microsoft.com/office/drawing/2014/main" id="{0656CB41-7C54-4935-8934-DA541A0D3708}"/>
              </a:ext>
            </a:extLst>
          </p:cNvPr>
          <p:cNvSpPr txBox="1">
            <a:spLocks/>
          </p:cNvSpPr>
          <p:nvPr/>
        </p:nvSpPr>
        <p:spPr>
          <a:xfrm>
            <a:off x="4604524" y="1999099"/>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panose="020F0502020204030204"/>
                <a:ea typeface="+mj-ea"/>
                <a:cs typeface="+mj-cs"/>
              </a:rPr>
              <a:t>4 point releases/ amendments</a:t>
            </a:r>
          </a:p>
        </p:txBody>
      </p:sp>
      <p:sp>
        <p:nvSpPr>
          <p:cNvPr id="120" name="Title 1">
            <a:extLst>
              <a:ext uri="{FF2B5EF4-FFF2-40B4-BE49-F238E27FC236}">
                <a16:creationId xmlns:a16="http://schemas.microsoft.com/office/drawing/2014/main" id="{CAEAABC9-B5AD-4F80-9129-00F2B6F2DE60}"/>
              </a:ext>
            </a:extLst>
          </p:cNvPr>
          <p:cNvSpPr txBox="1">
            <a:spLocks/>
          </p:cNvSpPr>
          <p:nvPr/>
        </p:nvSpPr>
        <p:spPr>
          <a:xfrm>
            <a:off x="8731851" y="3732698"/>
            <a:ext cx="2594804"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panose="020F0502020204030204"/>
                <a:ea typeface="+mj-ea"/>
                <a:cs typeface="+mj-cs"/>
              </a:rPr>
              <a:t>4 new standards</a:t>
            </a:r>
          </a:p>
        </p:txBody>
      </p:sp>
      <p:sp>
        <p:nvSpPr>
          <p:cNvPr id="121" name="Title 1">
            <a:extLst>
              <a:ext uri="{FF2B5EF4-FFF2-40B4-BE49-F238E27FC236}">
                <a16:creationId xmlns:a16="http://schemas.microsoft.com/office/drawing/2014/main" id="{98C4B084-4033-47D5-8240-0F3A7718A5B3}"/>
              </a:ext>
            </a:extLst>
          </p:cNvPr>
          <p:cNvSpPr txBox="1">
            <a:spLocks/>
          </p:cNvSpPr>
          <p:nvPr/>
        </p:nvSpPr>
        <p:spPr>
          <a:xfrm>
            <a:off x="8791014" y="5562810"/>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i="0" u="none" strike="noStrike" kern="1200" cap="none" spc="-50" normalizeH="0" baseline="0" noProof="0" dirty="0">
                <a:ln>
                  <a:noFill/>
                </a:ln>
                <a:solidFill>
                  <a:schemeClr val="tx1"/>
                </a:solidFill>
                <a:effectLst/>
                <a:uLnTx/>
                <a:uFillTx/>
                <a:latin typeface="Calibri" panose="020F0502020204030204"/>
                <a:ea typeface="+mj-ea"/>
                <a:cs typeface="+mj-cs"/>
              </a:rPr>
              <a:t>No new legislation has been published </a:t>
            </a:r>
          </a:p>
        </p:txBody>
      </p:sp>
      <p:sp>
        <p:nvSpPr>
          <p:cNvPr id="122" name="Title 1">
            <a:extLst>
              <a:ext uri="{FF2B5EF4-FFF2-40B4-BE49-F238E27FC236}">
                <a16:creationId xmlns:a16="http://schemas.microsoft.com/office/drawing/2014/main" id="{C9515559-790E-4ED8-A406-E87E24E1FB42}"/>
              </a:ext>
            </a:extLst>
          </p:cNvPr>
          <p:cNvSpPr txBox="1">
            <a:spLocks/>
          </p:cNvSpPr>
          <p:nvPr/>
        </p:nvSpPr>
        <p:spPr>
          <a:xfrm>
            <a:off x="4641173" y="3732698"/>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i="0" u="none" strike="noStrike" kern="1200" cap="none" spc="-50" normalizeH="0" baseline="0" noProof="0" dirty="0">
                <a:ln>
                  <a:noFill/>
                </a:ln>
                <a:solidFill>
                  <a:schemeClr val="tx1"/>
                </a:solidFill>
                <a:effectLst/>
                <a:uLnTx/>
                <a:uFillTx/>
                <a:latin typeface="Calibri" panose="020F0502020204030204"/>
                <a:ea typeface="+mj-ea"/>
                <a:cs typeface="+mj-cs"/>
              </a:rPr>
              <a:t>0 new standards </a:t>
            </a:r>
          </a:p>
        </p:txBody>
      </p:sp>
      <p:pic>
        <p:nvPicPr>
          <p:cNvPr id="90" name="Picture 89">
            <a:hlinkClick r:id="rId9" action="ppaction://hlinksldjump"/>
            <a:extLst>
              <a:ext uri="{FF2B5EF4-FFF2-40B4-BE49-F238E27FC236}">
                <a16:creationId xmlns:a16="http://schemas.microsoft.com/office/drawing/2014/main" id="{3E035F52-7024-4DF8-8C4D-4B443B6457C0}"/>
              </a:ext>
            </a:extLst>
          </p:cNvPr>
          <p:cNvPicPr>
            <a:picLocks noChangeAspect="1"/>
          </p:cNvPicPr>
          <p:nvPr/>
        </p:nvPicPr>
        <p:blipFill>
          <a:blip r:embed="rId10"/>
          <a:stretch>
            <a:fillRect/>
          </a:stretch>
        </p:blipFill>
        <p:spPr>
          <a:xfrm>
            <a:off x="11290478" y="157163"/>
            <a:ext cx="755970" cy="755970"/>
          </a:xfrm>
          <a:prstGeom prst="rect">
            <a:avLst/>
          </a:prstGeom>
        </p:spPr>
      </p:pic>
      <p:sp>
        <p:nvSpPr>
          <p:cNvPr id="91" name="Title 1">
            <a:extLst>
              <a:ext uri="{FF2B5EF4-FFF2-40B4-BE49-F238E27FC236}">
                <a16:creationId xmlns:a16="http://schemas.microsoft.com/office/drawing/2014/main" id="{FB2997D5-BACD-4B7E-9B7C-9FFC0417D121}"/>
              </a:ext>
            </a:extLst>
          </p:cNvPr>
          <p:cNvSpPr txBox="1">
            <a:spLocks/>
          </p:cNvSpPr>
          <p:nvPr/>
        </p:nvSpPr>
        <p:spPr>
          <a:xfrm>
            <a:off x="4641173" y="5558029"/>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i="0" u="none" strike="noStrike" kern="1200" cap="none" spc="-50" normalizeH="0" baseline="0" noProof="0" dirty="0">
                <a:ln>
                  <a:noFill/>
                </a:ln>
                <a:solidFill>
                  <a:schemeClr val="tx1"/>
                </a:solidFill>
                <a:effectLst/>
                <a:uLnTx/>
                <a:uFillTx/>
                <a:latin typeface="Calibri" panose="020F0502020204030204"/>
                <a:ea typeface="+mj-ea"/>
                <a:cs typeface="+mj-cs"/>
              </a:rPr>
              <a:t>0 new standards </a:t>
            </a:r>
          </a:p>
        </p:txBody>
      </p:sp>
      <p:sp>
        <p:nvSpPr>
          <p:cNvPr id="102" name="Title 1">
            <a:extLst>
              <a:ext uri="{FF2B5EF4-FFF2-40B4-BE49-F238E27FC236}">
                <a16:creationId xmlns:a16="http://schemas.microsoft.com/office/drawing/2014/main" id="{6F9ABCB0-F1AB-4798-81F8-7554768585CB}"/>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grpSp>
        <p:nvGrpSpPr>
          <p:cNvPr id="69" name="Group 68">
            <a:extLst>
              <a:ext uri="{FF2B5EF4-FFF2-40B4-BE49-F238E27FC236}">
                <a16:creationId xmlns:a16="http://schemas.microsoft.com/office/drawing/2014/main" id="{666F0FE7-0F65-4726-A0B5-A7251EA49FE0}"/>
              </a:ext>
            </a:extLst>
          </p:cNvPr>
          <p:cNvGrpSpPr/>
          <p:nvPr/>
        </p:nvGrpSpPr>
        <p:grpSpPr>
          <a:xfrm>
            <a:off x="9498253" y="4478216"/>
            <a:ext cx="1062000" cy="1062000"/>
            <a:chOff x="8664843" y="2661651"/>
            <a:chExt cx="1062000" cy="1062000"/>
          </a:xfrm>
        </p:grpSpPr>
        <p:sp>
          <p:nvSpPr>
            <p:cNvPr id="93" name="Rectangle: Rounded Corners 92">
              <a:extLst>
                <a:ext uri="{FF2B5EF4-FFF2-40B4-BE49-F238E27FC236}">
                  <a16:creationId xmlns:a16="http://schemas.microsoft.com/office/drawing/2014/main" id="{F299C73C-225A-4EF1-A91A-D2AFC77BD3F8}"/>
                </a:ext>
              </a:extLst>
            </p:cNvPr>
            <p:cNvSpPr/>
            <p:nvPr/>
          </p:nvSpPr>
          <p:spPr>
            <a:xfrm>
              <a:off x="8664843" y="2661651"/>
              <a:ext cx="1062000" cy="1062000"/>
            </a:xfrm>
            <a:prstGeom prst="roundRect">
              <a:avLst>
                <a:gd name="adj" fmla="val 50000"/>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4BC4282B-1971-4A79-B556-FF0D5E4457FC}"/>
                </a:ext>
              </a:extLst>
            </p:cNvPr>
            <p:cNvGrpSpPr/>
            <p:nvPr/>
          </p:nvGrpSpPr>
          <p:grpSpPr>
            <a:xfrm>
              <a:off x="8810674" y="2850875"/>
              <a:ext cx="770338" cy="683552"/>
              <a:chOff x="8809837" y="2800956"/>
              <a:chExt cx="770338" cy="683552"/>
            </a:xfrm>
          </p:grpSpPr>
          <p:cxnSp>
            <p:nvCxnSpPr>
              <p:cNvPr id="24" name="Straight Connector 23">
                <a:extLst>
                  <a:ext uri="{FF2B5EF4-FFF2-40B4-BE49-F238E27FC236}">
                    <a16:creationId xmlns:a16="http://schemas.microsoft.com/office/drawing/2014/main" id="{5B56F32E-F315-4428-BF87-9D878C44B834}"/>
                  </a:ext>
                </a:extLst>
              </p:cNvPr>
              <p:cNvCxnSpPr>
                <a:cxnSpLocks/>
              </p:cNvCxnSpPr>
              <p:nvPr/>
            </p:nvCxnSpPr>
            <p:spPr>
              <a:xfrm>
                <a:off x="8873904" y="2913008"/>
                <a:ext cx="644357" cy="1533"/>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7380CB3-8E23-43C2-8562-BFCB7474CE2E}"/>
                  </a:ext>
                </a:extLst>
              </p:cNvPr>
              <p:cNvGrpSpPr/>
              <p:nvPr/>
            </p:nvGrpSpPr>
            <p:grpSpPr>
              <a:xfrm>
                <a:off x="8809837" y="2923966"/>
                <a:ext cx="232402" cy="365830"/>
                <a:chOff x="8814599" y="2923966"/>
                <a:chExt cx="232402" cy="365830"/>
              </a:xfrm>
            </p:grpSpPr>
            <p:grpSp>
              <p:nvGrpSpPr>
                <p:cNvPr id="131" name="Group 130">
                  <a:extLst>
                    <a:ext uri="{FF2B5EF4-FFF2-40B4-BE49-F238E27FC236}">
                      <a16:creationId xmlns:a16="http://schemas.microsoft.com/office/drawing/2014/main" id="{46E15737-3BC9-49D2-9B92-20540E65BD2A}"/>
                    </a:ext>
                  </a:extLst>
                </p:cNvPr>
                <p:cNvGrpSpPr/>
                <p:nvPr/>
              </p:nvGrpSpPr>
              <p:grpSpPr>
                <a:xfrm>
                  <a:off x="8855715" y="2923966"/>
                  <a:ext cx="150171" cy="276225"/>
                  <a:chOff x="9384047" y="2929416"/>
                  <a:chExt cx="150171" cy="276225"/>
                </a:xfrm>
              </p:grpSpPr>
              <p:cxnSp>
                <p:nvCxnSpPr>
                  <p:cNvPr id="132" name="Straight Connector 131">
                    <a:extLst>
                      <a:ext uri="{FF2B5EF4-FFF2-40B4-BE49-F238E27FC236}">
                        <a16:creationId xmlns:a16="http://schemas.microsoft.com/office/drawing/2014/main" id="{1935C765-201C-4073-997B-78C99B8C9312}"/>
                      </a:ext>
                    </a:extLst>
                  </p:cNvPr>
                  <p:cNvCxnSpPr>
                    <a:cxnSpLocks/>
                  </p:cNvCxnSpPr>
                  <p:nvPr/>
                </p:nvCxnSpPr>
                <p:spPr>
                  <a:xfrm rot="180000">
                    <a:off x="9453256" y="2929416"/>
                    <a:ext cx="80962" cy="276225"/>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5D5A4C8-BB00-4EAF-B3B1-29DC244AA29D}"/>
                      </a:ext>
                    </a:extLst>
                  </p:cNvPr>
                  <p:cNvCxnSpPr>
                    <a:cxnSpLocks/>
                  </p:cNvCxnSpPr>
                  <p:nvPr/>
                </p:nvCxnSpPr>
                <p:spPr>
                  <a:xfrm rot="21420000" flipH="1">
                    <a:off x="9384047" y="2929416"/>
                    <a:ext cx="80962" cy="276225"/>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grpSp>
            <p:sp>
              <p:nvSpPr>
                <p:cNvPr id="33" name="Arc 32">
                  <a:extLst>
                    <a:ext uri="{FF2B5EF4-FFF2-40B4-BE49-F238E27FC236}">
                      <a16:creationId xmlns:a16="http://schemas.microsoft.com/office/drawing/2014/main" id="{3F9D0457-8A04-466E-B146-75D99B9C9139}"/>
                    </a:ext>
                  </a:extLst>
                </p:cNvPr>
                <p:cNvSpPr/>
                <p:nvPr/>
              </p:nvSpPr>
              <p:spPr>
                <a:xfrm rot="10800000">
                  <a:off x="8814599" y="3219231"/>
                  <a:ext cx="232402" cy="70565"/>
                </a:xfrm>
                <a:custGeom>
                  <a:avLst/>
                  <a:gdLst>
                    <a:gd name="connsiteX0" fmla="*/ 2 w 232403"/>
                    <a:gd name="connsiteY0" fmla="*/ 70142 h 141127"/>
                    <a:gd name="connsiteX1" fmla="*/ 116330 w 232403"/>
                    <a:gd name="connsiteY1" fmla="*/ -1 h 141127"/>
                    <a:gd name="connsiteX2" fmla="*/ 232404 w 232403"/>
                    <a:gd name="connsiteY2" fmla="*/ 70563 h 141127"/>
                    <a:gd name="connsiteX3" fmla="*/ 116202 w 232403"/>
                    <a:gd name="connsiteY3" fmla="*/ 70564 h 141127"/>
                    <a:gd name="connsiteX4" fmla="*/ 2 w 232403"/>
                    <a:gd name="connsiteY4" fmla="*/ 70142 h 141127"/>
                    <a:gd name="connsiteX0" fmla="*/ 2 w 232403"/>
                    <a:gd name="connsiteY0" fmla="*/ 70142 h 141127"/>
                    <a:gd name="connsiteX1" fmla="*/ 116330 w 232403"/>
                    <a:gd name="connsiteY1" fmla="*/ -1 h 141127"/>
                    <a:gd name="connsiteX2" fmla="*/ 232404 w 232403"/>
                    <a:gd name="connsiteY2" fmla="*/ 70563 h 141127"/>
                    <a:gd name="connsiteX0" fmla="*/ 0 w 232402"/>
                    <a:gd name="connsiteY0" fmla="*/ 70143 h 70565"/>
                    <a:gd name="connsiteX1" fmla="*/ 116328 w 232402"/>
                    <a:gd name="connsiteY1" fmla="*/ 0 h 70565"/>
                    <a:gd name="connsiteX2" fmla="*/ 232402 w 232402"/>
                    <a:gd name="connsiteY2" fmla="*/ 70564 h 70565"/>
                    <a:gd name="connsiteX3" fmla="*/ 116200 w 232402"/>
                    <a:gd name="connsiteY3" fmla="*/ 70565 h 70565"/>
                    <a:gd name="connsiteX4" fmla="*/ 0 w 232402"/>
                    <a:gd name="connsiteY4" fmla="*/ 70143 h 70565"/>
                    <a:gd name="connsiteX0" fmla="*/ 0 w 232402"/>
                    <a:gd name="connsiteY0" fmla="*/ 70143 h 70565"/>
                    <a:gd name="connsiteX1" fmla="*/ 116328 w 232402"/>
                    <a:gd name="connsiteY1" fmla="*/ 0 h 70565"/>
                    <a:gd name="connsiteX2" fmla="*/ 232402 w 232402"/>
                    <a:gd name="connsiteY2" fmla="*/ 70564 h 70565"/>
                    <a:gd name="connsiteX3" fmla="*/ 0 w 232402"/>
                    <a:gd name="connsiteY3" fmla="*/ 70143 h 70565"/>
                  </a:gdLst>
                  <a:ahLst/>
                  <a:cxnLst>
                    <a:cxn ang="0">
                      <a:pos x="connsiteX0" y="connsiteY0"/>
                    </a:cxn>
                    <a:cxn ang="0">
                      <a:pos x="connsiteX1" y="connsiteY1"/>
                    </a:cxn>
                    <a:cxn ang="0">
                      <a:pos x="connsiteX2" y="connsiteY2"/>
                    </a:cxn>
                    <a:cxn ang="0">
                      <a:pos x="connsiteX3" y="connsiteY3"/>
                    </a:cxn>
                  </a:cxnLst>
                  <a:rect l="l" t="t" r="r" b="b"/>
                  <a:pathLst>
                    <a:path w="232402" h="70565" stroke="0" extrusionOk="0">
                      <a:moveTo>
                        <a:pt x="0" y="70143"/>
                      </a:moveTo>
                      <a:cubicBezTo>
                        <a:pt x="382" y="31306"/>
                        <a:pt x="52372" y="-43"/>
                        <a:pt x="116328" y="0"/>
                      </a:cubicBezTo>
                      <a:cubicBezTo>
                        <a:pt x="180455" y="43"/>
                        <a:pt x="232402" y="31623"/>
                        <a:pt x="232402" y="70564"/>
                      </a:cubicBezTo>
                      <a:lnTo>
                        <a:pt x="116200" y="70565"/>
                      </a:lnTo>
                      <a:lnTo>
                        <a:pt x="0" y="70143"/>
                      </a:lnTo>
                      <a:close/>
                    </a:path>
                    <a:path w="232402" h="70565" fill="none">
                      <a:moveTo>
                        <a:pt x="0" y="70143"/>
                      </a:moveTo>
                      <a:cubicBezTo>
                        <a:pt x="382" y="31306"/>
                        <a:pt x="52372" y="-43"/>
                        <a:pt x="116328" y="0"/>
                      </a:cubicBezTo>
                      <a:cubicBezTo>
                        <a:pt x="180455" y="43"/>
                        <a:pt x="232402" y="31623"/>
                        <a:pt x="232402" y="70564"/>
                      </a:cubicBezTo>
                      <a:lnTo>
                        <a:pt x="0" y="70143"/>
                      </a:lnTo>
                      <a:close/>
                    </a:path>
                  </a:pathLst>
                </a:custGeom>
                <a:solidFill>
                  <a:srgbClr val="141B4D"/>
                </a:solidFill>
                <a:ln w="28575">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C04B1701-0903-4C21-8BD9-E6C62663D9D9}"/>
                  </a:ext>
                </a:extLst>
              </p:cNvPr>
              <p:cNvGrpSpPr/>
              <p:nvPr/>
            </p:nvGrpSpPr>
            <p:grpSpPr>
              <a:xfrm>
                <a:off x="9347773" y="2923966"/>
                <a:ext cx="232402" cy="365830"/>
                <a:chOff x="9347773" y="2923966"/>
                <a:chExt cx="232402" cy="365830"/>
              </a:xfrm>
            </p:grpSpPr>
            <p:grpSp>
              <p:nvGrpSpPr>
                <p:cNvPr id="29" name="Group 28">
                  <a:extLst>
                    <a:ext uri="{FF2B5EF4-FFF2-40B4-BE49-F238E27FC236}">
                      <a16:creationId xmlns:a16="http://schemas.microsoft.com/office/drawing/2014/main" id="{F81E866A-B8E7-4A90-8E73-170D0EADE380}"/>
                    </a:ext>
                  </a:extLst>
                </p:cNvPr>
                <p:cNvGrpSpPr/>
                <p:nvPr/>
              </p:nvGrpSpPr>
              <p:grpSpPr>
                <a:xfrm>
                  <a:off x="9388889" y="2923966"/>
                  <a:ext cx="150171" cy="276225"/>
                  <a:chOff x="9384047" y="2929416"/>
                  <a:chExt cx="150171" cy="276225"/>
                </a:xfrm>
              </p:grpSpPr>
              <p:cxnSp>
                <p:nvCxnSpPr>
                  <p:cNvPr id="129" name="Straight Connector 128">
                    <a:extLst>
                      <a:ext uri="{FF2B5EF4-FFF2-40B4-BE49-F238E27FC236}">
                        <a16:creationId xmlns:a16="http://schemas.microsoft.com/office/drawing/2014/main" id="{44BFBD03-BB8C-434B-82DD-34C12BB5298C}"/>
                      </a:ext>
                    </a:extLst>
                  </p:cNvPr>
                  <p:cNvCxnSpPr>
                    <a:cxnSpLocks/>
                  </p:cNvCxnSpPr>
                  <p:nvPr/>
                </p:nvCxnSpPr>
                <p:spPr>
                  <a:xfrm rot="180000">
                    <a:off x="9453256" y="2929416"/>
                    <a:ext cx="80962" cy="276225"/>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5EA0546-5196-4CB2-98C1-CD290E14ADFC}"/>
                      </a:ext>
                    </a:extLst>
                  </p:cNvPr>
                  <p:cNvCxnSpPr>
                    <a:cxnSpLocks/>
                  </p:cNvCxnSpPr>
                  <p:nvPr/>
                </p:nvCxnSpPr>
                <p:spPr>
                  <a:xfrm rot="21420000" flipH="1">
                    <a:off x="9384047" y="2929416"/>
                    <a:ext cx="80962" cy="276225"/>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grpSp>
            <p:sp>
              <p:nvSpPr>
                <p:cNvPr id="134" name="Arc 32">
                  <a:extLst>
                    <a:ext uri="{FF2B5EF4-FFF2-40B4-BE49-F238E27FC236}">
                      <a16:creationId xmlns:a16="http://schemas.microsoft.com/office/drawing/2014/main" id="{946794B6-8FAC-4D11-B9E9-E97C13F7FF7E}"/>
                    </a:ext>
                  </a:extLst>
                </p:cNvPr>
                <p:cNvSpPr/>
                <p:nvPr/>
              </p:nvSpPr>
              <p:spPr>
                <a:xfrm rot="10800000">
                  <a:off x="9347773" y="3219231"/>
                  <a:ext cx="232402" cy="70565"/>
                </a:xfrm>
                <a:custGeom>
                  <a:avLst/>
                  <a:gdLst>
                    <a:gd name="connsiteX0" fmla="*/ 2 w 232403"/>
                    <a:gd name="connsiteY0" fmla="*/ 70142 h 141127"/>
                    <a:gd name="connsiteX1" fmla="*/ 116330 w 232403"/>
                    <a:gd name="connsiteY1" fmla="*/ -1 h 141127"/>
                    <a:gd name="connsiteX2" fmla="*/ 232404 w 232403"/>
                    <a:gd name="connsiteY2" fmla="*/ 70563 h 141127"/>
                    <a:gd name="connsiteX3" fmla="*/ 116202 w 232403"/>
                    <a:gd name="connsiteY3" fmla="*/ 70564 h 141127"/>
                    <a:gd name="connsiteX4" fmla="*/ 2 w 232403"/>
                    <a:gd name="connsiteY4" fmla="*/ 70142 h 141127"/>
                    <a:gd name="connsiteX0" fmla="*/ 2 w 232403"/>
                    <a:gd name="connsiteY0" fmla="*/ 70142 h 141127"/>
                    <a:gd name="connsiteX1" fmla="*/ 116330 w 232403"/>
                    <a:gd name="connsiteY1" fmla="*/ -1 h 141127"/>
                    <a:gd name="connsiteX2" fmla="*/ 232404 w 232403"/>
                    <a:gd name="connsiteY2" fmla="*/ 70563 h 141127"/>
                    <a:gd name="connsiteX0" fmla="*/ 0 w 232402"/>
                    <a:gd name="connsiteY0" fmla="*/ 70143 h 70565"/>
                    <a:gd name="connsiteX1" fmla="*/ 116328 w 232402"/>
                    <a:gd name="connsiteY1" fmla="*/ 0 h 70565"/>
                    <a:gd name="connsiteX2" fmla="*/ 232402 w 232402"/>
                    <a:gd name="connsiteY2" fmla="*/ 70564 h 70565"/>
                    <a:gd name="connsiteX3" fmla="*/ 116200 w 232402"/>
                    <a:gd name="connsiteY3" fmla="*/ 70565 h 70565"/>
                    <a:gd name="connsiteX4" fmla="*/ 0 w 232402"/>
                    <a:gd name="connsiteY4" fmla="*/ 70143 h 70565"/>
                    <a:gd name="connsiteX0" fmla="*/ 0 w 232402"/>
                    <a:gd name="connsiteY0" fmla="*/ 70143 h 70565"/>
                    <a:gd name="connsiteX1" fmla="*/ 116328 w 232402"/>
                    <a:gd name="connsiteY1" fmla="*/ 0 h 70565"/>
                    <a:gd name="connsiteX2" fmla="*/ 232402 w 232402"/>
                    <a:gd name="connsiteY2" fmla="*/ 70564 h 70565"/>
                    <a:gd name="connsiteX3" fmla="*/ 0 w 232402"/>
                    <a:gd name="connsiteY3" fmla="*/ 70143 h 70565"/>
                  </a:gdLst>
                  <a:ahLst/>
                  <a:cxnLst>
                    <a:cxn ang="0">
                      <a:pos x="connsiteX0" y="connsiteY0"/>
                    </a:cxn>
                    <a:cxn ang="0">
                      <a:pos x="connsiteX1" y="connsiteY1"/>
                    </a:cxn>
                    <a:cxn ang="0">
                      <a:pos x="connsiteX2" y="connsiteY2"/>
                    </a:cxn>
                    <a:cxn ang="0">
                      <a:pos x="connsiteX3" y="connsiteY3"/>
                    </a:cxn>
                  </a:cxnLst>
                  <a:rect l="l" t="t" r="r" b="b"/>
                  <a:pathLst>
                    <a:path w="232402" h="70565" stroke="0" extrusionOk="0">
                      <a:moveTo>
                        <a:pt x="0" y="70143"/>
                      </a:moveTo>
                      <a:cubicBezTo>
                        <a:pt x="382" y="31306"/>
                        <a:pt x="52372" y="-43"/>
                        <a:pt x="116328" y="0"/>
                      </a:cubicBezTo>
                      <a:cubicBezTo>
                        <a:pt x="180455" y="43"/>
                        <a:pt x="232402" y="31623"/>
                        <a:pt x="232402" y="70564"/>
                      </a:cubicBezTo>
                      <a:lnTo>
                        <a:pt x="116200" y="70565"/>
                      </a:lnTo>
                      <a:lnTo>
                        <a:pt x="0" y="70143"/>
                      </a:lnTo>
                      <a:close/>
                    </a:path>
                    <a:path w="232402" h="70565" fill="none">
                      <a:moveTo>
                        <a:pt x="0" y="70143"/>
                      </a:moveTo>
                      <a:cubicBezTo>
                        <a:pt x="382" y="31306"/>
                        <a:pt x="52372" y="-43"/>
                        <a:pt x="116328" y="0"/>
                      </a:cubicBezTo>
                      <a:cubicBezTo>
                        <a:pt x="180455" y="43"/>
                        <a:pt x="232402" y="31623"/>
                        <a:pt x="232402" y="70564"/>
                      </a:cubicBezTo>
                      <a:lnTo>
                        <a:pt x="0" y="70143"/>
                      </a:lnTo>
                      <a:close/>
                    </a:path>
                  </a:pathLst>
                </a:custGeom>
                <a:solidFill>
                  <a:srgbClr val="141B4D"/>
                </a:solidFill>
                <a:ln w="28575">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F22AC88E-EEAA-4EC3-8B46-74DEC1F9516E}"/>
                  </a:ext>
                </a:extLst>
              </p:cNvPr>
              <p:cNvGrpSpPr/>
              <p:nvPr/>
            </p:nvGrpSpPr>
            <p:grpSpPr>
              <a:xfrm>
                <a:off x="9093425" y="2800956"/>
                <a:ext cx="213408" cy="662005"/>
                <a:chOff x="9093425" y="2800956"/>
                <a:chExt cx="213408" cy="662005"/>
              </a:xfrm>
            </p:grpSpPr>
            <p:grpSp>
              <p:nvGrpSpPr>
                <p:cNvPr id="39" name="Group 38">
                  <a:extLst>
                    <a:ext uri="{FF2B5EF4-FFF2-40B4-BE49-F238E27FC236}">
                      <a16:creationId xmlns:a16="http://schemas.microsoft.com/office/drawing/2014/main" id="{5FC86093-61CB-491D-819B-7F055F26E649}"/>
                    </a:ext>
                  </a:extLst>
                </p:cNvPr>
                <p:cNvGrpSpPr/>
                <p:nvPr/>
              </p:nvGrpSpPr>
              <p:grpSpPr>
                <a:xfrm>
                  <a:off x="9093425" y="2800956"/>
                  <a:ext cx="213408" cy="662005"/>
                  <a:chOff x="9093425" y="2800956"/>
                  <a:chExt cx="213408" cy="662005"/>
                </a:xfrm>
              </p:grpSpPr>
              <p:cxnSp>
                <p:nvCxnSpPr>
                  <p:cNvPr id="128" name="Straight Connector 127">
                    <a:extLst>
                      <a:ext uri="{FF2B5EF4-FFF2-40B4-BE49-F238E27FC236}">
                        <a16:creationId xmlns:a16="http://schemas.microsoft.com/office/drawing/2014/main" id="{15BBE93C-7B0C-4A5C-ACC7-4685CB7CF4A3}"/>
                      </a:ext>
                    </a:extLst>
                  </p:cNvPr>
                  <p:cNvCxnSpPr>
                    <a:cxnSpLocks/>
                  </p:cNvCxnSpPr>
                  <p:nvPr/>
                </p:nvCxnSpPr>
                <p:spPr>
                  <a:xfrm rot="5400000">
                    <a:off x="8877951" y="3122368"/>
                    <a:ext cx="644357" cy="1533"/>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EA12535-F8FD-44E9-A08A-195227A2C4F2}"/>
                      </a:ext>
                    </a:extLst>
                  </p:cNvPr>
                  <p:cNvCxnSpPr>
                    <a:cxnSpLocks/>
                  </p:cNvCxnSpPr>
                  <p:nvPr/>
                </p:nvCxnSpPr>
                <p:spPr>
                  <a:xfrm>
                    <a:off x="9093425" y="3462961"/>
                    <a:ext cx="213408" cy="0"/>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grpSp>
            <p:sp>
              <p:nvSpPr>
                <p:cNvPr id="31" name="Oval 30">
                  <a:extLst>
                    <a:ext uri="{FF2B5EF4-FFF2-40B4-BE49-F238E27FC236}">
                      <a16:creationId xmlns:a16="http://schemas.microsoft.com/office/drawing/2014/main" id="{4A290393-E204-4DD2-804F-51D6A7C62006}"/>
                    </a:ext>
                  </a:extLst>
                </p:cNvPr>
                <p:cNvSpPr/>
                <p:nvPr/>
              </p:nvSpPr>
              <p:spPr>
                <a:xfrm>
                  <a:off x="9149894" y="2859450"/>
                  <a:ext cx="100471" cy="104694"/>
                </a:xfrm>
                <a:prstGeom prst="ellipse">
                  <a:avLst/>
                </a:prstGeom>
                <a:solidFill>
                  <a:srgbClr val="141B4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6" name="Straight Connector 135">
                <a:extLst>
                  <a:ext uri="{FF2B5EF4-FFF2-40B4-BE49-F238E27FC236}">
                    <a16:creationId xmlns:a16="http://schemas.microsoft.com/office/drawing/2014/main" id="{F9D6BF90-55DA-4A55-BD8E-FF8574F09754}"/>
                  </a:ext>
                </a:extLst>
              </p:cNvPr>
              <p:cNvCxnSpPr>
                <a:cxnSpLocks/>
              </p:cNvCxnSpPr>
              <p:nvPr/>
            </p:nvCxnSpPr>
            <p:spPr>
              <a:xfrm>
                <a:off x="8969154" y="3484508"/>
                <a:ext cx="457200" cy="0"/>
              </a:xfrm>
              <a:prstGeom prst="line">
                <a:avLst/>
              </a:prstGeom>
              <a:ln w="28575" cap="rnd">
                <a:solidFill>
                  <a:schemeClr val="bg1"/>
                </a:solidFill>
                <a:round/>
              </a:ln>
              <a:effectLst/>
            </p:spPr>
            <p:style>
              <a:lnRef idx="1">
                <a:schemeClr val="accent1"/>
              </a:lnRef>
              <a:fillRef idx="0">
                <a:schemeClr val="accent1"/>
              </a:fillRef>
              <a:effectRef idx="0">
                <a:schemeClr val="accent1"/>
              </a:effectRef>
              <a:fontRef idx="minor">
                <a:schemeClr val="tx1"/>
              </a:fontRef>
            </p:style>
          </p:cxnSp>
        </p:grpSp>
      </p:grpSp>
      <p:sp>
        <p:nvSpPr>
          <p:cNvPr id="63" name="Title 1">
            <a:extLst>
              <a:ext uri="{FF2B5EF4-FFF2-40B4-BE49-F238E27FC236}">
                <a16:creationId xmlns:a16="http://schemas.microsoft.com/office/drawing/2014/main" id="{71F23D2A-BDD8-490C-A3CF-96D5D264E8AB}"/>
              </a:ext>
            </a:extLst>
          </p:cNvPr>
          <p:cNvSpPr txBox="1">
            <a:spLocks/>
          </p:cNvSpPr>
          <p:nvPr/>
        </p:nvSpPr>
        <p:spPr>
          <a:xfrm>
            <a:off x="22285" y="5551637"/>
            <a:ext cx="2818884" cy="95515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b="1" spc="-50" dirty="0">
                <a:solidFill>
                  <a:srgbClr val="C00000"/>
                </a:solidFill>
                <a:latin typeface="Calibri" panose="020F0502020204030204"/>
              </a:rPr>
              <a:t>3 new standards</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b="1" spc="-50" dirty="0">
                <a:solidFill>
                  <a:srgbClr val="C00000"/>
                </a:solidFill>
                <a:latin typeface="Calibri" panose="020F0502020204030204"/>
              </a:rPr>
              <a:t>5 Rule Book point releases</a:t>
            </a:r>
          </a:p>
        </p:txBody>
      </p:sp>
      <p:sp>
        <p:nvSpPr>
          <p:cNvPr id="64" name="Oval 63">
            <a:hlinkClick r:id="rId11" action="ppaction://hlinksldjump" highlightClick="1"/>
            <a:extLst>
              <a:ext uri="{FF2B5EF4-FFF2-40B4-BE49-F238E27FC236}">
                <a16:creationId xmlns:a16="http://schemas.microsoft.com/office/drawing/2014/main" id="{AB87630D-6E48-4E29-A2D6-BF60DB6A297D}"/>
              </a:ext>
            </a:extLst>
          </p:cNvPr>
          <p:cNvSpPr/>
          <p:nvPr/>
        </p:nvSpPr>
        <p:spPr>
          <a:xfrm>
            <a:off x="894502" y="4481767"/>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hlinkClick r:id="rId12" action="ppaction://hlinksldjump" highlightClick="1"/>
            <a:extLst>
              <a:ext uri="{FF2B5EF4-FFF2-40B4-BE49-F238E27FC236}">
                <a16:creationId xmlns:a16="http://schemas.microsoft.com/office/drawing/2014/main" id="{D29CC999-4DBC-4AEB-8EA4-9B687548D432}"/>
              </a:ext>
            </a:extLst>
          </p:cNvPr>
          <p:cNvSpPr/>
          <p:nvPr/>
        </p:nvSpPr>
        <p:spPr>
          <a:xfrm>
            <a:off x="9489253" y="2675425"/>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a:hlinkClick r:id="rId13" action="ppaction://hlinksldjump" highlightClick="1"/>
            <a:extLst>
              <a:ext uri="{FF2B5EF4-FFF2-40B4-BE49-F238E27FC236}">
                <a16:creationId xmlns:a16="http://schemas.microsoft.com/office/drawing/2014/main" id="{8AA8EBD1-9D00-4B4F-BFF2-92E5517ECC0D}"/>
              </a:ext>
            </a:extLst>
          </p:cNvPr>
          <p:cNvSpPr/>
          <p:nvPr/>
        </p:nvSpPr>
        <p:spPr>
          <a:xfrm>
            <a:off x="5335924" y="903175"/>
            <a:ext cx="1080000" cy="108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itle 1">
            <a:extLst>
              <a:ext uri="{FF2B5EF4-FFF2-40B4-BE49-F238E27FC236}">
                <a16:creationId xmlns:a16="http://schemas.microsoft.com/office/drawing/2014/main" id="{22A9E43F-7060-4A3E-93FE-E6612D7A3BF4}"/>
              </a:ext>
            </a:extLst>
          </p:cNvPr>
          <p:cNvSpPr txBox="1">
            <a:spLocks/>
          </p:cNvSpPr>
          <p:nvPr/>
        </p:nvSpPr>
        <p:spPr>
          <a:xfrm>
            <a:off x="8745902" y="1999099"/>
            <a:ext cx="2476478" cy="6042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i="0" u="none" strike="noStrike" kern="1200" cap="none" spc="-50" normalizeH="0" baseline="0" noProof="0" dirty="0">
                <a:ln>
                  <a:noFill/>
                </a:ln>
                <a:solidFill>
                  <a:schemeClr val="tx1"/>
                </a:solidFill>
                <a:effectLst/>
                <a:uLnTx/>
                <a:uFillTx/>
                <a:latin typeface="Calibri" panose="020F0502020204030204"/>
                <a:ea typeface="+mj-ea"/>
                <a:cs typeface="+mj-cs"/>
              </a:rPr>
              <a:t>0 new standards </a:t>
            </a:r>
          </a:p>
        </p:txBody>
      </p:sp>
      <p:grpSp>
        <p:nvGrpSpPr>
          <p:cNvPr id="55" name="Group 54">
            <a:extLst>
              <a:ext uri="{FF2B5EF4-FFF2-40B4-BE49-F238E27FC236}">
                <a16:creationId xmlns:a16="http://schemas.microsoft.com/office/drawing/2014/main" id="{C9EBF5C3-B720-4ADD-AA83-4D73E05ACFC1}"/>
              </a:ext>
            </a:extLst>
          </p:cNvPr>
          <p:cNvGrpSpPr/>
          <p:nvPr/>
        </p:nvGrpSpPr>
        <p:grpSpPr>
          <a:xfrm>
            <a:off x="9387672" y="882588"/>
            <a:ext cx="1080000" cy="1080000"/>
            <a:chOff x="6475631" y="5413269"/>
            <a:chExt cx="1368000" cy="1368000"/>
          </a:xfrm>
        </p:grpSpPr>
        <p:sp>
          <p:nvSpPr>
            <p:cNvPr id="56" name="Oval 55">
              <a:extLst>
                <a:ext uri="{FF2B5EF4-FFF2-40B4-BE49-F238E27FC236}">
                  <a16:creationId xmlns:a16="http://schemas.microsoft.com/office/drawing/2014/main" id="{31883BB8-1A20-4298-89FE-6ADEB4ED81EC}"/>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7" name="Graphic 56" descr="Connections outline">
              <a:extLst>
                <a:ext uri="{FF2B5EF4-FFF2-40B4-BE49-F238E27FC236}">
                  <a16:creationId xmlns:a16="http://schemas.microsoft.com/office/drawing/2014/main" id="{CA4861B8-F6A9-407A-ABD9-0CB30280AD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702431" y="5640069"/>
              <a:ext cx="914400" cy="914400"/>
            </a:xfrm>
            <a:prstGeom prst="rect">
              <a:avLst/>
            </a:prstGeom>
          </p:spPr>
        </p:pic>
      </p:grpSp>
    </p:spTree>
    <p:extLst>
      <p:ext uri="{BB962C8B-B14F-4D97-AF65-F5344CB8AC3E}">
        <p14:creationId xmlns:p14="http://schemas.microsoft.com/office/powerpoint/2010/main" val="2436024685"/>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heel(1)">
                                      <p:cBhvr>
                                        <p:cTn id="7" dur="2000"/>
                                        <p:tgtEl>
                                          <p:spTgt spid="6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heel(1)">
                                      <p:cBhvr>
                                        <p:cTn id="10" dur="2000"/>
                                        <p:tgtEl>
                                          <p:spTgt spid="6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heel(1)">
                                      <p:cBhvr>
                                        <p:cTn id="13"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0" grpId="0" animBg="1"/>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81C3165B-6527-4106-8EE3-A0D2F7DA4613}"/>
              </a:ext>
            </a:extLst>
          </p:cNvPr>
          <p:cNvPicPr>
            <a:picLocks noChangeAspect="1"/>
          </p:cNvPicPr>
          <p:nvPr/>
        </p:nvPicPr>
        <p:blipFill rotWithShape="1">
          <a:blip r:embed="rId3">
            <a:extLst>
              <a:ext uri="{28A0092B-C50C-407E-A947-70E740481C1C}">
                <a14:useLocalDpi xmlns:a14="http://schemas.microsoft.com/office/drawing/2010/main" val="0"/>
              </a:ext>
            </a:extLst>
          </a:blip>
          <a:srcRect l="7050" t="7170" r="7183" b="6974"/>
          <a:stretch/>
        </p:blipFill>
        <p:spPr>
          <a:xfrm>
            <a:off x="260945" y="545010"/>
            <a:ext cx="755214" cy="756000"/>
          </a:xfrm>
          <a:prstGeom prst="ellipse">
            <a:avLst/>
          </a:prstGeom>
        </p:spPr>
      </p:pic>
      <p:sp>
        <p:nvSpPr>
          <p:cNvPr id="96" name="Rectangle: Rounded Corners 95">
            <a:hlinkClick r:id="rId4" action="ppaction://hlinksldjump" highlightClick="1"/>
            <a:extLst>
              <a:ext uri="{FF2B5EF4-FFF2-40B4-BE49-F238E27FC236}">
                <a16:creationId xmlns:a16="http://schemas.microsoft.com/office/drawing/2014/main" id="{CD7569DD-3719-4B53-91BD-09854E05A764}"/>
              </a:ext>
            </a:extLst>
          </p:cNvPr>
          <p:cNvSpPr/>
          <p:nvPr/>
        </p:nvSpPr>
        <p:spPr>
          <a:xfrm>
            <a:off x="1073188" y="563010"/>
            <a:ext cx="10065867" cy="720000"/>
          </a:xfrm>
          <a:prstGeom prst="roundRect">
            <a:avLst>
              <a:gd name="adj" fmla="val 30718"/>
            </a:avLst>
          </a:prstGeom>
          <a:solidFill>
            <a:srgbClr val="006B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white"/>
                </a:solidFill>
                <a:effectLst/>
                <a:uLnTx/>
                <a:uFillTx/>
                <a:latin typeface="Calibri" panose="020F0502020204030204"/>
                <a:ea typeface="+mn-ea"/>
                <a:cs typeface="+mn-cs"/>
              </a:rPr>
              <a:t>Four Rolling Stock standards have had point releases or amendments since December 2021. </a:t>
            </a:r>
          </a:p>
        </p:txBody>
      </p:sp>
      <p:pic>
        <p:nvPicPr>
          <p:cNvPr id="16" name="Picture 15">
            <a:hlinkClick r:id="rId5" action="ppaction://hlinksldjump" highlightClick="1"/>
            <a:extLst>
              <a:ext uri="{FF2B5EF4-FFF2-40B4-BE49-F238E27FC236}">
                <a16:creationId xmlns:a16="http://schemas.microsoft.com/office/drawing/2014/main" id="{D1F4319B-5E47-4B42-BD9E-9E9176A426B3}"/>
              </a:ext>
            </a:extLst>
          </p:cNvPr>
          <p:cNvPicPr>
            <a:picLocks noChangeAspect="1"/>
          </p:cNvPicPr>
          <p:nvPr/>
        </p:nvPicPr>
        <p:blipFill>
          <a:blip r:embed="rId6"/>
          <a:stretch>
            <a:fillRect/>
          </a:stretch>
        </p:blipFill>
        <p:spPr>
          <a:xfrm>
            <a:off x="11272545" y="5987813"/>
            <a:ext cx="755970" cy="755970"/>
          </a:xfrm>
          <a:prstGeom prst="rect">
            <a:avLst/>
          </a:prstGeom>
        </p:spPr>
      </p:pic>
      <p:pic>
        <p:nvPicPr>
          <p:cNvPr id="13" name="Picture 12">
            <a:hlinkClick r:id="rId7" action="ppaction://hlinksldjump"/>
            <a:extLst>
              <a:ext uri="{FF2B5EF4-FFF2-40B4-BE49-F238E27FC236}">
                <a16:creationId xmlns:a16="http://schemas.microsoft.com/office/drawing/2014/main" id="{C8B40F3F-6F4D-419A-8D07-6E20A5B50E0E}"/>
              </a:ext>
            </a:extLst>
          </p:cNvPr>
          <p:cNvPicPr>
            <a:picLocks noChangeAspect="1"/>
          </p:cNvPicPr>
          <p:nvPr/>
        </p:nvPicPr>
        <p:blipFill>
          <a:blip r:embed="rId8"/>
          <a:stretch>
            <a:fillRect/>
          </a:stretch>
        </p:blipFill>
        <p:spPr>
          <a:xfrm>
            <a:off x="11290478" y="157163"/>
            <a:ext cx="755970" cy="755970"/>
          </a:xfrm>
          <a:prstGeom prst="rect">
            <a:avLst/>
          </a:prstGeom>
        </p:spPr>
      </p:pic>
      <p:sp>
        <p:nvSpPr>
          <p:cNvPr id="20" name="Title 1">
            <a:extLst>
              <a:ext uri="{FF2B5EF4-FFF2-40B4-BE49-F238E27FC236}">
                <a16:creationId xmlns:a16="http://schemas.microsoft.com/office/drawing/2014/main" id="{3FC419C9-125C-440F-B86B-135CD3F21D5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31" name="Rectangle: Rounded Corners 30">
            <a:hlinkClick r:id="rId9"/>
            <a:extLst>
              <a:ext uri="{FF2B5EF4-FFF2-40B4-BE49-F238E27FC236}">
                <a16:creationId xmlns:a16="http://schemas.microsoft.com/office/drawing/2014/main" id="{FC73FABE-53DB-466E-86E6-C3CF754383BC}"/>
              </a:ext>
            </a:extLst>
          </p:cNvPr>
          <p:cNvSpPr/>
          <p:nvPr/>
        </p:nvSpPr>
        <p:spPr>
          <a:xfrm>
            <a:off x="1095055" y="3007227"/>
            <a:ext cx="10044000" cy="1270859"/>
          </a:xfrm>
          <a:prstGeom prst="roundRect">
            <a:avLst>
              <a:gd name="adj" fmla="val 25958"/>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RIS-2712-RST Issue 1.1 - On Train Camera Monitoring Systems (point release)</a:t>
            </a:r>
          </a:p>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t>G 2.6.1.6  has been amended as new research has highlighted that using focal length as a</a:t>
            </a:r>
            <a:b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t>means to compare different camera solutions, could mislead users of the RIS</a:t>
            </a:r>
          </a:p>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t>New guidance (G 2.11.4) has been added to provide guidance on cloud based storage systems.</a:t>
            </a:r>
          </a:p>
        </p:txBody>
      </p:sp>
      <p:pic>
        <p:nvPicPr>
          <p:cNvPr id="32" name="Picture 31">
            <a:hlinkClick r:id="rId9"/>
            <a:extLst>
              <a:ext uri="{FF2B5EF4-FFF2-40B4-BE49-F238E27FC236}">
                <a16:creationId xmlns:a16="http://schemas.microsoft.com/office/drawing/2014/main" id="{38E95AC3-ACA0-46A2-8DEE-BBC86A1D3D86}"/>
              </a:ext>
            </a:extLst>
          </p:cNvPr>
          <p:cNvPicPr>
            <a:picLocks noChangeAspect="1"/>
          </p:cNvPicPr>
          <p:nvPr/>
        </p:nvPicPr>
        <p:blipFill>
          <a:blip r:embed="rId10"/>
          <a:stretch>
            <a:fillRect/>
          </a:stretch>
        </p:blipFill>
        <p:spPr>
          <a:xfrm>
            <a:off x="10395118" y="3007228"/>
            <a:ext cx="755970" cy="755970"/>
          </a:xfrm>
          <a:prstGeom prst="rect">
            <a:avLst/>
          </a:prstGeom>
        </p:spPr>
      </p:pic>
      <p:sp>
        <p:nvSpPr>
          <p:cNvPr id="37" name="Title 1">
            <a:extLst>
              <a:ext uri="{FF2B5EF4-FFF2-40B4-BE49-F238E27FC236}">
                <a16:creationId xmlns:a16="http://schemas.microsoft.com/office/drawing/2014/main" id="{0342EAFB-C0E2-4745-B08E-38EFF36542D7}"/>
              </a:ext>
            </a:extLst>
          </p:cNvPr>
          <p:cNvSpPr txBox="1">
            <a:spLocks/>
          </p:cNvSpPr>
          <p:nvPr/>
        </p:nvSpPr>
        <p:spPr>
          <a:xfrm>
            <a:off x="2681896" y="6467991"/>
            <a:ext cx="7386554" cy="39021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a:ea typeface="+mj-ea"/>
                <a:cs typeface="+mj-cs"/>
              </a:rPr>
              <a:t>Click on the title to access the standard on the RSSB website</a:t>
            </a:r>
            <a:endParaRPr kumimoji="0" lang="en-GB" sz="2000" b="1" i="1" u="none" strike="noStrike" kern="1200" cap="none" spc="0" normalizeH="0" baseline="0" noProof="0" dirty="0">
              <a:ln>
                <a:noFill/>
              </a:ln>
              <a:solidFill>
                <a:srgbClr val="C00000"/>
              </a:solidFill>
              <a:effectLst/>
              <a:uLnTx/>
              <a:uFillTx/>
              <a:latin typeface="Calibri"/>
              <a:ea typeface="+mj-ea"/>
              <a:cs typeface="+mj-cs"/>
            </a:endParaRPr>
          </a:p>
        </p:txBody>
      </p:sp>
      <p:sp>
        <p:nvSpPr>
          <p:cNvPr id="46" name="Rectangle: Rounded Corners 45">
            <a:hlinkClick r:id="rId11"/>
            <a:extLst>
              <a:ext uri="{FF2B5EF4-FFF2-40B4-BE49-F238E27FC236}">
                <a16:creationId xmlns:a16="http://schemas.microsoft.com/office/drawing/2014/main" id="{18726607-EFC3-4BB2-9237-327C14E3AA4F}"/>
              </a:ext>
            </a:extLst>
          </p:cNvPr>
          <p:cNvSpPr/>
          <p:nvPr/>
        </p:nvSpPr>
        <p:spPr>
          <a:xfrm>
            <a:off x="1074000" y="1372866"/>
            <a:ext cx="10044000" cy="1544506"/>
          </a:xfrm>
          <a:prstGeom prst="roundRect">
            <a:avLst>
              <a:gd name="adj" fmla="val 22514"/>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RIS-8250-RST Issue 1 - Reporting High Risk Defects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amendment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hlinkClick r:id="rId12"/>
              </a:rPr>
              <a:t>Iss</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 1 AM002</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Calibri" panose="020F0502020204030204"/>
              </a:rPr>
              <a:t>Rolling stock recently introduced to the GB mainline railway is often maintained by the </a:t>
            </a:r>
            <a:br>
              <a:rPr lang="en-GB" dirty="0">
                <a:solidFill>
                  <a:schemeClr val="tx1"/>
                </a:solidFill>
                <a:latin typeface="Calibri" panose="020F0502020204030204"/>
              </a:rPr>
            </a:br>
            <a:r>
              <a:rPr lang="en-GB" dirty="0">
                <a:solidFill>
                  <a:schemeClr val="tx1"/>
                </a:solidFill>
                <a:latin typeface="Calibri" panose="020F0502020204030204"/>
              </a:rPr>
              <a:t>manufacturer under contract. In some cases the manufacturer may be the ECM rather than the RU;</a:t>
            </a:r>
            <a:br>
              <a:rPr lang="en-GB" dirty="0">
                <a:solidFill>
                  <a:schemeClr val="tx1"/>
                </a:solidFill>
                <a:latin typeface="Calibri" panose="020F0502020204030204"/>
              </a:rPr>
            </a:br>
            <a:r>
              <a:rPr lang="en-GB" dirty="0">
                <a:solidFill>
                  <a:schemeClr val="tx1"/>
                </a:solidFill>
                <a:latin typeface="Calibri" panose="020F0502020204030204"/>
              </a:rPr>
              <a:t>it is appropriate that the ECM can raise NIRs. Clauses 1.1.1, 1.1.3, Annex A: Part 2 and Part 4 have been changed to clarify this  </a:t>
            </a:r>
            <a:endPar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47" name="Picture 46">
            <a:hlinkClick r:id="rId11"/>
            <a:extLst>
              <a:ext uri="{FF2B5EF4-FFF2-40B4-BE49-F238E27FC236}">
                <a16:creationId xmlns:a16="http://schemas.microsoft.com/office/drawing/2014/main" id="{F8A5B21D-1610-4E6E-AE87-2261FF002140}"/>
              </a:ext>
            </a:extLst>
          </p:cNvPr>
          <p:cNvPicPr>
            <a:picLocks noChangeAspect="1"/>
          </p:cNvPicPr>
          <p:nvPr/>
        </p:nvPicPr>
        <p:blipFill>
          <a:blip r:embed="rId10"/>
          <a:stretch>
            <a:fillRect/>
          </a:stretch>
        </p:blipFill>
        <p:spPr>
          <a:xfrm>
            <a:off x="10395930" y="1372866"/>
            <a:ext cx="755970" cy="755970"/>
          </a:xfrm>
          <a:prstGeom prst="rect">
            <a:avLst/>
          </a:prstGeom>
        </p:spPr>
      </p:pic>
      <p:sp>
        <p:nvSpPr>
          <p:cNvPr id="22" name="Rectangle: Rounded Corners 21">
            <a:hlinkClick r:id="rId13"/>
            <a:extLst>
              <a:ext uri="{FF2B5EF4-FFF2-40B4-BE49-F238E27FC236}">
                <a16:creationId xmlns:a16="http://schemas.microsoft.com/office/drawing/2014/main" id="{8AC1835A-1A53-42C4-9B06-8568D89615B5}"/>
              </a:ext>
            </a:extLst>
          </p:cNvPr>
          <p:cNvSpPr/>
          <p:nvPr/>
        </p:nvSpPr>
        <p:spPr>
          <a:xfrm>
            <a:off x="1061967" y="4367941"/>
            <a:ext cx="10044000" cy="1008000"/>
          </a:xfrm>
          <a:prstGeom prst="roundRect">
            <a:avLst>
              <a:gd name="adj" fmla="val 35120"/>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GMRT2161 Issue 2.1 - Requirements for driving cabs of railway vehicles (point release)</a:t>
            </a:r>
          </a:p>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t>Updated to change TSI references to NTSNs so that it remains valid and accurate following the</a:t>
            </a:r>
          </a:p>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t>UK's exit from the EU.</a:t>
            </a:r>
          </a:p>
        </p:txBody>
      </p:sp>
      <p:pic>
        <p:nvPicPr>
          <p:cNvPr id="23" name="Picture 22">
            <a:hlinkClick r:id="rId13"/>
            <a:extLst>
              <a:ext uri="{FF2B5EF4-FFF2-40B4-BE49-F238E27FC236}">
                <a16:creationId xmlns:a16="http://schemas.microsoft.com/office/drawing/2014/main" id="{6B746BCA-E354-4A9A-8022-93958B84FB9F}"/>
              </a:ext>
            </a:extLst>
          </p:cNvPr>
          <p:cNvPicPr>
            <a:picLocks noChangeAspect="1"/>
          </p:cNvPicPr>
          <p:nvPr/>
        </p:nvPicPr>
        <p:blipFill>
          <a:blip r:embed="rId10"/>
          <a:stretch>
            <a:fillRect/>
          </a:stretch>
        </p:blipFill>
        <p:spPr>
          <a:xfrm>
            <a:off x="10362030" y="4367941"/>
            <a:ext cx="755970" cy="755970"/>
          </a:xfrm>
          <a:prstGeom prst="rect">
            <a:avLst/>
          </a:prstGeom>
        </p:spPr>
      </p:pic>
      <p:sp>
        <p:nvSpPr>
          <p:cNvPr id="24" name="Rectangle: Rounded Corners 23">
            <a:hlinkClick r:id="rId14"/>
            <a:extLst>
              <a:ext uri="{FF2B5EF4-FFF2-40B4-BE49-F238E27FC236}">
                <a16:creationId xmlns:a16="http://schemas.microsoft.com/office/drawing/2014/main" id="{3D843E11-AB11-4083-9B4E-E9E39651DDCF}"/>
              </a:ext>
            </a:extLst>
          </p:cNvPr>
          <p:cNvSpPr/>
          <p:nvPr/>
        </p:nvSpPr>
        <p:spPr>
          <a:xfrm>
            <a:off x="1061967" y="5459991"/>
            <a:ext cx="10044000" cy="1008000"/>
          </a:xfrm>
          <a:prstGeom prst="roundRect">
            <a:avLst>
              <a:gd name="adj" fmla="val 35120"/>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marR="0" lvl="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RIS-2761-RST Issue 1.1 - Rail industry standard for driving cabs (point release)</a:t>
            </a:r>
            <a:b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t>Updated to change TSI references to NTSNs so that it remains valid and accurate following the</a:t>
            </a:r>
          </a:p>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alibri" panose="020F0502020204030204"/>
                <a:ea typeface="+mn-ea"/>
                <a:cs typeface="+mn-cs"/>
              </a:rPr>
              <a:t>UK's exit from the EU.</a:t>
            </a:r>
          </a:p>
        </p:txBody>
      </p:sp>
      <p:pic>
        <p:nvPicPr>
          <p:cNvPr id="25" name="Picture 24">
            <a:hlinkClick r:id="rId14"/>
            <a:extLst>
              <a:ext uri="{FF2B5EF4-FFF2-40B4-BE49-F238E27FC236}">
                <a16:creationId xmlns:a16="http://schemas.microsoft.com/office/drawing/2014/main" id="{09C2C23E-ABAC-462D-A25E-C0591348713B}"/>
              </a:ext>
            </a:extLst>
          </p:cNvPr>
          <p:cNvPicPr>
            <a:picLocks noChangeAspect="1"/>
          </p:cNvPicPr>
          <p:nvPr/>
        </p:nvPicPr>
        <p:blipFill>
          <a:blip r:embed="rId10"/>
          <a:stretch>
            <a:fillRect/>
          </a:stretch>
        </p:blipFill>
        <p:spPr>
          <a:xfrm>
            <a:off x="10362030" y="5459991"/>
            <a:ext cx="755970" cy="755970"/>
          </a:xfrm>
          <a:prstGeom prst="rect">
            <a:avLst/>
          </a:prstGeom>
        </p:spPr>
      </p:pic>
    </p:spTree>
    <p:extLst>
      <p:ext uri="{BB962C8B-B14F-4D97-AF65-F5344CB8AC3E}">
        <p14:creationId xmlns:p14="http://schemas.microsoft.com/office/powerpoint/2010/main" val="3665457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con&#10;&#10;Description automatically generated">
            <a:extLst>
              <a:ext uri="{FF2B5EF4-FFF2-40B4-BE49-F238E27FC236}">
                <a16:creationId xmlns:a16="http://schemas.microsoft.com/office/drawing/2014/main" id="{0B93CB64-78F6-4F8F-88D0-EDBACAAF117B}"/>
              </a:ext>
            </a:extLst>
          </p:cNvPr>
          <p:cNvPicPr>
            <a:picLocks noChangeAspect="1"/>
          </p:cNvPicPr>
          <p:nvPr/>
        </p:nvPicPr>
        <p:blipFill rotWithShape="1">
          <a:blip r:embed="rId3">
            <a:extLst>
              <a:ext uri="{28A0092B-C50C-407E-A947-70E740481C1C}">
                <a14:useLocalDpi xmlns:a14="http://schemas.microsoft.com/office/drawing/2010/main" val="0"/>
              </a:ext>
            </a:extLst>
          </a:blip>
          <a:srcRect l="6907" t="6800" r="6784" b="6642"/>
          <a:stretch/>
        </p:blipFill>
        <p:spPr>
          <a:xfrm>
            <a:off x="258934" y="527906"/>
            <a:ext cx="717930" cy="720000"/>
          </a:xfrm>
          <a:prstGeom prst="ellipse">
            <a:avLst/>
          </a:prstGeom>
        </p:spPr>
      </p:pic>
      <p:sp>
        <p:nvSpPr>
          <p:cNvPr id="96" name="Rectangle: Rounded Corners 95">
            <a:hlinkClick r:id="" action="ppaction://noaction" highlightClick="1"/>
            <a:extLst>
              <a:ext uri="{FF2B5EF4-FFF2-40B4-BE49-F238E27FC236}">
                <a16:creationId xmlns:a16="http://schemas.microsoft.com/office/drawing/2014/main" id="{CD7569DD-3719-4B53-91BD-09854E05A764}"/>
              </a:ext>
            </a:extLst>
          </p:cNvPr>
          <p:cNvSpPr/>
          <p:nvPr/>
        </p:nvSpPr>
        <p:spPr>
          <a:xfrm>
            <a:off x="1073188" y="544317"/>
            <a:ext cx="10065867" cy="720000"/>
          </a:xfrm>
          <a:prstGeom prst="roundRect">
            <a:avLst>
              <a:gd name="adj" fmla="val 30718"/>
            </a:avLst>
          </a:prstGeom>
          <a:solidFill>
            <a:srgbClr val="00ADB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white"/>
                </a:solidFill>
                <a:effectLst/>
                <a:uLnTx/>
                <a:uFillTx/>
                <a:latin typeface="Calibri" panose="020F0502020204030204"/>
                <a:ea typeface="+mn-ea"/>
                <a:cs typeface="+mn-cs"/>
              </a:rPr>
              <a:t>Three new Operations standards has been published in the March 2022 standards catalogue. </a:t>
            </a:r>
          </a:p>
        </p:txBody>
      </p:sp>
      <p:pic>
        <p:nvPicPr>
          <p:cNvPr id="16" name="Picture 15">
            <a:hlinkClick r:id="rId4" action="ppaction://hlinksldjump" highlightClick="1"/>
            <a:extLst>
              <a:ext uri="{FF2B5EF4-FFF2-40B4-BE49-F238E27FC236}">
                <a16:creationId xmlns:a16="http://schemas.microsoft.com/office/drawing/2014/main" id="{09055B63-A57B-430D-AE85-F7536B1D6ADE}"/>
              </a:ext>
            </a:extLst>
          </p:cNvPr>
          <p:cNvPicPr>
            <a:picLocks noChangeAspect="1"/>
          </p:cNvPicPr>
          <p:nvPr/>
        </p:nvPicPr>
        <p:blipFill>
          <a:blip r:embed="rId5"/>
          <a:stretch>
            <a:fillRect/>
          </a:stretch>
        </p:blipFill>
        <p:spPr>
          <a:xfrm>
            <a:off x="11272545" y="5987813"/>
            <a:ext cx="755970" cy="755970"/>
          </a:xfrm>
          <a:prstGeom prst="rect">
            <a:avLst/>
          </a:prstGeom>
        </p:spPr>
      </p:pic>
      <p:pic>
        <p:nvPicPr>
          <p:cNvPr id="18" name="Picture 17">
            <a:hlinkClick r:id="rId6" action="ppaction://hlinksldjump"/>
            <a:extLst>
              <a:ext uri="{FF2B5EF4-FFF2-40B4-BE49-F238E27FC236}">
                <a16:creationId xmlns:a16="http://schemas.microsoft.com/office/drawing/2014/main" id="{51D542A7-22F3-46AB-9564-72D5EC701265}"/>
              </a:ext>
            </a:extLst>
          </p:cNvPr>
          <p:cNvPicPr>
            <a:picLocks noChangeAspect="1"/>
          </p:cNvPicPr>
          <p:nvPr/>
        </p:nvPicPr>
        <p:blipFill>
          <a:blip r:embed="rId7"/>
          <a:stretch>
            <a:fillRect/>
          </a:stretch>
        </p:blipFill>
        <p:spPr>
          <a:xfrm>
            <a:off x="11290478" y="157163"/>
            <a:ext cx="755970" cy="755970"/>
          </a:xfrm>
          <a:prstGeom prst="rect">
            <a:avLst/>
          </a:prstGeom>
        </p:spPr>
      </p:pic>
      <p:sp>
        <p:nvSpPr>
          <p:cNvPr id="40" name="Title 1">
            <a:extLst>
              <a:ext uri="{FF2B5EF4-FFF2-40B4-BE49-F238E27FC236}">
                <a16:creationId xmlns:a16="http://schemas.microsoft.com/office/drawing/2014/main" id="{7D648F7E-BDF6-4D53-807E-EA751D50DCFF}"/>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11" name="Rectangle: Rounded Corners 10">
            <a:hlinkClick r:id="rId8" action="ppaction://hlinksldjump"/>
            <a:extLst>
              <a:ext uri="{FF2B5EF4-FFF2-40B4-BE49-F238E27FC236}">
                <a16:creationId xmlns:a16="http://schemas.microsoft.com/office/drawing/2014/main" id="{EBB3714C-BBCB-4E19-BCDC-A8930AD4C43A}"/>
              </a:ext>
            </a:extLst>
          </p:cNvPr>
          <p:cNvSpPr/>
          <p:nvPr/>
        </p:nvSpPr>
        <p:spPr>
          <a:xfrm>
            <a:off x="1073188" y="1415388"/>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RIS-3784-TOM Issue 1 - Multi Mode Signage </a:t>
            </a:r>
          </a:p>
        </p:txBody>
      </p:sp>
      <p:sp>
        <p:nvSpPr>
          <p:cNvPr id="12" name="Rectangle: Rounded Corners 11">
            <a:hlinkClick r:id="rId9" action="ppaction://hlinksldjump"/>
            <a:extLst>
              <a:ext uri="{FF2B5EF4-FFF2-40B4-BE49-F238E27FC236}">
                <a16:creationId xmlns:a16="http://schemas.microsoft.com/office/drawing/2014/main" id="{67A33D7C-7124-4E58-9A15-0FE0C547D982}"/>
              </a:ext>
            </a:extLst>
          </p:cNvPr>
          <p:cNvSpPr/>
          <p:nvPr/>
        </p:nvSpPr>
        <p:spPr>
          <a:xfrm>
            <a:off x="1073188" y="2286459"/>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RIS-8070-TOM Issue 2- Drugs and alcohol testing for safety-critical workers</a:t>
            </a:r>
          </a:p>
        </p:txBody>
      </p:sp>
      <p:sp>
        <p:nvSpPr>
          <p:cNvPr id="28" name="Title 1">
            <a:extLst>
              <a:ext uri="{FF2B5EF4-FFF2-40B4-BE49-F238E27FC236}">
                <a16:creationId xmlns:a16="http://schemas.microsoft.com/office/drawing/2014/main" id="{D76FE032-11C9-4635-95AB-97606DCA866F}"/>
              </a:ext>
            </a:extLst>
          </p:cNvPr>
          <p:cNvSpPr txBox="1">
            <a:spLocks/>
          </p:cNvSpPr>
          <p:nvPr/>
        </p:nvSpPr>
        <p:spPr>
          <a:xfrm>
            <a:off x="2402723" y="3989665"/>
            <a:ext cx="7386554" cy="39297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a:ea typeface="+mj-ea"/>
                <a:cs typeface="+mj-cs"/>
              </a:rPr>
              <a:t>Click on a standard to find out more</a:t>
            </a:r>
            <a:endParaRPr kumimoji="0" lang="en-GB" sz="2000" b="1" i="1" u="none" strike="noStrike" kern="1200" cap="none" spc="0" normalizeH="0" baseline="0" noProof="0" dirty="0">
              <a:ln>
                <a:noFill/>
              </a:ln>
              <a:solidFill>
                <a:srgbClr val="C00000"/>
              </a:solidFill>
              <a:effectLst/>
              <a:uLnTx/>
              <a:uFillTx/>
              <a:latin typeface="Calibri"/>
              <a:ea typeface="+mj-ea"/>
              <a:cs typeface="+mj-cs"/>
            </a:endParaRPr>
          </a:p>
        </p:txBody>
      </p:sp>
      <p:sp>
        <p:nvSpPr>
          <p:cNvPr id="19" name="Rectangle: Rounded Corners 18">
            <a:hlinkClick r:id="rId10" action="ppaction://hlinksldjump"/>
            <a:extLst>
              <a:ext uri="{FF2B5EF4-FFF2-40B4-BE49-F238E27FC236}">
                <a16:creationId xmlns:a16="http://schemas.microsoft.com/office/drawing/2014/main" id="{1EBB87DD-C55E-40A4-B1D0-F4D30E9395CB}"/>
              </a:ext>
            </a:extLst>
          </p:cNvPr>
          <p:cNvSpPr/>
          <p:nvPr/>
        </p:nvSpPr>
        <p:spPr>
          <a:xfrm>
            <a:off x="1073188" y="3176162"/>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RIS-3119-TOM Issue 3 - Accident and Incident Investigation</a:t>
            </a:r>
          </a:p>
        </p:txBody>
      </p:sp>
      <p:sp>
        <p:nvSpPr>
          <p:cNvPr id="34" name="Arrow: Down 33">
            <a:hlinkClick r:id="" action="ppaction://hlinkshowjump?jump=nextslide" highlightClick="1"/>
            <a:extLst>
              <a:ext uri="{FF2B5EF4-FFF2-40B4-BE49-F238E27FC236}">
                <a16:creationId xmlns:a16="http://schemas.microsoft.com/office/drawing/2014/main" id="{8C634E8F-CBA5-4FAB-BD6B-5B96CF3F166F}"/>
              </a:ext>
            </a:extLst>
          </p:cNvPr>
          <p:cNvSpPr/>
          <p:nvPr/>
        </p:nvSpPr>
        <p:spPr>
          <a:xfrm>
            <a:off x="5586133" y="6129208"/>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B624C7C4-A303-4875-B41C-B513F1A8E7C7}"/>
              </a:ext>
            </a:extLst>
          </p:cNvPr>
          <p:cNvSpPr txBox="1">
            <a:spLocks/>
          </p:cNvSpPr>
          <p:nvPr/>
        </p:nvSpPr>
        <p:spPr>
          <a:xfrm>
            <a:off x="5453743" y="5887982"/>
            <a:ext cx="1284515" cy="29814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More</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613244028"/>
      </p:ext>
    </p:extLst>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con&#10;&#10;Description automatically generated">
            <a:extLst>
              <a:ext uri="{FF2B5EF4-FFF2-40B4-BE49-F238E27FC236}">
                <a16:creationId xmlns:a16="http://schemas.microsoft.com/office/drawing/2014/main" id="{0B93CB64-78F6-4F8F-88D0-EDBACAAF117B}"/>
              </a:ext>
            </a:extLst>
          </p:cNvPr>
          <p:cNvPicPr>
            <a:picLocks noChangeAspect="1"/>
          </p:cNvPicPr>
          <p:nvPr/>
        </p:nvPicPr>
        <p:blipFill rotWithShape="1">
          <a:blip r:embed="rId3">
            <a:extLst>
              <a:ext uri="{28A0092B-C50C-407E-A947-70E740481C1C}">
                <a14:useLocalDpi xmlns:a14="http://schemas.microsoft.com/office/drawing/2010/main" val="0"/>
              </a:ext>
            </a:extLst>
          </a:blip>
          <a:srcRect l="6907" t="6800" r="6784" b="6642"/>
          <a:stretch/>
        </p:blipFill>
        <p:spPr>
          <a:xfrm>
            <a:off x="258934" y="527906"/>
            <a:ext cx="717930" cy="720000"/>
          </a:xfrm>
          <a:prstGeom prst="ellipse">
            <a:avLst/>
          </a:prstGeom>
        </p:spPr>
      </p:pic>
      <p:sp>
        <p:nvSpPr>
          <p:cNvPr id="96" name="Rectangle: Rounded Corners 95">
            <a:hlinkClick r:id="" action="ppaction://noaction" highlightClick="1"/>
            <a:extLst>
              <a:ext uri="{FF2B5EF4-FFF2-40B4-BE49-F238E27FC236}">
                <a16:creationId xmlns:a16="http://schemas.microsoft.com/office/drawing/2014/main" id="{CD7569DD-3719-4B53-91BD-09854E05A764}"/>
              </a:ext>
            </a:extLst>
          </p:cNvPr>
          <p:cNvSpPr/>
          <p:nvPr/>
        </p:nvSpPr>
        <p:spPr>
          <a:xfrm>
            <a:off x="1073188" y="544317"/>
            <a:ext cx="10065867" cy="720000"/>
          </a:xfrm>
          <a:prstGeom prst="roundRect">
            <a:avLst>
              <a:gd name="adj" fmla="val 30718"/>
            </a:avLst>
          </a:prstGeom>
          <a:solidFill>
            <a:srgbClr val="00ADB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white"/>
                </a:solidFill>
                <a:effectLst/>
                <a:uLnTx/>
                <a:uFillTx/>
                <a:latin typeface="Calibri" panose="020F0502020204030204"/>
                <a:ea typeface="+mn-ea"/>
                <a:cs typeface="+mn-cs"/>
              </a:rPr>
              <a:t>5 Rule Book point releases have been published in the March 2022 standards catalogue. </a:t>
            </a:r>
          </a:p>
        </p:txBody>
      </p:sp>
      <p:pic>
        <p:nvPicPr>
          <p:cNvPr id="16" name="Picture 15">
            <a:hlinkClick r:id="rId4" action="ppaction://hlinksldjump" highlightClick="1"/>
            <a:extLst>
              <a:ext uri="{FF2B5EF4-FFF2-40B4-BE49-F238E27FC236}">
                <a16:creationId xmlns:a16="http://schemas.microsoft.com/office/drawing/2014/main" id="{09055B63-A57B-430D-AE85-F7536B1D6ADE}"/>
              </a:ext>
            </a:extLst>
          </p:cNvPr>
          <p:cNvPicPr>
            <a:picLocks noChangeAspect="1"/>
          </p:cNvPicPr>
          <p:nvPr/>
        </p:nvPicPr>
        <p:blipFill>
          <a:blip r:embed="rId5"/>
          <a:stretch>
            <a:fillRect/>
          </a:stretch>
        </p:blipFill>
        <p:spPr>
          <a:xfrm>
            <a:off x="11272545" y="5987813"/>
            <a:ext cx="755970" cy="755970"/>
          </a:xfrm>
          <a:prstGeom prst="rect">
            <a:avLst/>
          </a:prstGeom>
        </p:spPr>
      </p:pic>
      <p:pic>
        <p:nvPicPr>
          <p:cNvPr id="18" name="Picture 17">
            <a:hlinkClick r:id="rId6" action="ppaction://hlinksldjump"/>
            <a:extLst>
              <a:ext uri="{FF2B5EF4-FFF2-40B4-BE49-F238E27FC236}">
                <a16:creationId xmlns:a16="http://schemas.microsoft.com/office/drawing/2014/main" id="{51D542A7-22F3-46AB-9564-72D5EC701265}"/>
              </a:ext>
            </a:extLst>
          </p:cNvPr>
          <p:cNvPicPr>
            <a:picLocks noChangeAspect="1"/>
          </p:cNvPicPr>
          <p:nvPr/>
        </p:nvPicPr>
        <p:blipFill>
          <a:blip r:embed="rId7"/>
          <a:stretch>
            <a:fillRect/>
          </a:stretch>
        </p:blipFill>
        <p:spPr>
          <a:xfrm>
            <a:off x="11290478" y="157163"/>
            <a:ext cx="755970" cy="755970"/>
          </a:xfrm>
          <a:prstGeom prst="rect">
            <a:avLst/>
          </a:prstGeom>
        </p:spPr>
      </p:pic>
      <p:sp>
        <p:nvSpPr>
          <p:cNvPr id="40" name="Title 1">
            <a:extLst>
              <a:ext uri="{FF2B5EF4-FFF2-40B4-BE49-F238E27FC236}">
                <a16:creationId xmlns:a16="http://schemas.microsoft.com/office/drawing/2014/main" id="{7D648F7E-BDF6-4D53-807E-EA751D50DCFF}"/>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11" name="Rectangle: Rounded Corners 10">
            <a:hlinkClick r:id="rId8"/>
            <a:extLst>
              <a:ext uri="{FF2B5EF4-FFF2-40B4-BE49-F238E27FC236}">
                <a16:creationId xmlns:a16="http://schemas.microsoft.com/office/drawing/2014/main" id="{EBB3714C-BBCB-4E19-BCDC-A8930AD4C43A}"/>
              </a:ext>
            </a:extLst>
          </p:cNvPr>
          <p:cNvSpPr/>
          <p:nvPr/>
        </p:nvSpPr>
        <p:spPr>
          <a:xfrm>
            <a:off x="1073188" y="1415899"/>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ea typeface="+mn-ea"/>
                <a:cs typeface="+mn-cs"/>
              </a:rPr>
              <a:t>GERM8000-Trackworkers Issue 10.1 </a:t>
            </a:r>
            <a:r>
              <a:rPr kumimoji="0" lang="en-GB" sz="1800" b="1" i="0" u="none" strike="noStrike" kern="1200" cap="none" spc="0" normalizeH="0" baseline="0" noProof="0" dirty="0">
                <a:ln>
                  <a:noFill/>
                </a:ln>
                <a:solidFill>
                  <a:srgbClr val="C00000"/>
                </a:solidFill>
                <a:effectLst/>
                <a:uLnTx/>
                <a:uFillTx/>
                <a:ea typeface="+mn-ea"/>
                <a:cs typeface="+mn-cs"/>
              </a:rPr>
              <a:t>Minor </a:t>
            </a:r>
            <a:r>
              <a:rPr lang="en-GB" b="1" i="0" dirty="0">
                <a:solidFill>
                  <a:srgbClr val="C00000"/>
                </a:solidFill>
                <a:effectLst/>
              </a:rPr>
              <a:t>editorial changes made only to the web version. </a:t>
            </a:r>
            <a:br>
              <a:rPr lang="en-GB" b="1" i="0" dirty="0">
                <a:solidFill>
                  <a:srgbClr val="C00000"/>
                </a:solidFill>
                <a:effectLst/>
              </a:rPr>
            </a:br>
            <a:r>
              <a:rPr lang="en-GB" b="1" i="0" dirty="0">
                <a:solidFill>
                  <a:srgbClr val="C00000"/>
                </a:solidFill>
                <a:effectLst/>
              </a:rPr>
              <a:t>Paper copies and Rule Book app not amended  </a:t>
            </a:r>
            <a:endParaRPr kumimoji="0" lang="en-GB" sz="1800" b="1" i="0" u="none" strike="noStrike" kern="1200" cap="none" spc="0" normalizeH="0" baseline="0" noProof="0" dirty="0">
              <a:ln>
                <a:noFill/>
              </a:ln>
              <a:solidFill>
                <a:srgbClr val="C00000"/>
              </a:solidFill>
              <a:effectLst/>
              <a:uLnTx/>
              <a:uFillTx/>
              <a:ea typeface="+mn-ea"/>
              <a:cs typeface="+mn-cs"/>
            </a:endParaRPr>
          </a:p>
        </p:txBody>
      </p:sp>
      <p:sp>
        <p:nvSpPr>
          <p:cNvPr id="12" name="Rectangle: Rounded Corners 11">
            <a:hlinkClick r:id="rId9"/>
            <a:extLst>
              <a:ext uri="{FF2B5EF4-FFF2-40B4-BE49-F238E27FC236}">
                <a16:creationId xmlns:a16="http://schemas.microsoft.com/office/drawing/2014/main" id="{67A33D7C-7124-4E58-9A15-0FE0C547D982}"/>
              </a:ext>
            </a:extLst>
          </p:cNvPr>
          <p:cNvSpPr/>
          <p:nvPr/>
        </p:nvSpPr>
        <p:spPr>
          <a:xfrm>
            <a:off x="1073188" y="2286459"/>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GERM8000-Signaller/Signalling Technician Issue 11.1 </a:t>
            </a:r>
            <a:r>
              <a:rPr kumimoji="0" lang="en-GB" sz="1800" b="1" i="0" u="none" strike="noStrike" kern="1200" cap="none" spc="0" normalizeH="0" baseline="0" noProof="0" dirty="0">
                <a:ln>
                  <a:noFill/>
                </a:ln>
                <a:solidFill>
                  <a:srgbClr val="C00000"/>
                </a:solidFill>
                <a:effectLst/>
                <a:uLnTx/>
                <a:uFillTx/>
                <a:ea typeface="+mn-ea"/>
                <a:cs typeface="+mn-cs"/>
              </a:rPr>
              <a:t>Minor editorial changes made only to the</a:t>
            </a:r>
            <a:br>
              <a:rPr kumimoji="0" lang="en-GB" sz="1800" b="1" i="0" u="none" strike="noStrike" kern="1200" cap="none" spc="0" normalizeH="0" baseline="0" noProof="0" dirty="0">
                <a:ln>
                  <a:noFill/>
                </a:ln>
                <a:solidFill>
                  <a:srgbClr val="C00000"/>
                </a:solidFill>
                <a:effectLst/>
                <a:uLnTx/>
                <a:uFillTx/>
                <a:ea typeface="+mn-ea"/>
                <a:cs typeface="+mn-cs"/>
              </a:rPr>
            </a:br>
            <a:r>
              <a:rPr kumimoji="0" lang="en-GB" sz="1800" b="1" i="0" u="none" strike="noStrike" kern="1200" cap="none" spc="0" normalizeH="0" baseline="0" noProof="0" dirty="0">
                <a:ln>
                  <a:noFill/>
                </a:ln>
                <a:solidFill>
                  <a:srgbClr val="C00000"/>
                </a:solidFill>
                <a:effectLst/>
                <a:uLnTx/>
                <a:uFillTx/>
                <a:ea typeface="+mn-ea"/>
                <a:cs typeface="+mn-cs"/>
              </a:rPr>
              <a:t>web version. Paper copies and Rule Book app not amended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Rounded Corners 18">
            <a:hlinkClick r:id="rId10"/>
            <a:extLst>
              <a:ext uri="{FF2B5EF4-FFF2-40B4-BE49-F238E27FC236}">
                <a16:creationId xmlns:a16="http://schemas.microsoft.com/office/drawing/2014/main" id="{1EBB87DD-C55E-40A4-B1D0-F4D30E9395CB}"/>
              </a:ext>
            </a:extLst>
          </p:cNvPr>
          <p:cNvSpPr/>
          <p:nvPr/>
        </p:nvSpPr>
        <p:spPr>
          <a:xfrm>
            <a:off x="1073188" y="3182834"/>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GERM8000-Master-Module Issue 11.1 </a:t>
            </a:r>
            <a:r>
              <a:rPr kumimoji="0" lang="en-GB" sz="1800" b="1" i="0" u="none" strike="noStrike" kern="1200" cap="none" spc="0" normalizeH="0" baseline="0" noProof="0" dirty="0">
                <a:ln>
                  <a:noFill/>
                </a:ln>
                <a:solidFill>
                  <a:srgbClr val="C00000"/>
                </a:solidFill>
                <a:effectLst/>
                <a:uLnTx/>
                <a:uFillTx/>
                <a:ea typeface="+mn-ea"/>
                <a:cs typeface="+mn-cs"/>
              </a:rPr>
              <a:t>Minor editorial changes made only to the web version. </a:t>
            </a:r>
            <a:br>
              <a:rPr kumimoji="0" lang="en-GB" sz="1800" b="1" i="0" u="none" strike="noStrike" kern="1200" cap="none" spc="0" normalizeH="0" baseline="0" noProof="0" dirty="0">
                <a:ln>
                  <a:noFill/>
                </a:ln>
                <a:solidFill>
                  <a:srgbClr val="C00000"/>
                </a:solidFill>
                <a:effectLst/>
                <a:uLnTx/>
                <a:uFillTx/>
                <a:ea typeface="+mn-ea"/>
                <a:cs typeface="+mn-cs"/>
              </a:rPr>
            </a:br>
            <a:r>
              <a:rPr kumimoji="0" lang="en-GB" sz="1800" b="1" i="0" u="none" strike="noStrike" kern="1200" cap="none" spc="0" normalizeH="0" baseline="0" noProof="0" dirty="0">
                <a:ln>
                  <a:noFill/>
                </a:ln>
                <a:solidFill>
                  <a:srgbClr val="C00000"/>
                </a:solidFill>
                <a:effectLst/>
                <a:uLnTx/>
                <a:uFillTx/>
                <a:ea typeface="+mn-ea"/>
                <a:cs typeface="+mn-cs"/>
              </a:rPr>
              <a:t>Paper copies and Rule Book app not amended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4DF18C1-E42F-4BA5-A9AB-DFEE909DD612}"/>
              </a:ext>
            </a:extLst>
          </p:cNvPr>
          <p:cNvSpPr txBox="1">
            <a:spLocks/>
          </p:cNvSpPr>
          <p:nvPr/>
        </p:nvSpPr>
        <p:spPr>
          <a:xfrm>
            <a:off x="2714553" y="5654819"/>
            <a:ext cx="7386554" cy="39021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a:ea typeface="+mj-ea"/>
                <a:cs typeface="+mj-cs"/>
              </a:rPr>
              <a:t>Click on the title to access the standard on the RSSB website</a:t>
            </a:r>
            <a:endParaRPr kumimoji="0" lang="en-GB" sz="2000" b="1" i="1" u="none" strike="noStrike" kern="1200" cap="none" spc="0" normalizeH="0" baseline="0" noProof="0" dirty="0">
              <a:ln>
                <a:noFill/>
              </a:ln>
              <a:solidFill>
                <a:srgbClr val="C00000"/>
              </a:solidFill>
              <a:effectLst/>
              <a:uLnTx/>
              <a:uFillTx/>
              <a:latin typeface="Calibri"/>
              <a:ea typeface="+mj-ea"/>
              <a:cs typeface="+mj-cs"/>
            </a:endParaRPr>
          </a:p>
        </p:txBody>
      </p:sp>
      <p:sp>
        <p:nvSpPr>
          <p:cNvPr id="15" name="Arrow: Down 14">
            <a:hlinkClick r:id="" action="ppaction://hlinkshowjump?jump=previousslide" highlightClick="1"/>
            <a:extLst>
              <a:ext uri="{FF2B5EF4-FFF2-40B4-BE49-F238E27FC236}">
                <a16:creationId xmlns:a16="http://schemas.microsoft.com/office/drawing/2014/main" id="{7490968F-4034-4EC1-81FF-8D84B9894615}"/>
              </a:ext>
            </a:extLst>
          </p:cNvPr>
          <p:cNvSpPr/>
          <p:nvPr/>
        </p:nvSpPr>
        <p:spPr>
          <a:xfrm flipV="1">
            <a:off x="5586133" y="6171339"/>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811EABC-7025-447C-9CBB-823CC02DEFA9}"/>
              </a:ext>
            </a:extLst>
          </p:cNvPr>
          <p:cNvSpPr txBox="1">
            <a:spLocks/>
          </p:cNvSpPr>
          <p:nvPr/>
        </p:nvSpPr>
        <p:spPr>
          <a:xfrm>
            <a:off x="5586134" y="5758123"/>
            <a:ext cx="1019735"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schemeClr val="tx1"/>
                </a:solidFill>
                <a:effectLst/>
                <a:uLnTx/>
                <a:uFillTx/>
                <a:latin typeface="Calibri"/>
                <a:ea typeface="+mj-ea"/>
                <a:cs typeface="+mj-cs"/>
              </a:rPr>
              <a:t>Back</a:t>
            </a:r>
            <a:endParaRPr kumimoji="0" lang="en-GB" sz="1800" b="0" i="1" u="none" strike="noStrike" kern="1200" cap="none" spc="0" normalizeH="0" baseline="0" noProof="0" dirty="0">
              <a:ln>
                <a:noFill/>
              </a:ln>
              <a:solidFill>
                <a:schemeClr val="tx1"/>
              </a:solidFill>
              <a:effectLst/>
              <a:uLnTx/>
              <a:uFillTx/>
              <a:latin typeface="Calibri"/>
              <a:ea typeface="+mj-ea"/>
              <a:cs typeface="+mj-cs"/>
            </a:endParaRPr>
          </a:p>
        </p:txBody>
      </p:sp>
      <p:sp>
        <p:nvSpPr>
          <p:cNvPr id="20" name="Rectangle: Rounded Corners 19">
            <a:hlinkClick r:id="rId11"/>
            <a:extLst>
              <a:ext uri="{FF2B5EF4-FFF2-40B4-BE49-F238E27FC236}">
                <a16:creationId xmlns:a16="http://schemas.microsoft.com/office/drawing/2014/main" id="{41E6EB96-9615-4347-B8EC-C809417AF57B}"/>
              </a:ext>
            </a:extLst>
          </p:cNvPr>
          <p:cNvSpPr/>
          <p:nvPr/>
        </p:nvSpPr>
        <p:spPr>
          <a:xfrm>
            <a:off x="1073188" y="4089369"/>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GERM8000-Train Operations Staff Issue 11.1 </a:t>
            </a:r>
            <a:r>
              <a:rPr kumimoji="0" lang="en-GB" sz="1800" b="1" i="0" u="none" strike="noStrike" kern="1200" cap="none" spc="0" normalizeH="0" baseline="0" noProof="0" dirty="0">
                <a:ln>
                  <a:noFill/>
                </a:ln>
                <a:solidFill>
                  <a:srgbClr val="C00000"/>
                </a:solidFill>
                <a:effectLst/>
                <a:uLnTx/>
                <a:uFillTx/>
                <a:ea typeface="+mn-ea"/>
                <a:cs typeface="+mn-cs"/>
              </a:rPr>
              <a:t>Minor editorial changes made only to the </a:t>
            </a:r>
            <a:br>
              <a:rPr kumimoji="0" lang="en-GB" sz="1800" b="1" i="0" u="none" strike="noStrike" kern="1200" cap="none" spc="0" normalizeH="0" baseline="0" noProof="0" dirty="0">
                <a:ln>
                  <a:noFill/>
                </a:ln>
                <a:solidFill>
                  <a:srgbClr val="C00000"/>
                </a:solidFill>
                <a:effectLst/>
                <a:uLnTx/>
                <a:uFillTx/>
                <a:ea typeface="+mn-ea"/>
                <a:cs typeface="+mn-cs"/>
              </a:rPr>
            </a:br>
            <a:r>
              <a:rPr kumimoji="0" lang="en-GB" sz="1800" b="1" i="0" u="none" strike="noStrike" kern="1200" cap="none" spc="0" normalizeH="0" baseline="0" noProof="0" dirty="0">
                <a:ln>
                  <a:noFill/>
                </a:ln>
                <a:solidFill>
                  <a:srgbClr val="C00000"/>
                </a:solidFill>
                <a:effectLst/>
                <a:uLnTx/>
                <a:uFillTx/>
                <a:ea typeface="+mn-ea"/>
                <a:cs typeface="+mn-cs"/>
              </a:rPr>
              <a:t>web version. Paper copies and Rule Book app not amended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hlinkClick r:id="rId12"/>
            <a:extLst>
              <a:ext uri="{FF2B5EF4-FFF2-40B4-BE49-F238E27FC236}">
                <a16:creationId xmlns:a16="http://schemas.microsoft.com/office/drawing/2014/main" id="{F0A3704E-B24C-4C5E-8DA9-015A2B856ECE}"/>
              </a:ext>
            </a:extLst>
          </p:cNvPr>
          <p:cNvSpPr/>
          <p:nvPr/>
        </p:nvSpPr>
        <p:spPr>
          <a:xfrm>
            <a:off x="1073188" y="4967477"/>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GERM8000-Train Driver Issue 11.1 </a:t>
            </a:r>
            <a:r>
              <a:rPr kumimoji="0" lang="en-GB" sz="1800" b="1" i="0" u="none" strike="noStrike" kern="1200" cap="none" spc="0" normalizeH="0" baseline="0" noProof="0" dirty="0">
                <a:ln>
                  <a:noFill/>
                </a:ln>
                <a:solidFill>
                  <a:srgbClr val="C00000"/>
                </a:solidFill>
                <a:effectLst/>
                <a:uLnTx/>
                <a:uFillTx/>
                <a:ea typeface="+mn-ea"/>
                <a:cs typeface="+mn-cs"/>
              </a:rPr>
              <a:t>Minor editorial changes made only to the web version. </a:t>
            </a:r>
            <a:br>
              <a:rPr kumimoji="0" lang="en-GB" sz="1800" b="1" i="0" u="none" strike="noStrike" kern="1200" cap="none" spc="0" normalizeH="0" baseline="0" noProof="0" dirty="0">
                <a:ln>
                  <a:noFill/>
                </a:ln>
                <a:solidFill>
                  <a:srgbClr val="C00000"/>
                </a:solidFill>
                <a:effectLst/>
                <a:uLnTx/>
                <a:uFillTx/>
                <a:ea typeface="+mn-ea"/>
                <a:cs typeface="+mn-cs"/>
              </a:rPr>
            </a:br>
            <a:r>
              <a:rPr kumimoji="0" lang="en-GB" sz="1800" b="1" i="0" u="none" strike="noStrike" kern="1200" cap="none" spc="0" normalizeH="0" baseline="0" noProof="0" dirty="0">
                <a:ln>
                  <a:noFill/>
                </a:ln>
                <a:solidFill>
                  <a:srgbClr val="C00000"/>
                </a:solidFill>
                <a:effectLst/>
                <a:uLnTx/>
                <a:uFillTx/>
                <a:ea typeface="+mn-ea"/>
                <a:cs typeface="+mn-cs"/>
              </a:rPr>
              <a:t>Paper copies and Rule Book app not amended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hlinkClick r:id="rId8"/>
            <a:extLst>
              <a:ext uri="{FF2B5EF4-FFF2-40B4-BE49-F238E27FC236}">
                <a16:creationId xmlns:a16="http://schemas.microsoft.com/office/drawing/2014/main" id="{D76284F6-4069-49AD-AD89-B7E02ED038CF}"/>
              </a:ext>
            </a:extLst>
          </p:cNvPr>
          <p:cNvPicPr>
            <a:picLocks noChangeAspect="1"/>
          </p:cNvPicPr>
          <p:nvPr/>
        </p:nvPicPr>
        <p:blipFill>
          <a:blip r:embed="rId13"/>
          <a:stretch>
            <a:fillRect/>
          </a:stretch>
        </p:blipFill>
        <p:spPr>
          <a:xfrm>
            <a:off x="10395930" y="1397914"/>
            <a:ext cx="755970" cy="755970"/>
          </a:xfrm>
          <a:prstGeom prst="rect">
            <a:avLst/>
          </a:prstGeom>
        </p:spPr>
      </p:pic>
      <p:pic>
        <p:nvPicPr>
          <p:cNvPr id="24" name="Picture 23">
            <a:hlinkClick r:id="rId9"/>
            <a:extLst>
              <a:ext uri="{FF2B5EF4-FFF2-40B4-BE49-F238E27FC236}">
                <a16:creationId xmlns:a16="http://schemas.microsoft.com/office/drawing/2014/main" id="{F948DBA0-95B0-40B2-8866-E4D577E94BDF}"/>
              </a:ext>
            </a:extLst>
          </p:cNvPr>
          <p:cNvPicPr>
            <a:picLocks noChangeAspect="1"/>
          </p:cNvPicPr>
          <p:nvPr/>
        </p:nvPicPr>
        <p:blipFill>
          <a:blip r:embed="rId13"/>
          <a:stretch>
            <a:fillRect/>
          </a:stretch>
        </p:blipFill>
        <p:spPr>
          <a:xfrm>
            <a:off x="10395930" y="2286459"/>
            <a:ext cx="755970" cy="755970"/>
          </a:xfrm>
          <a:prstGeom prst="rect">
            <a:avLst/>
          </a:prstGeom>
        </p:spPr>
      </p:pic>
      <p:pic>
        <p:nvPicPr>
          <p:cNvPr id="25" name="Picture 24">
            <a:hlinkClick r:id="rId10"/>
            <a:extLst>
              <a:ext uri="{FF2B5EF4-FFF2-40B4-BE49-F238E27FC236}">
                <a16:creationId xmlns:a16="http://schemas.microsoft.com/office/drawing/2014/main" id="{C37BF616-E691-47B3-952E-7FEA4E4E353B}"/>
              </a:ext>
            </a:extLst>
          </p:cNvPr>
          <p:cNvPicPr>
            <a:picLocks noChangeAspect="1"/>
          </p:cNvPicPr>
          <p:nvPr/>
        </p:nvPicPr>
        <p:blipFill>
          <a:blip r:embed="rId13"/>
          <a:stretch>
            <a:fillRect/>
          </a:stretch>
        </p:blipFill>
        <p:spPr>
          <a:xfrm>
            <a:off x="10395930" y="3164849"/>
            <a:ext cx="755970" cy="755970"/>
          </a:xfrm>
          <a:prstGeom prst="rect">
            <a:avLst/>
          </a:prstGeom>
        </p:spPr>
      </p:pic>
      <p:pic>
        <p:nvPicPr>
          <p:cNvPr id="26" name="Picture 25">
            <a:hlinkClick r:id="rId11"/>
            <a:extLst>
              <a:ext uri="{FF2B5EF4-FFF2-40B4-BE49-F238E27FC236}">
                <a16:creationId xmlns:a16="http://schemas.microsoft.com/office/drawing/2014/main" id="{BA3541B0-82E3-41B7-9804-73B6F8F7E0C5}"/>
              </a:ext>
            </a:extLst>
          </p:cNvPr>
          <p:cNvPicPr>
            <a:picLocks noChangeAspect="1"/>
          </p:cNvPicPr>
          <p:nvPr/>
        </p:nvPicPr>
        <p:blipFill>
          <a:blip r:embed="rId13"/>
          <a:stretch>
            <a:fillRect/>
          </a:stretch>
        </p:blipFill>
        <p:spPr>
          <a:xfrm>
            <a:off x="10395930" y="4071384"/>
            <a:ext cx="755970" cy="755970"/>
          </a:xfrm>
          <a:prstGeom prst="rect">
            <a:avLst/>
          </a:prstGeom>
        </p:spPr>
      </p:pic>
      <p:pic>
        <p:nvPicPr>
          <p:cNvPr id="27" name="Picture 26">
            <a:hlinkClick r:id="rId12"/>
            <a:extLst>
              <a:ext uri="{FF2B5EF4-FFF2-40B4-BE49-F238E27FC236}">
                <a16:creationId xmlns:a16="http://schemas.microsoft.com/office/drawing/2014/main" id="{F7B1C1F5-4146-4324-A62F-1A513B936B0E}"/>
              </a:ext>
            </a:extLst>
          </p:cNvPr>
          <p:cNvPicPr>
            <a:picLocks noChangeAspect="1"/>
          </p:cNvPicPr>
          <p:nvPr/>
        </p:nvPicPr>
        <p:blipFill>
          <a:blip r:embed="rId13"/>
          <a:stretch>
            <a:fillRect/>
          </a:stretch>
        </p:blipFill>
        <p:spPr>
          <a:xfrm>
            <a:off x="10395930" y="4949492"/>
            <a:ext cx="755970" cy="755970"/>
          </a:xfrm>
          <a:prstGeom prst="rect">
            <a:avLst/>
          </a:prstGeom>
        </p:spPr>
      </p:pic>
    </p:spTree>
    <p:extLst>
      <p:ext uri="{BB962C8B-B14F-4D97-AF65-F5344CB8AC3E}">
        <p14:creationId xmlns:p14="http://schemas.microsoft.com/office/powerpoint/2010/main" val="3642689631"/>
      </p:ext>
    </p:extLst>
  </p:cSld>
  <p:clrMapOvr>
    <a:masterClrMapping/>
  </p:clrMapOvr>
  <p:transition spd="slow" advClick="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rId3" highlightClick="1"/>
            <a:extLst>
              <a:ext uri="{FF2B5EF4-FFF2-40B4-BE49-F238E27FC236}">
                <a16:creationId xmlns:a16="http://schemas.microsoft.com/office/drawing/2014/main" id="{44C61555-BA2A-4BC9-A516-C8062C254B09}"/>
              </a:ext>
            </a:extLst>
          </p:cNvPr>
          <p:cNvSpPr/>
          <p:nvPr/>
        </p:nvSpPr>
        <p:spPr>
          <a:xfrm>
            <a:off x="1073189" y="546742"/>
            <a:ext cx="9826040"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RIS-3784-TOM Issue 1 - Multi Mode Signage </a:t>
            </a: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73188" y="1387619"/>
            <a:ext cx="10065867" cy="5279188"/>
          </a:xfrm>
          <a:prstGeom prst="roundRect">
            <a:avLst>
              <a:gd name="adj" fmla="val 438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RUs</a:t>
            </a: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2" y="1330719"/>
            <a:ext cx="10045924" cy="5336087"/>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300"/>
              </a:spcAft>
              <a:defRPr/>
            </a:pPr>
            <a:r>
              <a:rPr kumimoji="0" lang="en-GB" sz="1800" b="1" i="0" u="none" strike="noStrike" kern="1200" cap="none" normalizeH="0" baseline="0" noProof="0" dirty="0">
                <a:ln>
                  <a:noFill/>
                </a:ln>
                <a:solidFill>
                  <a:prstClr val="black"/>
                </a:solidFill>
                <a:effectLst/>
                <a:uLnTx/>
                <a:uFillTx/>
                <a:latin typeface="Calibri" panose="020F0502020204030204"/>
                <a:ea typeface="+mn-ea"/>
                <a:cs typeface="+mn-cs"/>
              </a:rPr>
              <a:t>Overview – </a:t>
            </a:r>
            <a:r>
              <a:rPr kumimoji="0" lang="en-GB" sz="1800" i="0" u="none" strike="noStrike" kern="1200" cap="none" normalizeH="0" baseline="0" noProof="0" dirty="0">
                <a:ln>
                  <a:noFill/>
                </a:ln>
                <a:solidFill>
                  <a:prstClr val="black"/>
                </a:solidFill>
                <a:effectLst/>
                <a:uLnTx/>
                <a:uFillTx/>
                <a:latin typeface="Calibri" panose="020F0502020204030204"/>
                <a:ea typeface="+mn-ea"/>
                <a:cs typeface="+mn-cs"/>
              </a:rPr>
              <a:t>Multi-mode trains that can utilise traction power either from an external electric</a:t>
            </a:r>
            <a:br>
              <a:rPr kumimoji="0" lang="en-GB" sz="1800" i="0" u="none" strike="noStrike" kern="1200" cap="none" normalizeH="0" baseline="0" noProof="0" dirty="0">
                <a:ln>
                  <a:noFill/>
                </a:ln>
                <a:solidFill>
                  <a:prstClr val="black"/>
                </a:solidFill>
                <a:effectLst/>
                <a:uLnTx/>
                <a:uFillTx/>
                <a:latin typeface="Calibri" panose="020F0502020204030204"/>
                <a:ea typeface="+mn-ea"/>
                <a:cs typeface="+mn-cs"/>
              </a:rPr>
            </a:br>
            <a:r>
              <a:rPr kumimoji="0" lang="en-GB" sz="1800" i="0" u="none" strike="noStrike" kern="1200" cap="none" normalizeH="0" baseline="0" noProof="0" dirty="0">
                <a:ln>
                  <a:noFill/>
                </a:ln>
                <a:solidFill>
                  <a:prstClr val="black"/>
                </a:solidFill>
                <a:effectLst/>
                <a:uLnTx/>
                <a:uFillTx/>
                <a:latin typeface="Calibri" panose="020F0502020204030204"/>
                <a:ea typeface="+mn-ea"/>
                <a:cs typeface="+mn-cs"/>
              </a:rPr>
              <a:t>supply (overhead or conductor rail) or from an internal source such as diesel or battery</a:t>
            </a:r>
            <a:br>
              <a:rPr kumimoji="0" lang="en-GB" sz="1800" i="0" u="none" strike="noStrike" kern="1200" cap="none" normalizeH="0" baseline="0" noProof="0" dirty="0">
                <a:ln>
                  <a:noFill/>
                </a:ln>
                <a:solidFill>
                  <a:prstClr val="black"/>
                </a:solidFill>
                <a:effectLst/>
                <a:uLnTx/>
                <a:uFillTx/>
                <a:latin typeface="Calibri" panose="020F0502020204030204"/>
                <a:ea typeface="+mn-ea"/>
                <a:cs typeface="+mn-cs"/>
              </a:rPr>
            </a:br>
            <a:r>
              <a:rPr kumimoji="0" lang="en-GB" sz="1800" i="0" u="none" strike="noStrike" kern="1200" cap="none" normalizeH="0" baseline="0" noProof="0" dirty="0">
                <a:ln>
                  <a:noFill/>
                </a:ln>
                <a:solidFill>
                  <a:prstClr val="black"/>
                </a:solidFill>
                <a:effectLst/>
                <a:uLnTx/>
                <a:uFillTx/>
                <a:latin typeface="Calibri" panose="020F0502020204030204"/>
                <a:ea typeface="+mn-ea"/>
                <a:cs typeface="+mn-cs"/>
              </a:rPr>
              <a:t>power are being introduced to the GB mainline railway, </a:t>
            </a:r>
            <a:r>
              <a:rPr lang="en-GB" sz="1800" dirty="0">
                <a:solidFill>
                  <a:srgbClr val="414043"/>
                </a:solidFill>
                <a:effectLst/>
                <a:latin typeface="Calibri" panose="020F0502020204030204" pitchFamily="34" charset="0"/>
                <a:ea typeface="Times New Roman" panose="02020603050405020304" pitchFamily="18" charset="0"/>
                <a:cs typeface="Times New Roman" panose="02020603050405020304" pitchFamily="18" charset="0"/>
              </a:rPr>
              <a:t>supporting decarbonisation.</a:t>
            </a:r>
            <a:endParaRPr kumimoji="0" lang="en-GB" sz="1800" i="0" u="none" strike="noStrike" kern="1200" cap="none" normalizeH="0" baseline="0" noProof="0" dirty="0">
              <a:ln>
                <a:noFill/>
              </a:ln>
              <a:solidFill>
                <a:prstClr val="black"/>
              </a:solidFill>
              <a:effectLst/>
              <a:uLnTx/>
              <a:uFillTx/>
              <a:latin typeface="Calibri" panose="020F0502020204030204"/>
              <a:ea typeface="+mn-ea"/>
              <a:cs typeface="+mn-cs"/>
            </a:endParaRPr>
          </a:p>
          <a:p>
            <a:pPr>
              <a:spcAft>
                <a:spcPts val="300"/>
              </a:spcAft>
              <a:tabLst>
                <a:tab pos="1169988" algn="l"/>
              </a:tabLst>
              <a:defRPr/>
            </a:pPr>
            <a:r>
              <a:rPr kumimoji="0" lang="en-GB" sz="1800" i="0" u="none" strike="noStrike" kern="1200" cap="none" normalizeH="0" baseline="0" noProof="0" dirty="0">
                <a:ln>
                  <a:noFill/>
                </a:ln>
                <a:solidFill>
                  <a:prstClr val="black"/>
                </a:solidFill>
                <a:effectLst/>
                <a:uLnTx/>
                <a:uFillTx/>
                <a:latin typeface="Calibri" panose="020F0502020204030204"/>
                <a:ea typeface="+mn-ea"/>
                <a:cs typeface="+mn-cs"/>
              </a:rPr>
              <a:t>This </a:t>
            </a:r>
            <a:r>
              <a:rPr lang="en-GB" dirty="0">
                <a:solidFill>
                  <a:prstClr val="black"/>
                </a:solidFill>
              </a:rPr>
              <a:t>new Rail Industry Standard sets out requirements and guidance for assessing power</a:t>
            </a:r>
            <a:br>
              <a:rPr lang="en-GB" dirty="0">
                <a:solidFill>
                  <a:prstClr val="black"/>
                </a:solidFill>
              </a:rPr>
            </a:br>
            <a:r>
              <a:rPr lang="en-GB" dirty="0">
                <a:solidFill>
                  <a:prstClr val="black"/>
                </a:solidFill>
              </a:rPr>
              <a:t>changeover locations and the selection of signage supporting the driving task. This includes temporary 	power change- -overs, for example because of overhead line damage or engineering  work.</a:t>
            </a:r>
            <a:br>
              <a:rPr lang="en-GB" dirty="0">
                <a:solidFill>
                  <a:prstClr val="black"/>
                </a:solidFill>
              </a:rPr>
            </a:br>
            <a:r>
              <a:rPr lang="en-GB" dirty="0">
                <a:solidFill>
                  <a:prstClr val="black"/>
                </a:solidFill>
              </a:rPr>
              <a:t>                     	This standard supports the broader requirements and guidance in RIS-2713-RST </a:t>
            </a:r>
            <a:r>
              <a:rPr lang="en-GB" i="1" dirty="0">
                <a:solidFill>
                  <a:prstClr val="black"/>
                </a:solidFill>
              </a:rPr>
              <a:t>System 	Requirements for the Introduction and Operation of Multi-Mode 	Rolling Stock</a:t>
            </a:r>
            <a:r>
              <a:rPr lang="en-GB" dirty="0">
                <a:solidFill>
                  <a:prstClr val="black"/>
                </a:solidFill>
              </a:rPr>
              <a:t>.</a:t>
            </a:r>
          </a:p>
          <a:p>
            <a:pPr>
              <a:spcAft>
                <a:spcPts val="300"/>
              </a:spcAft>
              <a:tabLst>
                <a:tab pos="1169988" algn="l"/>
              </a:tabLst>
              <a:defRPr/>
            </a:pPr>
            <a:r>
              <a:rPr kumimoji="0" lang="en-GB" sz="1800" i="0" u="none" strike="noStrike" kern="1200" cap="none" normalizeH="0" baseline="0" noProof="0" dirty="0">
                <a:ln>
                  <a:noFill/>
                </a:ln>
                <a:solidFill>
                  <a:schemeClr val="tx1"/>
                </a:solidFill>
                <a:effectLst/>
                <a:uLnTx/>
                <a:uFillTx/>
                <a:latin typeface="Calibri" panose="020F0502020204030204"/>
                <a:ea typeface="+mn-ea"/>
                <a:cs typeface="+mn-cs"/>
              </a:rPr>
              <a:t>	Note - The signage arrangements are to be evaluated through trials, the conclusions of</a:t>
            </a:r>
            <a:br>
              <a:rPr kumimoji="0" lang="en-GB" sz="1800" i="0" u="none" strike="noStrike" kern="1200" cap="none" normalizeH="0" baseline="0" noProof="0" dirty="0">
                <a:ln>
                  <a:noFill/>
                </a:ln>
                <a:solidFill>
                  <a:schemeClr val="tx1"/>
                </a:solidFill>
                <a:effectLst/>
                <a:uLnTx/>
                <a:uFillTx/>
                <a:latin typeface="Calibri" panose="020F0502020204030204"/>
                <a:ea typeface="+mn-ea"/>
                <a:cs typeface="+mn-cs"/>
              </a:rPr>
            </a:br>
            <a:r>
              <a:rPr kumimoji="0" lang="en-GB" sz="1800" i="0" u="none" strike="noStrike" kern="1200" cap="none" normalizeH="0" baseline="0" noProof="0" dirty="0">
                <a:ln>
                  <a:noFill/>
                </a:ln>
                <a:solidFill>
                  <a:schemeClr val="tx1"/>
                </a:solidFill>
                <a:effectLst/>
                <a:uLnTx/>
                <a:uFillTx/>
                <a:latin typeface="Calibri" panose="020F0502020204030204"/>
                <a:ea typeface="+mn-ea"/>
                <a:cs typeface="+mn-cs"/>
              </a:rPr>
              <a:t>which will, if appropriate, be incorporated into this standard in the future.</a:t>
            </a:r>
          </a:p>
          <a:p>
            <a:pPr>
              <a:spcAft>
                <a:spcPts val="300"/>
              </a:spcAft>
              <a:defRPr/>
            </a:pPr>
            <a:endParaRPr lang="en-GB" sz="600" b="1" dirty="0">
              <a:solidFill>
                <a:prstClr val="black"/>
              </a:solidFill>
              <a:latin typeface="Calibri" panose="020F0502020204030204"/>
            </a:endParaRPr>
          </a:p>
          <a:p>
            <a:pPr>
              <a:spcAft>
                <a:spcPts val="300"/>
              </a:spcAft>
              <a:defRPr/>
            </a:pPr>
            <a:r>
              <a:rPr lang="en-GB" b="1" dirty="0">
                <a:solidFill>
                  <a:prstClr val="black"/>
                </a:solidFill>
                <a:latin typeface="Calibri" panose="020F0502020204030204"/>
              </a:rPr>
              <a:t>Benefits – </a:t>
            </a:r>
            <a:r>
              <a:rPr lang="en-GB" dirty="0">
                <a:solidFill>
                  <a:prstClr val="black"/>
                </a:solidFill>
                <a:latin typeface="Calibri" panose="020F0502020204030204"/>
              </a:rPr>
              <a:t>RIS-3784-TOM supports successful integration of multi-mode rolling stock onto</a:t>
            </a:r>
            <a:br>
              <a:rPr lang="en-GB" dirty="0">
                <a:solidFill>
                  <a:prstClr val="black"/>
                </a:solidFill>
                <a:latin typeface="Calibri" panose="020F0502020204030204"/>
              </a:rPr>
            </a:br>
            <a:r>
              <a:rPr lang="en-GB" dirty="0">
                <a:solidFill>
                  <a:prstClr val="black"/>
                </a:solidFill>
                <a:latin typeface="Calibri" panose="020F0502020204030204"/>
              </a:rPr>
              <a:t>the GB mainline railway, and the driveability of a route so far as multi-mode rolling stock is</a:t>
            </a:r>
            <a:br>
              <a:rPr lang="en-GB" dirty="0">
                <a:solidFill>
                  <a:prstClr val="black"/>
                </a:solidFill>
                <a:latin typeface="Calibri" panose="020F0502020204030204"/>
              </a:rPr>
            </a:br>
            <a:r>
              <a:rPr lang="en-GB" dirty="0">
                <a:solidFill>
                  <a:prstClr val="black"/>
                </a:solidFill>
                <a:latin typeface="Calibri" panose="020F0502020204030204"/>
              </a:rPr>
              <a:t>concerned. This will result in performance benefits as damage to the conductor rail will be</a:t>
            </a:r>
            <a:br>
              <a:rPr lang="en-GB" dirty="0">
                <a:solidFill>
                  <a:prstClr val="black"/>
                </a:solidFill>
                <a:latin typeface="Calibri" panose="020F0502020204030204"/>
              </a:rPr>
            </a:br>
            <a:r>
              <a:rPr lang="en-GB" dirty="0">
                <a:solidFill>
                  <a:prstClr val="black"/>
                </a:solidFill>
                <a:latin typeface="Calibri" panose="020F0502020204030204"/>
              </a:rPr>
              <a:t>minimised reducing delays, saving the industry about £11.3m over five years.</a:t>
            </a:r>
          </a:p>
          <a:p>
            <a:pPr>
              <a:spcAft>
                <a:spcPts val="300"/>
              </a:spcAft>
              <a:defRPr/>
            </a:pPr>
            <a:endParaRPr kumimoji="0" lang="en-GB" sz="800" b="1" i="0" u="none" strike="noStrike" kern="1200" cap="none" normalizeH="0" baseline="0" noProof="0" dirty="0">
              <a:ln>
                <a:noFill/>
              </a:ln>
              <a:solidFill>
                <a:prstClr val="black"/>
              </a:solidFill>
              <a:effectLst/>
              <a:uLnTx/>
              <a:uFillTx/>
              <a:latin typeface="Calibri" panose="020F0502020204030204"/>
              <a:ea typeface="+mn-ea"/>
              <a:cs typeface="+mn-cs"/>
            </a:endParaRPr>
          </a:p>
          <a:p>
            <a:pPr>
              <a:spcAft>
                <a:spcPts val="300"/>
              </a:spcAft>
              <a:defRPr/>
            </a:pPr>
            <a:r>
              <a:rPr kumimoji="0" lang="en-GB" sz="1800" b="1" i="0" u="none" strike="noStrike" kern="1200" cap="none" normalizeH="0" baseline="0" noProof="0" dirty="0">
                <a:ln>
                  <a:noFill/>
                </a:ln>
                <a:solidFill>
                  <a:prstClr val="black"/>
                </a:solidFill>
                <a:effectLst/>
                <a:uLnTx/>
                <a:uFillTx/>
                <a:latin typeface="Calibri" panose="020F0502020204030204"/>
                <a:ea typeface="+mn-ea"/>
                <a:cs typeface="+mn-cs"/>
              </a:rPr>
              <a:t>Audience – </a:t>
            </a:r>
            <a:r>
              <a:rPr kumimoji="0" lang="en-GB" sz="1800" i="0" u="none" strike="noStrike" kern="1200" cap="none" normalizeH="0" baseline="0" noProof="0" dirty="0">
                <a:ln>
                  <a:noFill/>
                </a:ln>
                <a:solidFill>
                  <a:prstClr val="black"/>
                </a:solidFill>
                <a:effectLst/>
                <a:uLnTx/>
                <a:uFillTx/>
                <a:latin typeface="Calibri" panose="020F0502020204030204"/>
                <a:ea typeface="+mn-ea"/>
                <a:cs typeface="+mn-cs"/>
              </a:rPr>
              <a:t>This standard is intended for railway undertakings and infrastructure managers concerned in the introduction of multi-mode rolling stock or the setting-up of temporary power changeover locations. </a:t>
            </a:r>
          </a:p>
        </p:txBody>
      </p:sp>
      <p:pic>
        <p:nvPicPr>
          <p:cNvPr id="26" name="Picture 25">
            <a:hlinkClick r:id="rId4" action="ppaction://hlinksldjump" highlightClick="1"/>
            <a:extLst>
              <a:ext uri="{FF2B5EF4-FFF2-40B4-BE49-F238E27FC236}">
                <a16:creationId xmlns:a16="http://schemas.microsoft.com/office/drawing/2014/main" id="{4AE7324A-EEA2-4E99-AEC3-99F823742F80}"/>
              </a:ext>
            </a:extLst>
          </p:cNvPr>
          <p:cNvPicPr>
            <a:picLocks noChangeAspect="1"/>
          </p:cNvPicPr>
          <p:nvPr/>
        </p:nvPicPr>
        <p:blipFill>
          <a:blip r:embed="rId5"/>
          <a:stretch>
            <a:fillRect/>
          </a:stretch>
        </p:blipFill>
        <p:spPr>
          <a:xfrm>
            <a:off x="11272545" y="5987813"/>
            <a:ext cx="755970" cy="755970"/>
          </a:xfrm>
          <a:prstGeom prst="rect">
            <a:avLst/>
          </a:prstGeom>
        </p:spPr>
      </p:pic>
      <p:pic>
        <p:nvPicPr>
          <p:cNvPr id="27" name="Picture 26">
            <a:hlinkClick r:id="rId6" action="ppaction://hlinksldjump"/>
            <a:extLst>
              <a:ext uri="{FF2B5EF4-FFF2-40B4-BE49-F238E27FC236}">
                <a16:creationId xmlns:a16="http://schemas.microsoft.com/office/drawing/2014/main" id="{6CEC08C8-FEB9-417F-B4EA-027F8C65F4EF}"/>
              </a:ext>
            </a:extLst>
          </p:cNvPr>
          <p:cNvPicPr>
            <a:picLocks noChangeAspect="1"/>
          </p:cNvPicPr>
          <p:nvPr/>
        </p:nvPicPr>
        <p:blipFill>
          <a:blip r:embed="rId7"/>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38" name="Rectangle: Rounded Corners 37">
            <a:extLst>
              <a:ext uri="{FF2B5EF4-FFF2-40B4-BE49-F238E27FC236}">
                <a16:creationId xmlns:a16="http://schemas.microsoft.com/office/drawing/2014/main" id="{292244ED-13B8-4D60-8C50-5FF5821548D7}"/>
              </a:ext>
            </a:extLst>
          </p:cNvPr>
          <p:cNvSpPr/>
          <p:nvPr/>
        </p:nvSpPr>
        <p:spPr>
          <a:xfrm>
            <a:off x="277476" y="217612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IMs</a:t>
            </a:r>
          </a:p>
        </p:txBody>
      </p:sp>
      <p:pic>
        <p:nvPicPr>
          <p:cNvPr id="21" name="Picture 20" descr="Icon&#10;&#10;Description automatically generated">
            <a:extLst>
              <a:ext uri="{FF2B5EF4-FFF2-40B4-BE49-F238E27FC236}">
                <a16:creationId xmlns:a16="http://schemas.microsoft.com/office/drawing/2014/main" id="{A015AEF8-6CA2-4CAA-AD84-25DC69920744}"/>
              </a:ext>
            </a:extLst>
          </p:cNvPr>
          <p:cNvPicPr>
            <a:picLocks noChangeAspect="1"/>
          </p:cNvPicPr>
          <p:nvPr/>
        </p:nvPicPr>
        <p:blipFill rotWithShape="1">
          <a:blip r:embed="rId8">
            <a:extLst>
              <a:ext uri="{28A0092B-C50C-407E-A947-70E740481C1C}">
                <a14:useLocalDpi xmlns:a14="http://schemas.microsoft.com/office/drawing/2010/main" val="0"/>
              </a:ext>
            </a:extLst>
          </a:blip>
          <a:srcRect l="6907" t="6800" r="6784" b="6642"/>
          <a:stretch/>
        </p:blipFill>
        <p:spPr>
          <a:xfrm>
            <a:off x="258934" y="527906"/>
            <a:ext cx="717930" cy="720000"/>
          </a:xfrm>
          <a:prstGeom prst="ellipse">
            <a:avLst/>
          </a:prstGeom>
        </p:spPr>
      </p:pic>
      <p:pic>
        <p:nvPicPr>
          <p:cNvPr id="5" name="Picture 4">
            <a:extLst>
              <a:ext uri="{FF2B5EF4-FFF2-40B4-BE49-F238E27FC236}">
                <a16:creationId xmlns:a16="http://schemas.microsoft.com/office/drawing/2014/main" id="{50A84F3A-F746-4FC9-82C6-F34C05ACE642}"/>
              </a:ext>
            </a:extLst>
          </p:cNvPr>
          <p:cNvPicPr>
            <a:picLocks noChangeAspect="1"/>
          </p:cNvPicPr>
          <p:nvPr/>
        </p:nvPicPr>
        <p:blipFill rotWithShape="1">
          <a:blip r:embed="rId9"/>
          <a:srcRect l="11875" t="42230" r="73854" b="32407"/>
          <a:stretch/>
        </p:blipFill>
        <p:spPr>
          <a:xfrm>
            <a:off x="1210699" y="2873912"/>
            <a:ext cx="1080000" cy="1079676"/>
          </a:xfrm>
          <a:prstGeom prst="roundRect">
            <a:avLst>
              <a:gd name="adj" fmla="val 8635"/>
            </a:avLst>
          </a:prstGeom>
        </p:spPr>
      </p:pic>
      <p:pic>
        <p:nvPicPr>
          <p:cNvPr id="9" name="Picture 8">
            <a:extLst>
              <a:ext uri="{FF2B5EF4-FFF2-40B4-BE49-F238E27FC236}">
                <a16:creationId xmlns:a16="http://schemas.microsoft.com/office/drawing/2014/main" id="{CCFDC867-FCA6-4834-BA4C-9C2450D924B9}"/>
              </a:ext>
            </a:extLst>
          </p:cNvPr>
          <p:cNvPicPr preferRelativeResize="0">
            <a:picLocks/>
          </p:cNvPicPr>
          <p:nvPr/>
        </p:nvPicPr>
        <p:blipFill rotWithShape="1">
          <a:blip r:embed="rId10"/>
          <a:srcRect l="11875" t="34259" r="74479" b="41296"/>
          <a:stretch/>
        </p:blipFill>
        <p:spPr>
          <a:xfrm>
            <a:off x="9922805" y="1466010"/>
            <a:ext cx="1080000" cy="1080000"/>
          </a:xfrm>
          <a:prstGeom prst="roundRect">
            <a:avLst>
              <a:gd name="adj" fmla="val 9621"/>
            </a:avLst>
          </a:prstGeom>
        </p:spPr>
      </p:pic>
      <p:pic>
        <p:nvPicPr>
          <p:cNvPr id="11" name="Picture 10">
            <a:extLst>
              <a:ext uri="{FF2B5EF4-FFF2-40B4-BE49-F238E27FC236}">
                <a16:creationId xmlns:a16="http://schemas.microsoft.com/office/drawing/2014/main" id="{1032E09E-1B3E-4A48-8BAB-E24DCDFFAE9A}"/>
              </a:ext>
            </a:extLst>
          </p:cNvPr>
          <p:cNvPicPr>
            <a:picLocks noChangeAspect="1"/>
          </p:cNvPicPr>
          <p:nvPr/>
        </p:nvPicPr>
        <p:blipFill rotWithShape="1">
          <a:blip r:embed="rId11"/>
          <a:srcRect l="35400" t="39289" r="50700" b="35644"/>
          <a:stretch/>
        </p:blipFill>
        <p:spPr>
          <a:xfrm>
            <a:off x="9930463" y="4447281"/>
            <a:ext cx="1064685" cy="1080000"/>
          </a:xfrm>
          <a:prstGeom prst="roundRect">
            <a:avLst>
              <a:gd name="adj" fmla="val 10912"/>
            </a:avLst>
          </a:prstGeom>
        </p:spPr>
      </p:pic>
      <p:grpSp>
        <p:nvGrpSpPr>
          <p:cNvPr id="25" name="Group 24">
            <a:extLst>
              <a:ext uri="{FF2B5EF4-FFF2-40B4-BE49-F238E27FC236}">
                <a16:creationId xmlns:a16="http://schemas.microsoft.com/office/drawing/2014/main" id="{7C09E6FD-27D5-4F9E-BD89-C40CFC638E5D}"/>
              </a:ext>
            </a:extLst>
          </p:cNvPr>
          <p:cNvGrpSpPr/>
          <p:nvPr/>
        </p:nvGrpSpPr>
        <p:grpSpPr>
          <a:xfrm>
            <a:off x="261561" y="2985645"/>
            <a:ext cx="764589" cy="720000"/>
            <a:chOff x="1844012" y="3040870"/>
            <a:chExt cx="764589" cy="720000"/>
          </a:xfrm>
        </p:grpSpPr>
        <p:grpSp>
          <p:nvGrpSpPr>
            <p:cNvPr id="28" name="Group 27">
              <a:extLst>
                <a:ext uri="{FF2B5EF4-FFF2-40B4-BE49-F238E27FC236}">
                  <a16:creationId xmlns:a16="http://schemas.microsoft.com/office/drawing/2014/main" id="{B0D660C9-8BA2-4F0C-891A-491F5CC88412}"/>
                </a:ext>
              </a:extLst>
            </p:cNvPr>
            <p:cNvGrpSpPr/>
            <p:nvPr/>
          </p:nvGrpSpPr>
          <p:grpSpPr>
            <a:xfrm>
              <a:off x="1866307" y="3040870"/>
              <a:ext cx="720000" cy="720000"/>
              <a:chOff x="4946900" y="5652256"/>
              <a:chExt cx="720000" cy="720000"/>
            </a:xfrm>
          </p:grpSpPr>
          <p:sp>
            <p:nvSpPr>
              <p:cNvPr id="30" name="Oval 29">
                <a:extLst>
                  <a:ext uri="{FF2B5EF4-FFF2-40B4-BE49-F238E27FC236}">
                    <a16:creationId xmlns:a16="http://schemas.microsoft.com/office/drawing/2014/main" id="{2F8B327D-1156-4B33-B608-AB5AC7FF6F5D}"/>
                  </a:ext>
                </a:extLst>
              </p:cNvPr>
              <p:cNvSpPr>
                <a:spLocks noChangeArrowheads="1"/>
              </p:cNvSpPr>
              <p:nvPr/>
            </p:nvSpPr>
            <p:spPr bwMode="auto">
              <a:xfrm flipV="1">
                <a:off x="4946900" y="5652256"/>
                <a:ext cx="720000" cy="720000"/>
              </a:xfrm>
              <a:prstGeom prst="ellipse">
                <a:avLst/>
              </a:prstGeom>
              <a:noFill/>
              <a:ln w="38100">
                <a:solidFill>
                  <a:schemeClr val="tx1"/>
                </a:solidFill>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57565A"/>
                  </a:solidFill>
                  <a:effectLst/>
                  <a:uLnTx/>
                  <a:uFillTx/>
                </a:endParaRPr>
              </a:p>
            </p:txBody>
          </p:sp>
          <p:pic>
            <p:nvPicPr>
              <p:cNvPr id="32" name="Picture 31">
                <a:extLst>
                  <a:ext uri="{FF2B5EF4-FFF2-40B4-BE49-F238E27FC236}">
                    <a16:creationId xmlns:a16="http://schemas.microsoft.com/office/drawing/2014/main" id="{081C1ACE-76F2-4507-AAD5-7B8DED86885A}"/>
                  </a:ext>
                </a:extLst>
              </p:cNvPr>
              <p:cNvPicPr>
                <a:picLocks noChangeAspect="1"/>
              </p:cNvPicPr>
              <p:nvPr/>
            </p:nvPicPr>
            <p:blipFill>
              <a:blip r:embed="rId12"/>
              <a:stretch>
                <a:fillRect/>
              </a:stretch>
            </p:blipFill>
            <p:spPr>
              <a:xfrm>
                <a:off x="5036024" y="5672410"/>
                <a:ext cx="541752" cy="541752"/>
              </a:xfrm>
              <a:prstGeom prst="rect">
                <a:avLst/>
              </a:prstGeom>
            </p:spPr>
          </p:pic>
        </p:grpSp>
        <p:sp>
          <p:nvSpPr>
            <p:cNvPr id="29" name="TextBox 28">
              <a:extLst>
                <a:ext uri="{FF2B5EF4-FFF2-40B4-BE49-F238E27FC236}">
                  <a16:creationId xmlns:a16="http://schemas.microsoft.com/office/drawing/2014/main" id="{E4DA438E-622A-4E29-AE9D-06412FAEE145}"/>
                </a:ext>
              </a:extLst>
            </p:cNvPr>
            <p:cNvSpPr txBox="1"/>
            <p:nvPr/>
          </p:nvSpPr>
          <p:spPr>
            <a:xfrm>
              <a:off x="1844012" y="3435602"/>
              <a:ext cx="764589" cy="246221"/>
            </a:xfrm>
            <a:prstGeom prst="rect">
              <a:avLst/>
            </a:prstGeom>
            <a:noFill/>
          </p:spPr>
          <p:txBody>
            <a:bodyPr wrap="square" rtlCol="0">
              <a:spAutoFit/>
            </a:bodyPr>
            <a:lstStyle/>
            <a:p>
              <a:pPr algn="ctr"/>
              <a:r>
                <a:rPr lang="en-GB" sz="1000" dirty="0"/>
                <a:t>Operations</a:t>
              </a:r>
            </a:p>
          </p:txBody>
        </p:sp>
      </p:grpSp>
      <p:pic>
        <p:nvPicPr>
          <p:cNvPr id="22" name="Picture 21">
            <a:hlinkClick r:id="rId3"/>
            <a:extLst>
              <a:ext uri="{FF2B5EF4-FFF2-40B4-BE49-F238E27FC236}">
                <a16:creationId xmlns:a16="http://schemas.microsoft.com/office/drawing/2014/main" id="{28BF2077-600C-4323-B7B7-25758286D64D}"/>
              </a:ext>
            </a:extLst>
          </p:cNvPr>
          <p:cNvPicPr>
            <a:picLocks noChangeAspect="1"/>
          </p:cNvPicPr>
          <p:nvPr/>
        </p:nvPicPr>
        <p:blipFill>
          <a:blip r:embed="rId13"/>
          <a:stretch>
            <a:fillRect/>
          </a:stretch>
        </p:blipFill>
        <p:spPr>
          <a:xfrm>
            <a:off x="10395930" y="542761"/>
            <a:ext cx="755970" cy="755970"/>
          </a:xfrm>
          <a:prstGeom prst="rect">
            <a:avLst/>
          </a:prstGeom>
        </p:spPr>
      </p:pic>
    </p:spTree>
    <p:extLst>
      <p:ext uri="{BB962C8B-B14F-4D97-AF65-F5344CB8AC3E}">
        <p14:creationId xmlns:p14="http://schemas.microsoft.com/office/powerpoint/2010/main" val="184148643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 action="ppaction://noaction" highlightClick="1"/>
            <a:extLst>
              <a:ext uri="{FF2B5EF4-FFF2-40B4-BE49-F238E27FC236}">
                <a16:creationId xmlns:a16="http://schemas.microsoft.com/office/drawing/2014/main" id="{44C61555-BA2A-4BC9-A516-C8062C254B09}"/>
              </a:ext>
            </a:extLst>
          </p:cNvPr>
          <p:cNvSpPr/>
          <p:nvPr/>
        </p:nvSpPr>
        <p:spPr>
          <a:xfrm>
            <a:off x="1073189" y="546742"/>
            <a:ext cx="9826040"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RIS-8070-TOM Issue 2 - Drugs and alcohol testing for safety-critical workers</a:t>
            </a: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73188" y="1387619"/>
            <a:ext cx="10065867" cy="5279188"/>
          </a:xfrm>
          <a:prstGeom prst="roundRect">
            <a:avLst>
              <a:gd name="adj" fmla="val 438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RUs</a:t>
            </a: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93131" y="1330719"/>
            <a:ext cx="10179414" cy="5336087"/>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r>
              <a:rPr kumimoji="0" lang="en-GB" sz="1800" b="1" i="0" u="none" strike="noStrike" kern="1200" cap="none" normalizeH="0" noProof="0" dirty="0">
                <a:ln>
                  <a:noFill/>
                </a:ln>
                <a:solidFill>
                  <a:prstClr val="black"/>
                </a:solidFill>
                <a:effectLst/>
                <a:uLnTx/>
                <a:uFillTx/>
                <a:latin typeface="Calibri" panose="020F0502020204030204"/>
                <a:ea typeface="+mn-ea"/>
                <a:cs typeface="+mn-cs"/>
              </a:rPr>
              <a:t>Overview – </a:t>
            </a:r>
            <a:r>
              <a:rPr lang="en-GB" sz="1800" b="0" i="0" u="none" strike="noStrike" dirty="0">
                <a:solidFill>
                  <a:srgbClr val="414043"/>
                </a:solidFill>
                <a:latin typeface="Calibri" panose="020F0502020204030204" pitchFamily="34" charset="0"/>
              </a:rPr>
              <a:t>This revision to RIS-8070-TOM, incorporates the guidance from GEGN8570 issue two (which has been withdrawn).  </a:t>
            </a:r>
          </a:p>
          <a:p>
            <a:pPr algn="l">
              <a:spcAft>
                <a:spcPts val="600"/>
              </a:spcAft>
            </a:pPr>
            <a:r>
              <a:rPr lang="en-GB" sz="1800" b="0" i="0" u="none" strike="noStrike" dirty="0">
                <a:solidFill>
                  <a:srgbClr val="414043"/>
                </a:solidFill>
                <a:latin typeface="Calibri" panose="020F0502020204030204" pitchFamily="34" charset="0"/>
              </a:rPr>
              <a:t>The standard has been aligned with the Operations and Traffic Management National Technical Specification Notice (OPE NTSN) and it now provides -</a:t>
            </a:r>
          </a:p>
          <a:p>
            <a:pPr marL="182563" indent="-182563" algn="l">
              <a:spcAft>
                <a:spcPts val="600"/>
              </a:spcAft>
              <a:buFont typeface="Arial" panose="020B0604020202020204" pitchFamily="34" charset="0"/>
              <a:buChar char="•"/>
            </a:pPr>
            <a:r>
              <a:rPr lang="en-GB" sz="1800" b="0" i="0" u="none" strike="noStrike" dirty="0">
                <a:solidFill>
                  <a:srgbClr val="414043"/>
                </a:solidFill>
                <a:latin typeface="Calibri" panose="020F0502020204030204" pitchFamily="34" charset="0"/>
              </a:rPr>
              <a:t>Clarity on random testing using clear principles that removes discretion from managers;</a:t>
            </a:r>
          </a:p>
          <a:p>
            <a:pPr marL="182563" indent="-182563" algn="l">
              <a:spcAft>
                <a:spcPts val="600"/>
              </a:spcAft>
              <a:buFont typeface="Arial" panose="020B0604020202020204" pitchFamily="34" charset="0"/>
              <a:buChar char="•"/>
            </a:pPr>
            <a:r>
              <a:rPr lang="en-GB" sz="1800" b="0" i="0" u="none" strike="noStrike" dirty="0">
                <a:solidFill>
                  <a:srgbClr val="414043"/>
                </a:solidFill>
                <a:latin typeface="Calibri" panose="020F0502020204030204" pitchFamily="34" charset="0"/>
              </a:rPr>
              <a:t>Clearer guidance on actions to follow when personnel in safety-critical roles are suspected of being under the influence of drugs or alcohol; and</a:t>
            </a:r>
          </a:p>
          <a:p>
            <a:pPr marL="182563" indent="-182563" algn="l">
              <a:spcAft>
                <a:spcPts val="600"/>
              </a:spcAft>
              <a:buFont typeface="Arial" panose="020B0604020202020204" pitchFamily="34" charset="0"/>
              <a:buChar char="•"/>
            </a:pPr>
            <a:r>
              <a:rPr lang="en-GB" sz="1800" b="0" i="0" u="none" strike="noStrike" dirty="0">
                <a:solidFill>
                  <a:srgbClr val="414043"/>
                </a:solidFill>
                <a:latin typeface="Calibri" panose="020F0502020204030204" pitchFamily="34" charset="0"/>
              </a:rPr>
              <a:t>New guidance on testing individuals that use medicinal cannabis or those who eat poppy seed products.</a:t>
            </a:r>
            <a:r>
              <a:rPr kumimoji="0" lang="en-GB" sz="1800" b="1" i="0" u="none" strike="noStrike" kern="1200" cap="none" normalizeH="0" noProof="0" dirty="0">
                <a:ln>
                  <a:noFill/>
                </a:ln>
                <a:solidFill>
                  <a:prstClr val="black"/>
                </a:solidFill>
                <a:effectLst/>
                <a:uLnTx/>
                <a:uFillTx/>
                <a:latin typeface="Calibri" panose="020F0502020204030204"/>
                <a:ea typeface="+mn-ea"/>
                <a:cs typeface="+mn-cs"/>
              </a:rPr>
              <a:t> </a:t>
            </a:r>
          </a:p>
          <a:p>
            <a:pPr>
              <a:spcAft>
                <a:spcPts val="600"/>
              </a:spcAft>
              <a:defRPr/>
            </a:pPr>
            <a:endParaRPr kumimoji="0" lang="en-GB" sz="800" b="1" i="0" u="none" strike="noStrike" kern="1200" cap="none" normalizeH="0" noProof="0" dirty="0">
              <a:ln>
                <a:noFill/>
              </a:ln>
              <a:solidFill>
                <a:prstClr val="black"/>
              </a:solidFill>
              <a:effectLst/>
              <a:uLnTx/>
              <a:uFillTx/>
              <a:latin typeface="Calibri" panose="020F0502020204030204"/>
              <a:ea typeface="+mn-ea"/>
              <a:cs typeface="+mn-cs"/>
            </a:endParaRPr>
          </a:p>
          <a:p>
            <a:pPr>
              <a:spcAft>
                <a:spcPts val="600"/>
              </a:spcAft>
              <a:defRPr/>
            </a:pPr>
            <a:r>
              <a:rPr kumimoji="0" lang="en-GB" sz="1800" b="1" i="0" u="none" strike="noStrike" kern="1200" cap="none" normalizeH="0" noProof="0" dirty="0">
                <a:ln>
                  <a:noFill/>
                </a:ln>
                <a:solidFill>
                  <a:prstClr val="black"/>
                </a:solidFill>
                <a:effectLst/>
                <a:uLnTx/>
                <a:uFillTx/>
                <a:latin typeface="Calibri" panose="020F0502020204030204"/>
                <a:ea typeface="+mn-ea"/>
                <a:cs typeface="+mn-cs"/>
              </a:rPr>
              <a:t>Benefits –  </a:t>
            </a:r>
            <a:r>
              <a:rPr kumimoji="0" lang="en-GB" sz="1800" i="0" u="none" strike="noStrike" kern="1200" cap="none" normalizeH="0" noProof="0" dirty="0">
                <a:ln>
                  <a:noFill/>
                </a:ln>
                <a:solidFill>
                  <a:prstClr val="black"/>
                </a:solidFill>
                <a:effectLst/>
                <a:uLnTx/>
                <a:uFillTx/>
                <a:latin typeface="Calibri" panose="020F0502020204030204"/>
                <a:ea typeface="+mn-ea"/>
                <a:cs typeface="+mn-cs"/>
              </a:rPr>
              <a:t>Adoption of the standard will </a:t>
            </a:r>
            <a:r>
              <a:rPr kumimoji="0" lang="en-GB" sz="1800" i="0" u="none" strike="noStrike" kern="1200" cap="none" normalizeH="0" noProof="0">
                <a:ln>
                  <a:noFill/>
                </a:ln>
                <a:solidFill>
                  <a:prstClr val="black"/>
                </a:solidFill>
                <a:effectLst/>
                <a:uLnTx/>
                <a:uFillTx/>
                <a:latin typeface="Calibri" panose="020F0502020204030204"/>
                <a:ea typeface="+mn-ea"/>
                <a:cs typeface="+mn-cs"/>
              </a:rPr>
              <a:t>provide employers with </a:t>
            </a:r>
            <a:r>
              <a:rPr kumimoji="0" lang="en-GB" sz="1800" i="0" u="none" strike="noStrike" kern="1200" cap="none" normalizeH="0" noProof="0" dirty="0">
                <a:ln>
                  <a:noFill/>
                </a:ln>
                <a:solidFill>
                  <a:prstClr val="black"/>
                </a:solidFill>
                <a:effectLst/>
                <a:uLnTx/>
                <a:uFillTx/>
                <a:latin typeface="Calibri" panose="020F0502020204030204"/>
                <a:ea typeface="+mn-ea"/>
                <a:cs typeface="+mn-cs"/>
              </a:rPr>
              <a:t>demonstrable evidence of due diligence in the prevention of  impairment at work of safety critical workers due to drugs or alcohol, thereby meeting the requirements in </a:t>
            </a:r>
            <a:r>
              <a:rPr lang="en-GB" sz="1800" b="0" i="0" u="none" strike="noStrike" dirty="0">
                <a:solidFill>
                  <a:srgbClr val="414043"/>
                </a:solidFill>
                <a:latin typeface="Calibri" panose="020F0502020204030204" pitchFamily="34" charset="0"/>
              </a:rPr>
              <a:t>The Transport and Works Act 1992</a:t>
            </a:r>
            <a:r>
              <a:rPr kumimoji="0" lang="en-GB" sz="1800" i="0" u="none" strike="noStrike" kern="1200" cap="none" normalizeH="0" noProof="0" dirty="0">
                <a:ln>
                  <a:noFill/>
                </a:ln>
                <a:solidFill>
                  <a:prstClr val="black"/>
                </a:solidFill>
                <a:effectLst/>
                <a:uLnTx/>
                <a:uFillTx/>
                <a:latin typeface="Calibri" panose="020F0502020204030204"/>
                <a:ea typeface="+mn-ea"/>
                <a:cs typeface="+mn-cs"/>
              </a:rPr>
              <a:t>.</a:t>
            </a:r>
          </a:p>
          <a:p>
            <a:pPr>
              <a:spcAft>
                <a:spcPts val="600"/>
              </a:spcAft>
              <a:defRPr/>
            </a:pPr>
            <a:endParaRPr kumimoji="0" lang="en-GB" sz="800" b="1" i="0" u="none" strike="noStrike" kern="1200" cap="none" normalizeH="0" noProof="0" dirty="0">
              <a:ln>
                <a:noFill/>
              </a:ln>
              <a:solidFill>
                <a:prstClr val="black"/>
              </a:solidFill>
              <a:effectLst/>
              <a:uLnTx/>
              <a:uFillTx/>
              <a:latin typeface="Calibri" panose="020F0502020204030204"/>
              <a:ea typeface="+mn-ea"/>
              <a:cs typeface="+mn-cs"/>
            </a:endParaRPr>
          </a:p>
          <a:p>
            <a:pPr>
              <a:spcAft>
                <a:spcPts val="600"/>
              </a:spcAft>
              <a:defRPr/>
            </a:pPr>
            <a:r>
              <a:rPr kumimoji="0" lang="en-GB" sz="1800" b="1" i="0" u="none" strike="noStrike" kern="1200" cap="none" normalizeH="0" noProof="0" dirty="0">
                <a:ln>
                  <a:noFill/>
                </a:ln>
                <a:solidFill>
                  <a:prstClr val="black"/>
                </a:solidFill>
                <a:effectLst/>
                <a:uLnTx/>
                <a:uFillTx/>
                <a:latin typeface="Calibri" panose="020F0502020204030204"/>
                <a:ea typeface="+mn-ea"/>
                <a:cs typeface="+mn-cs"/>
              </a:rPr>
              <a:t>Audience – </a:t>
            </a:r>
            <a:r>
              <a:rPr kumimoji="0" lang="en-GB" sz="1800" i="0" u="none" strike="noStrike" kern="1200" cap="none" normalizeH="0" noProof="0" dirty="0">
                <a:ln>
                  <a:noFill/>
                </a:ln>
                <a:solidFill>
                  <a:prstClr val="black"/>
                </a:solidFill>
                <a:effectLst/>
                <a:uLnTx/>
                <a:uFillTx/>
                <a:latin typeface="Calibri" panose="020F0502020204030204"/>
                <a:ea typeface="+mn-ea"/>
                <a:cs typeface="+mn-cs"/>
              </a:rPr>
              <a:t>This standard is intended for Railway undertakings,  infrastructure managers and their contractors who employ safety critical workers and those directly involved in the selection, recruitment and management of personnel employed to undertake safety critical work, including occupational health practitioners.</a:t>
            </a:r>
          </a:p>
        </p:txBody>
      </p:sp>
      <p:grpSp>
        <p:nvGrpSpPr>
          <p:cNvPr id="4" name="Group 3">
            <a:extLst>
              <a:ext uri="{FF2B5EF4-FFF2-40B4-BE49-F238E27FC236}">
                <a16:creationId xmlns:a16="http://schemas.microsoft.com/office/drawing/2014/main" id="{D49DE5B9-BCCF-4567-B678-50D8B2FA0F11}"/>
              </a:ext>
            </a:extLst>
          </p:cNvPr>
          <p:cNvGrpSpPr/>
          <p:nvPr/>
        </p:nvGrpSpPr>
        <p:grpSpPr>
          <a:xfrm>
            <a:off x="256359" y="2966490"/>
            <a:ext cx="764589" cy="720000"/>
            <a:chOff x="256359" y="3148842"/>
            <a:chExt cx="764589" cy="720000"/>
          </a:xfrm>
        </p:grpSpPr>
        <p:sp>
          <p:nvSpPr>
            <p:cNvPr id="23" name="Oval 22">
              <a:extLst>
                <a:ext uri="{FF2B5EF4-FFF2-40B4-BE49-F238E27FC236}">
                  <a16:creationId xmlns:a16="http://schemas.microsoft.com/office/drawing/2014/main" id="{C3537569-C0AF-42FB-A4B1-1F266C757924}"/>
                </a:ext>
              </a:extLst>
            </p:cNvPr>
            <p:cNvSpPr>
              <a:spLocks noChangeArrowheads="1"/>
            </p:cNvSpPr>
            <p:nvPr/>
          </p:nvSpPr>
          <p:spPr bwMode="auto">
            <a:xfrm flipV="1">
              <a:off x="278914" y="3148842"/>
              <a:ext cx="720000" cy="720000"/>
            </a:xfrm>
            <a:prstGeom prst="ellipse">
              <a:avLst/>
            </a:prstGeom>
            <a:noFill/>
            <a:ln w="38100">
              <a:solidFill>
                <a:schemeClr val="tx1"/>
              </a:solidFill>
            </a:ln>
          </p:spPr>
          <p:txBody>
            <a:bodyPr vert="horz" wrap="square" lIns="121920" tIns="60960" rIns="121920" bIns="60960" numCol="1" anchor="t" anchorCtr="0" compatLnSpc="1">
              <a:prstTxWarp prst="textNoShape">
                <a:avLst/>
              </a:prstTxWarp>
            </a:bodyPr>
            <a:lstStyle/>
            <a:p>
              <a:pPr marL="0" marR="0" lvl="0" indent="92075" algn="l" defTabSz="121917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57565A"/>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B9E6441-1CF5-47CC-8492-201487E72B33}"/>
                </a:ext>
              </a:extLst>
            </p:cNvPr>
            <p:cNvSpPr txBox="1"/>
            <p:nvPr/>
          </p:nvSpPr>
          <p:spPr>
            <a:xfrm>
              <a:off x="256359" y="3565742"/>
              <a:ext cx="76458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Suppliers</a:t>
              </a:r>
            </a:p>
          </p:txBody>
        </p:sp>
        <p:pic>
          <p:nvPicPr>
            <p:cNvPr id="3" name="Graphic 2" descr="Handshake">
              <a:extLst>
                <a:ext uri="{FF2B5EF4-FFF2-40B4-BE49-F238E27FC236}">
                  <a16:creationId xmlns:a16="http://schemas.microsoft.com/office/drawing/2014/main" id="{B9CF3BEC-949F-4BAB-B5F5-8BF746D551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936" y="3174639"/>
              <a:ext cx="598762" cy="598762"/>
            </a:xfrm>
            <a:prstGeom prst="rect">
              <a:avLst/>
            </a:prstGeom>
          </p:spPr>
        </p:pic>
      </p:grpSp>
      <p:pic>
        <p:nvPicPr>
          <p:cNvPr id="26" name="Picture 25">
            <a:hlinkClick r:id="rId5" action="ppaction://hlinksldjump" highlightClick="1"/>
            <a:extLst>
              <a:ext uri="{FF2B5EF4-FFF2-40B4-BE49-F238E27FC236}">
                <a16:creationId xmlns:a16="http://schemas.microsoft.com/office/drawing/2014/main" id="{4AE7324A-EEA2-4E99-AEC3-99F823742F80}"/>
              </a:ext>
            </a:extLst>
          </p:cNvPr>
          <p:cNvPicPr>
            <a:picLocks noChangeAspect="1"/>
          </p:cNvPicPr>
          <p:nvPr/>
        </p:nvPicPr>
        <p:blipFill>
          <a:blip r:embed="rId6"/>
          <a:stretch>
            <a:fillRect/>
          </a:stretch>
        </p:blipFill>
        <p:spPr>
          <a:xfrm>
            <a:off x="11272545" y="5987813"/>
            <a:ext cx="755970" cy="755970"/>
          </a:xfrm>
          <a:prstGeom prst="rect">
            <a:avLst/>
          </a:prstGeom>
        </p:spPr>
      </p:pic>
      <p:pic>
        <p:nvPicPr>
          <p:cNvPr id="27" name="Picture 26">
            <a:hlinkClick r:id="rId7" action="ppaction://hlinksldjump"/>
            <a:extLst>
              <a:ext uri="{FF2B5EF4-FFF2-40B4-BE49-F238E27FC236}">
                <a16:creationId xmlns:a16="http://schemas.microsoft.com/office/drawing/2014/main" id="{6CEC08C8-FEB9-417F-B4EA-027F8C65F4EF}"/>
              </a:ext>
            </a:extLst>
          </p:cNvPr>
          <p:cNvPicPr>
            <a:picLocks noChangeAspect="1"/>
          </p:cNvPicPr>
          <p:nvPr/>
        </p:nvPicPr>
        <p:blipFill>
          <a:blip r:embed="rId8"/>
          <a:stretch>
            <a:fillRect/>
          </a:stretch>
        </p:blipFill>
        <p:spPr>
          <a:xfrm>
            <a:off x="11290478" y="157163"/>
            <a:ext cx="755970" cy="755970"/>
          </a:xfrm>
          <a:prstGeom prst="rect">
            <a:avLst/>
          </a:prstGeom>
        </p:spPr>
      </p:pic>
      <p:sp>
        <p:nvSpPr>
          <p:cNvPr id="44" name="Title 1">
            <a:hlinkClick r:id="rId9"/>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38" name="Rectangle: Rounded Corners 37">
            <a:extLst>
              <a:ext uri="{FF2B5EF4-FFF2-40B4-BE49-F238E27FC236}">
                <a16:creationId xmlns:a16="http://schemas.microsoft.com/office/drawing/2014/main" id="{292244ED-13B8-4D60-8C50-5FF5821548D7}"/>
              </a:ext>
            </a:extLst>
          </p:cNvPr>
          <p:cNvSpPr/>
          <p:nvPr/>
        </p:nvSpPr>
        <p:spPr>
          <a:xfrm>
            <a:off x="277476" y="217612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IMs</a:t>
            </a:r>
          </a:p>
        </p:txBody>
      </p:sp>
      <p:pic>
        <p:nvPicPr>
          <p:cNvPr id="21" name="Picture 20" descr="Icon&#10;&#10;Description automatically generated">
            <a:extLst>
              <a:ext uri="{FF2B5EF4-FFF2-40B4-BE49-F238E27FC236}">
                <a16:creationId xmlns:a16="http://schemas.microsoft.com/office/drawing/2014/main" id="{A015AEF8-6CA2-4CAA-AD84-25DC69920744}"/>
              </a:ext>
            </a:extLst>
          </p:cNvPr>
          <p:cNvPicPr>
            <a:picLocks noChangeAspect="1"/>
          </p:cNvPicPr>
          <p:nvPr/>
        </p:nvPicPr>
        <p:blipFill rotWithShape="1">
          <a:blip r:embed="rId10">
            <a:extLst>
              <a:ext uri="{28A0092B-C50C-407E-A947-70E740481C1C}">
                <a14:useLocalDpi xmlns:a14="http://schemas.microsoft.com/office/drawing/2010/main" val="0"/>
              </a:ext>
            </a:extLst>
          </a:blip>
          <a:srcRect l="6907" t="6800" r="6784" b="6642"/>
          <a:stretch/>
        </p:blipFill>
        <p:spPr>
          <a:xfrm>
            <a:off x="258934" y="527906"/>
            <a:ext cx="717930" cy="720000"/>
          </a:xfrm>
          <a:prstGeom prst="ellipse">
            <a:avLst/>
          </a:prstGeom>
        </p:spPr>
      </p:pic>
      <p:grpSp>
        <p:nvGrpSpPr>
          <p:cNvPr id="28" name="Group 27">
            <a:extLst>
              <a:ext uri="{FF2B5EF4-FFF2-40B4-BE49-F238E27FC236}">
                <a16:creationId xmlns:a16="http://schemas.microsoft.com/office/drawing/2014/main" id="{18C3ECD1-251E-409E-B3CB-4B29C47FC513}"/>
              </a:ext>
            </a:extLst>
          </p:cNvPr>
          <p:cNvGrpSpPr/>
          <p:nvPr/>
        </p:nvGrpSpPr>
        <p:grpSpPr>
          <a:xfrm>
            <a:off x="297817" y="3773159"/>
            <a:ext cx="720000" cy="720000"/>
            <a:chOff x="3750681" y="4621806"/>
            <a:chExt cx="720000" cy="720000"/>
          </a:xfrm>
        </p:grpSpPr>
        <p:sp>
          <p:nvSpPr>
            <p:cNvPr id="29" name="Rectangle: Rounded Corners 28">
              <a:extLst>
                <a:ext uri="{FF2B5EF4-FFF2-40B4-BE49-F238E27FC236}">
                  <a16:creationId xmlns:a16="http://schemas.microsoft.com/office/drawing/2014/main" id="{CB1F7BFD-6CBC-4A7D-BB35-DBCFF3CAAAEA}"/>
                </a:ext>
              </a:extLst>
            </p:cNvPr>
            <p:cNvSpPr/>
            <p:nvPr/>
          </p:nvSpPr>
          <p:spPr>
            <a:xfrm>
              <a:off x="3750681" y="4621806"/>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000" dirty="0">
                <a:solidFill>
                  <a:schemeClr val="tx1"/>
                </a:solidFill>
              </a:endParaRPr>
            </a:p>
          </p:txBody>
        </p:sp>
        <p:pic>
          <p:nvPicPr>
            <p:cNvPr id="30" name="Graphic 29" descr="Wrench">
              <a:extLst>
                <a:ext uri="{FF2B5EF4-FFF2-40B4-BE49-F238E27FC236}">
                  <a16:creationId xmlns:a16="http://schemas.microsoft.com/office/drawing/2014/main" id="{F7114BAB-AD27-46C6-A183-B53541A567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04681" y="4675806"/>
              <a:ext cx="612000" cy="612000"/>
            </a:xfrm>
            <a:prstGeom prst="rect">
              <a:avLst/>
            </a:prstGeom>
          </p:spPr>
        </p:pic>
      </p:grpSp>
      <p:grpSp>
        <p:nvGrpSpPr>
          <p:cNvPr id="32" name="Group 31">
            <a:extLst>
              <a:ext uri="{FF2B5EF4-FFF2-40B4-BE49-F238E27FC236}">
                <a16:creationId xmlns:a16="http://schemas.microsoft.com/office/drawing/2014/main" id="{B7A7255B-FC9B-42F3-968A-F572CBC06889}"/>
              </a:ext>
            </a:extLst>
          </p:cNvPr>
          <p:cNvGrpSpPr/>
          <p:nvPr/>
        </p:nvGrpSpPr>
        <p:grpSpPr>
          <a:xfrm>
            <a:off x="275522" y="4573339"/>
            <a:ext cx="764589" cy="720000"/>
            <a:chOff x="1844012" y="3040870"/>
            <a:chExt cx="764589" cy="720000"/>
          </a:xfrm>
        </p:grpSpPr>
        <p:grpSp>
          <p:nvGrpSpPr>
            <p:cNvPr id="33" name="Group 32">
              <a:extLst>
                <a:ext uri="{FF2B5EF4-FFF2-40B4-BE49-F238E27FC236}">
                  <a16:creationId xmlns:a16="http://schemas.microsoft.com/office/drawing/2014/main" id="{C3B3B676-8602-40C3-A48B-0F00430620E9}"/>
                </a:ext>
              </a:extLst>
            </p:cNvPr>
            <p:cNvGrpSpPr/>
            <p:nvPr/>
          </p:nvGrpSpPr>
          <p:grpSpPr>
            <a:xfrm>
              <a:off x="1866307" y="3040870"/>
              <a:ext cx="720000" cy="720000"/>
              <a:chOff x="4946900" y="5652256"/>
              <a:chExt cx="720000" cy="720000"/>
            </a:xfrm>
          </p:grpSpPr>
          <p:sp>
            <p:nvSpPr>
              <p:cNvPr id="36" name="Oval 35">
                <a:extLst>
                  <a:ext uri="{FF2B5EF4-FFF2-40B4-BE49-F238E27FC236}">
                    <a16:creationId xmlns:a16="http://schemas.microsoft.com/office/drawing/2014/main" id="{C13631CC-B184-480D-8CB6-A565BDC19BAE}"/>
                  </a:ext>
                </a:extLst>
              </p:cNvPr>
              <p:cNvSpPr>
                <a:spLocks noChangeArrowheads="1"/>
              </p:cNvSpPr>
              <p:nvPr/>
            </p:nvSpPr>
            <p:spPr bwMode="auto">
              <a:xfrm flipV="1">
                <a:off x="4946900" y="5652256"/>
                <a:ext cx="720000" cy="720000"/>
              </a:xfrm>
              <a:prstGeom prst="ellipse">
                <a:avLst/>
              </a:prstGeom>
              <a:noFill/>
              <a:ln w="38100">
                <a:solidFill>
                  <a:schemeClr val="tx1"/>
                </a:solidFill>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57565A"/>
                  </a:solidFill>
                  <a:effectLst/>
                  <a:uLnTx/>
                  <a:uFillTx/>
                </a:endParaRPr>
              </a:p>
            </p:txBody>
          </p:sp>
          <p:pic>
            <p:nvPicPr>
              <p:cNvPr id="37" name="Picture 36">
                <a:extLst>
                  <a:ext uri="{FF2B5EF4-FFF2-40B4-BE49-F238E27FC236}">
                    <a16:creationId xmlns:a16="http://schemas.microsoft.com/office/drawing/2014/main" id="{BF9D08A1-42E1-4450-989F-CE8B975004C7}"/>
                  </a:ext>
                </a:extLst>
              </p:cNvPr>
              <p:cNvPicPr>
                <a:picLocks noChangeAspect="1"/>
              </p:cNvPicPr>
              <p:nvPr/>
            </p:nvPicPr>
            <p:blipFill>
              <a:blip r:embed="rId13"/>
              <a:stretch>
                <a:fillRect/>
              </a:stretch>
            </p:blipFill>
            <p:spPr>
              <a:xfrm>
                <a:off x="5036024" y="5672410"/>
                <a:ext cx="541752" cy="541752"/>
              </a:xfrm>
              <a:prstGeom prst="rect">
                <a:avLst/>
              </a:prstGeom>
            </p:spPr>
          </p:pic>
        </p:grpSp>
        <p:sp>
          <p:nvSpPr>
            <p:cNvPr id="34" name="TextBox 33">
              <a:extLst>
                <a:ext uri="{FF2B5EF4-FFF2-40B4-BE49-F238E27FC236}">
                  <a16:creationId xmlns:a16="http://schemas.microsoft.com/office/drawing/2014/main" id="{B6DDBC99-9ADF-46D6-89BE-276194D95C3D}"/>
                </a:ext>
              </a:extLst>
            </p:cNvPr>
            <p:cNvSpPr txBox="1"/>
            <p:nvPr/>
          </p:nvSpPr>
          <p:spPr>
            <a:xfrm>
              <a:off x="1844012" y="3435602"/>
              <a:ext cx="764589" cy="246221"/>
            </a:xfrm>
            <a:prstGeom prst="rect">
              <a:avLst/>
            </a:prstGeom>
            <a:noFill/>
          </p:spPr>
          <p:txBody>
            <a:bodyPr wrap="square" rtlCol="0">
              <a:spAutoFit/>
            </a:bodyPr>
            <a:lstStyle/>
            <a:p>
              <a:pPr algn="ctr"/>
              <a:r>
                <a:rPr lang="en-GB" sz="1000" dirty="0"/>
                <a:t>Operations</a:t>
              </a:r>
            </a:p>
          </p:txBody>
        </p:sp>
      </p:grpSp>
      <p:pic>
        <p:nvPicPr>
          <p:cNvPr id="25" name="Picture 24">
            <a:hlinkClick r:id="rId9"/>
            <a:extLst>
              <a:ext uri="{FF2B5EF4-FFF2-40B4-BE49-F238E27FC236}">
                <a16:creationId xmlns:a16="http://schemas.microsoft.com/office/drawing/2014/main" id="{C7C09E2E-5E10-4765-87A6-6445D2E8D237}"/>
              </a:ext>
            </a:extLst>
          </p:cNvPr>
          <p:cNvPicPr>
            <a:picLocks noChangeAspect="1"/>
          </p:cNvPicPr>
          <p:nvPr/>
        </p:nvPicPr>
        <p:blipFill>
          <a:blip r:embed="rId14"/>
          <a:stretch>
            <a:fillRect/>
          </a:stretch>
        </p:blipFill>
        <p:spPr>
          <a:xfrm>
            <a:off x="10395930" y="542761"/>
            <a:ext cx="755970" cy="755970"/>
          </a:xfrm>
          <a:prstGeom prst="rect">
            <a:avLst/>
          </a:prstGeom>
        </p:spPr>
      </p:pic>
    </p:spTree>
    <p:extLst>
      <p:ext uri="{BB962C8B-B14F-4D97-AF65-F5344CB8AC3E}">
        <p14:creationId xmlns:p14="http://schemas.microsoft.com/office/powerpoint/2010/main" val="281620318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hlinkClick r:id="" action="ppaction://noaction" highlightClick="1"/>
            <a:extLst>
              <a:ext uri="{FF2B5EF4-FFF2-40B4-BE49-F238E27FC236}">
                <a16:creationId xmlns:a16="http://schemas.microsoft.com/office/drawing/2014/main" id="{3160E9F4-4812-4A92-B280-8CBD4D2B331C}"/>
              </a:ext>
            </a:extLst>
          </p:cNvPr>
          <p:cNvSpPr/>
          <p:nvPr/>
        </p:nvSpPr>
        <p:spPr>
          <a:xfrm>
            <a:off x="2436165" y="1899901"/>
            <a:ext cx="7387200" cy="720000"/>
          </a:xfrm>
          <a:prstGeom prst="roundRect">
            <a:avLst>
              <a:gd name="adj" fmla="val 24600"/>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135982FB-E9F2-4C44-AA92-894DE852A82D}"/>
              </a:ext>
            </a:extLst>
          </p:cNvPr>
          <p:cNvSpPr txBox="1">
            <a:spLocks/>
          </p:cNvSpPr>
          <p:nvPr/>
        </p:nvSpPr>
        <p:spPr>
          <a:xfrm>
            <a:off x="2427479" y="1889699"/>
            <a:ext cx="7395885"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Deviations granted against standards Dec 2021- March 2022  </a:t>
            </a:r>
            <a:endParaRPr kumimoji="0" lang="en-GB" sz="2000" b="0" i="1" u="none" strike="noStrike" kern="1200" cap="none" spc="0" normalizeH="0" baseline="0" noProof="0" dirty="0">
              <a:ln>
                <a:noFill/>
              </a:ln>
              <a:solidFill>
                <a:prstClr val="white"/>
              </a:solidFill>
              <a:effectLst/>
              <a:uLnTx/>
              <a:uFillTx/>
              <a:latin typeface="Calibri"/>
              <a:ea typeface="+mj-ea"/>
              <a:cs typeface="+mj-cs"/>
            </a:endParaRPr>
          </a:p>
        </p:txBody>
      </p:sp>
      <p:sp>
        <p:nvSpPr>
          <p:cNvPr id="12" name="Rectangle 11">
            <a:hlinkClick r:id="rId3" action="ppaction://hlinksldjump" highlightClick="1"/>
            <a:extLst>
              <a:ext uri="{FF2B5EF4-FFF2-40B4-BE49-F238E27FC236}">
                <a16:creationId xmlns:a16="http://schemas.microsoft.com/office/drawing/2014/main" id="{B7EA2F17-2174-4120-8938-B5A83169C5EC}"/>
              </a:ext>
            </a:extLst>
          </p:cNvPr>
          <p:cNvSpPr/>
          <p:nvPr/>
        </p:nvSpPr>
        <p:spPr>
          <a:xfrm>
            <a:off x="2427480" y="1890796"/>
            <a:ext cx="7395884" cy="729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 action="ppaction://noaction" highlightClick="1"/>
            <a:extLst>
              <a:ext uri="{FF2B5EF4-FFF2-40B4-BE49-F238E27FC236}">
                <a16:creationId xmlns:a16="http://schemas.microsoft.com/office/drawing/2014/main" id="{CAD9600C-81C1-4B29-810E-2E0B2AB74BA8}"/>
              </a:ext>
            </a:extLst>
          </p:cNvPr>
          <p:cNvSpPr/>
          <p:nvPr/>
        </p:nvSpPr>
        <p:spPr>
          <a:xfrm>
            <a:off x="2402884" y="805836"/>
            <a:ext cx="7386554" cy="720000"/>
          </a:xfrm>
          <a:prstGeom prst="roundRect">
            <a:avLst>
              <a:gd name="adj" fmla="val 27679"/>
            </a:avLst>
          </a:prstGeom>
          <a:solidFill>
            <a:srgbClr val="79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Title 1">
            <a:extLst>
              <a:ext uri="{FF2B5EF4-FFF2-40B4-BE49-F238E27FC236}">
                <a16:creationId xmlns:a16="http://schemas.microsoft.com/office/drawing/2014/main" id="{F94329AA-0959-490B-8EE4-650A6BF130AE}"/>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82" name="not this">
            <a:hlinkClick r:id="" action="ppaction://noaction" highlightClick="1"/>
            <a:extLst>
              <a:ext uri="{FF2B5EF4-FFF2-40B4-BE49-F238E27FC236}">
                <a16:creationId xmlns:a16="http://schemas.microsoft.com/office/drawing/2014/main" id="{FC27B757-DE1F-4931-8A5C-469F838AA1FB}"/>
              </a:ext>
            </a:extLst>
          </p:cNvPr>
          <p:cNvSpPr/>
          <p:nvPr/>
        </p:nvSpPr>
        <p:spPr>
          <a:xfrm>
            <a:off x="2402884" y="3005690"/>
            <a:ext cx="7386554" cy="720000"/>
          </a:xfrm>
          <a:prstGeom prst="roundRect">
            <a:avLst>
              <a:gd name="adj" fmla="val 28448"/>
            </a:avLst>
          </a:prstGeom>
          <a:solidFill>
            <a:srgbClr val="00A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itle 1">
            <a:extLst>
              <a:ext uri="{FF2B5EF4-FFF2-40B4-BE49-F238E27FC236}">
                <a16:creationId xmlns:a16="http://schemas.microsoft.com/office/drawing/2014/main" id="{73B511AA-75C7-4647-947F-094CC18B8D28}"/>
              </a:ext>
            </a:extLst>
          </p:cNvPr>
          <p:cNvSpPr txBox="1">
            <a:spLocks/>
          </p:cNvSpPr>
          <p:nvPr/>
        </p:nvSpPr>
        <p:spPr>
          <a:xfrm>
            <a:off x="2402077" y="6194309"/>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50" normalizeH="0" baseline="0" noProof="0" dirty="0">
                <a:ln>
                  <a:noFill/>
                </a:ln>
                <a:solidFill>
                  <a:srgbClr val="C00000"/>
                </a:solidFill>
                <a:effectLst/>
                <a:uLnTx/>
                <a:uFillTx/>
                <a:latin typeface="Calibri"/>
                <a:ea typeface="+mj-ea"/>
                <a:cs typeface="+mj-cs"/>
              </a:rPr>
              <a:t>Click on a button to proceed to that section </a:t>
            </a:r>
            <a:endParaRPr kumimoji="0" lang="en-GB" sz="2400" b="1" i="1" u="none" strike="noStrike" kern="1200" cap="none" spc="0" normalizeH="0" baseline="0" noProof="0" dirty="0">
              <a:ln>
                <a:noFill/>
              </a:ln>
              <a:solidFill>
                <a:srgbClr val="C00000"/>
              </a:solidFill>
              <a:effectLst/>
              <a:uLnTx/>
              <a:uFillTx/>
              <a:latin typeface="Calibri"/>
              <a:ea typeface="+mj-ea"/>
              <a:cs typeface="+mj-cs"/>
            </a:endParaRPr>
          </a:p>
        </p:txBody>
      </p:sp>
      <p:sp>
        <p:nvSpPr>
          <p:cNvPr id="14" name="Title 1">
            <a:extLst>
              <a:ext uri="{FF2B5EF4-FFF2-40B4-BE49-F238E27FC236}">
                <a16:creationId xmlns:a16="http://schemas.microsoft.com/office/drawing/2014/main" id="{D28FFD0D-0621-4BFE-B35B-FC605EE3174C}"/>
              </a:ext>
            </a:extLst>
          </p:cNvPr>
          <p:cNvSpPr txBox="1">
            <a:spLocks/>
          </p:cNvSpPr>
          <p:nvPr/>
        </p:nvSpPr>
        <p:spPr>
          <a:xfrm>
            <a:off x="2436165" y="3025426"/>
            <a:ext cx="7323021" cy="70321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lvl="0" algn="ctr">
              <a:defRPr/>
            </a:pPr>
            <a:r>
              <a:rPr lang="en-GB" sz="2000" spc="-50" dirty="0">
                <a:solidFill>
                  <a:prstClr val="white"/>
                </a:solidFill>
                <a:latin typeface="Calibri" panose="020F0502020204030204"/>
              </a:rPr>
              <a:t>Standards planned for publishing in June or September 2022</a:t>
            </a:r>
          </a:p>
        </p:txBody>
      </p:sp>
      <p:sp>
        <p:nvSpPr>
          <p:cNvPr id="98" name="Title 1">
            <a:extLst>
              <a:ext uri="{FF2B5EF4-FFF2-40B4-BE49-F238E27FC236}">
                <a16:creationId xmlns:a16="http://schemas.microsoft.com/office/drawing/2014/main" id="{D0187B87-2CB9-4F2C-8383-38169CF6D414}"/>
              </a:ext>
            </a:extLst>
          </p:cNvPr>
          <p:cNvSpPr txBox="1">
            <a:spLocks/>
          </p:cNvSpPr>
          <p:nvPr/>
        </p:nvSpPr>
        <p:spPr>
          <a:xfrm>
            <a:off x="3081966" y="775953"/>
            <a:ext cx="6017760" cy="72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panose="020F0502020204030204"/>
                <a:ea typeface="+mj-ea"/>
                <a:cs typeface="+mj-cs"/>
              </a:rPr>
              <a:t>Changes in the March 2022 Standards update  </a:t>
            </a:r>
          </a:p>
        </p:txBody>
      </p:sp>
      <p:sp>
        <p:nvSpPr>
          <p:cNvPr id="33" name="no">
            <a:hlinkClick r:id="rId4" action="ppaction://hlinksldjump" highlightClick="1"/>
            <a:extLst>
              <a:ext uri="{FF2B5EF4-FFF2-40B4-BE49-F238E27FC236}">
                <a16:creationId xmlns:a16="http://schemas.microsoft.com/office/drawing/2014/main" id="{A95D116C-65F6-43E5-A95C-F21CCA165731}"/>
              </a:ext>
            </a:extLst>
          </p:cNvPr>
          <p:cNvSpPr/>
          <p:nvPr/>
        </p:nvSpPr>
        <p:spPr>
          <a:xfrm>
            <a:off x="2418224" y="3019519"/>
            <a:ext cx="7336038" cy="72000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no, no, no">
            <a:hlinkClick r:id="rId5" action="ppaction://hlinksldjump" highlightClick="1"/>
            <a:extLst>
              <a:ext uri="{FF2B5EF4-FFF2-40B4-BE49-F238E27FC236}">
                <a16:creationId xmlns:a16="http://schemas.microsoft.com/office/drawing/2014/main" id="{09B79CC2-0A05-4796-B89D-624EE0BFB5EC}"/>
              </a:ext>
            </a:extLst>
          </p:cNvPr>
          <p:cNvSpPr/>
          <p:nvPr/>
        </p:nvSpPr>
        <p:spPr>
          <a:xfrm>
            <a:off x="2419154" y="783991"/>
            <a:ext cx="7336681" cy="7188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Rounded Corners 21">
            <a:hlinkClick r:id="" action="ppaction://noaction" highlightClick="1"/>
            <a:extLst>
              <a:ext uri="{FF2B5EF4-FFF2-40B4-BE49-F238E27FC236}">
                <a16:creationId xmlns:a16="http://schemas.microsoft.com/office/drawing/2014/main" id="{142F6A45-B40E-4C49-A0AD-3B9C6025734D}"/>
              </a:ext>
            </a:extLst>
          </p:cNvPr>
          <p:cNvSpPr/>
          <p:nvPr/>
        </p:nvSpPr>
        <p:spPr>
          <a:xfrm>
            <a:off x="2436165" y="4092960"/>
            <a:ext cx="7387200" cy="720000"/>
          </a:xfrm>
          <a:prstGeom prst="roundRect">
            <a:avLst>
              <a:gd name="adj" fmla="val 24600"/>
            </a:avLst>
          </a:prstGeom>
          <a:solidFill>
            <a:srgbClr val="009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3C0203D3-345D-41A1-9DAF-0C186116F738}"/>
              </a:ext>
            </a:extLst>
          </p:cNvPr>
          <p:cNvSpPr txBox="1">
            <a:spLocks/>
          </p:cNvSpPr>
          <p:nvPr/>
        </p:nvSpPr>
        <p:spPr>
          <a:xfrm>
            <a:off x="2402077" y="4086028"/>
            <a:ext cx="7386554"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Standards currently being drafted and due for consultation</a:t>
            </a:r>
            <a:br>
              <a:rPr kumimoji="0" lang="en-GB" sz="2000" b="0" i="0" u="none" strike="noStrike" kern="1200" cap="none" spc="-50" normalizeH="0" baseline="0" noProof="0" dirty="0">
                <a:ln>
                  <a:noFill/>
                </a:ln>
                <a:solidFill>
                  <a:prstClr val="white"/>
                </a:solidFill>
                <a:effectLst/>
                <a:uLnTx/>
                <a:uFillTx/>
                <a:latin typeface="Calibri"/>
                <a:ea typeface="+mj-ea"/>
                <a:cs typeface="+mj-cs"/>
              </a:rPr>
            </a:br>
            <a:r>
              <a:rPr kumimoji="0" lang="en-GB" sz="2000" b="0" i="0" u="none" strike="noStrike" kern="1200" cap="none" spc="-50" normalizeH="0" baseline="0" noProof="0" dirty="0">
                <a:ln>
                  <a:noFill/>
                </a:ln>
                <a:solidFill>
                  <a:prstClr val="white"/>
                </a:solidFill>
                <a:effectLst/>
                <a:uLnTx/>
                <a:uFillTx/>
                <a:latin typeface="Calibri"/>
                <a:ea typeface="+mj-ea"/>
                <a:cs typeface="+mj-cs"/>
              </a:rPr>
              <a:t>in the next 3 months  </a:t>
            </a:r>
            <a:endParaRPr kumimoji="0" lang="en-GB" sz="2000" b="0" i="1" u="none" strike="noStrike" kern="1200" cap="none" spc="0" normalizeH="0" baseline="0" noProof="0" dirty="0">
              <a:ln>
                <a:noFill/>
              </a:ln>
              <a:solidFill>
                <a:prstClr val="white"/>
              </a:solidFill>
              <a:effectLst/>
              <a:uLnTx/>
              <a:uFillTx/>
              <a:latin typeface="Calibri"/>
              <a:ea typeface="+mj-ea"/>
              <a:cs typeface="+mj-cs"/>
            </a:endParaRPr>
          </a:p>
        </p:txBody>
      </p:sp>
      <p:sp>
        <p:nvSpPr>
          <p:cNvPr id="24" name="Rectangle 23">
            <a:hlinkClick r:id="rId6" action="ppaction://hlinksldjump" highlightClick="1"/>
            <a:extLst>
              <a:ext uri="{FF2B5EF4-FFF2-40B4-BE49-F238E27FC236}">
                <a16:creationId xmlns:a16="http://schemas.microsoft.com/office/drawing/2014/main" id="{0F20F7ED-2267-4B2E-BFF4-5CD6930C89A3}"/>
              </a:ext>
            </a:extLst>
          </p:cNvPr>
          <p:cNvSpPr/>
          <p:nvPr/>
        </p:nvSpPr>
        <p:spPr>
          <a:xfrm>
            <a:off x="2432168" y="4090787"/>
            <a:ext cx="7390551" cy="729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hlinkClick r:id="" action="ppaction://noaction" highlightClick="1"/>
            <a:extLst>
              <a:ext uri="{FF2B5EF4-FFF2-40B4-BE49-F238E27FC236}">
                <a16:creationId xmlns:a16="http://schemas.microsoft.com/office/drawing/2014/main" id="{C0FD5AAF-480D-4284-8AFD-57A7CE9D6AE6}"/>
              </a:ext>
            </a:extLst>
          </p:cNvPr>
          <p:cNvSpPr/>
          <p:nvPr/>
        </p:nvSpPr>
        <p:spPr>
          <a:xfrm>
            <a:off x="2402400" y="5188667"/>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D960121A-476C-4EC8-9259-C82FFA9EA532}"/>
              </a:ext>
            </a:extLst>
          </p:cNvPr>
          <p:cNvSpPr txBox="1">
            <a:spLocks/>
          </p:cNvSpPr>
          <p:nvPr/>
        </p:nvSpPr>
        <p:spPr>
          <a:xfrm>
            <a:off x="2402077" y="5191303"/>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a:t>
            </a:r>
            <a:r>
              <a:rPr kumimoji="0" lang="en-GB" sz="2000" b="0" i="0" u="none" strike="noStrike" kern="1200" cap="none" spc="-50" normalizeH="0" noProof="0" dirty="0">
                <a:ln>
                  <a:noFill/>
                </a:ln>
                <a:solidFill>
                  <a:prstClr val="white"/>
                </a:solidFill>
                <a:effectLst/>
                <a:uLnTx/>
                <a:uFillTx/>
                <a:latin typeface="Calibri"/>
                <a:ea typeface="+mj-ea"/>
                <a:cs typeface="+mj-cs"/>
              </a:rPr>
              <a:t> </a:t>
            </a:r>
            <a:endParaRPr kumimoji="0" lang="en-GB" sz="2000" b="0" i="1" u="none" strike="noStrike" kern="1200" cap="none" spc="0" normalizeH="0" baseline="0" noProof="0" dirty="0">
              <a:ln>
                <a:noFill/>
              </a:ln>
              <a:solidFill>
                <a:prstClr val="white"/>
              </a:solidFill>
              <a:effectLst/>
              <a:uLnTx/>
              <a:uFillTx/>
              <a:latin typeface="Calibri"/>
              <a:ea typeface="+mj-ea"/>
              <a:cs typeface="+mj-cs"/>
            </a:endParaRPr>
          </a:p>
        </p:txBody>
      </p:sp>
      <p:sp>
        <p:nvSpPr>
          <p:cNvPr id="20" name="Rectangle 19">
            <a:hlinkClick r:id="rId7" action="ppaction://hlinksldjump" highlightClick="1"/>
            <a:extLst>
              <a:ext uri="{FF2B5EF4-FFF2-40B4-BE49-F238E27FC236}">
                <a16:creationId xmlns:a16="http://schemas.microsoft.com/office/drawing/2014/main" id="{D44EA701-71BB-4945-B7BC-BC84B2492C0C}"/>
              </a:ext>
            </a:extLst>
          </p:cNvPr>
          <p:cNvSpPr/>
          <p:nvPr/>
        </p:nvSpPr>
        <p:spPr>
          <a:xfrm>
            <a:off x="2402077" y="5197654"/>
            <a:ext cx="7403568" cy="729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79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98" grpId="0"/>
      <p:bldP spid="23"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hlinkClick r:id="rId3" highlightClick="1"/>
            <a:extLst>
              <a:ext uri="{FF2B5EF4-FFF2-40B4-BE49-F238E27FC236}">
                <a16:creationId xmlns:a16="http://schemas.microsoft.com/office/drawing/2014/main" id="{44C61555-BA2A-4BC9-A516-C8062C254B09}"/>
              </a:ext>
            </a:extLst>
          </p:cNvPr>
          <p:cNvSpPr/>
          <p:nvPr/>
        </p:nvSpPr>
        <p:spPr>
          <a:xfrm>
            <a:off x="1073189" y="546742"/>
            <a:ext cx="9826040"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75" marR="0" lvl="0" indent="-22383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RIS-3119-TOM Issue 3 - Accident and Incident Investigation</a:t>
            </a:r>
          </a:p>
        </p:txBody>
      </p:sp>
      <p:sp>
        <p:nvSpPr>
          <p:cNvPr id="98" name="Rectangle: Rounded Corners 97">
            <a:extLst>
              <a:ext uri="{FF2B5EF4-FFF2-40B4-BE49-F238E27FC236}">
                <a16:creationId xmlns:a16="http://schemas.microsoft.com/office/drawing/2014/main" id="{E62B2296-9CCF-4DBD-BB1C-6B80B8E5D278}"/>
              </a:ext>
            </a:extLst>
          </p:cNvPr>
          <p:cNvSpPr/>
          <p:nvPr/>
        </p:nvSpPr>
        <p:spPr>
          <a:xfrm>
            <a:off x="1073188" y="1387619"/>
            <a:ext cx="10065867" cy="5279188"/>
          </a:xfrm>
          <a:prstGeom prst="roundRect">
            <a:avLst>
              <a:gd name="adj" fmla="val 438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8318DEF-D46B-407F-A800-9C706528D90D}"/>
              </a:ext>
            </a:extLst>
          </p:cNvPr>
          <p:cNvSpPr/>
          <p:nvPr/>
        </p:nvSpPr>
        <p:spPr>
          <a:xfrm>
            <a:off x="279057" y="1387619"/>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RUs</a:t>
            </a:r>
          </a:p>
        </p:txBody>
      </p:sp>
      <p:sp>
        <p:nvSpPr>
          <p:cNvPr id="19" name="Rectangle: Rounded Corners 18">
            <a:extLst>
              <a:ext uri="{FF2B5EF4-FFF2-40B4-BE49-F238E27FC236}">
                <a16:creationId xmlns:a16="http://schemas.microsoft.com/office/drawing/2014/main" id="{7D01F6F1-598F-4434-8D94-65E01C529F5E}"/>
              </a:ext>
            </a:extLst>
          </p:cNvPr>
          <p:cNvSpPr/>
          <p:nvPr/>
        </p:nvSpPr>
        <p:spPr>
          <a:xfrm>
            <a:off x="1067964" y="1387618"/>
            <a:ext cx="9601599" cy="5279188"/>
          </a:xfrm>
          <a:prstGeom prst="roundRect">
            <a:avLst>
              <a:gd name="adj" fmla="val 438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500"/>
              </a:spcAft>
            </a:pPr>
            <a:r>
              <a:rPr kumimoji="0" lang="en-GB" sz="1800" b="1" i="0" u="none" strike="noStrike" kern="1200" cap="none" normalizeH="0" baseline="0" noProof="0" dirty="0">
                <a:ln>
                  <a:noFill/>
                </a:ln>
                <a:solidFill>
                  <a:prstClr val="black"/>
                </a:solidFill>
                <a:effectLst/>
                <a:uLnTx/>
                <a:uFillTx/>
                <a:ea typeface="+mn-ea"/>
                <a:cs typeface="+mn-cs"/>
              </a:rPr>
              <a:t>Overview – </a:t>
            </a:r>
            <a:r>
              <a:rPr kumimoji="0" lang="en-GB" sz="1800" i="0" u="none" strike="noStrike" kern="1200" cap="none" normalizeH="0" baseline="0" noProof="0" dirty="0">
                <a:ln>
                  <a:noFill/>
                </a:ln>
                <a:solidFill>
                  <a:prstClr val="black"/>
                </a:solidFill>
                <a:effectLst/>
                <a:uLnTx/>
                <a:uFillTx/>
                <a:ea typeface="+mn-ea"/>
                <a:cs typeface="+mn-cs"/>
              </a:rPr>
              <a:t>An update to the </a:t>
            </a:r>
            <a:r>
              <a:rPr lang="en-GB" dirty="0">
                <a:solidFill>
                  <a:prstClr val="black"/>
                </a:solidFill>
              </a:rPr>
              <a:t>Safety Management Intelligence System (SMIS) saw the addition of new sub-categories for classifying incident factors. In response to this, and to other </a:t>
            </a:r>
            <a:r>
              <a:rPr kumimoji="0" lang="en-GB" sz="1800" i="0" u="none" strike="noStrike" kern="1200" cap="none" normalizeH="0" baseline="0" noProof="0" dirty="0">
                <a:ln>
                  <a:noFill/>
                </a:ln>
                <a:solidFill>
                  <a:prstClr val="black"/>
                </a:solidFill>
                <a:effectLst/>
                <a:uLnTx/>
                <a:uFillTx/>
                <a:ea typeface="+mn-ea"/>
                <a:cs typeface="+mn-cs"/>
              </a:rPr>
              <a:t>requests to improve the quality and consistency of investigations, the </a:t>
            </a:r>
            <a:r>
              <a:rPr kumimoji="0" lang="en-GB" sz="1800" i="0" u="none" strike="noStrike" kern="1200" cap="none" normalizeH="0" baseline="0" noProof="0" dirty="0">
                <a:ln>
                  <a:noFill/>
                </a:ln>
                <a:solidFill>
                  <a:schemeClr val="tx1"/>
                </a:solidFill>
                <a:effectLst/>
                <a:uLnTx/>
                <a:uFillTx/>
                <a:ea typeface="+mn-ea"/>
                <a:cs typeface="+mn-cs"/>
              </a:rPr>
              <a:t>standard has been reviewed and new content added, including – </a:t>
            </a:r>
          </a:p>
          <a:p>
            <a:pPr marL="182563" indent="-182563">
              <a:spcAft>
                <a:spcPts val="500"/>
              </a:spcAft>
              <a:buFont typeface="Arial" panose="020B0604020202020204" pitchFamily="34" charset="0"/>
              <a:buChar char="•"/>
            </a:pPr>
            <a:r>
              <a:rPr lang="en-GB" dirty="0">
                <a:solidFill>
                  <a:schemeClr val="tx1"/>
                </a:solidFill>
              </a:rPr>
              <a:t>New detailed sub-categories added for the Human Performance Factors and 10 Incident Factors (right graphic), enabling more detailed classification of causes, to align with SMIS.</a:t>
            </a:r>
          </a:p>
          <a:p>
            <a:pPr marL="182563" indent="-182563">
              <a:spcAft>
                <a:spcPts val="500"/>
              </a:spcAft>
              <a:buFont typeface="Arial" panose="020B0604020202020204" pitchFamily="34" charset="0"/>
              <a:buChar char="•"/>
            </a:pPr>
            <a:r>
              <a:rPr lang="en-GB" dirty="0">
                <a:solidFill>
                  <a:schemeClr val="tx1"/>
                </a:solidFill>
                <a:ea typeface="Calibri" panose="020F0502020204030204" pitchFamily="34" charset="0"/>
                <a:cs typeface="Times New Roman" panose="02020603050405020304" pitchFamily="18" charset="0"/>
              </a:rPr>
              <a:t>Amendments in guidance to encourage industry to collaborate on one industry investigation.</a:t>
            </a:r>
          </a:p>
          <a:p>
            <a:pPr marL="182563" indent="-182563">
              <a:spcAft>
                <a:spcPts val="500"/>
              </a:spcAft>
              <a:buFont typeface="Arial" panose="020B0604020202020204" pitchFamily="34" charset="0"/>
              <a:buChar char="•"/>
            </a:pPr>
            <a:r>
              <a:rPr lang="en-GB" sz="1800" dirty="0">
                <a:solidFill>
                  <a:schemeClr val="tx1"/>
                </a:solidFill>
                <a:effectLst/>
                <a:ea typeface="Calibri" panose="020F0502020204030204" pitchFamily="34" charset="0"/>
                <a:cs typeface="Times New Roman" panose="02020603050405020304" pitchFamily="18" charset="0"/>
              </a:rPr>
              <a:t>Altered guidance on signal passed at danger (SPAD) investigations, including which organisation is lead investigator, and when a local or formal investigation is most appropriate.</a:t>
            </a:r>
          </a:p>
          <a:p>
            <a:pPr marL="182563" indent="-182563">
              <a:spcAft>
                <a:spcPts val="500"/>
              </a:spcAft>
              <a:buFont typeface="Arial" panose="020B0604020202020204" pitchFamily="34" charset="0"/>
              <a:buChar char="•"/>
            </a:pPr>
            <a:r>
              <a:rPr lang="en-GB" sz="1800" dirty="0">
                <a:solidFill>
                  <a:schemeClr val="tx1"/>
                </a:solidFill>
                <a:effectLst/>
                <a:ea typeface="Calibri" panose="020F0502020204030204" pitchFamily="34" charset="0"/>
                <a:cs typeface="Times New Roman" panose="02020603050405020304" pitchFamily="18" charset="0"/>
              </a:rPr>
              <a:t>Clarification on the structure and content of investigation reports, specifically the ‘factors for consideration’ section.</a:t>
            </a:r>
          </a:p>
          <a:p>
            <a:pPr>
              <a:spcAft>
                <a:spcPts val="500"/>
              </a:spcAft>
              <a:defRPr/>
            </a:pPr>
            <a:endParaRPr kumimoji="0" lang="en-GB" sz="800" b="1" i="0" u="none" strike="noStrike" kern="1200" cap="none" normalizeH="0" baseline="0" noProof="0" dirty="0">
              <a:ln>
                <a:noFill/>
              </a:ln>
              <a:solidFill>
                <a:schemeClr val="tx1"/>
              </a:solidFill>
              <a:effectLst/>
              <a:uLnTx/>
              <a:uFillTx/>
              <a:ea typeface="+mn-ea"/>
              <a:cs typeface="+mn-cs"/>
            </a:endParaRPr>
          </a:p>
          <a:p>
            <a:pPr>
              <a:spcAft>
                <a:spcPts val="500"/>
              </a:spcAft>
              <a:defRPr/>
            </a:pPr>
            <a:r>
              <a:rPr lang="en-GB" b="1" dirty="0">
                <a:solidFill>
                  <a:schemeClr val="tx1"/>
                </a:solidFill>
              </a:rPr>
              <a:t>Benefits – </a:t>
            </a:r>
            <a:r>
              <a:rPr lang="en-GB" dirty="0">
                <a:solidFill>
                  <a:schemeClr val="tx1"/>
                </a:solidFill>
              </a:rPr>
              <a:t>These changes will support higher quality investigations. More focused classification of causes will improve trend information, assisting industry learning and reducing incidents. The financial benefit is expected to be around £340,000 </a:t>
            </a:r>
            <a:r>
              <a:rPr lang="en-GB" dirty="0">
                <a:solidFill>
                  <a:prstClr val="black"/>
                </a:solidFill>
              </a:rPr>
              <a:t>over five years.</a:t>
            </a:r>
          </a:p>
          <a:p>
            <a:pPr>
              <a:spcAft>
                <a:spcPts val="500"/>
              </a:spcAft>
              <a:defRPr/>
            </a:pPr>
            <a:endParaRPr kumimoji="0" lang="en-GB" sz="800" b="1" i="0" u="none" strike="noStrike" kern="1200" cap="none" normalizeH="0" baseline="0" noProof="0" dirty="0">
              <a:ln>
                <a:noFill/>
              </a:ln>
              <a:solidFill>
                <a:prstClr val="black"/>
              </a:solidFill>
              <a:effectLst/>
              <a:uLnTx/>
              <a:uFillTx/>
              <a:ea typeface="+mn-ea"/>
              <a:cs typeface="+mn-cs"/>
            </a:endParaRPr>
          </a:p>
          <a:p>
            <a:pPr>
              <a:spcAft>
                <a:spcPts val="500"/>
              </a:spcAft>
              <a:defRPr/>
            </a:pPr>
            <a:r>
              <a:rPr kumimoji="0" lang="en-GB" sz="1800" b="1" i="0" u="none" strike="noStrike" kern="1200" cap="none" normalizeH="0" baseline="0" noProof="0" dirty="0">
                <a:ln>
                  <a:noFill/>
                </a:ln>
                <a:solidFill>
                  <a:schemeClr val="tx1"/>
                </a:solidFill>
                <a:effectLst/>
                <a:uLnTx/>
                <a:uFillTx/>
                <a:ea typeface="+mn-ea"/>
                <a:cs typeface="+mn-cs"/>
              </a:rPr>
              <a:t>Audience – </a:t>
            </a:r>
            <a:r>
              <a:rPr lang="en-GB" sz="1800" dirty="0">
                <a:solidFill>
                  <a:schemeClr val="tx1"/>
                </a:solidFill>
                <a:effectLst/>
                <a:ea typeface="Calibri" panose="020F0502020204030204" pitchFamily="34" charset="0"/>
                <a:cs typeface="Times New Roman" panose="02020603050405020304" pitchFamily="18" charset="0"/>
              </a:rPr>
              <a:t>This standard applies to anyone involved in the investigation process, including investigators, panel members, reviewers and Designated Competent Persons (DCPs). </a:t>
            </a:r>
          </a:p>
          <a:p>
            <a:pPr>
              <a:spcAft>
                <a:spcPts val="300"/>
              </a:spcAft>
              <a:defRPr/>
            </a:pPr>
            <a:endParaRPr kumimoji="0" lang="en-GB" sz="1800" i="0" u="none" strike="noStrike" kern="1200" cap="none" spc="-5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D49DE5B9-BCCF-4567-B678-50D8B2FA0F11}"/>
              </a:ext>
            </a:extLst>
          </p:cNvPr>
          <p:cNvGrpSpPr/>
          <p:nvPr/>
        </p:nvGrpSpPr>
        <p:grpSpPr>
          <a:xfrm>
            <a:off x="256359" y="2966490"/>
            <a:ext cx="764589" cy="720000"/>
            <a:chOff x="256359" y="3148842"/>
            <a:chExt cx="764589" cy="720000"/>
          </a:xfrm>
        </p:grpSpPr>
        <p:sp>
          <p:nvSpPr>
            <p:cNvPr id="23" name="Oval 22">
              <a:extLst>
                <a:ext uri="{FF2B5EF4-FFF2-40B4-BE49-F238E27FC236}">
                  <a16:creationId xmlns:a16="http://schemas.microsoft.com/office/drawing/2014/main" id="{C3537569-C0AF-42FB-A4B1-1F266C757924}"/>
                </a:ext>
              </a:extLst>
            </p:cNvPr>
            <p:cNvSpPr>
              <a:spLocks noChangeArrowheads="1"/>
            </p:cNvSpPr>
            <p:nvPr/>
          </p:nvSpPr>
          <p:spPr bwMode="auto">
            <a:xfrm flipV="1">
              <a:off x="278914" y="3148842"/>
              <a:ext cx="720000" cy="720000"/>
            </a:xfrm>
            <a:prstGeom prst="ellipse">
              <a:avLst/>
            </a:prstGeom>
            <a:noFill/>
            <a:ln w="38100">
              <a:solidFill>
                <a:schemeClr val="tx1"/>
              </a:solidFill>
            </a:ln>
          </p:spPr>
          <p:txBody>
            <a:bodyPr vert="horz" wrap="square" lIns="121920" tIns="60960" rIns="121920" bIns="60960" numCol="1" anchor="t" anchorCtr="0" compatLnSpc="1">
              <a:prstTxWarp prst="textNoShape">
                <a:avLst/>
              </a:prstTxWarp>
            </a:bodyPr>
            <a:lstStyle/>
            <a:p>
              <a:pPr marL="0" marR="0" lvl="0" indent="92075" algn="l" defTabSz="121917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57565A"/>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B9E6441-1CF5-47CC-8492-201487E72B33}"/>
                </a:ext>
              </a:extLst>
            </p:cNvPr>
            <p:cNvSpPr txBox="1"/>
            <p:nvPr/>
          </p:nvSpPr>
          <p:spPr>
            <a:xfrm>
              <a:off x="256359" y="3565742"/>
              <a:ext cx="76458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Suppliers</a:t>
              </a:r>
            </a:p>
          </p:txBody>
        </p:sp>
        <p:pic>
          <p:nvPicPr>
            <p:cNvPr id="3" name="Graphic 2" descr="Handshake">
              <a:extLst>
                <a:ext uri="{FF2B5EF4-FFF2-40B4-BE49-F238E27FC236}">
                  <a16:creationId xmlns:a16="http://schemas.microsoft.com/office/drawing/2014/main" id="{B9CF3BEC-949F-4BAB-B5F5-8BF746D55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936" y="3174639"/>
              <a:ext cx="598762" cy="598762"/>
            </a:xfrm>
            <a:prstGeom prst="rect">
              <a:avLst/>
            </a:prstGeom>
          </p:spPr>
        </p:pic>
      </p:grpSp>
      <p:pic>
        <p:nvPicPr>
          <p:cNvPr id="26" name="Picture 25">
            <a:hlinkClick r:id="rId6" action="ppaction://hlinksldjump" highlightClick="1"/>
            <a:extLst>
              <a:ext uri="{FF2B5EF4-FFF2-40B4-BE49-F238E27FC236}">
                <a16:creationId xmlns:a16="http://schemas.microsoft.com/office/drawing/2014/main" id="{4AE7324A-EEA2-4E99-AEC3-99F823742F80}"/>
              </a:ext>
            </a:extLst>
          </p:cNvPr>
          <p:cNvPicPr>
            <a:picLocks noChangeAspect="1"/>
          </p:cNvPicPr>
          <p:nvPr/>
        </p:nvPicPr>
        <p:blipFill>
          <a:blip r:embed="rId7"/>
          <a:stretch>
            <a:fillRect/>
          </a:stretch>
        </p:blipFill>
        <p:spPr>
          <a:xfrm>
            <a:off x="11272545" y="5987813"/>
            <a:ext cx="755970" cy="755970"/>
          </a:xfrm>
          <a:prstGeom prst="rect">
            <a:avLst/>
          </a:prstGeom>
        </p:spPr>
      </p:pic>
      <p:pic>
        <p:nvPicPr>
          <p:cNvPr id="27" name="Picture 26">
            <a:hlinkClick r:id="rId8" action="ppaction://hlinksldjump"/>
            <a:extLst>
              <a:ext uri="{FF2B5EF4-FFF2-40B4-BE49-F238E27FC236}">
                <a16:creationId xmlns:a16="http://schemas.microsoft.com/office/drawing/2014/main" id="{6CEC08C8-FEB9-417F-B4EA-027F8C65F4EF}"/>
              </a:ext>
            </a:extLst>
          </p:cNvPr>
          <p:cNvPicPr>
            <a:picLocks noChangeAspect="1"/>
          </p:cNvPicPr>
          <p:nvPr/>
        </p:nvPicPr>
        <p:blipFill>
          <a:blip r:embed="rId9"/>
          <a:stretch>
            <a:fillRect/>
          </a:stretch>
        </p:blipFill>
        <p:spPr>
          <a:xfrm>
            <a:off x="11290478" y="157163"/>
            <a:ext cx="755970" cy="755970"/>
          </a:xfrm>
          <a:prstGeom prst="rect">
            <a:avLst/>
          </a:prstGeom>
        </p:spPr>
      </p:pic>
      <p:sp>
        <p:nvSpPr>
          <p:cNvPr id="44" name="Title 1">
            <a:extLst>
              <a:ext uri="{FF2B5EF4-FFF2-40B4-BE49-F238E27FC236}">
                <a16:creationId xmlns:a16="http://schemas.microsoft.com/office/drawing/2014/main" id="{EBDCB6C3-5C52-48D9-A3F3-05A658C9208C}"/>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38" name="Rectangle: Rounded Corners 37">
            <a:extLst>
              <a:ext uri="{FF2B5EF4-FFF2-40B4-BE49-F238E27FC236}">
                <a16:creationId xmlns:a16="http://schemas.microsoft.com/office/drawing/2014/main" id="{292244ED-13B8-4D60-8C50-5FF5821548D7}"/>
              </a:ext>
            </a:extLst>
          </p:cNvPr>
          <p:cNvSpPr/>
          <p:nvPr/>
        </p:nvSpPr>
        <p:spPr>
          <a:xfrm>
            <a:off x="277476" y="217612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IMs</a:t>
            </a:r>
          </a:p>
        </p:txBody>
      </p:sp>
      <p:pic>
        <p:nvPicPr>
          <p:cNvPr id="21" name="Picture 20" descr="Icon&#10;&#10;Description automatically generated">
            <a:extLst>
              <a:ext uri="{FF2B5EF4-FFF2-40B4-BE49-F238E27FC236}">
                <a16:creationId xmlns:a16="http://schemas.microsoft.com/office/drawing/2014/main" id="{A015AEF8-6CA2-4CAA-AD84-25DC69920744}"/>
              </a:ext>
            </a:extLst>
          </p:cNvPr>
          <p:cNvPicPr>
            <a:picLocks noChangeAspect="1"/>
          </p:cNvPicPr>
          <p:nvPr/>
        </p:nvPicPr>
        <p:blipFill rotWithShape="1">
          <a:blip r:embed="rId10">
            <a:extLst>
              <a:ext uri="{28A0092B-C50C-407E-A947-70E740481C1C}">
                <a14:useLocalDpi xmlns:a14="http://schemas.microsoft.com/office/drawing/2010/main" val="0"/>
              </a:ext>
            </a:extLst>
          </a:blip>
          <a:srcRect l="6907" t="6800" r="6784" b="6642"/>
          <a:stretch/>
        </p:blipFill>
        <p:spPr>
          <a:xfrm>
            <a:off x="258934" y="527906"/>
            <a:ext cx="717930" cy="720000"/>
          </a:xfrm>
          <a:prstGeom prst="ellipse">
            <a:avLst/>
          </a:prstGeom>
        </p:spPr>
      </p:pic>
      <p:grpSp>
        <p:nvGrpSpPr>
          <p:cNvPr id="2" name="Group 1">
            <a:extLst>
              <a:ext uri="{FF2B5EF4-FFF2-40B4-BE49-F238E27FC236}">
                <a16:creationId xmlns:a16="http://schemas.microsoft.com/office/drawing/2014/main" id="{ABCFB8DA-8E95-420A-B58E-4BF69EF7088E}"/>
              </a:ext>
            </a:extLst>
          </p:cNvPr>
          <p:cNvGrpSpPr/>
          <p:nvPr/>
        </p:nvGrpSpPr>
        <p:grpSpPr>
          <a:xfrm>
            <a:off x="10524102" y="1458450"/>
            <a:ext cx="521654" cy="5015502"/>
            <a:chOff x="12397817" y="926070"/>
            <a:chExt cx="654108" cy="6288997"/>
          </a:xfrm>
        </p:grpSpPr>
        <p:grpSp>
          <p:nvGrpSpPr>
            <p:cNvPr id="34" name="Group 33">
              <a:extLst>
                <a:ext uri="{FF2B5EF4-FFF2-40B4-BE49-F238E27FC236}">
                  <a16:creationId xmlns:a16="http://schemas.microsoft.com/office/drawing/2014/main" id="{6927CABC-6D34-44D8-9A8C-6774A32CFF22}"/>
                </a:ext>
              </a:extLst>
            </p:cNvPr>
            <p:cNvGrpSpPr/>
            <p:nvPr/>
          </p:nvGrpSpPr>
          <p:grpSpPr>
            <a:xfrm>
              <a:off x="12435788" y="3455126"/>
              <a:ext cx="578166" cy="594880"/>
              <a:chOff x="6225942" y="3799448"/>
              <a:chExt cx="578166" cy="594880"/>
            </a:xfrm>
          </p:grpSpPr>
          <p:sp>
            <p:nvSpPr>
              <p:cNvPr id="36" name="Rectangle 35">
                <a:extLst>
                  <a:ext uri="{FF2B5EF4-FFF2-40B4-BE49-F238E27FC236}">
                    <a16:creationId xmlns:a16="http://schemas.microsoft.com/office/drawing/2014/main" id="{8706CDC6-BE55-4FD3-B410-1D27E3736C09}"/>
                  </a:ext>
                </a:extLst>
              </p:cNvPr>
              <p:cNvSpPr/>
              <p:nvPr/>
            </p:nvSpPr>
            <p:spPr>
              <a:xfrm>
                <a:off x="6228108" y="3799448"/>
                <a:ext cx="576000" cy="576000"/>
              </a:xfrm>
              <a:prstGeom prst="rect">
                <a:avLst/>
              </a:prstGeom>
              <a:solidFill>
                <a:srgbClr val="00AA9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37" name="Graphic 36" descr="Tools">
                <a:extLst>
                  <a:ext uri="{FF2B5EF4-FFF2-40B4-BE49-F238E27FC236}">
                    <a16:creationId xmlns:a16="http://schemas.microsoft.com/office/drawing/2014/main" id="{EE17BB25-5F05-443F-A1DA-DDDE43E381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5942" y="3821306"/>
                <a:ext cx="573022" cy="573022"/>
              </a:xfrm>
              <a:prstGeom prst="rect">
                <a:avLst/>
              </a:prstGeom>
            </p:spPr>
          </p:pic>
        </p:grpSp>
        <p:grpSp>
          <p:nvGrpSpPr>
            <p:cNvPr id="39" name="Group 38">
              <a:extLst>
                <a:ext uri="{FF2B5EF4-FFF2-40B4-BE49-F238E27FC236}">
                  <a16:creationId xmlns:a16="http://schemas.microsoft.com/office/drawing/2014/main" id="{2062F63E-62D5-4040-8E74-C732B49E8840}"/>
                </a:ext>
              </a:extLst>
            </p:cNvPr>
            <p:cNvGrpSpPr/>
            <p:nvPr/>
          </p:nvGrpSpPr>
          <p:grpSpPr>
            <a:xfrm>
              <a:off x="12436871" y="6020012"/>
              <a:ext cx="576000" cy="576000"/>
              <a:chOff x="6228108" y="1388672"/>
              <a:chExt cx="576000" cy="576000"/>
            </a:xfrm>
          </p:grpSpPr>
          <p:sp>
            <p:nvSpPr>
              <p:cNvPr id="40" name="Rectangle 39">
                <a:extLst>
                  <a:ext uri="{FF2B5EF4-FFF2-40B4-BE49-F238E27FC236}">
                    <a16:creationId xmlns:a16="http://schemas.microsoft.com/office/drawing/2014/main" id="{75DA4240-67B9-4333-8666-9D1C35F115BE}"/>
                  </a:ext>
                </a:extLst>
              </p:cNvPr>
              <p:cNvSpPr/>
              <p:nvPr/>
            </p:nvSpPr>
            <p:spPr>
              <a:xfrm>
                <a:off x="6228108" y="1388672"/>
                <a:ext cx="576000" cy="576000"/>
              </a:xfrm>
              <a:prstGeom prst="rect">
                <a:avLst/>
              </a:prstGeom>
              <a:solidFill>
                <a:srgbClr val="00A84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4F72415E-5657-41F4-BC99-963DB77CAC85}"/>
                  </a:ext>
                </a:extLst>
              </p:cNvPr>
              <p:cNvSpPr/>
              <p:nvPr/>
            </p:nvSpPr>
            <p:spPr>
              <a:xfrm>
                <a:off x="6282108" y="1442672"/>
                <a:ext cx="468000" cy="4680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A3A4E022-0CA3-4AB6-84EB-39E31C5D59A6}"/>
                  </a:ext>
                </a:extLst>
              </p:cNvPr>
              <p:cNvGrpSpPr/>
              <p:nvPr/>
            </p:nvGrpSpPr>
            <p:grpSpPr>
              <a:xfrm>
                <a:off x="6336108" y="1496672"/>
                <a:ext cx="360000" cy="360000"/>
                <a:chOff x="6327835" y="1504942"/>
                <a:chExt cx="360000" cy="360000"/>
              </a:xfrm>
            </p:grpSpPr>
            <p:sp>
              <p:nvSpPr>
                <p:cNvPr id="43" name="Rectangle: Rounded Corners 42">
                  <a:extLst>
                    <a:ext uri="{FF2B5EF4-FFF2-40B4-BE49-F238E27FC236}">
                      <a16:creationId xmlns:a16="http://schemas.microsoft.com/office/drawing/2014/main" id="{0DDE82AF-B435-4DB5-9046-440CF8E09D29}"/>
                    </a:ext>
                  </a:extLst>
                </p:cNvPr>
                <p:cNvSpPr/>
                <p:nvPr/>
              </p:nvSpPr>
              <p:spPr>
                <a:xfrm>
                  <a:off x="6453835" y="1504942"/>
                  <a:ext cx="108000"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2D022B72-FD4E-4390-95B9-3DB258BB19A1}"/>
                    </a:ext>
                  </a:extLst>
                </p:cNvPr>
                <p:cNvSpPr/>
                <p:nvPr/>
              </p:nvSpPr>
              <p:spPr>
                <a:xfrm rot="5400000">
                  <a:off x="6453835" y="1504942"/>
                  <a:ext cx="108000"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6" name="Group 45">
              <a:extLst>
                <a:ext uri="{FF2B5EF4-FFF2-40B4-BE49-F238E27FC236}">
                  <a16:creationId xmlns:a16="http://schemas.microsoft.com/office/drawing/2014/main" id="{D8AB1797-CE1F-40C0-8432-9572E144E308}"/>
                </a:ext>
              </a:extLst>
            </p:cNvPr>
            <p:cNvGrpSpPr/>
            <p:nvPr/>
          </p:nvGrpSpPr>
          <p:grpSpPr>
            <a:xfrm>
              <a:off x="12397817" y="4052861"/>
              <a:ext cx="654108" cy="654108"/>
              <a:chOff x="6200774" y="1953996"/>
              <a:chExt cx="654108" cy="654108"/>
            </a:xfrm>
          </p:grpSpPr>
          <p:sp>
            <p:nvSpPr>
              <p:cNvPr id="47" name="Rectangle 46">
                <a:extLst>
                  <a:ext uri="{FF2B5EF4-FFF2-40B4-BE49-F238E27FC236}">
                    <a16:creationId xmlns:a16="http://schemas.microsoft.com/office/drawing/2014/main" id="{63E5FADE-0990-413F-9776-EAC8129ED0FF}"/>
                  </a:ext>
                </a:extLst>
              </p:cNvPr>
              <p:cNvSpPr/>
              <p:nvPr/>
            </p:nvSpPr>
            <p:spPr>
              <a:xfrm>
                <a:off x="6228108" y="1991366"/>
                <a:ext cx="576000" cy="576000"/>
              </a:xfrm>
              <a:prstGeom prst="rect">
                <a:avLst/>
              </a:prstGeom>
              <a:solidFill>
                <a:srgbClr val="00573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48" name="Graphic 47" descr="Gears">
                <a:extLst>
                  <a:ext uri="{FF2B5EF4-FFF2-40B4-BE49-F238E27FC236}">
                    <a16:creationId xmlns:a16="http://schemas.microsoft.com/office/drawing/2014/main" id="{3244D0D0-ECE9-4479-A554-C252C3B140C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00774" y="1953996"/>
                <a:ext cx="654108" cy="654108"/>
              </a:xfrm>
              <a:prstGeom prst="rect">
                <a:avLst/>
              </a:prstGeom>
            </p:spPr>
          </p:pic>
        </p:grpSp>
        <p:grpSp>
          <p:nvGrpSpPr>
            <p:cNvPr id="49" name="Group 48">
              <a:extLst>
                <a:ext uri="{FF2B5EF4-FFF2-40B4-BE49-F238E27FC236}">
                  <a16:creationId xmlns:a16="http://schemas.microsoft.com/office/drawing/2014/main" id="{81265180-9424-47A9-8C96-A307AFE32C39}"/>
                </a:ext>
              </a:extLst>
            </p:cNvPr>
            <p:cNvGrpSpPr/>
            <p:nvPr/>
          </p:nvGrpSpPr>
          <p:grpSpPr>
            <a:xfrm>
              <a:off x="12435957" y="5382543"/>
              <a:ext cx="577829" cy="576529"/>
              <a:chOff x="6226279" y="2594060"/>
              <a:chExt cx="577829" cy="576529"/>
            </a:xfrm>
          </p:grpSpPr>
          <p:sp>
            <p:nvSpPr>
              <p:cNvPr id="50" name="Rectangle 49">
                <a:extLst>
                  <a:ext uri="{FF2B5EF4-FFF2-40B4-BE49-F238E27FC236}">
                    <a16:creationId xmlns:a16="http://schemas.microsoft.com/office/drawing/2014/main" id="{60C34131-4C1A-4394-897B-A4D46774A2BB}"/>
                  </a:ext>
                </a:extLst>
              </p:cNvPr>
              <p:cNvSpPr/>
              <p:nvPr/>
            </p:nvSpPr>
            <p:spPr>
              <a:xfrm>
                <a:off x="6228108" y="2594060"/>
                <a:ext cx="576000" cy="576000"/>
              </a:xfrm>
              <a:prstGeom prst="rect">
                <a:avLst/>
              </a:prstGeom>
              <a:solidFill>
                <a:srgbClr val="0063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51" name="Graphic 50" descr="Pencil">
                <a:extLst>
                  <a:ext uri="{FF2B5EF4-FFF2-40B4-BE49-F238E27FC236}">
                    <a16:creationId xmlns:a16="http://schemas.microsoft.com/office/drawing/2014/main" id="{036E7BDD-1FD1-47D7-82E4-BAA5D1E0439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26279" y="2594589"/>
                <a:ext cx="576000" cy="576000"/>
              </a:xfrm>
              <a:prstGeom prst="rect">
                <a:avLst/>
              </a:prstGeom>
            </p:spPr>
          </p:pic>
        </p:grpSp>
        <p:grpSp>
          <p:nvGrpSpPr>
            <p:cNvPr id="52" name="Group 51">
              <a:extLst>
                <a:ext uri="{FF2B5EF4-FFF2-40B4-BE49-F238E27FC236}">
                  <a16:creationId xmlns:a16="http://schemas.microsoft.com/office/drawing/2014/main" id="{1059DBCE-254F-42AA-B9A2-818FEAA0663A}"/>
                </a:ext>
              </a:extLst>
            </p:cNvPr>
            <p:cNvGrpSpPr/>
            <p:nvPr/>
          </p:nvGrpSpPr>
          <p:grpSpPr>
            <a:xfrm>
              <a:off x="12436871" y="1584195"/>
              <a:ext cx="576000" cy="576000"/>
              <a:chOff x="6228434" y="3196754"/>
              <a:chExt cx="576000" cy="576000"/>
            </a:xfrm>
          </p:grpSpPr>
          <p:sp>
            <p:nvSpPr>
              <p:cNvPr id="53" name="Rectangle 52">
                <a:extLst>
                  <a:ext uri="{FF2B5EF4-FFF2-40B4-BE49-F238E27FC236}">
                    <a16:creationId xmlns:a16="http://schemas.microsoft.com/office/drawing/2014/main" id="{6E03E8A0-AA44-44B6-B0FA-0ED0FD534E04}"/>
                  </a:ext>
                </a:extLst>
              </p:cNvPr>
              <p:cNvSpPr/>
              <p:nvPr/>
            </p:nvSpPr>
            <p:spPr>
              <a:xfrm>
                <a:off x="6228434" y="3196754"/>
                <a:ext cx="576000" cy="576000"/>
              </a:xfrm>
              <a:prstGeom prst="rect">
                <a:avLst/>
              </a:prstGeom>
              <a:solidFill>
                <a:srgbClr val="009D9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16147504-B2CF-41EE-A152-0543DAF33684}"/>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foregroundMark x1="36800" y1="56600" x2="52400" y2="62000"/>
                            <a14:foregroundMark x1="52400" y1="62000" x2="66200" y2="57400"/>
                          </a14:backgroundRemoval>
                        </a14:imgEffect>
                      </a14:imgLayer>
                    </a14:imgProps>
                  </a:ext>
                  <a:ext uri="{28A0092B-C50C-407E-A947-70E740481C1C}">
                    <a14:useLocalDpi xmlns:a14="http://schemas.microsoft.com/office/drawing/2010/main" val="0"/>
                  </a:ext>
                </a:extLst>
              </a:blip>
              <a:srcRect l="14933" t="25822" r="14636" b="23760"/>
              <a:stretch/>
            </p:blipFill>
            <p:spPr>
              <a:xfrm>
                <a:off x="6229594" y="3280961"/>
                <a:ext cx="569370" cy="407586"/>
              </a:xfrm>
              <a:prstGeom prst="rect">
                <a:avLst/>
              </a:prstGeom>
            </p:spPr>
          </p:pic>
        </p:grpSp>
        <p:grpSp>
          <p:nvGrpSpPr>
            <p:cNvPr id="55" name="Group 54">
              <a:extLst>
                <a:ext uri="{FF2B5EF4-FFF2-40B4-BE49-F238E27FC236}">
                  <a16:creationId xmlns:a16="http://schemas.microsoft.com/office/drawing/2014/main" id="{DB9C6A18-4DF9-4081-9BBF-CF175EFB39FF}"/>
                </a:ext>
              </a:extLst>
            </p:cNvPr>
            <p:cNvGrpSpPr/>
            <p:nvPr/>
          </p:nvGrpSpPr>
          <p:grpSpPr>
            <a:xfrm>
              <a:off x="12398661" y="4694498"/>
              <a:ext cx="652421" cy="652421"/>
              <a:chOff x="6184224" y="4361404"/>
              <a:chExt cx="652421" cy="652421"/>
            </a:xfrm>
          </p:grpSpPr>
          <p:sp>
            <p:nvSpPr>
              <p:cNvPr id="56" name="Rectangle 55">
                <a:extLst>
                  <a:ext uri="{FF2B5EF4-FFF2-40B4-BE49-F238E27FC236}">
                    <a16:creationId xmlns:a16="http://schemas.microsoft.com/office/drawing/2014/main" id="{D0D99ECE-44A9-4B7E-9BA0-1217B489EC08}"/>
                  </a:ext>
                </a:extLst>
              </p:cNvPr>
              <p:cNvSpPr/>
              <p:nvPr/>
            </p:nvSpPr>
            <p:spPr>
              <a:xfrm>
                <a:off x="6228108" y="4402142"/>
                <a:ext cx="576000" cy="576000"/>
              </a:xfrm>
              <a:prstGeom prst="rect">
                <a:avLst/>
              </a:prstGeom>
              <a:solidFill>
                <a:srgbClr val="00B1E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57" name="Graphic 56" descr="Earth Globe Europe-Africa">
                <a:extLst>
                  <a:ext uri="{FF2B5EF4-FFF2-40B4-BE49-F238E27FC236}">
                    <a16:creationId xmlns:a16="http://schemas.microsoft.com/office/drawing/2014/main" id="{D82D931C-2862-4521-A352-70BAD221ED8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84224" y="4361404"/>
                <a:ext cx="652421" cy="652421"/>
              </a:xfrm>
              <a:prstGeom prst="rect">
                <a:avLst/>
              </a:prstGeom>
            </p:spPr>
          </p:pic>
        </p:grpSp>
        <p:grpSp>
          <p:nvGrpSpPr>
            <p:cNvPr id="58" name="Group 57">
              <a:extLst>
                <a:ext uri="{FF2B5EF4-FFF2-40B4-BE49-F238E27FC236}">
                  <a16:creationId xmlns:a16="http://schemas.microsoft.com/office/drawing/2014/main" id="{3EACD796-541C-438C-9938-D9B5D8453AB4}"/>
                </a:ext>
              </a:extLst>
            </p:cNvPr>
            <p:cNvGrpSpPr/>
            <p:nvPr/>
          </p:nvGrpSpPr>
          <p:grpSpPr>
            <a:xfrm>
              <a:off x="12436871" y="2827687"/>
              <a:ext cx="576000" cy="576000"/>
              <a:chOff x="6228108" y="5004836"/>
              <a:chExt cx="576000" cy="576000"/>
            </a:xfrm>
          </p:grpSpPr>
          <p:sp>
            <p:nvSpPr>
              <p:cNvPr id="59" name="Rectangle 58">
                <a:extLst>
                  <a:ext uri="{FF2B5EF4-FFF2-40B4-BE49-F238E27FC236}">
                    <a16:creationId xmlns:a16="http://schemas.microsoft.com/office/drawing/2014/main" id="{7DD0B44C-7A0D-4AF9-89EA-0A77DE2AA4EE}"/>
                  </a:ext>
                </a:extLst>
              </p:cNvPr>
              <p:cNvSpPr/>
              <p:nvPr/>
            </p:nvSpPr>
            <p:spPr>
              <a:xfrm>
                <a:off x="6228108" y="5004836"/>
                <a:ext cx="576000" cy="576000"/>
              </a:xfrm>
              <a:prstGeom prst="rect">
                <a:avLst/>
              </a:prstGeom>
              <a:solidFill>
                <a:srgbClr val="7DA7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E4236331-983E-4E72-9794-9D2B30C58D75}"/>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40000" contrast="40000"/>
                        </a14:imgEffect>
                      </a14:imgLayer>
                    </a14:imgProps>
                  </a:ext>
                </a:extLst>
              </a:blip>
              <a:stretch>
                <a:fillRect/>
              </a:stretch>
            </p:blipFill>
            <p:spPr>
              <a:xfrm>
                <a:off x="6255635" y="5020454"/>
                <a:ext cx="509597" cy="559391"/>
              </a:xfrm>
              <a:prstGeom prst="rect">
                <a:avLst/>
              </a:prstGeom>
            </p:spPr>
          </p:pic>
        </p:grpSp>
        <p:grpSp>
          <p:nvGrpSpPr>
            <p:cNvPr id="61" name="Group 60">
              <a:extLst>
                <a:ext uri="{FF2B5EF4-FFF2-40B4-BE49-F238E27FC236}">
                  <a16:creationId xmlns:a16="http://schemas.microsoft.com/office/drawing/2014/main" id="{0D7726D2-43A9-4ED4-88F1-F2DFD7892088}"/>
                </a:ext>
              </a:extLst>
            </p:cNvPr>
            <p:cNvGrpSpPr/>
            <p:nvPr/>
          </p:nvGrpSpPr>
          <p:grpSpPr>
            <a:xfrm>
              <a:off x="12436871" y="2202939"/>
              <a:ext cx="576000" cy="576000"/>
              <a:chOff x="6228108" y="5607530"/>
              <a:chExt cx="576000" cy="576000"/>
            </a:xfrm>
          </p:grpSpPr>
          <p:sp>
            <p:nvSpPr>
              <p:cNvPr id="62" name="Rectangle 61">
                <a:extLst>
                  <a:ext uri="{FF2B5EF4-FFF2-40B4-BE49-F238E27FC236}">
                    <a16:creationId xmlns:a16="http://schemas.microsoft.com/office/drawing/2014/main" id="{CA54A84A-0D57-48AD-81D3-473DCC7B3512}"/>
                  </a:ext>
                </a:extLst>
              </p:cNvPr>
              <p:cNvSpPr/>
              <p:nvPr/>
            </p:nvSpPr>
            <p:spPr>
              <a:xfrm>
                <a:off x="6228108" y="5607530"/>
                <a:ext cx="576000" cy="5760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63" name="Graphic 62" descr="Team">
                <a:extLst>
                  <a:ext uri="{FF2B5EF4-FFF2-40B4-BE49-F238E27FC236}">
                    <a16:creationId xmlns:a16="http://schemas.microsoft.com/office/drawing/2014/main" id="{EB4B0031-DFE4-4107-B9FF-4E9CDE72989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232547" y="5614159"/>
                <a:ext cx="569371" cy="569371"/>
              </a:xfrm>
              <a:prstGeom prst="rect">
                <a:avLst/>
              </a:prstGeom>
            </p:spPr>
          </p:pic>
        </p:grpSp>
        <p:grpSp>
          <p:nvGrpSpPr>
            <p:cNvPr id="64" name="Group 63">
              <a:extLst>
                <a:ext uri="{FF2B5EF4-FFF2-40B4-BE49-F238E27FC236}">
                  <a16:creationId xmlns:a16="http://schemas.microsoft.com/office/drawing/2014/main" id="{EEC85CF8-F1A9-4695-AA21-A51D4CAB295F}"/>
                </a:ext>
              </a:extLst>
            </p:cNvPr>
            <p:cNvGrpSpPr/>
            <p:nvPr/>
          </p:nvGrpSpPr>
          <p:grpSpPr>
            <a:xfrm>
              <a:off x="12414350" y="926070"/>
              <a:ext cx="621043" cy="621043"/>
              <a:chOff x="6200774" y="6180686"/>
              <a:chExt cx="621043" cy="621043"/>
            </a:xfrm>
          </p:grpSpPr>
          <p:sp>
            <p:nvSpPr>
              <p:cNvPr id="65" name="Rectangle 64">
                <a:extLst>
                  <a:ext uri="{FF2B5EF4-FFF2-40B4-BE49-F238E27FC236}">
                    <a16:creationId xmlns:a16="http://schemas.microsoft.com/office/drawing/2014/main" id="{0D94FDAC-C89A-4D49-A3AF-2DF736A6C2C7}"/>
                  </a:ext>
                </a:extLst>
              </p:cNvPr>
              <p:cNvSpPr/>
              <p:nvPr/>
            </p:nvSpPr>
            <p:spPr>
              <a:xfrm>
                <a:off x="6228108" y="6210220"/>
                <a:ext cx="576000" cy="576000"/>
              </a:xfrm>
              <a:prstGeom prst="rect">
                <a:avLst/>
              </a:prstGeom>
              <a:solidFill>
                <a:srgbClr val="020E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66" name="Graphic 65" descr="Scales of justice">
                <a:extLst>
                  <a:ext uri="{FF2B5EF4-FFF2-40B4-BE49-F238E27FC236}">
                    <a16:creationId xmlns:a16="http://schemas.microsoft.com/office/drawing/2014/main" id="{2489DE00-0A4C-4CBB-9B59-2CFA39B4B50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200774" y="6180686"/>
                <a:ext cx="621043" cy="621043"/>
              </a:xfrm>
              <a:prstGeom prst="rect">
                <a:avLst/>
              </a:prstGeom>
            </p:spPr>
          </p:pic>
        </p:grpSp>
        <p:grpSp>
          <p:nvGrpSpPr>
            <p:cNvPr id="67" name="Group 66">
              <a:extLst>
                <a:ext uri="{FF2B5EF4-FFF2-40B4-BE49-F238E27FC236}">
                  <a16:creationId xmlns:a16="http://schemas.microsoft.com/office/drawing/2014/main" id="{567CAE50-ADE9-40A5-983E-4AA8DD2A7BD5}"/>
                </a:ext>
              </a:extLst>
            </p:cNvPr>
            <p:cNvGrpSpPr/>
            <p:nvPr/>
          </p:nvGrpSpPr>
          <p:grpSpPr>
            <a:xfrm>
              <a:off x="12419760" y="6639067"/>
              <a:ext cx="610223" cy="576000"/>
              <a:chOff x="6228108" y="785978"/>
              <a:chExt cx="610223" cy="576000"/>
            </a:xfrm>
          </p:grpSpPr>
          <p:sp>
            <p:nvSpPr>
              <p:cNvPr id="68" name="Rectangle 67">
                <a:extLst>
                  <a:ext uri="{FF2B5EF4-FFF2-40B4-BE49-F238E27FC236}">
                    <a16:creationId xmlns:a16="http://schemas.microsoft.com/office/drawing/2014/main" id="{4B1DAA6E-BBC0-4600-93A4-6D03EB5F869E}"/>
                  </a:ext>
                </a:extLst>
              </p:cNvPr>
              <p:cNvSpPr/>
              <p:nvPr/>
            </p:nvSpPr>
            <p:spPr>
              <a:xfrm>
                <a:off x="6228108" y="785978"/>
                <a:ext cx="576000" cy="576000"/>
              </a:xfrm>
              <a:prstGeom prst="rect">
                <a:avLst/>
              </a:prstGeom>
              <a:solidFill>
                <a:srgbClr val="7FC24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573D"/>
                  </a:solidFill>
                  <a:effectLst/>
                  <a:uLnTx/>
                  <a:uFillTx/>
                  <a:latin typeface="Calibri" panose="020F0502020204030204"/>
                  <a:ea typeface="+mn-ea"/>
                  <a:cs typeface="+mn-cs"/>
                </a:endParaRPr>
              </a:p>
            </p:txBody>
          </p:sp>
          <p:pic>
            <p:nvPicPr>
              <p:cNvPr id="69" name="Graphic 68" descr="Brain in head">
                <a:extLst>
                  <a:ext uri="{FF2B5EF4-FFF2-40B4-BE49-F238E27FC236}">
                    <a16:creationId xmlns:a16="http://schemas.microsoft.com/office/drawing/2014/main" id="{7AE27C3D-B64F-41ED-AEC7-72B5674FD58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flipH="1">
                <a:off x="6378045" y="821661"/>
                <a:ext cx="460286" cy="460286"/>
              </a:xfrm>
              <a:custGeom>
                <a:avLst/>
                <a:gdLst>
                  <a:gd name="connsiteX0" fmla="*/ 364818 w 788367"/>
                  <a:gd name="connsiteY0" fmla="*/ 94150 h 788367"/>
                  <a:gd name="connsiteX1" fmla="*/ 154796 w 788367"/>
                  <a:gd name="connsiteY1" fmla="*/ 301278 h 788367"/>
                  <a:gd name="connsiteX2" fmla="*/ 364818 w 788367"/>
                  <a:gd name="connsiteY2" fmla="*/ 508406 h 788367"/>
                  <a:gd name="connsiteX3" fmla="*/ 574840 w 788367"/>
                  <a:gd name="connsiteY3" fmla="*/ 301278 h 788367"/>
                  <a:gd name="connsiteX4" fmla="*/ 364818 w 788367"/>
                  <a:gd name="connsiteY4" fmla="*/ 94150 h 788367"/>
                  <a:gd name="connsiteX5" fmla="*/ 0 w 788367"/>
                  <a:gd name="connsiteY5" fmla="*/ 0 h 788367"/>
                  <a:gd name="connsiteX6" fmla="*/ 788367 w 788367"/>
                  <a:gd name="connsiteY6" fmla="*/ 0 h 788367"/>
                  <a:gd name="connsiteX7" fmla="*/ 788367 w 788367"/>
                  <a:gd name="connsiteY7" fmla="*/ 788367 h 788367"/>
                  <a:gd name="connsiteX8" fmla="*/ 0 w 788367"/>
                  <a:gd name="connsiteY8" fmla="*/ 788367 h 78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67" h="788367">
                    <a:moveTo>
                      <a:pt x="364818" y="94150"/>
                    </a:moveTo>
                    <a:cubicBezTo>
                      <a:pt x="248826" y="94150"/>
                      <a:pt x="154796" y="186884"/>
                      <a:pt x="154796" y="301278"/>
                    </a:cubicBezTo>
                    <a:cubicBezTo>
                      <a:pt x="154796" y="415672"/>
                      <a:pt x="248826" y="508406"/>
                      <a:pt x="364818" y="508406"/>
                    </a:cubicBezTo>
                    <a:cubicBezTo>
                      <a:pt x="480810" y="508406"/>
                      <a:pt x="574840" y="415672"/>
                      <a:pt x="574840" y="301278"/>
                    </a:cubicBezTo>
                    <a:cubicBezTo>
                      <a:pt x="574840" y="186884"/>
                      <a:pt x="480810" y="94150"/>
                      <a:pt x="364818" y="94150"/>
                    </a:cubicBezTo>
                    <a:close/>
                    <a:moveTo>
                      <a:pt x="0" y="0"/>
                    </a:moveTo>
                    <a:lnTo>
                      <a:pt x="788367" y="0"/>
                    </a:lnTo>
                    <a:lnTo>
                      <a:pt x="788367" y="788367"/>
                    </a:lnTo>
                    <a:lnTo>
                      <a:pt x="0" y="788367"/>
                    </a:lnTo>
                    <a:close/>
                  </a:path>
                </a:pathLst>
              </a:custGeom>
            </p:spPr>
          </p:pic>
          <p:grpSp>
            <p:nvGrpSpPr>
              <p:cNvPr id="70" name="Group 69">
                <a:extLst>
                  <a:ext uri="{FF2B5EF4-FFF2-40B4-BE49-F238E27FC236}">
                    <a16:creationId xmlns:a16="http://schemas.microsoft.com/office/drawing/2014/main" id="{5F9BE0CB-DCDA-4643-9B0B-728D9BAD37F9}"/>
                  </a:ext>
                </a:extLst>
              </p:cNvPr>
              <p:cNvGrpSpPr/>
              <p:nvPr/>
            </p:nvGrpSpPr>
            <p:grpSpPr>
              <a:xfrm>
                <a:off x="6232547" y="1072314"/>
                <a:ext cx="207201" cy="189248"/>
                <a:chOff x="6232546" y="1073978"/>
                <a:chExt cx="207201" cy="189248"/>
              </a:xfrm>
            </p:grpSpPr>
            <p:sp>
              <p:nvSpPr>
                <p:cNvPr id="71" name="Arc 70">
                  <a:extLst>
                    <a:ext uri="{FF2B5EF4-FFF2-40B4-BE49-F238E27FC236}">
                      <a16:creationId xmlns:a16="http://schemas.microsoft.com/office/drawing/2014/main" id="{CDBC60C8-4CE8-48CC-B149-564F6E37C8D2}"/>
                    </a:ext>
                  </a:extLst>
                </p:cNvPr>
                <p:cNvSpPr/>
                <p:nvPr/>
              </p:nvSpPr>
              <p:spPr>
                <a:xfrm rot="5400000">
                  <a:off x="6298844" y="1145742"/>
                  <a:ext cx="115432" cy="45719"/>
                </a:xfrm>
                <a:prstGeom prst="arc">
                  <a:avLst>
                    <a:gd name="adj1" fmla="val 11114609"/>
                    <a:gd name="adj2" fmla="val 0"/>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Arc 71">
                  <a:extLst>
                    <a:ext uri="{FF2B5EF4-FFF2-40B4-BE49-F238E27FC236}">
                      <a16:creationId xmlns:a16="http://schemas.microsoft.com/office/drawing/2014/main" id="{6BE5A1AC-C903-4DC9-AA50-012D54FDE1D1}"/>
                    </a:ext>
                  </a:extLst>
                </p:cNvPr>
                <p:cNvSpPr/>
                <p:nvPr/>
              </p:nvSpPr>
              <p:spPr>
                <a:xfrm rot="5400000">
                  <a:off x="6181195" y="1125329"/>
                  <a:ext cx="189248" cy="86545"/>
                </a:xfrm>
                <a:prstGeom prst="arc">
                  <a:avLst>
                    <a:gd name="adj1" fmla="val 11114609"/>
                    <a:gd name="adj2" fmla="val 0"/>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0E976E68-B01A-4814-840C-7EF029832116}"/>
                    </a:ext>
                  </a:extLst>
                </p:cNvPr>
                <p:cNvSpPr/>
                <p:nvPr/>
              </p:nvSpPr>
              <p:spPr>
                <a:xfrm rot="5400000">
                  <a:off x="6379780" y="1145742"/>
                  <a:ext cx="74216" cy="45719"/>
                </a:xfrm>
                <a:prstGeom prst="arc">
                  <a:avLst>
                    <a:gd name="adj1" fmla="val 11114609"/>
                    <a:gd name="adj2" fmla="val 0"/>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79" name="Group 78">
            <a:extLst>
              <a:ext uri="{FF2B5EF4-FFF2-40B4-BE49-F238E27FC236}">
                <a16:creationId xmlns:a16="http://schemas.microsoft.com/office/drawing/2014/main" id="{30079763-8064-4522-BE4F-E9FBA6647096}"/>
              </a:ext>
            </a:extLst>
          </p:cNvPr>
          <p:cNvGrpSpPr/>
          <p:nvPr/>
        </p:nvGrpSpPr>
        <p:grpSpPr>
          <a:xfrm>
            <a:off x="297817" y="3773159"/>
            <a:ext cx="720000" cy="720000"/>
            <a:chOff x="3750681" y="4621806"/>
            <a:chExt cx="720000" cy="720000"/>
          </a:xfrm>
        </p:grpSpPr>
        <p:sp>
          <p:nvSpPr>
            <p:cNvPr id="80" name="Rectangle: Rounded Corners 79">
              <a:extLst>
                <a:ext uri="{FF2B5EF4-FFF2-40B4-BE49-F238E27FC236}">
                  <a16:creationId xmlns:a16="http://schemas.microsoft.com/office/drawing/2014/main" id="{E349112D-EB9E-471A-898F-25579C4F4C6A}"/>
                </a:ext>
              </a:extLst>
            </p:cNvPr>
            <p:cNvSpPr/>
            <p:nvPr/>
          </p:nvSpPr>
          <p:spPr>
            <a:xfrm>
              <a:off x="3750681" y="4621806"/>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000" dirty="0">
                <a:solidFill>
                  <a:schemeClr val="tx1"/>
                </a:solidFill>
              </a:endParaRPr>
            </a:p>
          </p:txBody>
        </p:sp>
        <p:pic>
          <p:nvPicPr>
            <p:cNvPr id="81" name="Graphic 80" descr="Wrench">
              <a:extLst>
                <a:ext uri="{FF2B5EF4-FFF2-40B4-BE49-F238E27FC236}">
                  <a16:creationId xmlns:a16="http://schemas.microsoft.com/office/drawing/2014/main" id="{5A5484EB-3089-452C-AC38-76AF6E839A4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804681" y="4675806"/>
              <a:ext cx="612000" cy="612000"/>
            </a:xfrm>
            <a:prstGeom prst="rect">
              <a:avLst/>
            </a:prstGeom>
          </p:spPr>
        </p:pic>
      </p:grpSp>
      <p:grpSp>
        <p:nvGrpSpPr>
          <p:cNvPr id="82" name="Group 81">
            <a:extLst>
              <a:ext uri="{FF2B5EF4-FFF2-40B4-BE49-F238E27FC236}">
                <a16:creationId xmlns:a16="http://schemas.microsoft.com/office/drawing/2014/main" id="{D4CB8087-48E0-47E2-85FD-7F6B6942CBA1}"/>
              </a:ext>
            </a:extLst>
          </p:cNvPr>
          <p:cNvGrpSpPr/>
          <p:nvPr/>
        </p:nvGrpSpPr>
        <p:grpSpPr>
          <a:xfrm>
            <a:off x="275522" y="4573339"/>
            <a:ext cx="764589" cy="720000"/>
            <a:chOff x="1844012" y="3040870"/>
            <a:chExt cx="764589" cy="720000"/>
          </a:xfrm>
        </p:grpSpPr>
        <p:grpSp>
          <p:nvGrpSpPr>
            <p:cNvPr id="83" name="Group 82">
              <a:extLst>
                <a:ext uri="{FF2B5EF4-FFF2-40B4-BE49-F238E27FC236}">
                  <a16:creationId xmlns:a16="http://schemas.microsoft.com/office/drawing/2014/main" id="{E7A2F039-0E93-4A54-B0DC-3EDFAA718C04}"/>
                </a:ext>
              </a:extLst>
            </p:cNvPr>
            <p:cNvGrpSpPr/>
            <p:nvPr/>
          </p:nvGrpSpPr>
          <p:grpSpPr>
            <a:xfrm>
              <a:off x="1866307" y="3040870"/>
              <a:ext cx="720000" cy="720000"/>
              <a:chOff x="4946900" y="5652256"/>
              <a:chExt cx="720000" cy="720000"/>
            </a:xfrm>
          </p:grpSpPr>
          <p:sp>
            <p:nvSpPr>
              <p:cNvPr id="85" name="Oval 84">
                <a:extLst>
                  <a:ext uri="{FF2B5EF4-FFF2-40B4-BE49-F238E27FC236}">
                    <a16:creationId xmlns:a16="http://schemas.microsoft.com/office/drawing/2014/main" id="{AD7B032F-8D3D-4357-B9EF-8B9A32FAB521}"/>
                  </a:ext>
                </a:extLst>
              </p:cNvPr>
              <p:cNvSpPr>
                <a:spLocks noChangeArrowheads="1"/>
              </p:cNvSpPr>
              <p:nvPr/>
            </p:nvSpPr>
            <p:spPr bwMode="auto">
              <a:xfrm flipV="1">
                <a:off x="4946900" y="5652256"/>
                <a:ext cx="720000" cy="720000"/>
              </a:xfrm>
              <a:prstGeom prst="ellipse">
                <a:avLst/>
              </a:prstGeom>
              <a:noFill/>
              <a:ln w="38100">
                <a:solidFill>
                  <a:schemeClr val="tx1"/>
                </a:solidFill>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57565A"/>
                  </a:solidFill>
                  <a:effectLst/>
                  <a:uLnTx/>
                  <a:uFillTx/>
                </a:endParaRPr>
              </a:p>
            </p:txBody>
          </p:sp>
          <p:pic>
            <p:nvPicPr>
              <p:cNvPr id="86" name="Picture 85">
                <a:extLst>
                  <a:ext uri="{FF2B5EF4-FFF2-40B4-BE49-F238E27FC236}">
                    <a16:creationId xmlns:a16="http://schemas.microsoft.com/office/drawing/2014/main" id="{6ACF1B74-1A9C-45EA-B170-D2AC21E7D6CD}"/>
                  </a:ext>
                </a:extLst>
              </p:cNvPr>
              <p:cNvPicPr>
                <a:picLocks noChangeAspect="1"/>
              </p:cNvPicPr>
              <p:nvPr/>
            </p:nvPicPr>
            <p:blipFill>
              <a:blip r:embed="rId31"/>
              <a:stretch>
                <a:fillRect/>
              </a:stretch>
            </p:blipFill>
            <p:spPr>
              <a:xfrm>
                <a:off x="5036024" y="5672410"/>
                <a:ext cx="541752" cy="541752"/>
              </a:xfrm>
              <a:prstGeom prst="rect">
                <a:avLst/>
              </a:prstGeom>
            </p:spPr>
          </p:pic>
        </p:grpSp>
        <p:sp>
          <p:nvSpPr>
            <p:cNvPr id="84" name="TextBox 83">
              <a:extLst>
                <a:ext uri="{FF2B5EF4-FFF2-40B4-BE49-F238E27FC236}">
                  <a16:creationId xmlns:a16="http://schemas.microsoft.com/office/drawing/2014/main" id="{120C7DCD-B7E5-4DFF-A1D1-88DE14B491F0}"/>
                </a:ext>
              </a:extLst>
            </p:cNvPr>
            <p:cNvSpPr txBox="1"/>
            <p:nvPr/>
          </p:nvSpPr>
          <p:spPr>
            <a:xfrm>
              <a:off x="1844012" y="3435602"/>
              <a:ext cx="764589" cy="246221"/>
            </a:xfrm>
            <a:prstGeom prst="rect">
              <a:avLst/>
            </a:prstGeom>
            <a:noFill/>
          </p:spPr>
          <p:txBody>
            <a:bodyPr wrap="square" rtlCol="0">
              <a:spAutoFit/>
            </a:bodyPr>
            <a:lstStyle/>
            <a:p>
              <a:pPr algn="ctr"/>
              <a:r>
                <a:rPr lang="en-GB" sz="1000" dirty="0"/>
                <a:t>Operations</a:t>
              </a:r>
            </a:p>
          </p:txBody>
        </p:sp>
      </p:grpSp>
      <p:pic>
        <p:nvPicPr>
          <p:cNvPr id="87" name="Picture 86">
            <a:hlinkClick r:id="rId3"/>
            <a:extLst>
              <a:ext uri="{FF2B5EF4-FFF2-40B4-BE49-F238E27FC236}">
                <a16:creationId xmlns:a16="http://schemas.microsoft.com/office/drawing/2014/main" id="{8D6A7E76-B78F-4068-A999-8B77C29B7E43}"/>
              </a:ext>
            </a:extLst>
          </p:cNvPr>
          <p:cNvPicPr>
            <a:picLocks noChangeAspect="1"/>
          </p:cNvPicPr>
          <p:nvPr/>
        </p:nvPicPr>
        <p:blipFill>
          <a:blip r:embed="rId32"/>
          <a:stretch>
            <a:fillRect/>
          </a:stretch>
        </p:blipFill>
        <p:spPr>
          <a:xfrm>
            <a:off x="10395930" y="542761"/>
            <a:ext cx="755970" cy="755970"/>
          </a:xfrm>
          <a:prstGeom prst="rect">
            <a:avLst/>
          </a:prstGeom>
        </p:spPr>
      </p:pic>
    </p:spTree>
    <p:extLst>
      <p:ext uri="{BB962C8B-B14F-4D97-AF65-F5344CB8AC3E}">
        <p14:creationId xmlns:p14="http://schemas.microsoft.com/office/powerpoint/2010/main" val="1677026111"/>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Rounded Corners 95">
            <a:hlinkClick r:id="rId3" highlightClick="1"/>
            <a:extLst>
              <a:ext uri="{FF2B5EF4-FFF2-40B4-BE49-F238E27FC236}">
                <a16:creationId xmlns:a16="http://schemas.microsoft.com/office/drawing/2014/main" id="{CD7569DD-3719-4B53-91BD-09854E05A764}"/>
              </a:ext>
            </a:extLst>
          </p:cNvPr>
          <p:cNvSpPr/>
          <p:nvPr/>
        </p:nvSpPr>
        <p:spPr>
          <a:xfrm>
            <a:off x="1073188" y="1647948"/>
            <a:ext cx="10065867" cy="720000"/>
          </a:xfrm>
          <a:prstGeom prst="roundRect">
            <a:avLst>
              <a:gd name="adj" fmla="val 3071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rPr>
              <a:t>COP0042 Issue 1 - Working Safety Practices for Maintenance and Repair of OTMs</a:t>
            </a:r>
          </a:p>
        </p:txBody>
      </p:sp>
      <p:sp>
        <p:nvSpPr>
          <p:cNvPr id="18" name="Rectangle: Rounded Corners 17">
            <a:hlinkClick r:id="rId4" highlightClick="1"/>
            <a:extLst>
              <a:ext uri="{FF2B5EF4-FFF2-40B4-BE49-F238E27FC236}">
                <a16:creationId xmlns:a16="http://schemas.microsoft.com/office/drawing/2014/main" id="{F25F071E-2C67-4693-826A-4752657AA326}"/>
              </a:ext>
            </a:extLst>
          </p:cNvPr>
          <p:cNvSpPr/>
          <p:nvPr/>
        </p:nvSpPr>
        <p:spPr>
          <a:xfrm>
            <a:off x="1073188" y="798667"/>
            <a:ext cx="10065867" cy="720000"/>
          </a:xfrm>
          <a:prstGeom prst="roundRect">
            <a:avLst>
              <a:gd name="adj" fmla="val 30718"/>
            </a:avLst>
          </a:prstGeom>
          <a:solidFill>
            <a:srgbClr val="B3D5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976438" algn="l"/>
              </a:tabLst>
              <a:defRPr/>
            </a:pPr>
            <a:r>
              <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rPr>
              <a:t>4 Non RSSB standards have been published on the RSSB website</a:t>
            </a:r>
          </a:p>
        </p:txBody>
      </p:sp>
      <p:sp>
        <p:nvSpPr>
          <p:cNvPr id="19" name="Title 1">
            <a:extLst>
              <a:ext uri="{FF2B5EF4-FFF2-40B4-BE49-F238E27FC236}">
                <a16:creationId xmlns:a16="http://schemas.microsoft.com/office/drawing/2014/main" id="{4B503AFA-FD29-48AD-B982-2EB8B766ECBC}"/>
              </a:ext>
            </a:extLst>
          </p:cNvPr>
          <p:cNvSpPr txBox="1">
            <a:spLocks/>
          </p:cNvSpPr>
          <p:nvPr/>
        </p:nvSpPr>
        <p:spPr>
          <a:xfrm>
            <a:off x="2402722" y="6039070"/>
            <a:ext cx="7386554" cy="390215"/>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a:ea typeface="+mj-ea"/>
                <a:cs typeface="+mj-cs"/>
              </a:rPr>
              <a:t>Click on the title to access the standard on the RSSB website</a:t>
            </a:r>
            <a:endParaRPr kumimoji="0" lang="en-GB" sz="2000" b="1" i="1" u="none" strike="noStrike" kern="1200" cap="none" spc="0" normalizeH="0" baseline="0" noProof="0" dirty="0">
              <a:ln>
                <a:noFill/>
              </a:ln>
              <a:solidFill>
                <a:srgbClr val="C00000"/>
              </a:solidFill>
              <a:effectLst/>
              <a:uLnTx/>
              <a:uFillTx/>
              <a:latin typeface="Calibri"/>
              <a:ea typeface="+mj-ea"/>
              <a:cs typeface="+mj-cs"/>
            </a:endParaRPr>
          </a:p>
        </p:txBody>
      </p:sp>
      <p:pic>
        <p:nvPicPr>
          <p:cNvPr id="17" name="Picture 16">
            <a:hlinkClick r:id="rId5" action="ppaction://hlinksldjump" highlightClick="1"/>
            <a:extLst>
              <a:ext uri="{FF2B5EF4-FFF2-40B4-BE49-F238E27FC236}">
                <a16:creationId xmlns:a16="http://schemas.microsoft.com/office/drawing/2014/main" id="{84F88C3D-5EB3-4C4F-A65F-5B7B9D6B942A}"/>
              </a:ext>
            </a:extLst>
          </p:cNvPr>
          <p:cNvPicPr>
            <a:picLocks noChangeAspect="1"/>
          </p:cNvPicPr>
          <p:nvPr/>
        </p:nvPicPr>
        <p:blipFill>
          <a:blip r:embed="rId6"/>
          <a:stretch>
            <a:fillRect/>
          </a:stretch>
        </p:blipFill>
        <p:spPr>
          <a:xfrm>
            <a:off x="11272545" y="5987813"/>
            <a:ext cx="755970" cy="755970"/>
          </a:xfrm>
          <a:prstGeom prst="rect">
            <a:avLst/>
          </a:prstGeom>
        </p:spPr>
      </p:pic>
      <p:pic>
        <p:nvPicPr>
          <p:cNvPr id="20" name="Picture 19">
            <a:hlinkClick r:id="rId7" action="ppaction://hlinksldjump"/>
            <a:extLst>
              <a:ext uri="{FF2B5EF4-FFF2-40B4-BE49-F238E27FC236}">
                <a16:creationId xmlns:a16="http://schemas.microsoft.com/office/drawing/2014/main" id="{E9248DA4-BE2F-413C-A699-A7A5259B8B7C}"/>
              </a:ext>
            </a:extLst>
          </p:cNvPr>
          <p:cNvPicPr>
            <a:picLocks noChangeAspect="1"/>
          </p:cNvPicPr>
          <p:nvPr/>
        </p:nvPicPr>
        <p:blipFill>
          <a:blip r:embed="rId8"/>
          <a:stretch>
            <a:fillRect/>
          </a:stretch>
        </p:blipFill>
        <p:spPr>
          <a:xfrm>
            <a:off x="11290478" y="157163"/>
            <a:ext cx="755970" cy="755970"/>
          </a:xfrm>
          <a:prstGeom prst="rect">
            <a:avLst/>
          </a:prstGeom>
        </p:spPr>
      </p:pic>
      <p:pic>
        <p:nvPicPr>
          <p:cNvPr id="24" name="Picture 23">
            <a:hlinkClick r:id="rId3"/>
            <a:extLst>
              <a:ext uri="{FF2B5EF4-FFF2-40B4-BE49-F238E27FC236}">
                <a16:creationId xmlns:a16="http://schemas.microsoft.com/office/drawing/2014/main" id="{E4553271-2344-4312-85F6-BF958EB44518}"/>
              </a:ext>
            </a:extLst>
          </p:cNvPr>
          <p:cNvPicPr>
            <a:picLocks noChangeAspect="1"/>
          </p:cNvPicPr>
          <p:nvPr/>
        </p:nvPicPr>
        <p:blipFill>
          <a:blip r:embed="rId9"/>
          <a:stretch>
            <a:fillRect/>
          </a:stretch>
        </p:blipFill>
        <p:spPr>
          <a:xfrm>
            <a:off x="10643488" y="1627753"/>
            <a:ext cx="755970" cy="755970"/>
          </a:xfrm>
          <a:prstGeom prst="rect">
            <a:avLst/>
          </a:prstGeom>
        </p:spPr>
      </p:pic>
      <p:sp>
        <p:nvSpPr>
          <p:cNvPr id="31" name="Title 1">
            <a:extLst>
              <a:ext uri="{FF2B5EF4-FFF2-40B4-BE49-F238E27FC236}">
                <a16:creationId xmlns:a16="http://schemas.microsoft.com/office/drawing/2014/main" id="{681A6B2B-7EB0-4330-AC04-B14040390B06}"/>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32" name="Rectangle: Rounded Corners 31">
            <a:hlinkClick r:id="rId10" highlightClick="1"/>
            <a:extLst>
              <a:ext uri="{FF2B5EF4-FFF2-40B4-BE49-F238E27FC236}">
                <a16:creationId xmlns:a16="http://schemas.microsoft.com/office/drawing/2014/main" id="{C8068DDE-E452-4BE2-BFCA-F214E5A102B7}"/>
              </a:ext>
            </a:extLst>
          </p:cNvPr>
          <p:cNvSpPr/>
          <p:nvPr/>
        </p:nvSpPr>
        <p:spPr>
          <a:xfrm>
            <a:off x="1063066" y="2522435"/>
            <a:ext cx="10065867" cy="720000"/>
          </a:xfrm>
          <a:prstGeom prst="roundRect">
            <a:avLst>
              <a:gd name="adj" fmla="val 3071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976438" algn="l"/>
              </a:tabLst>
              <a:defRPr/>
            </a:pPr>
            <a:r>
              <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rPr>
              <a:t>COP0046 Issue 1 - Storage and Recommissioning of OTP</a:t>
            </a:r>
          </a:p>
        </p:txBody>
      </p:sp>
      <p:pic>
        <p:nvPicPr>
          <p:cNvPr id="33" name="Picture 32">
            <a:hlinkClick r:id="rId10"/>
            <a:extLst>
              <a:ext uri="{FF2B5EF4-FFF2-40B4-BE49-F238E27FC236}">
                <a16:creationId xmlns:a16="http://schemas.microsoft.com/office/drawing/2014/main" id="{98E61806-B53F-449B-92C8-3E752D1F1487}"/>
              </a:ext>
            </a:extLst>
          </p:cNvPr>
          <p:cNvPicPr>
            <a:picLocks noChangeAspect="1"/>
          </p:cNvPicPr>
          <p:nvPr/>
        </p:nvPicPr>
        <p:blipFill>
          <a:blip r:embed="rId9"/>
          <a:stretch>
            <a:fillRect/>
          </a:stretch>
        </p:blipFill>
        <p:spPr>
          <a:xfrm>
            <a:off x="10633366" y="2513004"/>
            <a:ext cx="755970" cy="755970"/>
          </a:xfrm>
          <a:prstGeom prst="rect">
            <a:avLst/>
          </a:prstGeom>
        </p:spPr>
      </p:pic>
      <p:sp>
        <p:nvSpPr>
          <p:cNvPr id="21" name="Rectangle: Rounded Corners 20">
            <a:hlinkClick r:id="" action="ppaction://noaction" highlightClick="1"/>
            <a:extLst>
              <a:ext uri="{FF2B5EF4-FFF2-40B4-BE49-F238E27FC236}">
                <a16:creationId xmlns:a16="http://schemas.microsoft.com/office/drawing/2014/main" id="{02838A74-E157-479F-B71F-0688A17EDDA0}"/>
              </a:ext>
            </a:extLst>
          </p:cNvPr>
          <p:cNvSpPr/>
          <p:nvPr/>
        </p:nvSpPr>
        <p:spPr>
          <a:xfrm>
            <a:off x="201765" y="798667"/>
            <a:ext cx="720000" cy="720000"/>
          </a:xfrm>
          <a:prstGeom prst="roundRect">
            <a:avLst>
              <a:gd name="adj" fmla="val 50000"/>
            </a:avLst>
          </a:prstGeom>
          <a:solidFill>
            <a:srgbClr val="B3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2299011C-96B2-4307-8D69-D9A8A098D0C5}"/>
              </a:ext>
            </a:extLst>
          </p:cNvPr>
          <p:cNvSpPr txBox="1">
            <a:spLocks/>
          </p:cNvSpPr>
          <p:nvPr/>
        </p:nvSpPr>
        <p:spPr>
          <a:xfrm>
            <a:off x="201765" y="798667"/>
            <a:ext cx="720000" cy="72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black"/>
                </a:solidFill>
                <a:effectLst/>
                <a:uLnTx/>
                <a:uFillTx/>
                <a:latin typeface="Calibri" panose="020F0502020204030204"/>
                <a:ea typeface="+mj-ea"/>
                <a:cs typeface="+mj-cs"/>
              </a:rPr>
              <a:t>Non</a:t>
            </a:r>
            <a:br>
              <a:rPr kumimoji="0" lang="en-GB" sz="2000" b="0" i="0" u="none" strike="noStrike" kern="1200" cap="none" spc="-50" normalizeH="0" baseline="0" noProof="0" dirty="0">
                <a:ln>
                  <a:noFill/>
                </a:ln>
                <a:solidFill>
                  <a:prstClr val="black"/>
                </a:solidFill>
                <a:effectLst/>
                <a:uLnTx/>
                <a:uFillTx/>
                <a:latin typeface="Calibri" panose="020F0502020204030204"/>
                <a:ea typeface="+mj-ea"/>
                <a:cs typeface="+mj-cs"/>
              </a:rPr>
            </a:br>
            <a:r>
              <a:rPr kumimoji="0" lang="en-GB" sz="2000" b="0" i="0" u="none" strike="noStrike" kern="1200" cap="none" spc="-50" normalizeH="0" baseline="0" noProof="0" dirty="0">
                <a:ln>
                  <a:noFill/>
                </a:ln>
                <a:solidFill>
                  <a:prstClr val="black"/>
                </a:solidFill>
                <a:effectLst/>
                <a:uLnTx/>
                <a:uFillTx/>
                <a:latin typeface="Calibri" panose="020F0502020204030204"/>
                <a:ea typeface="+mj-ea"/>
                <a:cs typeface="+mj-cs"/>
              </a:rPr>
              <a:t>RSSB </a:t>
            </a:r>
            <a:endParaRPr kumimoji="0" lang="en-GB" sz="2000" b="0" i="1"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13" name="Rectangle: Rounded Corners 12">
            <a:hlinkClick r:id="rId11" highlightClick="1"/>
            <a:extLst>
              <a:ext uri="{FF2B5EF4-FFF2-40B4-BE49-F238E27FC236}">
                <a16:creationId xmlns:a16="http://schemas.microsoft.com/office/drawing/2014/main" id="{DF7A15A8-32A8-4051-BD68-9A87E2A6E13C}"/>
              </a:ext>
            </a:extLst>
          </p:cNvPr>
          <p:cNvSpPr/>
          <p:nvPr/>
        </p:nvSpPr>
        <p:spPr>
          <a:xfrm>
            <a:off x="1063066" y="3398255"/>
            <a:ext cx="10065867" cy="720000"/>
          </a:xfrm>
          <a:prstGeom prst="roundRect">
            <a:avLst>
              <a:gd name="adj" fmla="val 3071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rPr>
              <a:t>COP0126 Issue 3 - Management of OTM Speeds within T3 Engineering Possessions</a:t>
            </a:r>
          </a:p>
        </p:txBody>
      </p:sp>
      <p:pic>
        <p:nvPicPr>
          <p:cNvPr id="14" name="Picture 13">
            <a:hlinkClick r:id="rId11"/>
            <a:extLst>
              <a:ext uri="{FF2B5EF4-FFF2-40B4-BE49-F238E27FC236}">
                <a16:creationId xmlns:a16="http://schemas.microsoft.com/office/drawing/2014/main" id="{65D1FB4D-598E-49E8-A89D-1E4CC9B2ED1A}"/>
              </a:ext>
            </a:extLst>
          </p:cNvPr>
          <p:cNvPicPr>
            <a:picLocks noChangeAspect="1"/>
          </p:cNvPicPr>
          <p:nvPr/>
        </p:nvPicPr>
        <p:blipFill>
          <a:blip r:embed="rId9"/>
          <a:stretch>
            <a:fillRect/>
          </a:stretch>
        </p:blipFill>
        <p:spPr>
          <a:xfrm>
            <a:off x="10633366" y="3378060"/>
            <a:ext cx="755970" cy="755970"/>
          </a:xfrm>
          <a:prstGeom prst="rect">
            <a:avLst/>
          </a:prstGeom>
        </p:spPr>
      </p:pic>
      <p:sp>
        <p:nvSpPr>
          <p:cNvPr id="15" name="Rectangle: Rounded Corners 14">
            <a:hlinkClick r:id="rId12" highlightClick="1"/>
            <a:extLst>
              <a:ext uri="{FF2B5EF4-FFF2-40B4-BE49-F238E27FC236}">
                <a16:creationId xmlns:a16="http://schemas.microsoft.com/office/drawing/2014/main" id="{D3FC6705-7FAD-4753-AD37-D2E1C67C891A}"/>
              </a:ext>
            </a:extLst>
          </p:cNvPr>
          <p:cNvSpPr/>
          <p:nvPr/>
        </p:nvSpPr>
        <p:spPr>
          <a:xfrm>
            <a:off x="1052944" y="4272742"/>
            <a:ext cx="10065867" cy="720000"/>
          </a:xfrm>
          <a:prstGeom prst="roundRect">
            <a:avLst>
              <a:gd name="adj" fmla="val 3071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976438" algn="l"/>
              </a:tabLst>
              <a:defRPr/>
            </a:pPr>
            <a:r>
              <a:rPr kumimoji="0" lang="en-GB" sz="1800" b="0" i="0" u="none" strike="noStrike" kern="1200" cap="none" spc="-50" normalizeH="0" baseline="0" noProof="0" dirty="0">
                <a:ln>
                  <a:noFill/>
                </a:ln>
                <a:solidFill>
                  <a:prstClr val="black"/>
                </a:solidFill>
                <a:effectLst/>
                <a:uLnTx/>
                <a:uFillTx/>
                <a:latin typeface="Calibri" panose="020F0502020204030204"/>
                <a:ea typeface="+mn-ea"/>
                <a:cs typeface="+mn-cs"/>
              </a:rPr>
              <a:t>COP0131 Issue 1 - OTM Driver Communications Review Group (CRG)</a:t>
            </a:r>
          </a:p>
        </p:txBody>
      </p:sp>
      <p:pic>
        <p:nvPicPr>
          <p:cNvPr id="16" name="Picture 15">
            <a:hlinkClick r:id="rId12"/>
            <a:extLst>
              <a:ext uri="{FF2B5EF4-FFF2-40B4-BE49-F238E27FC236}">
                <a16:creationId xmlns:a16="http://schemas.microsoft.com/office/drawing/2014/main" id="{1983B707-0FEA-41A4-AA2D-ABC46D93220B}"/>
              </a:ext>
            </a:extLst>
          </p:cNvPr>
          <p:cNvPicPr>
            <a:picLocks noChangeAspect="1"/>
          </p:cNvPicPr>
          <p:nvPr/>
        </p:nvPicPr>
        <p:blipFill>
          <a:blip r:embed="rId9"/>
          <a:stretch>
            <a:fillRect/>
          </a:stretch>
        </p:blipFill>
        <p:spPr>
          <a:xfrm>
            <a:off x="10623244" y="4263311"/>
            <a:ext cx="755970" cy="755970"/>
          </a:xfrm>
          <a:prstGeom prst="rect">
            <a:avLst/>
          </a:prstGeom>
        </p:spPr>
      </p:pic>
    </p:spTree>
    <p:extLst>
      <p:ext uri="{BB962C8B-B14F-4D97-AF65-F5344CB8AC3E}">
        <p14:creationId xmlns:p14="http://schemas.microsoft.com/office/powerpoint/2010/main" val="2970162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highlightClick="1"/>
            <a:extLst>
              <a:ext uri="{FF2B5EF4-FFF2-40B4-BE49-F238E27FC236}">
                <a16:creationId xmlns:a16="http://schemas.microsoft.com/office/drawing/2014/main" id="{39D69DDD-229E-4CDE-9CDD-862A1CBA487E}"/>
              </a:ext>
            </a:extLst>
          </p:cNvPr>
          <p:cNvPicPr>
            <a:picLocks noChangeAspect="1"/>
          </p:cNvPicPr>
          <p:nvPr/>
        </p:nvPicPr>
        <p:blipFill>
          <a:blip r:embed="rId4"/>
          <a:stretch>
            <a:fillRect/>
          </a:stretch>
        </p:blipFill>
        <p:spPr>
          <a:xfrm>
            <a:off x="11272545" y="5987813"/>
            <a:ext cx="755970" cy="755970"/>
          </a:xfrm>
          <a:prstGeom prst="rect">
            <a:avLst/>
          </a:prstGeom>
        </p:spPr>
      </p:pic>
      <p:pic>
        <p:nvPicPr>
          <p:cNvPr id="3" name="Picture 2">
            <a:hlinkClick r:id="rId5"/>
            <a:extLst>
              <a:ext uri="{FF2B5EF4-FFF2-40B4-BE49-F238E27FC236}">
                <a16:creationId xmlns:a16="http://schemas.microsoft.com/office/drawing/2014/main" id="{133038D2-996F-4F1E-8F5B-9C39C4C41269}"/>
              </a:ext>
            </a:extLst>
          </p:cNvPr>
          <p:cNvPicPr>
            <a:picLocks noChangeAspect="1"/>
          </p:cNvPicPr>
          <p:nvPr/>
        </p:nvPicPr>
        <p:blipFill>
          <a:blip r:embed="rId6"/>
          <a:stretch>
            <a:fillRect/>
          </a:stretch>
        </p:blipFill>
        <p:spPr>
          <a:xfrm>
            <a:off x="261832" y="5969828"/>
            <a:ext cx="755970" cy="755970"/>
          </a:xfrm>
          <a:prstGeom prst="rect">
            <a:avLst/>
          </a:prstGeom>
        </p:spPr>
      </p:pic>
      <p:grpSp>
        <p:nvGrpSpPr>
          <p:cNvPr id="17" name="Group 16">
            <a:extLst>
              <a:ext uri="{FF2B5EF4-FFF2-40B4-BE49-F238E27FC236}">
                <a16:creationId xmlns:a16="http://schemas.microsoft.com/office/drawing/2014/main" id="{7C4716AD-4ED3-4F0C-B075-62F74A442C16}"/>
              </a:ext>
            </a:extLst>
          </p:cNvPr>
          <p:cNvGrpSpPr/>
          <p:nvPr/>
        </p:nvGrpSpPr>
        <p:grpSpPr>
          <a:xfrm>
            <a:off x="261832" y="798667"/>
            <a:ext cx="756000" cy="756000"/>
            <a:chOff x="9898604" y="4656219"/>
            <a:chExt cx="1062000" cy="1062000"/>
          </a:xfrm>
        </p:grpSpPr>
        <p:sp>
          <p:nvSpPr>
            <p:cNvPr id="19" name="Rectangle: Rounded Corners 18">
              <a:extLst>
                <a:ext uri="{FF2B5EF4-FFF2-40B4-BE49-F238E27FC236}">
                  <a16:creationId xmlns:a16="http://schemas.microsoft.com/office/drawing/2014/main" id="{2194873C-1053-432C-82E4-995F07F1F6AC}"/>
                </a:ext>
              </a:extLst>
            </p:cNvPr>
            <p:cNvSpPr/>
            <p:nvPr/>
          </p:nvSpPr>
          <p:spPr>
            <a:xfrm>
              <a:off x="9898604" y="4656219"/>
              <a:ext cx="1062000" cy="1062000"/>
            </a:xfrm>
            <a:prstGeom prst="roundRect">
              <a:avLst>
                <a:gd name="adj" fmla="val 50000"/>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E42BEF1-5A67-4C3D-A2B7-E0A6E3109FCF}"/>
                </a:ext>
              </a:extLst>
            </p:cNvPr>
            <p:cNvGrpSpPr/>
            <p:nvPr/>
          </p:nvGrpSpPr>
          <p:grpSpPr>
            <a:xfrm>
              <a:off x="10109512" y="4886259"/>
              <a:ext cx="637034" cy="637878"/>
              <a:chOff x="4340646" y="4120058"/>
              <a:chExt cx="1469036" cy="1470983"/>
            </a:xfrm>
          </p:grpSpPr>
          <p:sp>
            <p:nvSpPr>
              <p:cNvPr id="21" name="Freeform: Shape 20">
                <a:extLst>
                  <a:ext uri="{FF2B5EF4-FFF2-40B4-BE49-F238E27FC236}">
                    <a16:creationId xmlns:a16="http://schemas.microsoft.com/office/drawing/2014/main" id="{3F00B7EC-6CEA-4A66-BE8B-68CAE9F767B0}"/>
                  </a:ext>
                </a:extLst>
              </p:cNvPr>
              <p:cNvSpPr/>
              <p:nvPr/>
            </p:nvSpPr>
            <p:spPr>
              <a:xfrm>
                <a:off x="4340646" y="4122005"/>
                <a:ext cx="734518" cy="1469036"/>
              </a:xfrm>
              <a:custGeom>
                <a:avLst/>
                <a:gdLst>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Lst>
                <a:ahLst/>
                <a:cxnLst>
                  <a:cxn ang="0">
                    <a:pos x="connsiteX0" y="connsiteY0"/>
                  </a:cxn>
                  <a:cxn ang="0">
                    <a:pos x="connsiteX1" y="connsiteY1"/>
                  </a:cxn>
                </a:cxnLst>
                <a:rect l="l" t="t" r="r" b="b"/>
                <a:pathLst>
                  <a:path w="734518" h="1469036">
                    <a:moveTo>
                      <a:pt x="734518" y="1469036"/>
                    </a:moveTo>
                    <a:cubicBezTo>
                      <a:pt x="703123" y="744953"/>
                      <a:pt x="724524" y="354767"/>
                      <a:pt x="0" y="0"/>
                    </a:cubicBezTo>
                  </a:path>
                </a:pathLst>
              </a:custGeom>
              <a:noFill/>
              <a:ln w="28575" cap="rnd">
                <a:solidFill>
                  <a:schemeClr val="bg1"/>
                </a:solidFill>
                <a:round/>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C7E8A38-C857-4E15-834B-2923C152E128}"/>
                  </a:ext>
                </a:extLst>
              </p:cNvPr>
              <p:cNvSpPr/>
              <p:nvPr/>
            </p:nvSpPr>
            <p:spPr>
              <a:xfrm flipH="1">
                <a:off x="5075164" y="4120058"/>
                <a:ext cx="734518" cy="1469036"/>
              </a:xfrm>
              <a:custGeom>
                <a:avLst/>
                <a:gdLst>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Lst>
                <a:ahLst/>
                <a:cxnLst>
                  <a:cxn ang="0">
                    <a:pos x="connsiteX0" y="connsiteY0"/>
                  </a:cxn>
                  <a:cxn ang="0">
                    <a:pos x="connsiteX1" y="connsiteY1"/>
                  </a:cxn>
                </a:cxnLst>
                <a:rect l="l" t="t" r="r" b="b"/>
                <a:pathLst>
                  <a:path w="734518" h="1469036">
                    <a:moveTo>
                      <a:pt x="734518" y="1469036"/>
                    </a:moveTo>
                    <a:cubicBezTo>
                      <a:pt x="703123" y="744953"/>
                      <a:pt x="724524" y="354767"/>
                      <a:pt x="0" y="0"/>
                    </a:cubicBezTo>
                  </a:path>
                </a:pathLst>
              </a:custGeom>
              <a:noFill/>
              <a:ln w="28575" cap="rnd">
                <a:solidFill>
                  <a:schemeClr val="bg1"/>
                </a:solidFill>
                <a:prstDash val="sysDash"/>
                <a:round/>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6" name="Title 1">
            <a:extLst>
              <a:ext uri="{FF2B5EF4-FFF2-40B4-BE49-F238E27FC236}">
                <a16:creationId xmlns:a16="http://schemas.microsoft.com/office/drawing/2014/main" id="{35536778-FA61-495B-A280-960BF0CF9F5C}"/>
              </a:ext>
            </a:extLst>
          </p:cNvPr>
          <p:cNvSpPr txBox="1">
            <a:spLocks/>
          </p:cNvSpPr>
          <p:nvPr/>
        </p:nvSpPr>
        <p:spPr>
          <a:xfrm>
            <a:off x="1063064" y="6045708"/>
            <a:ext cx="5216711"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Link to deviations page on RSSB website </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pic>
        <p:nvPicPr>
          <p:cNvPr id="14" name="Picture 13">
            <a:hlinkClick r:id="rId7" action="ppaction://hlinksldjump"/>
            <a:extLst>
              <a:ext uri="{FF2B5EF4-FFF2-40B4-BE49-F238E27FC236}">
                <a16:creationId xmlns:a16="http://schemas.microsoft.com/office/drawing/2014/main" id="{851F0A8B-3C29-4D5A-B8B1-6DFEC7E501E7}"/>
              </a:ext>
            </a:extLst>
          </p:cNvPr>
          <p:cNvPicPr>
            <a:picLocks noChangeAspect="1"/>
          </p:cNvPicPr>
          <p:nvPr/>
        </p:nvPicPr>
        <p:blipFill>
          <a:blip r:embed="rId8"/>
          <a:stretch>
            <a:fillRect/>
          </a:stretch>
        </p:blipFill>
        <p:spPr>
          <a:xfrm>
            <a:off x="11290478" y="157163"/>
            <a:ext cx="755970" cy="755970"/>
          </a:xfrm>
          <a:prstGeom prst="rect">
            <a:avLst/>
          </a:prstGeom>
        </p:spPr>
      </p:pic>
      <p:sp>
        <p:nvSpPr>
          <p:cNvPr id="15" name="Title 1">
            <a:extLst>
              <a:ext uri="{FF2B5EF4-FFF2-40B4-BE49-F238E27FC236}">
                <a16:creationId xmlns:a16="http://schemas.microsoft.com/office/drawing/2014/main" id="{A3DE9ADC-A2EC-45A3-A8C5-53CEEAF5BE27}"/>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26" name="Rectangle: Rounded Corners 25">
            <a:extLst>
              <a:ext uri="{FF2B5EF4-FFF2-40B4-BE49-F238E27FC236}">
                <a16:creationId xmlns:a16="http://schemas.microsoft.com/office/drawing/2014/main" id="{3C94C168-699A-4E09-B7DB-564B5CC44F1F}"/>
              </a:ext>
            </a:extLst>
          </p:cNvPr>
          <p:cNvSpPr/>
          <p:nvPr/>
        </p:nvSpPr>
        <p:spPr>
          <a:xfrm>
            <a:off x="1063065" y="798667"/>
            <a:ext cx="10227414" cy="720000"/>
          </a:xfrm>
          <a:prstGeom prst="roundRect">
            <a:avLst>
              <a:gd name="adj" fmla="val 30718"/>
            </a:avLst>
          </a:prstGeom>
          <a:solidFill>
            <a:srgbClr val="00584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white"/>
                </a:solidFill>
                <a:effectLst/>
                <a:uLnTx/>
                <a:uFillTx/>
                <a:latin typeface="Calibri" panose="020F0502020204030204"/>
                <a:ea typeface="+mn-ea"/>
                <a:cs typeface="+mn-cs"/>
              </a:rPr>
              <a:t>10 Deviations issued (21 applications submitted) </a:t>
            </a:r>
          </a:p>
        </p:txBody>
      </p:sp>
      <p:sp>
        <p:nvSpPr>
          <p:cNvPr id="23" name="Arrow: Down 22">
            <a:hlinkClick r:id="" action="ppaction://hlinkshowjump?jump=nextslide" highlightClick="1"/>
            <a:extLst>
              <a:ext uri="{FF2B5EF4-FFF2-40B4-BE49-F238E27FC236}">
                <a16:creationId xmlns:a16="http://schemas.microsoft.com/office/drawing/2014/main" id="{03702DEC-BB82-40CB-9545-CA38C88DA1D6}"/>
              </a:ext>
            </a:extLst>
          </p:cNvPr>
          <p:cNvSpPr/>
          <p:nvPr/>
        </p:nvSpPr>
        <p:spPr>
          <a:xfrm>
            <a:off x="5586133" y="6129208"/>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0ABADB38-026B-4128-AD8A-83BC33FE81F6}"/>
              </a:ext>
            </a:extLst>
          </p:cNvPr>
          <p:cNvSpPr txBox="1">
            <a:spLocks/>
          </p:cNvSpPr>
          <p:nvPr/>
        </p:nvSpPr>
        <p:spPr>
          <a:xfrm>
            <a:off x="5453743" y="5887982"/>
            <a:ext cx="1284515" cy="29814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More</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
        <p:nvSpPr>
          <p:cNvPr id="30" name="Rectangle: Rounded Corners 29">
            <a:hlinkClick r:id="rId9" highlightClick="1"/>
            <a:extLst>
              <a:ext uri="{FF2B5EF4-FFF2-40B4-BE49-F238E27FC236}">
                <a16:creationId xmlns:a16="http://schemas.microsoft.com/office/drawing/2014/main" id="{F1287DB7-24FD-47D5-A75D-90C14D03B0D3}"/>
              </a:ext>
            </a:extLst>
          </p:cNvPr>
          <p:cNvSpPr/>
          <p:nvPr/>
        </p:nvSpPr>
        <p:spPr>
          <a:xfrm>
            <a:off x="1063064" y="1609747"/>
            <a:ext cx="10227412" cy="972000"/>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lvl="0">
              <a:defRPr/>
            </a:pP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21-045-DEV; GIRT7020 - GB Requirements for Platform Height, Platform Offset and Platform Width</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Platform widths in some places at Old Oak Common are less than the required 2500mm and will be</a:t>
            </a:r>
            <a:b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further reduced with the installation of the proposed Telecoms equipment. </a:t>
            </a:r>
          </a:p>
        </p:txBody>
      </p:sp>
      <p:sp>
        <p:nvSpPr>
          <p:cNvPr id="31" name="Rectangle: Rounded Corners 30">
            <a:hlinkClick r:id="rId10" highlightClick="1"/>
            <a:extLst>
              <a:ext uri="{FF2B5EF4-FFF2-40B4-BE49-F238E27FC236}">
                <a16:creationId xmlns:a16="http://schemas.microsoft.com/office/drawing/2014/main" id="{6E777A89-163C-417D-92B4-7014773933B1}"/>
              </a:ext>
            </a:extLst>
          </p:cNvPr>
          <p:cNvSpPr/>
          <p:nvPr/>
        </p:nvSpPr>
        <p:spPr>
          <a:xfrm>
            <a:off x="1064583" y="2704898"/>
            <a:ext cx="10227412" cy="972000"/>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lvl="0">
              <a:defRPr/>
            </a:pP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21-015-DEV; GERT8000-TW1 Preparation and movement of trains</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Instructions prevent dead locomotives being marshalled at any point within a freight train other than</a:t>
            </a:r>
            <a:b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 behind the hauling loco(s) or at the extreme rear.</a:t>
            </a:r>
          </a:p>
        </p:txBody>
      </p:sp>
      <p:sp>
        <p:nvSpPr>
          <p:cNvPr id="33" name="Rectangle: Rounded Corners 32">
            <a:hlinkClick r:id="rId11" highlightClick="1"/>
            <a:extLst>
              <a:ext uri="{FF2B5EF4-FFF2-40B4-BE49-F238E27FC236}">
                <a16:creationId xmlns:a16="http://schemas.microsoft.com/office/drawing/2014/main" id="{05149E1D-13CB-47CF-850F-BFBAF3BEEFE9}"/>
              </a:ext>
            </a:extLst>
          </p:cNvPr>
          <p:cNvSpPr/>
          <p:nvPr/>
        </p:nvSpPr>
        <p:spPr>
          <a:xfrm>
            <a:off x="1045137" y="3800049"/>
            <a:ext cx="10227408" cy="972000"/>
          </a:xfrm>
          <a:prstGeom prst="roundRect">
            <a:avLst>
              <a:gd name="adj" fmla="val 1811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marR="0" lvl="0" algn="l" defTabSz="914400" rtl="0" eaLnBrk="1" fontAlgn="auto" latinLnBrk="0" hangingPunct="1">
              <a:lnSpc>
                <a:spcPct val="100000"/>
              </a:lnSpc>
              <a:spcAft>
                <a:spcPts val="0"/>
              </a:spcAft>
              <a:buClrTx/>
              <a:buSzTx/>
              <a:buFontTx/>
              <a:buNone/>
              <a:tabLst/>
              <a:defRPr/>
            </a:pP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21-054-DEV; GERT8000-HB12 - Duties of the engineering supervisor (ES) or safe work leader (SWL) in a possession. </a:t>
            </a: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Allowance of working within the 100-metre separation between site of work / activity and WSMB, but only where there is a 10mph permissive speed limit. </a:t>
            </a:r>
          </a:p>
        </p:txBody>
      </p:sp>
      <p:sp>
        <p:nvSpPr>
          <p:cNvPr id="34" name="Rectangle: Rounded Corners 33">
            <a:hlinkClick r:id="rId12" highlightClick="1"/>
            <a:extLst>
              <a:ext uri="{FF2B5EF4-FFF2-40B4-BE49-F238E27FC236}">
                <a16:creationId xmlns:a16="http://schemas.microsoft.com/office/drawing/2014/main" id="{AB766F10-8A7B-4185-8500-3D5388DD04B1}"/>
              </a:ext>
            </a:extLst>
          </p:cNvPr>
          <p:cNvSpPr/>
          <p:nvPr/>
        </p:nvSpPr>
        <p:spPr>
          <a:xfrm>
            <a:off x="1045133" y="4908570"/>
            <a:ext cx="10227412" cy="972000"/>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marR="0" lvl="0" algn="l" defTabSz="914400" rtl="0" eaLnBrk="1" fontAlgn="auto" latinLnBrk="0" hangingPunct="1">
              <a:lnSpc>
                <a:spcPct val="100000"/>
              </a:lnSpc>
              <a:spcAft>
                <a:spcPts val="0"/>
              </a:spcAft>
              <a:buClrTx/>
              <a:buSzTx/>
              <a:buFontTx/>
              <a:buNone/>
              <a:tabLst/>
              <a:defRPr/>
            </a:pP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21-021-DEV; GERT8000-SP- Speeds</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Permissible speeds applied to manage risk of signal overrun or Level Crossing (LC) risk does not impose risks when the front of the train has passed the area of speed restriction. </a:t>
            </a:r>
          </a:p>
        </p:txBody>
      </p:sp>
      <p:pic>
        <p:nvPicPr>
          <p:cNvPr id="24" name="Picture 23">
            <a:hlinkClick r:id="rId9"/>
            <a:extLst>
              <a:ext uri="{FF2B5EF4-FFF2-40B4-BE49-F238E27FC236}">
                <a16:creationId xmlns:a16="http://schemas.microsoft.com/office/drawing/2014/main" id="{37089A92-F607-4080-893F-6C3035D6DAEA}"/>
              </a:ext>
            </a:extLst>
          </p:cNvPr>
          <p:cNvPicPr>
            <a:picLocks noChangeAspect="1"/>
          </p:cNvPicPr>
          <p:nvPr/>
        </p:nvPicPr>
        <p:blipFill>
          <a:blip r:embed="rId6"/>
          <a:stretch>
            <a:fillRect/>
          </a:stretch>
        </p:blipFill>
        <p:spPr>
          <a:xfrm>
            <a:off x="10664523" y="1615260"/>
            <a:ext cx="755970" cy="755970"/>
          </a:xfrm>
          <a:prstGeom prst="rect">
            <a:avLst/>
          </a:prstGeom>
        </p:spPr>
      </p:pic>
      <p:pic>
        <p:nvPicPr>
          <p:cNvPr id="28" name="Picture 27">
            <a:hlinkClick r:id="rId10"/>
            <a:extLst>
              <a:ext uri="{FF2B5EF4-FFF2-40B4-BE49-F238E27FC236}">
                <a16:creationId xmlns:a16="http://schemas.microsoft.com/office/drawing/2014/main" id="{6A05F877-3FCD-46E7-B721-B1F6FB5F9C55}"/>
              </a:ext>
            </a:extLst>
          </p:cNvPr>
          <p:cNvPicPr>
            <a:picLocks noChangeAspect="1"/>
          </p:cNvPicPr>
          <p:nvPr/>
        </p:nvPicPr>
        <p:blipFill>
          <a:blip r:embed="rId6"/>
          <a:stretch>
            <a:fillRect/>
          </a:stretch>
        </p:blipFill>
        <p:spPr>
          <a:xfrm>
            <a:off x="10643488" y="2689188"/>
            <a:ext cx="755970" cy="755970"/>
          </a:xfrm>
          <a:prstGeom prst="rect">
            <a:avLst/>
          </a:prstGeom>
        </p:spPr>
      </p:pic>
      <p:pic>
        <p:nvPicPr>
          <p:cNvPr id="32" name="Picture 31">
            <a:hlinkClick r:id="rId11"/>
            <a:extLst>
              <a:ext uri="{FF2B5EF4-FFF2-40B4-BE49-F238E27FC236}">
                <a16:creationId xmlns:a16="http://schemas.microsoft.com/office/drawing/2014/main" id="{69A04537-615C-4BD7-A339-DBCC5CD64015}"/>
              </a:ext>
            </a:extLst>
          </p:cNvPr>
          <p:cNvPicPr>
            <a:picLocks noChangeAspect="1"/>
          </p:cNvPicPr>
          <p:nvPr/>
        </p:nvPicPr>
        <p:blipFill>
          <a:blip r:embed="rId6"/>
          <a:stretch>
            <a:fillRect/>
          </a:stretch>
        </p:blipFill>
        <p:spPr>
          <a:xfrm>
            <a:off x="10664523" y="3773746"/>
            <a:ext cx="755970" cy="755970"/>
          </a:xfrm>
          <a:prstGeom prst="rect">
            <a:avLst/>
          </a:prstGeom>
        </p:spPr>
      </p:pic>
      <p:pic>
        <p:nvPicPr>
          <p:cNvPr id="35" name="Picture 34">
            <a:hlinkClick r:id="rId12"/>
            <a:extLst>
              <a:ext uri="{FF2B5EF4-FFF2-40B4-BE49-F238E27FC236}">
                <a16:creationId xmlns:a16="http://schemas.microsoft.com/office/drawing/2014/main" id="{7EB752A4-1E4F-40C7-BF8C-D60E0452CF48}"/>
              </a:ext>
            </a:extLst>
          </p:cNvPr>
          <p:cNvPicPr>
            <a:picLocks noChangeAspect="1"/>
          </p:cNvPicPr>
          <p:nvPr/>
        </p:nvPicPr>
        <p:blipFill>
          <a:blip r:embed="rId6"/>
          <a:stretch>
            <a:fillRect/>
          </a:stretch>
        </p:blipFill>
        <p:spPr>
          <a:xfrm>
            <a:off x="10664523" y="4901999"/>
            <a:ext cx="755970" cy="755970"/>
          </a:xfrm>
          <a:prstGeom prst="rect">
            <a:avLst/>
          </a:prstGeom>
        </p:spPr>
      </p:pic>
    </p:spTree>
    <p:extLst>
      <p:ext uri="{BB962C8B-B14F-4D97-AF65-F5344CB8AC3E}">
        <p14:creationId xmlns:p14="http://schemas.microsoft.com/office/powerpoint/2010/main" val="399642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hlinkClick r:id="rId3" highlightClick="1"/>
            <a:extLst>
              <a:ext uri="{FF2B5EF4-FFF2-40B4-BE49-F238E27FC236}">
                <a16:creationId xmlns:a16="http://schemas.microsoft.com/office/drawing/2014/main" id="{BFA0DC79-3418-4E87-8C5B-8C0A1A62FAA4}"/>
              </a:ext>
            </a:extLst>
          </p:cNvPr>
          <p:cNvSpPr/>
          <p:nvPr/>
        </p:nvSpPr>
        <p:spPr>
          <a:xfrm>
            <a:off x="1063064" y="4037137"/>
            <a:ext cx="10227412" cy="1569755"/>
          </a:xfrm>
          <a:prstGeom prst="roundRect">
            <a:avLst>
              <a:gd name="adj" fmla="val 184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marR="0" lvl="0" algn="l" defTabSz="914400" rtl="0" eaLnBrk="1" fontAlgn="auto" latinLnBrk="0" hangingPunct="1">
              <a:lnSpc>
                <a:spcPct val="100000"/>
              </a:lnSpc>
              <a:spcAft>
                <a:spcPts val="0"/>
              </a:spcAft>
              <a:buClrTx/>
              <a:buSzTx/>
              <a:buFontTx/>
              <a:buNone/>
              <a:tabLst/>
              <a:defRPr/>
            </a:pP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20-041-DEV; GIRT7033 - Lineside Signs</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Where the permissible speed has been applied to manage other risks, e.g. signalling or level crossing (LC) risk, and there is no reason to restrict the train speed during the passage of the length of the train past the speed indicator, a suitable lineside operational sign which indicates to the driver that acceleration is permitted once the front of the train reaches the speed indicator would give much needed performance improvement. </a:t>
            </a:r>
          </a:p>
        </p:txBody>
      </p:sp>
      <p:pic>
        <p:nvPicPr>
          <p:cNvPr id="5" name="Picture 4">
            <a:hlinkClick r:id="rId4" action="ppaction://hlinksldjump" highlightClick="1"/>
            <a:extLst>
              <a:ext uri="{FF2B5EF4-FFF2-40B4-BE49-F238E27FC236}">
                <a16:creationId xmlns:a16="http://schemas.microsoft.com/office/drawing/2014/main" id="{39D69DDD-229E-4CDE-9CDD-862A1CBA487E}"/>
              </a:ext>
            </a:extLst>
          </p:cNvPr>
          <p:cNvPicPr>
            <a:picLocks noChangeAspect="1"/>
          </p:cNvPicPr>
          <p:nvPr/>
        </p:nvPicPr>
        <p:blipFill>
          <a:blip r:embed="rId5"/>
          <a:stretch>
            <a:fillRect/>
          </a:stretch>
        </p:blipFill>
        <p:spPr>
          <a:xfrm>
            <a:off x="11272545" y="5987813"/>
            <a:ext cx="755970" cy="755970"/>
          </a:xfrm>
          <a:prstGeom prst="rect">
            <a:avLst/>
          </a:prstGeom>
        </p:spPr>
      </p:pic>
      <p:pic>
        <p:nvPicPr>
          <p:cNvPr id="3" name="Picture 2">
            <a:hlinkClick r:id="rId6"/>
            <a:extLst>
              <a:ext uri="{FF2B5EF4-FFF2-40B4-BE49-F238E27FC236}">
                <a16:creationId xmlns:a16="http://schemas.microsoft.com/office/drawing/2014/main" id="{133038D2-996F-4F1E-8F5B-9C39C4C41269}"/>
              </a:ext>
            </a:extLst>
          </p:cNvPr>
          <p:cNvPicPr>
            <a:picLocks noChangeAspect="1"/>
          </p:cNvPicPr>
          <p:nvPr/>
        </p:nvPicPr>
        <p:blipFill>
          <a:blip r:embed="rId7"/>
          <a:stretch>
            <a:fillRect/>
          </a:stretch>
        </p:blipFill>
        <p:spPr>
          <a:xfrm>
            <a:off x="261832" y="5969828"/>
            <a:ext cx="755970" cy="755970"/>
          </a:xfrm>
          <a:prstGeom prst="rect">
            <a:avLst/>
          </a:prstGeom>
        </p:spPr>
      </p:pic>
      <p:grpSp>
        <p:nvGrpSpPr>
          <p:cNvPr id="17" name="Group 16">
            <a:extLst>
              <a:ext uri="{FF2B5EF4-FFF2-40B4-BE49-F238E27FC236}">
                <a16:creationId xmlns:a16="http://schemas.microsoft.com/office/drawing/2014/main" id="{7C4716AD-4ED3-4F0C-B075-62F74A442C16}"/>
              </a:ext>
            </a:extLst>
          </p:cNvPr>
          <p:cNvGrpSpPr/>
          <p:nvPr/>
        </p:nvGrpSpPr>
        <p:grpSpPr>
          <a:xfrm>
            <a:off x="261832" y="798667"/>
            <a:ext cx="756000" cy="756000"/>
            <a:chOff x="9898604" y="4656219"/>
            <a:chExt cx="1062000" cy="1062000"/>
          </a:xfrm>
        </p:grpSpPr>
        <p:sp>
          <p:nvSpPr>
            <p:cNvPr id="19" name="Rectangle: Rounded Corners 18">
              <a:extLst>
                <a:ext uri="{FF2B5EF4-FFF2-40B4-BE49-F238E27FC236}">
                  <a16:creationId xmlns:a16="http://schemas.microsoft.com/office/drawing/2014/main" id="{2194873C-1053-432C-82E4-995F07F1F6AC}"/>
                </a:ext>
              </a:extLst>
            </p:cNvPr>
            <p:cNvSpPr/>
            <p:nvPr/>
          </p:nvSpPr>
          <p:spPr>
            <a:xfrm>
              <a:off x="9898604" y="4656219"/>
              <a:ext cx="1062000" cy="1062000"/>
            </a:xfrm>
            <a:prstGeom prst="roundRect">
              <a:avLst>
                <a:gd name="adj" fmla="val 50000"/>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E42BEF1-5A67-4C3D-A2B7-E0A6E3109FCF}"/>
                </a:ext>
              </a:extLst>
            </p:cNvPr>
            <p:cNvGrpSpPr/>
            <p:nvPr/>
          </p:nvGrpSpPr>
          <p:grpSpPr>
            <a:xfrm>
              <a:off x="10109512" y="4886259"/>
              <a:ext cx="637034" cy="637878"/>
              <a:chOff x="4340646" y="4120058"/>
              <a:chExt cx="1469036" cy="1470983"/>
            </a:xfrm>
          </p:grpSpPr>
          <p:sp>
            <p:nvSpPr>
              <p:cNvPr id="21" name="Freeform: Shape 20">
                <a:extLst>
                  <a:ext uri="{FF2B5EF4-FFF2-40B4-BE49-F238E27FC236}">
                    <a16:creationId xmlns:a16="http://schemas.microsoft.com/office/drawing/2014/main" id="{3F00B7EC-6CEA-4A66-BE8B-68CAE9F767B0}"/>
                  </a:ext>
                </a:extLst>
              </p:cNvPr>
              <p:cNvSpPr/>
              <p:nvPr/>
            </p:nvSpPr>
            <p:spPr>
              <a:xfrm>
                <a:off x="4340646" y="4122005"/>
                <a:ext cx="734518" cy="1469036"/>
              </a:xfrm>
              <a:custGeom>
                <a:avLst/>
                <a:gdLst>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Lst>
                <a:ahLst/>
                <a:cxnLst>
                  <a:cxn ang="0">
                    <a:pos x="connsiteX0" y="connsiteY0"/>
                  </a:cxn>
                  <a:cxn ang="0">
                    <a:pos x="connsiteX1" y="connsiteY1"/>
                  </a:cxn>
                </a:cxnLst>
                <a:rect l="l" t="t" r="r" b="b"/>
                <a:pathLst>
                  <a:path w="734518" h="1469036">
                    <a:moveTo>
                      <a:pt x="734518" y="1469036"/>
                    </a:moveTo>
                    <a:cubicBezTo>
                      <a:pt x="703123" y="744953"/>
                      <a:pt x="724524" y="354767"/>
                      <a:pt x="0" y="0"/>
                    </a:cubicBezTo>
                  </a:path>
                </a:pathLst>
              </a:custGeom>
              <a:noFill/>
              <a:ln w="28575" cap="rnd">
                <a:solidFill>
                  <a:schemeClr val="bg1"/>
                </a:solidFill>
                <a:round/>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C7E8A38-C857-4E15-834B-2923C152E128}"/>
                  </a:ext>
                </a:extLst>
              </p:cNvPr>
              <p:cNvSpPr/>
              <p:nvPr/>
            </p:nvSpPr>
            <p:spPr>
              <a:xfrm flipH="1">
                <a:off x="5075164" y="4120058"/>
                <a:ext cx="734518" cy="1469036"/>
              </a:xfrm>
              <a:custGeom>
                <a:avLst/>
                <a:gdLst>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Lst>
                <a:ahLst/>
                <a:cxnLst>
                  <a:cxn ang="0">
                    <a:pos x="connsiteX0" y="connsiteY0"/>
                  </a:cxn>
                  <a:cxn ang="0">
                    <a:pos x="connsiteX1" y="connsiteY1"/>
                  </a:cxn>
                </a:cxnLst>
                <a:rect l="l" t="t" r="r" b="b"/>
                <a:pathLst>
                  <a:path w="734518" h="1469036">
                    <a:moveTo>
                      <a:pt x="734518" y="1469036"/>
                    </a:moveTo>
                    <a:cubicBezTo>
                      <a:pt x="703123" y="744953"/>
                      <a:pt x="724524" y="354767"/>
                      <a:pt x="0" y="0"/>
                    </a:cubicBezTo>
                  </a:path>
                </a:pathLst>
              </a:custGeom>
              <a:noFill/>
              <a:ln w="28575" cap="rnd">
                <a:solidFill>
                  <a:schemeClr val="bg1"/>
                </a:solidFill>
                <a:prstDash val="sysDash"/>
                <a:round/>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6" name="Title 1">
            <a:extLst>
              <a:ext uri="{FF2B5EF4-FFF2-40B4-BE49-F238E27FC236}">
                <a16:creationId xmlns:a16="http://schemas.microsoft.com/office/drawing/2014/main" id="{35536778-FA61-495B-A280-960BF0CF9F5C}"/>
              </a:ext>
            </a:extLst>
          </p:cNvPr>
          <p:cNvSpPr txBox="1">
            <a:spLocks/>
          </p:cNvSpPr>
          <p:nvPr/>
        </p:nvSpPr>
        <p:spPr>
          <a:xfrm>
            <a:off x="1063064" y="6045708"/>
            <a:ext cx="5216711"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Link to deviations page on RSSB website </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pic>
        <p:nvPicPr>
          <p:cNvPr id="14" name="Picture 13">
            <a:hlinkClick r:id="rId8" action="ppaction://hlinksldjump"/>
            <a:extLst>
              <a:ext uri="{FF2B5EF4-FFF2-40B4-BE49-F238E27FC236}">
                <a16:creationId xmlns:a16="http://schemas.microsoft.com/office/drawing/2014/main" id="{851F0A8B-3C29-4D5A-B8B1-6DFEC7E501E7}"/>
              </a:ext>
            </a:extLst>
          </p:cNvPr>
          <p:cNvPicPr>
            <a:picLocks noChangeAspect="1"/>
          </p:cNvPicPr>
          <p:nvPr/>
        </p:nvPicPr>
        <p:blipFill>
          <a:blip r:embed="rId9"/>
          <a:stretch>
            <a:fillRect/>
          </a:stretch>
        </p:blipFill>
        <p:spPr>
          <a:xfrm>
            <a:off x="11290478" y="157163"/>
            <a:ext cx="755970" cy="755970"/>
          </a:xfrm>
          <a:prstGeom prst="rect">
            <a:avLst/>
          </a:prstGeom>
        </p:spPr>
      </p:pic>
      <p:sp>
        <p:nvSpPr>
          <p:cNvPr id="15" name="Title 1">
            <a:extLst>
              <a:ext uri="{FF2B5EF4-FFF2-40B4-BE49-F238E27FC236}">
                <a16:creationId xmlns:a16="http://schemas.microsoft.com/office/drawing/2014/main" id="{A3DE9ADC-A2EC-45A3-A8C5-53CEEAF5BE27}"/>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26" name="Rectangle: Rounded Corners 25">
            <a:extLst>
              <a:ext uri="{FF2B5EF4-FFF2-40B4-BE49-F238E27FC236}">
                <a16:creationId xmlns:a16="http://schemas.microsoft.com/office/drawing/2014/main" id="{3C94C168-699A-4E09-B7DB-564B5CC44F1F}"/>
              </a:ext>
            </a:extLst>
          </p:cNvPr>
          <p:cNvSpPr/>
          <p:nvPr/>
        </p:nvSpPr>
        <p:spPr>
          <a:xfrm>
            <a:off x="1063065" y="798667"/>
            <a:ext cx="10227414" cy="720000"/>
          </a:xfrm>
          <a:prstGeom prst="roundRect">
            <a:avLst>
              <a:gd name="adj" fmla="val 30718"/>
            </a:avLst>
          </a:prstGeom>
          <a:solidFill>
            <a:srgbClr val="00584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white"/>
                </a:solidFill>
                <a:effectLst/>
                <a:uLnTx/>
                <a:uFillTx/>
                <a:latin typeface="Calibri" panose="020F0502020204030204"/>
                <a:ea typeface="+mn-ea"/>
                <a:cs typeface="+mn-cs"/>
              </a:rPr>
              <a:t>10 Deviations issued (21 applications submitted) </a:t>
            </a:r>
          </a:p>
        </p:txBody>
      </p:sp>
      <p:sp>
        <p:nvSpPr>
          <p:cNvPr id="31" name="Rectangle: Rounded Corners 30">
            <a:hlinkClick r:id="rId10" highlightClick="1"/>
            <a:extLst>
              <a:ext uri="{FF2B5EF4-FFF2-40B4-BE49-F238E27FC236}">
                <a16:creationId xmlns:a16="http://schemas.microsoft.com/office/drawing/2014/main" id="{6E777A89-163C-417D-92B4-7014773933B1}"/>
              </a:ext>
            </a:extLst>
          </p:cNvPr>
          <p:cNvSpPr/>
          <p:nvPr/>
        </p:nvSpPr>
        <p:spPr>
          <a:xfrm>
            <a:off x="1063064" y="1602167"/>
            <a:ext cx="10227412" cy="972000"/>
          </a:xfrm>
          <a:prstGeom prst="roundRect">
            <a:avLst>
              <a:gd name="adj" fmla="val 1991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lvl="0">
              <a:defRPr/>
            </a:pP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21-049-DEV; GIRT7020 - GB Requirements for Platform Height, Platform Offset and Platform Width</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Clearances C</a:t>
            </a: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onstruction of a new staircase and bridge structure at Surbiton is to improve safety.  Need to</a:t>
            </a:r>
            <a:b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reduce the platform widths </a:t>
            </a:r>
            <a:r>
              <a:rPr lang="en-GB" spc="-30" dirty="0">
                <a:solidFill>
                  <a:schemeClr val="tx1"/>
                </a:solidFill>
              </a:rPr>
              <a:t>temporarily to 1.8m.to </a:t>
            </a: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facilitate construction/separate passengers</a:t>
            </a:r>
          </a:p>
        </p:txBody>
      </p:sp>
      <p:sp>
        <p:nvSpPr>
          <p:cNvPr id="33" name="Rectangle: Rounded Corners 32">
            <a:hlinkClick r:id="rId11" highlightClick="1"/>
            <a:extLst>
              <a:ext uri="{FF2B5EF4-FFF2-40B4-BE49-F238E27FC236}">
                <a16:creationId xmlns:a16="http://schemas.microsoft.com/office/drawing/2014/main" id="{05149E1D-13CB-47CF-850F-BFBAF3BEEFE9}"/>
              </a:ext>
            </a:extLst>
          </p:cNvPr>
          <p:cNvSpPr/>
          <p:nvPr/>
        </p:nvSpPr>
        <p:spPr>
          <a:xfrm>
            <a:off x="1063064" y="2679384"/>
            <a:ext cx="10227408" cy="1243290"/>
          </a:xfrm>
          <a:prstGeom prst="roundRect">
            <a:avLst>
              <a:gd name="adj" fmla="val 1347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marR="0" lvl="0" algn="l" defTabSz="914400" rtl="0" eaLnBrk="1" fontAlgn="auto" latinLnBrk="0" hangingPunct="1">
              <a:lnSpc>
                <a:spcPct val="100000"/>
              </a:lnSpc>
              <a:spcAft>
                <a:spcPts val="0"/>
              </a:spcAft>
              <a:buClrTx/>
              <a:buSzTx/>
              <a:buFontTx/>
              <a:buNone/>
              <a:tabLst/>
              <a:defRPr/>
            </a:pP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18-072-DEV; GMRT2472 Requirements for Data Recorders on Trains</a:t>
            </a:r>
          </a:p>
          <a:p>
            <a:pPr marR="0" lvl="0" algn="l" defTabSz="914400" rtl="0" eaLnBrk="1" fontAlgn="auto" latinLnBrk="0" hangingPunct="1">
              <a:lnSpc>
                <a:spcPct val="100000"/>
              </a:lnSpc>
              <a:spcAft>
                <a:spcPts val="0"/>
              </a:spcAft>
              <a:buClrTx/>
              <a:buSzTx/>
              <a:buFontTx/>
              <a:buNone/>
              <a:tabLst/>
              <a:defRPr/>
            </a:pP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The Class 317 is a legacy fleet that was never designed with a Driver Safety Device (DSD) isolation, deviation against the OTMR Requirements standard GMRT2472 in order to facilitate the shared OTMR channel used by two discrete inputs. </a:t>
            </a:r>
          </a:p>
        </p:txBody>
      </p:sp>
      <p:sp>
        <p:nvSpPr>
          <p:cNvPr id="29" name="Arrow: Down 28">
            <a:hlinkClick r:id="" action="ppaction://hlinkshowjump?jump=nextslide" highlightClick="1"/>
            <a:extLst>
              <a:ext uri="{FF2B5EF4-FFF2-40B4-BE49-F238E27FC236}">
                <a16:creationId xmlns:a16="http://schemas.microsoft.com/office/drawing/2014/main" id="{13C3D56F-D75F-4A3D-B6DE-D5B6A88CB4B3}"/>
              </a:ext>
            </a:extLst>
          </p:cNvPr>
          <p:cNvSpPr/>
          <p:nvPr/>
        </p:nvSpPr>
        <p:spPr>
          <a:xfrm>
            <a:off x="4624388" y="6129208"/>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1">
            <a:extLst>
              <a:ext uri="{FF2B5EF4-FFF2-40B4-BE49-F238E27FC236}">
                <a16:creationId xmlns:a16="http://schemas.microsoft.com/office/drawing/2014/main" id="{E02C0D9F-0CC8-4495-8F76-F02366988CD4}"/>
              </a:ext>
            </a:extLst>
          </p:cNvPr>
          <p:cNvSpPr txBox="1">
            <a:spLocks/>
          </p:cNvSpPr>
          <p:nvPr/>
        </p:nvSpPr>
        <p:spPr>
          <a:xfrm>
            <a:off x="4491998" y="5887982"/>
            <a:ext cx="1284515" cy="29814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More</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
        <p:nvSpPr>
          <p:cNvPr id="34" name="Arrow: Down 33">
            <a:hlinkClick r:id="" action="ppaction://hlinkshowjump?jump=previousslide" highlightClick="1"/>
            <a:extLst>
              <a:ext uri="{FF2B5EF4-FFF2-40B4-BE49-F238E27FC236}">
                <a16:creationId xmlns:a16="http://schemas.microsoft.com/office/drawing/2014/main" id="{129AA87D-7F51-4ABF-AF38-6D72074A739E}"/>
              </a:ext>
            </a:extLst>
          </p:cNvPr>
          <p:cNvSpPr/>
          <p:nvPr/>
        </p:nvSpPr>
        <p:spPr>
          <a:xfrm flipV="1">
            <a:off x="6587795" y="6134571"/>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le 1">
            <a:extLst>
              <a:ext uri="{FF2B5EF4-FFF2-40B4-BE49-F238E27FC236}">
                <a16:creationId xmlns:a16="http://schemas.microsoft.com/office/drawing/2014/main" id="{4A96223D-3402-4577-BF72-4BDA62BDA8FC}"/>
              </a:ext>
            </a:extLst>
          </p:cNvPr>
          <p:cNvSpPr txBox="1">
            <a:spLocks/>
          </p:cNvSpPr>
          <p:nvPr/>
        </p:nvSpPr>
        <p:spPr>
          <a:xfrm>
            <a:off x="6587796" y="5721355"/>
            <a:ext cx="1019735"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schemeClr val="tx1"/>
                </a:solidFill>
                <a:effectLst/>
                <a:uLnTx/>
                <a:uFillTx/>
                <a:latin typeface="Calibri"/>
                <a:ea typeface="+mj-ea"/>
                <a:cs typeface="+mj-cs"/>
              </a:rPr>
              <a:t>Back</a:t>
            </a:r>
            <a:endParaRPr kumimoji="0" lang="en-GB" sz="1800" b="0" i="1" u="none" strike="noStrike" kern="1200" cap="none" spc="0" normalizeH="0" baseline="0" noProof="0" dirty="0">
              <a:ln>
                <a:noFill/>
              </a:ln>
              <a:solidFill>
                <a:schemeClr val="tx1"/>
              </a:solidFill>
              <a:effectLst/>
              <a:uLnTx/>
              <a:uFillTx/>
              <a:latin typeface="Calibri"/>
              <a:ea typeface="+mj-ea"/>
              <a:cs typeface="+mj-cs"/>
            </a:endParaRPr>
          </a:p>
        </p:txBody>
      </p:sp>
      <p:sp>
        <p:nvSpPr>
          <p:cNvPr id="23" name="Title 1">
            <a:extLst>
              <a:ext uri="{FF2B5EF4-FFF2-40B4-BE49-F238E27FC236}">
                <a16:creationId xmlns:a16="http://schemas.microsoft.com/office/drawing/2014/main" id="{5C95FC53-FD47-44E0-A3A7-0819A697DECD}"/>
              </a:ext>
            </a:extLst>
          </p:cNvPr>
          <p:cNvSpPr txBox="1">
            <a:spLocks/>
          </p:cNvSpPr>
          <p:nvPr/>
        </p:nvSpPr>
        <p:spPr>
          <a:xfrm>
            <a:off x="7791394" y="6059333"/>
            <a:ext cx="3183409" cy="499516"/>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50" normalizeH="0" baseline="0" noProof="0" dirty="0">
                <a:ln>
                  <a:noFill/>
                </a:ln>
                <a:solidFill>
                  <a:srgbClr val="C00000"/>
                </a:solidFill>
                <a:effectLst/>
                <a:uLnTx/>
                <a:uFillTx/>
                <a:latin typeface="Calibri"/>
                <a:ea typeface="+mj-ea"/>
                <a:cs typeface="+mj-cs"/>
              </a:rPr>
              <a:t>Click on the title to access the deviation on the RSSB website</a:t>
            </a:r>
            <a:endParaRPr kumimoji="0" lang="en-GB" sz="2000" b="1" i="1" u="none" strike="noStrike" kern="1200" cap="none" spc="0" normalizeH="0" baseline="0" noProof="0" dirty="0">
              <a:ln>
                <a:noFill/>
              </a:ln>
              <a:solidFill>
                <a:srgbClr val="C00000"/>
              </a:solidFill>
              <a:effectLst/>
              <a:uLnTx/>
              <a:uFillTx/>
              <a:latin typeface="Calibri"/>
              <a:ea typeface="+mj-ea"/>
              <a:cs typeface="+mj-cs"/>
            </a:endParaRPr>
          </a:p>
        </p:txBody>
      </p:sp>
      <p:pic>
        <p:nvPicPr>
          <p:cNvPr id="24" name="Picture 23">
            <a:hlinkClick r:id="rId10"/>
            <a:extLst>
              <a:ext uri="{FF2B5EF4-FFF2-40B4-BE49-F238E27FC236}">
                <a16:creationId xmlns:a16="http://schemas.microsoft.com/office/drawing/2014/main" id="{4C19EF09-616D-4320-82FC-BF083142E936}"/>
              </a:ext>
            </a:extLst>
          </p:cNvPr>
          <p:cNvPicPr>
            <a:picLocks noChangeAspect="1"/>
          </p:cNvPicPr>
          <p:nvPr/>
        </p:nvPicPr>
        <p:blipFill>
          <a:blip r:embed="rId7"/>
          <a:stretch>
            <a:fillRect/>
          </a:stretch>
        </p:blipFill>
        <p:spPr>
          <a:xfrm>
            <a:off x="10866455" y="1596010"/>
            <a:ext cx="755970" cy="755970"/>
          </a:xfrm>
          <a:prstGeom prst="rect">
            <a:avLst/>
          </a:prstGeom>
        </p:spPr>
      </p:pic>
      <p:pic>
        <p:nvPicPr>
          <p:cNvPr id="25" name="Picture 24">
            <a:hlinkClick r:id="rId11"/>
            <a:extLst>
              <a:ext uri="{FF2B5EF4-FFF2-40B4-BE49-F238E27FC236}">
                <a16:creationId xmlns:a16="http://schemas.microsoft.com/office/drawing/2014/main" id="{2BE1C2E1-9276-4CA1-9545-6245EA285356}"/>
              </a:ext>
            </a:extLst>
          </p:cNvPr>
          <p:cNvPicPr>
            <a:picLocks noChangeAspect="1"/>
          </p:cNvPicPr>
          <p:nvPr/>
        </p:nvPicPr>
        <p:blipFill>
          <a:blip r:embed="rId7"/>
          <a:stretch>
            <a:fillRect/>
          </a:stretch>
        </p:blipFill>
        <p:spPr>
          <a:xfrm>
            <a:off x="10894560" y="2612631"/>
            <a:ext cx="755970" cy="755970"/>
          </a:xfrm>
          <a:prstGeom prst="rect">
            <a:avLst/>
          </a:prstGeom>
        </p:spPr>
      </p:pic>
      <p:pic>
        <p:nvPicPr>
          <p:cNvPr id="27" name="Picture 26">
            <a:hlinkClick r:id="rId3"/>
            <a:extLst>
              <a:ext uri="{FF2B5EF4-FFF2-40B4-BE49-F238E27FC236}">
                <a16:creationId xmlns:a16="http://schemas.microsoft.com/office/drawing/2014/main" id="{A881BC20-34D8-47F4-B755-F3C4C9AD797D}"/>
              </a:ext>
            </a:extLst>
          </p:cNvPr>
          <p:cNvPicPr>
            <a:picLocks noChangeAspect="1"/>
          </p:cNvPicPr>
          <p:nvPr/>
        </p:nvPicPr>
        <p:blipFill>
          <a:blip r:embed="rId7"/>
          <a:stretch>
            <a:fillRect/>
          </a:stretch>
        </p:blipFill>
        <p:spPr>
          <a:xfrm>
            <a:off x="10912493" y="3989427"/>
            <a:ext cx="755970" cy="755970"/>
          </a:xfrm>
          <a:prstGeom prst="rect">
            <a:avLst/>
          </a:prstGeom>
        </p:spPr>
      </p:pic>
    </p:spTree>
    <p:extLst>
      <p:ext uri="{BB962C8B-B14F-4D97-AF65-F5344CB8AC3E}">
        <p14:creationId xmlns:p14="http://schemas.microsoft.com/office/powerpoint/2010/main" val="1849396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highlightClick="1"/>
            <a:extLst>
              <a:ext uri="{FF2B5EF4-FFF2-40B4-BE49-F238E27FC236}">
                <a16:creationId xmlns:a16="http://schemas.microsoft.com/office/drawing/2014/main" id="{39D69DDD-229E-4CDE-9CDD-862A1CBA487E}"/>
              </a:ext>
            </a:extLst>
          </p:cNvPr>
          <p:cNvPicPr>
            <a:picLocks noChangeAspect="1"/>
          </p:cNvPicPr>
          <p:nvPr/>
        </p:nvPicPr>
        <p:blipFill>
          <a:blip r:embed="rId4"/>
          <a:stretch>
            <a:fillRect/>
          </a:stretch>
        </p:blipFill>
        <p:spPr>
          <a:xfrm>
            <a:off x="11272545" y="5987813"/>
            <a:ext cx="755970" cy="755970"/>
          </a:xfrm>
          <a:prstGeom prst="rect">
            <a:avLst/>
          </a:prstGeom>
        </p:spPr>
      </p:pic>
      <p:pic>
        <p:nvPicPr>
          <p:cNvPr id="3" name="Picture 2">
            <a:hlinkClick r:id="rId5"/>
            <a:extLst>
              <a:ext uri="{FF2B5EF4-FFF2-40B4-BE49-F238E27FC236}">
                <a16:creationId xmlns:a16="http://schemas.microsoft.com/office/drawing/2014/main" id="{133038D2-996F-4F1E-8F5B-9C39C4C41269}"/>
              </a:ext>
            </a:extLst>
          </p:cNvPr>
          <p:cNvPicPr>
            <a:picLocks noChangeAspect="1"/>
          </p:cNvPicPr>
          <p:nvPr/>
        </p:nvPicPr>
        <p:blipFill>
          <a:blip r:embed="rId6"/>
          <a:stretch>
            <a:fillRect/>
          </a:stretch>
        </p:blipFill>
        <p:spPr>
          <a:xfrm>
            <a:off x="261832" y="5969828"/>
            <a:ext cx="755970" cy="755970"/>
          </a:xfrm>
          <a:prstGeom prst="rect">
            <a:avLst/>
          </a:prstGeom>
        </p:spPr>
      </p:pic>
      <p:grpSp>
        <p:nvGrpSpPr>
          <p:cNvPr id="17" name="Group 16">
            <a:extLst>
              <a:ext uri="{FF2B5EF4-FFF2-40B4-BE49-F238E27FC236}">
                <a16:creationId xmlns:a16="http://schemas.microsoft.com/office/drawing/2014/main" id="{7C4716AD-4ED3-4F0C-B075-62F74A442C16}"/>
              </a:ext>
            </a:extLst>
          </p:cNvPr>
          <p:cNvGrpSpPr/>
          <p:nvPr/>
        </p:nvGrpSpPr>
        <p:grpSpPr>
          <a:xfrm>
            <a:off x="261832" y="798667"/>
            <a:ext cx="756000" cy="756000"/>
            <a:chOff x="9898604" y="4656219"/>
            <a:chExt cx="1062000" cy="1062000"/>
          </a:xfrm>
        </p:grpSpPr>
        <p:sp>
          <p:nvSpPr>
            <p:cNvPr id="19" name="Rectangle: Rounded Corners 18">
              <a:extLst>
                <a:ext uri="{FF2B5EF4-FFF2-40B4-BE49-F238E27FC236}">
                  <a16:creationId xmlns:a16="http://schemas.microsoft.com/office/drawing/2014/main" id="{2194873C-1053-432C-82E4-995F07F1F6AC}"/>
                </a:ext>
              </a:extLst>
            </p:cNvPr>
            <p:cNvSpPr/>
            <p:nvPr/>
          </p:nvSpPr>
          <p:spPr>
            <a:xfrm>
              <a:off x="9898604" y="4656219"/>
              <a:ext cx="1062000" cy="1062000"/>
            </a:xfrm>
            <a:prstGeom prst="roundRect">
              <a:avLst>
                <a:gd name="adj" fmla="val 50000"/>
              </a:avLst>
            </a:prstGeom>
            <a:solidFill>
              <a:srgbClr val="00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E42BEF1-5A67-4C3D-A2B7-E0A6E3109FCF}"/>
                </a:ext>
              </a:extLst>
            </p:cNvPr>
            <p:cNvGrpSpPr/>
            <p:nvPr/>
          </p:nvGrpSpPr>
          <p:grpSpPr>
            <a:xfrm>
              <a:off x="10109512" y="4886259"/>
              <a:ext cx="637034" cy="637878"/>
              <a:chOff x="4340646" y="4120058"/>
              <a:chExt cx="1469036" cy="1470983"/>
            </a:xfrm>
          </p:grpSpPr>
          <p:sp>
            <p:nvSpPr>
              <p:cNvPr id="21" name="Freeform: Shape 20">
                <a:extLst>
                  <a:ext uri="{FF2B5EF4-FFF2-40B4-BE49-F238E27FC236}">
                    <a16:creationId xmlns:a16="http://schemas.microsoft.com/office/drawing/2014/main" id="{3F00B7EC-6CEA-4A66-BE8B-68CAE9F767B0}"/>
                  </a:ext>
                </a:extLst>
              </p:cNvPr>
              <p:cNvSpPr/>
              <p:nvPr/>
            </p:nvSpPr>
            <p:spPr>
              <a:xfrm>
                <a:off x="4340646" y="4122005"/>
                <a:ext cx="734518" cy="1469036"/>
              </a:xfrm>
              <a:custGeom>
                <a:avLst/>
                <a:gdLst>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Lst>
                <a:ahLst/>
                <a:cxnLst>
                  <a:cxn ang="0">
                    <a:pos x="connsiteX0" y="connsiteY0"/>
                  </a:cxn>
                  <a:cxn ang="0">
                    <a:pos x="connsiteX1" y="connsiteY1"/>
                  </a:cxn>
                </a:cxnLst>
                <a:rect l="l" t="t" r="r" b="b"/>
                <a:pathLst>
                  <a:path w="734518" h="1469036">
                    <a:moveTo>
                      <a:pt x="734518" y="1469036"/>
                    </a:moveTo>
                    <a:cubicBezTo>
                      <a:pt x="703123" y="744953"/>
                      <a:pt x="724524" y="354767"/>
                      <a:pt x="0" y="0"/>
                    </a:cubicBezTo>
                  </a:path>
                </a:pathLst>
              </a:custGeom>
              <a:noFill/>
              <a:ln w="28575" cap="rnd">
                <a:solidFill>
                  <a:schemeClr val="bg1"/>
                </a:solidFill>
                <a:round/>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C7E8A38-C857-4E15-834B-2923C152E128}"/>
                  </a:ext>
                </a:extLst>
              </p:cNvPr>
              <p:cNvSpPr/>
              <p:nvPr/>
            </p:nvSpPr>
            <p:spPr>
              <a:xfrm flipH="1">
                <a:off x="5075164" y="4120058"/>
                <a:ext cx="734518" cy="1469036"/>
              </a:xfrm>
              <a:custGeom>
                <a:avLst/>
                <a:gdLst>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 name="connsiteX0" fmla="*/ 734518 w 734518"/>
                  <a:gd name="connsiteY0" fmla="*/ 1469036 h 1469036"/>
                  <a:gd name="connsiteX1" fmla="*/ 0 w 734518"/>
                  <a:gd name="connsiteY1" fmla="*/ 0 h 1469036"/>
                </a:gdLst>
                <a:ahLst/>
                <a:cxnLst>
                  <a:cxn ang="0">
                    <a:pos x="connsiteX0" y="connsiteY0"/>
                  </a:cxn>
                  <a:cxn ang="0">
                    <a:pos x="connsiteX1" y="connsiteY1"/>
                  </a:cxn>
                </a:cxnLst>
                <a:rect l="l" t="t" r="r" b="b"/>
                <a:pathLst>
                  <a:path w="734518" h="1469036">
                    <a:moveTo>
                      <a:pt x="734518" y="1469036"/>
                    </a:moveTo>
                    <a:cubicBezTo>
                      <a:pt x="703123" y="744953"/>
                      <a:pt x="724524" y="354767"/>
                      <a:pt x="0" y="0"/>
                    </a:cubicBezTo>
                  </a:path>
                </a:pathLst>
              </a:custGeom>
              <a:noFill/>
              <a:ln w="28575" cap="rnd">
                <a:solidFill>
                  <a:schemeClr val="bg1"/>
                </a:solidFill>
                <a:prstDash val="sysDash"/>
                <a:round/>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6" name="Title 1">
            <a:extLst>
              <a:ext uri="{FF2B5EF4-FFF2-40B4-BE49-F238E27FC236}">
                <a16:creationId xmlns:a16="http://schemas.microsoft.com/office/drawing/2014/main" id="{35536778-FA61-495B-A280-960BF0CF9F5C}"/>
              </a:ext>
            </a:extLst>
          </p:cNvPr>
          <p:cNvSpPr txBox="1">
            <a:spLocks/>
          </p:cNvSpPr>
          <p:nvPr/>
        </p:nvSpPr>
        <p:spPr>
          <a:xfrm>
            <a:off x="1063064" y="6045708"/>
            <a:ext cx="5216711"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Link to deviations page on RSSB website </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pic>
        <p:nvPicPr>
          <p:cNvPr id="14" name="Picture 13">
            <a:hlinkClick r:id="rId7" action="ppaction://hlinksldjump"/>
            <a:extLst>
              <a:ext uri="{FF2B5EF4-FFF2-40B4-BE49-F238E27FC236}">
                <a16:creationId xmlns:a16="http://schemas.microsoft.com/office/drawing/2014/main" id="{851F0A8B-3C29-4D5A-B8B1-6DFEC7E501E7}"/>
              </a:ext>
            </a:extLst>
          </p:cNvPr>
          <p:cNvPicPr>
            <a:picLocks noChangeAspect="1"/>
          </p:cNvPicPr>
          <p:nvPr/>
        </p:nvPicPr>
        <p:blipFill>
          <a:blip r:embed="rId8"/>
          <a:stretch>
            <a:fillRect/>
          </a:stretch>
        </p:blipFill>
        <p:spPr>
          <a:xfrm>
            <a:off x="11290478" y="157163"/>
            <a:ext cx="755970" cy="755970"/>
          </a:xfrm>
          <a:prstGeom prst="rect">
            <a:avLst/>
          </a:prstGeom>
        </p:spPr>
      </p:pic>
      <p:sp>
        <p:nvSpPr>
          <p:cNvPr id="15" name="Title 1">
            <a:extLst>
              <a:ext uri="{FF2B5EF4-FFF2-40B4-BE49-F238E27FC236}">
                <a16:creationId xmlns:a16="http://schemas.microsoft.com/office/drawing/2014/main" id="{A3DE9ADC-A2EC-45A3-A8C5-53CEEAF5BE27}"/>
              </a:ext>
            </a:extLst>
          </p:cNvPr>
          <p:cNvSpPr txBox="1">
            <a:spLocks/>
          </p:cNvSpPr>
          <p:nvPr/>
        </p:nvSpPr>
        <p:spPr>
          <a:xfrm>
            <a:off x="2402723" y="1425"/>
            <a:ext cx="7386554"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prstClr val="black"/>
                </a:solidFill>
                <a:effectLst/>
                <a:uLnTx/>
                <a:uFillTx/>
                <a:latin typeface="Calibri"/>
                <a:ea typeface="+mj-ea"/>
                <a:cs typeface="+mj-cs"/>
              </a:rPr>
              <a:t>Changes to Standards – March 2022</a:t>
            </a:r>
            <a:endParaRPr kumimoji="0" lang="en-GB" sz="2400" b="0" i="1" u="none" strike="noStrike" kern="1200" cap="none" spc="0" normalizeH="0" baseline="0" noProof="0" dirty="0">
              <a:ln>
                <a:noFill/>
              </a:ln>
              <a:solidFill>
                <a:prstClr val="black"/>
              </a:solidFill>
              <a:effectLst/>
              <a:uLnTx/>
              <a:uFillTx/>
              <a:latin typeface="Calibri"/>
              <a:ea typeface="+mj-ea"/>
              <a:cs typeface="+mj-cs"/>
            </a:endParaRPr>
          </a:p>
        </p:txBody>
      </p:sp>
      <p:sp>
        <p:nvSpPr>
          <p:cNvPr id="26" name="Rectangle: Rounded Corners 25">
            <a:extLst>
              <a:ext uri="{FF2B5EF4-FFF2-40B4-BE49-F238E27FC236}">
                <a16:creationId xmlns:a16="http://schemas.microsoft.com/office/drawing/2014/main" id="{3C94C168-699A-4E09-B7DB-564B5CC44F1F}"/>
              </a:ext>
            </a:extLst>
          </p:cNvPr>
          <p:cNvSpPr/>
          <p:nvPr/>
        </p:nvSpPr>
        <p:spPr>
          <a:xfrm>
            <a:off x="1063065" y="798667"/>
            <a:ext cx="10227414" cy="720000"/>
          </a:xfrm>
          <a:prstGeom prst="roundRect">
            <a:avLst>
              <a:gd name="adj" fmla="val 30718"/>
            </a:avLst>
          </a:prstGeom>
          <a:solidFill>
            <a:srgbClr val="00584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prstClr val="white"/>
                </a:solidFill>
                <a:effectLst/>
                <a:uLnTx/>
                <a:uFillTx/>
                <a:latin typeface="Calibri" panose="020F0502020204030204"/>
                <a:ea typeface="+mn-ea"/>
                <a:cs typeface="+mn-cs"/>
              </a:rPr>
              <a:t>10 Deviations issued (21 applications submitted) </a:t>
            </a:r>
          </a:p>
        </p:txBody>
      </p:sp>
      <p:sp>
        <p:nvSpPr>
          <p:cNvPr id="25" name="Rectangle: Rounded Corners 24">
            <a:hlinkClick r:id="" action="ppaction://noaction" highlightClick="1"/>
            <a:extLst>
              <a:ext uri="{FF2B5EF4-FFF2-40B4-BE49-F238E27FC236}">
                <a16:creationId xmlns:a16="http://schemas.microsoft.com/office/drawing/2014/main" id="{00F8A992-2983-4C8D-B54D-92940A3E9761}"/>
              </a:ext>
            </a:extLst>
          </p:cNvPr>
          <p:cNvSpPr/>
          <p:nvPr/>
        </p:nvSpPr>
        <p:spPr>
          <a:xfrm>
            <a:off x="1063064" y="1615875"/>
            <a:ext cx="10227412" cy="1282086"/>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marR="0" lvl="0" algn="l" defTabSz="914400" rtl="0" eaLnBrk="1" fontAlgn="auto" latinLnBrk="0" hangingPunct="1">
              <a:lnSpc>
                <a:spcPct val="100000"/>
              </a:lnSpc>
              <a:spcAft>
                <a:spcPts val="0"/>
              </a:spcAft>
              <a:buClrTx/>
              <a:buSzTx/>
              <a:buFontTx/>
              <a:buNone/>
              <a:tabLst/>
              <a:defRPr/>
            </a:pPr>
            <a:r>
              <a:rPr lang="en-GB" b="1" spc="-30" dirty="0">
                <a:solidFill>
                  <a:srgbClr val="005844"/>
                </a:solidFill>
                <a:latin typeface="Calibri" panose="020F0502020204030204"/>
              </a:rPr>
              <a:t>19</a:t>
            </a: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-023-DEV; GERT8000-SP- Speeds</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T</a:t>
            </a: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emporary speed restriction at passive level crossings. It it is proposed to trial an arrangement under which an additional indicator lettered 'A' is provided with the 'T' indicator, which would be explained as meaning that the driver can increase the speed of the train on reaching the 'T' indicator. </a:t>
            </a:r>
          </a:p>
        </p:txBody>
      </p:sp>
      <p:sp>
        <p:nvSpPr>
          <p:cNvPr id="29" name="Rectangle: Rounded Corners 28">
            <a:hlinkClick r:id="" action="ppaction://noaction" highlightClick="1"/>
            <a:extLst>
              <a:ext uri="{FF2B5EF4-FFF2-40B4-BE49-F238E27FC236}">
                <a16:creationId xmlns:a16="http://schemas.microsoft.com/office/drawing/2014/main" id="{DA6F2328-CDDF-443D-9B42-0F0ACD68782F}"/>
              </a:ext>
            </a:extLst>
          </p:cNvPr>
          <p:cNvSpPr/>
          <p:nvPr/>
        </p:nvSpPr>
        <p:spPr>
          <a:xfrm>
            <a:off x="1063064" y="3006614"/>
            <a:ext cx="10227412" cy="1282086"/>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marR="0" lvl="0" algn="l" defTabSz="914400" rtl="0" eaLnBrk="1" fontAlgn="auto" latinLnBrk="0" hangingPunct="1">
              <a:lnSpc>
                <a:spcPct val="100000"/>
              </a:lnSpc>
              <a:spcAft>
                <a:spcPts val="0"/>
              </a:spcAft>
              <a:buClrTx/>
              <a:buSzTx/>
              <a:buFontTx/>
              <a:buNone/>
              <a:tabLst/>
              <a:defRPr/>
            </a:pPr>
            <a:r>
              <a:rPr lang="en-GB" b="1" spc="-30" dirty="0">
                <a:solidFill>
                  <a:srgbClr val="005844"/>
                </a:solidFill>
                <a:latin typeface="Calibri" panose="020F0502020204030204"/>
              </a:rPr>
              <a:t>20-003-</a:t>
            </a: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DEV; GERT8000-TW1 Preparation and movement of trains and GERT8000-SP Speeds</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This application to use an alternative requirement seeks a derogation from this rule requirement for the purpose of OLE testing only including movements between stabling point and test location and the use of the train formation listed earlier within this section. </a:t>
            </a:r>
          </a:p>
        </p:txBody>
      </p:sp>
      <p:sp>
        <p:nvSpPr>
          <p:cNvPr id="35" name="Rectangle: Rounded Corners 34">
            <a:hlinkClick r:id="" action="ppaction://noaction" highlightClick="1"/>
            <a:extLst>
              <a:ext uri="{FF2B5EF4-FFF2-40B4-BE49-F238E27FC236}">
                <a16:creationId xmlns:a16="http://schemas.microsoft.com/office/drawing/2014/main" id="{0F49132B-7025-46C7-8D3D-6ECF8CF083C3}"/>
              </a:ext>
            </a:extLst>
          </p:cNvPr>
          <p:cNvSpPr/>
          <p:nvPr/>
        </p:nvSpPr>
        <p:spPr>
          <a:xfrm>
            <a:off x="1063064" y="4402667"/>
            <a:ext cx="10227412" cy="1282086"/>
          </a:xfrm>
          <a:prstGeom prst="roundRect">
            <a:avLst>
              <a:gd name="adj" fmla="val 2207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t" anchorCtr="0"/>
          <a:lstStyle/>
          <a:p>
            <a:pPr marR="0" lvl="0" algn="l" defTabSz="914400" rtl="0" eaLnBrk="1" fontAlgn="auto" latinLnBrk="0" hangingPunct="1">
              <a:lnSpc>
                <a:spcPct val="100000"/>
              </a:lnSpc>
              <a:spcAft>
                <a:spcPts val="0"/>
              </a:spcAft>
              <a:buClrTx/>
              <a:buSzTx/>
              <a:buFontTx/>
              <a:buNone/>
              <a:tabLst/>
              <a:defRPr/>
            </a:pPr>
            <a:r>
              <a:rPr lang="en-GB" b="1" spc="-30" dirty="0">
                <a:solidFill>
                  <a:srgbClr val="005844"/>
                </a:solidFill>
                <a:latin typeface="Calibri" panose="020F0502020204030204"/>
              </a:rPr>
              <a:t>19</a:t>
            </a: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-023-DEV; GERT8000-SP- Speeds</a:t>
            </a:r>
            <a:b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br>
            <a:r>
              <a:rPr kumimoji="0" lang="en-GB" sz="1800" b="1" i="0" u="none" strike="noStrike" kern="1200" cap="none" spc="-30" normalizeH="0" noProof="0" dirty="0">
                <a:ln>
                  <a:noFill/>
                </a:ln>
                <a:solidFill>
                  <a:srgbClr val="005844"/>
                </a:solidFill>
                <a:effectLst/>
                <a:uLnTx/>
                <a:uFillTx/>
                <a:latin typeface="Calibri" panose="020F0502020204030204"/>
                <a:ea typeface="+mn-ea"/>
                <a:cs typeface="+mn-cs"/>
              </a:rPr>
              <a:t>T</a:t>
            </a:r>
            <a:r>
              <a:rPr kumimoji="0" lang="en-GB" sz="1800" i="0" u="none" strike="noStrike" kern="1200" cap="none" spc="-30" normalizeH="0" noProof="0" dirty="0">
                <a:ln>
                  <a:noFill/>
                </a:ln>
                <a:solidFill>
                  <a:schemeClr val="tx1"/>
                </a:solidFill>
                <a:effectLst/>
                <a:uLnTx/>
                <a:uFillTx/>
                <a:latin typeface="Calibri" panose="020F0502020204030204"/>
                <a:ea typeface="+mn-ea"/>
                <a:cs typeface="+mn-cs"/>
              </a:rPr>
              <a:t>emporary speed restriction at passive level crossings. It it is proposed to trial an arrangement under which an additional indicator lettered 'A' is provided with the 'T' indicator, which would be explained as meaning that the driver can increase the speed of the train on reaching the 'T' indicator. </a:t>
            </a:r>
          </a:p>
        </p:txBody>
      </p:sp>
      <p:sp>
        <p:nvSpPr>
          <p:cNvPr id="37" name="Arrow: Down 36">
            <a:hlinkClick r:id="" action="ppaction://hlinkshowjump?jump=previousslide" highlightClick="1"/>
            <a:extLst>
              <a:ext uri="{FF2B5EF4-FFF2-40B4-BE49-F238E27FC236}">
                <a16:creationId xmlns:a16="http://schemas.microsoft.com/office/drawing/2014/main" id="{B88D3CBB-2D14-4FAF-BC2F-133EFB8720B3}"/>
              </a:ext>
            </a:extLst>
          </p:cNvPr>
          <p:cNvSpPr/>
          <p:nvPr/>
        </p:nvSpPr>
        <p:spPr>
          <a:xfrm flipV="1">
            <a:off x="5586133" y="6011520"/>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itle 1">
            <a:extLst>
              <a:ext uri="{FF2B5EF4-FFF2-40B4-BE49-F238E27FC236}">
                <a16:creationId xmlns:a16="http://schemas.microsoft.com/office/drawing/2014/main" id="{290A25DE-2484-409D-AA6F-B9A821C1345D}"/>
              </a:ext>
            </a:extLst>
          </p:cNvPr>
          <p:cNvSpPr txBox="1">
            <a:spLocks/>
          </p:cNvSpPr>
          <p:nvPr/>
        </p:nvSpPr>
        <p:spPr>
          <a:xfrm>
            <a:off x="5586134" y="5598304"/>
            <a:ext cx="1019735"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schemeClr val="tx1"/>
                </a:solidFill>
                <a:effectLst/>
                <a:uLnTx/>
                <a:uFillTx/>
                <a:latin typeface="Calibri"/>
                <a:ea typeface="+mj-ea"/>
                <a:cs typeface="+mj-cs"/>
              </a:rPr>
              <a:t>Back</a:t>
            </a:r>
            <a:endParaRPr kumimoji="0" lang="en-GB" sz="1800" b="0" i="1" u="none" strike="noStrike" kern="1200" cap="none" spc="0" normalizeH="0" baseline="0" noProof="0" dirty="0">
              <a:ln>
                <a:noFill/>
              </a:ln>
              <a:solidFill>
                <a:schemeClr val="tx1"/>
              </a:solidFill>
              <a:effectLst/>
              <a:uLnTx/>
              <a:uFillTx/>
              <a:latin typeface="Calibri"/>
              <a:ea typeface="+mj-ea"/>
              <a:cs typeface="+mj-cs"/>
            </a:endParaRPr>
          </a:p>
        </p:txBody>
      </p:sp>
    </p:spTree>
    <p:extLst>
      <p:ext uri="{BB962C8B-B14F-4D97-AF65-F5344CB8AC3E}">
        <p14:creationId xmlns:p14="http://schemas.microsoft.com/office/powerpoint/2010/main" val="214658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Icon&#10;&#10;Description automatically generated">
            <a:extLst>
              <a:ext uri="{FF2B5EF4-FFF2-40B4-BE49-F238E27FC236}">
                <a16:creationId xmlns:a16="http://schemas.microsoft.com/office/drawing/2014/main" id="{512EDE1B-5AB4-4401-B312-0845A2859B71}"/>
              </a:ext>
            </a:extLst>
          </p:cNvPr>
          <p:cNvPicPr>
            <a:picLocks noChangeAspect="1"/>
          </p:cNvPicPr>
          <p:nvPr/>
        </p:nvPicPr>
        <p:blipFill rotWithShape="1">
          <a:blip r:embed="rId3">
            <a:extLst>
              <a:ext uri="{28A0092B-C50C-407E-A947-70E740481C1C}">
                <a14:useLocalDpi xmlns:a14="http://schemas.microsoft.com/office/drawing/2010/main" val="0"/>
              </a:ext>
            </a:extLst>
          </a:blip>
          <a:srcRect l="7050" t="7170" r="7183" b="6974"/>
          <a:stretch/>
        </p:blipFill>
        <p:spPr>
          <a:xfrm>
            <a:off x="230111" y="2721771"/>
            <a:ext cx="755214" cy="756000"/>
          </a:xfrm>
          <a:prstGeom prst="ellipse">
            <a:avLst/>
          </a:prstGeom>
        </p:spPr>
      </p:pic>
      <p:pic>
        <p:nvPicPr>
          <p:cNvPr id="13" name="Picture 12">
            <a:hlinkClick r:id="rId4"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5"/>
          <a:stretch>
            <a:fillRect/>
          </a:stretch>
        </p:blipFill>
        <p:spPr>
          <a:xfrm>
            <a:off x="11290478" y="157163"/>
            <a:ext cx="755970" cy="755970"/>
          </a:xfrm>
          <a:prstGeom prst="rect">
            <a:avLst/>
          </a:prstGeom>
        </p:spPr>
      </p:pic>
      <p:sp>
        <p:nvSpPr>
          <p:cNvPr id="19" name="Rectangle: Rounded Corners 18">
            <a:hlinkClick r:id="" action="ppaction://noaction" highlightClick="1"/>
            <a:extLst>
              <a:ext uri="{FF2B5EF4-FFF2-40B4-BE49-F238E27FC236}">
                <a16:creationId xmlns:a16="http://schemas.microsoft.com/office/drawing/2014/main" id="{9DFE6F2B-1AF1-41E3-8EFE-0F2748706EC4}"/>
              </a:ext>
            </a:extLst>
          </p:cNvPr>
          <p:cNvSpPr/>
          <p:nvPr/>
        </p:nvSpPr>
        <p:spPr>
          <a:xfrm>
            <a:off x="1053723" y="1077195"/>
            <a:ext cx="10065867" cy="720000"/>
          </a:xfrm>
          <a:prstGeom prst="roundRect">
            <a:avLst>
              <a:gd name="adj" fmla="val 30718"/>
            </a:avLst>
          </a:prstGeom>
          <a:solidFill>
            <a:schemeClr val="bg1"/>
          </a:solidFill>
          <a:ln w="38100">
            <a:solidFill>
              <a:srgbClr val="00B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GIRT2020 Issue 2 – GB Requirements for Platform Height, Offset and Width </a:t>
            </a:r>
          </a:p>
        </p:txBody>
      </p:sp>
      <p:sp>
        <p:nvSpPr>
          <p:cNvPr id="15" name="Title 1">
            <a:extLst>
              <a:ext uri="{FF2B5EF4-FFF2-40B4-BE49-F238E27FC236}">
                <a16:creationId xmlns:a16="http://schemas.microsoft.com/office/drawing/2014/main" id="{3CB14708-891B-4DDF-A14C-736BF405E8A6}"/>
              </a:ext>
            </a:extLst>
          </p:cNvPr>
          <p:cNvSpPr txBox="1">
            <a:spLocks/>
          </p:cNvSpPr>
          <p:nvPr/>
        </p:nvSpPr>
        <p:spPr>
          <a:xfrm>
            <a:off x="2434489" y="-634"/>
            <a:ext cx="7323021" cy="70321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50" normalizeH="0" baseline="0" noProof="0" dirty="0">
                <a:ln>
                  <a:noFill/>
                </a:ln>
                <a:solidFill>
                  <a:schemeClr val="tx1"/>
                </a:solidFill>
                <a:effectLst/>
                <a:uLnTx/>
                <a:uFillTx/>
                <a:latin typeface="Calibri" panose="020F0502020204030204"/>
                <a:ea typeface="+mj-ea"/>
                <a:cs typeface="+mj-cs"/>
              </a:rPr>
              <a:t>Standards planned for publishing in 2022</a:t>
            </a:r>
            <a:endParaRPr kumimoji="0" lang="en-GB" sz="2400" b="0" i="1" u="none" strike="noStrike" kern="1200" cap="none" spc="0" normalizeH="0" baseline="0" noProof="0" dirty="0">
              <a:ln>
                <a:noFill/>
              </a:ln>
              <a:solidFill>
                <a:schemeClr val="tx1"/>
              </a:solidFill>
              <a:effectLst/>
              <a:uLnTx/>
              <a:uFillTx/>
              <a:latin typeface="Calibri" panose="020F0502020204030204"/>
              <a:ea typeface="+mj-ea"/>
              <a:cs typeface="+mj-cs"/>
            </a:endParaRPr>
          </a:p>
        </p:txBody>
      </p:sp>
      <p:sp>
        <p:nvSpPr>
          <p:cNvPr id="32" name="Title 1">
            <a:extLst>
              <a:ext uri="{FF2B5EF4-FFF2-40B4-BE49-F238E27FC236}">
                <a16:creationId xmlns:a16="http://schemas.microsoft.com/office/drawing/2014/main" id="{C1697519-2A00-438C-8859-E5C7800498D4}"/>
              </a:ext>
            </a:extLst>
          </p:cNvPr>
          <p:cNvSpPr txBox="1">
            <a:spLocks/>
          </p:cNvSpPr>
          <p:nvPr/>
        </p:nvSpPr>
        <p:spPr>
          <a:xfrm>
            <a:off x="2450933" y="536514"/>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June 2022</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sp>
        <p:nvSpPr>
          <p:cNvPr id="33" name="Title 1">
            <a:extLst>
              <a:ext uri="{FF2B5EF4-FFF2-40B4-BE49-F238E27FC236}">
                <a16:creationId xmlns:a16="http://schemas.microsoft.com/office/drawing/2014/main" id="{2DC14E8B-E9C7-4C37-B7B1-9FDB700BA7F7}"/>
              </a:ext>
            </a:extLst>
          </p:cNvPr>
          <p:cNvSpPr txBox="1">
            <a:spLocks/>
          </p:cNvSpPr>
          <p:nvPr/>
        </p:nvSpPr>
        <p:spPr>
          <a:xfrm>
            <a:off x="2441590" y="1859300"/>
            <a:ext cx="7323021" cy="70321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March 2022</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pic>
        <p:nvPicPr>
          <p:cNvPr id="20" name="Picture 19" descr="Icon&#10;&#10;Description automatically generated">
            <a:extLst>
              <a:ext uri="{FF2B5EF4-FFF2-40B4-BE49-F238E27FC236}">
                <a16:creationId xmlns:a16="http://schemas.microsoft.com/office/drawing/2014/main" id="{F3E9ACCB-E721-4080-BDC4-4BE2969FE4FF}"/>
              </a:ext>
            </a:extLst>
          </p:cNvPr>
          <p:cNvPicPr>
            <a:picLocks noChangeAspect="1"/>
          </p:cNvPicPr>
          <p:nvPr/>
        </p:nvPicPr>
        <p:blipFill rotWithShape="1">
          <a:blip r:embed="rId6">
            <a:extLst>
              <a:ext uri="{28A0092B-C50C-407E-A947-70E740481C1C}">
                <a14:useLocalDpi xmlns:a14="http://schemas.microsoft.com/office/drawing/2010/main" val="0"/>
              </a:ext>
            </a:extLst>
          </a:blip>
          <a:srcRect l="7137" t="7169" r="7166" b="6928"/>
          <a:stretch/>
        </p:blipFill>
        <p:spPr>
          <a:xfrm>
            <a:off x="230616" y="1077195"/>
            <a:ext cx="754205" cy="756000"/>
          </a:xfrm>
          <a:prstGeom prst="ellipse">
            <a:avLst/>
          </a:prstGeom>
        </p:spPr>
      </p:pic>
      <p:sp>
        <p:nvSpPr>
          <p:cNvPr id="21" name="Rectangle: Rounded Corners 20">
            <a:hlinkClick r:id="" action="ppaction://noaction" highlightClick="1"/>
            <a:extLst>
              <a:ext uri="{FF2B5EF4-FFF2-40B4-BE49-F238E27FC236}">
                <a16:creationId xmlns:a16="http://schemas.microsoft.com/office/drawing/2014/main" id="{B1B20C94-A000-4683-80F5-8C1C1F9C9AE0}"/>
              </a:ext>
            </a:extLst>
          </p:cNvPr>
          <p:cNvSpPr/>
          <p:nvPr/>
        </p:nvSpPr>
        <p:spPr>
          <a:xfrm>
            <a:off x="1053723" y="1902483"/>
            <a:ext cx="10065867" cy="720000"/>
          </a:xfrm>
          <a:prstGeom prst="roundRect">
            <a:avLst>
              <a:gd name="adj" fmla="val 30718"/>
            </a:avLst>
          </a:prstGeom>
          <a:solidFill>
            <a:schemeClr val="bg1"/>
          </a:solidFill>
          <a:ln w="38100">
            <a:solidFill>
              <a:srgbClr val="00B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RIS-7016-INS Issue 2 – Interface between Station platforms , Track, Trains and Buffer Stops</a:t>
            </a:r>
          </a:p>
        </p:txBody>
      </p:sp>
      <p:pic>
        <p:nvPicPr>
          <p:cNvPr id="22" name="Picture 21" descr="Icon&#10;&#10;Description automatically generated">
            <a:extLst>
              <a:ext uri="{FF2B5EF4-FFF2-40B4-BE49-F238E27FC236}">
                <a16:creationId xmlns:a16="http://schemas.microsoft.com/office/drawing/2014/main" id="{9A51629E-973F-401D-AFC4-5DE6FE6D29FA}"/>
              </a:ext>
            </a:extLst>
          </p:cNvPr>
          <p:cNvPicPr>
            <a:picLocks noChangeAspect="1"/>
          </p:cNvPicPr>
          <p:nvPr/>
        </p:nvPicPr>
        <p:blipFill rotWithShape="1">
          <a:blip r:embed="rId6">
            <a:extLst>
              <a:ext uri="{28A0092B-C50C-407E-A947-70E740481C1C}">
                <a14:useLocalDpi xmlns:a14="http://schemas.microsoft.com/office/drawing/2010/main" val="0"/>
              </a:ext>
            </a:extLst>
          </a:blip>
          <a:srcRect l="7137" t="7169" r="7166" b="6928"/>
          <a:stretch/>
        </p:blipFill>
        <p:spPr>
          <a:xfrm>
            <a:off x="230616" y="1899483"/>
            <a:ext cx="754205" cy="756000"/>
          </a:xfrm>
          <a:prstGeom prst="ellipse">
            <a:avLst/>
          </a:prstGeom>
        </p:spPr>
      </p:pic>
      <p:sp>
        <p:nvSpPr>
          <p:cNvPr id="27" name="Rectangle: Rounded Corners 26">
            <a:hlinkClick r:id="" action="ppaction://noaction" highlightClick="1"/>
            <a:extLst>
              <a:ext uri="{FF2B5EF4-FFF2-40B4-BE49-F238E27FC236}">
                <a16:creationId xmlns:a16="http://schemas.microsoft.com/office/drawing/2014/main" id="{4AE96F9F-D0D9-4630-9D16-E6AC7A0AC649}"/>
              </a:ext>
            </a:extLst>
          </p:cNvPr>
          <p:cNvSpPr/>
          <p:nvPr/>
        </p:nvSpPr>
        <p:spPr>
          <a:xfrm>
            <a:off x="1053723" y="2727771"/>
            <a:ext cx="10065867" cy="720000"/>
          </a:xfrm>
          <a:prstGeom prst="roundRect">
            <a:avLst>
              <a:gd name="adj" fmla="val 30718"/>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2154238" algn="l"/>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RIS-8273-RST Issue 1 – 	Assessment of Compatibility of Rolling Stock and Infrastructure – Gauging and 	Stepping distances </a:t>
            </a:r>
          </a:p>
        </p:txBody>
      </p:sp>
      <p:pic>
        <p:nvPicPr>
          <p:cNvPr id="38" name="Picture 37" descr="Icon&#10;&#10;Description automatically generated">
            <a:extLst>
              <a:ext uri="{FF2B5EF4-FFF2-40B4-BE49-F238E27FC236}">
                <a16:creationId xmlns:a16="http://schemas.microsoft.com/office/drawing/2014/main" id="{BCCFC46F-D712-4F6D-A45D-D6E42CE23042}"/>
              </a:ext>
            </a:extLst>
          </p:cNvPr>
          <p:cNvPicPr>
            <a:picLocks noChangeAspect="1"/>
          </p:cNvPicPr>
          <p:nvPr/>
        </p:nvPicPr>
        <p:blipFill rotWithShape="1">
          <a:blip r:embed="rId3">
            <a:extLst>
              <a:ext uri="{28A0092B-C50C-407E-A947-70E740481C1C}">
                <a14:useLocalDpi xmlns:a14="http://schemas.microsoft.com/office/drawing/2010/main" val="0"/>
              </a:ext>
            </a:extLst>
          </a:blip>
          <a:srcRect l="7050" t="7170" r="7183" b="6974"/>
          <a:stretch/>
        </p:blipFill>
        <p:spPr>
          <a:xfrm>
            <a:off x="230111" y="3544059"/>
            <a:ext cx="755214" cy="756000"/>
          </a:xfrm>
          <a:prstGeom prst="ellipse">
            <a:avLst/>
          </a:prstGeom>
        </p:spPr>
      </p:pic>
      <p:sp>
        <p:nvSpPr>
          <p:cNvPr id="39" name="Rectangle: Rounded Corners 38">
            <a:hlinkClick r:id="" action="ppaction://noaction" highlightClick="1"/>
            <a:extLst>
              <a:ext uri="{FF2B5EF4-FFF2-40B4-BE49-F238E27FC236}">
                <a16:creationId xmlns:a16="http://schemas.microsoft.com/office/drawing/2014/main" id="{015C241E-5685-4C17-BA5F-053C41C6B1F6}"/>
              </a:ext>
            </a:extLst>
          </p:cNvPr>
          <p:cNvSpPr/>
          <p:nvPr/>
        </p:nvSpPr>
        <p:spPr>
          <a:xfrm>
            <a:off x="1053723" y="3553059"/>
            <a:ext cx="10065867" cy="720000"/>
          </a:xfrm>
          <a:prstGeom prst="roundRect">
            <a:avLst>
              <a:gd name="adj" fmla="val 30718"/>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GMRT2173 Issue 4 – Size of vehicles and Position of Equipment  </a:t>
            </a:r>
          </a:p>
        </p:txBody>
      </p:sp>
      <p:pic>
        <p:nvPicPr>
          <p:cNvPr id="40" name="Picture 39" descr="Icon&#10;&#10;Description automatically generated">
            <a:extLst>
              <a:ext uri="{FF2B5EF4-FFF2-40B4-BE49-F238E27FC236}">
                <a16:creationId xmlns:a16="http://schemas.microsoft.com/office/drawing/2014/main" id="{6AD11A6B-0AD4-4EEC-8F45-045935BC6CB8}"/>
              </a:ext>
            </a:extLst>
          </p:cNvPr>
          <p:cNvPicPr>
            <a:picLocks noChangeAspect="1"/>
          </p:cNvPicPr>
          <p:nvPr/>
        </p:nvPicPr>
        <p:blipFill rotWithShape="1">
          <a:blip r:embed="rId3">
            <a:extLst>
              <a:ext uri="{28A0092B-C50C-407E-A947-70E740481C1C}">
                <a14:useLocalDpi xmlns:a14="http://schemas.microsoft.com/office/drawing/2010/main" val="0"/>
              </a:ext>
            </a:extLst>
          </a:blip>
          <a:srcRect l="7050" t="7170" r="7183" b="6974"/>
          <a:stretch/>
        </p:blipFill>
        <p:spPr>
          <a:xfrm>
            <a:off x="230111" y="4366347"/>
            <a:ext cx="755214" cy="756000"/>
          </a:xfrm>
          <a:prstGeom prst="ellipse">
            <a:avLst/>
          </a:prstGeom>
        </p:spPr>
      </p:pic>
      <p:sp>
        <p:nvSpPr>
          <p:cNvPr id="41" name="Rectangle: Rounded Corners 40">
            <a:hlinkClick r:id="" action="ppaction://noaction" highlightClick="1"/>
            <a:extLst>
              <a:ext uri="{FF2B5EF4-FFF2-40B4-BE49-F238E27FC236}">
                <a16:creationId xmlns:a16="http://schemas.microsoft.com/office/drawing/2014/main" id="{E27DC49F-062F-46A7-82E2-9327A495E82F}"/>
              </a:ext>
            </a:extLst>
          </p:cNvPr>
          <p:cNvSpPr/>
          <p:nvPr/>
        </p:nvSpPr>
        <p:spPr>
          <a:xfrm>
            <a:off x="1053723" y="4378347"/>
            <a:ext cx="10065867" cy="720000"/>
          </a:xfrm>
          <a:prstGeom prst="roundRect">
            <a:avLst>
              <a:gd name="adj" fmla="val 30718"/>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RIS-2773-RST Issue 2 – Format and method for defining  vehicle gauging data</a:t>
            </a:r>
          </a:p>
        </p:txBody>
      </p:sp>
      <p:pic>
        <p:nvPicPr>
          <p:cNvPr id="44" name="Picture 43" descr="Icon&#10;&#10;Description automatically generated">
            <a:extLst>
              <a:ext uri="{FF2B5EF4-FFF2-40B4-BE49-F238E27FC236}">
                <a16:creationId xmlns:a16="http://schemas.microsoft.com/office/drawing/2014/main" id="{8E685A52-8A00-4273-89F6-EB292C7D0FFD}"/>
              </a:ext>
            </a:extLst>
          </p:cNvPr>
          <p:cNvPicPr>
            <a:picLocks noChangeAspect="1"/>
          </p:cNvPicPr>
          <p:nvPr/>
        </p:nvPicPr>
        <p:blipFill rotWithShape="1">
          <a:blip r:embed="rId3">
            <a:extLst>
              <a:ext uri="{28A0092B-C50C-407E-A947-70E740481C1C}">
                <a14:useLocalDpi xmlns:a14="http://schemas.microsoft.com/office/drawing/2010/main" val="0"/>
              </a:ext>
            </a:extLst>
          </a:blip>
          <a:srcRect l="7050" t="7170" r="7183" b="6974"/>
          <a:stretch/>
        </p:blipFill>
        <p:spPr>
          <a:xfrm>
            <a:off x="230111" y="5188635"/>
            <a:ext cx="755214" cy="756000"/>
          </a:xfrm>
          <a:prstGeom prst="ellipse">
            <a:avLst/>
          </a:prstGeom>
        </p:spPr>
      </p:pic>
      <p:sp>
        <p:nvSpPr>
          <p:cNvPr id="45" name="Rectangle: Rounded Corners 44">
            <a:hlinkClick r:id="" action="ppaction://noaction" highlightClick="1"/>
            <a:extLst>
              <a:ext uri="{FF2B5EF4-FFF2-40B4-BE49-F238E27FC236}">
                <a16:creationId xmlns:a16="http://schemas.microsoft.com/office/drawing/2014/main" id="{BF53A04D-E460-4162-B97A-750BF717AA11}"/>
              </a:ext>
            </a:extLst>
          </p:cNvPr>
          <p:cNvSpPr/>
          <p:nvPr/>
        </p:nvSpPr>
        <p:spPr>
          <a:xfrm>
            <a:off x="1053723" y="5203635"/>
            <a:ext cx="10065867" cy="720000"/>
          </a:xfrm>
          <a:prstGeom prst="roundRect">
            <a:avLst>
              <a:gd name="adj" fmla="val 30718"/>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GERT8273 Issue 1 (Withdrawal) – Assessment of compatibility of rolling stock and infrastructure – Gauging and stepping distances </a:t>
            </a:r>
          </a:p>
        </p:txBody>
      </p:sp>
      <p:sp>
        <p:nvSpPr>
          <p:cNvPr id="46" name="Rectangle: Rounded Corners 45">
            <a:hlinkClick r:id="" action="ppaction://noaction" highlightClick="1"/>
            <a:extLst>
              <a:ext uri="{FF2B5EF4-FFF2-40B4-BE49-F238E27FC236}">
                <a16:creationId xmlns:a16="http://schemas.microsoft.com/office/drawing/2014/main" id="{25970F20-744D-41D0-A1C3-554570641542}"/>
              </a:ext>
            </a:extLst>
          </p:cNvPr>
          <p:cNvSpPr/>
          <p:nvPr/>
        </p:nvSpPr>
        <p:spPr>
          <a:xfrm>
            <a:off x="1053723" y="6028922"/>
            <a:ext cx="10065867" cy="720000"/>
          </a:xfrm>
          <a:prstGeom prst="roundRect">
            <a:avLst>
              <a:gd name="adj" fmla="val 30718"/>
            </a:avLst>
          </a:prstGeom>
          <a:solidFill>
            <a:schemeClr val="bg1"/>
          </a:solidFill>
          <a:ln w="38100">
            <a:solidFill>
              <a:srgbClr val="006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GMGN2571  Issue 2 Storage and Recommissioning of Rail Vehicles</a:t>
            </a:r>
          </a:p>
        </p:txBody>
      </p:sp>
      <p:pic>
        <p:nvPicPr>
          <p:cNvPr id="47" name="Picture 46" descr="Icon&#10;&#10;Description automatically generated">
            <a:extLst>
              <a:ext uri="{FF2B5EF4-FFF2-40B4-BE49-F238E27FC236}">
                <a16:creationId xmlns:a16="http://schemas.microsoft.com/office/drawing/2014/main" id="{F69E7BBA-7D48-40B4-8BB2-EAC025F5B8E7}"/>
              </a:ext>
            </a:extLst>
          </p:cNvPr>
          <p:cNvPicPr>
            <a:picLocks noChangeAspect="1"/>
          </p:cNvPicPr>
          <p:nvPr/>
        </p:nvPicPr>
        <p:blipFill rotWithShape="1">
          <a:blip r:embed="rId3">
            <a:extLst>
              <a:ext uri="{28A0092B-C50C-407E-A947-70E740481C1C}">
                <a14:useLocalDpi xmlns:a14="http://schemas.microsoft.com/office/drawing/2010/main" val="0"/>
              </a:ext>
            </a:extLst>
          </a:blip>
          <a:srcRect l="7050" t="7170" r="7183" b="6974"/>
          <a:stretch/>
        </p:blipFill>
        <p:spPr>
          <a:xfrm>
            <a:off x="230111" y="6010922"/>
            <a:ext cx="755214" cy="756000"/>
          </a:xfrm>
          <a:prstGeom prst="ellipse">
            <a:avLst/>
          </a:prstGeom>
        </p:spPr>
      </p:pic>
    </p:spTree>
    <p:extLst>
      <p:ext uri="{BB962C8B-B14F-4D97-AF65-F5344CB8AC3E}">
        <p14:creationId xmlns:p14="http://schemas.microsoft.com/office/powerpoint/2010/main" val="139894950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sp>
        <p:nvSpPr>
          <p:cNvPr id="19" name="Rectangle: Rounded Corners 18">
            <a:hlinkClick r:id="" action="ppaction://noaction" highlightClick="1"/>
            <a:extLst>
              <a:ext uri="{FF2B5EF4-FFF2-40B4-BE49-F238E27FC236}">
                <a16:creationId xmlns:a16="http://schemas.microsoft.com/office/drawing/2014/main" id="{9DFE6F2B-1AF1-41E3-8EFE-0F2748706EC4}"/>
              </a:ext>
            </a:extLst>
          </p:cNvPr>
          <p:cNvSpPr/>
          <p:nvPr/>
        </p:nvSpPr>
        <p:spPr>
          <a:xfrm>
            <a:off x="1053723" y="1077195"/>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2601913" algn="l"/>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GERT8000‐TW5 Issue 11 ‐ 	Preparation and movement of trains: Defective or isolated vehicles and 	on‐train equipment</a:t>
            </a:r>
          </a:p>
        </p:txBody>
      </p:sp>
      <p:sp>
        <p:nvSpPr>
          <p:cNvPr id="24" name="Rectangle: Rounded Corners 23">
            <a:hlinkClick r:id="" action="ppaction://noaction" highlightClick="1"/>
            <a:extLst>
              <a:ext uri="{FF2B5EF4-FFF2-40B4-BE49-F238E27FC236}">
                <a16:creationId xmlns:a16="http://schemas.microsoft.com/office/drawing/2014/main" id="{BBAABB37-E49A-43F3-BE7F-B9F4EE726C5B}"/>
              </a:ext>
            </a:extLst>
          </p:cNvPr>
          <p:cNvSpPr/>
          <p:nvPr/>
        </p:nvSpPr>
        <p:spPr>
          <a:xfrm>
            <a:off x="1063248" y="2734576"/>
            <a:ext cx="10065867" cy="720000"/>
          </a:xfrm>
          <a:prstGeom prst="roundRect">
            <a:avLst>
              <a:gd name="adj" fmla="val 30718"/>
            </a:avLst>
          </a:prstGeom>
          <a:solidFill>
            <a:schemeClr val="bg1"/>
          </a:solidFill>
          <a:ln w="381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41550" marR="0" lvl="0" indent="-224155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RIS‐0745‐CCS Issue 1 ‐ 	Client safety assurance of high integrity software based systems for railway applications</a:t>
            </a:r>
          </a:p>
        </p:txBody>
      </p:sp>
      <p:sp>
        <p:nvSpPr>
          <p:cNvPr id="15" name="Title 1">
            <a:extLst>
              <a:ext uri="{FF2B5EF4-FFF2-40B4-BE49-F238E27FC236}">
                <a16:creationId xmlns:a16="http://schemas.microsoft.com/office/drawing/2014/main" id="{3CB14708-891B-4DDF-A14C-736BF405E8A6}"/>
              </a:ext>
            </a:extLst>
          </p:cNvPr>
          <p:cNvSpPr txBox="1">
            <a:spLocks/>
          </p:cNvSpPr>
          <p:nvPr/>
        </p:nvSpPr>
        <p:spPr>
          <a:xfrm>
            <a:off x="2434489" y="-634"/>
            <a:ext cx="7323021" cy="70321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lvl="0" algn="ctr">
              <a:defRPr/>
            </a:pPr>
            <a:r>
              <a:rPr lang="en-GB" sz="2400" spc="-50" dirty="0">
                <a:solidFill>
                  <a:schemeClr val="tx1"/>
                </a:solidFill>
                <a:latin typeface="Calibri" panose="020F0502020204030204"/>
              </a:rPr>
              <a:t>Standards currently being drafted and due for consultation </a:t>
            </a:r>
          </a:p>
        </p:txBody>
      </p:sp>
      <p:sp>
        <p:nvSpPr>
          <p:cNvPr id="32" name="Title 1">
            <a:extLst>
              <a:ext uri="{FF2B5EF4-FFF2-40B4-BE49-F238E27FC236}">
                <a16:creationId xmlns:a16="http://schemas.microsoft.com/office/drawing/2014/main" id="{C1697519-2A00-438C-8859-E5C7800498D4}"/>
              </a:ext>
            </a:extLst>
          </p:cNvPr>
          <p:cNvSpPr txBox="1">
            <a:spLocks/>
          </p:cNvSpPr>
          <p:nvPr/>
        </p:nvSpPr>
        <p:spPr>
          <a:xfrm>
            <a:off x="2450933" y="536514"/>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March 2022</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sp>
        <p:nvSpPr>
          <p:cNvPr id="34" name="Arrow: Down 33">
            <a:hlinkClick r:id="" action="ppaction://hlinkshowjump?jump=nextslide" highlightClick="1"/>
            <a:extLst>
              <a:ext uri="{FF2B5EF4-FFF2-40B4-BE49-F238E27FC236}">
                <a16:creationId xmlns:a16="http://schemas.microsoft.com/office/drawing/2014/main" id="{834F7452-9B9C-4BFD-B5C9-B17AE9CEF21D}"/>
              </a:ext>
            </a:extLst>
          </p:cNvPr>
          <p:cNvSpPr/>
          <p:nvPr/>
        </p:nvSpPr>
        <p:spPr>
          <a:xfrm>
            <a:off x="5586132" y="6116909"/>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le 1">
            <a:extLst>
              <a:ext uri="{FF2B5EF4-FFF2-40B4-BE49-F238E27FC236}">
                <a16:creationId xmlns:a16="http://schemas.microsoft.com/office/drawing/2014/main" id="{C037EC27-E03E-4676-9728-CE7F15713892}"/>
              </a:ext>
            </a:extLst>
          </p:cNvPr>
          <p:cNvSpPr txBox="1">
            <a:spLocks/>
          </p:cNvSpPr>
          <p:nvPr/>
        </p:nvSpPr>
        <p:spPr>
          <a:xfrm>
            <a:off x="5289333" y="5789215"/>
            <a:ext cx="1652626" cy="288843"/>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schemeClr val="tx1"/>
                </a:solidFill>
                <a:effectLst/>
                <a:uLnTx/>
                <a:uFillTx/>
                <a:latin typeface="Calibri"/>
                <a:ea typeface="+mj-ea"/>
                <a:cs typeface="+mj-cs"/>
              </a:rPr>
              <a:t>More Standards </a:t>
            </a:r>
            <a:endParaRPr kumimoji="0" lang="en-GB" sz="1800" b="0" i="1" u="none" strike="noStrike" kern="1200" cap="none" spc="0" normalizeH="0" baseline="0" noProof="0" dirty="0">
              <a:ln>
                <a:noFill/>
              </a:ln>
              <a:solidFill>
                <a:schemeClr val="tx1"/>
              </a:solidFill>
              <a:effectLst/>
              <a:uLnTx/>
              <a:uFillTx/>
              <a:latin typeface="Calibri"/>
              <a:ea typeface="+mj-ea"/>
              <a:cs typeface="+mj-cs"/>
            </a:endParaRPr>
          </a:p>
        </p:txBody>
      </p:sp>
      <p:sp>
        <p:nvSpPr>
          <p:cNvPr id="27" name="Rectangle: Rounded Corners 26">
            <a:hlinkClick r:id="" action="ppaction://noaction" highlightClick="1"/>
            <a:extLst>
              <a:ext uri="{FF2B5EF4-FFF2-40B4-BE49-F238E27FC236}">
                <a16:creationId xmlns:a16="http://schemas.microsoft.com/office/drawing/2014/main" id="{C6BC4166-2977-402E-8C55-DBFBC33BE3F3}"/>
              </a:ext>
            </a:extLst>
          </p:cNvPr>
          <p:cNvSpPr/>
          <p:nvPr/>
        </p:nvSpPr>
        <p:spPr>
          <a:xfrm>
            <a:off x="1053723" y="1906726"/>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RIS‐3437‐TOM Issue 3 ‐ Defective On‐Train Equipment</a:t>
            </a:r>
          </a:p>
        </p:txBody>
      </p:sp>
      <p:pic>
        <p:nvPicPr>
          <p:cNvPr id="37" name="Picture 36" descr="Icon&#10;&#10;Description automatically generated">
            <a:extLst>
              <a:ext uri="{FF2B5EF4-FFF2-40B4-BE49-F238E27FC236}">
                <a16:creationId xmlns:a16="http://schemas.microsoft.com/office/drawing/2014/main" id="{C1C3A797-8E51-4877-B5B7-5FCC35C04C11}"/>
              </a:ext>
            </a:extLst>
          </p:cNvPr>
          <p:cNvPicPr>
            <a:picLocks noChangeAspect="1"/>
          </p:cNvPicPr>
          <p:nvPr/>
        </p:nvPicPr>
        <p:blipFill rotWithShape="1">
          <a:blip r:embed="rId5">
            <a:extLst>
              <a:ext uri="{28A0092B-C50C-407E-A947-70E740481C1C}">
                <a14:useLocalDpi xmlns:a14="http://schemas.microsoft.com/office/drawing/2010/main" val="0"/>
              </a:ext>
            </a:extLst>
          </a:blip>
          <a:srcRect l="6907" t="6800" r="6784" b="6642"/>
          <a:stretch/>
        </p:blipFill>
        <p:spPr>
          <a:xfrm>
            <a:off x="200507" y="1077195"/>
            <a:ext cx="753827" cy="756000"/>
          </a:xfrm>
          <a:prstGeom prst="ellipse">
            <a:avLst/>
          </a:prstGeom>
        </p:spPr>
      </p:pic>
      <p:pic>
        <p:nvPicPr>
          <p:cNvPr id="39" name="Picture 38">
            <a:hlinkClick r:id="rId6"/>
            <a:extLst>
              <a:ext uri="{FF2B5EF4-FFF2-40B4-BE49-F238E27FC236}">
                <a16:creationId xmlns:a16="http://schemas.microsoft.com/office/drawing/2014/main" id="{A29263BA-BC9B-45B0-B401-79718A33A880}"/>
              </a:ext>
            </a:extLst>
          </p:cNvPr>
          <p:cNvPicPr>
            <a:picLocks noChangeAspect="1"/>
          </p:cNvPicPr>
          <p:nvPr/>
        </p:nvPicPr>
        <p:blipFill>
          <a:blip r:embed="rId7"/>
          <a:stretch>
            <a:fillRect/>
          </a:stretch>
        </p:blipFill>
        <p:spPr>
          <a:xfrm>
            <a:off x="201625" y="5969828"/>
            <a:ext cx="755970" cy="755970"/>
          </a:xfrm>
          <a:prstGeom prst="rect">
            <a:avLst/>
          </a:prstGeom>
        </p:spPr>
      </p:pic>
      <p:sp>
        <p:nvSpPr>
          <p:cNvPr id="40" name="Title 1">
            <a:extLst>
              <a:ext uri="{FF2B5EF4-FFF2-40B4-BE49-F238E27FC236}">
                <a16:creationId xmlns:a16="http://schemas.microsoft.com/office/drawing/2014/main" id="{2B9EAF16-A67A-418E-B2F0-425CE86FD462}"/>
              </a:ext>
            </a:extLst>
          </p:cNvPr>
          <p:cNvSpPr txBox="1">
            <a:spLocks/>
          </p:cNvSpPr>
          <p:nvPr/>
        </p:nvSpPr>
        <p:spPr>
          <a:xfrm>
            <a:off x="1063064" y="6045708"/>
            <a:ext cx="3067501"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Link to the standards consultation page on the RSSB website </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pic>
        <p:nvPicPr>
          <p:cNvPr id="23" name="Picture 22" descr="Icon&#10;&#10;Description automatically generated">
            <a:extLst>
              <a:ext uri="{FF2B5EF4-FFF2-40B4-BE49-F238E27FC236}">
                <a16:creationId xmlns:a16="http://schemas.microsoft.com/office/drawing/2014/main" id="{1021A0D8-FDCE-40A5-8140-D45E2376D87E}"/>
              </a:ext>
            </a:extLst>
          </p:cNvPr>
          <p:cNvPicPr>
            <a:picLocks noChangeAspect="1"/>
          </p:cNvPicPr>
          <p:nvPr/>
        </p:nvPicPr>
        <p:blipFill rotWithShape="1">
          <a:blip r:embed="rId5">
            <a:extLst>
              <a:ext uri="{28A0092B-C50C-407E-A947-70E740481C1C}">
                <a14:useLocalDpi xmlns:a14="http://schemas.microsoft.com/office/drawing/2010/main" val="0"/>
              </a:ext>
            </a:extLst>
          </a:blip>
          <a:srcRect l="6907" t="6800" r="6784" b="6642"/>
          <a:stretch/>
        </p:blipFill>
        <p:spPr>
          <a:xfrm>
            <a:off x="200507" y="1906726"/>
            <a:ext cx="753827" cy="756000"/>
          </a:xfrm>
          <a:prstGeom prst="ellipse">
            <a:avLst/>
          </a:prstGeom>
        </p:spPr>
      </p:pic>
      <p:pic>
        <p:nvPicPr>
          <p:cNvPr id="28" name="Picture 27" descr="Icon&#10;&#10;Description automatically generated">
            <a:extLst>
              <a:ext uri="{FF2B5EF4-FFF2-40B4-BE49-F238E27FC236}">
                <a16:creationId xmlns:a16="http://schemas.microsoft.com/office/drawing/2014/main" id="{6D61E037-4163-42D9-9F8A-D89E2B9E2D09}"/>
              </a:ext>
            </a:extLst>
          </p:cNvPr>
          <p:cNvPicPr>
            <a:picLocks noChangeAspect="1"/>
          </p:cNvPicPr>
          <p:nvPr/>
        </p:nvPicPr>
        <p:blipFill rotWithShape="1">
          <a:blip r:embed="rId8">
            <a:extLst>
              <a:ext uri="{28A0092B-C50C-407E-A947-70E740481C1C}">
                <a14:useLocalDpi xmlns:a14="http://schemas.microsoft.com/office/drawing/2010/main" val="0"/>
              </a:ext>
            </a:extLst>
          </a:blip>
          <a:srcRect l="7119" t="7542" r="7148" b="6974"/>
          <a:stretch/>
        </p:blipFill>
        <p:spPr>
          <a:xfrm>
            <a:off x="198317" y="2698576"/>
            <a:ext cx="758207" cy="756000"/>
          </a:xfrm>
          <a:prstGeom prst="ellipse">
            <a:avLst/>
          </a:prstGeom>
        </p:spPr>
      </p:pic>
      <p:sp>
        <p:nvSpPr>
          <p:cNvPr id="29" name="Title 1">
            <a:extLst>
              <a:ext uri="{FF2B5EF4-FFF2-40B4-BE49-F238E27FC236}">
                <a16:creationId xmlns:a16="http://schemas.microsoft.com/office/drawing/2014/main" id="{9209AE7B-C384-4449-9803-3374077AC624}"/>
              </a:ext>
            </a:extLst>
          </p:cNvPr>
          <p:cNvSpPr txBox="1">
            <a:spLocks/>
          </p:cNvSpPr>
          <p:nvPr/>
        </p:nvSpPr>
        <p:spPr>
          <a:xfrm>
            <a:off x="2425145" y="3762990"/>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April 2022</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sp>
        <p:nvSpPr>
          <p:cNvPr id="30" name="Rectangle: Rounded Corners 29">
            <a:hlinkClick r:id="" action="ppaction://noaction" highlightClick="1"/>
            <a:extLst>
              <a:ext uri="{FF2B5EF4-FFF2-40B4-BE49-F238E27FC236}">
                <a16:creationId xmlns:a16="http://schemas.microsoft.com/office/drawing/2014/main" id="{93B246F7-E455-4C91-95B4-03F5A2E419F1}"/>
              </a:ext>
            </a:extLst>
          </p:cNvPr>
          <p:cNvSpPr/>
          <p:nvPr/>
        </p:nvSpPr>
        <p:spPr>
          <a:xfrm>
            <a:off x="1063248" y="4214284"/>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RIS‐3786‐TOM Issue 1 ‐ Trespass Risk Assessment</a:t>
            </a:r>
          </a:p>
        </p:txBody>
      </p:sp>
      <p:pic>
        <p:nvPicPr>
          <p:cNvPr id="31" name="Picture 30" descr="Icon&#10;&#10;Description automatically generated">
            <a:extLst>
              <a:ext uri="{FF2B5EF4-FFF2-40B4-BE49-F238E27FC236}">
                <a16:creationId xmlns:a16="http://schemas.microsoft.com/office/drawing/2014/main" id="{68D45860-D56E-4FA3-840B-2D0BC482BC41}"/>
              </a:ext>
            </a:extLst>
          </p:cNvPr>
          <p:cNvPicPr>
            <a:picLocks noChangeAspect="1"/>
          </p:cNvPicPr>
          <p:nvPr/>
        </p:nvPicPr>
        <p:blipFill rotWithShape="1">
          <a:blip r:embed="rId5">
            <a:extLst>
              <a:ext uri="{28A0092B-C50C-407E-A947-70E740481C1C}">
                <a14:useLocalDpi xmlns:a14="http://schemas.microsoft.com/office/drawing/2010/main" val="0"/>
              </a:ext>
            </a:extLst>
          </a:blip>
          <a:srcRect l="6907" t="6800" r="6784" b="6642"/>
          <a:stretch/>
        </p:blipFill>
        <p:spPr>
          <a:xfrm>
            <a:off x="200507" y="4214284"/>
            <a:ext cx="753827" cy="756000"/>
          </a:xfrm>
          <a:prstGeom prst="ellipse">
            <a:avLst/>
          </a:prstGeom>
        </p:spPr>
      </p:pic>
      <p:sp>
        <p:nvSpPr>
          <p:cNvPr id="38" name="Rectangle: Rounded Corners 37">
            <a:hlinkClick r:id="" action="ppaction://noaction" highlightClick="1"/>
            <a:extLst>
              <a:ext uri="{FF2B5EF4-FFF2-40B4-BE49-F238E27FC236}">
                <a16:creationId xmlns:a16="http://schemas.microsoft.com/office/drawing/2014/main" id="{77C7E075-6075-449B-A3C1-A0900FF83F1F}"/>
              </a:ext>
            </a:extLst>
          </p:cNvPr>
          <p:cNvSpPr/>
          <p:nvPr/>
        </p:nvSpPr>
        <p:spPr>
          <a:xfrm>
            <a:off x="1072743" y="5051149"/>
            <a:ext cx="10065867" cy="720000"/>
          </a:xfrm>
          <a:prstGeom prst="roundRect">
            <a:avLst>
              <a:gd name="adj" fmla="val 30718"/>
            </a:avLst>
          </a:prstGeom>
          <a:solidFill>
            <a:schemeClr val="bg1"/>
          </a:solidFill>
          <a:ln w="381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RIS‐8072‐CCS Issue 2 ‐ ERTMS National Identities Management</a:t>
            </a:r>
          </a:p>
        </p:txBody>
      </p:sp>
      <p:pic>
        <p:nvPicPr>
          <p:cNvPr id="42" name="Picture 41" descr="Icon&#10;&#10;Description automatically generated">
            <a:extLst>
              <a:ext uri="{FF2B5EF4-FFF2-40B4-BE49-F238E27FC236}">
                <a16:creationId xmlns:a16="http://schemas.microsoft.com/office/drawing/2014/main" id="{E3053155-CECE-4269-BEBC-286A178B255C}"/>
              </a:ext>
            </a:extLst>
          </p:cNvPr>
          <p:cNvPicPr>
            <a:picLocks noChangeAspect="1"/>
          </p:cNvPicPr>
          <p:nvPr/>
        </p:nvPicPr>
        <p:blipFill rotWithShape="1">
          <a:blip r:embed="rId8">
            <a:extLst>
              <a:ext uri="{28A0092B-C50C-407E-A947-70E740481C1C}">
                <a14:useLocalDpi xmlns:a14="http://schemas.microsoft.com/office/drawing/2010/main" val="0"/>
              </a:ext>
            </a:extLst>
          </a:blip>
          <a:srcRect l="7119" t="7542" r="7148" b="6974"/>
          <a:stretch/>
        </p:blipFill>
        <p:spPr>
          <a:xfrm>
            <a:off x="198317" y="5013786"/>
            <a:ext cx="758207" cy="756000"/>
          </a:xfrm>
          <a:prstGeom prst="ellipse">
            <a:avLst/>
          </a:prstGeom>
        </p:spPr>
      </p:pic>
    </p:spTree>
    <p:extLst>
      <p:ext uri="{BB962C8B-B14F-4D97-AF65-F5344CB8AC3E}">
        <p14:creationId xmlns:p14="http://schemas.microsoft.com/office/powerpoint/2010/main" val="207660985"/>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4"/>
          <a:stretch>
            <a:fillRect/>
          </a:stretch>
        </p:blipFill>
        <p:spPr>
          <a:xfrm>
            <a:off x="11290478" y="157163"/>
            <a:ext cx="755970" cy="755970"/>
          </a:xfrm>
          <a:prstGeom prst="rect">
            <a:avLst/>
          </a:prstGeom>
        </p:spPr>
      </p:pic>
      <p:sp>
        <p:nvSpPr>
          <p:cNvPr id="24" name="Rectangle: Rounded Corners 23">
            <a:hlinkClick r:id="" action="ppaction://noaction" highlightClick="1"/>
            <a:extLst>
              <a:ext uri="{FF2B5EF4-FFF2-40B4-BE49-F238E27FC236}">
                <a16:creationId xmlns:a16="http://schemas.microsoft.com/office/drawing/2014/main" id="{BBAABB37-E49A-43F3-BE7F-B9F4EE726C5B}"/>
              </a:ext>
            </a:extLst>
          </p:cNvPr>
          <p:cNvSpPr/>
          <p:nvPr/>
        </p:nvSpPr>
        <p:spPr>
          <a:xfrm>
            <a:off x="1063248" y="1107339"/>
            <a:ext cx="10065867" cy="720000"/>
          </a:xfrm>
          <a:prstGeom prst="roundRect">
            <a:avLst>
              <a:gd name="adj" fmla="val 30718"/>
            </a:avLst>
          </a:prstGeom>
          <a:solidFill>
            <a:schemeClr val="bg1"/>
          </a:solidFill>
          <a:ln w="38100">
            <a:solidFill>
              <a:srgbClr val="00A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7150" marR="0" lvl="0" indent="-259715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RS525 Issue 1 ‐ ERTMS Handbook and Glossary</a:t>
            </a:r>
          </a:p>
        </p:txBody>
      </p:sp>
      <p:sp>
        <p:nvSpPr>
          <p:cNvPr id="15" name="Title 1">
            <a:extLst>
              <a:ext uri="{FF2B5EF4-FFF2-40B4-BE49-F238E27FC236}">
                <a16:creationId xmlns:a16="http://schemas.microsoft.com/office/drawing/2014/main" id="{3CB14708-891B-4DDF-A14C-736BF405E8A6}"/>
              </a:ext>
            </a:extLst>
          </p:cNvPr>
          <p:cNvSpPr txBox="1">
            <a:spLocks/>
          </p:cNvSpPr>
          <p:nvPr/>
        </p:nvSpPr>
        <p:spPr>
          <a:xfrm>
            <a:off x="2434489" y="-634"/>
            <a:ext cx="7323021" cy="70321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lvl="0" algn="ctr">
              <a:defRPr/>
            </a:pPr>
            <a:r>
              <a:rPr lang="en-GB" sz="2400" spc="-50" dirty="0">
                <a:solidFill>
                  <a:schemeClr val="tx1"/>
                </a:solidFill>
                <a:latin typeface="Calibri" panose="020F0502020204030204"/>
              </a:rPr>
              <a:t>Standards currently being drafted and due for consultation </a:t>
            </a:r>
          </a:p>
        </p:txBody>
      </p:sp>
      <p:pic>
        <p:nvPicPr>
          <p:cNvPr id="22" name="Picture 21">
            <a:hlinkClick r:id="rId5"/>
            <a:extLst>
              <a:ext uri="{FF2B5EF4-FFF2-40B4-BE49-F238E27FC236}">
                <a16:creationId xmlns:a16="http://schemas.microsoft.com/office/drawing/2014/main" id="{F8D9F735-8B45-43D0-BA7E-635010B11785}"/>
              </a:ext>
            </a:extLst>
          </p:cNvPr>
          <p:cNvPicPr>
            <a:picLocks noChangeAspect="1"/>
          </p:cNvPicPr>
          <p:nvPr/>
        </p:nvPicPr>
        <p:blipFill>
          <a:blip r:embed="rId6"/>
          <a:stretch>
            <a:fillRect/>
          </a:stretch>
        </p:blipFill>
        <p:spPr>
          <a:xfrm>
            <a:off x="201647" y="5969828"/>
            <a:ext cx="755970" cy="755970"/>
          </a:xfrm>
          <a:prstGeom prst="rect">
            <a:avLst/>
          </a:prstGeom>
        </p:spPr>
      </p:pic>
      <p:sp>
        <p:nvSpPr>
          <p:cNvPr id="25" name="Title 1">
            <a:extLst>
              <a:ext uri="{FF2B5EF4-FFF2-40B4-BE49-F238E27FC236}">
                <a16:creationId xmlns:a16="http://schemas.microsoft.com/office/drawing/2014/main" id="{7EAD6E45-C9DD-4841-8B23-7FD2A49532E8}"/>
              </a:ext>
            </a:extLst>
          </p:cNvPr>
          <p:cNvSpPr txBox="1">
            <a:spLocks/>
          </p:cNvSpPr>
          <p:nvPr/>
        </p:nvSpPr>
        <p:spPr>
          <a:xfrm>
            <a:off x="1063064" y="6045708"/>
            <a:ext cx="3067501"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Link to the standards consultation page on the RSSB website </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
        <p:nvSpPr>
          <p:cNvPr id="18" name="Title 1">
            <a:extLst>
              <a:ext uri="{FF2B5EF4-FFF2-40B4-BE49-F238E27FC236}">
                <a16:creationId xmlns:a16="http://schemas.microsoft.com/office/drawing/2014/main" id="{F8A58878-48FB-47AB-A795-9F6CA6F19D6A}"/>
              </a:ext>
            </a:extLst>
          </p:cNvPr>
          <p:cNvSpPr txBox="1">
            <a:spLocks/>
          </p:cNvSpPr>
          <p:nvPr/>
        </p:nvSpPr>
        <p:spPr>
          <a:xfrm>
            <a:off x="2450933" y="566658"/>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April 2022 continued</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pic>
        <p:nvPicPr>
          <p:cNvPr id="26" name="Picture 25" descr="Icon&#10;&#10;Description automatically generated">
            <a:extLst>
              <a:ext uri="{FF2B5EF4-FFF2-40B4-BE49-F238E27FC236}">
                <a16:creationId xmlns:a16="http://schemas.microsoft.com/office/drawing/2014/main" id="{16184DA8-1646-4496-86F4-660432B935A3}"/>
              </a:ext>
            </a:extLst>
          </p:cNvPr>
          <p:cNvPicPr>
            <a:picLocks noChangeAspect="1"/>
          </p:cNvPicPr>
          <p:nvPr/>
        </p:nvPicPr>
        <p:blipFill rotWithShape="1">
          <a:blip r:embed="rId7">
            <a:extLst>
              <a:ext uri="{28A0092B-C50C-407E-A947-70E740481C1C}">
                <a14:useLocalDpi xmlns:a14="http://schemas.microsoft.com/office/drawing/2010/main" val="0"/>
              </a:ext>
            </a:extLst>
          </a:blip>
          <a:srcRect l="6907" t="6800" r="6784" b="6642"/>
          <a:stretch/>
        </p:blipFill>
        <p:spPr>
          <a:xfrm>
            <a:off x="201625" y="1089339"/>
            <a:ext cx="753827" cy="756000"/>
          </a:xfrm>
          <a:prstGeom prst="ellipse">
            <a:avLst/>
          </a:prstGeom>
        </p:spPr>
      </p:pic>
      <p:sp>
        <p:nvSpPr>
          <p:cNvPr id="30" name="Rectangle: Rounded Corners 29">
            <a:hlinkClick r:id="" action="ppaction://noaction" highlightClick="1"/>
            <a:extLst>
              <a:ext uri="{FF2B5EF4-FFF2-40B4-BE49-F238E27FC236}">
                <a16:creationId xmlns:a16="http://schemas.microsoft.com/office/drawing/2014/main" id="{9FE75E7B-BE46-43B1-9BC5-1C6CD3F17A29}"/>
              </a:ext>
            </a:extLst>
          </p:cNvPr>
          <p:cNvSpPr/>
          <p:nvPr/>
        </p:nvSpPr>
        <p:spPr>
          <a:xfrm>
            <a:off x="1072743" y="2087301"/>
            <a:ext cx="10065867" cy="720000"/>
          </a:xfrm>
          <a:prstGeom prst="roundRect">
            <a:avLst>
              <a:gd name="adj" fmla="val 30718"/>
            </a:avLst>
          </a:prstGeom>
          <a:solidFill>
            <a:schemeClr val="bg1"/>
          </a:solidFill>
          <a:ln w="381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RIS‐0799‐CCS Issue 1 ‐ ERTMS/ETCS Baseline 3 Onboard Subsystem Requirements</a:t>
            </a:r>
          </a:p>
        </p:txBody>
      </p:sp>
      <p:pic>
        <p:nvPicPr>
          <p:cNvPr id="31" name="Picture 30" descr="Icon&#10;&#10;Description automatically generated">
            <a:extLst>
              <a:ext uri="{FF2B5EF4-FFF2-40B4-BE49-F238E27FC236}">
                <a16:creationId xmlns:a16="http://schemas.microsoft.com/office/drawing/2014/main" id="{F56101B2-403B-425F-941A-3769F1707C1A}"/>
              </a:ext>
            </a:extLst>
          </p:cNvPr>
          <p:cNvPicPr>
            <a:picLocks noChangeAspect="1"/>
          </p:cNvPicPr>
          <p:nvPr/>
        </p:nvPicPr>
        <p:blipFill rotWithShape="1">
          <a:blip r:embed="rId8">
            <a:extLst>
              <a:ext uri="{28A0092B-C50C-407E-A947-70E740481C1C}">
                <a14:useLocalDpi xmlns:a14="http://schemas.microsoft.com/office/drawing/2010/main" val="0"/>
              </a:ext>
            </a:extLst>
          </a:blip>
          <a:srcRect l="7119" t="7542" r="7148" b="6974"/>
          <a:stretch/>
        </p:blipFill>
        <p:spPr>
          <a:xfrm>
            <a:off x="201625" y="2063301"/>
            <a:ext cx="758207" cy="756000"/>
          </a:xfrm>
          <a:prstGeom prst="ellipse">
            <a:avLst/>
          </a:prstGeom>
        </p:spPr>
      </p:pic>
      <p:sp>
        <p:nvSpPr>
          <p:cNvPr id="36" name="Rectangle: Rounded Corners 35">
            <a:hlinkClick r:id="" action="ppaction://noaction" highlightClick="1"/>
            <a:extLst>
              <a:ext uri="{FF2B5EF4-FFF2-40B4-BE49-F238E27FC236}">
                <a16:creationId xmlns:a16="http://schemas.microsoft.com/office/drawing/2014/main" id="{B9F9DA87-E271-4E96-BCA4-76128888512E}"/>
              </a:ext>
            </a:extLst>
          </p:cNvPr>
          <p:cNvSpPr/>
          <p:nvPr/>
        </p:nvSpPr>
        <p:spPr>
          <a:xfrm>
            <a:off x="1072743" y="3067263"/>
            <a:ext cx="10065867" cy="720000"/>
          </a:xfrm>
          <a:prstGeom prst="roundRect">
            <a:avLst>
              <a:gd name="adj" fmla="val 30718"/>
            </a:avLst>
          </a:prstGeom>
          <a:solidFill>
            <a:schemeClr val="bg1"/>
          </a:solidFill>
          <a:ln w="381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RIS‐0797‐CCS Issue 1 (withdraw) ‐ ERTMS/ETCS Baseline 3 Onboard Subsystem Requirements: Retrofit</a:t>
            </a:r>
          </a:p>
        </p:txBody>
      </p:sp>
      <p:pic>
        <p:nvPicPr>
          <p:cNvPr id="37" name="Picture 36" descr="Icon&#10;&#10;Description automatically generated">
            <a:extLst>
              <a:ext uri="{FF2B5EF4-FFF2-40B4-BE49-F238E27FC236}">
                <a16:creationId xmlns:a16="http://schemas.microsoft.com/office/drawing/2014/main" id="{DBA75921-EF10-441C-9B5D-20248CD212AC}"/>
              </a:ext>
            </a:extLst>
          </p:cNvPr>
          <p:cNvPicPr>
            <a:picLocks noChangeAspect="1"/>
          </p:cNvPicPr>
          <p:nvPr/>
        </p:nvPicPr>
        <p:blipFill rotWithShape="1">
          <a:blip r:embed="rId8">
            <a:extLst>
              <a:ext uri="{28A0092B-C50C-407E-A947-70E740481C1C}">
                <a14:useLocalDpi xmlns:a14="http://schemas.microsoft.com/office/drawing/2010/main" val="0"/>
              </a:ext>
            </a:extLst>
          </a:blip>
          <a:srcRect l="7119" t="7542" r="7148" b="6974"/>
          <a:stretch/>
        </p:blipFill>
        <p:spPr>
          <a:xfrm>
            <a:off x="201625" y="3037263"/>
            <a:ext cx="758207" cy="756000"/>
          </a:xfrm>
          <a:prstGeom prst="ellipse">
            <a:avLst/>
          </a:prstGeom>
        </p:spPr>
      </p:pic>
      <p:sp>
        <p:nvSpPr>
          <p:cNvPr id="38" name="Rectangle: Rounded Corners 37">
            <a:hlinkClick r:id="" action="ppaction://noaction" highlightClick="1"/>
            <a:extLst>
              <a:ext uri="{FF2B5EF4-FFF2-40B4-BE49-F238E27FC236}">
                <a16:creationId xmlns:a16="http://schemas.microsoft.com/office/drawing/2014/main" id="{BB2A9AA4-BCC8-4B03-80CF-67CF203A288D}"/>
              </a:ext>
            </a:extLst>
          </p:cNvPr>
          <p:cNvSpPr/>
          <p:nvPr/>
        </p:nvSpPr>
        <p:spPr>
          <a:xfrm>
            <a:off x="1072743" y="4047224"/>
            <a:ext cx="10065867" cy="720000"/>
          </a:xfrm>
          <a:prstGeom prst="roundRect">
            <a:avLst>
              <a:gd name="adj" fmla="val 30718"/>
            </a:avLst>
          </a:prstGeom>
          <a:solidFill>
            <a:schemeClr val="bg1"/>
          </a:solidFill>
          <a:ln w="381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RIS‐0798‐CCS Issue 1 (withdraw) ‐ ERTMS/ETCS Baseline 3 Onboard Subsystem Requirements</a:t>
            </a:r>
          </a:p>
        </p:txBody>
      </p:sp>
      <p:pic>
        <p:nvPicPr>
          <p:cNvPr id="39" name="Picture 38" descr="Icon&#10;&#10;Description automatically generated">
            <a:extLst>
              <a:ext uri="{FF2B5EF4-FFF2-40B4-BE49-F238E27FC236}">
                <a16:creationId xmlns:a16="http://schemas.microsoft.com/office/drawing/2014/main" id="{304E89CF-191B-4EF8-B62E-837BDE8BBB85}"/>
              </a:ext>
            </a:extLst>
          </p:cNvPr>
          <p:cNvPicPr>
            <a:picLocks noChangeAspect="1"/>
          </p:cNvPicPr>
          <p:nvPr/>
        </p:nvPicPr>
        <p:blipFill rotWithShape="1">
          <a:blip r:embed="rId8">
            <a:extLst>
              <a:ext uri="{28A0092B-C50C-407E-A947-70E740481C1C}">
                <a14:useLocalDpi xmlns:a14="http://schemas.microsoft.com/office/drawing/2010/main" val="0"/>
              </a:ext>
            </a:extLst>
          </a:blip>
          <a:srcRect l="7119" t="7542" r="7148" b="6974"/>
          <a:stretch/>
        </p:blipFill>
        <p:spPr>
          <a:xfrm>
            <a:off x="201625" y="4011224"/>
            <a:ext cx="758207" cy="756000"/>
          </a:xfrm>
          <a:prstGeom prst="ellipse">
            <a:avLst/>
          </a:prstGeom>
        </p:spPr>
      </p:pic>
      <p:sp>
        <p:nvSpPr>
          <p:cNvPr id="43" name="Arrow: Down 42">
            <a:hlinkClick r:id="" action="ppaction://hlinkshowjump?jump=nextslide" highlightClick="1"/>
            <a:extLst>
              <a:ext uri="{FF2B5EF4-FFF2-40B4-BE49-F238E27FC236}">
                <a16:creationId xmlns:a16="http://schemas.microsoft.com/office/drawing/2014/main" id="{C54BABDD-54ED-4647-88E5-53683089CB6F}"/>
              </a:ext>
            </a:extLst>
          </p:cNvPr>
          <p:cNvSpPr/>
          <p:nvPr/>
        </p:nvSpPr>
        <p:spPr>
          <a:xfrm>
            <a:off x="4624388" y="6129208"/>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itle 1">
            <a:extLst>
              <a:ext uri="{FF2B5EF4-FFF2-40B4-BE49-F238E27FC236}">
                <a16:creationId xmlns:a16="http://schemas.microsoft.com/office/drawing/2014/main" id="{6689D438-7718-463D-8A95-49A10DFDC0F2}"/>
              </a:ext>
            </a:extLst>
          </p:cNvPr>
          <p:cNvSpPr txBox="1">
            <a:spLocks/>
          </p:cNvSpPr>
          <p:nvPr/>
        </p:nvSpPr>
        <p:spPr>
          <a:xfrm>
            <a:off x="4491998" y="5887982"/>
            <a:ext cx="1284515" cy="29814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More</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
        <p:nvSpPr>
          <p:cNvPr id="45" name="Arrow: Down 44">
            <a:hlinkClick r:id="" action="ppaction://hlinkshowjump?jump=previousslide" highlightClick="1"/>
            <a:extLst>
              <a:ext uri="{FF2B5EF4-FFF2-40B4-BE49-F238E27FC236}">
                <a16:creationId xmlns:a16="http://schemas.microsoft.com/office/drawing/2014/main" id="{06440AAA-8A9D-466B-B733-289C1326C66D}"/>
              </a:ext>
            </a:extLst>
          </p:cNvPr>
          <p:cNvSpPr/>
          <p:nvPr/>
        </p:nvSpPr>
        <p:spPr>
          <a:xfrm flipV="1">
            <a:off x="6587795" y="6134571"/>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le 1">
            <a:extLst>
              <a:ext uri="{FF2B5EF4-FFF2-40B4-BE49-F238E27FC236}">
                <a16:creationId xmlns:a16="http://schemas.microsoft.com/office/drawing/2014/main" id="{27A5E212-F5AF-4E7C-9479-244995090E0F}"/>
              </a:ext>
            </a:extLst>
          </p:cNvPr>
          <p:cNvSpPr txBox="1">
            <a:spLocks/>
          </p:cNvSpPr>
          <p:nvPr/>
        </p:nvSpPr>
        <p:spPr>
          <a:xfrm>
            <a:off x="6587796" y="5721355"/>
            <a:ext cx="1019735"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schemeClr val="tx1"/>
                </a:solidFill>
                <a:effectLst/>
                <a:uLnTx/>
                <a:uFillTx/>
                <a:latin typeface="Calibri"/>
                <a:ea typeface="+mj-ea"/>
                <a:cs typeface="+mj-cs"/>
              </a:rPr>
              <a:t>Back</a:t>
            </a:r>
            <a:endParaRPr kumimoji="0" lang="en-GB" sz="1800" b="0" i="1" u="none" strike="noStrike" kern="1200" cap="none" spc="0" normalizeH="0" baseline="0" noProof="0" dirty="0">
              <a:ln>
                <a:noFill/>
              </a:ln>
              <a:solidFill>
                <a:schemeClr val="tx1"/>
              </a:solidFill>
              <a:effectLst/>
              <a:uLnTx/>
              <a:uFillTx/>
              <a:latin typeface="Calibri"/>
              <a:ea typeface="+mj-ea"/>
              <a:cs typeface="+mj-cs"/>
            </a:endParaRPr>
          </a:p>
        </p:txBody>
      </p:sp>
    </p:spTree>
    <p:extLst>
      <p:ext uri="{BB962C8B-B14F-4D97-AF65-F5344CB8AC3E}">
        <p14:creationId xmlns:p14="http://schemas.microsoft.com/office/powerpoint/2010/main" val="238534299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Icon&#10;&#10;Description automatically generated">
            <a:extLst>
              <a:ext uri="{FF2B5EF4-FFF2-40B4-BE49-F238E27FC236}">
                <a16:creationId xmlns:a16="http://schemas.microsoft.com/office/drawing/2014/main" id="{C5979F95-FE50-446E-BA5E-B183692FFA2B}"/>
              </a:ext>
            </a:extLst>
          </p:cNvPr>
          <p:cNvPicPr>
            <a:picLocks noChangeAspect="1"/>
          </p:cNvPicPr>
          <p:nvPr/>
        </p:nvPicPr>
        <p:blipFill rotWithShape="1">
          <a:blip r:embed="rId3">
            <a:extLst>
              <a:ext uri="{28A0092B-C50C-407E-A947-70E740481C1C}">
                <a14:useLocalDpi xmlns:a14="http://schemas.microsoft.com/office/drawing/2010/main" val="0"/>
              </a:ext>
            </a:extLst>
          </a:blip>
          <a:srcRect l="7137" t="7169" r="7166" b="6928"/>
          <a:stretch/>
        </p:blipFill>
        <p:spPr>
          <a:xfrm>
            <a:off x="201625" y="4736258"/>
            <a:ext cx="754205" cy="756000"/>
          </a:xfrm>
          <a:prstGeom prst="ellipse">
            <a:avLst/>
          </a:prstGeom>
        </p:spPr>
      </p:pic>
      <p:pic>
        <p:nvPicPr>
          <p:cNvPr id="23" name="Picture 22" descr="Icon&#10;&#10;Description automatically generated">
            <a:extLst>
              <a:ext uri="{FF2B5EF4-FFF2-40B4-BE49-F238E27FC236}">
                <a16:creationId xmlns:a16="http://schemas.microsoft.com/office/drawing/2014/main" id="{7F9CD1FE-37E5-470E-9E5C-E27D7AC613A9}"/>
              </a:ext>
            </a:extLst>
          </p:cNvPr>
          <p:cNvPicPr>
            <a:picLocks noChangeAspect="1"/>
          </p:cNvPicPr>
          <p:nvPr/>
        </p:nvPicPr>
        <p:blipFill rotWithShape="1">
          <a:blip r:embed="rId4">
            <a:extLst>
              <a:ext uri="{28A0092B-C50C-407E-A947-70E740481C1C}">
                <a14:useLocalDpi xmlns:a14="http://schemas.microsoft.com/office/drawing/2010/main" val="0"/>
              </a:ext>
            </a:extLst>
          </a:blip>
          <a:srcRect l="6973" t="6915" r="7083" b="6896"/>
          <a:stretch/>
        </p:blipFill>
        <p:spPr>
          <a:xfrm>
            <a:off x="203769" y="2418356"/>
            <a:ext cx="753848" cy="756000"/>
          </a:xfrm>
          <a:prstGeom prst="ellipse">
            <a:avLst/>
          </a:prstGeom>
        </p:spPr>
      </p:pic>
      <p:pic>
        <p:nvPicPr>
          <p:cNvPr id="13" name="Picture 12">
            <a:hlinkClick r:id="rId5"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6"/>
          <a:stretch>
            <a:fillRect/>
          </a:stretch>
        </p:blipFill>
        <p:spPr>
          <a:xfrm>
            <a:off x="11290478" y="157163"/>
            <a:ext cx="755970" cy="755970"/>
          </a:xfrm>
          <a:prstGeom prst="rect">
            <a:avLst/>
          </a:prstGeom>
        </p:spPr>
      </p:pic>
      <p:sp>
        <p:nvSpPr>
          <p:cNvPr id="19" name="Rectangle: Rounded Corners 18">
            <a:hlinkClick r:id="" action="ppaction://noaction" highlightClick="1"/>
            <a:extLst>
              <a:ext uri="{FF2B5EF4-FFF2-40B4-BE49-F238E27FC236}">
                <a16:creationId xmlns:a16="http://schemas.microsoft.com/office/drawing/2014/main" id="{9DFE6F2B-1AF1-41E3-8EFE-0F2748706EC4}"/>
              </a:ext>
            </a:extLst>
          </p:cNvPr>
          <p:cNvSpPr/>
          <p:nvPr/>
        </p:nvSpPr>
        <p:spPr>
          <a:xfrm>
            <a:off x="1053723" y="2418356"/>
            <a:ext cx="10065867" cy="720000"/>
          </a:xfrm>
          <a:prstGeom prst="roundRect">
            <a:avLst>
              <a:gd name="adj" fmla="val 30718"/>
            </a:avLst>
          </a:prstGeom>
          <a:solidFill>
            <a:schemeClr val="bg1"/>
          </a:solidFill>
          <a:ln w="38100">
            <a:solidFill>
              <a:srgbClr val="33A86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2060575" indent="-2060575">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RIS‐1530‐PLT Issue 7‐ Technical requirements for On‐track Plant and their associated equipment &amp; trolleys</a:t>
            </a:r>
          </a:p>
        </p:txBody>
      </p:sp>
      <p:sp>
        <p:nvSpPr>
          <p:cNvPr id="15" name="Title 1">
            <a:extLst>
              <a:ext uri="{FF2B5EF4-FFF2-40B4-BE49-F238E27FC236}">
                <a16:creationId xmlns:a16="http://schemas.microsoft.com/office/drawing/2014/main" id="{3CB14708-891B-4DDF-A14C-736BF405E8A6}"/>
              </a:ext>
            </a:extLst>
          </p:cNvPr>
          <p:cNvSpPr txBox="1">
            <a:spLocks/>
          </p:cNvSpPr>
          <p:nvPr/>
        </p:nvSpPr>
        <p:spPr>
          <a:xfrm>
            <a:off x="2434489" y="-634"/>
            <a:ext cx="7323021" cy="70321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lvl="0" algn="ctr">
              <a:defRPr/>
            </a:pPr>
            <a:r>
              <a:rPr lang="en-GB" sz="2400" spc="-50" dirty="0">
                <a:solidFill>
                  <a:schemeClr val="tx1"/>
                </a:solidFill>
                <a:latin typeface="Calibri" panose="020F0502020204030204"/>
              </a:rPr>
              <a:t>Standards currently being drafted and due for consultation </a:t>
            </a:r>
          </a:p>
        </p:txBody>
      </p:sp>
      <p:sp>
        <p:nvSpPr>
          <p:cNvPr id="32" name="Title 1">
            <a:extLst>
              <a:ext uri="{FF2B5EF4-FFF2-40B4-BE49-F238E27FC236}">
                <a16:creationId xmlns:a16="http://schemas.microsoft.com/office/drawing/2014/main" id="{C1697519-2A00-438C-8859-E5C7800498D4}"/>
              </a:ext>
            </a:extLst>
          </p:cNvPr>
          <p:cNvSpPr txBox="1">
            <a:spLocks/>
          </p:cNvSpPr>
          <p:nvPr/>
        </p:nvSpPr>
        <p:spPr>
          <a:xfrm>
            <a:off x="2450933" y="1958061"/>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June 2022</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pic>
        <p:nvPicPr>
          <p:cNvPr id="17" name="Picture 16">
            <a:hlinkClick r:id="rId7"/>
            <a:extLst>
              <a:ext uri="{FF2B5EF4-FFF2-40B4-BE49-F238E27FC236}">
                <a16:creationId xmlns:a16="http://schemas.microsoft.com/office/drawing/2014/main" id="{E2549F01-E94D-48FB-AF55-AC1BAD57D087}"/>
              </a:ext>
            </a:extLst>
          </p:cNvPr>
          <p:cNvPicPr>
            <a:picLocks noChangeAspect="1"/>
          </p:cNvPicPr>
          <p:nvPr/>
        </p:nvPicPr>
        <p:blipFill>
          <a:blip r:embed="rId8"/>
          <a:stretch>
            <a:fillRect/>
          </a:stretch>
        </p:blipFill>
        <p:spPr>
          <a:xfrm>
            <a:off x="201647" y="5969828"/>
            <a:ext cx="755970" cy="755970"/>
          </a:xfrm>
          <a:prstGeom prst="rect">
            <a:avLst/>
          </a:prstGeom>
        </p:spPr>
      </p:pic>
      <p:sp>
        <p:nvSpPr>
          <p:cNvPr id="18" name="Title 1">
            <a:extLst>
              <a:ext uri="{FF2B5EF4-FFF2-40B4-BE49-F238E27FC236}">
                <a16:creationId xmlns:a16="http://schemas.microsoft.com/office/drawing/2014/main" id="{7B31A460-D1C0-43DF-9B37-E8B0006CDAA0}"/>
              </a:ext>
            </a:extLst>
          </p:cNvPr>
          <p:cNvSpPr txBox="1">
            <a:spLocks/>
          </p:cNvSpPr>
          <p:nvPr/>
        </p:nvSpPr>
        <p:spPr>
          <a:xfrm>
            <a:off x="1063064" y="6045708"/>
            <a:ext cx="3067501"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Link to the standards consultation page on the RSSB website </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
        <p:nvSpPr>
          <p:cNvPr id="14" name="Title 1">
            <a:extLst>
              <a:ext uri="{FF2B5EF4-FFF2-40B4-BE49-F238E27FC236}">
                <a16:creationId xmlns:a16="http://schemas.microsoft.com/office/drawing/2014/main" id="{19ADC011-4FE2-47FD-87F0-ECFC01572DB4}"/>
              </a:ext>
            </a:extLst>
          </p:cNvPr>
          <p:cNvSpPr txBox="1">
            <a:spLocks/>
          </p:cNvSpPr>
          <p:nvPr/>
        </p:nvSpPr>
        <p:spPr>
          <a:xfrm>
            <a:off x="2428340" y="560032"/>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May 2022</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sp>
        <p:nvSpPr>
          <p:cNvPr id="20" name="Rectangle: Rounded Corners 19">
            <a:hlinkClick r:id="" action="ppaction://noaction" highlightClick="1"/>
            <a:extLst>
              <a:ext uri="{FF2B5EF4-FFF2-40B4-BE49-F238E27FC236}">
                <a16:creationId xmlns:a16="http://schemas.microsoft.com/office/drawing/2014/main" id="{1DA669C9-30E4-40FC-95AE-AB549A89A770}"/>
              </a:ext>
            </a:extLst>
          </p:cNvPr>
          <p:cNvSpPr/>
          <p:nvPr/>
        </p:nvSpPr>
        <p:spPr>
          <a:xfrm>
            <a:off x="1072743" y="998252"/>
            <a:ext cx="10065867" cy="720000"/>
          </a:xfrm>
          <a:prstGeom prst="roundRect">
            <a:avLst>
              <a:gd name="adj" fmla="val 30718"/>
            </a:avLst>
          </a:prstGeom>
          <a:solidFill>
            <a:schemeClr val="bg1"/>
          </a:solidFill>
          <a:ln w="381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RIS‐8034‐CCS Issue 2 ‐ Maintenance of Signal and Operational Sign Visibility</a:t>
            </a:r>
          </a:p>
        </p:txBody>
      </p:sp>
      <p:pic>
        <p:nvPicPr>
          <p:cNvPr id="22" name="Picture 21" descr="Icon&#10;&#10;Description automatically generated">
            <a:extLst>
              <a:ext uri="{FF2B5EF4-FFF2-40B4-BE49-F238E27FC236}">
                <a16:creationId xmlns:a16="http://schemas.microsoft.com/office/drawing/2014/main" id="{3802C90D-EA99-4B9E-82B2-08E087A15B44}"/>
              </a:ext>
            </a:extLst>
          </p:cNvPr>
          <p:cNvPicPr>
            <a:picLocks noChangeAspect="1"/>
          </p:cNvPicPr>
          <p:nvPr/>
        </p:nvPicPr>
        <p:blipFill rotWithShape="1">
          <a:blip r:embed="rId9">
            <a:extLst>
              <a:ext uri="{28A0092B-C50C-407E-A947-70E740481C1C}">
                <a14:useLocalDpi xmlns:a14="http://schemas.microsoft.com/office/drawing/2010/main" val="0"/>
              </a:ext>
            </a:extLst>
          </a:blip>
          <a:srcRect l="7119" t="7542" r="7148" b="6974"/>
          <a:stretch/>
        </p:blipFill>
        <p:spPr>
          <a:xfrm>
            <a:off x="201625" y="962252"/>
            <a:ext cx="758207" cy="756000"/>
          </a:xfrm>
          <a:prstGeom prst="ellipse">
            <a:avLst/>
          </a:prstGeom>
        </p:spPr>
      </p:pic>
      <p:sp>
        <p:nvSpPr>
          <p:cNvPr id="25" name="Rectangle: Rounded Corners 24">
            <a:hlinkClick r:id="" action="ppaction://noaction" highlightClick="1"/>
            <a:extLst>
              <a:ext uri="{FF2B5EF4-FFF2-40B4-BE49-F238E27FC236}">
                <a16:creationId xmlns:a16="http://schemas.microsoft.com/office/drawing/2014/main" id="{E8BFDEC7-850C-4BEB-9673-71A08D041197}"/>
              </a:ext>
            </a:extLst>
          </p:cNvPr>
          <p:cNvSpPr/>
          <p:nvPr/>
        </p:nvSpPr>
        <p:spPr>
          <a:xfrm>
            <a:off x="1072743" y="3833050"/>
            <a:ext cx="10065867" cy="720000"/>
          </a:xfrm>
          <a:prstGeom prst="roundRect">
            <a:avLst>
              <a:gd name="adj" fmla="val 30718"/>
            </a:avLst>
          </a:prstGeom>
          <a:solidFill>
            <a:schemeClr val="bg1"/>
          </a:solidFill>
          <a:ln w="381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RIS‐0703‐CCS Issue 2 ‐ Signalling Layout and Signal Aspect Sequence Requirements</a:t>
            </a:r>
          </a:p>
        </p:txBody>
      </p:sp>
      <p:pic>
        <p:nvPicPr>
          <p:cNvPr id="26" name="Picture 25" descr="Icon&#10;&#10;Description automatically generated">
            <a:extLst>
              <a:ext uri="{FF2B5EF4-FFF2-40B4-BE49-F238E27FC236}">
                <a16:creationId xmlns:a16="http://schemas.microsoft.com/office/drawing/2014/main" id="{E21BF9AF-E6BF-42B2-8424-11533D8A8E65}"/>
              </a:ext>
            </a:extLst>
          </p:cNvPr>
          <p:cNvPicPr>
            <a:picLocks noChangeAspect="1"/>
          </p:cNvPicPr>
          <p:nvPr/>
        </p:nvPicPr>
        <p:blipFill rotWithShape="1">
          <a:blip r:embed="rId9">
            <a:extLst>
              <a:ext uri="{28A0092B-C50C-407E-A947-70E740481C1C}">
                <a14:useLocalDpi xmlns:a14="http://schemas.microsoft.com/office/drawing/2010/main" val="0"/>
              </a:ext>
            </a:extLst>
          </a:blip>
          <a:srcRect l="7119" t="7542" r="7148" b="6974"/>
          <a:stretch/>
        </p:blipFill>
        <p:spPr>
          <a:xfrm>
            <a:off x="201625" y="3797050"/>
            <a:ext cx="758207" cy="756000"/>
          </a:xfrm>
          <a:prstGeom prst="ellipse">
            <a:avLst/>
          </a:prstGeom>
        </p:spPr>
      </p:pic>
      <p:sp>
        <p:nvSpPr>
          <p:cNvPr id="30" name="Title 1">
            <a:extLst>
              <a:ext uri="{FF2B5EF4-FFF2-40B4-BE49-F238E27FC236}">
                <a16:creationId xmlns:a16="http://schemas.microsoft.com/office/drawing/2014/main" id="{5C48766B-CFCC-4B2E-ACD2-E51823E68DF5}"/>
              </a:ext>
            </a:extLst>
          </p:cNvPr>
          <p:cNvSpPr txBox="1">
            <a:spLocks/>
          </p:cNvSpPr>
          <p:nvPr/>
        </p:nvSpPr>
        <p:spPr>
          <a:xfrm>
            <a:off x="2425145" y="3355224"/>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July 2022</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sp>
        <p:nvSpPr>
          <p:cNvPr id="31" name="Rectangle: Rounded Corners 30">
            <a:hlinkClick r:id="" action="ppaction://noaction" highlightClick="1"/>
            <a:extLst>
              <a:ext uri="{FF2B5EF4-FFF2-40B4-BE49-F238E27FC236}">
                <a16:creationId xmlns:a16="http://schemas.microsoft.com/office/drawing/2014/main" id="{1A769BD7-C7A7-45E5-ADBA-10562FA2AEB5}"/>
              </a:ext>
            </a:extLst>
          </p:cNvPr>
          <p:cNvSpPr/>
          <p:nvPr/>
        </p:nvSpPr>
        <p:spPr>
          <a:xfrm>
            <a:off x="1072743" y="4772258"/>
            <a:ext cx="10065867" cy="720000"/>
          </a:xfrm>
          <a:prstGeom prst="roundRect">
            <a:avLst>
              <a:gd name="adj" fmla="val 30718"/>
            </a:avLst>
          </a:prstGeom>
          <a:solidFill>
            <a:schemeClr val="bg1"/>
          </a:solidFill>
          <a:ln w="38100">
            <a:solidFill>
              <a:srgbClr val="00B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93875" algn="l"/>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GIRT7073 Issue 3 ‐ Requirements for the Position of Infrastructure and for Defining and Maintaining 	Clearances</a:t>
            </a:r>
          </a:p>
        </p:txBody>
      </p:sp>
      <p:sp>
        <p:nvSpPr>
          <p:cNvPr id="21" name="Arrow: Down 20">
            <a:hlinkClick r:id="" action="ppaction://hlinkshowjump?jump=nextslide" highlightClick="1"/>
            <a:extLst>
              <a:ext uri="{FF2B5EF4-FFF2-40B4-BE49-F238E27FC236}">
                <a16:creationId xmlns:a16="http://schemas.microsoft.com/office/drawing/2014/main" id="{7B4A421E-85B3-42D9-9720-39FAB5AD551B}"/>
              </a:ext>
            </a:extLst>
          </p:cNvPr>
          <p:cNvSpPr/>
          <p:nvPr/>
        </p:nvSpPr>
        <p:spPr>
          <a:xfrm>
            <a:off x="4624388" y="6129208"/>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140B0647-FBB5-42D0-8E3C-0FC1A72072BE}"/>
              </a:ext>
            </a:extLst>
          </p:cNvPr>
          <p:cNvSpPr txBox="1">
            <a:spLocks/>
          </p:cNvSpPr>
          <p:nvPr/>
        </p:nvSpPr>
        <p:spPr>
          <a:xfrm>
            <a:off x="4491998" y="5887982"/>
            <a:ext cx="1284515" cy="29814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More</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
        <p:nvSpPr>
          <p:cNvPr id="27" name="Arrow: Down 26">
            <a:hlinkClick r:id="" action="ppaction://hlinkshowjump?jump=previousslide" highlightClick="1"/>
            <a:extLst>
              <a:ext uri="{FF2B5EF4-FFF2-40B4-BE49-F238E27FC236}">
                <a16:creationId xmlns:a16="http://schemas.microsoft.com/office/drawing/2014/main" id="{511385F3-80D2-46BF-98FC-182AED0AEECE}"/>
              </a:ext>
            </a:extLst>
          </p:cNvPr>
          <p:cNvSpPr/>
          <p:nvPr/>
        </p:nvSpPr>
        <p:spPr>
          <a:xfrm flipV="1">
            <a:off x="6587795" y="6134571"/>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1">
            <a:extLst>
              <a:ext uri="{FF2B5EF4-FFF2-40B4-BE49-F238E27FC236}">
                <a16:creationId xmlns:a16="http://schemas.microsoft.com/office/drawing/2014/main" id="{E4F11ACC-2140-4BAC-942A-05332E762DDA}"/>
              </a:ext>
            </a:extLst>
          </p:cNvPr>
          <p:cNvSpPr txBox="1">
            <a:spLocks/>
          </p:cNvSpPr>
          <p:nvPr/>
        </p:nvSpPr>
        <p:spPr>
          <a:xfrm>
            <a:off x="6587796" y="5721355"/>
            <a:ext cx="1019735"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schemeClr val="tx1"/>
                </a:solidFill>
                <a:effectLst/>
                <a:uLnTx/>
                <a:uFillTx/>
                <a:latin typeface="Calibri"/>
                <a:ea typeface="+mj-ea"/>
                <a:cs typeface="+mj-cs"/>
              </a:rPr>
              <a:t>Back</a:t>
            </a:r>
            <a:endParaRPr kumimoji="0" lang="en-GB" sz="1800" b="0" i="1" u="none" strike="noStrike" kern="1200" cap="none" spc="0" normalizeH="0" baseline="0" noProof="0" dirty="0">
              <a:ln>
                <a:noFill/>
              </a:ln>
              <a:solidFill>
                <a:schemeClr val="tx1"/>
              </a:solidFill>
              <a:effectLst/>
              <a:uLnTx/>
              <a:uFillTx/>
              <a:latin typeface="Calibri"/>
              <a:ea typeface="+mj-ea"/>
              <a:cs typeface="+mj-cs"/>
            </a:endParaRPr>
          </a:p>
        </p:txBody>
      </p:sp>
    </p:spTree>
    <p:extLst>
      <p:ext uri="{BB962C8B-B14F-4D97-AF65-F5344CB8AC3E}">
        <p14:creationId xmlns:p14="http://schemas.microsoft.com/office/powerpoint/2010/main" val="255769436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Icon&#10;&#10;Description automatically generated">
            <a:extLst>
              <a:ext uri="{FF2B5EF4-FFF2-40B4-BE49-F238E27FC236}">
                <a16:creationId xmlns:a16="http://schemas.microsoft.com/office/drawing/2014/main" id="{C5979F95-FE50-446E-BA5E-B183692FFA2B}"/>
              </a:ext>
            </a:extLst>
          </p:cNvPr>
          <p:cNvPicPr>
            <a:picLocks noChangeAspect="1"/>
          </p:cNvPicPr>
          <p:nvPr/>
        </p:nvPicPr>
        <p:blipFill rotWithShape="1">
          <a:blip r:embed="rId3">
            <a:extLst>
              <a:ext uri="{28A0092B-C50C-407E-A947-70E740481C1C}">
                <a14:useLocalDpi xmlns:a14="http://schemas.microsoft.com/office/drawing/2010/main" val="0"/>
              </a:ext>
            </a:extLst>
          </a:blip>
          <a:srcRect l="7137" t="7169" r="7166" b="6928"/>
          <a:stretch/>
        </p:blipFill>
        <p:spPr>
          <a:xfrm>
            <a:off x="201625" y="980251"/>
            <a:ext cx="754205" cy="756000"/>
          </a:xfrm>
          <a:prstGeom prst="ellipse">
            <a:avLst/>
          </a:prstGeom>
        </p:spPr>
      </p:pic>
      <p:pic>
        <p:nvPicPr>
          <p:cNvPr id="13" name="Picture 12">
            <a:hlinkClick r:id="rId4" action="ppaction://hlinksldjump"/>
            <a:extLst>
              <a:ext uri="{FF2B5EF4-FFF2-40B4-BE49-F238E27FC236}">
                <a16:creationId xmlns:a16="http://schemas.microsoft.com/office/drawing/2014/main" id="{A0D6A46D-C166-449E-BBD7-C67CF4A9F4F0}"/>
              </a:ext>
            </a:extLst>
          </p:cNvPr>
          <p:cNvPicPr>
            <a:picLocks noChangeAspect="1"/>
          </p:cNvPicPr>
          <p:nvPr/>
        </p:nvPicPr>
        <p:blipFill>
          <a:blip r:embed="rId5"/>
          <a:stretch>
            <a:fillRect/>
          </a:stretch>
        </p:blipFill>
        <p:spPr>
          <a:xfrm>
            <a:off x="11290478" y="157163"/>
            <a:ext cx="755970" cy="755970"/>
          </a:xfrm>
          <a:prstGeom prst="rect">
            <a:avLst/>
          </a:prstGeom>
        </p:spPr>
      </p:pic>
      <p:sp>
        <p:nvSpPr>
          <p:cNvPr id="19" name="Rectangle: Rounded Corners 18">
            <a:hlinkClick r:id="" action="ppaction://noaction" highlightClick="1"/>
            <a:extLst>
              <a:ext uri="{FF2B5EF4-FFF2-40B4-BE49-F238E27FC236}">
                <a16:creationId xmlns:a16="http://schemas.microsoft.com/office/drawing/2014/main" id="{9DFE6F2B-1AF1-41E3-8EFE-0F2748706EC4}"/>
              </a:ext>
            </a:extLst>
          </p:cNvPr>
          <p:cNvSpPr/>
          <p:nvPr/>
        </p:nvSpPr>
        <p:spPr>
          <a:xfrm>
            <a:off x="1053723" y="1896189"/>
            <a:ext cx="10065867" cy="720000"/>
          </a:xfrm>
          <a:prstGeom prst="roundRect">
            <a:avLst>
              <a:gd name="adj" fmla="val 30718"/>
            </a:avLst>
          </a:prstGeom>
          <a:solidFill>
            <a:schemeClr val="bg1"/>
          </a:solidFill>
          <a:ln w="38100">
            <a:solidFill>
              <a:srgbClr val="258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60575" indent="-2060575">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GLRT1210 Issue 3 ‐ AC Energy Subsystem and Interfaces to Rolling Stock Subsystem</a:t>
            </a:r>
          </a:p>
        </p:txBody>
      </p:sp>
      <p:sp>
        <p:nvSpPr>
          <p:cNvPr id="15" name="Title 1">
            <a:extLst>
              <a:ext uri="{FF2B5EF4-FFF2-40B4-BE49-F238E27FC236}">
                <a16:creationId xmlns:a16="http://schemas.microsoft.com/office/drawing/2014/main" id="{3CB14708-891B-4DDF-A14C-736BF405E8A6}"/>
              </a:ext>
            </a:extLst>
          </p:cNvPr>
          <p:cNvSpPr txBox="1">
            <a:spLocks/>
          </p:cNvSpPr>
          <p:nvPr/>
        </p:nvSpPr>
        <p:spPr>
          <a:xfrm>
            <a:off x="2434489" y="-634"/>
            <a:ext cx="7323021" cy="70321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lvl="0" algn="ctr">
              <a:defRPr/>
            </a:pPr>
            <a:r>
              <a:rPr lang="en-GB" sz="2400" spc="-50" dirty="0">
                <a:solidFill>
                  <a:schemeClr val="tx1"/>
                </a:solidFill>
                <a:latin typeface="Calibri" panose="020F0502020204030204"/>
              </a:rPr>
              <a:t>Standards currently being drafted and due for consultation </a:t>
            </a:r>
          </a:p>
        </p:txBody>
      </p:sp>
      <p:pic>
        <p:nvPicPr>
          <p:cNvPr id="17" name="Picture 16">
            <a:hlinkClick r:id="rId6"/>
            <a:extLst>
              <a:ext uri="{FF2B5EF4-FFF2-40B4-BE49-F238E27FC236}">
                <a16:creationId xmlns:a16="http://schemas.microsoft.com/office/drawing/2014/main" id="{E2549F01-E94D-48FB-AF55-AC1BAD57D087}"/>
              </a:ext>
            </a:extLst>
          </p:cNvPr>
          <p:cNvPicPr>
            <a:picLocks noChangeAspect="1"/>
          </p:cNvPicPr>
          <p:nvPr/>
        </p:nvPicPr>
        <p:blipFill>
          <a:blip r:embed="rId7"/>
          <a:stretch>
            <a:fillRect/>
          </a:stretch>
        </p:blipFill>
        <p:spPr>
          <a:xfrm>
            <a:off x="201647" y="5969828"/>
            <a:ext cx="755970" cy="755970"/>
          </a:xfrm>
          <a:prstGeom prst="rect">
            <a:avLst/>
          </a:prstGeom>
        </p:spPr>
      </p:pic>
      <p:sp>
        <p:nvSpPr>
          <p:cNvPr id="18" name="Title 1">
            <a:extLst>
              <a:ext uri="{FF2B5EF4-FFF2-40B4-BE49-F238E27FC236}">
                <a16:creationId xmlns:a16="http://schemas.microsoft.com/office/drawing/2014/main" id="{7B31A460-D1C0-43DF-9B37-E8B0006CDAA0}"/>
              </a:ext>
            </a:extLst>
          </p:cNvPr>
          <p:cNvSpPr txBox="1">
            <a:spLocks/>
          </p:cNvSpPr>
          <p:nvPr/>
        </p:nvSpPr>
        <p:spPr>
          <a:xfrm>
            <a:off x="1063064" y="6045708"/>
            <a:ext cx="3067501"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prstClr val="black"/>
                </a:solidFill>
                <a:effectLst/>
                <a:uLnTx/>
                <a:uFillTx/>
                <a:latin typeface="Calibri"/>
                <a:ea typeface="+mj-ea"/>
                <a:cs typeface="+mj-cs"/>
              </a:rPr>
              <a:t>Link to the standards consultation page on the RSSB website </a:t>
            </a:r>
            <a:endParaRPr kumimoji="0" lang="en-GB" sz="1800" b="0" i="1" u="none" strike="noStrike" kern="1200" cap="none" spc="0" normalizeH="0" baseline="0" noProof="0" dirty="0">
              <a:ln>
                <a:noFill/>
              </a:ln>
              <a:solidFill>
                <a:prstClr val="black"/>
              </a:solidFill>
              <a:effectLst/>
              <a:uLnTx/>
              <a:uFillTx/>
              <a:latin typeface="Calibri"/>
              <a:ea typeface="+mj-ea"/>
              <a:cs typeface="+mj-cs"/>
            </a:endParaRPr>
          </a:p>
        </p:txBody>
      </p:sp>
      <p:sp>
        <p:nvSpPr>
          <p:cNvPr id="14" name="Title 1">
            <a:extLst>
              <a:ext uri="{FF2B5EF4-FFF2-40B4-BE49-F238E27FC236}">
                <a16:creationId xmlns:a16="http://schemas.microsoft.com/office/drawing/2014/main" id="{19ADC011-4FE2-47FD-87F0-ECFC01572DB4}"/>
              </a:ext>
            </a:extLst>
          </p:cNvPr>
          <p:cNvSpPr txBox="1">
            <a:spLocks/>
          </p:cNvSpPr>
          <p:nvPr/>
        </p:nvSpPr>
        <p:spPr>
          <a:xfrm>
            <a:off x="2428340" y="560031"/>
            <a:ext cx="7323021" cy="50183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000" spc="-50" dirty="0">
                <a:solidFill>
                  <a:schemeClr val="tx1"/>
                </a:solidFill>
                <a:latin typeface="Calibri" panose="020F0502020204030204"/>
              </a:rPr>
              <a:t>July 2022 continued</a:t>
            </a:r>
            <a:endParaRPr kumimoji="0" lang="en-GB" sz="2000" b="0" i="1" u="none" strike="noStrike" kern="1200" cap="none" spc="0" normalizeH="0" baseline="0" noProof="0" dirty="0">
              <a:ln>
                <a:noFill/>
              </a:ln>
              <a:solidFill>
                <a:schemeClr val="tx1"/>
              </a:solidFill>
              <a:effectLst/>
              <a:uLnTx/>
              <a:uFillTx/>
              <a:latin typeface="Calibri" panose="020F0502020204030204"/>
            </a:endParaRPr>
          </a:p>
        </p:txBody>
      </p:sp>
      <p:sp>
        <p:nvSpPr>
          <p:cNvPr id="20" name="Rectangle: Rounded Corners 19">
            <a:hlinkClick r:id="" action="ppaction://noaction" highlightClick="1"/>
            <a:extLst>
              <a:ext uri="{FF2B5EF4-FFF2-40B4-BE49-F238E27FC236}">
                <a16:creationId xmlns:a16="http://schemas.microsoft.com/office/drawing/2014/main" id="{1DA669C9-30E4-40FC-95AE-AB549A89A770}"/>
              </a:ext>
            </a:extLst>
          </p:cNvPr>
          <p:cNvSpPr/>
          <p:nvPr/>
        </p:nvSpPr>
        <p:spPr>
          <a:xfrm>
            <a:off x="1072743" y="998251"/>
            <a:ext cx="10065867" cy="720000"/>
          </a:xfrm>
          <a:prstGeom prst="roundRect">
            <a:avLst>
              <a:gd name="adj" fmla="val 30718"/>
            </a:avLst>
          </a:prstGeom>
          <a:solidFill>
            <a:schemeClr val="bg1"/>
          </a:solidFill>
          <a:ln w="38100">
            <a:solidFill>
              <a:srgbClr val="00B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GEGN8573 Issue 4 (withdrawal) ‐ Guidance on Gauging and Platform Stepping Distances</a:t>
            </a:r>
          </a:p>
        </p:txBody>
      </p:sp>
      <p:sp>
        <p:nvSpPr>
          <p:cNvPr id="25" name="Rectangle: Rounded Corners 24">
            <a:hlinkClick r:id="" action="ppaction://noaction" highlightClick="1"/>
            <a:extLst>
              <a:ext uri="{FF2B5EF4-FFF2-40B4-BE49-F238E27FC236}">
                <a16:creationId xmlns:a16="http://schemas.microsoft.com/office/drawing/2014/main" id="{E8BFDEC7-850C-4BEB-9673-71A08D041197}"/>
              </a:ext>
            </a:extLst>
          </p:cNvPr>
          <p:cNvSpPr/>
          <p:nvPr/>
        </p:nvSpPr>
        <p:spPr>
          <a:xfrm>
            <a:off x="1072743" y="2794127"/>
            <a:ext cx="10065867" cy="720000"/>
          </a:xfrm>
          <a:prstGeom prst="roundRect">
            <a:avLst>
              <a:gd name="adj" fmla="val 30718"/>
            </a:avLst>
          </a:prstGeom>
          <a:solidFill>
            <a:schemeClr val="bg1"/>
          </a:solidFill>
          <a:ln w="38100">
            <a:solidFill>
              <a:srgbClr val="258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GMRT2111 Issue 3 ‐ Rolling Stock Subsystem and Interfaces to AC Energy Subsystem</a:t>
            </a:r>
          </a:p>
        </p:txBody>
      </p:sp>
      <p:pic>
        <p:nvPicPr>
          <p:cNvPr id="40" name="Picture 39" descr="Icon&#10;&#10;Description automatically generated">
            <a:extLst>
              <a:ext uri="{FF2B5EF4-FFF2-40B4-BE49-F238E27FC236}">
                <a16:creationId xmlns:a16="http://schemas.microsoft.com/office/drawing/2014/main" id="{E6567BE8-D51B-4EE3-91B4-1CEB53AA3D8A}"/>
              </a:ext>
            </a:extLst>
          </p:cNvPr>
          <p:cNvPicPr>
            <a:picLocks noChangeAspect="1"/>
          </p:cNvPicPr>
          <p:nvPr/>
        </p:nvPicPr>
        <p:blipFill rotWithShape="1">
          <a:blip r:embed="rId8">
            <a:extLst>
              <a:ext uri="{28A0092B-C50C-407E-A947-70E740481C1C}">
                <a14:useLocalDpi xmlns:a14="http://schemas.microsoft.com/office/drawing/2010/main" val="0"/>
              </a:ext>
            </a:extLst>
          </a:blip>
          <a:srcRect l="6799" t="6787" r="6684" b="6650"/>
          <a:stretch/>
        </p:blipFill>
        <p:spPr>
          <a:xfrm>
            <a:off x="200218" y="1878189"/>
            <a:ext cx="755612" cy="756000"/>
          </a:xfrm>
          <a:prstGeom prst="ellipse">
            <a:avLst/>
          </a:prstGeom>
        </p:spPr>
      </p:pic>
      <p:pic>
        <p:nvPicPr>
          <p:cNvPr id="41" name="Picture 40" descr="Icon&#10;&#10;Description automatically generated">
            <a:extLst>
              <a:ext uri="{FF2B5EF4-FFF2-40B4-BE49-F238E27FC236}">
                <a16:creationId xmlns:a16="http://schemas.microsoft.com/office/drawing/2014/main" id="{5DF082A8-DF24-4A5A-A49A-6075C21C388B}"/>
              </a:ext>
            </a:extLst>
          </p:cNvPr>
          <p:cNvPicPr>
            <a:picLocks noChangeAspect="1"/>
          </p:cNvPicPr>
          <p:nvPr/>
        </p:nvPicPr>
        <p:blipFill rotWithShape="1">
          <a:blip r:embed="rId8">
            <a:extLst>
              <a:ext uri="{28A0092B-C50C-407E-A947-70E740481C1C}">
                <a14:useLocalDpi xmlns:a14="http://schemas.microsoft.com/office/drawing/2010/main" val="0"/>
              </a:ext>
            </a:extLst>
          </a:blip>
          <a:srcRect l="6799" t="6787" r="6684" b="6650"/>
          <a:stretch/>
        </p:blipFill>
        <p:spPr>
          <a:xfrm>
            <a:off x="200218" y="2776127"/>
            <a:ext cx="755612" cy="756000"/>
          </a:xfrm>
          <a:prstGeom prst="ellipse">
            <a:avLst/>
          </a:prstGeom>
        </p:spPr>
      </p:pic>
      <p:sp>
        <p:nvSpPr>
          <p:cNvPr id="43" name="Rectangle: Rounded Corners 42">
            <a:hlinkClick r:id="" action="ppaction://noaction" highlightClick="1"/>
            <a:extLst>
              <a:ext uri="{FF2B5EF4-FFF2-40B4-BE49-F238E27FC236}">
                <a16:creationId xmlns:a16="http://schemas.microsoft.com/office/drawing/2014/main" id="{1C3070BF-AD72-4382-8E02-7F288843189B}"/>
              </a:ext>
            </a:extLst>
          </p:cNvPr>
          <p:cNvSpPr/>
          <p:nvPr/>
        </p:nvSpPr>
        <p:spPr>
          <a:xfrm>
            <a:off x="1072743" y="3692065"/>
            <a:ext cx="10065867" cy="720000"/>
          </a:xfrm>
          <a:prstGeom prst="roundRect">
            <a:avLst>
              <a:gd name="adj" fmla="val 30718"/>
            </a:avLst>
          </a:prstGeom>
          <a:solidFill>
            <a:schemeClr val="bg1"/>
          </a:solidFill>
          <a:ln w="38100">
            <a:solidFill>
              <a:srgbClr val="258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GLGN1610 Issue 1 ‐ Guidance on AC Energy Subsystem and Interfaces to Rolling Stock Subsystem</a:t>
            </a:r>
          </a:p>
        </p:txBody>
      </p:sp>
      <p:pic>
        <p:nvPicPr>
          <p:cNvPr id="44" name="Picture 43" descr="Icon&#10;&#10;Description automatically generated">
            <a:extLst>
              <a:ext uri="{FF2B5EF4-FFF2-40B4-BE49-F238E27FC236}">
                <a16:creationId xmlns:a16="http://schemas.microsoft.com/office/drawing/2014/main" id="{8BDDE51C-494D-4080-916C-ED0350700CB1}"/>
              </a:ext>
            </a:extLst>
          </p:cNvPr>
          <p:cNvPicPr>
            <a:picLocks noChangeAspect="1"/>
          </p:cNvPicPr>
          <p:nvPr/>
        </p:nvPicPr>
        <p:blipFill rotWithShape="1">
          <a:blip r:embed="rId8">
            <a:extLst>
              <a:ext uri="{28A0092B-C50C-407E-A947-70E740481C1C}">
                <a14:useLocalDpi xmlns:a14="http://schemas.microsoft.com/office/drawing/2010/main" val="0"/>
              </a:ext>
            </a:extLst>
          </a:blip>
          <a:srcRect l="6799" t="6787" r="6684" b="6650"/>
          <a:stretch/>
        </p:blipFill>
        <p:spPr>
          <a:xfrm>
            <a:off x="200218" y="3674065"/>
            <a:ext cx="755612" cy="756000"/>
          </a:xfrm>
          <a:prstGeom prst="ellipse">
            <a:avLst/>
          </a:prstGeom>
        </p:spPr>
      </p:pic>
      <p:sp>
        <p:nvSpPr>
          <p:cNvPr id="45" name="Rectangle: Rounded Corners 44">
            <a:hlinkClick r:id="" action="ppaction://noaction" highlightClick="1"/>
            <a:extLst>
              <a:ext uri="{FF2B5EF4-FFF2-40B4-BE49-F238E27FC236}">
                <a16:creationId xmlns:a16="http://schemas.microsoft.com/office/drawing/2014/main" id="{2B05E861-A8C7-4778-B3BF-75E11E15419E}"/>
              </a:ext>
            </a:extLst>
          </p:cNvPr>
          <p:cNvSpPr/>
          <p:nvPr/>
        </p:nvSpPr>
        <p:spPr>
          <a:xfrm>
            <a:off x="1072743" y="4590001"/>
            <a:ext cx="10065867" cy="720000"/>
          </a:xfrm>
          <a:prstGeom prst="roundRect">
            <a:avLst>
              <a:gd name="adj" fmla="val 30718"/>
            </a:avLst>
          </a:prstGeom>
          <a:solidFill>
            <a:schemeClr val="bg1"/>
          </a:solidFill>
          <a:ln w="38100">
            <a:solidFill>
              <a:srgbClr val="258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GMGN2611 Issue 1 ‐ Guidance on Rolling Stock Subsystem and Interfaces to AC Energy Subsystem</a:t>
            </a:r>
          </a:p>
        </p:txBody>
      </p:sp>
      <p:pic>
        <p:nvPicPr>
          <p:cNvPr id="46" name="Picture 45" descr="Icon&#10;&#10;Description automatically generated">
            <a:extLst>
              <a:ext uri="{FF2B5EF4-FFF2-40B4-BE49-F238E27FC236}">
                <a16:creationId xmlns:a16="http://schemas.microsoft.com/office/drawing/2014/main" id="{0AFB3773-094A-4917-A595-F376F8834D46}"/>
              </a:ext>
            </a:extLst>
          </p:cNvPr>
          <p:cNvPicPr>
            <a:picLocks noChangeAspect="1"/>
          </p:cNvPicPr>
          <p:nvPr/>
        </p:nvPicPr>
        <p:blipFill rotWithShape="1">
          <a:blip r:embed="rId8">
            <a:extLst>
              <a:ext uri="{28A0092B-C50C-407E-A947-70E740481C1C}">
                <a14:useLocalDpi xmlns:a14="http://schemas.microsoft.com/office/drawing/2010/main" val="0"/>
              </a:ext>
            </a:extLst>
          </a:blip>
          <a:srcRect l="6799" t="6787" r="6684" b="6650"/>
          <a:stretch/>
        </p:blipFill>
        <p:spPr>
          <a:xfrm>
            <a:off x="200218" y="4572001"/>
            <a:ext cx="755612" cy="756000"/>
          </a:xfrm>
          <a:prstGeom prst="ellipse">
            <a:avLst/>
          </a:prstGeom>
        </p:spPr>
      </p:pic>
      <p:sp>
        <p:nvSpPr>
          <p:cNvPr id="49" name="Arrow: Down 48">
            <a:hlinkClick r:id="" action="ppaction://hlinkshowjump?jump=previousslide" highlightClick="1"/>
            <a:extLst>
              <a:ext uri="{FF2B5EF4-FFF2-40B4-BE49-F238E27FC236}">
                <a16:creationId xmlns:a16="http://schemas.microsoft.com/office/drawing/2014/main" id="{79277D9C-C13B-4F63-B149-60341E0938D2}"/>
              </a:ext>
            </a:extLst>
          </p:cNvPr>
          <p:cNvSpPr/>
          <p:nvPr/>
        </p:nvSpPr>
        <p:spPr>
          <a:xfrm flipV="1">
            <a:off x="5586133" y="6105866"/>
            <a:ext cx="1019734" cy="6199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itle 1">
            <a:extLst>
              <a:ext uri="{FF2B5EF4-FFF2-40B4-BE49-F238E27FC236}">
                <a16:creationId xmlns:a16="http://schemas.microsoft.com/office/drawing/2014/main" id="{14F07AFC-2CEB-4C01-A9A6-95314F8EB9E0}"/>
              </a:ext>
            </a:extLst>
          </p:cNvPr>
          <p:cNvSpPr txBox="1">
            <a:spLocks/>
          </p:cNvSpPr>
          <p:nvPr/>
        </p:nvSpPr>
        <p:spPr>
          <a:xfrm>
            <a:off x="5586134" y="5692650"/>
            <a:ext cx="1019735" cy="6042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dirty="0">
                <a:ln>
                  <a:noFill/>
                </a:ln>
                <a:solidFill>
                  <a:schemeClr val="tx1"/>
                </a:solidFill>
                <a:effectLst/>
                <a:uLnTx/>
                <a:uFillTx/>
                <a:latin typeface="Calibri"/>
                <a:ea typeface="+mj-ea"/>
                <a:cs typeface="+mj-cs"/>
              </a:rPr>
              <a:t>Back</a:t>
            </a:r>
            <a:endParaRPr kumimoji="0" lang="en-GB" sz="1800" b="0" i="1" u="none" strike="noStrike" kern="1200" cap="none" spc="0" normalizeH="0" baseline="0" noProof="0" dirty="0">
              <a:ln>
                <a:noFill/>
              </a:ln>
              <a:solidFill>
                <a:schemeClr val="tx1"/>
              </a:solidFill>
              <a:effectLst/>
              <a:uLnTx/>
              <a:uFillTx/>
              <a:latin typeface="Calibri"/>
              <a:ea typeface="+mj-ea"/>
              <a:cs typeface="+mj-cs"/>
            </a:endParaRPr>
          </a:p>
        </p:txBody>
      </p:sp>
    </p:spTree>
    <p:extLst>
      <p:ext uri="{BB962C8B-B14F-4D97-AF65-F5344CB8AC3E}">
        <p14:creationId xmlns:p14="http://schemas.microsoft.com/office/powerpoint/2010/main" val="177800573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lvl="0" algn="ctr">
              <a:defRPr/>
            </a:pPr>
            <a:r>
              <a:rPr lang="en-GB" sz="2000" spc="-50" dirty="0">
                <a:solidFill>
                  <a:prstClr val="white"/>
                </a:solidFill>
                <a:latin typeface="Calibri"/>
              </a:rPr>
              <a:t>Changes to how RSSB manages standards – A New Standards Committee </a:t>
            </a:r>
          </a:p>
        </p:txBody>
      </p:sp>
      <p:sp>
        <p:nvSpPr>
          <p:cNvPr id="5" name="Oval 4">
            <a:extLst>
              <a:ext uri="{FF2B5EF4-FFF2-40B4-BE49-F238E27FC236}">
                <a16:creationId xmlns:a16="http://schemas.microsoft.com/office/drawing/2014/main" id="{A45B897C-06F0-41CD-ACB7-763026BA8F0A}"/>
              </a:ext>
            </a:extLst>
          </p:cNvPr>
          <p:cNvSpPr/>
          <p:nvPr/>
        </p:nvSpPr>
        <p:spPr>
          <a:xfrm>
            <a:off x="4165904" y="1810155"/>
            <a:ext cx="3873164" cy="40718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2470FB2-11FB-4C4E-B957-E16AEEBF3F6A}"/>
              </a:ext>
            </a:extLst>
          </p:cNvPr>
          <p:cNvCxnSpPr>
            <a:cxnSpLocks/>
            <a:endCxn id="23" idx="1"/>
          </p:cNvCxnSpPr>
          <p:nvPr/>
        </p:nvCxnSpPr>
        <p:spPr>
          <a:xfrm>
            <a:off x="4831751" y="2853934"/>
            <a:ext cx="888898" cy="479468"/>
          </a:xfrm>
          <a:prstGeom prst="line">
            <a:avLst/>
          </a:prstGeom>
          <a:ln w="38100" cap="rnd">
            <a:solidFill>
              <a:srgbClr val="80C342"/>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D1AC88-B3FA-4C6E-8285-51708FC100EE}"/>
              </a:ext>
            </a:extLst>
          </p:cNvPr>
          <p:cNvCxnSpPr>
            <a:cxnSpLocks/>
            <a:stCxn id="23" idx="5"/>
          </p:cNvCxnSpPr>
          <p:nvPr/>
        </p:nvCxnSpPr>
        <p:spPr>
          <a:xfrm>
            <a:off x="6484325" y="4097078"/>
            <a:ext cx="888898" cy="487914"/>
          </a:xfrm>
          <a:prstGeom prst="line">
            <a:avLst/>
          </a:prstGeom>
          <a:ln w="38100" cap="rnd">
            <a:solidFill>
              <a:srgbClr val="2584C6"/>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285D17-1422-4ABF-A30A-D2CBEEC93B19}"/>
              </a:ext>
            </a:extLst>
          </p:cNvPr>
          <p:cNvCxnSpPr>
            <a:cxnSpLocks/>
            <a:endCxn id="23" idx="3"/>
          </p:cNvCxnSpPr>
          <p:nvPr/>
        </p:nvCxnSpPr>
        <p:spPr>
          <a:xfrm flipV="1">
            <a:off x="4779385" y="4097078"/>
            <a:ext cx="941264" cy="482836"/>
          </a:xfrm>
          <a:prstGeom prst="line">
            <a:avLst/>
          </a:prstGeom>
          <a:ln w="38100" cap="rnd">
            <a:solidFill>
              <a:srgbClr val="00ADB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585385-32D4-4D10-834B-9534E4409C1C}"/>
              </a:ext>
            </a:extLst>
          </p:cNvPr>
          <p:cNvCxnSpPr>
            <a:cxnSpLocks/>
            <a:stCxn id="23" idx="7"/>
          </p:cNvCxnSpPr>
          <p:nvPr/>
        </p:nvCxnSpPr>
        <p:spPr>
          <a:xfrm flipV="1">
            <a:off x="6484325" y="2845488"/>
            <a:ext cx="804910" cy="487914"/>
          </a:xfrm>
          <a:prstGeom prst="line">
            <a:avLst/>
          </a:prstGeom>
          <a:ln w="38100" cap="rnd">
            <a:solidFill>
              <a:srgbClr val="00B1E3"/>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4F3E58-F337-482C-B819-B24AFF62A355}"/>
              </a:ext>
            </a:extLst>
          </p:cNvPr>
          <p:cNvCxnSpPr>
            <a:cxnSpLocks/>
            <a:stCxn id="24" idx="4"/>
            <a:endCxn id="23" idx="0"/>
          </p:cNvCxnSpPr>
          <p:nvPr/>
        </p:nvCxnSpPr>
        <p:spPr>
          <a:xfrm flipH="1">
            <a:off x="6102487" y="2313526"/>
            <a:ext cx="4695" cy="861714"/>
          </a:xfrm>
          <a:prstGeom prst="line">
            <a:avLst/>
          </a:prstGeom>
          <a:ln w="38100" cap="rnd">
            <a:solidFill>
              <a:srgbClr val="006B7B"/>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8A44E5-DF5F-43E9-9383-7F2C9E04BBE2}"/>
              </a:ext>
            </a:extLst>
          </p:cNvPr>
          <p:cNvCxnSpPr>
            <a:cxnSpLocks/>
            <a:stCxn id="23" idx="4"/>
            <a:endCxn id="25" idx="0"/>
          </p:cNvCxnSpPr>
          <p:nvPr/>
        </p:nvCxnSpPr>
        <p:spPr>
          <a:xfrm>
            <a:off x="6102487" y="4255240"/>
            <a:ext cx="0" cy="970616"/>
          </a:xfrm>
          <a:prstGeom prst="line">
            <a:avLst/>
          </a:prstGeom>
          <a:ln w="38100" cap="rnd">
            <a:solidFill>
              <a:srgbClr val="33A861"/>
            </a:solidFill>
            <a:round/>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8A28DA48-A016-47F4-9F32-BF55E268D89F}"/>
              </a:ext>
            </a:extLst>
          </p:cNvPr>
          <p:cNvPicPr>
            <a:picLocks noChangeAspect="1"/>
          </p:cNvPicPr>
          <p:nvPr/>
        </p:nvPicPr>
        <p:blipFill rotWithShape="1">
          <a:blip r:embed="rId5">
            <a:extLst>
              <a:ext uri="{28A0092B-C50C-407E-A947-70E740481C1C}">
                <a14:useLocalDpi xmlns:a14="http://schemas.microsoft.com/office/drawing/2010/main" val="0"/>
              </a:ext>
            </a:extLst>
          </a:blip>
          <a:srcRect l="7050" t="7170" r="7183" b="6974"/>
          <a:stretch/>
        </p:blipFill>
        <p:spPr>
          <a:xfrm>
            <a:off x="5567182" y="1232403"/>
            <a:ext cx="1080000" cy="1081123"/>
          </a:xfrm>
          <a:prstGeom prst="ellipse">
            <a:avLst/>
          </a:prstGeom>
          <a:ln w="19050">
            <a:noFill/>
          </a:ln>
          <a:effectLst/>
        </p:spPr>
      </p:pic>
      <p:pic>
        <p:nvPicPr>
          <p:cNvPr id="25" name="Picture 24" descr="Icon&#10;&#10;Description automatically generated">
            <a:extLst>
              <a:ext uri="{FF2B5EF4-FFF2-40B4-BE49-F238E27FC236}">
                <a16:creationId xmlns:a16="http://schemas.microsoft.com/office/drawing/2014/main" id="{EB0738BA-E0C6-464D-B048-08E978B00FDC}"/>
              </a:ext>
            </a:extLst>
          </p:cNvPr>
          <p:cNvPicPr>
            <a:picLocks noChangeAspect="1"/>
          </p:cNvPicPr>
          <p:nvPr/>
        </p:nvPicPr>
        <p:blipFill rotWithShape="1">
          <a:blip r:embed="rId6">
            <a:extLst>
              <a:ext uri="{28A0092B-C50C-407E-A947-70E740481C1C}">
                <a14:useLocalDpi xmlns:a14="http://schemas.microsoft.com/office/drawing/2010/main" val="0"/>
              </a:ext>
            </a:extLst>
          </a:blip>
          <a:srcRect l="6973" t="6915" r="7083" b="6896"/>
          <a:stretch/>
        </p:blipFill>
        <p:spPr>
          <a:xfrm>
            <a:off x="5562487" y="5225856"/>
            <a:ext cx="1080000" cy="1083076"/>
          </a:xfrm>
          <a:prstGeom prst="ellipse">
            <a:avLst/>
          </a:prstGeom>
          <a:ln w="19050">
            <a:noFill/>
          </a:ln>
          <a:effectLst/>
        </p:spPr>
      </p:pic>
      <p:pic>
        <p:nvPicPr>
          <p:cNvPr id="26" name="Picture 25" descr="Icon&#10;&#10;Description automatically generated">
            <a:extLst>
              <a:ext uri="{FF2B5EF4-FFF2-40B4-BE49-F238E27FC236}">
                <a16:creationId xmlns:a16="http://schemas.microsoft.com/office/drawing/2014/main" id="{6CF85D52-8383-42D6-AC53-F0C42B7421AE}"/>
              </a:ext>
            </a:extLst>
          </p:cNvPr>
          <p:cNvPicPr preferRelativeResize="0">
            <a:picLocks/>
          </p:cNvPicPr>
          <p:nvPr/>
        </p:nvPicPr>
        <p:blipFill rotWithShape="1">
          <a:blip r:embed="rId7">
            <a:extLst>
              <a:ext uri="{28A0092B-C50C-407E-A947-70E740481C1C}">
                <a14:useLocalDpi xmlns:a14="http://schemas.microsoft.com/office/drawing/2010/main" val="0"/>
              </a:ext>
            </a:extLst>
          </a:blip>
          <a:srcRect l="6799" t="6787" r="6684" b="6650"/>
          <a:stretch/>
        </p:blipFill>
        <p:spPr>
          <a:xfrm>
            <a:off x="7237663" y="4211113"/>
            <a:ext cx="1080000" cy="1080000"/>
          </a:xfrm>
          <a:prstGeom prst="ellipse">
            <a:avLst/>
          </a:prstGeom>
          <a:ln w="19050">
            <a:noFill/>
          </a:ln>
          <a:effectLst/>
        </p:spPr>
      </p:pic>
      <p:pic>
        <p:nvPicPr>
          <p:cNvPr id="27" name="Picture 26" descr="Icon&#10;&#10;Description automatically generated">
            <a:extLst>
              <a:ext uri="{FF2B5EF4-FFF2-40B4-BE49-F238E27FC236}">
                <a16:creationId xmlns:a16="http://schemas.microsoft.com/office/drawing/2014/main" id="{6A1A147C-B946-4E33-9D4A-747ADE2CF814}"/>
              </a:ext>
            </a:extLst>
          </p:cNvPr>
          <p:cNvPicPr preferRelativeResize="0">
            <a:picLocks/>
          </p:cNvPicPr>
          <p:nvPr/>
        </p:nvPicPr>
        <p:blipFill rotWithShape="1">
          <a:blip r:embed="rId8">
            <a:extLst>
              <a:ext uri="{28A0092B-C50C-407E-A947-70E740481C1C}">
                <a14:useLocalDpi xmlns:a14="http://schemas.microsoft.com/office/drawing/2010/main" val="0"/>
              </a:ext>
            </a:extLst>
          </a:blip>
          <a:srcRect l="6907" t="6800" r="6784" b="6642"/>
          <a:stretch/>
        </p:blipFill>
        <p:spPr>
          <a:xfrm>
            <a:off x="3820995" y="4211113"/>
            <a:ext cx="1080000" cy="1080000"/>
          </a:xfrm>
          <a:prstGeom prst="ellipse">
            <a:avLst/>
          </a:prstGeom>
          <a:ln w="19050">
            <a:noFill/>
          </a:ln>
          <a:effectLst/>
        </p:spPr>
      </p:pic>
      <p:pic>
        <p:nvPicPr>
          <p:cNvPr id="28" name="Picture 27" descr="Icon&#10;&#10;Description automatically generated">
            <a:extLst>
              <a:ext uri="{FF2B5EF4-FFF2-40B4-BE49-F238E27FC236}">
                <a16:creationId xmlns:a16="http://schemas.microsoft.com/office/drawing/2014/main" id="{31743349-5F20-4F14-9FC9-1827A0CDF3E7}"/>
              </a:ext>
            </a:extLst>
          </p:cNvPr>
          <p:cNvPicPr preferRelativeResize="0">
            <a:picLocks/>
          </p:cNvPicPr>
          <p:nvPr/>
        </p:nvPicPr>
        <p:blipFill rotWithShape="1">
          <a:blip r:embed="rId9">
            <a:extLst>
              <a:ext uri="{28A0092B-C50C-407E-A947-70E740481C1C}">
                <a14:useLocalDpi xmlns:a14="http://schemas.microsoft.com/office/drawing/2010/main" val="0"/>
              </a:ext>
            </a:extLst>
          </a:blip>
          <a:srcRect l="7119" t="7542" r="7148" b="6974"/>
          <a:stretch/>
        </p:blipFill>
        <p:spPr>
          <a:xfrm>
            <a:off x="3833971" y="2110381"/>
            <a:ext cx="1080000" cy="1080000"/>
          </a:xfrm>
          <a:prstGeom prst="ellipse">
            <a:avLst/>
          </a:prstGeom>
          <a:ln w="19050">
            <a:noFill/>
          </a:ln>
          <a:effectLst/>
        </p:spPr>
      </p:pic>
      <p:pic>
        <p:nvPicPr>
          <p:cNvPr id="29" name="Picture 28" descr="Icon&#10;&#10;Description automatically generated">
            <a:extLst>
              <a:ext uri="{FF2B5EF4-FFF2-40B4-BE49-F238E27FC236}">
                <a16:creationId xmlns:a16="http://schemas.microsoft.com/office/drawing/2014/main" id="{68A75CF4-B63A-47F0-8D85-44AD35BC1378}"/>
              </a:ext>
            </a:extLst>
          </p:cNvPr>
          <p:cNvPicPr preferRelativeResize="0">
            <a:picLocks/>
          </p:cNvPicPr>
          <p:nvPr/>
        </p:nvPicPr>
        <p:blipFill rotWithShape="1">
          <a:blip r:embed="rId10">
            <a:extLst>
              <a:ext uri="{28A0092B-C50C-407E-A947-70E740481C1C}">
                <a14:useLocalDpi xmlns:a14="http://schemas.microsoft.com/office/drawing/2010/main" val="0"/>
              </a:ext>
            </a:extLst>
          </a:blip>
          <a:srcRect l="7137" t="7169" r="7166" b="6928"/>
          <a:stretch/>
        </p:blipFill>
        <p:spPr>
          <a:xfrm>
            <a:off x="7276678" y="2110381"/>
            <a:ext cx="1080000" cy="1080000"/>
          </a:xfrm>
          <a:prstGeom prst="ellipse">
            <a:avLst/>
          </a:prstGeom>
          <a:ln w="19050">
            <a:noFill/>
          </a:ln>
          <a:effectLst/>
        </p:spPr>
      </p:pic>
      <p:grpSp>
        <p:nvGrpSpPr>
          <p:cNvPr id="35" name="Group 34">
            <a:extLst>
              <a:ext uri="{FF2B5EF4-FFF2-40B4-BE49-F238E27FC236}">
                <a16:creationId xmlns:a16="http://schemas.microsoft.com/office/drawing/2014/main" id="{7FA67C33-C78F-4874-A2EC-E82A4A59FC4B}"/>
              </a:ext>
            </a:extLst>
          </p:cNvPr>
          <p:cNvGrpSpPr/>
          <p:nvPr/>
        </p:nvGrpSpPr>
        <p:grpSpPr>
          <a:xfrm>
            <a:off x="5562487" y="3175240"/>
            <a:ext cx="1080000" cy="1080000"/>
            <a:chOff x="5556000" y="2889000"/>
            <a:chExt cx="1080000" cy="1080000"/>
          </a:xfrm>
        </p:grpSpPr>
        <p:sp>
          <p:nvSpPr>
            <p:cNvPr id="23" name="Oval 22">
              <a:extLst>
                <a:ext uri="{FF2B5EF4-FFF2-40B4-BE49-F238E27FC236}">
                  <a16:creationId xmlns:a16="http://schemas.microsoft.com/office/drawing/2014/main" id="{033EAA11-B294-4C2C-9388-F429511FF8AE}"/>
                </a:ext>
              </a:extLst>
            </p:cNvPr>
            <p:cNvSpPr/>
            <p:nvPr/>
          </p:nvSpPr>
          <p:spPr>
            <a:xfrm>
              <a:off x="5556000" y="2889000"/>
              <a:ext cx="1080000" cy="1080000"/>
            </a:xfrm>
            <a:prstGeom prst="ellipse">
              <a:avLst/>
            </a:prstGeom>
            <a:solidFill>
              <a:schemeClr val="bg1"/>
            </a:solidFill>
            <a:ln w="19050">
              <a:solidFill>
                <a:srgbClr val="131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DE2AFE2-A09C-41D0-9CFF-56C7AC5A62F0}"/>
                </a:ext>
              </a:extLst>
            </p:cNvPr>
            <p:cNvPicPr>
              <a:picLocks noChangeAspect="1"/>
            </p:cNvPicPr>
            <p:nvPr/>
          </p:nvPicPr>
          <p:blipFill>
            <a:blip r:embed="rId11"/>
            <a:stretch>
              <a:fillRect/>
            </a:stretch>
          </p:blipFill>
          <p:spPr>
            <a:xfrm>
              <a:off x="5651681" y="3264517"/>
              <a:ext cx="888638" cy="328967"/>
            </a:xfrm>
            <a:prstGeom prst="rect">
              <a:avLst/>
            </a:prstGeom>
          </p:spPr>
        </p:pic>
      </p:grpSp>
      <p:grpSp>
        <p:nvGrpSpPr>
          <p:cNvPr id="31" name="Group 30">
            <a:extLst>
              <a:ext uri="{FF2B5EF4-FFF2-40B4-BE49-F238E27FC236}">
                <a16:creationId xmlns:a16="http://schemas.microsoft.com/office/drawing/2014/main" id="{63660160-2446-469E-BD6F-393A6DCDE84E}"/>
              </a:ext>
            </a:extLst>
          </p:cNvPr>
          <p:cNvGrpSpPr/>
          <p:nvPr/>
        </p:nvGrpSpPr>
        <p:grpSpPr>
          <a:xfrm>
            <a:off x="8608559" y="3175240"/>
            <a:ext cx="1080000" cy="1080000"/>
            <a:chOff x="5575068" y="5641097"/>
            <a:chExt cx="1008000" cy="1008000"/>
          </a:xfrm>
        </p:grpSpPr>
        <p:sp>
          <p:nvSpPr>
            <p:cNvPr id="32" name="Oval 31">
              <a:extLst>
                <a:ext uri="{FF2B5EF4-FFF2-40B4-BE49-F238E27FC236}">
                  <a16:creationId xmlns:a16="http://schemas.microsoft.com/office/drawing/2014/main" id="{F881709A-E84B-49BC-8898-EF29C8558AB3}"/>
                </a:ext>
              </a:extLst>
            </p:cNvPr>
            <p:cNvSpPr/>
            <p:nvPr/>
          </p:nvSpPr>
          <p:spPr>
            <a:xfrm>
              <a:off x="5575068" y="5641097"/>
              <a:ext cx="1008000" cy="1008000"/>
            </a:xfrm>
            <a:prstGeom prst="ellipse">
              <a:avLst/>
            </a:prstGeom>
            <a:solidFill>
              <a:srgbClr val="040F5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Graphic 32" descr="Clipboard outline">
              <a:extLst>
                <a:ext uri="{FF2B5EF4-FFF2-40B4-BE49-F238E27FC236}">
                  <a16:creationId xmlns:a16="http://schemas.microsoft.com/office/drawing/2014/main" id="{1F7E7C5B-33A3-4445-BAB3-46CDAA274F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6690" y="5705555"/>
              <a:ext cx="850058" cy="850058"/>
            </a:xfrm>
            <a:prstGeom prst="rect">
              <a:avLst/>
            </a:prstGeom>
          </p:spPr>
        </p:pic>
      </p:grpSp>
      <p:cxnSp>
        <p:nvCxnSpPr>
          <p:cNvPr id="34" name="Straight Connector 33">
            <a:extLst>
              <a:ext uri="{FF2B5EF4-FFF2-40B4-BE49-F238E27FC236}">
                <a16:creationId xmlns:a16="http://schemas.microsoft.com/office/drawing/2014/main" id="{65F42FD9-8EFA-44B3-B2CD-CE7F54C331D9}"/>
              </a:ext>
            </a:extLst>
          </p:cNvPr>
          <p:cNvCxnSpPr>
            <a:cxnSpLocks/>
            <a:stCxn id="23" idx="6"/>
            <a:endCxn id="32" idx="2"/>
          </p:cNvCxnSpPr>
          <p:nvPr/>
        </p:nvCxnSpPr>
        <p:spPr>
          <a:xfrm>
            <a:off x="6642487" y="3715240"/>
            <a:ext cx="19660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5B6934F0-BB98-4672-920F-B030D86DA40E}"/>
              </a:ext>
            </a:extLst>
          </p:cNvPr>
          <p:cNvGrpSpPr/>
          <p:nvPr/>
        </p:nvGrpSpPr>
        <p:grpSpPr>
          <a:xfrm>
            <a:off x="8738868" y="7006210"/>
            <a:ext cx="1080000" cy="1080000"/>
            <a:chOff x="6475631" y="5413269"/>
            <a:chExt cx="1368000" cy="1368000"/>
          </a:xfrm>
        </p:grpSpPr>
        <p:sp>
          <p:nvSpPr>
            <p:cNvPr id="79" name="Oval 78">
              <a:extLst>
                <a:ext uri="{FF2B5EF4-FFF2-40B4-BE49-F238E27FC236}">
                  <a16:creationId xmlns:a16="http://schemas.microsoft.com/office/drawing/2014/main" id="{D125C491-86F1-46DA-B82D-91F8171C2BF1}"/>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0" name="Graphic 79" descr="Connections outline">
              <a:extLst>
                <a:ext uri="{FF2B5EF4-FFF2-40B4-BE49-F238E27FC236}">
                  <a16:creationId xmlns:a16="http://schemas.microsoft.com/office/drawing/2014/main" id="{CE8794EE-0F88-4A78-8013-D79A744FE6D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702431" y="5640069"/>
              <a:ext cx="914400" cy="914400"/>
            </a:xfrm>
            <a:prstGeom prst="rect">
              <a:avLst/>
            </a:prstGeom>
          </p:spPr>
        </p:pic>
      </p:grpSp>
      <p:sp>
        <p:nvSpPr>
          <p:cNvPr id="85" name="Rectangle 84">
            <a:extLst>
              <a:ext uri="{FF2B5EF4-FFF2-40B4-BE49-F238E27FC236}">
                <a16:creationId xmlns:a16="http://schemas.microsoft.com/office/drawing/2014/main" id="{E8F0F08D-AEC0-4DDF-B586-093A4C6D554D}"/>
              </a:ext>
            </a:extLst>
          </p:cNvPr>
          <p:cNvSpPr/>
          <p:nvPr/>
        </p:nvSpPr>
        <p:spPr>
          <a:xfrm>
            <a:off x="4967311" y="6119631"/>
            <a:ext cx="799294"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Plant</a:t>
            </a:r>
          </a:p>
        </p:txBody>
      </p:sp>
      <p:sp>
        <p:nvSpPr>
          <p:cNvPr id="86" name="Rectangle 85">
            <a:extLst>
              <a:ext uri="{FF2B5EF4-FFF2-40B4-BE49-F238E27FC236}">
                <a16:creationId xmlns:a16="http://schemas.microsoft.com/office/drawing/2014/main" id="{380B334A-00CE-4182-9C2D-A95129CE9709}"/>
              </a:ext>
            </a:extLst>
          </p:cNvPr>
          <p:cNvSpPr/>
          <p:nvPr/>
        </p:nvSpPr>
        <p:spPr>
          <a:xfrm>
            <a:off x="6330998" y="1051128"/>
            <a:ext cx="1639724"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Rolling Stock</a:t>
            </a:r>
          </a:p>
        </p:txBody>
      </p:sp>
      <p:sp>
        <p:nvSpPr>
          <p:cNvPr id="87" name="Rectangle 86">
            <a:extLst>
              <a:ext uri="{FF2B5EF4-FFF2-40B4-BE49-F238E27FC236}">
                <a16:creationId xmlns:a16="http://schemas.microsoft.com/office/drawing/2014/main" id="{83038BCB-4AC2-46D0-8DED-966AE9AABA2D}"/>
              </a:ext>
            </a:extLst>
          </p:cNvPr>
          <p:cNvSpPr/>
          <p:nvPr/>
        </p:nvSpPr>
        <p:spPr>
          <a:xfrm>
            <a:off x="8229408" y="2002858"/>
            <a:ext cx="1838302"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Infrastructure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6154B4B1-E181-4926-ACFA-D6B38D38C481}"/>
              </a:ext>
            </a:extLst>
          </p:cNvPr>
          <p:cNvSpPr/>
          <p:nvPr/>
        </p:nvSpPr>
        <p:spPr>
          <a:xfrm>
            <a:off x="8321570" y="4612193"/>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Energy (AC &amp; DC systems)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FF8B43C9-D4D6-4B17-8F20-B0543685651A}"/>
              </a:ext>
            </a:extLst>
          </p:cNvPr>
          <p:cNvSpPr/>
          <p:nvPr/>
        </p:nvSpPr>
        <p:spPr>
          <a:xfrm>
            <a:off x="1638331" y="1998185"/>
            <a:ext cx="2605311"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Control Command</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Communication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E4018FF1-CA95-43EA-BCE1-9699C16E8A0E}"/>
              </a:ext>
            </a:extLst>
          </p:cNvPr>
          <p:cNvSpPr/>
          <p:nvPr/>
        </p:nvSpPr>
        <p:spPr>
          <a:xfrm>
            <a:off x="2459017" y="4616555"/>
            <a:ext cx="1842323" cy="969496"/>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Traffic Operation &amp; Management</a:t>
            </a:r>
          </a:p>
        </p:txBody>
      </p:sp>
      <p:sp>
        <p:nvSpPr>
          <p:cNvPr id="91" name="Rectangle 90">
            <a:extLst>
              <a:ext uri="{FF2B5EF4-FFF2-40B4-BE49-F238E27FC236}">
                <a16:creationId xmlns:a16="http://schemas.microsoft.com/office/drawing/2014/main" id="{D13D9001-B566-44C6-8D39-7A1F83804DDD}"/>
              </a:ext>
            </a:extLst>
          </p:cNvPr>
          <p:cNvSpPr/>
          <p:nvPr/>
        </p:nvSpPr>
        <p:spPr>
          <a:xfrm>
            <a:off x="9639816" y="3495003"/>
            <a:ext cx="1838302"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Policy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AA71E34B-6616-44FA-A98D-5CD8BFE0167D}"/>
              </a:ext>
            </a:extLst>
          </p:cNvPr>
          <p:cNvGrpSpPr/>
          <p:nvPr/>
        </p:nvGrpSpPr>
        <p:grpSpPr>
          <a:xfrm>
            <a:off x="11290478" y="5979459"/>
            <a:ext cx="718645" cy="721378"/>
            <a:chOff x="1299585" y="280862"/>
            <a:chExt cx="720000" cy="720000"/>
          </a:xfrm>
          <a:effectLst>
            <a:glow rad="38100">
              <a:schemeClr val="bg1"/>
            </a:glow>
          </a:effectLst>
        </p:grpSpPr>
        <p:sp>
          <p:nvSpPr>
            <p:cNvPr id="40" name="Rectangle: Rounded Corners 39">
              <a:extLst>
                <a:ext uri="{FF2B5EF4-FFF2-40B4-BE49-F238E27FC236}">
                  <a16:creationId xmlns:a16="http://schemas.microsoft.com/office/drawing/2014/main" id="{86130F06-BD50-4681-879A-D7272FDCC7C1}"/>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Picture 40" descr="A picture containing outdoor object&#10;&#10;Description automatically generated">
              <a:extLst>
                <a:ext uri="{FF2B5EF4-FFF2-40B4-BE49-F238E27FC236}">
                  <a16:creationId xmlns:a16="http://schemas.microsoft.com/office/drawing/2014/main" id="{FB9EA073-C13D-4587-A2B7-35CCC1235F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pic>
        <p:nvPicPr>
          <p:cNvPr id="4" name="Audio 3">
            <a:hlinkClick r:id="" action="ppaction://media"/>
            <a:extLst>
              <a:ext uri="{FF2B5EF4-FFF2-40B4-BE49-F238E27FC236}">
                <a16:creationId xmlns:a16="http://schemas.microsoft.com/office/drawing/2014/main" id="{157FA2B2-4E57-4C98-89BC-92A0A8F9D28F}"/>
              </a:ext>
            </a:extLst>
          </p:cNvPr>
          <p:cNvPicPr>
            <a:picLocks noChangeAspect="1"/>
          </p:cNvPicPr>
          <p:nvPr>
            <a:audioFile r:link="rId1"/>
            <p:extLst>
              <p:ext uri="{DAA4B4D4-6D71-4841-9C94-3DE7FCFB9230}">
                <p14:media xmlns:p14="http://schemas.microsoft.com/office/powerpoint/2010/main" r:embed="rId2">
                  <p14:trim st="918"/>
                </p14:media>
              </p:ext>
            </p:extLst>
          </p:nvPr>
        </p:nvPicPr>
        <p:blipFill>
          <a:blip r:embed="rId17"/>
          <a:stretch>
            <a:fillRect/>
          </a:stretch>
        </p:blipFill>
        <p:spPr>
          <a:xfrm>
            <a:off x="10420200" y="6067480"/>
            <a:ext cx="609600" cy="609600"/>
          </a:xfrm>
          <a:prstGeom prst="rect">
            <a:avLst/>
          </a:prstGeom>
        </p:spPr>
      </p:pic>
      <p:sp>
        <p:nvSpPr>
          <p:cNvPr id="43" name="Rectangle 42">
            <a:extLst>
              <a:ext uri="{FF2B5EF4-FFF2-40B4-BE49-F238E27FC236}">
                <a16:creationId xmlns:a16="http://schemas.microsoft.com/office/drawing/2014/main" id="{665F2E56-57EC-47A8-AB46-BC3EA432DF18}"/>
              </a:ext>
            </a:extLst>
          </p:cNvPr>
          <p:cNvSpPr/>
          <p:nvPr/>
        </p:nvSpPr>
        <p:spPr>
          <a:xfrm>
            <a:off x="0" y="81632"/>
            <a:ext cx="3205316" cy="969496"/>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Narrated by</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Andrew Graham </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Lead CCS Engineer</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618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28000">
        <p159:morph option="byObject"/>
      </p:transition>
    </mc:Choice>
    <mc:Fallback xmlns="">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000"/>
                                  </p:stCondLst>
                                  <p:childTnLst>
                                    <p:set>
                                      <p:cBhvr>
                                        <p:cTn id="8" dur="1" fill="hold">
                                          <p:stCondLst>
                                            <p:cond delay="0"/>
                                          </p:stCondLst>
                                        </p:cTn>
                                        <p:tgtEl>
                                          <p:spTgt spid="43"/>
                                        </p:tgtEl>
                                        <p:attrNameLst>
                                          <p:attrName>style.visibility</p:attrName>
                                        </p:attrNameLst>
                                      </p:cBhvr>
                                      <p:to>
                                        <p:strVal val="visible"/>
                                      </p:to>
                                    </p:set>
                                    <p:animEffect transition="in" filter="fade">
                                      <p:cBhvr>
                                        <p:cTn id="9" dur="1000"/>
                                        <p:tgtEl>
                                          <p:spTgt spid="43"/>
                                        </p:tgtEl>
                                      </p:cBhvr>
                                    </p:animEffect>
                                  </p:childTnLst>
                                </p:cTn>
                              </p:par>
                              <p:par>
                                <p:cTn id="10" presetID="23" presetClass="entr" presetSubtype="16" fill="hold" nodeType="withEffect">
                                  <p:stCondLst>
                                    <p:cond delay="3000"/>
                                  </p:stCondLst>
                                  <p:childTnLst>
                                    <p:set>
                                      <p:cBhvr>
                                        <p:cTn id="11" dur="1" fill="hold">
                                          <p:stCondLst>
                                            <p:cond delay="0"/>
                                          </p:stCondLst>
                                        </p:cTn>
                                        <p:tgtEl>
                                          <p:spTgt spid="35"/>
                                        </p:tgtEl>
                                        <p:attrNameLst>
                                          <p:attrName>style.visibility</p:attrName>
                                        </p:attrNameLst>
                                      </p:cBhvr>
                                      <p:to>
                                        <p:strVal val="visible"/>
                                      </p:to>
                                    </p:set>
                                    <p:anim calcmode="lin" valueType="num">
                                      <p:cBhvr>
                                        <p:cTn id="12" dur="750" fill="hold"/>
                                        <p:tgtEl>
                                          <p:spTgt spid="35"/>
                                        </p:tgtEl>
                                        <p:attrNameLst>
                                          <p:attrName>ppt_w</p:attrName>
                                        </p:attrNameLst>
                                      </p:cBhvr>
                                      <p:tavLst>
                                        <p:tav tm="0">
                                          <p:val>
                                            <p:fltVal val="0"/>
                                          </p:val>
                                        </p:tav>
                                        <p:tav tm="100000">
                                          <p:val>
                                            <p:strVal val="#ppt_w"/>
                                          </p:val>
                                        </p:tav>
                                      </p:tavLst>
                                    </p:anim>
                                    <p:anim calcmode="lin" valueType="num">
                                      <p:cBhvr>
                                        <p:cTn id="13" dur="750" fill="hold"/>
                                        <p:tgtEl>
                                          <p:spTgt spid="35"/>
                                        </p:tgtEl>
                                        <p:attrNameLst>
                                          <p:attrName>ppt_h</p:attrName>
                                        </p:attrNameLst>
                                      </p:cBhvr>
                                      <p:tavLst>
                                        <p:tav tm="0">
                                          <p:val>
                                            <p:fltVal val="0"/>
                                          </p:val>
                                        </p:tav>
                                        <p:tav tm="100000">
                                          <p:val>
                                            <p:strVal val="#ppt_h"/>
                                          </p:val>
                                        </p:tav>
                                      </p:tavLst>
                                    </p:anim>
                                  </p:childTnLst>
                                </p:cTn>
                              </p:par>
                            </p:childTnLst>
                          </p:cTn>
                        </p:par>
                        <p:par>
                          <p:cTn id="14" fill="hold">
                            <p:stCondLst>
                              <p:cond delay="3750"/>
                            </p:stCondLst>
                            <p:childTnLst>
                              <p:par>
                                <p:cTn id="15" presetID="23" presetClass="entr" presetSubtype="16" fill="hold" nodeType="afterEffect">
                                  <p:stCondLst>
                                    <p:cond delay="825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825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825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825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825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fltVal val="0"/>
                                          </p:val>
                                        </p:tav>
                                        <p:tav tm="100000">
                                          <p:val>
                                            <p:strVal val="#ppt_w"/>
                                          </p:val>
                                        </p:tav>
                                      </p:tavLst>
                                    </p:anim>
                                    <p:anim calcmode="lin" valueType="num">
                                      <p:cBhvr>
                                        <p:cTn id="34" dur="1000" fill="hold"/>
                                        <p:tgtEl>
                                          <p:spTgt spid="21"/>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825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childTnLst>
                                </p:cTn>
                              </p:par>
                            </p:childTnLst>
                          </p:cTn>
                        </p:par>
                        <p:par>
                          <p:cTn id="39" fill="hold">
                            <p:stCondLst>
                              <p:cond delay="13000"/>
                            </p:stCondLst>
                            <p:childTnLst>
                              <p:par>
                                <p:cTn id="40" presetID="21" presetClass="entr" presetSubtype="1"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heel(1)">
                                      <p:cBhvr>
                                        <p:cTn id="42" dur="5500"/>
                                        <p:tgtEl>
                                          <p:spTgt spid="5"/>
                                        </p:tgtEl>
                                      </p:cBhvr>
                                    </p:animEffect>
                                  </p:childTnLst>
                                </p:cTn>
                              </p:par>
                              <p:par>
                                <p:cTn id="43" presetID="23" presetClass="entr" presetSubtype="16"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750" fill="hold"/>
                                        <p:tgtEl>
                                          <p:spTgt spid="24"/>
                                        </p:tgtEl>
                                        <p:attrNameLst>
                                          <p:attrName>ppt_w</p:attrName>
                                        </p:attrNameLst>
                                      </p:cBhvr>
                                      <p:tavLst>
                                        <p:tav tm="0">
                                          <p:val>
                                            <p:fltVal val="0"/>
                                          </p:val>
                                        </p:tav>
                                        <p:tav tm="100000">
                                          <p:val>
                                            <p:strVal val="#ppt_w"/>
                                          </p:val>
                                        </p:tav>
                                      </p:tavLst>
                                    </p:anim>
                                    <p:anim calcmode="lin" valueType="num">
                                      <p:cBhvr>
                                        <p:cTn id="46" dur="750" fill="hold"/>
                                        <p:tgtEl>
                                          <p:spTgt spid="24"/>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750"/>
                                        <p:tgtEl>
                                          <p:spTgt spid="86"/>
                                        </p:tgtEl>
                                      </p:cBhvr>
                                    </p:animEffect>
                                  </p:childTnLst>
                                </p:cTn>
                              </p:par>
                              <p:par>
                                <p:cTn id="50" presetID="23" presetClass="entr" presetSubtype="16" fill="hold" nodeType="withEffect">
                                  <p:stCondLst>
                                    <p:cond delay="750"/>
                                  </p:stCondLst>
                                  <p:childTnLst>
                                    <p:set>
                                      <p:cBhvr>
                                        <p:cTn id="51" dur="1" fill="hold">
                                          <p:stCondLst>
                                            <p:cond delay="0"/>
                                          </p:stCondLst>
                                        </p:cTn>
                                        <p:tgtEl>
                                          <p:spTgt spid="29"/>
                                        </p:tgtEl>
                                        <p:attrNameLst>
                                          <p:attrName>style.visibility</p:attrName>
                                        </p:attrNameLst>
                                      </p:cBhvr>
                                      <p:to>
                                        <p:strVal val="visible"/>
                                      </p:to>
                                    </p:set>
                                    <p:anim calcmode="lin" valueType="num">
                                      <p:cBhvr>
                                        <p:cTn id="52" dur="750" fill="hold"/>
                                        <p:tgtEl>
                                          <p:spTgt spid="29"/>
                                        </p:tgtEl>
                                        <p:attrNameLst>
                                          <p:attrName>ppt_w</p:attrName>
                                        </p:attrNameLst>
                                      </p:cBhvr>
                                      <p:tavLst>
                                        <p:tav tm="0">
                                          <p:val>
                                            <p:fltVal val="0"/>
                                          </p:val>
                                        </p:tav>
                                        <p:tav tm="100000">
                                          <p:val>
                                            <p:strVal val="#ppt_w"/>
                                          </p:val>
                                        </p:tav>
                                      </p:tavLst>
                                    </p:anim>
                                    <p:anim calcmode="lin" valueType="num">
                                      <p:cBhvr>
                                        <p:cTn id="53" dur="750" fill="hold"/>
                                        <p:tgtEl>
                                          <p:spTgt spid="29"/>
                                        </p:tgtEl>
                                        <p:attrNameLst>
                                          <p:attrName>ppt_h</p:attrName>
                                        </p:attrNameLst>
                                      </p:cBhvr>
                                      <p:tavLst>
                                        <p:tav tm="0">
                                          <p:val>
                                            <p:fltVal val="0"/>
                                          </p:val>
                                        </p:tav>
                                        <p:tav tm="100000">
                                          <p:val>
                                            <p:strVal val="#ppt_h"/>
                                          </p:val>
                                        </p:tav>
                                      </p:tavLst>
                                    </p:anim>
                                  </p:childTnLst>
                                </p:cTn>
                              </p:par>
                              <p:par>
                                <p:cTn id="54" presetID="10" presetClass="entr" presetSubtype="0" fill="hold" grpId="0" nodeType="withEffect">
                                  <p:stCondLst>
                                    <p:cond delay="75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750"/>
                                        <p:tgtEl>
                                          <p:spTgt spid="87"/>
                                        </p:tgtEl>
                                      </p:cBhvr>
                                    </p:animEffect>
                                  </p:childTnLst>
                                </p:cTn>
                              </p:par>
                              <p:par>
                                <p:cTn id="57" presetID="23" presetClass="entr" presetSubtype="16" fill="hold" nodeType="withEffect">
                                  <p:stCondLst>
                                    <p:cond delay="1500"/>
                                  </p:stCondLst>
                                  <p:childTnLst>
                                    <p:set>
                                      <p:cBhvr>
                                        <p:cTn id="58" dur="1" fill="hold">
                                          <p:stCondLst>
                                            <p:cond delay="0"/>
                                          </p:stCondLst>
                                        </p:cTn>
                                        <p:tgtEl>
                                          <p:spTgt spid="26"/>
                                        </p:tgtEl>
                                        <p:attrNameLst>
                                          <p:attrName>style.visibility</p:attrName>
                                        </p:attrNameLst>
                                      </p:cBhvr>
                                      <p:to>
                                        <p:strVal val="visible"/>
                                      </p:to>
                                    </p:set>
                                    <p:anim calcmode="lin" valueType="num">
                                      <p:cBhvr>
                                        <p:cTn id="59" dur="750" fill="hold"/>
                                        <p:tgtEl>
                                          <p:spTgt spid="26"/>
                                        </p:tgtEl>
                                        <p:attrNameLst>
                                          <p:attrName>ppt_w</p:attrName>
                                        </p:attrNameLst>
                                      </p:cBhvr>
                                      <p:tavLst>
                                        <p:tav tm="0">
                                          <p:val>
                                            <p:fltVal val="0"/>
                                          </p:val>
                                        </p:tav>
                                        <p:tav tm="100000">
                                          <p:val>
                                            <p:strVal val="#ppt_w"/>
                                          </p:val>
                                        </p:tav>
                                      </p:tavLst>
                                    </p:anim>
                                    <p:anim calcmode="lin" valueType="num">
                                      <p:cBhvr>
                                        <p:cTn id="60" dur="750" fill="hold"/>
                                        <p:tgtEl>
                                          <p:spTgt spid="26"/>
                                        </p:tgtEl>
                                        <p:attrNameLst>
                                          <p:attrName>ppt_h</p:attrName>
                                        </p:attrNameLst>
                                      </p:cBhvr>
                                      <p:tavLst>
                                        <p:tav tm="0">
                                          <p:val>
                                            <p:fltVal val="0"/>
                                          </p:val>
                                        </p:tav>
                                        <p:tav tm="100000">
                                          <p:val>
                                            <p:strVal val="#ppt_h"/>
                                          </p:val>
                                        </p:tav>
                                      </p:tavLst>
                                    </p:anim>
                                  </p:childTnLst>
                                </p:cTn>
                              </p:par>
                              <p:par>
                                <p:cTn id="61" presetID="10" presetClass="entr" presetSubtype="0" fill="hold" grpId="0" nodeType="withEffect">
                                  <p:stCondLst>
                                    <p:cond delay="150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750"/>
                                        <p:tgtEl>
                                          <p:spTgt spid="88"/>
                                        </p:tgtEl>
                                      </p:cBhvr>
                                    </p:animEffect>
                                  </p:childTnLst>
                                </p:cTn>
                              </p:par>
                              <p:par>
                                <p:cTn id="64" presetID="23" presetClass="entr" presetSubtype="16" fill="hold" nodeType="withEffect">
                                  <p:stCondLst>
                                    <p:cond delay="2250"/>
                                  </p:stCondLst>
                                  <p:childTnLst>
                                    <p:set>
                                      <p:cBhvr>
                                        <p:cTn id="65" dur="1" fill="hold">
                                          <p:stCondLst>
                                            <p:cond delay="0"/>
                                          </p:stCondLst>
                                        </p:cTn>
                                        <p:tgtEl>
                                          <p:spTgt spid="25"/>
                                        </p:tgtEl>
                                        <p:attrNameLst>
                                          <p:attrName>style.visibility</p:attrName>
                                        </p:attrNameLst>
                                      </p:cBhvr>
                                      <p:to>
                                        <p:strVal val="visible"/>
                                      </p:to>
                                    </p:set>
                                    <p:anim calcmode="lin" valueType="num">
                                      <p:cBhvr>
                                        <p:cTn id="66" dur="750" fill="hold"/>
                                        <p:tgtEl>
                                          <p:spTgt spid="25"/>
                                        </p:tgtEl>
                                        <p:attrNameLst>
                                          <p:attrName>ppt_w</p:attrName>
                                        </p:attrNameLst>
                                      </p:cBhvr>
                                      <p:tavLst>
                                        <p:tav tm="0">
                                          <p:val>
                                            <p:fltVal val="0"/>
                                          </p:val>
                                        </p:tav>
                                        <p:tav tm="100000">
                                          <p:val>
                                            <p:strVal val="#ppt_w"/>
                                          </p:val>
                                        </p:tav>
                                      </p:tavLst>
                                    </p:anim>
                                    <p:anim calcmode="lin" valueType="num">
                                      <p:cBhvr>
                                        <p:cTn id="67" dur="750" fill="hold"/>
                                        <p:tgtEl>
                                          <p:spTgt spid="25"/>
                                        </p:tgtEl>
                                        <p:attrNameLst>
                                          <p:attrName>ppt_h</p:attrName>
                                        </p:attrNameLst>
                                      </p:cBhvr>
                                      <p:tavLst>
                                        <p:tav tm="0">
                                          <p:val>
                                            <p:fltVal val="0"/>
                                          </p:val>
                                        </p:tav>
                                        <p:tav tm="100000">
                                          <p:val>
                                            <p:strVal val="#ppt_h"/>
                                          </p:val>
                                        </p:tav>
                                      </p:tavLst>
                                    </p:anim>
                                  </p:childTnLst>
                                </p:cTn>
                              </p:par>
                              <p:par>
                                <p:cTn id="68" presetID="10" presetClass="entr" presetSubtype="0" fill="hold" grpId="0" nodeType="withEffect">
                                  <p:stCondLst>
                                    <p:cond delay="2250"/>
                                  </p:stCondLst>
                                  <p:childTnLst>
                                    <p:set>
                                      <p:cBhvr>
                                        <p:cTn id="69" dur="1" fill="hold">
                                          <p:stCondLst>
                                            <p:cond delay="0"/>
                                          </p:stCondLst>
                                        </p:cTn>
                                        <p:tgtEl>
                                          <p:spTgt spid="85"/>
                                        </p:tgtEl>
                                        <p:attrNameLst>
                                          <p:attrName>style.visibility</p:attrName>
                                        </p:attrNameLst>
                                      </p:cBhvr>
                                      <p:to>
                                        <p:strVal val="visible"/>
                                      </p:to>
                                    </p:set>
                                    <p:animEffect transition="in" filter="fade">
                                      <p:cBhvr>
                                        <p:cTn id="70" dur="750"/>
                                        <p:tgtEl>
                                          <p:spTgt spid="85"/>
                                        </p:tgtEl>
                                      </p:cBhvr>
                                    </p:animEffect>
                                  </p:childTnLst>
                                </p:cTn>
                              </p:par>
                              <p:par>
                                <p:cTn id="71" presetID="23" presetClass="entr" presetSubtype="16" fill="hold" nodeType="withEffect">
                                  <p:stCondLst>
                                    <p:cond delay="3000"/>
                                  </p:stCondLst>
                                  <p:childTnLst>
                                    <p:set>
                                      <p:cBhvr>
                                        <p:cTn id="72" dur="1" fill="hold">
                                          <p:stCondLst>
                                            <p:cond delay="0"/>
                                          </p:stCondLst>
                                        </p:cTn>
                                        <p:tgtEl>
                                          <p:spTgt spid="27"/>
                                        </p:tgtEl>
                                        <p:attrNameLst>
                                          <p:attrName>style.visibility</p:attrName>
                                        </p:attrNameLst>
                                      </p:cBhvr>
                                      <p:to>
                                        <p:strVal val="visible"/>
                                      </p:to>
                                    </p:set>
                                    <p:anim calcmode="lin" valueType="num">
                                      <p:cBhvr>
                                        <p:cTn id="73" dur="750" fill="hold"/>
                                        <p:tgtEl>
                                          <p:spTgt spid="27"/>
                                        </p:tgtEl>
                                        <p:attrNameLst>
                                          <p:attrName>ppt_w</p:attrName>
                                        </p:attrNameLst>
                                      </p:cBhvr>
                                      <p:tavLst>
                                        <p:tav tm="0">
                                          <p:val>
                                            <p:fltVal val="0"/>
                                          </p:val>
                                        </p:tav>
                                        <p:tav tm="100000">
                                          <p:val>
                                            <p:strVal val="#ppt_w"/>
                                          </p:val>
                                        </p:tav>
                                      </p:tavLst>
                                    </p:anim>
                                    <p:anim calcmode="lin" valueType="num">
                                      <p:cBhvr>
                                        <p:cTn id="74" dur="750" fill="hold"/>
                                        <p:tgtEl>
                                          <p:spTgt spid="27"/>
                                        </p:tgtEl>
                                        <p:attrNameLst>
                                          <p:attrName>ppt_h</p:attrName>
                                        </p:attrNameLst>
                                      </p:cBhvr>
                                      <p:tavLst>
                                        <p:tav tm="0">
                                          <p:val>
                                            <p:fltVal val="0"/>
                                          </p:val>
                                        </p:tav>
                                        <p:tav tm="100000">
                                          <p:val>
                                            <p:strVal val="#ppt_h"/>
                                          </p:val>
                                        </p:tav>
                                      </p:tavLst>
                                    </p:anim>
                                  </p:childTnLst>
                                </p:cTn>
                              </p:par>
                              <p:par>
                                <p:cTn id="75" presetID="10" presetClass="entr" presetSubtype="0" fill="hold" grpId="0" nodeType="withEffect">
                                  <p:stCondLst>
                                    <p:cond delay="3000"/>
                                  </p:stCondLst>
                                  <p:childTnLst>
                                    <p:set>
                                      <p:cBhvr>
                                        <p:cTn id="76" dur="1" fill="hold">
                                          <p:stCondLst>
                                            <p:cond delay="0"/>
                                          </p:stCondLst>
                                        </p:cTn>
                                        <p:tgtEl>
                                          <p:spTgt spid="90"/>
                                        </p:tgtEl>
                                        <p:attrNameLst>
                                          <p:attrName>style.visibility</p:attrName>
                                        </p:attrNameLst>
                                      </p:cBhvr>
                                      <p:to>
                                        <p:strVal val="visible"/>
                                      </p:to>
                                    </p:set>
                                    <p:animEffect transition="in" filter="fade">
                                      <p:cBhvr>
                                        <p:cTn id="77" dur="750"/>
                                        <p:tgtEl>
                                          <p:spTgt spid="90"/>
                                        </p:tgtEl>
                                      </p:cBhvr>
                                    </p:animEffect>
                                  </p:childTnLst>
                                </p:cTn>
                              </p:par>
                              <p:par>
                                <p:cTn id="78" presetID="23" presetClass="entr" presetSubtype="16" fill="hold" nodeType="withEffect">
                                  <p:stCondLst>
                                    <p:cond delay="3750"/>
                                  </p:stCondLst>
                                  <p:childTnLst>
                                    <p:set>
                                      <p:cBhvr>
                                        <p:cTn id="79" dur="1" fill="hold">
                                          <p:stCondLst>
                                            <p:cond delay="0"/>
                                          </p:stCondLst>
                                        </p:cTn>
                                        <p:tgtEl>
                                          <p:spTgt spid="28"/>
                                        </p:tgtEl>
                                        <p:attrNameLst>
                                          <p:attrName>style.visibility</p:attrName>
                                        </p:attrNameLst>
                                      </p:cBhvr>
                                      <p:to>
                                        <p:strVal val="visible"/>
                                      </p:to>
                                    </p:set>
                                    <p:anim calcmode="lin" valueType="num">
                                      <p:cBhvr>
                                        <p:cTn id="80" dur="750" fill="hold"/>
                                        <p:tgtEl>
                                          <p:spTgt spid="28"/>
                                        </p:tgtEl>
                                        <p:attrNameLst>
                                          <p:attrName>ppt_w</p:attrName>
                                        </p:attrNameLst>
                                      </p:cBhvr>
                                      <p:tavLst>
                                        <p:tav tm="0">
                                          <p:val>
                                            <p:fltVal val="0"/>
                                          </p:val>
                                        </p:tav>
                                        <p:tav tm="100000">
                                          <p:val>
                                            <p:strVal val="#ppt_w"/>
                                          </p:val>
                                        </p:tav>
                                      </p:tavLst>
                                    </p:anim>
                                    <p:anim calcmode="lin" valueType="num">
                                      <p:cBhvr>
                                        <p:cTn id="81" dur="750" fill="hold"/>
                                        <p:tgtEl>
                                          <p:spTgt spid="28"/>
                                        </p:tgtEl>
                                        <p:attrNameLst>
                                          <p:attrName>ppt_h</p:attrName>
                                        </p:attrNameLst>
                                      </p:cBhvr>
                                      <p:tavLst>
                                        <p:tav tm="0">
                                          <p:val>
                                            <p:fltVal val="0"/>
                                          </p:val>
                                        </p:tav>
                                        <p:tav tm="100000">
                                          <p:val>
                                            <p:strVal val="#ppt_h"/>
                                          </p:val>
                                        </p:tav>
                                      </p:tavLst>
                                    </p:anim>
                                  </p:childTnLst>
                                </p:cTn>
                              </p:par>
                              <p:par>
                                <p:cTn id="82" presetID="10" presetClass="entr" presetSubtype="0" fill="hold" grpId="0" nodeType="withEffect">
                                  <p:stCondLst>
                                    <p:cond delay="3750"/>
                                  </p:stCondLst>
                                  <p:childTnLst>
                                    <p:set>
                                      <p:cBhvr>
                                        <p:cTn id="83" dur="1" fill="hold">
                                          <p:stCondLst>
                                            <p:cond delay="0"/>
                                          </p:stCondLst>
                                        </p:cTn>
                                        <p:tgtEl>
                                          <p:spTgt spid="89"/>
                                        </p:tgtEl>
                                        <p:attrNameLst>
                                          <p:attrName>style.visibility</p:attrName>
                                        </p:attrNameLst>
                                      </p:cBhvr>
                                      <p:to>
                                        <p:strVal val="visible"/>
                                      </p:to>
                                    </p:set>
                                    <p:animEffect transition="in" filter="fade">
                                      <p:cBhvr>
                                        <p:cTn id="84" dur="750"/>
                                        <p:tgtEl>
                                          <p:spTgt spid="89"/>
                                        </p:tgtEl>
                                      </p:cBhvr>
                                    </p:animEffect>
                                  </p:childTnLst>
                                </p:cTn>
                              </p:par>
                            </p:childTnLst>
                          </p:cTn>
                        </p:par>
                        <p:par>
                          <p:cTn id="85" fill="hold">
                            <p:stCondLst>
                              <p:cond delay="18500"/>
                            </p:stCondLst>
                            <p:childTnLst>
                              <p:par>
                                <p:cTn id="86" presetID="22" presetClass="entr" presetSubtype="8" fill="hold" nodeType="afterEffect">
                                  <p:stCondLst>
                                    <p:cond delay="350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1000"/>
                                        <p:tgtEl>
                                          <p:spTgt spid="34"/>
                                        </p:tgtEl>
                                      </p:cBhvr>
                                    </p:animEffect>
                                  </p:childTnLst>
                                </p:cTn>
                              </p:par>
                              <p:par>
                                <p:cTn id="89" presetID="23" presetClass="entr" presetSubtype="16" fill="hold" nodeType="withEffect">
                                  <p:stCondLst>
                                    <p:cond delay="3750"/>
                                  </p:stCondLst>
                                  <p:childTnLst>
                                    <p:set>
                                      <p:cBhvr>
                                        <p:cTn id="90" dur="1" fill="hold">
                                          <p:stCondLst>
                                            <p:cond delay="0"/>
                                          </p:stCondLst>
                                        </p:cTn>
                                        <p:tgtEl>
                                          <p:spTgt spid="31"/>
                                        </p:tgtEl>
                                        <p:attrNameLst>
                                          <p:attrName>style.visibility</p:attrName>
                                        </p:attrNameLst>
                                      </p:cBhvr>
                                      <p:to>
                                        <p:strVal val="visible"/>
                                      </p:to>
                                    </p:set>
                                    <p:anim calcmode="lin" valueType="num">
                                      <p:cBhvr>
                                        <p:cTn id="91" dur="750" fill="hold"/>
                                        <p:tgtEl>
                                          <p:spTgt spid="31"/>
                                        </p:tgtEl>
                                        <p:attrNameLst>
                                          <p:attrName>ppt_w</p:attrName>
                                        </p:attrNameLst>
                                      </p:cBhvr>
                                      <p:tavLst>
                                        <p:tav tm="0">
                                          <p:val>
                                            <p:fltVal val="0"/>
                                          </p:val>
                                        </p:tav>
                                        <p:tav tm="100000">
                                          <p:val>
                                            <p:strVal val="#ppt_w"/>
                                          </p:val>
                                        </p:tav>
                                      </p:tavLst>
                                    </p:anim>
                                    <p:anim calcmode="lin" valueType="num">
                                      <p:cBhvr>
                                        <p:cTn id="92" dur="750" fill="hold"/>
                                        <p:tgtEl>
                                          <p:spTgt spid="31"/>
                                        </p:tgtEl>
                                        <p:attrNameLst>
                                          <p:attrName>ppt_h</p:attrName>
                                        </p:attrNameLst>
                                      </p:cBhvr>
                                      <p:tavLst>
                                        <p:tav tm="0">
                                          <p:val>
                                            <p:fltVal val="0"/>
                                          </p:val>
                                        </p:tav>
                                        <p:tav tm="100000">
                                          <p:val>
                                            <p:strVal val="#ppt_h"/>
                                          </p:val>
                                        </p:tav>
                                      </p:tavLst>
                                    </p:anim>
                                  </p:childTnLst>
                                </p:cTn>
                              </p:par>
                              <p:par>
                                <p:cTn id="93" presetID="10" presetClass="entr" presetSubtype="0" fill="hold" grpId="0" nodeType="withEffect">
                                  <p:stCondLst>
                                    <p:cond delay="3750"/>
                                  </p:stCondLst>
                                  <p:childTnLst>
                                    <p:set>
                                      <p:cBhvr>
                                        <p:cTn id="94" dur="1" fill="hold">
                                          <p:stCondLst>
                                            <p:cond delay="0"/>
                                          </p:stCondLst>
                                        </p:cTn>
                                        <p:tgtEl>
                                          <p:spTgt spid="91"/>
                                        </p:tgtEl>
                                        <p:attrNameLst>
                                          <p:attrName>style.visibility</p:attrName>
                                        </p:attrNameLst>
                                      </p:cBhvr>
                                      <p:to>
                                        <p:strVal val="visible"/>
                                      </p:to>
                                    </p:set>
                                    <p:animEffect transition="in" filter="fade">
                                      <p:cBhvr>
                                        <p:cTn id="95" dur="7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6" fill="hold" display="0">
                  <p:stCondLst>
                    <p:cond delay="indefinite"/>
                  </p:stCondLst>
                  <p:endCondLst>
                    <p:cond evt="onStopAudio" delay="0">
                      <p:tgtEl>
                        <p:sldTgt/>
                      </p:tgtEl>
                    </p:cond>
                  </p:endCondLst>
                </p:cTn>
                <p:tgtEl>
                  <p:spTgt spid="4"/>
                </p:tgtEl>
              </p:cMediaNode>
            </p:audio>
          </p:childTnLst>
        </p:cTn>
      </p:par>
    </p:tnLst>
    <p:bldLst>
      <p:bldP spid="5" grpId="0" animBg="1"/>
      <p:bldP spid="85" grpId="0"/>
      <p:bldP spid="86" grpId="0"/>
      <p:bldP spid="87" grpId="0"/>
      <p:bldP spid="88" grpId="0"/>
      <p:bldP spid="89" grpId="0"/>
      <p:bldP spid="90" grpId="0"/>
      <p:bldP spid="91"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AE5E4E5F-3CF6-4119-AA3D-A4D7130A4139}"/>
              </a:ext>
            </a:extLst>
          </p:cNvPr>
          <p:cNvCxnSpPr>
            <a:cxnSpLocks/>
          </p:cNvCxnSpPr>
          <p:nvPr/>
        </p:nvCxnSpPr>
        <p:spPr>
          <a:xfrm>
            <a:off x="6291534" y="4155078"/>
            <a:ext cx="531960" cy="1308962"/>
          </a:xfrm>
          <a:prstGeom prst="line">
            <a:avLst/>
          </a:prstGeom>
          <a:ln w="38100" cap="rnd">
            <a:solidFill>
              <a:srgbClr val="5E658D"/>
            </a:solidFill>
            <a:roun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8A7BD55-69F4-4A01-A741-3A2403D2FBA2}"/>
              </a:ext>
            </a:extLst>
          </p:cNvPr>
          <p:cNvSpPr/>
          <p:nvPr/>
        </p:nvSpPr>
        <p:spPr>
          <a:xfrm>
            <a:off x="4165904" y="1810155"/>
            <a:ext cx="3873164" cy="40718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lvl="0" algn="ctr">
              <a:defRPr/>
            </a:pPr>
            <a:r>
              <a:rPr lang="en-GB" sz="2000" spc="-50" dirty="0">
                <a:solidFill>
                  <a:prstClr val="white"/>
                </a:solidFill>
                <a:latin typeface="Calibri"/>
              </a:rPr>
              <a:t>Changes to how RSSB manages standards – A New Standards Committee </a:t>
            </a:r>
          </a:p>
        </p:txBody>
      </p:sp>
      <p:grpSp>
        <p:nvGrpSpPr>
          <p:cNvPr id="7" name="Group 6">
            <a:extLst>
              <a:ext uri="{FF2B5EF4-FFF2-40B4-BE49-F238E27FC236}">
                <a16:creationId xmlns:a16="http://schemas.microsoft.com/office/drawing/2014/main" id="{CE5206B1-D685-41DC-AC9B-2FE04CDACB24}"/>
              </a:ext>
            </a:extLst>
          </p:cNvPr>
          <p:cNvGrpSpPr/>
          <p:nvPr/>
        </p:nvGrpSpPr>
        <p:grpSpPr>
          <a:xfrm>
            <a:off x="6430191" y="5284987"/>
            <a:ext cx="1080000" cy="1080000"/>
            <a:chOff x="6475631" y="5413269"/>
            <a:chExt cx="1368000" cy="1368000"/>
          </a:xfrm>
        </p:grpSpPr>
        <p:sp>
          <p:nvSpPr>
            <p:cNvPr id="34" name="Oval 33">
              <a:extLst>
                <a:ext uri="{FF2B5EF4-FFF2-40B4-BE49-F238E27FC236}">
                  <a16:creationId xmlns:a16="http://schemas.microsoft.com/office/drawing/2014/main" id="{6C90193E-3E0D-4FBC-BFF6-E02D65131326}"/>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Graphic 5" descr="Connections outline">
              <a:extLst>
                <a:ext uri="{FF2B5EF4-FFF2-40B4-BE49-F238E27FC236}">
                  <a16:creationId xmlns:a16="http://schemas.microsoft.com/office/drawing/2014/main" id="{99DF0B01-2123-49D8-BFBA-505837F81E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702431" y="5640069"/>
              <a:ext cx="914400" cy="914400"/>
            </a:xfrm>
            <a:prstGeom prst="rect">
              <a:avLst/>
            </a:prstGeom>
          </p:spPr>
        </p:pic>
      </p:grpSp>
      <p:cxnSp>
        <p:nvCxnSpPr>
          <p:cNvPr id="37" name="Straight Connector 36">
            <a:extLst>
              <a:ext uri="{FF2B5EF4-FFF2-40B4-BE49-F238E27FC236}">
                <a16:creationId xmlns:a16="http://schemas.microsoft.com/office/drawing/2014/main" id="{CF25467F-0AD9-47C0-9299-B06C9825AAA2}"/>
              </a:ext>
            </a:extLst>
          </p:cNvPr>
          <p:cNvCxnSpPr>
            <a:cxnSpLocks/>
          </p:cNvCxnSpPr>
          <p:nvPr/>
        </p:nvCxnSpPr>
        <p:spPr>
          <a:xfrm flipV="1">
            <a:off x="6661737" y="3339720"/>
            <a:ext cx="2587427" cy="375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099B15C-A496-47A8-ADFE-7B09DCA62947}"/>
              </a:ext>
            </a:extLst>
          </p:cNvPr>
          <p:cNvCxnSpPr>
            <a:cxnSpLocks/>
          </p:cNvCxnSpPr>
          <p:nvPr/>
        </p:nvCxnSpPr>
        <p:spPr>
          <a:xfrm>
            <a:off x="4761781" y="2829464"/>
            <a:ext cx="915637" cy="599536"/>
          </a:xfrm>
          <a:prstGeom prst="line">
            <a:avLst/>
          </a:prstGeom>
          <a:ln w="38100" cap="rnd">
            <a:solidFill>
              <a:srgbClr val="80C342"/>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71DBE8-C187-4F3B-9B47-64A3268AA374}"/>
              </a:ext>
            </a:extLst>
          </p:cNvPr>
          <p:cNvCxnSpPr>
            <a:cxnSpLocks/>
            <a:endCxn id="77" idx="2"/>
          </p:cNvCxnSpPr>
          <p:nvPr/>
        </p:nvCxnSpPr>
        <p:spPr>
          <a:xfrm>
            <a:off x="6609244" y="3908377"/>
            <a:ext cx="1073330" cy="540000"/>
          </a:xfrm>
          <a:prstGeom prst="line">
            <a:avLst/>
          </a:prstGeom>
          <a:ln w="38100" cap="rnd">
            <a:solidFill>
              <a:srgbClr val="2584C6"/>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68C5E2-FBE4-4CB1-847F-9A1799E663CB}"/>
              </a:ext>
            </a:extLst>
          </p:cNvPr>
          <p:cNvCxnSpPr>
            <a:cxnSpLocks/>
            <a:stCxn id="78" idx="6"/>
          </p:cNvCxnSpPr>
          <p:nvPr/>
        </p:nvCxnSpPr>
        <p:spPr>
          <a:xfrm flipV="1">
            <a:off x="4518207" y="3908378"/>
            <a:ext cx="1093315" cy="560128"/>
          </a:xfrm>
          <a:prstGeom prst="line">
            <a:avLst/>
          </a:prstGeom>
          <a:ln w="38100" cap="rnd">
            <a:solidFill>
              <a:srgbClr val="00ADB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A717EB-AAEE-4128-834E-88A5B4A988B0}"/>
              </a:ext>
            </a:extLst>
          </p:cNvPr>
          <p:cNvCxnSpPr>
            <a:cxnSpLocks/>
          </p:cNvCxnSpPr>
          <p:nvPr/>
        </p:nvCxnSpPr>
        <p:spPr>
          <a:xfrm flipV="1">
            <a:off x="6609244" y="2856736"/>
            <a:ext cx="780190" cy="572264"/>
          </a:xfrm>
          <a:prstGeom prst="line">
            <a:avLst/>
          </a:prstGeom>
          <a:ln w="38100" cap="rnd">
            <a:solidFill>
              <a:srgbClr val="00B1E3"/>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3F5592-1FDB-4CD3-BE3D-02F6A3A7AC57}"/>
              </a:ext>
            </a:extLst>
          </p:cNvPr>
          <p:cNvCxnSpPr>
            <a:cxnSpLocks/>
            <a:stCxn id="113" idx="4"/>
            <a:endCxn id="110" idx="0"/>
          </p:cNvCxnSpPr>
          <p:nvPr/>
        </p:nvCxnSpPr>
        <p:spPr>
          <a:xfrm flipH="1">
            <a:off x="6102487" y="2313526"/>
            <a:ext cx="4695" cy="861714"/>
          </a:xfrm>
          <a:prstGeom prst="line">
            <a:avLst/>
          </a:prstGeom>
          <a:ln w="38100" cap="rnd">
            <a:solidFill>
              <a:srgbClr val="006B7B"/>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A07CA1-FD29-411E-8836-FCEFCC470F9A}"/>
              </a:ext>
            </a:extLst>
          </p:cNvPr>
          <p:cNvCxnSpPr>
            <a:cxnSpLocks/>
          </p:cNvCxnSpPr>
          <p:nvPr/>
        </p:nvCxnSpPr>
        <p:spPr>
          <a:xfrm flipH="1">
            <a:off x="5244860" y="4155078"/>
            <a:ext cx="655608" cy="1189279"/>
          </a:xfrm>
          <a:prstGeom prst="line">
            <a:avLst/>
          </a:prstGeom>
          <a:ln w="38100" cap="rnd">
            <a:solidFill>
              <a:srgbClr val="33A861"/>
            </a:solidFill>
            <a:round/>
          </a:ln>
        </p:spPr>
        <p:style>
          <a:lnRef idx="1">
            <a:schemeClr val="accent1"/>
          </a:lnRef>
          <a:fillRef idx="0">
            <a:schemeClr val="accent1"/>
          </a:fillRef>
          <a:effectRef idx="0">
            <a:schemeClr val="accent1"/>
          </a:effectRef>
          <a:fontRef idx="minor">
            <a:schemeClr val="tx1"/>
          </a:fontRef>
        </p:style>
      </p:cxnSp>
      <p:pic>
        <p:nvPicPr>
          <p:cNvPr id="76" name="Picture 75" descr="Icon&#10;&#10;Description automatically generated">
            <a:extLst>
              <a:ext uri="{FF2B5EF4-FFF2-40B4-BE49-F238E27FC236}">
                <a16:creationId xmlns:a16="http://schemas.microsoft.com/office/drawing/2014/main" id="{45C0BFB5-0CA9-4FD0-8443-3FE443EF56BF}"/>
              </a:ext>
            </a:extLst>
          </p:cNvPr>
          <p:cNvPicPr>
            <a:picLocks noChangeAspect="1"/>
          </p:cNvPicPr>
          <p:nvPr/>
        </p:nvPicPr>
        <p:blipFill rotWithShape="1">
          <a:blip r:embed="rId7">
            <a:extLst>
              <a:ext uri="{28A0092B-C50C-407E-A947-70E740481C1C}">
                <a14:useLocalDpi xmlns:a14="http://schemas.microsoft.com/office/drawing/2010/main" val="0"/>
              </a:ext>
            </a:extLst>
          </a:blip>
          <a:srcRect l="6973" t="6915" r="7083" b="6896"/>
          <a:stretch/>
        </p:blipFill>
        <p:spPr>
          <a:xfrm>
            <a:off x="4531522" y="5288769"/>
            <a:ext cx="1080000" cy="1083076"/>
          </a:xfrm>
          <a:prstGeom prst="ellipse">
            <a:avLst/>
          </a:prstGeom>
          <a:ln w="19050">
            <a:noFill/>
          </a:ln>
          <a:effectLst/>
        </p:spPr>
      </p:pic>
      <p:pic>
        <p:nvPicPr>
          <p:cNvPr id="77" name="Picture 76" descr="Icon&#10;&#10;Description automatically generated">
            <a:extLst>
              <a:ext uri="{FF2B5EF4-FFF2-40B4-BE49-F238E27FC236}">
                <a16:creationId xmlns:a16="http://schemas.microsoft.com/office/drawing/2014/main" id="{3A15C842-5458-4212-87BF-98463C0B694C}"/>
              </a:ext>
            </a:extLst>
          </p:cNvPr>
          <p:cNvPicPr preferRelativeResize="0">
            <a:picLocks/>
          </p:cNvPicPr>
          <p:nvPr/>
        </p:nvPicPr>
        <p:blipFill rotWithShape="1">
          <a:blip r:embed="rId8">
            <a:extLst>
              <a:ext uri="{28A0092B-C50C-407E-A947-70E740481C1C}">
                <a14:useLocalDpi xmlns:a14="http://schemas.microsoft.com/office/drawing/2010/main" val="0"/>
              </a:ext>
            </a:extLst>
          </a:blip>
          <a:srcRect l="6799" t="6787" r="6684" b="6650"/>
          <a:stretch/>
        </p:blipFill>
        <p:spPr>
          <a:xfrm>
            <a:off x="7682574" y="3908377"/>
            <a:ext cx="1080000" cy="1080000"/>
          </a:xfrm>
          <a:prstGeom prst="ellipse">
            <a:avLst/>
          </a:prstGeom>
          <a:ln w="19050">
            <a:noFill/>
          </a:ln>
          <a:effectLst/>
        </p:spPr>
      </p:pic>
      <p:pic>
        <p:nvPicPr>
          <p:cNvPr id="78" name="Picture 77" descr="Icon&#10;&#10;Description automatically generated">
            <a:extLst>
              <a:ext uri="{FF2B5EF4-FFF2-40B4-BE49-F238E27FC236}">
                <a16:creationId xmlns:a16="http://schemas.microsoft.com/office/drawing/2014/main" id="{4C1E4B80-76E6-464C-BEBF-60013781CFD3}"/>
              </a:ext>
            </a:extLst>
          </p:cNvPr>
          <p:cNvPicPr preferRelativeResize="0">
            <a:picLocks/>
          </p:cNvPicPr>
          <p:nvPr/>
        </p:nvPicPr>
        <p:blipFill rotWithShape="1">
          <a:blip r:embed="rId9">
            <a:extLst>
              <a:ext uri="{28A0092B-C50C-407E-A947-70E740481C1C}">
                <a14:useLocalDpi xmlns:a14="http://schemas.microsoft.com/office/drawing/2010/main" val="0"/>
              </a:ext>
            </a:extLst>
          </a:blip>
          <a:srcRect l="6907" t="6800" r="6784" b="6642"/>
          <a:stretch/>
        </p:blipFill>
        <p:spPr>
          <a:xfrm>
            <a:off x="3438207" y="3928506"/>
            <a:ext cx="1080000" cy="1080000"/>
          </a:xfrm>
          <a:prstGeom prst="ellipse">
            <a:avLst/>
          </a:prstGeom>
          <a:ln w="19050">
            <a:noFill/>
          </a:ln>
          <a:effectLst/>
        </p:spPr>
      </p:pic>
      <p:pic>
        <p:nvPicPr>
          <p:cNvPr id="79" name="Picture 78" descr="Icon&#10;&#10;Description automatically generated">
            <a:extLst>
              <a:ext uri="{FF2B5EF4-FFF2-40B4-BE49-F238E27FC236}">
                <a16:creationId xmlns:a16="http://schemas.microsoft.com/office/drawing/2014/main" id="{F2993510-F43E-4B94-A032-8061B14504AA}"/>
              </a:ext>
            </a:extLst>
          </p:cNvPr>
          <p:cNvPicPr preferRelativeResize="0">
            <a:picLocks/>
          </p:cNvPicPr>
          <p:nvPr/>
        </p:nvPicPr>
        <p:blipFill rotWithShape="1">
          <a:blip r:embed="rId10">
            <a:extLst>
              <a:ext uri="{28A0092B-C50C-407E-A947-70E740481C1C}">
                <a14:useLocalDpi xmlns:a14="http://schemas.microsoft.com/office/drawing/2010/main" val="0"/>
              </a:ext>
            </a:extLst>
          </a:blip>
          <a:srcRect l="7119" t="7542" r="7148" b="6974"/>
          <a:stretch/>
        </p:blipFill>
        <p:spPr>
          <a:xfrm>
            <a:off x="3793178" y="2067250"/>
            <a:ext cx="1080000" cy="1080000"/>
          </a:xfrm>
          <a:prstGeom prst="ellipse">
            <a:avLst/>
          </a:prstGeom>
          <a:ln w="19050">
            <a:noFill/>
          </a:ln>
          <a:effectLst/>
        </p:spPr>
      </p:pic>
      <p:pic>
        <p:nvPicPr>
          <p:cNvPr id="80" name="Picture 79" descr="Icon&#10;&#10;Description automatically generated">
            <a:extLst>
              <a:ext uri="{FF2B5EF4-FFF2-40B4-BE49-F238E27FC236}">
                <a16:creationId xmlns:a16="http://schemas.microsoft.com/office/drawing/2014/main" id="{EF70ACB2-70D9-40F0-8F5A-B0CE25950984}"/>
              </a:ext>
            </a:extLst>
          </p:cNvPr>
          <p:cNvPicPr preferRelativeResize="0">
            <a:picLocks/>
          </p:cNvPicPr>
          <p:nvPr/>
        </p:nvPicPr>
        <p:blipFill rotWithShape="1">
          <a:blip r:embed="rId11">
            <a:extLst>
              <a:ext uri="{28A0092B-C50C-407E-A947-70E740481C1C}">
                <a14:useLocalDpi xmlns:a14="http://schemas.microsoft.com/office/drawing/2010/main" val="0"/>
              </a:ext>
            </a:extLst>
          </a:blip>
          <a:srcRect l="7137" t="7169" r="7166" b="6928"/>
          <a:stretch/>
        </p:blipFill>
        <p:spPr>
          <a:xfrm>
            <a:off x="7338497" y="2074825"/>
            <a:ext cx="1080000" cy="1080000"/>
          </a:xfrm>
          <a:prstGeom prst="ellipse">
            <a:avLst/>
          </a:prstGeom>
          <a:ln w="19050">
            <a:noFill/>
          </a:ln>
          <a:effectLst/>
        </p:spPr>
      </p:pic>
      <p:grpSp>
        <p:nvGrpSpPr>
          <p:cNvPr id="81" name="Group 80">
            <a:extLst>
              <a:ext uri="{FF2B5EF4-FFF2-40B4-BE49-F238E27FC236}">
                <a16:creationId xmlns:a16="http://schemas.microsoft.com/office/drawing/2014/main" id="{47FFC0B6-C94C-4936-B034-2B4FE044215E}"/>
              </a:ext>
            </a:extLst>
          </p:cNvPr>
          <p:cNvGrpSpPr/>
          <p:nvPr/>
        </p:nvGrpSpPr>
        <p:grpSpPr>
          <a:xfrm>
            <a:off x="8579068" y="2799720"/>
            <a:ext cx="1080000" cy="1080000"/>
            <a:chOff x="5575068" y="5641097"/>
            <a:chExt cx="1008000" cy="1008000"/>
          </a:xfrm>
        </p:grpSpPr>
        <p:sp>
          <p:nvSpPr>
            <p:cNvPr id="83" name="Oval 82">
              <a:extLst>
                <a:ext uri="{FF2B5EF4-FFF2-40B4-BE49-F238E27FC236}">
                  <a16:creationId xmlns:a16="http://schemas.microsoft.com/office/drawing/2014/main" id="{6713F312-27A1-4843-A662-5E57105984C4}"/>
                </a:ext>
              </a:extLst>
            </p:cNvPr>
            <p:cNvSpPr/>
            <p:nvPr/>
          </p:nvSpPr>
          <p:spPr>
            <a:xfrm>
              <a:off x="5575068" y="5641097"/>
              <a:ext cx="1008000" cy="1008000"/>
            </a:xfrm>
            <a:prstGeom prst="ellipse">
              <a:avLst/>
            </a:prstGeom>
            <a:solidFill>
              <a:srgbClr val="040F5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4" name="Graphic 83" descr="Clipboard outline">
              <a:extLst>
                <a:ext uri="{FF2B5EF4-FFF2-40B4-BE49-F238E27FC236}">
                  <a16:creationId xmlns:a16="http://schemas.microsoft.com/office/drawing/2014/main" id="{6BFED10D-E392-4B0A-B828-AACBFC2072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6690" y="5705555"/>
              <a:ext cx="850058" cy="850058"/>
            </a:xfrm>
            <a:prstGeom prst="rect">
              <a:avLst/>
            </a:prstGeom>
          </p:spPr>
        </p:pic>
      </p:grpSp>
      <p:grpSp>
        <p:nvGrpSpPr>
          <p:cNvPr id="109" name="Group 108">
            <a:extLst>
              <a:ext uri="{FF2B5EF4-FFF2-40B4-BE49-F238E27FC236}">
                <a16:creationId xmlns:a16="http://schemas.microsoft.com/office/drawing/2014/main" id="{56E8FEBF-D71D-4968-836B-8B333570A3AC}"/>
              </a:ext>
            </a:extLst>
          </p:cNvPr>
          <p:cNvGrpSpPr/>
          <p:nvPr/>
        </p:nvGrpSpPr>
        <p:grpSpPr>
          <a:xfrm>
            <a:off x="5562487" y="3175240"/>
            <a:ext cx="1080000" cy="1080000"/>
            <a:chOff x="5556000" y="2889000"/>
            <a:chExt cx="1080000" cy="1080000"/>
          </a:xfrm>
        </p:grpSpPr>
        <p:sp>
          <p:nvSpPr>
            <p:cNvPr id="110" name="Oval 109">
              <a:extLst>
                <a:ext uri="{FF2B5EF4-FFF2-40B4-BE49-F238E27FC236}">
                  <a16:creationId xmlns:a16="http://schemas.microsoft.com/office/drawing/2014/main" id="{93ADC3FF-7DFA-4FCE-8881-0FBE88BE3317}"/>
                </a:ext>
              </a:extLst>
            </p:cNvPr>
            <p:cNvSpPr/>
            <p:nvPr/>
          </p:nvSpPr>
          <p:spPr>
            <a:xfrm>
              <a:off x="5556000" y="2889000"/>
              <a:ext cx="1080000" cy="1080000"/>
            </a:xfrm>
            <a:prstGeom prst="ellipse">
              <a:avLst/>
            </a:prstGeom>
            <a:solidFill>
              <a:schemeClr val="bg1"/>
            </a:solidFill>
            <a:ln w="19050">
              <a:solidFill>
                <a:srgbClr val="131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1" name="Picture 110">
              <a:extLst>
                <a:ext uri="{FF2B5EF4-FFF2-40B4-BE49-F238E27FC236}">
                  <a16:creationId xmlns:a16="http://schemas.microsoft.com/office/drawing/2014/main" id="{7E4137C9-43AD-4887-A10B-CB7DA7AA5DB6}"/>
                </a:ext>
              </a:extLst>
            </p:cNvPr>
            <p:cNvPicPr>
              <a:picLocks noChangeAspect="1"/>
            </p:cNvPicPr>
            <p:nvPr/>
          </p:nvPicPr>
          <p:blipFill>
            <a:blip r:embed="rId14"/>
            <a:stretch>
              <a:fillRect/>
            </a:stretch>
          </p:blipFill>
          <p:spPr>
            <a:xfrm>
              <a:off x="5651681" y="3264517"/>
              <a:ext cx="888638" cy="328967"/>
            </a:xfrm>
            <a:prstGeom prst="rect">
              <a:avLst/>
            </a:prstGeom>
          </p:spPr>
        </p:pic>
      </p:grpSp>
      <p:pic>
        <p:nvPicPr>
          <p:cNvPr id="113" name="Picture 112" descr="Icon&#10;&#10;Description automatically generated">
            <a:extLst>
              <a:ext uri="{FF2B5EF4-FFF2-40B4-BE49-F238E27FC236}">
                <a16:creationId xmlns:a16="http://schemas.microsoft.com/office/drawing/2014/main" id="{2F6B50C6-000C-4838-810A-119BC47953BF}"/>
              </a:ext>
            </a:extLst>
          </p:cNvPr>
          <p:cNvPicPr>
            <a:picLocks noChangeAspect="1"/>
          </p:cNvPicPr>
          <p:nvPr/>
        </p:nvPicPr>
        <p:blipFill rotWithShape="1">
          <a:blip r:embed="rId15">
            <a:extLst>
              <a:ext uri="{28A0092B-C50C-407E-A947-70E740481C1C}">
                <a14:useLocalDpi xmlns:a14="http://schemas.microsoft.com/office/drawing/2010/main" val="0"/>
              </a:ext>
            </a:extLst>
          </a:blip>
          <a:srcRect l="7050" t="7170" r="7183" b="6974"/>
          <a:stretch/>
        </p:blipFill>
        <p:spPr>
          <a:xfrm>
            <a:off x="5567182" y="1232403"/>
            <a:ext cx="1080000" cy="1081123"/>
          </a:xfrm>
          <a:prstGeom prst="ellipse">
            <a:avLst/>
          </a:prstGeom>
          <a:ln w="19050">
            <a:noFill/>
          </a:ln>
          <a:effectLst/>
        </p:spPr>
      </p:pic>
      <p:sp>
        <p:nvSpPr>
          <p:cNvPr id="115" name="Rectangle 114">
            <a:extLst>
              <a:ext uri="{FF2B5EF4-FFF2-40B4-BE49-F238E27FC236}">
                <a16:creationId xmlns:a16="http://schemas.microsoft.com/office/drawing/2014/main" id="{22D1D135-0161-429F-9010-3888188D872C}"/>
              </a:ext>
            </a:extLst>
          </p:cNvPr>
          <p:cNvSpPr/>
          <p:nvPr/>
        </p:nvSpPr>
        <p:spPr>
          <a:xfrm>
            <a:off x="3860634" y="5629312"/>
            <a:ext cx="799294"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Plant</a:t>
            </a:r>
          </a:p>
        </p:txBody>
      </p:sp>
      <p:sp>
        <p:nvSpPr>
          <p:cNvPr id="116" name="Rectangle 115">
            <a:extLst>
              <a:ext uri="{FF2B5EF4-FFF2-40B4-BE49-F238E27FC236}">
                <a16:creationId xmlns:a16="http://schemas.microsoft.com/office/drawing/2014/main" id="{95809AFE-6EBB-4DCB-B761-58972F360F9C}"/>
              </a:ext>
            </a:extLst>
          </p:cNvPr>
          <p:cNvSpPr/>
          <p:nvPr/>
        </p:nvSpPr>
        <p:spPr>
          <a:xfrm>
            <a:off x="6330998" y="1051128"/>
            <a:ext cx="1639724"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Rolling Stock</a:t>
            </a:r>
          </a:p>
        </p:txBody>
      </p:sp>
      <p:sp>
        <p:nvSpPr>
          <p:cNvPr id="117" name="Rectangle 116">
            <a:extLst>
              <a:ext uri="{FF2B5EF4-FFF2-40B4-BE49-F238E27FC236}">
                <a16:creationId xmlns:a16="http://schemas.microsoft.com/office/drawing/2014/main" id="{C9EA796B-30F2-4C82-8091-38D53E5CD5AA}"/>
              </a:ext>
            </a:extLst>
          </p:cNvPr>
          <p:cNvSpPr/>
          <p:nvPr/>
        </p:nvSpPr>
        <p:spPr>
          <a:xfrm>
            <a:off x="8229408" y="2002858"/>
            <a:ext cx="1838302"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Infrastructure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ED068D11-6D47-488F-9283-827FCC5ECDB4}"/>
              </a:ext>
            </a:extLst>
          </p:cNvPr>
          <p:cNvSpPr/>
          <p:nvPr/>
        </p:nvSpPr>
        <p:spPr>
          <a:xfrm>
            <a:off x="8787396" y="4198224"/>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Energy (AC &amp; DC systems)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2A2C4D17-C391-48A7-B45C-FB6C6880946A}"/>
              </a:ext>
            </a:extLst>
          </p:cNvPr>
          <p:cNvSpPr/>
          <p:nvPr/>
        </p:nvSpPr>
        <p:spPr>
          <a:xfrm>
            <a:off x="1560593" y="1998185"/>
            <a:ext cx="2605311"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Control Command</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Communication </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2000FD3C-BE2A-4C46-904B-EC4C408349E2}"/>
              </a:ext>
            </a:extLst>
          </p:cNvPr>
          <p:cNvSpPr/>
          <p:nvPr/>
        </p:nvSpPr>
        <p:spPr>
          <a:xfrm>
            <a:off x="1993325" y="3992751"/>
            <a:ext cx="1842323" cy="969496"/>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Traffic Operation &amp; Management</a:t>
            </a:r>
          </a:p>
        </p:txBody>
      </p:sp>
      <p:sp>
        <p:nvSpPr>
          <p:cNvPr id="121" name="Rectangle 120">
            <a:extLst>
              <a:ext uri="{FF2B5EF4-FFF2-40B4-BE49-F238E27FC236}">
                <a16:creationId xmlns:a16="http://schemas.microsoft.com/office/drawing/2014/main" id="{11F7CE5B-EBBC-44B3-9448-2A22A19D8DE6}"/>
              </a:ext>
            </a:extLst>
          </p:cNvPr>
          <p:cNvSpPr/>
          <p:nvPr/>
        </p:nvSpPr>
        <p:spPr>
          <a:xfrm>
            <a:off x="9620153" y="3090524"/>
            <a:ext cx="1838302" cy="384721"/>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Policy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A246033A-069C-4705-8A94-55762FA1E8C9}"/>
              </a:ext>
            </a:extLst>
          </p:cNvPr>
          <p:cNvSpPr/>
          <p:nvPr/>
        </p:nvSpPr>
        <p:spPr>
          <a:xfrm>
            <a:off x="7514388" y="5543451"/>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Systems and Telematics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25B99390-24A5-4A85-986D-4D59CBC563C1}"/>
              </a:ext>
            </a:extLst>
          </p:cNvPr>
          <p:cNvGrpSpPr/>
          <p:nvPr/>
        </p:nvGrpSpPr>
        <p:grpSpPr>
          <a:xfrm>
            <a:off x="11290478" y="5979459"/>
            <a:ext cx="718645" cy="721378"/>
            <a:chOff x="1299585" y="280862"/>
            <a:chExt cx="720000" cy="720000"/>
          </a:xfrm>
          <a:effectLst>
            <a:glow rad="38100">
              <a:schemeClr val="bg1"/>
            </a:glow>
          </a:effectLst>
        </p:grpSpPr>
        <p:sp>
          <p:nvSpPr>
            <p:cNvPr id="48" name="Rectangle: Rounded Corners 47">
              <a:extLst>
                <a:ext uri="{FF2B5EF4-FFF2-40B4-BE49-F238E27FC236}">
                  <a16:creationId xmlns:a16="http://schemas.microsoft.com/office/drawing/2014/main" id="{4FA3EFF9-FB62-4A86-9331-4BFF9B22E81A}"/>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9" name="Picture 48" descr="A picture containing outdoor object&#10;&#10;Description automatically generated">
              <a:extLst>
                <a:ext uri="{FF2B5EF4-FFF2-40B4-BE49-F238E27FC236}">
                  <a16:creationId xmlns:a16="http://schemas.microsoft.com/office/drawing/2014/main" id="{B65F90E0-12AA-4DC0-94C1-A8E22A1C36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pic>
        <p:nvPicPr>
          <p:cNvPr id="51" name="Audio 8">
            <a:hlinkClick r:id="" action="ppaction://media"/>
            <a:extLst>
              <a:ext uri="{FF2B5EF4-FFF2-40B4-BE49-F238E27FC236}">
                <a16:creationId xmlns:a16="http://schemas.microsoft.com/office/drawing/2014/main" id="{4F2B529B-9427-45AD-9185-DB5BFDE234C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00495" y="6091237"/>
            <a:ext cx="609600" cy="609600"/>
          </a:xfrm>
          <a:prstGeom prst="rect">
            <a:avLst/>
          </a:prstGeom>
        </p:spPr>
      </p:pic>
    </p:spTree>
    <p:extLst>
      <p:ext uri="{BB962C8B-B14F-4D97-AF65-F5344CB8AC3E}">
        <p14:creationId xmlns:p14="http://schemas.microsoft.com/office/powerpoint/2010/main" val="2052019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7000">
        <p159:morph option="byObjec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8" fill="hold"/>
                                        <p:tgtEl>
                                          <p:spTgt spid="51"/>
                                        </p:tgtEl>
                                      </p:cBhvr>
                                    </p:cmd>
                                  </p:childTnLst>
                                </p:cTn>
                              </p:par>
                              <p:par>
                                <p:cTn id="7" presetID="10" presetClass="entr" presetSubtype="0" fill="hold" grpId="0" nodeType="withEffect">
                                  <p:stCondLst>
                                    <p:cond delay="0"/>
                                  </p:stCondLst>
                                  <p:childTnLst>
                                    <p:set>
                                      <p:cBhvr>
                                        <p:cTn id="8" dur="1" fill="hold">
                                          <p:stCondLst>
                                            <p:cond delay="0"/>
                                          </p:stCondLst>
                                        </p:cTn>
                                        <p:tgtEl>
                                          <p:spTgt spid="122"/>
                                        </p:tgtEl>
                                        <p:attrNameLst>
                                          <p:attrName>style.visibility</p:attrName>
                                        </p:attrNameLst>
                                      </p:cBhvr>
                                      <p:to>
                                        <p:strVal val="visible"/>
                                      </p:to>
                                    </p:set>
                                    <p:animEffect transition="in" filter="fade">
                                      <p:cBhvr>
                                        <p:cTn id="9"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1"/>
                </p:tgtEl>
              </p:cMediaNode>
            </p:audio>
          </p:childTnLst>
        </p:cTn>
      </p:par>
    </p:tnLst>
    <p:bldLst>
      <p:bldP spid="1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grpSp>
        <p:nvGrpSpPr>
          <p:cNvPr id="10" name="Group 9">
            <a:extLst>
              <a:ext uri="{FF2B5EF4-FFF2-40B4-BE49-F238E27FC236}">
                <a16:creationId xmlns:a16="http://schemas.microsoft.com/office/drawing/2014/main" id="{08DC0F68-9DFA-40A1-80DD-17FDA60BF751}"/>
              </a:ext>
            </a:extLst>
          </p:cNvPr>
          <p:cNvGrpSpPr/>
          <p:nvPr/>
        </p:nvGrpSpPr>
        <p:grpSpPr>
          <a:xfrm>
            <a:off x="2193814" y="2158907"/>
            <a:ext cx="7804371" cy="785117"/>
            <a:chOff x="2193814" y="2706231"/>
            <a:chExt cx="7804371" cy="949569"/>
          </a:xfrm>
        </p:grpSpPr>
        <p:sp>
          <p:nvSpPr>
            <p:cNvPr id="2" name="Right Brace 1">
              <a:extLst>
                <a:ext uri="{FF2B5EF4-FFF2-40B4-BE49-F238E27FC236}">
                  <a16:creationId xmlns:a16="http://schemas.microsoft.com/office/drawing/2014/main" id="{75AFF514-5082-428F-9523-983205CEA5EE}"/>
                </a:ext>
              </a:extLst>
            </p:cNvPr>
            <p:cNvSpPr/>
            <p:nvPr/>
          </p:nvSpPr>
          <p:spPr>
            <a:xfrm rot="16200000">
              <a:off x="5621215" y="-721170"/>
              <a:ext cx="949569" cy="7804371"/>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8A0CA77-7AEA-4EE9-8851-719B963F37DB}"/>
                </a:ext>
              </a:extLst>
            </p:cNvPr>
            <p:cNvCxnSpPr>
              <a:cxnSpLocks/>
            </p:cNvCxnSpPr>
            <p:nvPr/>
          </p:nvCxnSpPr>
          <p:spPr>
            <a:xfrm>
              <a:off x="6097599" y="3110677"/>
              <a:ext cx="0" cy="545123"/>
            </a:xfrm>
            <a:prstGeom prst="line">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C6089DA-3D8C-4EAF-A939-F0F3F6E06714}"/>
              </a:ext>
            </a:extLst>
          </p:cNvPr>
          <p:cNvGrpSpPr/>
          <p:nvPr/>
        </p:nvGrpSpPr>
        <p:grpSpPr>
          <a:xfrm>
            <a:off x="1653814" y="2948920"/>
            <a:ext cx="1080000" cy="1080000"/>
            <a:chOff x="1509814" y="3291151"/>
            <a:chExt cx="1368000" cy="1368000"/>
          </a:xfrm>
          <a:solidFill>
            <a:schemeClr val="bg1"/>
          </a:solidFill>
        </p:grpSpPr>
        <p:sp>
          <p:nvSpPr>
            <p:cNvPr id="50" name="Oval 49">
              <a:extLst>
                <a:ext uri="{FF2B5EF4-FFF2-40B4-BE49-F238E27FC236}">
                  <a16:creationId xmlns:a16="http://schemas.microsoft.com/office/drawing/2014/main" id="{5A4D4CEB-9658-452E-A8E2-03036EB5BC71}"/>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5D4996D-2BCA-43F7-AF63-88D96F5C7A15}"/>
                </a:ext>
              </a:extLst>
            </p:cNvPr>
            <p:cNvSpPr txBox="1"/>
            <p:nvPr/>
          </p:nvSpPr>
          <p:spPr>
            <a:xfrm>
              <a:off x="1549257" y="3682764"/>
              <a:ext cx="1289115"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E658D"/>
                  </a:solidFill>
                  <a:effectLst/>
                  <a:uLnTx/>
                  <a:uFillTx/>
                  <a:latin typeface="Calibri" panose="020F0502020204030204"/>
                  <a:ea typeface="+mn-ea"/>
                  <a:cs typeface="+mn-cs"/>
                </a:rPr>
                <a:t>NTSNs</a:t>
              </a:r>
            </a:p>
          </p:txBody>
        </p:sp>
      </p:grpSp>
      <p:grpSp>
        <p:nvGrpSpPr>
          <p:cNvPr id="17" name="Group 16">
            <a:extLst>
              <a:ext uri="{FF2B5EF4-FFF2-40B4-BE49-F238E27FC236}">
                <a16:creationId xmlns:a16="http://schemas.microsoft.com/office/drawing/2014/main" id="{0267FB1D-6259-46A1-BB58-3BD1986452BB}"/>
              </a:ext>
            </a:extLst>
          </p:cNvPr>
          <p:cNvGrpSpPr/>
          <p:nvPr/>
        </p:nvGrpSpPr>
        <p:grpSpPr>
          <a:xfrm>
            <a:off x="5556000" y="2948920"/>
            <a:ext cx="1080000" cy="1080000"/>
            <a:chOff x="5412000" y="3496244"/>
            <a:chExt cx="1368000" cy="1368000"/>
          </a:xfrm>
        </p:grpSpPr>
        <p:sp>
          <p:nvSpPr>
            <p:cNvPr id="54" name="Oval 53">
              <a:extLst>
                <a:ext uri="{FF2B5EF4-FFF2-40B4-BE49-F238E27FC236}">
                  <a16:creationId xmlns:a16="http://schemas.microsoft.com/office/drawing/2014/main" id="{B9CB0C63-D73A-4DFD-BFDC-4B7133E2F2E7}"/>
                </a:ext>
              </a:extLst>
            </p:cNvPr>
            <p:cNvSpPr/>
            <p:nvPr/>
          </p:nvSpPr>
          <p:spPr>
            <a:xfrm>
              <a:off x="5412000"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descr="Cloud Computing outline">
              <a:extLst>
                <a:ext uri="{FF2B5EF4-FFF2-40B4-BE49-F238E27FC236}">
                  <a16:creationId xmlns:a16="http://schemas.microsoft.com/office/drawing/2014/main" id="{0CDFF01A-788A-4346-9D86-CD4734B283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533922" y="3618166"/>
              <a:ext cx="1124157" cy="1124157"/>
            </a:xfrm>
            <a:prstGeom prst="rect">
              <a:avLst/>
            </a:prstGeom>
          </p:spPr>
        </p:pic>
      </p:grpSp>
      <p:grpSp>
        <p:nvGrpSpPr>
          <p:cNvPr id="33" name="Group 32">
            <a:extLst>
              <a:ext uri="{FF2B5EF4-FFF2-40B4-BE49-F238E27FC236}">
                <a16:creationId xmlns:a16="http://schemas.microsoft.com/office/drawing/2014/main" id="{B1CAEB95-0BD1-42ED-BBC1-12B49487E585}"/>
              </a:ext>
            </a:extLst>
          </p:cNvPr>
          <p:cNvGrpSpPr/>
          <p:nvPr/>
        </p:nvGrpSpPr>
        <p:grpSpPr>
          <a:xfrm>
            <a:off x="9458185" y="2948919"/>
            <a:ext cx="1080000" cy="1110144"/>
            <a:chOff x="9314186" y="3496244"/>
            <a:chExt cx="1368000" cy="1406183"/>
          </a:xfrm>
        </p:grpSpPr>
        <p:sp>
          <p:nvSpPr>
            <p:cNvPr id="57" name="Oval 56">
              <a:extLst>
                <a:ext uri="{FF2B5EF4-FFF2-40B4-BE49-F238E27FC236}">
                  <a16:creationId xmlns:a16="http://schemas.microsoft.com/office/drawing/2014/main" id="{9B4AB816-A6DA-48E2-B83D-BB11D5CA8149}"/>
                </a:ext>
              </a:extLst>
            </p:cNvPr>
            <p:cNvSpPr/>
            <p:nvPr/>
          </p:nvSpPr>
          <p:spPr>
            <a:xfrm>
              <a:off x="9314186"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Graphic 18" descr="Gantt Chart outline">
              <a:extLst>
                <a:ext uri="{FF2B5EF4-FFF2-40B4-BE49-F238E27FC236}">
                  <a16:creationId xmlns:a16="http://schemas.microsoft.com/office/drawing/2014/main" id="{985B6F5B-F0F7-4D45-911A-55E5687970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503668" y="3913393"/>
              <a:ext cx="989034" cy="989034"/>
            </a:xfrm>
            <a:prstGeom prst="rect">
              <a:avLst/>
            </a:prstGeom>
          </p:spPr>
        </p:pic>
        <p:sp>
          <p:nvSpPr>
            <p:cNvPr id="60" name="TextBox 59">
              <a:extLst>
                <a:ext uri="{FF2B5EF4-FFF2-40B4-BE49-F238E27FC236}">
                  <a16:creationId xmlns:a16="http://schemas.microsoft.com/office/drawing/2014/main" id="{00229DA5-AC05-4AA9-81BD-6F1A6793EEBD}"/>
                </a:ext>
              </a:extLst>
            </p:cNvPr>
            <p:cNvSpPr txBox="1"/>
            <p:nvPr/>
          </p:nvSpPr>
          <p:spPr>
            <a:xfrm>
              <a:off x="9353630" y="3611965"/>
              <a:ext cx="1289115" cy="4678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E658D"/>
                  </a:solidFill>
                  <a:effectLst/>
                  <a:uLnTx/>
                  <a:uFillTx/>
                  <a:latin typeface="Calibri" panose="020F0502020204030204"/>
                  <a:ea typeface="+mn-ea"/>
                  <a:cs typeface="+mn-cs"/>
                </a:rPr>
                <a:t>Planning</a:t>
              </a:r>
            </a:p>
          </p:txBody>
        </p:sp>
      </p:grpSp>
      <p:grpSp>
        <p:nvGrpSpPr>
          <p:cNvPr id="61" name="Group 60">
            <a:extLst>
              <a:ext uri="{FF2B5EF4-FFF2-40B4-BE49-F238E27FC236}">
                <a16:creationId xmlns:a16="http://schemas.microsoft.com/office/drawing/2014/main" id="{533592C9-59B9-4539-8EC4-ABBA64347291}"/>
              </a:ext>
            </a:extLst>
          </p:cNvPr>
          <p:cNvGrpSpPr/>
          <p:nvPr/>
        </p:nvGrpSpPr>
        <p:grpSpPr>
          <a:xfrm>
            <a:off x="5556000" y="1232403"/>
            <a:ext cx="1080000" cy="1080000"/>
            <a:chOff x="6475631" y="5413269"/>
            <a:chExt cx="1368000" cy="1368000"/>
          </a:xfrm>
        </p:grpSpPr>
        <p:sp>
          <p:nvSpPr>
            <p:cNvPr id="62" name="Oval 61">
              <a:extLst>
                <a:ext uri="{FF2B5EF4-FFF2-40B4-BE49-F238E27FC236}">
                  <a16:creationId xmlns:a16="http://schemas.microsoft.com/office/drawing/2014/main" id="{FC21136C-13D3-43A8-A3AA-EA67EE323DAA}"/>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3" name="Graphic 62" descr="Connections outline">
              <a:extLst>
                <a:ext uri="{FF2B5EF4-FFF2-40B4-BE49-F238E27FC236}">
                  <a16:creationId xmlns:a16="http://schemas.microsoft.com/office/drawing/2014/main" id="{15F78BD3-4DEF-41E7-A6CC-701AF1C795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02431" y="5640069"/>
              <a:ext cx="914400" cy="914400"/>
            </a:xfrm>
            <a:prstGeom prst="rect">
              <a:avLst/>
            </a:prstGeom>
          </p:spPr>
        </p:pic>
      </p:grpSp>
      <p:grpSp>
        <p:nvGrpSpPr>
          <p:cNvPr id="25" name="Group 24">
            <a:extLst>
              <a:ext uri="{FF2B5EF4-FFF2-40B4-BE49-F238E27FC236}">
                <a16:creationId xmlns:a16="http://schemas.microsoft.com/office/drawing/2014/main" id="{BC94B50A-93FF-42A4-8344-38B9B728937C}"/>
              </a:ext>
            </a:extLst>
          </p:cNvPr>
          <p:cNvGrpSpPr/>
          <p:nvPr/>
        </p:nvGrpSpPr>
        <p:grpSpPr>
          <a:xfrm>
            <a:off x="11290478" y="5979459"/>
            <a:ext cx="718645" cy="721378"/>
            <a:chOff x="1299585" y="280862"/>
            <a:chExt cx="720000" cy="720000"/>
          </a:xfrm>
          <a:effectLst>
            <a:glow rad="38100">
              <a:schemeClr val="bg1"/>
            </a:glow>
          </a:effectLst>
        </p:grpSpPr>
        <p:sp>
          <p:nvSpPr>
            <p:cNvPr id="26" name="Rectangle: Rounded Corners 25">
              <a:extLst>
                <a:ext uri="{FF2B5EF4-FFF2-40B4-BE49-F238E27FC236}">
                  <a16:creationId xmlns:a16="http://schemas.microsoft.com/office/drawing/2014/main" id="{EFA841F6-22F2-4C14-BB99-41D222B9AC36}"/>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outdoor object&#10;&#10;Description automatically generated">
              <a:extLst>
                <a:ext uri="{FF2B5EF4-FFF2-40B4-BE49-F238E27FC236}">
                  <a16:creationId xmlns:a16="http://schemas.microsoft.com/office/drawing/2014/main" id="{F8DE9C26-7181-48E2-8DCD-A93AAE9477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pic>
        <p:nvPicPr>
          <p:cNvPr id="22" name="Audio 21">
            <a:hlinkClick r:id="" action="ppaction://media"/>
            <a:extLst>
              <a:ext uri="{FF2B5EF4-FFF2-40B4-BE49-F238E27FC236}">
                <a16:creationId xmlns:a16="http://schemas.microsoft.com/office/drawing/2014/main" id="{20039AC5-318F-4C42-BA88-8ED5BE4B30A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
        <p:nvSpPr>
          <p:cNvPr id="30" name="Rectangle 29">
            <a:extLst>
              <a:ext uri="{FF2B5EF4-FFF2-40B4-BE49-F238E27FC236}">
                <a16:creationId xmlns:a16="http://schemas.microsoft.com/office/drawing/2014/main" id="{09741401-8AA1-4DD2-BFCF-AD2FE7A18D2D}"/>
              </a:ext>
            </a:extLst>
          </p:cNvPr>
          <p:cNvSpPr/>
          <p:nvPr/>
        </p:nvSpPr>
        <p:spPr>
          <a:xfrm>
            <a:off x="6636000" y="1469021"/>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Systems and Telematics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ight Brace 30">
            <a:extLst>
              <a:ext uri="{FF2B5EF4-FFF2-40B4-BE49-F238E27FC236}">
                <a16:creationId xmlns:a16="http://schemas.microsoft.com/office/drawing/2014/main" id="{D8985CCE-3993-464B-BF5D-3E3B96FD2983}"/>
              </a:ext>
            </a:extLst>
          </p:cNvPr>
          <p:cNvSpPr/>
          <p:nvPr/>
        </p:nvSpPr>
        <p:spPr>
          <a:xfrm rot="16200000" flipH="1">
            <a:off x="5652254" y="-207427"/>
            <a:ext cx="887492" cy="9027441"/>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C673F33-A773-49CF-9D7F-2091889188B2}"/>
              </a:ext>
            </a:extLst>
          </p:cNvPr>
          <p:cNvSpPr/>
          <p:nvPr/>
        </p:nvSpPr>
        <p:spPr>
          <a:xfrm>
            <a:off x="4986290" y="4769436"/>
            <a:ext cx="2205209" cy="677108"/>
          </a:xfrm>
          <a:prstGeom prst="rect">
            <a:avLst/>
          </a:prstGeom>
        </p:spPr>
        <p:txBody>
          <a:bodyPr wrap="square">
            <a:spAutoFit/>
          </a:bodyPr>
          <a:lstStyle/>
          <a:p>
            <a:pPr marL="0" marR="0" lvl="0" indent="0" algn="ctr" defTabSz="1219170" rtl="0" eaLnBrk="1" fontAlgn="auto" latinLnBrk="0" hangingPunct="1">
              <a:lnSpc>
                <a:spcPct val="95000"/>
              </a:lnSpc>
              <a:spcBef>
                <a:spcPts val="400"/>
              </a:spcBef>
              <a:spcAft>
                <a:spcPts val="400"/>
              </a:spcAft>
              <a:buClrTx/>
              <a:buSzTx/>
              <a:buFontTx/>
              <a:buNone/>
              <a:tabLst/>
              <a:defRPr/>
            </a:pPr>
            <a:r>
              <a:rPr kumimoji="0" lang="en-GB" sz="2000" b="1" i="0" u="none" strike="noStrike" kern="1200" cap="none" spc="0" normalizeH="0" baseline="0" noProof="0" dirty="0">
                <a:ln>
                  <a:noFill/>
                </a:ln>
                <a:solidFill>
                  <a:srgbClr val="4B5696"/>
                </a:solidFill>
                <a:effectLst/>
                <a:uLnTx/>
                <a:uFillTx/>
                <a:latin typeface="Calibri" panose="020F0502020204030204"/>
                <a:ea typeface="+mn-ea"/>
                <a:cs typeface="+mn-cs"/>
              </a:rPr>
              <a:t>Gap in industry oversight</a:t>
            </a:r>
          </a:p>
        </p:txBody>
      </p:sp>
    </p:spTree>
    <p:extLst>
      <p:ext uri="{BB962C8B-B14F-4D97-AF65-F5344CB8AC3E}">
        <p14:creationId xmlns:p14="http://schemas.microsoft.com/office/powerpoint/2010/main" val="39543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37948">
        <p159:morph option="byObject"/>
      </p:transition>
    </mc:Choice>
    <mc:Fallback xmlns="">
      <p:transition spd="slow" advClick="0" advTm="37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1"/>
                            </p:stCondLst>
                            <p:childTnLst>
                              <p:par>
                                <p:cTn id="8" presetID="22" presetClass="entr" presetSubtype="1" fill="hold" nodeType="after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500"/>
                                        <p:tgtEl>
                                          <p:spTgt spid="10"/>
                                        </p:tgtEl>
                                      </p:cBhvr>
                                    </p:animEffect>
                                  </p:childTnLst>
                                </p:cTn>
                              </p:par>
                            </p:childTnLst>
                          </p:cTn>
                        </p:par>
                        <p:par>
                          <p:cTn id="11" fill="hold">
                            <p:stCondLst>
                              <p:cond delay="2501"/>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par>
                          <p:cTn id="15" fill="hold">
                            <p:stCondLst>
                              <p:cond delay="3501"/>
                            </p:stCondLst>
                            <p:childTnLst>
                              <p:par>
                                <p:cTn id="16" presetID="10" presetClass="entr" presetSubtype="0" fill="hold" nodeType="afterEffect">
                                  <p:stCondLst>
                                    <p:cond delay="5499"/>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childTnLst>
                          </p:cTn>
                        </p:par>
                        <p:par>
                          <p:cTn id="19" fill="hold">
                            <p:stCondLst>
                              <p:cond delay="10000"/>
                            </p:stCondLst>
                            <p:childTnLst>
                              <p:par>
                                <p:cTn id="20" presetID="10" presetClass="entr" presetSubtype="0" fill="hold" nodeType="afterEffect">
                                  <p:stCondLst>
                                    <p:cond delay="100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par>
                          <p:cTn id="23" fill="hold">
                            <p:stCondLst>
                              <p:cond delay="21000"/>
                            </p:stCondLst>
                            <p:childTnLst>
                              <p:par>
                                <p:cTn id="24" presetID="22" presetClass="entr" presetSubtype="1" fill="hold" grpId="0" nodeType="afterEffect">
                                  <p:stCondLst>
                                    <p:cond delay="600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1000"/>
                                        <p:tgtEl>
                                          <p:spTgt spid="31"/>
                                        </p:tgtEl>
                                      </p:cBhvr>
                                    </p:animEffect>
                                  </p:childTnLst>
                                </p:cTn>
                              </p:par>
                            </p:childTnLst>
                          </p:cTn>
                        </p:par>
                        <p:par>
                          <p:cTn id="27" fill="hold">
                            <p:stCondLst>
                              <p:cond delay="28000"/>
                            </p:stCondLst>
                            <p:childTnLst>
                              <p:par>
                                <p:cTn id="28" presetID="10"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2"/>
                </p:tgtEl>
              </p:cMediaNode>
            </p:audio>
          </p:childTnLst>
        </p:cTn>
      </p:par>
    </p:tnLst>
    <p:bldLst>
      <p:bldP spid="31"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grpSp>
        <p:nvGrpSpPr>
          <p:cNvPr id="36" name="Group 35">
            <a:extLst>
              <a:ext uri="{FF2B5EF4-FFF2-40B4-BE49-F238E27FC236}">
                <a16:creationId xmlns:a16="http://schemas.microsoft.com/office/drawing/2014/main" id="{3DFF11CC-B07A-4251-B5AB-F203568436D8}"/>
              </a:ext>
            </a:extLst>
          </p:cNvPr>
          <p:cNvGrpSpPr/>
          <p:nvPr/>
        </p:nvGrpSpPr>
        <p:grpSpPr>
          <a:xfrm>
            <a:off x="1927794" y="3484595"/>
            <a:ext cx="1147548" cy="1079999"/>
            <a:chOff x="1467034" y="3291151"/>
            <a:chExt cx="1453561" cy="1368000"/>
          </a:xfrm>
          <a:solidFill>
            <a:schemeClr val="bg1"/>
          </a:solidFill>
        </p:grpSpPr>
        <p:sp>
          <p:nvSpPr>
            <p:cNvPr id="37" name="Oval 36">
              <a:extLst>
                <a:ext uri="{FF2B5EF4-FFF2-40B4-BE49-F238E27FC236}">
                  <a16:creationId xmlns:a16="http://schemas.microsoft.com/office/drawing/2014/main" id="{C89F60AA-DE59-41F8-8DE6-EBA04D8F182F}"/>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50C99B2-646C-4B58-9C75-4396EF86FF1C}"/>
                </a:ext>
              </a:extLst>
            </p:cNvPr>
            <p:cNvSpPr txBox="1"/>
            <p:nvPr/>
          </p:nvSpPr>
          <p:spPr>
            <a:xfrm>
              <a:off x="1467034" y="3599414"/>
              <a:ext cx="1453561" cy="818685"/>
            </a:xfrm>
            <a:prstGeom prst="rect">
              <a:avLst/>
            </a:prstGeom>
            <a:noFill/>
            <a:ln>
              <a:noFill/>
            </a:ln>
          </p:spPr>
          <p:txBody>
            <a:bodyPr wrap="square">
              <a:spAutoFit/>
            </a:bodyPr>
            <a:lstStyle/>
            <a:p>
              <a:pPr algn="ctr"/>
              <a:r>
                <a:rPr lang="en-GB" b="1" spc="-50" dirty="0">
                  <a:solidFill>
                    <a:srgbClr val="5E658D"/>
                  </a:solidFill>
                </a:rPr>
                <a:t>Company A</a:t>
              </a:r>
            </a:p>
          </p:txBody>
        </p:sp>
      </p:grpSp>
      <p:grpSp>
        <p:nvGrpSpPr>
          <p:cNvPr id="42" name="Group 41">
            <a:extLst>
              <a:ext uri="{FF2B5EF4-FFF2-40B4-BE49-F238E27FC236}">
                <a16:creationId xmlns:a16="http://schemas.microsoft.com/office/drawing/2014/main" id="{436A1652-3365-4B92-B418-5D24596C48A6}"/>
              </a:ext>
            </a:extLst>
          </p:cNvPr>
          <p:cNvGrpSpPr/>
          <p:nvPr/>
        </p:nvGrpSpPr>
        <p:grpSpPr>
          <a:xfrm>
            <a:off x="5522226" y="3511125"/>
            <a:ext cx="1147548" cy="1079999"/>
            <a:chOff x="1467034" y="3291151"/>
            <a:chExt cx="1453561" cy="1368000"/>
          </a:xfrm>
          <a:solidFill>
            <a:schemeClr val="bg1"/>
          </a:solidFill>
        </p:grpSpPr>
        <p:sp>
          <p:nvSpPr>
            <p:cNvPr id="43" name="Oval 42">
              <a:extLst>
                <a:ext uri="{FF2B5EF4-FFF2-40B4-BE49-F238E27FC236}">
                  <a16:creationId xmlns:a16="http://schemas.microsoft.com/office/drawing/2014/main" id="{32B623F9-EA59-4E15-9669-9441B4E16D44}"/>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764E87B-5C9A-43D0-A12E-8166049BA080}"/>
                </a:ext>
              </a:extLst>
            </p:cNvPr>
            <p:cNvSpPr txBox="1"/>
            <p:nvPr/>
          </p:nvSpPr>
          <p:spPr>
            <a:xfrm>
              <a:off x="1467034" y="3599414"/>
              <a:ext cx="1453561" cy="818685"/>
            </a:xfrm>
            <a:prstGeom prst="rect">
              <a:avLst/>
            </a:prstGeom>
            <a:noFill/>
            <a:ln>
              <a:noFill/>
            </a:ln>
          </p:spPr>
          <p:txBody>
            <a:bodyPr wrap="square">
              <a:spAutoFit/>
            </a:bodyPr>
            <a:lstStyle/>
            <a:p>
              <a:pPr algn="ctr"/>
              <a:r>
                <a:rPr lang="en-GB" b="1" spc="-50" dirty="0">
                  <a:solidFill>
                    <a:srgbClr val="5E658D"/>
                  </a:solidFill>
                </a:rPr>
                <a:t>Company B</a:t>
              </a:r>
            </a:p>
          </p:txBody>
        </p:sp>
      </p:grpSp>
      <p:sp>
        <p:nvSpPr>
          <p:cNvPr id="3" name="Arrow: Left-Right 2">
            <a:extLst>
              <a:ext uri="{FF2B5EF4-FFF2-40B4-BE49-F238E27FC236}">
                <a16:creationId xmlns:a16="http://schemas.microsoft.com/office/drawing/2014/main" id="{AFDEC93A-DEE5-419D-8336-A3D0DF3A35DB}"/>
              </a:ext>
            </a:extLst>
          </p:cNvPr>
          <p:cNvSpPr/>
          <p:nvPr/>
        </p:nvSpPr>
        <p:spPr>
          <a:xfrm>
            <a:off x="3381632" y="3791775"/>
            <a:ext cx="1980000" cy="462965"/>
          </a:xfrm>
          <a:prstGeom prst="lef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Left-Right 50">
            <a:extLst>
              <a:ext uri="{FF2B5EF4-FFF2-40B4-BE49-F238E27FC236}">
                <a16:creationId xmlns:a16="http://schemas.microsoft.com/office/drawing/2014/main" id="{8251930A-046E-4F45-83C4-1A53A84A9C66}"/>
              </a:ext>
            </a:extLst>
          </p:cNvPr>
          <p:cNvSpPr/>
          <p:nvPr/>
        </p:nvSpPr>
        <p:spPr>
          <a:xfrm>
            <a:off x="6910151" y="3791775"/>
            <a:ext cx="1980000" cy="462965"/>
          </a:xfrm>
          <a:prstGeom prst="leftRightArrow">
            <a:avLst/>
          </a:prstGeom>
          <a:solidFill>
            <a:srgbClr val="5E6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F078067E-9F4C-4040-B0C6-4ACD98F2A941}"/>
              </a:ext>
            </a:extLst>
          </p:cNvPr>
          <p:cNvSpPr txBox="1"/>
          <p:nvPr/>
        </p:nvSpPr>
        <p:spPr>
          <a:xfrm>
            <a:off x="1199142" y="4636751"/>
            <a:ext cx="2581745" cy="923330"/>
          </a:xfrm>
          <a:prstGeom prst="rect">
            <a:avLst/>
          </a:prstGeom>
          <a:noFill/>
        </p:spPr>
        <p:txBody>
          <a:bodyPr wrap="square">
            <a:spAutoFit/>
          </a:bodyPr>
          <a:lstStyle/>
          <a:p>
            <a:pPr algn="ctr">
              <a:spcAft>
                <a:spcPts val="600"/>
              </a:spcAft>
            </a:pPr>
            <a:r>
              <a:rPr lang="en-GB" b="1" dirty="0">
                <a:solidFill>
                  <a:srgbClr val="5E658D"/>
                </a:solidFill>
                <a:latin typeface="Calibri" panose="020F0502020204030204" pitchFamily="34" charset="0"/>
              </a:rPr>
              <a:t>Improve interoperability across the different railway networks</a:t>
            </a:r>
          </a:p>
        </p:txBody>
      </p:sp>
      <p:sp>
        <p:nvSpPr>
          <p:cNvPr id="70" name="TextBox 69">
            <a:extLst>
              <a:ext uri="{FF2B5EF4-FFF2-40B4-BE49-F238E27FC236}">
                <a16:creationId xmlns:a16="http://schemas.microsoft.com/office/drawing/2014/main" id="{51D9046B-D93B-4201-AD10-2CCE225809D4}"/>
              </a:ext>
            </a:extLst>
          </p:cNvPr>
          <p:cNvSpPr txBox="1"/>
          <p:nvPr/>
        </p:nvSpPr>
        <p:spPr>
          <a:xfrm>
            <a:off x="8548610" y="4636751"/>
            <a:ext cx="2414449" cy="923330"/>
          </a:xfrm>
          <a:prstGeom prst="rect">
            <a:avLst/>
          </a:prstGeom>
          <a:noFill/>
        </p:spPr>
        <p:txBody>
          <a:bodyPr wrap="square">
            <a:spAutoFit/>
          </a:bodyPr>
          <a:lstStyle/>
          <a:p>
            <a:pPr algn="ctr">
              <a:spcAft>
                <a:spcPts val="600"/>
              </a:spcAft>
            </a:pPr>
            <a:r>
              <a:rPr lang="en-GB" b="1" dirty="0">
                <a:solidFill>
                  <a:srgbClr val="5E658D"/>
                </a:solidFill>
                <a:latin typeface="Calibri" panose="020F0502020204030204" pitchFamily="34" charset="0"/>
              </a:rPr>
              <a:t>Reduce technical barriers to entry in other networks,</a:t>
            </a:r>
          </a:p>
        </p:txBody>
      </p:sp>
      <p:sp>
        <p:nvSpPr>
          <p:cNvPr id="71" name="TextBox 70">
            <a:extLst>
              <a:ext uri="{FF2B5EF4-FFF2-40B4-BE49-F238E27FC236}">
                <a16:creationId xmlns:a16="http://schemas.microsoft.com/office/drawing/2014/main" id="{615F49DA-5488-4CA5-80B8-FAF714CC3D02}"/>
              </a:ext>
            </a:extLst>
          </p:cNvPr>
          <p:cNvSpPr txBox="1"/>
          <p:nvPr/>
        </p:nvSpPr>
        <p:spPr>
          <a:xfrm>
            <a:off x="4128819" y="4636751"/>
            <a:ext cx="3934361" cy="1200329"/>
          </a:xfrm>
          <a:prstGeom prst="rect">
            <a:avLst/>
          </a:prstGeom>
          <a:noFill/>
        </p:spPr>
        <p:txBody>
          <a:bodyPr wrap="square">
            <a:spAutoFit/>
          </a:bodyPr>
          <a:lstStyle/>
          <a:p>
            <a:pPr algn="ctr">
              <a:spcAft>
                <a:spcPts val="600"/>
              </a:spcAft>
            </a:pPr>
            <a:r>
              <a:rPr lang="en-GB" b="1" dirty="0">
                <a:solidFill>
                  <a:srgbClr val="5E658D"/>
                </a:solidFill>
                <a:effectLst>
                  <a:glow rad="127000">
                    <a:schemeClr val="bg1"/>
                  </a:glow>
                </a:effectLst>
                <a:latin typeface="Calibri" panose="020F0502020204030204" pitchFamily="34" charset="0"/>
              </a:rPr>
              <a:t>Make life easier for passengers and freight customers through the open exchange of timetable, ticketing and service update information.</a:t>
            </a:r>
          </a:p>
        </p:txBody>
      </p:sp>
      <p:grpSp>
        <p:nvGrpSpPr>
          <p:cNvPr id="38" name="Group 37">
            <a:extLst>
              <a:ext uri="{FF2B5EF4-FFF2-40B4-BE49-F238E27FC236}">
                <a16:creationId xmlns:a16="http://schemas.microsoft.com/office/drawing/2014/main" id="{F656BB91-8B38-44B0-A57D-E6B50D333A97}"/>
              </a:ext>
            </a:extLst>
          </p:cNvPr>
          <p:cNvGrpSpPr/>
          <p:nvPr/>
        </p:nvGrpSpPr>
        <p:grpSpPr>
          <a:xfrm>
            <a:off x="11290478" y="5979459"/>
            <a:ext cx="718645" cy="721378"/>
            <a:chOff x="1299585" y="280862"/>
            <a:chExt cx="720000" cy="720000"/>
          </a:xfrm>
          <a:effectLst>
            <a:glow rad="38100">
              <a:schemeClr val="bg1"/>
            </a:glow>
          </a:effectLst>
        </p:grpSpPr>
        <p:sp>
          <p:nvSpPr>
            <p:cNvPr id="50" name="Rectangle: Rounded Corners 49">
              <a:extLst>
                <a:ext uri="{FF2B5EF4-FFF2-40B4-BE49-F238E27FC236}">
                  <a16:creationId xmlns:a16="http://schemas.microsoft.com/office/drawing/2014/main" id="{C2CFC895-E2F4-4D4D-929D-35ECBAFAFA53}"/>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2000" dirty="0">
                <a:solidFill>
                  <a:schemeClr val="tx1"/>
                </a:solidFill>
              </a:endParaRPr>
            </a:p>
          </p:txBody>
        </p:sp>
        <p:pic>
          <p:nvPicPr>
            <p:cNvPr id="52" name="Picture 51" descr="A picture containing outdoor object&#10;&#10;Description automatically generated">
              <a:extLst>
                <a:ext uri="{FF2B5EF4-FFF2-40B4-BE49-F238E27FC236}">
                  <a16:creationId xmlns:a16="http://schemas.microsoft.com/office/drawing/2014/main" id="{F0A821A9-5888-4A0F-A672-4A7A77D7C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grpSp>
        <p:nvGrpSpPr>
          <p:cNvPr id="40" name="Group 39">
            <a:extLst>
              <a:ext uri="{FF2B5EF4-FFF2-40B4-BE49-F238E27FC236}">
                <a16:creationId xmlns:a16="http://schemas.microsoft.com/office/drawing/2014/main" id="{40BC25A8-AA11-431A-8BB2-2AA439B094AC}"/>
              </a:ext>
            </a:extLst>
          </p:cNvPr>
          <p:cNvGrpSpPr/>
          <p:nvPr/>
        </p:nvGrpSpPr>
        <p:grpSpPr>
          <a:xfrm>
            <a:off x="5552868" y="1215629"/>
            <a:ext cx="1080000" cy="1080000"/>
            <a:chOff x="1509814" y="3291151"/>
            <a:chExt cx="1368000" cy="1368000"/>
          </a:xfrm>
          <a:solidFill>
            <a:schemeClr val="bg1"/>
          </a:solidFill>
        </p:grpSpPr>
        <p:sp>
          <p:nvSpPr>
            <p:cNvPr id="47" name="Oval 46">
              <a:extLst>
                <a:ext uri="{FF2B5EF4-FFF2-40B4-BE49-F238E27FC236}">
                  <a16:creationId xmlns:a16="http://schemas.microsoft.com/office/drawing/2014/main" id="{CA0DF383-5E39-4E75-B945-BD70E38EDBCF}"/>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DCD059FE-8F5E-4531-8048-98C3F5F995AA}"/>
                </a:ext>
              </a:extLst>
            </p:cNvPr>
            <p:cNvSpPr txBox="1"/>
            <p:nvPr/>
          </p:nvSpPr>
          <p:spPr>
            <a:xfrm>
              <a:off x="1544967" y="3516529"/>
              <a:ext cx="1289115" cy="902098"/>
            </a:xfrm>
            <a:prstGeom prst="rect">
              <a:avLst/>
            </a:prstGeom>
            <a:noFill/>
            <a:ln>
              <a:noFill/>
            </a:ln>
          </p:spPr>
          <p:txBody>
            <a:bodyPr wrap="square">
              <a:spAutoFit/>
            </a:bodyPr>
            <a:lstStyle/>
            <a:p>
              <a:pPr algn="ctr">
                <a:lnSpc>
                  <a:spcPts val="2400"/>
                </a:lnSpc>
              </a:pPr>
              <a:r>
                <a:rPr lang="en-GB" sz="2400" b="1" dirty="0">
                  <a:solidFill>
                    <a:srgbClr val="5E658D"/>
                  </a:solidFill>
                </a:rPr>
                <a:t>TAP</a:t>
              </a:r>
              <a:br>
                <a:rPr lang="en-GB" sz="2400" b="1" dirty="0">
                  <a:solidFill>
                    <a:srgbClr val="5E658D"/>
                  </a:solidFill>
                </a:rPr>
              </a:br>
              <a:r>
                <a:rPr lang="en-GB" sz="2400" b="1" dirty="0">
                  <a:solidFill>
                    <a:srgbClr val="5E658D"/>
                  </a:solidFill>
                </a:rPr>
                <a:t>NTSN</a:t>
              </a:r>
            </a:p>
          </p:txBody>
        </p:sp>
      </p:grpSp>
      <p:grpSp>
        <p:nvGrpSpPr>
          <p:cNvPr id="55" name="Group 54">
            <a:extLst>
              <a:ext uri="{FF2B5EF4-FFF2-40B4-BE49-F238E27FC236}">
                <a16:creationId xmlns:a16="http://schemas.microsoft.com/office/drawing/2014/main" id="{5EDB2077-A272-48E6-84F9-E0F7985671F0}"/>
              </a:ext>
            </a:extLst>
          </p:cNvPr>
          <p:cNvGrpSpPr/>
          <p:nvPr/>
        </p:nvGrpSpPr>
        <p:grpSpPr>
          <a:xfrm>
            <a:off x="5552868" y="1215629"/>
            <a:ext cx="1080000" cy="1080000"/>
            <a:chOff x="1509814" y="3291151"/>
            <a:chExt cx="1368000" cy="1368000"/>
          </a:xfrm>
          <a:solidFill>
            <a:schemeClr val="bg1"/>
          </a:solidFill>
        </p:grpSpPr>
        <p:sp>
          <p:nvSpPr>
            <p:cNvPr id="56" name="Oval 55">
              <a:extLst>
                <a:ext uri="{FF2B5EF4-FFF2-40B4-BE49-F238E27FC236}">
                  <a16:creationId xmlns:a16="http://schemas.microsoft.com/office/drawing/2014/main" id="{BB2D00E4-399D-46A5-95EC-01B33C0940F1}"/>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5D3B4C2E-1B72-4402-8E46-C02F61149FF9}"/>
                </a:ext>
              </a:extLst>
            </p:cNvPr>
            <p:cNvSpPr txBox="1"/>
            <p:nvPr/>
          </p:nvSpPr>
          <p:spPr>
            <a:xfrm>
              <a:off x="1544967" y="3547137"/>
              <a:ext cx="1289115" cy="902098"/>
            </a:xfrm>
            <a:prstGeom prst="rect">
              <a:avLst/>
            </a:prstGeom>
            <a:noFill/>
            <a:ln>
              <a:noFill/>
            </a:ln>
          </p:spPr>
          <p:txBody>
            <a:bodyPr wrap="square">
              <a:spAutoFit/>
            </a:bodyPr>
            <a:lstStyle/>
            <a:p>
              <a:pPr algn="ctr">
                <a:lnSpc>
                  <a:spcPts val="2400"/>
                </a:lnSpc>
              </a:pPr>
              <a:r>
                <a:rPr lang="en-GB" sz="2400" b="1" dirty="0">
                  <a:solidFill>
                    <a:srgbClr val="5E658D"/>
                  </a:solidFill>
                </a:rPr>
                <a:t>TAF</a:t>
              </a:r>
              <a:br>
                <a:rPr lang="en-GB" sz="2400" b="1" dirty="0">
                  <a:solidFill>
                    <a:srgbClr val="5E658D"/>
                  </a:solidFill>
                </a:rPr>
              </a:br>
              <a:r>
                <a:rPr lang="en-GB" sz="2400" b="1" dirty="0">
                  <a:solidFill>
                    <a:srgbClr val="5E658D"/>
                  </a:solidFill>
                </a:rPr>
                <a:t>NTSN</a:t>
              </a:r>
            </a:p>
          </p:txBody>
        </p:sp>
      </p:grpSp>
      <p:grpSp>
        <p:nvGrpSpPr>
          <p:cNvPr id="58" name="Group 57">
            <a:extLst>
              <a:ext uri="{FF2B5EF4-FFF2-40B4-BE49-F238E27FC236}">
                <a16:creationId xmlns:a16="http://schemas.microsoft.com/office/drawing/2014/main" id="{333C00F5-6601-486E-9473-3E37F21C0F50}"/>
              </a:ext>
            </a:extLst>
          </p:cNvPr>
          <p:cNvGrpSpPr/>
          <p:nvPr/>
        </p:nvGrpSpPr>
        <p:grpSpPr>
          <a:xfrm>
            <a:off x="5552868" y="1221559"/>
            <a:ext cx="1080000" cy="1080000"/>
            <a:chOff x="1509814" y="3291151"/>
            <a:chExt cx="1368000" cy="1368000"/>
          </a:xfrm>
          <a:solidFill>
            <a:schemeClr val="bg1"/>
          </a:solidFill>
        </p:grpSpPr>
        <p:sp>
          <p:nvSpPr>
            <p:cNvPr id="59" name="Oval 58">
              <a:extLst>
                <a:ext uri="{FF2B5EF4-FFF2-40B4-BE49-F238E27FC236}">
                  <a16:creationId xmlns:a16="http://schemas.microsoft.com/office/drawing/2014/main" id="{250AEB6A-CFA1-4E1E-BD55-AD51721035A5}"/>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7B98D8B-D6F8-4C1F-9804-7C4B563B2CDC}"/>
                </a:ext>
              </a:extLst>
            </p:cNvPr>
            <p:cNvSpPr txBox="1"/>
            <p:nvPr/>
          </p:nvSpPr>
          <p:spPr>
            <a:xfrm>
              <a:off x="1549257" y="3682764"/>
              <a:ext cx="1289115" cy="584775"/>
            </a:xfrm>
            <a:prstGeom prst="rect">
              <a:avLst/>
            </a:prstGeom>
            <a:noFill/>
            <a:ln>
              <a:noFill/>
            </a:ln>
          </p:spPr>
          <p:txBody>
            <a:bodyPr wrap="square">
              <a:spAutoFit/>
            </a:bodyPr>
            <a:lstStyle/>
            <a:p>
              <a:pPr algn="ctr"/>
              <a:r>
                <a:rPr lang="en-GB" sz="2400" b="1" dirty="0">
                  <a:solidFill>
                    <a:srgbClr val="5E658D"/>
                  </a:solidFill>
                </a:rPr>
                <a:t>NTSNs</a:t>
              </a:r>
            </a:p>
          </p:txBody>
        </p:sp>
      </p:grpSp>
      <p:grpSp>
        <p:nvGrpSpPr>
          <p:cNvPr id="61" name="Group 60">
            <a:extLst>
              <a:ext uri="{FF2B5EF4-FFF2-40B4-BE49-F238E27FC236}">
                <a16:creationId xmlns:a16="http://schemas.microsoft.com/office/drawing/2014/main" id="{DA02527F-8227-4206-AF05-A645F1DA6B2F}"/>
              </a:ext>
            </a:extLst>
          </p:cNvPr>
          <p:cNvGrpSpPr/>
          <p:nvPr/>
        </p:nvGrpSpPr>
        <p:grpSpPr>
          <a:xfrm>
            <a:off x="2446175" y="1604815"/>
            <a:ext cx="1080000" cy="1080000"/>
            <a:chOff x="1039282" y="1598217"/>
            <a:chExt cx="1080000" cy="1080000"/>
          </a:xfrm>
        </p:grpSpPr>
        <p:sp>
          <p:nvSpPr>
            <p:cNvPr id="62" name="Oval 61">
              <a:extLst>
                <a:ext uri="{FF2B5EF4-FFF2-40B4-BE49-F238E27FC236}">
                  <a16:creationId xmlns:a16="http://schemas.microsoft.com/office/drawing/2014/main" id="{C0B0F3C6-9FED-4469-822D-D3928237E669}"/>
                </a:ext>
              </a:extLst>
            </p:cNvPr>
            <p:cNvSpPr/>
            <p:nvPr/>
          </p:nvSpPr>
          <p:spPr>
            <a:xfrm>
              <a:off x="1039282" y="1598217"/>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w="28575">
                  <a:solidFill>
                    <a:srgbClr val="131E4F"/>
                  </a:solidFill>
                </a:ln>
                <a:solidFill>
                  <a:prstClr val="white"/>
                </a:solidFill>
                <a:effectLst/>
                <a:uLnTx/>
                <a:uFillTx/>
                <a:latin typeface="Arial Black" panose="020B0A04020102020204" pitchFamily="34" charset="0"/>
                <a:ea typeface="+mn-ea"/>
                <a:cs typeface="+mn-cs"/>
              </a:endParaRPr>
            </a:p>
          </p:txBody>
        </p:sp>
        <p:pic>
          <p:nvPicPr>
            <p:cNvPr id="63" name="Picture 62">
              <a:extLst>
                <a:ext uri="{FF2B5EF4-FFF2-40B4-BE49-F238E27FC236}">
                  <a16:creationId xmlns:a16="http://schemas.microsoft.com/office/drawing/2014/main" id="{3521D5B9-2794-4B0C-871A-E4F72067C4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23" r="4100"/>
            <a:stretch/>
          </p:blipFill>
          <p:spPr>
            <a:xfrm>
              <a:off x="1083122" y="1938083"/>
              <a:ext cx="1006400" cy="401701"/>
            </a:xfrm>
            <a:prstGeom prst="roundRect">
              <a:avLst>
                <a:gd name="adj" fmla="val 39057"/>
              </a:avLst>
            </a:prstGeom>
          </p:spPr>
        </p:pic>
      </p:grpSp>
      <p:sp>
        <p:nvSpPr>
          <p:cNvPr id="65" name="Rectangle 64">
            <a:extLst>
              <a:ext uri="{FF2B5EF4-FFF2-40B4-BE49-F238E27FC236}">
                <a16:creationId xmlns:a16="http://schemas.microsoft.com/office/drawing/2014/main" id="{B768C239-B85C-4B9F-82C1-4DA0C36627CB}"/>
              </a:ext>
            </a:extLst>
          </p:cNvPr>
          <p:cNvSpPr/>
          <p:nvPr/>
        </p:nvSpPr>
        <p:spPr>
          <a:xfrm>
            <a:off x="6686239" y="1164745"/>
            <a:ext cx="5322884" cy="721223"/>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b="1" i="0" u="none" strike="noStrike" kern="1200" cap="none" spc="0" normalizeH="0" baseline="0" noProof="0" dirty="0">
                <a:ln>
                  <a:noFill/>
                </a:ln>
                <a:solidFill>
                  <a:srgbClr val="5E658D"/>
                </a:solidFill>
                <a:effectLst/>
                <a:uLnTx/>
                <a:uFillTx/>
                <a:latin typeface="Calibri" panose="020F0502020204030204"/>
              </a:rPr>
              <a:t>Telematic Applications for Freight (TAF)</a:t>
            </a:r>
          </a:p>
          <a:p>
            <a:pPr marL="0" marR="0" lvl="0" indent="0" algn="l" defTabSz="1219170" rtl="0" eaLnBrk="1" fontAlgn="auto" latinLnBrk="0" hangingPunct="1">
              <a:lnSpc>
                <a:spcPct val="95000"/>
              </a:lnSpc>
              <a:spcBef>
                <a:spcPts val="400"/>
              </a:spcBef>
              <a:spcAft>
                <a:spcPts val="400"/>
              </a:spcAft>
              <a:buClrTx/>
              <a:buSzTx/>
              <a:buFontTx/>
              <a:buNone/>
              <a:tabLst/>
              <a:defRPr/>
            </a:pPr>
            <a:r>
              <a:rPr lang="en-GB" b="1" dirty="0">
                <a:solidFill>
                  <a:srgbClr val="5E658D"/>
                </a:solidFill>
                <a:latin typeface="Calibri" panose="020F0502020204030204"/>
              </a:rPr>
              <a:t>Telematic Applications for Passenger Services (TAP)</a:t>
            </a:r>
            <a:endParaRPr kumimoji="0" lang="en-GB" b="1" i="0" u="none" strike="noStrike" kern="1200" cap="none" spc="0" normalizeH="0" baseline="0" noProof="0" dirty="0">
              <a:ln>
                <a:noFill/>
              </a:ln>
              <a:solidFill>
                <a:srgbClr val="5E658D"/>
              </a:solidFill>
              <a:effectLst/>
              <a:uLnTx/>
              <a:uFillTx/>
              <a:latin typeface="Calibri" panose="020F0502020204030204"/>
            </a:endParaRPr>
          </a:p>
        </p:txBody>
      </p:sp>
      <p:sp>
        <p:nvSpPr>
          <p:cNvPr id="72" name="Right Brace 71">
            <a:extLst>
              <a:ext uri="{FF2B5EF4-FFF2-40B4-BE49-F238E27FC236}">
                <a16:creationId xmlns:a16="http://schemas.microsoft.com/office/drawing/2014/main" id="{4D297160-455A-4F3F-B334-E9BF269886FB}"/>
              </a:ext>
            </a:extLst>
          </p:cNvPr>
          <p:cNvSpPr/>
          <p:nvPr/>
        </p:nvSpPr>
        <p:spPr>
          <a:xfrm flipH="1">
            <a:off x="3541744" y="1217616"/>
            <a:ext cx="762250" cy="1828798"/>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73" name="Group 72">
            <a:extLst>
              <a:ext uri="{FF2B5EF4-FFF2-40B4-BE49-F238E27FC236}">
                <a16:creationId xmlns:a16="http://schemas.microsoft.com/office/drawing/2014/main" id="{4BB50767-F1C7-48CC-B810-7E1AC3246D60}"/>
              </a:ext>
            </a:extLst>
          </p:cNvPr>
          <p:cNvGrpSpPr/>
          <p:nvPr/>
        </p:nvGrpSpPr>
        <p:grpSpPr>
          <a:xfrm>
            <a:off x="1981710" y="2873374"/>
            <a:ext cx="8219350" cy="808957"/>
            <a:chOff x="1981710" y="2826880"/>
            <a:chExt cx="8219350" cy="808957"/>
          </a:xfrm>
        </p:grpSpPr>
        <p:sp>
          <p:nvSpPr>
            <p:cNvPr id="74" name="Right Brace 73">
              <a:extLst>
                <a:ext uri="{FF2B5EF4-FFF2-40B4-BE49-F238E27FC236}">
                  <a16:creationId xmlns:a16="http://schemas.microsoft.com/office/drawing/2014/main" id="{03C17870-4441-4491-89A6-A778D4D4967E}"/>
                </a:ext>
              </a:extLst>
            </p:cNvPr>
            <p:cNvSpPr/>
            <p:nvPr/>
          </p:nvSpPr>
          <p:spPr>
            <a:xfrm rot="5400000" flipH="1">
              <a:off x="5827531" y="-737691"/>
              <a:ext cx="527707" cy="8219350"/>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Right Brace 76">
              <a:extLst>
                <a:ext uri="{FF2B5EF4-FFF2-40B4-BE49-F238E27FC236}">
                  <a16:creationId xmlns:a16="http://schemas.microsoft.com/office/drawing/2014/main" id="{ABFCDEFC-AD00-472B-BC54-74AA7E9274C3}"/>
                </a:ext>
              </a:extLst>
            </p:cNvPr>
            <p:cNvSpPr/>
            <p:nvPr/>
          </p:nvSpPr>
          <p:spPr>
            <a:xfrm rot="16200000" flipH="1" flipV="1">
              <a:off x="5832404" y="1794987"/>
              <a:ext cx="517960" cy="2581746"/>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54" name="Audio 6">
            <a:hlinkClick r:id="" action="ppaction://media"/>
            <a:extLst>
              <a:ext uri="{FF2B5EF4-FFF2-40B4-BE49-F238E27FC236}">
                <a16:creationId xmlns:a16="http://schemas.microsoft.com/office/drawing/2014/main" id="{BEB9B022-FD56-4468-9F30-D1576F8600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30282" y="5247977"/>
            <a:ext cx="609600" cy="609600"/>
          </a:xfrm>
          <a:prstGeom prst="rect">
            <a:avLst/>
          </a:prstGeom>
        </p:spPr>
      </p:pic>
      <p:sp>
        <p:nvSpPr>
          <p:cNvPr id="2" name="Rectangle 1">
            <a:extLst>
              <a:ext uri="{FF2B5EF4-FFF2-40B4-BE49-F238E27FC236}">
                <a16:creationId xmlns:a16="http://schemas.microsoft.com/office/drawing/2014/main" id="{D9B1D6C5-447D-41DB-9BDE-C8BBDA177356}"/>
              </a:ext>
            </a:extLst>
          </p:cNvPr>
          <p:cNvSpPr/>
          <p:nvPr/>
        </p:nvSpPr>
        <p:spPr>
          <a:xfrm>
            <a:off x="-1018309" y="-665018"/>
            <a:ext cx="519545" cy="436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3A11AB9D-F6A8-4963-8F5A-54D25C489567}"/>
              </a:ext>
            </a:extLst>
          </p:cNvPr>
          <p:cNvGrpSpPr/>
          <p:nvPr/>
        </p:nvGrpSpPr>
        <p:grpSpPr>
          <a:xfrm>
            <a:off x="623471" y="1604815"/>
            <a:ext cx="1080000" cy="1080000"/>
            <a:chOff x="623471" y="1604815"/>
            <a:chExt cx="1080000" cy="1080000"/>
          </a:xfrm>
        </p:grpSpPr>
        <p:sp>
          <p:nvSpPr>
            <p:cNvPr id="66" name="Oval 65">
              <a:extLst>
                <a:ext uri="{FF2B5EF4-FFF2-40B4-BE49-F238E27FC236}">
                  <a16:creationId xmlns:a16="http://schemas.microsoft.com/office/drawing/2014/main" id="{E5F55462-1383-4169-82F8-C414A1E45B39}"/>
                </a:ext>
              </a:extLst>
            </p:cNvPr>
            <p:cNvSpPr/>
            <p:nvPr/>
          </p:nvSpPr>
          <p:spPr>
            <a:xfrm>
              <a:off x="623471" y="1604815"/>
              <a:ext cx="1080000" cy="1080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w="28575">
                  <a:solidFill>
                    <a:srgbClr val="131E4F"/>
                  </a:solidFill>
                </a:ln>
                <a:solidFill>
                  <a:prstClr val="white"/>
                </a:solidFill>
                <a:effectLst/>
                <a:uLnTx/>
                <a:uFillTx/>
                <a:latin typeface="Arial Black" panose="020B0A04020102020204" pitchFamily="34" charset="0"/>
                <a:ea typeface="+mn-ea"/>
                <a:cs typeface="+mn-cs"/>
              </a:endParaRPr>
            </a:p>
          </p:txBody>
        </p:sp>
        <p:pic>
          <p:nvPicPr>
            <p:cNvPr id="1026" name="Picture 2" descr="See the source image">
              <a:extLst>
                <a:ext uri="{FF2B5EF4-FFF2-40B4-BE49-F238E27FC236}">
                  <a16:creationId xmlns:a16="http://schemas.microsoft.com/office/drawing/2014/main" id="{68834CA7-88BC-4A8B-88CB-84B3350993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75" r="7894"/>
            <a:stretch/>
          </p:blipFill>
          <p:spPr bwMode="auto">
            <a:xfrm>
              <a:off x="723446" y="1869493"/>
              <a:ext cx="880050" cy="550645"/>
            </a:xfrm>
            <a:prstGeom prst="roundRect">
              <a:avLst>
                <a:gd name="adj" fmla="val 23140"/>
              </a:avLst>
            </a:prstGeom>
            <a:noFill/>
            <a:extLst>
              <a:ext uri="{909E8E84-426E-40DD-AFC4-6F175D3DCCD1}">
                <a14:hiddenFill xmlns:a14="http://schemas.microsoft.com/office/drawing/2010/main">
                  <a:solidFill>
                    <a:srgbClr val="FFFFFF"/>
                  </a:solidFill>
                </a14:hiddenFill>
              </a:ext>
            </a:extLst>
          </p:spPr>
        </p:pic>
      </p:grpSp>
      <p:cxnSp>
        <p:nvCxnSpPr>
          <p:cNvPr id="7" name="Straight Connector 6">
            <a:extLst>
              <a:ext uri="{FF2B5EF4-FFF2-40B4-BE49-F238E27FC236}">
                <a16:creationId xmlns:a16="http://schemas.microsoft.com/office/drawing/2014/main" id="{4F05691D-09FC-49AD-9610-1B89CA6389B4}"/>
              </a:ext>
            </a:extLst>
          </p:cNvPr>
          <p:cNvCxnSpPr>
            <a:cxnSpLocks/>
            <a:stCxn id="66" idx="6"/>
            <a:endCxn id="62" idx="2"/>
          </p:cNvCxnSpPr>
          <p:nvPr/>
        </p:nvCxnSpPr>
        <p:spPr>
          <a:xfrm>
            <a:off x="1703471" y="2144815"/>
            <a:ext cx="742704"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AEF097B-098C-45CA-809D-21BCE8C64412}"/>
              </a:ext>
            </a:extLst>
          </p:cNvPr>
          <p:cNvGrpSpPr/>
          <p:nvPr/>
        </p:nvGrpSpPr>
        <p:grpSpPr>
          <a:xfrm>
            <a:off x="2453215" y="1598908"/>
            <a:ext cx="1080000" cy="1080000"/>
            <a:chOff x="6475631" y="5413269"/>
            <a:chExt cx="1368000" cy="1368000"/>
          </a:xfrm>
        </p:grpSpPr>
        <p:sp>
          <p:nvSpPr>
            <p:cNvPr id="75" name="Oval 74">
              <a:extLst>
                <a:ext uri="{FF2B5EF4-FFF2-40B4-BE49-F238E27FC236}">
                  <a16:creationId xmlns:a16="http://schemas.microsoft.com/office/drawing/2014/main" id="{034BC6B8-6B17-4771-9ECF-03F34197322A}"/>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6" name="Graphic 75" descr="Connections outline">
              <a:extLst>
                <a:ext uri="{FF2B5EF4-FFF2-40B4-BE49-F238E27FC236}">
                  <a16:creationId xmlns:a16="http://schemas.microsoft.com/office/drawing/2014/main" id="{9B618CA0-2381-4287-9444-3D363FAC6F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02431" y="5640069"/>
              <a:ext cx="914400" cy="914400"/>
            </a:xfrm>
            <a:prstGeom prst="rect">
              <a:avLst/>
            </a:prstGeom>
          </p:spPr>
        </p:pic>
      </p:grpSp>
      <p:grpSp>
        <p:nvGrpSpPr>
          <p:cNvPr id="45" name="Group 44">
            <a:extLst>
              <a:ext uri="{FF2B5EF4-FFF2-40B4-BE49-F238E27FC236}">
                <a16:creationId xmlns:a16="http://schemas.microsoft.com/office/drawing/2014/main" id="{F24D101F-5DFB-4863-8A48-6C73CB1761A1}"/>
              </a:ext>
            </a:extLst>
          </p:cNvPr>
          <p:cNvGrpSpPr/>
          <p:nvPr/>
        </p:nvGrpSpPr>
        <p:grpSpPr>
          <a:xfrm>
            <a:off x="9103515" y="3484594"/>
            <a:ext cx="1147548" cy="1079999"/>
            <a:chOff x="1467034" y="3291151"/>
            <a:chExt cx="1453561" cy="1368000"/>
          </a:xfrm>
          <a:solidFill>
            <a:schemeClr val="bg1"/>
          </a:solidFill>
        </p:grpSpPr>
        <p:sp>
          <p:nvSpPr>
            <p:cNvPr id="46" name="Oval 45">
              <a:extLst>
                <a:ext uri="{FF2B5EF4-FFF2-40B4-BE49-F238E27FC236}">
                  <a16:creationId xmlns:a16="http://schemas.microsoft.com/office/drawing/2014/main" id="{CDBCDBC6-459C-46CE-B29E-AA20E32E20DE}"/>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AB1F2B2-1B17-4D14-9FD9-E95C8A02CFA3}"/>
                </a:ext>
              </a:extLst>
            </p:cNvPr>
            <p:cNvSpPr txBox="1"/>
            <p:nvPr/>
          </p:nvSpPr>
          <p:spPr>
            <a:xfrm>
              <a:off x="1467034" y="3599414"/>
              <a:ext cx="1453561" cy="818685"/>
            </a:xfrm>
            <a:prstGeom prst="rect">
              <a:avLst/>
            </a:prstGeom>
            <a:noFill/>
            <a:ln>
              <a:noFill/>
            </a:ln>
          </p:spPr>
          <p:txBody>
            <a:bodyPr wrap="square">
              <a:spAutoFit/>
            </a:bodyPr>
            <a:lstStyle/>
            <a:p>
              <a:pPr algn="ctr"/>
              <a:r>
                <a:rPr lang="en-GB" b="1" spc="-50" dirty="0">
                  <a:solidFill>
                    <a:srgbClr val="5E658D"/>
                  </a:solidFill>
                </a:rPr>
                <a:t>Company A</a:t>
              </a:r>
            </a:p>
          </p:txBody>
        </p:sp>
      </p:grpSp>
      <p:sp>
        <p:nvSpPr>
          <p:cNvPr id="4" name="TextBox 3">
            <a:extLst>
              <a:ext uri="{FF2B5EF4-FFF2-40B4-BE49-F238E27FC236}">
                <a16:creationId xmlns:a16="http://schemas.microsoft.com/office/drawing/2014/main" id="{DCCD4373-9E53-489A-952C-764248CAFCB6}"/>
              </a:ext>
            </a:extLst>
          </p:cNvPr>
          <p:cNvSpPr txBox="1"/>
          <p:nvPr/>
        </p:nvSpPr>
        <p:spPr>
          <a:xfrm>
            <a:off x="3381632" y="3809354"/>
            <a:ext cx="1961004" cy="400110"/>
          </a:xfrm>
          <a:prstGeom prst="rect">
            <a:avLst/>
          </a:prstGeom>
          <a:noFill/>
        </p:spPr>
        <p:txBody>
          <a:bodyPr wrap="square" rtlCol="0">
            <a:spAutoFit/>
          </a:bodyPr>
          <a:lstStyle/>
          <a:p>
            <a:pPr algn="ctr"/>
            <a:r>
              <a:rPr lang="en-GB" sz="2000" b="1" dirty="0">
                <a:solidFill>
                  <a:schemeClr val="bg1"/>
                </a:solidFill>
              </a:rPr>
              <a:t>Harmonise</a:t>
            </a:r>
          </a:p>
        </p:txBody>
      </p:sp>
      <p:sp>
        <p:nvSpPr>
          <p:cNvPr id="53" name="TextBox 52">
            <a:extLst>
              <a:ext uri="{FF2B5EF4-FFF2-40B4-BE49-F238E27FC236}">
                <a16:creationId xmlns:a16="http://schemas.microsoft.com/office/drawing/2014/main" id="{031F4156-BD5E-4D4C-A629-451A0F41DF3E}"/>
              </a:ext>
            </a:extLst>
          </p:cNvPr>
          <p:cNvSpPr txBox="1"/>
          <p:nvPr/>
        </p:nvSpPr>
        <p:spPr>
          <a:xfrm>
            <a:off x="6910151" y="3809354"/>
            <a:ext cx="1980000" cy="400110"/>
          </a:xfrm>
          <a:prstGeom prst="rect">
            <a:avLst/>
          </a:prstGeom>
          <a:noFill/>
        </p:spPr>
        <p:txBody>
          <a:bodyPr wrap="square" rtlCol="0">
            <a:spAutoFit/>
          </a:bodyPr>
          <a:lstStyle/>
          <a:p>
            <a:pPr algn="ctr"/>
            <a:r>
              <a:rPr lang="en-GB" sz="2000" b="1" dirty="0">
                <a:solidFill>
                  <a:schemeClr val="bg1"/>
                </a:solidFill>
              </a:rPr>
              <a:t>Harmonise</a:t>
            </a:r>
          </a:p>
        </p:txBody>
      </p:sp>
    </p:spTree>
    <p:extLst>
      <p:ext uri="{BB962C8B-B14F-4D97-AF65-F5344CB8AC3E}">
        <p14:creationId xmlns:p14="http://schemas.microsoft.com/office/powerpoint/2010/main" val="935077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1750"/>
                                  </p:stCondLst>
                                  <p:childTnLst>
                                    <p:animMotion origin="layout" path="M 4.16667E-7 1.48148E-6 L -0.06563 0.11389 " pathEditMode="relative" rAng="0" ptsTypes="AA">
                                      <p:cBhvr>
                                        <p:cTn id="13" dur="2000" fill="hold"/>
                                        <p:tgtEl>
                                          <p:spTgt spid="55"/>
                                        </p:tgtEl>
                                        <p:attrNameLst>
                                          <p:attrName>ppt_x</p:attrName>
                                          <p:attrName>ppt_y</p:attrName>
                                        </p:attrNameLst>
                                      </p:cBhvr>
                                      <p:rCtr x="-3281" y="5694"/>
                                    </p:animMotion>
                                  </p:childTnLst>
                                </p:cTn>
                              </p:par>
                            </p:childTnLst>
                          </p:cTn>
                        </p:par>
                        <p:par>
                          <p:cTn id="14" fill="hold">
                            <p:stCondLst>
                              <p:cond delay="3750"/>
                            </p:stCondLst>
                            <p:childTnLst>
                              <p:par>
                                <p:cTn id="15" presetID="42" presetClass="path" presetSubtype="0" accel="50000" decel="50000" fill="hold" nodeType="afterEffect">
                                  <p:stCondLst>
                                    <p:cond delay="1750"/>
                                  </p:stCondLst>
                                  <p:childTnLst>
                                    <p:animMotion origin="layout" path="M 4.16667E-7 1.48148E-6 L 0.06575 0.11273 " pathEditMode="relative" rAng="0" ptsTypes="AA">
                                      <p:cBhvr>
                                        <p:cTn id="16" dur="2000" fill="hold"/>
                                        <p:tgtEl>
                                          <p:spTgt spid="40"/>
                                        </p:tgtEl>
                                        <p:attrNameLst>
                                          <p:attrName>ppt_x</p:attrName>
                                          <p:attrName>ppt_y</p:attrName>
                                        </p:attrNameLst>
                                      </p:cBhvr>
                                      <p:rCtr x="3281" y="5625"/>
                                    </p:animMotion>
                                  </p:childTnLst>
                                </p:cTn>
                              </p:par>
                            </p:childTnLst>
                          </p:cTn>
                        </p:par>
                        <p:par>
                          <p:cTn id="17" fill="hold">
                            <p:stCondLst>
                              <p:cond delay="7500"/>
                            </p:stCondLst>
                            <p:childTnLst>
                              <p:par>
                                <p:cTn id="18" presetID="10" presetClass="entr" presetSubtype="0"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childTnLst>
                                </p:cTn>
                              </p:par>
                            </p:childTnLst>
                          </p:cTn>
                        </p:par>
                        <p:par>
                          <p:cTn id="21" fill="hold">
                            <p:stCondLst>
                              <p:cond delay="8500"/>
                            </p:stCondLst>
                            <p:childTnLst>
                              <p:par>
                                <p:cTn id="22" presetID="22" presetClass="entr" presetSubtype="1" fill="hold" nodeType="afterEffect">
                                  <p:stCondLst>
                                    <p:cond delay="8500"/>
                                  </p:stCondLst>
                                  <p:childTnLst>
                                    <p:set>
                                      <p:cBhvr>
                                        <p:cTn id="23" dur="1" fill="hold">
                                          <p:stCondLst>
                                            <p:cond delay="0"/>
                                          </p:stCondLst>
                                        </p:cTn>
                                        <p:tgtEl>
                                          <p:spTgt spid="73"/>
                                        </p:tgtEl>
                                        <p:attrNameLst>
                                          <p:attrName>style.visibility</p:attrName>
                                        </p:attrNameLst>
                                      </p:cBhvr>
                                      <p:to>
                                        <p:strVal val="visible"/>
                                      </p:to>
                                    </p:set>
                                    <p:animEffect transition="in" filter="wipe(up)">
                                      <p:cBhvr>
                                        <p:cTn id="24" dur="1500"/>
                                        <p:tgtEl>
                                          <p:spTgt spid="73"/>
                                        </p:tgtEl>
                                      </p:cBhvr>
                                    </p:animEffect>
                                  </p:childTnLst>
                                </p:cTn>
                              </p:par>
                            </p:childTnLst>
                          </p:cTn>
                        </p:par>
                        <p:par>
                          <p:cTn id="25" fill="hold">
                            <p:stCondLst>
                              <p:cond delay="18500"/>
                            </p:stCondLst>
                            <p:childTnLst>
                              <p:par>
                                <p:cTn id="26" presetID="10"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childTnLst>
                                </p:cTn>
                              </p:par>
                            </p:childTnLst>
                          </p:cTn>
                        </p:par>
                        <p:par>
                          <p:cTn id="35" fill="hold">
                            <p:stCondLst>
                              <p:cond delay="19500"/>
                            </p:stCondLst>
                            <p:childTnLst>
                              <p:par>
                                <p:cTn id="36" presetID="16" presetClass="entr" presetSubtype="37"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outVertical)">
                                      <p:cBhvr>
                                        <p:cTn id="38" dur="1500"/>
                                        <p:tgtEl>
                                          <p:spTgt spid="5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outVertical)">
                                      <p:cBhvr>
                                        <p:cTn id="41" dur="1500"/>
                                        <p:tgtEl>
                                          <p:spTgt spid="3"/>
                                        </p:tgtEl>
                                      </p:cBhvr>
                                    </p:animEffect>
                                  </p:childTnLst>
                                </p:cTn>
                              </p:par>
                            </p:childTnLst>
                          </p:cTn>
                        </p:par>
                        <p:par>
                          <p:cTn id="42" fill="hold">
                            <p:stCondLst>
                              <p:cond delay="21000"/>
                            </p:stCondLst>
                            <p:childTnLst>
                              <p:par>
                                <p:cTn id="43" presetID="10" presetClass="exit" presetSubtype="0" fill="hold" grpId="1" nodeType="afterEffect">
                                  <p:stCondLst>
                                    <p:cond delay="1500"/>
                                  </p:stCondLst>
                                  <p:childTnLst>
                                    <p:animEffect transition="out" filter="fade">
                                      <p:cBhvr>
                                        <p:cTn id="44" dur="500"/>
                                        <p:tgtEl>
                                          <p:spTgt spid="51"/>
                                        </p:tgtEl>
                                      </p:cBhvr>
                                    </p:animEffect>
                                    <p:set>
                                      <p:cBhvr>
                                        <p:cTn id="45" dur="1" fill="hold">
                                          <p:stCondLst>
                                            <p:cond delay="499"/>
                                          </p:stCondLst>
                                        </p:cTn>
                                        <p:tgtEl>
                                          <p:spTgt spid="51"/>
                                        </p:tgtEl>
                                        <p:attrNameLst>
                                          <p:attrName>style.visibility</p:attrName>
                                        </p:attrNameLst>
                                      </p:cBhvr>
                                      <p:to>
                                        <p:strVal val="hidden"/>
                                      </p:to>
                                    </p:set>
                                  </p:childTnLst>
                                </p:cTn>
                              </p:par>
                              <p:par>
                                <p:cTn id="46" presetID="10" presetClass="exit" presetSubtype="0" fill="hold" grpId="1" nodeType="withEffect">
                                  <p:stCondLst>
                                    <p:cond delay="150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par>
                          <p:cTn id="49" fill="hold">
                            <p:stCondLst>
                              <p:cond delay="23000"/>
                            </p:stCondLst>
                            <p:childTnLst>
                              <p:par>
                                <p:cTn id="50" presetID="16" presetClass="entr" presetSubtype="37" fill="hold" grpId="2" nodeType="afterEffect">
                                  <p:stCondLst>
                                    <p:cond delay="1000"/>
                                  </p:stCondLst>
                                  <p:childTnLst>
                                    <p:set>
                                      <p:cBhvr>
                                        <p:cTn id="51" dur="1" fill="hold">
                                          <p:stCondLst>
                                            <p:cond delay="0"/>
                                          </p:stCondLst>
                                        </p:cTn>
                                        <p:tgtEl>
                                          <p:spTgt spid="51"/>
                                        </p:tgtEl>
                                        <p:attrNameLst>
                                          <p:attrName>style.visibility</p:attrName>
                                        </p:attrNameLst>
                                      </p:cBhvr>
                                      <p:to>
                                        <p:strVal val="visible"/>
                                      </p:to>
                                    </p:set>
                                    <p:animEffect transition="in" filter="barn(outVertical)">
                                      <p:cBhvr>
                                        <p:cTn id="52" dur="1500"/>
                                        <p:tgtEl>
                                          <p:spTgt spid="51"/>
                                        </p:tgtEl>
                                      </p:cBhvr>
                                    </p:animEffect>
                                  </p:childTnLst>
                                </p:cTn>
                              </p:par>
                              <p:par>
                                <p:cTn id="53" presetID="16" presetClass="entr" presetSubtype="37" fill="hold" grpId="2" nodeType="withEffect">
                                  <p:stCondLst>
                                    <p:cond delay="1000"/>
                                  </p:stCondLst>
                                  <p:childTnLst>
                                    <p:set>
                                      <p:cBhvr>
                                        <p:cTn id="54" dur="1" fill="hold">
                                          <p:stCondLst>
                                            <p:cond delay="0"/>
                                          </p:stCondLst>
                                        </p:cTn>
                                        <p:tgtEl>
                                          <p:spTgt spid="3"/>
                                        </p:tgtEl>
                                        <p:attrNameLst>
                                          <p:attrName>style.visibility</p:attrName>
                                        </p:attrNameLst>
                                      </p:cBhvr>
                                      <p:to>
                                        <p:strVal val="visible"/>
                                      </p:to>
                                    </p:set>
                                    <p:animEffect transition="in" filter="barn(outVertical)">
                                      <p:cBhvr>
                                        <p:cTn id="55" dur="1500"/>
                                        <p:tgtEl>
                                          <p:spTgt spid="3"/>
                                        </p:tgtEl>
                                      </p:cBhvr>
                                    </p:animEffect>
                                  </p:childTnLst>
                                </p:cTn>
                              </p:par>
                            </p:childTnLst>
                          </p:cTn>
                        </p:par>
                        <p:par>
                          <p:cTn id="56" fill="hold">
                            <p:stCondLst>
                              <p:cond delay="25500"/>
                            </p:stCondLst>
                            <p:childTnLst>
                              <p:par>
                                <p:cTn id="57" presetID="10" presetClass="exit" presetSubtype="0" fill="hold" grpId="3" nodeType="afterEffect">
                                  <p:stCondLst>
                                    <p:cond delay="1500"/>
                                  </p:stCondLst>
                                  <p:childTnLst>
                                    <p:animEffect transition="out" filter="fade">
                                      <p:cBhvr>
                                        <p:cTn id="58" dur="500"/>
                                        <p:tgtEl>
                                          <p:spTgt spid="51"/>
                                        </p:tgtEl>
                                      </p:cBhvr>
                                    </p:animEffect>
                                    <p:set>
                                      <p:cBhvr>
                                        <p:cTn id="59" dur="1" fill="hold">
                                          <p:stCondLst>
                                            <p:cond delay="499"/>
                                          </p:stCondLst>
                                        </p:cTn>
                                        <p:tgtEl>
                                          <p:spTgt spid="51"/>
                                        </p:tgtEl>
                                        <p:attrNameLst>
                                          <p:attrName>style.visibility</p:attrName>
                                        </p:attrNameLst>
                                      </p:cBhvr>
                                      <p:to>
                                        <p:strVal val="hidden"/>
                                      </p:to>
                                    </p:set>
                                  </p:childTnLst>
                                </p:cTn>
                              </p:par>
                              <p:par>
                                <p:cTn id="60" presetID="10" presetClass="exit" presetSubtype="0" fill="hold" grpId="3" nodeType="withEffect">
                                  <p:stCondLst>
                                    <p:cond delay="150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par>
                          <p:cTn id="63" fill="hold">
                            <p:stCondLst>
                              <p:cond delay="27500"/>
                            </p:stCondLst>
                            <p:childTnLst>
                              <p:par>
                                <p:cTn id="64" presetID="16" presetClass="entr" presetSubtype="37" fill="hold" grpId="4" nodeType="afterEffect">
                                  <p:stCondLst>
                                    <p:cond delay="1000"/>
                                  </p:stCondLst>
                                  <p:childTnLst>
                                    <p:set>
                                      <p:cBhvr>
                                        <p:cTn id="65" dur="1" fill="hold">
                                          <p:stCondLst>
                                            <p:cond delay="0"/>
                                          </p:stCondLst>
                                        </p:cTn>
                                        <p:tgtEl>
                                          <p:spTgt spid="51"/>
                                        </p:tgtEl>
                                        <p:attrNameLst>
                                          <p:attrName>style.visibility</p:attrName>
                                        </p:attrNameLst>
                                      </p:cBhvr>
                                      <p:to>
                                        <p:strVal val="visible"/>
                                      </p:to>
                                    </p:set>
                                    <p:animEffect transition="in" filter="barn(outVertical)">
                                      <p:cBhvr>
                                        <p:cTn id="66" dur="1500"/>
                                        <p:tgtEl>
                                          <p:spTgt spid="51"/>
                                        </p:tgtEl>
                                      </p:cBhvr>
                                    </p:animEffect>
                                  </p:childTnLst>
                                </p:cTn>
                              </p:par>
                              <p:par>
                                <p:cTn id="67" presetID="16" presetClass="entr" presetSubtype="37" fill="hold" grpId="4" nodeType="withEffect">
                                  <p:stCondLst>
                                    <p:cond delay="1000"/>
                                  </p:stCondLst>
                                  <p:childTnLst>
                                    <p:set>
                                      <p:cBhvr>
                                        <p:cTn id="68" dur="1" fill="hold">
                                          <p:stCondLst>
                                            <p:cond delay="0"/>
                                          </p:stCondLst>
                                        </p:cTn>
                                        <p:tgtEl>
                                          <p:spTgt spid="3"/>
                                        </p:tgtEl>
                                        <p:attrNameLst>
                                          <p:attrName>style.visibility</p:attrName>
                                        </p:attrNameLst>
                                      </p:cBhvr>
                                      <p:to>
                                        <p:strVal val="visible"/>
                                      </p:to>
                                    </p:set>
                                    <p:animEffect transition="in" filter="barn(outVertical)">
                                      <p:cBhvr>
                                        <p:cTn id="69" dur="1500"/>
                                        <p:tgtEl>
                                          <p:spTgt spid="3"/>
                                        </p:tgtEl>
                                      </p:cBhvr>
                                    </p:animEffect>
                                  </p:childTnLst>
                                </p:cTn>
                              </p:par>
                            </p:childTnLst>
                          </p:cTn>
                        </p:par>
                        <p:par>
                          <p:cTn id="70" fill="hold">
                            <p:stCondLst>
                              <p:cond delay="30000"/>
                            </p:stCondLst>
                            <p:childTnLst>
                              <p:par>
                                <p:cTn id="71" presetID="10" presetClass="entr" presetSubtype="0"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childTnLst>
                                </p:cTn>
                              </p:par>
                            </p:childTnLst>
                          </p:cTn>
                        </p:par>
                        <p:par>
                          <p:cTn id="74" fill="hold">
                            <p:stCondLst>
                              <p:cond delay="31000"/>
                            </p:stCondLst>
                            <p:childTnLst>
                              <p:par>
                                <p:cTn id="75" presetID="10" presetClass="entr" presetSubtype="0" fill="hold" grpId="0" nodeType="after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childTnLst>
                                </p:cTn>
                              </p:par>
                            </p:childTnLst>
                          </p:cTn>
                        </p:par>
                        <p:par>
                          <p:cTn id="78" fill="hold">
                            <p:stCondLst>
                              <p:cond delay="32000"/>
                            </p:stCondLst>
                            <p:childTnLst>
                              <p:par>
                                <p:cTn id="79" presetID="10" presetClass="entr" presetSubtype="0" fill="hold" grpId="0" nodeType="afterEffect">
                                  <p:stCondLst>
                                    <p:cond delay="1700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1000"/>
                                        <p:tgtEl>
                                          <p:spTgt spid="69"/>
                                        </p:tgtEl>
                                      </p:cBhvr>
                                    </p:animEffect>
                                  </p:childTnLst>
                                </p:cTn>
                              </p:par>
                            </p:childTnLst>
                          </p:cTn>
                        </p:par>
                        <p:par>
                          <p:cTn id="82" fill="hold">
                            <p:stCondLst>
                              <p:cond delay="50000"/>
                            </p:stCondLst>
                            <p:childTnLst>
                              <p:par>
                                <p:cTn id="83" presetID="10" presetClass="entr" presetSubtype="0" fill="hold" grpId="0" nodeType="afterEffect">
                                  <p:stCondLst>
                                    <p:cond delay="400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1000"/>
                                        <p:tgtEl>
                                          <p:spTgt spid="70"/>
                                        </p:tgtEl>
                                      </p:cBhvr>
                                    </p:animEffect>
                                  </p:childTnLst>
                                </p:cTn>
                              </p:par>
                            </p:childTnLst>
                          </p:cTn>
                        </p:par>
                        <p:par>
                          <p:cTn id="86" fill="hold">
                            <p:stCondLst>
                              <p:cond delay="55000"/>
                            </p:stCondLst>
                            <p:childTnLst>
                              <p:par>
                                <p:cTn id="87" presetID="10" presetClass="entr" presetSubtype="0" fill="hold" grpId="0" nodeType="afterEffect">
                                  <p:stCondLst>
                                    <p:cond delay="400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1000"/>
                                        <p:tgtEl>
                                          <p:spTgt spid="71"/>
                                        </p:tgtEl>
                                      </p:cBhvr>
                                    </p:animEffect>
                                  </p:childTnLst>
                                </p:cTn>
                              </p:par>
                            </p:childTnLst>
                          </p:cTn>
                        </p:par>
                        <p:par>
                          <p:cTn id="90" fill="hold">
                            <p:stCondLst>
                              <p:cond delay="60000"/>
                            </p:stCondLst>
                            <p:childTnLst>
                              <p:par>
                                <p:cTn id="91" presetID="10" presetClass="entr" presetSubtype="0" fill="hold" nodeType="afterEffect">
                                  <p:stCondLst>
                                    <p:cond delay="10000"/>
                                  </p:stCondLst>
                                  <p:childTnLst>
                                    <p:set>
                                      <p:cBhvr>
                                        <p:cTn id="92" dur="1" fill="hold">
                                          <p:stCondLst>
                                            <p:cond delay="0"/>
                                          </p:stCondLst>
                                        </p:cTn>
                                        <p:tgtEl>
                                          <p:spTgt spid="61"/>
                                        </p:tgtEl>
                                        <p:attrNameLst>
                                          <p:attrName>style.visibility</p:attrName>
                                        </p:attrNameLst>
                                      </p:cBhvr>
                                      <p:to>
                                        <p:strVal val="visible"/>
                                      </p:to>
                                    </p:set>
                                    <p:animEffect transition="in" filter="fade">
                                      <p:cBhvr>
                                        <p:cTn id="93" dur="1000"/>
                                        <p:tgtEl>
                                          <p:spTgt spid="61"/>
                                        </p:tgtEl>
                                      </p:cBhvr>
                                    </p:animEffect>
                                  </p:childTnLst>
                                </p:cTn>
                              </p:par>
                            </p:childTnLst>
                          </p:cTn>
                        </p:par>
                        <p:par>
                          <p:cTn id="94" fill="hold">
                            <p:stCondLst>
                              <p:cond delay="71000"/>
                            </p:stCondLst>
                            <p:childTnLst>
                              <p:par>
                                <p:cTn id="95" presetID="22" presetClass="entr" presetSubtype="8" fill="hold" grpId="0" nodeType="after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wipe(left)">
                                      <p:cBhvr>
                                        <p:cTn id="97" dur="1000"/>
                                        <p:tgtEl>
                                          <p:spTgt spid="72"/>
                                        </p:tgtEl>
                                      </p:cBhvr>
                                    </p:animEffect>
                                  </p:childTnLst>
                                </p:cTn>
                              </p:par>
                            </p:childTnLst>
                          </p:cTn>
                        </p:par>
                        <p:par>
                          <p:cTn id="98" fill="hold">
                            <p:stCondLst>
                              <p:cond delay="72000"/>
                            </p:stCondLst>
                            <p:childTnLst>
                              <p:par>
                                <p:cTn id="99" presetID="22" presetClass="entr" presetSubtype="2" fill="hold" nodeType="afterEffect">
                                  <p:stCondLst>
                                    <p:cond delay="4000"/>
                                  </p:stCondLst>
                                  <p:childTnLst>
                                    <p:set>
                                      <p:cBhvr>
                                        <p:cTn id="100" dur="1" fill="hold">
                                          <p:stCondLst>
                                            <p:cond delay="0"/>
                                          </p:stCondLst>
                                        </p:cTn>
                                        <p:tgtEl>
                                          <p:spTgt spid="7"/>
                                        </p:tgtEl>
                                        <p:attrNameLst>
                                          <p:attrName>style.visibility</p:attrName>
                                        </p:attrNameLst>
                                      </p:cBhvr>
                                      <p:to>
                                        <p:strVal val="visible"/>
                                      </p:to>
                                    </p:set>
                                    <p:animEffect transition="in" filter="wipe(right)">
                                      <p:cBhvr>
                                        <p:cTn id="101" dur="1000"/>
                                        <p:tgtEl>
                                          <p:spTgt spid="7"/>
                                        </p:tgtEl>
                                      </p:cBhvr>
                                    </p:animEffect>
                                  </p:childTnLst>
                                </p:cTn>
                              </p:par>
                            </p:childTnLst>
                          </p:cTn>
                        </p:par>
                        <p:par>
                          <p:cTn id="102" fill="hold">
                            <p:stCondLst>
                              <p:cond delay="77000"/>
                            </p:stCondLst>
                            <p:childTnLst>
                              <p:par>
                                <p:cTn id="103" presetID="10" presetClass="entr" presetSubtype="0" fill="hold" nodeType="after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1000"/>
                                        <p:tgtEl>
                                          <p:spTgt spid="5"/>
                                        </p:tgtEl>
                                      </p:cBhvr>
                                    </p:animEffect>
                                  </p:childTnLst>
                                </p:cTn>
                              </p:par>
                            </p:childTnLst>
                          </p:cTn>
                        </p:par>
                        <p:par>
                          <p:cTn id="106" fill="hold">
                            <p:stCondLst>
                              <p:cond delay="78000"/>
                            </p:stCondLst>
                            <p:childTnLst>
                              <p:par>
                                <p:cTn id="107" presetID="10" presetClass="entr" presetSubtype="0" fill="hold" nodeType="afterEffect">
                                  <p:stCondLst>
                                    <p:cond delay="3500"/>
                                  </p:stCondLst>
                                  <p:childTnLst>
                                    <p:set>
                                      <p:cBhvr>
                                        <p:cTn id="108" dur="1" fill="hold">
                                          <p:stCondLst>
                                            <p:cond delay="0"/>
                                          </p:stCondLst>
                                        </p:cTn>
                                        <p:tgtEl>
                                          <p:spTgt spid="68"/>
                                        </p:tgtEl>
                                        <p:attrNameLst>
                                          <p:attrName>style.visibility</p:attrName>
                                        </p:attrNameLst>
                                      </p:cBhvr>
                                      <p:to>
                                        <p:strVal val="visible"/>
                                      </p:to>
                                    </p:set>
                                    <p:animEffect transition="in" filter="fade">
                                      <p:cBhvr>
                                        <p:cTn id="109" dur="1000"/>
                                        <p:tgtEl>
                                          <p:spTgt spid="68"/>
                                        </p:tgtEl>
                                      </p:cBhvr>
                                    </p:animEffect>
                                  </p:childTnLst>
                                </p:cTn>
                              </p:par>
                              <p:par>
                                <p:cTn id="110" presetID="10" presetClass="entr" presetSubtype="0" fill="hold" grpId="0" nodeType="withEffect">
                                  <p:stCondLst>
                                    <p:cond delay="9000"/>
                                  </p:stCondLst>
                                  <p:childTnLst>
                                    <p:set>
                                      <p:cBhvr>
                                        <p:cTn id="111" dur="1" fill="hold">
                                          <p:stCondLst>
                                            <p:cond delay="0"/>
                                          </p:stCondLst>
                                        </p:cTn>
                                        <p:tgtEl>
                                          <p:spTgt spid="2"/>
                                        </p:tgtEl>
                                        <p:attrNameLst>
                                          <p:attrName>style.visibility</p:attrName>
                                        </p:attrNameLst>
                                      </p:cBhvr>
                                      <p:to>
                                        <p:strVal val="visible"/>
                                      </p:to>
                                    </p:set>
                                    <p:animEffect transition="in" filter="fade">
                                      <p:cBhvr>
                                        <p:cTn id="1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3" fill="hold" display="0">
                  <p:stCondLst>
                    <p:cond delay="indefinite"/>
                  </p:stCondLst>
                  <p:endCondLst>
                    <p:cond evt="onStopAudio" delay="0">
                      <p:tgtEl>
                        <p:sldTgt/>
                      </p:tgtEl>
                    </p:cond>
                  </p:endCondLst>
                </p:cTn>
                <p:tgtEl>
                  <p:spTgt spid="54"/>
                </p:tgtEl>
              </p:cMediaNode>
            </p:audio>
          </p:childTnLst>
        </p:cTn>
      </p:par>
    </p:tnLst>
    <p:bldLst>
      <p:bldP spid="3" grpId="0" animBg="1"/>
      <p:bldP spid="3" grpId="1" animBg="1"/>
      <p:bldP spid="3" grpId="2" animBg="1"/>
      <p:bldP spid="3" grpId="3" animBg="1"/>
      <p:bldP spid="3" grpId="4" animBg="1"/>
      <p:bldP spid="51" grpId="0" animBg="1"/>
      <p:bldP spid="51" grpId="1" animBg="1"/>
      <p:bldP spid="51" grpId="2" animBg="1"/>
      <p:bldP spid="51" grpId="3" animBg="1"/>
      <p:bldP spid="51" grpId="4" animBg="1"/>
      <p:bldP spid="69" grpId="0"/>
      <p:bldP spid="70" grpId="0"/>
      <p:bldP spid="71" grpId="0"/>
      <p:bldP spid="65" grpId="0"/>
      <p:bldP spid="72" grpId="0" animBg="1"/>
      <p:bldP spid="2" grpId="0" animBg="1"/>
      <p:bldP spid="4"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grpSp>
        <p:nvGrpSpPr>
          <p:cNvPr id="10" name="Group 9">
            <a:extLst>
              <a:ext uri="{FF2B5EF4-FFF2-40B4-BE49-F238E27FC236}">
                <a16:creationId xmlns:a16="http://schemas.microsoft.com/office/drawing/2014/main" id="{08DC0F68-9DFA-40A1-80DD-17FDA60BF751}"/>
              </a:ext>
            </a:extLst>
          </p:cNvPr>
          <p:cNvGrpSpPr/>
          <p:nvPr/>
        </p:nvGrpSpPr>
        <p:grpSpPr>
          <a:xfrm>
            <a:off x="2193814" y="2158907"/>
            <a:ext cx="7804371" cy="949569"/>
            <a:chOff x="2193814" y="2706231"/>
            <a:chExt cx="7804371" cy="949569"/>
          </a:xfrm>
        </p:grpSpPr>
        <p:sp>
          <p:nvSpPr>
            <p:cNvPr id="2" name="Right Brace 1">
              <a:extLst>
                <a:ext uri="{FF2B5EF4-FFF2-40B4-BE49-F238E27FC236}">
                  <a16:creationId xmlns:a16="http://schemas.microsoft.com/office/drawing/2014/main" id="{75AFF514-5082-428F-9523-983205CEA5EE}"/>
                </a:ext>
              </a:extLst>
            </p:cNvPr>
            <p:cNvSpPr/>
            <p:nvPr/>
          </p:nvSpPr>
          <p:spPr>
            <a:xfrm rot="16200000">
              <a:off x="5621215" y="-721170"/>
              <a:ext cx="949569" cy="7804371"/>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88A0CA77-7AEA-4EE9-8851-719B963F37DB}"/>
                </a:ext>
              </a:extLst>
            </p:cNvPr>
            <p:cNvCxnSpPr>
              <a:cxnSpLocks/>
            </p:cNvCxnSpPr>
            <p:nvPr/>
          </p:nvCxnSpPr>
          <p:spPr>
            <a:xfrm>
              <a:off x="6097599" y="3110677"/>
              <a:ext cx="0" cy="545123"/>
            </a:xfrm>
            <a:prstGeom prst="line">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C6089DA-3D8C-4EAF-A939-F0F3F6E06714}"/>
              </a:ext>
            </a:extLst>
          </p:cNvPr>
          <p:cNvGrpSpPr/>
          <p:nvPr/>
        </p:nvGrpSpPr>
        <p:grpSpPr>
          <a:xfrm>
            <a:off x="1653814" y="2948920"/>
            <a:ext cx="1080000" cy="1080000"/>
            <a:chOff x="1509814" y="3291151"/>
            <a:chExt cx="1368000" cy="1368000"/>
          </a:xfrm>
          <a:solidFill>
            <a:schemeClr val="bg1"/>
          </a:solidFill>
        </p:grpSpPr>
        <p:sp>
          <p:nvSpPr>
            <p:cNvPr id="50" name="Oval 49">
              <a:extLst>
                <a:ext uri="{FF2B5EF4-FFF2-40B4-BE49-F238E27FC236}">
                  <a16:creationId xmlns:a16="http://schemas.microsoft.com/office/drawing/2014/main" id="{5A4D4CEB-9658-452E-A8E2-03036EB5BC71}"/>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5D4996D-2BCA-43F7-AF63-88D96F5C7A15}"/>
                </a:ext>
              </a:extLst>
            </p:cNvPr>
            <p:cNvSpPr txBox="1"/>
            <p:nvPr/>
          </p:nvSpPr>
          <p:spPr>
            <a:xfrm>
              <a:off x="1549257" y="3682764"/>
              <a:ext cx="1289115" cy="584775"/>
            </a:xfrm>
            <a:prstGeom prst="rect">
              <a:avLst/>
            </a:prstGeom>
            <a:noFill/>
            <a:ln>
              <a:noFill/>
            </a:ln>
          </p:spPr>
          <p:txBody>
            <a:bodyPr wrap="square">
              <a:spAutoFit/>
            </a:bodyPr>
            <a:lstStyle/>
            <a:p>
              <a:pPr algn="ctr"/>
              <a:r>
                <a:rPr lang="en-GB" sz="2400" b="1" dirty="0">
                  <a:solidFill>
                    <a:srgbClr val="5E658D"/>
                  </a:solidFill>
                </a:rPr>
                <a:t>NTSNs</a:t>
              </a:r>
            </a:p>
          </p:txBody>
        </p:sp>
      </p:grpSp>
      <p:grpSp>
        <p:nvGrpSpPr>
          <p:cNvPr id="26" name="Group 25">
            <a:extLst>
              <a:ext uri="{FF2B5EF4-FFF2-40B4-BE49-F238E27FC236}">
                <a16:creationId xmlns:a16="http://schemas.microsoft.com/office/drawing/2014/main" id="{768BBADD-6BD4-4800-85DA-D853DF073312}"/>
              </a:ext>
            </a:extLst>
          </p:cNvPr>
          <p:cNvGrpSpPr/>
          <p:nvPr/>
        </p:nvGrpSpPr>
        <p:grpSpPr>
          <a:xfrm>
            <a:off x="11290478" y="5979459"/>
            <a:ext cx="718645" cy="721378"/>
            <a:chOff x="1299585" y="280862"/>
            <a:chExt cx="720000" cy="720000"/>
          </a:xfrm>
          <a:effectLst>
            <a:glow rad="38100">
              <a:schemeClr val="bg1"/>
            </a:glow>
          </a:effectLst>
        </p:grpSpPr>
        <p:sp>
          <p:nvSpPr>
            <p:cNvPr id="27" name="Rectangle: Rounded Corners 26">
              <a:extLst>
                <a:ext uri="{FF2B5EF4-FFF2-40B4-BE49-F238E27FC236}">
                  <a16:creationId xmlns:a16="http://schemas.microsoft.com/office/drawing/2014/main" id="{E2BFDBE6-F7D9-4BA7-B80E-3AA639A3F718}"/>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2000" dirty="0">
                <a:solidFill>
                  <a:schemeClr val="tx1"/>
                </a:solidFill>
              </a:endParaRPr>
            </a:p>
          </p:txBody>
        </p:sp>
        <p:pic>
          <p:nvPicPr>
            <p:cNvPr id="28" name="Picture 27" descr="A picture containing outdoor object&#10;&#10;Description automatically generated">
              <a:extLst>
                <a:ext uri="{FF2B5EF4-FFF2-40B4-BE49-F238E27FC236}">
                  <a16:creationId xmlns:a16="http://schemas.microsoft.com/office/drawing/2014/main" id="{8F61E7D2-9F01-4CB9-948B-D4EACBF59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grpSp>
        <p:nvGrpSpPr>
          <p:cNvPr id="34" name="Group 33">
            <a:extLst>
              <a:ext uri="{FF2B5EF4-FFF2-40B4-BE49-F238E27FC236}">
                <a16:creationId xmlns:a16="http://schemas.microsoft.com/office/drawing/2014/main" id="{691834EC-21FC-4A39-992F-BCC69F1516EF}"/>
              </a:ext>
            </a:extLst>
          </p:cNvPr>
          <p:cNvGrpSpPr/>
          <p:nvPr/>
        </p:nvGrpSpPr>
        <p:grpSpPr>
          <a:xfrm>
            <a:off x="5556000" y="2948920"/>
            <a:ext cx="1080000" cy="1080000"/>
            <a:chOff x="5412000" y="3496244"/>
            <a:chExt cx="1368000" cy="1368000"/>
          </a:xfrm>
        </p:grpSpPr>
        <p:sp>
          <p:nvSpPr>
            <p:cNvPr id="35" name="Oval 34">
              <a:extLst>
                <a:ext uri="{FF2B5EF4-FFF2-40B4-BE49-F238E27FC236}">
                  <a16:creationId xmlns:a16="http://schemas.microsoft.com/office/drawing/2014/main" id="{942107A7-4673-4571-9A79-F8D7CC4ACD46}"/>
                </a:ext>
              </a:extLst>
            </p:cNvPr>
            <p:cNvSpPr/>
            <p:nvPr/>
          </p:nvSpPr>
          <p:spPr>
            <a:xfrm>
              <a:off x="5412000"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Graphic 35" descr="Cloud Computing outline">
              <a:extLst>
                <a:ext uri="{FF2B5EF4-FFF2-40B4-BE49-F238E27FC236}">
                  <a16:creationId xmlns:a16="http://schemas.microsoft.com/office/drawing/2014/main" id="{3C33A9CE-6F7E-42AE-99C7-6F3CBAF691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33922" y="3618166"/>
              <a:ext cx="1124157" cy="1124157"/>
            </a:xfrm>
            <a:prstGeom prst="rect">
              <a:avLst/>
            </a:prstGeom>
          </p:spPr>
        </p:pic>
      </p:grpSp>
      <p:grpSp>
        <p:nvGrpSpPr>
          <p:cNvPr id="37" name="Group 36">
            <a:extLst>
              <a:ext uri="{FF2B5EF4-FFF2-40B4-BE49-F238E27FC236}">
                <a16:creationId xmlns:a16="http://schemas.microsoft.com/office/drawing/2014/main" id="{0D5E529E-F65B-4299-8F01-06D6256AC456}"/>
              </a:ext>
            </a:extLst>
          </p:cNvPr>
          <p:cNvGrpSpPr/>
          <p:nvPr/>
        </p:nvGrpSpPr>
        <p:grpSpPr>
          <a:xfrm>
            <a:off x="5556000" y="1232403"/>
            <a:ext cx="1080000" cy="1080000"/>
            <a:chOff x="6475631" y="5413269"/>
            <a:chExt cx="1368000" cy="1368000"/>
          </a:xfrm>
        </p:grpSpPr>
        <p:sp>
          <p:nvSpPr>
            <p:cNvPr id="38" name="Oval 37">
              <a:extLst>
                <a:ext uri="{FF2B5EF4-FFF2-40B4-BE49-F238E27FC236}">
                  <a16:creationId xmlns:a16="http://schemas.microsoft.com/office/drawing/2014/main" id="{5ECE0E93-E23C-428A-8A67-7420E0B34F88}"/>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Graphic 38" descr="Connections outline">
              <a:extLst>
                <a:ext uri="{FF2B5EF4-FFF2-40B4-BE49-F238E27FC236}">
                  <a16:creationId xmlns:a16="http://schemas.microsoft.com/office/drawing/2014/main" id="{CCBEED7A-BD93-4530-8E27-DE3491975B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02431" y="5640069"/>
              <a:ext cx="914400" cy="914400"/>
            </a:xfrm>
            <a:prstGeom prst="rect">
              <a:avLst/>
            </a:prstGeom>
          </p:spPr>
        </p:pic>
      </p:grpSp>
      <p:sp>
        <p:nvSpPr>
          <p:cNvPr id="40" name="Rectangle 39">
            <a:extLst>
              <a:ext uri="{FF2B5EF4-FFF2-40B4-BE49-F238E27FC236}">
                <a16:creationId xmlns:a16="http://schemas.microsoft.com/office/drawing/2014/main" id="{4E850723-91CB-4EF3-86F2-B3538B9C6B9C}"/>
              </a:ext>
            </a:extLst>
          </p:cNvPr>
          <p:cNvSpPr/>
          <p:nvPr/>
        </p:nvSpPr>
        <p:spPr>
          <a:xfrm>
            <a:off x="6636000" y="1469021"/>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Systems and Telematics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F0D8ECC9-F186-4323-A083-ACFFABE5CBAB}"/>
              </a:ext>
            </a:extLst>
          </p:cNvPr>
          <p:cNvGrpSpPr/>
          <p:nvPr/>
        </p:nvGrpSpPr>
        <p:grpSpPr>
          <a:xfrm>
            <a:off x="9458185" y="2977972"/>
            <a:ext cx="1080000" cy="1110144"/>
            <a:chOff x="9314186" y="3496244"/>
            <a:chExt cx="1368000" cy="1406183"/>
          </a:xfrm>
        </p:grpSpPr>
        <p:sp>
          <p:nvSpPr>
            <p:cNvPr id="42" name="Oval 41">
              <a:extLst>
                <a:ext uri="{FF2B5EF4-FFF2-40B4-BE49-F238E27FC236}">
                  <a16:creationId xmlns:a16="http://schemas.microsoft.com/office/drawing/2014/main" id="{21F1E1DA-2D21-4216-9CDA-81FD4DB0CE3C}"/>
                </a:ext>
              </a:extLst>
            </p:cNvPr>
            <p:cNvSpPr/>
            <p:nvPr/>
          </p:nvSpPr>
          <p:spPr>
            <a:xfrm>
              <a:off x="9314186"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43" name="Graphic 42" descr="Gantt Chart outline">
              <a:extLst>
                <a:ext uri="{FF2B5EF4-FFF2-40B4-BE49-F238E27FC236}">
                  <a16:creationId xmlns:a16="http://schemas.microsoft.com/office/drawing/2014/main" id="{806FE8B8-4C46-4C17-8178-FDFD106AB0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503668" y="3913393"/>
              <a:ext cx="989034" cy="989034"/>
            </a:xfrm>
            <a:prstGeom prst="rect">
              <a:avLst/>
            </a:prstGeom>
          </p:spPr>
        </p:pic>
        <p:sp>
          <p:nvSpPr>
            <p:cNvPr id="44" name="TextBox 43">
              <a:extLst>
                <a:ext uri="{FF2B5EF4-FFF2-40B4-BE49-F238E27FC236}">
                  <a16:creationId xmlns:a16="http://schemas.microsoft.com/office/drawing/2014/main" id="{B0438735-22AD-4612-A8C6-E9AC33E99314}"/>
                </a:ext>
              </a:extLst>
            </p:cNvPr>
            <p:cNvSpPr txBox="1"/>
            <p:nvPr/>
          </p:nvSpPr>
          <p:spPr>
            <a:xfrm>
              <a:off x="9353630" y="3611965"/>
              <a:ext cx="1289115" cy="467821"/>
            </a:xfrm>
            <a:prstGeom prst="rect">
              <a:avLst/>
            </a:prstGeom>
            <a:noFill/>
          </p:spPr>
          <p:txBody>
            <a:bodyPr wrap="square">
              <a:spAutoFit/>
            </a:bodyPr>
            <a:lstStyle/>
            <a:p>
              <a:pPr algn="ctr"/>
              <a:r>
                <a:rPr lang="en-GB" b="1" dirty="0">
                  <a:solidFill>
                    <a:srgbClr val="5E658D"/>
                  </a:solidFill>
                </a:rPr>
                <a:t>Planning</a:t>
              </a:r>
            </a:p>
          </p:txBody>
        </p:sp>
      </p:grpSp>
    </p:spTree>
    <p:extLst>
      <p:ext uri="{BB962C8B-B14F-4D97-AF65-F5344CB8AC3E}">
        <p14:creationId xmlns:p14="http://schemas.microsoft.com/office/powerpoint/2010/main" val="2798897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sp>
        <p:nvSpPr>
          <p:cNvPr id="80" name="Right Brace 79">
            <a:extLst>
              <a:ext uri="{FF2B5EF4-FFF2-40B4-BE49-F238E27FC236}">
                <a16:creationId xmlns:a16="http://schemas.microsoft.com/office/drawing/2014/main" id="{746E7D21-3845-44C9-B481-8B0EEB8CBB83}"/>
              </a:ext>
            </a:extLst>
          </p:cNvPr>
          <p:cNvSpPr/>
          <p:nvPr/>
        </p:nvSpPr>
        <p:spPr>
          <a:xfrm rot="5400000" flipH="1" flipV="1">
            <a:off x="5651209" y="-1425987"/>
            <a:ext cx="885599" cy="8336412"/>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32B623F9-EA59-4E15-9669-9441B4E16D44}"/>
              </a:ext>
            </a:extLst>
          </p:cNvPr>
          <p:cNvSpPr/>
          <p:nvPr/>
        </p:nvSpPr>
        <p:spPr>
          <a:xfrm>
            <a:off x="5532694" y="2865950"/>
            <a:ext cx="1080000" cy="1079999"/>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E658D"/>
                </a:solidFill>
                <a:effectLst/>
                <a:uLnTx/>
                <a:uFillTx/>
                <a:latin typeface="Calibri" panose="020F0502020204030204"/>
                <a:ea typeface="+mn-ea"/>
                <a:cs typeface="+mn-cs"/>
              </a:rPr>
              <a:t>S</a:t>
            </a:r>
            <a:r>
              <a:rPr kumimoji="0" lang="en-GB" sz="1600" b="0" i="0" u="none" strike="noStrike" kern="1200" cap="none" spc="0" normalizeH="0" baseline="0" noProof="0" dirty="0">
                <a:ln>
                  <a:noFill/>
                </a:ln>
                <a:solidFill>
                  <a:srgbClr val="5E658D"/>
                </a:solidFill>
                <a:effectLst/>
                <a:uLnTx/>
                <a:uFillTx/>
                <a:latin typeface="Calibri" panose="020F0502020204030204"/>
                <a:ea typeface="+mn-ea"/>
                <a:cs typeface="+mn-cs"/>
              </a:rPr>
              <a:t>hort</a:t>
            </a:r>
            <a:r>
              <a:rPr kumimoji="0" lang="en-GB" sz="1600" b="1" i="0" u="none" strike="noStrike" kern="1200" cap="none" spc="0" normalizeH="0" baseline="0" noProof="0" dirty="0">
                <a:ln>
                  <a:noFill/>
                </a:ln>
                <a:solidFill>
                  <a:srgbClr val="5E658D"/>
                </a:solidFill>
                <a:effectLst/>
                <a:uLnTx/>
                <a:uFillTx/>
                <a:latin typeface="Calibri" panose="020F0502020204030204"/>
                <a:ea typeface="+mn-ea"/>
                <a:cs typeface="+mn-cs"/>
              </a:rPr>
              <a:t> T</a:t>
            </a:r>
            <a:r>
              <a:rPr kumimoji="0" lang="en-GB" sz="1600" b="0" i="0" u="none" strike="noStrike" kern="1200" cap="none" spc="0" normalizeH="0" baseline="0" noProof="0" dirty="0">
                <a:ln>
                  <a:noFill/>
                </a:ln>
                <a:solidFill>
                  <a:srgbClr val="5E658D"/>
                </a:solidFill>
                <a:effectLst/>
                <a:uLnTx/>
                <a:uFillTx/>
                <a:latin typeface="Calibri" panose="020F0502020204030204"/>
                <a:ea typeface="+mn-ea"/>
                <a:cs typeface="+mn-cs"/>
              </a:rPr>
              <a:t>erm</a:t>
            </a:r>
            <a:r>
              <a:rPr kumimoji="0" lang="en-GB" sz="1600" b="1" i="0" u="none" strike="noStrike" kern="1200" cap="none" spc="0" normalizeH="0" baseline="0" noProof="0" dirty="0">
                <a:ln>
                  <a:noFill/>
                </a:ln>
                <a:solidFill>
                  <a:srgbClr val="5E658D"/>
                </a:solidFill>
                <a:effectLst/>
                <a:uLnTx/>
                <a:uFillTx/>
                <a:latin typeface="Calibri" panose="020F0502020204030204"/>
                <a:ea typeface="+mn-ea"/>
                <a:cs typeface="+mn-cs"/>
              </a:rPr>
              <a:t> P</a:t>
            </a:r>
            <a:r>
              <a:rPr kumimoji="0" lang="en-GB" sz="1600" b="0" i="0" u="none" strike="noStrike" kern="1200" cap="none" spc="0" normalizeH="0" baseline="0" noProof="0" dirty="0">
                <a:ln>
                  <a:noFill/>
                </a:ln>
                <a:solidFill>
                  <a:srgbClr val="5E658D"/>
                </a:solidFill>
                <a:effectLst/>
                <a:uLnTx/>
                <a:uFillTx/>
                <a:latin typeface="Calibri" panose="020F0502020204030204"/>
                <a:ea typeface="+mn-ea"/>
                <a:cs typeface="+mn-cs"/>
              </a:rPr>
              <a:t>lanning</a:t>
            </a:r>
          </a:p>
        </p:txBody>
      </p:sp>
      <p:sp>
        <p:nvSpPr>
          <p:cNvPr id="46" name="Oval 45">
            <a:extLst>
              <a:ext uri="{FF2B5EF4-FFF2-40B4-BE49-F238E27FC236}">
                <a16:creationId xmlns:a16="http://schemas.microsoft.com/office/drawing/2014/main" id="{CDBCDBC6-459C-46CE-B29E-AA20E32E20DE}"/>
              </a:ext>
            </a:extLst>
          </p:cNvPr>
          <p:cNvSpPr/>
          <p:nvPr/>
        </p:nvSpPr>
        <p:spPr>
          <a:xfrm>
            <a:off x="9137289" y="2839419"/>
            <a:ext cx="1080000" cy="1079999"/>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E658D"/>
                </a:solidFill>
                <a:effectLst/>
                <a:uLnTx/>
                <a:uFillTx/>
                <a:latin typeface="Calibri" panose="020F0502020204030204"/>
                <a:ea typeface="+mn-ea"/>
                <a:cs typeface="+mn-cs"/>
              </a:rPr>
              <a:t>V</a:t>
            </a:r>
            <a:r>
              <a:rPr kumimoji="0" lang="en-GB" sz="1400" b="0" i="0" u="none" strike="noStrike" kern="1200" cap="none" spc="0" normalizeH="0" baseline="0" noProof="0" dirty="0">
                <a:ln>
                  <a:noFill/>
                </a:ln>
                <a:solidFill>
                  <a:srgbClr val="5E658D"/>
                </a:solidFill>
                <a:effectLst/>
                <a:uLnTx/>
                <a:uFillTx/>
                <a:latin typeface="Calibri" panose="020F0502020204030204"/>
                <a:ea typeface="+mn-ea"/>
                <a:cs typeface="+mn-cs"/>
              </a:rPr>
              <a:t>ery</a:t>
            </a:r>
            <a:r>
              <a:rPr kumimoji="0" lang="en-GB" sz="1400" b="1" i="0" u="none" strike="noStrike" kern="1200" cap="none" spc="0" normalizeH="0" baseline="0" noProof="0" dirty="0">
                <a:ln>
                  <a:noFill/>
                </a:ln>
                <a:solidFill>
                  <a:srgbClr val="5E658D"/>
                </a:solidFill>
                <a:effectLst/>
                <a:uLnTx/>
                <a:uFillTx/>
                <a:latin typeface="Calibri" panose="020F0502020204030204"/>
                <a:ea typeface="+mn-ea"/>
                <a:cs typeface="+mn-cs"/>
              </a:rPr>
              <a:t> S</a:t>
            </a:r>
            <a:r>
              <a:rPr kumimoji="0" lang="en-GB" sz="1400" b="0" i="0" u="none" strike="noStrike" kern="1200" cap="none" spc="0" normalizeH="0" baseline="0" noProof="0" dirty="0">
                <a:ln>
                  <a:noFill/>
                </a:ln>
                <a:solidFill>
                  <a:srgbClr val="5E658D"/>
                </a:solidFill>
                <a:effectLst/>
                <a:uLnTx/>
                <a:uFillTx/>
                <a:latin typeface="Calibri" panose="020F0502020204030204"/>
                <a:ea typeface="+mn-ea"/>
                <a:cs typeface="+mn-cs"/>
              </a:rPr>
              <a:t>hort</a:t>
            </a:r>
            <a:r>
              <a:rPr kumimoji="0" lang="en-GB" sz="1400" b="1" i="0" u="none" strike="noStrike" kern="1200" cap="none" spc="0" normalizeH="0" baseline="0" noProof="0" dirty="0">
                <a:ln>
                  <a:noFill/>
                </a:ln>
                <a:solidFill>
                  <a:srgbClr val="5E658D"/>
                </a:solidFill>
                <a:effectLst/>
                <a:uLnTx/>
                <a:uFillTx/>
                <a:latin typeface="Calibri" panose="020F0502020204030204"/>
                <a:ea typeface="+mn-ea"/>
                <a:cs typeface="+mn-cs"/>
              </a:rPr>
              <a:t> T</a:t>
            </a:r>
            <a:r>
              <a:rPr kumimoji="0" lang="en-GB" sz="1400" b="0" i="0" u="none" strike="noStrike" kern="1200" cap="none" spc="0" normalizeH="0" baseline="0" noProof="0" dirty="0">
                <a:ln>
                  <a:noFill/>
                </a:ln>
                <a:solidFill>
                  <a:srgbClr val="5E658D"/>
                </a:solidFill>
                <a:effectLst/>
                <a:uLnTx/>
                <a:uFillTx/>
                <a:latin typeface="Calibri" panose="020F0502020204030204"/>
                <a:ea typeface="+mn-ea"/>
                <a:cs typeface="+mn-cs"/>
              </a:rPr>
              <a:t>erm </a:t>
            </a:r>
            <a:r>
              <a:rPr kumimoji="0" lang="en-GB" sz="1400" b="1" i="0" u="none" strike="noStrike" kern="1200" cap="none" spc="0" normalizeH="0" baseline="0" noProof="0" dirty="0">
                <a:ln>
                  <a:noFill/>
                </a:ln>
                <a:solidFill>
                  <a:srgbClr val="5E658D"/>
                </a:solidFill>
                <a:effectLst/>
                <a:uLnTx/>
                <a:uFillTx/>
                <a:latin typeface="Calibri" panose="020F0502020204030204"/>
                <a:ea typeface="+mn-ea"/>
                <a:cs typeface="+mn-cs"/>
              </a:rPr>
              <a:t>P</a:t>
            </a:r>
            <a:r>
              <a:rPr kumimoji="0" lang="en-GB" sz="1400" b="0" i="0" u="none" strike="noStrike" kern="1200" cap="none" spc="0" normalizeH="0" baseline="0" noProof="0" dirty="0">
                <a:ln>
                  <a:noFill/>
                </a:ln>
                <a:solidFill>
                  <a:srgbClr val="5E658D"/>
                </a:solidFill>
                <a:effectLst/>
                <a:uLnTx/>
                <a:uFillTx/>
                <a:latin typeface="Calibri" panose="020F0502020204030204"/>
                <a:ea typeface="+mn-ea"/>
                <a:cs typeface="+mn-cs"/>
              </a:rPr>
              <a:t>lanning</a:t>
            </a:r>
          </a:p>
        </p:txBody>
      </p:sp>
      <p:sp>
        <p:nvSpPr>
          <p:cNvPr id="37" name="Oval 36">
            <a:extLst>
              <a:ext uri="{FF2B5EF4-FFF2-40B4-BE49-F238E27FC236}">
                <a16:creationId xmlns:a16="http://schemas.microsoft.com/office/drawing/2014/main" id="{C89F60AA-DE59-41F8-8DE6-EBA04D8F182F}"/>
              </a:ext>
            </a:extLst>
          </p:cNvPr>
          <p:cNvSpPr/>
          <p:nvPr/>
        </p:nvSpPr>
        <p:spPr>
          <a:xfrm>
            <a:off x="1961568" y="2839420"/>
            <a:ext cx="1080000" cy="1079999"/>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E658D"/>
                </a:solidFill>
                <a:effectLst/>
                <a:uLnTx/>
                <a:uFillTx/>
                <a:latin typeface="Calibri" panose="020F0502020204030204"/>
                <a:ea typeface="+mn-ea"/>
                <a:cs typeface="+mn-cs"/>
              </a:rPr>
              <a:t>L</a:t>
            </a:r>
            <a:r>
              <a:rPr kumimoji="0" lang="en-GB" sz="1600" b="0" i="0" u="none" strike="noStrike" kern="1200" cap="none" spc="0" normalizeH="0" baseline="0" noProof="0" dirty="0">
                <a:ln>
                  <a:noFill/>
                </a:ln>
                <a:solidFill>
                  <a:srgbClr val="5E658D"/>
                </a:solidFill>
                <a:effectLst/>
                <a:uLnTx/>
                <a:uFillTx/>
                <a:latin typeface="Calibri" panose="020F0502020204030204"/>
                <a:ea typeface="+mn-ea"/>
                <a:cs typeface="+mn-cs"/>
              </a:rPr>
              <a:t>ong</a:t>
            </a:r>
            <a:r>
              <a:rPr kumimoji="0" lang="en-GB" sz="1600" b="1" i="0" u="none" strike="noStrike" kern="1200" cap="none" spc="0" normalizeH="0" baseline="0" noProof="0" dirty="0">
                <a:ln>
                  <a:noFill/>
                </a:ln>
                <a:solidFill>
                  <a:srgbClr val="5E658D"/>
                </a:solidFill>
                <a:effectLst/>
                <a:uLnTx/>
                <a:uFillTx/>
                <a:latin typeface="Calibri" panose="020F0502020204030204"/>
                <a:ea typeface="+mn-ea"/>
                <a:cs typeface="+mn-cs"/>
              </a:rPr>
              <a:t> T</a:t>
            </a:r>
            <a:r>
              <a:rPr kumimoji="0" lang="en-GB" sz="1600" b="0" i="0" u="none" strike="noStrike" kern="1200" cap="none" spc="0" normalizeH="0" baseline="0" noProof="0" dirty="0">
                <a:ln>
                  <a:noFill/>
                </a:ln>
                <a:solidFill>
                  <a:srgbClr val="5E658D"/>
                </a:solidFill>
                <a:effectLst/>
                <a:uLnTx/>
                <a:uFillTx/>
                <a:latin typeface="Calibri" panose="020F0502020204030204"/>
                <a:ea typeface="+mn-ea"/>
                <a:cs typeface="+mn-cs"/>
              </a:rPr>
              <a:t>erm</a:t>
            </a:r>
            <a:r>
              <a:rPr kumimoji="0" lang="en-GB" sz="1600" b="1" i="0" u="none" strike="noStrike" kern="1200" cap="none" spc="0" normalizeH="0" baseline="0" noProof="0" dirty="0">
                <a:ln>
                  <a:noFill/>
                </a:ln>
                <a:solidFill>
                  <a:srgbClr val="5E658D"/>
                </a:solidFill>
                <a:effectLst/>
                <a:uLnTx/>
                <a:uFillTx/>
                <a:latin typeface="Calibri" panose="020F0502020204030204"/>
                <a:ea typeface="+mn-ea"/>
                <a:cs typeface="+mn-cs"/>
              </a:rPr>
              <a:t> P</a:t>
            </a:r>
            <a:r>
              <a:rPr kumimoji="0" lang="en-GB" sz="1600" b="0" i="0" u="none" strike="noStrike" kern="1200" cap="none" spc="0" normalizeH="0" baseline="0" noProof="0" dirty="0">
                <a:ln>
                  <a:noFill/>
                </a:ln>
                <a:solidFill>
                  <a:srgbClr val="5E658D"/>
                </a:solidFill>
                <a:effectLst/>
                <a:uLnTx/>
                <a:uFillTx/>
                <a:latin typeface="Calibri" panose="020F0502020204030204"/>
                <a:ea typeface="+mn-ea"/>
                <a:cs typeface="+mn-cs"/>
              </a:rPr>
              <a:t>lanning</a:t>
            </a:r>
          </a:p>
        </p:txBody>
      </p:sp>
      <p:grpSp>
        <p:nvGrpSpPr>
          <p:cNvPr id="38" name="Group 37">
            <a:extLst>
              <a:ext uri="{FF2B5EF4-FFF2-40B4-BE49-F238E27FC236}">
                <a16:creationId xmlns:a16="http://schemas.microsoft.com/office/drawing/2014/main" id="{4DC65101-CA52-4BE5-923D-51BC25C231B3}"/>
              </a:ext>
            </a:extLst>
          </p:cNvPr>
          <p:cNvGrpSpPr/>
          <p:nvPr/>
        </p:nvGrpSpPr>
        <p:grpSpPr>
          <a:xfrm>
            <a:off x="5555317" y="1233547"/>
            <a:ext cx="1080000" cy="1080000"/>
            <a:chOff x="5412000" y="3496244"/>
            <a:chExt cx="1368000" cy="1368000"/>
          </a:xfrm>
        </p:grpSpPr>
        <p:sp>
          <p:nvSpPr>
            <p:cNvPr id="50" name="Oval 49">
              <a:extLst>
                <a:ext uri="{FF2B5EF4-FFF2-40B4-BE49-F238E27FC236}">
                  <a16:creationId xmlns:a16="http://schemas.microsoft.com/office/drawing/2014/main" id="{360274BC-967D-48D0-938C-5D321E2D4DA8}"/>
                </a:ext>
              </a:extLst>
            </p:cNvPr>
            <p:cNvSpPr/>
            <p:nvPr/>
          </p:nvSpPr>
          <p:spPr>
            <a:xfrm>
              <a:off x="5412000"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2" name="Graphic 51" descr="Cloud Computing outline">
              <a:extLst>
                <a:ext uri="{FF2B5EF4-FFF2-40B4-BE49-F238E27FC236}">
                  <a16:creationId xmlns:a16="http://schemas.microsoft.com/office/drawing/2014/main" id="{8C4335DA-3109-4F91-8910-E58A7F32A7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533922" y="3618166"/>
              <a:ext cx="1124157" cy="1124157"/>
            </a:xfrm>
            <a:prstGeom prst="rect">
              <a:avLst/>
            </a:prstGeom>
          </p:spPr>
        </p:pic>
      </p:grpSp>
      <p:grpSp>
        <p:nvGrpSpPr>
          <p:cNvPr id="31" name="Group 30">
            <a:extLst>
              <a:ext uri="{FF2B5EF4-FFF2-40B4-BE49-F238E27FC236}">
                <a16:creationId xmlns:a16="http://schemas.microsoft.com/office/drawing/2014/main" id="{19171BDA-29AB-4D23-A48E-750E8EAB1FEE}"/>
              </a:ext>
            </a:extLst>
          </p:cNvPr>
          <p:cNvGrpSpPr/>
          <p:nvPr/>
        </p:nvGrpSpPr>
        <p:grpSpPr>
          <a:xfrm>
            <a:off x="11290478" y="5979459"/>
            <a:ext cx="718645" cy="721378"/>
            <a:chOff x="1299585" y="280862"/>
            <a:chExt cx="720000" cy="720000"/>
          </a:xfrm>
          <a:effectLst>
            <a:glow rad="38100">
              <a:schemeClr val="bg1"/>
            </a:glow>
          </a:effectLst>
        </p:grpSpPr>
        <p:sp>
          <p:nvSpPr>
            <p:cNvPr id="32" name="Rectangle: Rounded Corners 31">
              <a:extLst>
                <a:ext uri="{FF2B5EF4-FFF2-40B4-BE49-F238E27FC236}">
                  <a16:creationId xmlns:a16="http://schemas.microsoft.com/office/drawing/2014/main" id="{3AF04A3B-0F29-4564-8AA4-6C3AEA7F1B8E}"/>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descr="A picture containing outdoor object&#10;&#10;Description automatically generated">
              <a:extLst>
                <a:ext uri="{FF2B5EF4-FFF2-40B4-BE49-F238E27FC236}">
                  <a16:creationId xmlns:a16="http://schemas.microsoft.com/office/drawing/2014/main" id="{0041380F-6141-4F10-8AE7-4CDA157CD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pic>
        <p:nvPicPr>
          <p:cNvPr id="4" name="Graphic 3" descr="Spider web with solid fill">
            <a:extLst>
              <a:ext uri="{FF2B5EF4-FFF2-40B4-BE49-F238E27FC236}">
                <a16:creationId xmlns:a16="http://schemas.microsoft.com/office/drawing/2014/main" id="{AD47ECC6-F0C9-4406-83A6-CD44E57C16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8532" y="4569308"/>
            <a:ext cx="914400" cy="914400"/>
          </a:xfrm>
          <a:prstGeom prst="rect">
            <a:avLst/>
          </a:prstGeom>
        </p:spPr>
      </p:pic>
      <p:pic>
        <p:nvPicPr>
          <p:cNvPr id="8" name="Graphic 7" descr="Full Brick Wall with solid fill">
            <a:extLst>
              <a:ext uri="{FF2B5EF4-FFF2-40B4-BE49-F238E27FC236}">
                <a16:creationId xmlns:a16="http://schemas.microsoft.com/office/drawing/2014/main" id="{BA8EB843-5DDB-4F3C-BEA1-B4CAC32A2D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7997" y="4569308"/>
            <a:ext cx="914400" cy="914400"/>
          </a:xfrm>
          <a:prstGeom prst="rect">
            <a:avLst/>
          </a:prstGeom>
        </p:spPr>
      </p:pic>
      <p:pic>
        <p:nvPicPr>
          <p:cNvPr id="13" name="Graphic 12" descr="Meeting with solid fill">
            <a:extLst>
              <a:ext uri="{FF2B5EF4-FFF2-40B4-BE49-F238E27FC236}">
                <a16:creationId xmlns:a16="http://schemas.microsoft.com/office/drawing/2014/main" id="{7967BDA8-C703-458C-92A6-8776CDE5D9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07462" y="4569308"/>
            <a:ext cx="914400" cy="914400"/>
          </a:xfrm>
          <a:prstGeom prst="rect">
            <a:avLst/>
          </a:prstGeom>
        </p:spPr>
      </p:pic>
      <p:pic>
        <p:nvPicPr>
          <p:cNvPr id="18" name="Graphic 17" descr="Cheers with solid fill">
            <a:extLst>
              <a:ext uri="{FF2B5EF4-FFF2-40B4-BE49-F238E27FC236}">
                <a16:creationId xmlns:a16="http://schemas.microsoft.com/office/drawing/2014/main" id="{FDF8BDCE-1313-41C3-A314-077B6D9469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16928" y="4569308"/>
            <a:ext cx="914400" cy="914400"/>
          </a:xfrm>
          <a:prstGeom prst="rect">
            <a:avLst/>
          </a:prstGeom>
        </p:spPr>
      </p:pic>
      <p:sp>
        <p:nvSpPr>
          <p:cNvPr id="44" name="TextBox 43">
            <a:extLst>
              <a:ext uri="{FF2B5EF4-FFF2-40B4-BE49-F238E27FC236}">
                <a16:creationId xmlns:a16="http://schemas.microsoft.com/office/drawing/2014/main" id="{19DC78B4-8BAC-473C-AD79-BEB00B6C4A9A}"/>
              </a:ext>
            </a:extLst>
          </p:cNvPr>
          <p:cNvSpPr txBox="1"/>
          <p:nvPr/>
        </p:nvSpPr>
        <p:spPr>
          <a:xfrm>
            <a:off x="1675824" y="5445966"/>
            <a:ext cx="15398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5E658D"/>
                </a:solidFill>
                <a:effectLst>
                  <a:glow rad="190500">
                    <a:prstClr val="white"/>
                  </a:glow>
                </a:effectLst>
                <a:uLnTx/>
                <a:uFillTx/>
                <a:latin typeface="Calibri" panose="020F0502020204030204" pitchFamily="34" charset="0"/>
                <a:ea typeface="+mn-ea"/>
                <a:cs typeface="+mn-cs"/>
              </a:rPr>
              <a:t>Complex web of systems</a:t>
            </a:r>
          </a:p>
        </p:txBody>
      </p:sp>
      <p:sp>
        <p:nvSpPr>
          <p:cNvPr id="45" name="TextBox 44">
            <a:extLst>
              <a:ext uri="{FF2B5EF4-FFF2-40B4-BE49-F238E27FC236}">
                <a16:creationId xmlns:a16="http://schemas.microsoft.com/office/drawing/2014/main" id="{1DAE29F1-3A7E-482E-B78D-5DD378B3101A}"/>
              </a:ext>
            </a:extLst>
          </p:cNvPr>
          <p:cNvSpPr txBox="1"/>
          <p:nvPr/>
        </p:nvSpPr>
        <p:spPr>
          <a:xfrm>
            <a:off x="4085289" y="5445966"/>
            <a:ext cx="15398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5E658D"/>
                </a:solidFill>
                <a:effectLst>
                  <a:glow rad="190500">
                    <a:prstClr val="white"/>
                  </a:glow>
                </a:effectLst>
                <a:uLnTx/>
                <a:uFillTx/>
                <a:latin typeface="Calibri" panose="020F0502020204030204" pitchFamily="34" charset="0"/>
                <a:ea typeface="+mn-ea"/>
                <a:cs typeface="+mn-cs"/>
              </a:rPr>
              <a:t>Barriers to entry</a:t>
            </a:r>
          </a:p>
        </p:txBody>
      </p:sp>
      <p:sp>
        <p:nvSpPr>
          <p:cNvPr id="47" name="TextBox 46">
            <a:extLst>
              <a:ext uri="{FF2B5EF4-FFF2-40B4-BE49-F238E27FC236}">
                <a16:creationId xmlns:a16="http://schemas.microsoft.com/office/drawing/2014/main" id="{54C5A5B9-84AE-49BB-8141-904965DF3559}"/>
              </a:ext>
            </a:extLst>
          </p:cNvPr>
          <p:cNvSpPr txBox="1"/>
          <p:nvPr/>
        </p:nvSpPr>
        <p:spPr>
          <a:xfrm>
            <a:off x="6494754" y="5445966"/>
            <a:ext cx="15398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5E658D"/>
                </a:solidFill>
                <a:effectLst>
                  <a:glow rad="190500">
                    <a:prstClr val="white"/>
                  </a:glow>
                </a:effectLst>
                <a:uLnTx/>
                <a:uFillTx/>
                <a:latin typeface="Calibri" panose="020F0502020204030204" pitchFamily="34" charset="0"/>
                <a:ea typeface="+mn-ea"/>
                <a:cs typeface="+mn-cs"/>
              </a:rPr>
              <a:t>Lack of governance</a:t>
            </a:r>
          </a:p>
        </p:txBody>
      </p:sp>
      <p:sp>
        <p:nvSpPr>
          <p:cNvPr id="48" name="TextBox 47">
            <a:extLst>
              <a:ext uri="{FF2B5EF4-FFF2-40B4-BE49-F238E27FC236}">
                <a16:creationId xmlns:a16="http://schemas.microsoft.com/office/drawing/2014/main" id="{BF6B714F-CAA6-43FA-9D25-F7DB15B1BEA8}"/>
              </a:ext>
            </a:extLst>
          </p:cNvPr>
          <p:cNvSpPr txBox="1"/>
          <p:nvPr/>
        </p:nvSpPr>
        <p:spPr>
          <a:xfrm>
            <a:off x="8733596" y="5445965"/>
            <a:ext cx="18810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5E658D"/>
                </a:solidFill>
                <a:effectLst>
                  <a:glow rad="190500">
                    <a:prstClr val="white"/>
                  </a:glow>
                </a:effectLst>
                <a:uLnTx/>
                <a:uFillTx/>
                <a:latin typeface="Calibri" panose="020F0502020204030204" pitchFamily="34" charset="0"/>
                <a:ea typeface="+mn-ea"/>
                <a:cs typeface="+mn-cs"/>
              </a:rPr>
              <a:t>Need for greater coordination</a:t>
            </a:r>
          </a:p>
        </p:txBody>
      </p:sp>
      <p:pic>
        <p:nvPicPr>
          <p:cNvPr id="3" name="Audio 2">
            <a:hlinkClick r:id="" action="ppaction://media"/>
            <a:extLst>
              <a:ext uri="{FF2B5EF4-FFF2-40B4-BE49-F238E27FC236}">
                <a16:creationId xmlns:a16="http://schemas.microsoft.com/office/drawing/2014/main" id="{FC94E344-63F1-42F7-ADD0-8ED88A8DA13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
        <p:nvSpPr>
          <p:cNvPr id="24" name="Right Brace 23">
            <a:extLst>
              <a:ext uri="{FF2B5EF4-FFF2-40B4-BE49-F238E27FC236}">
                <a16:creationId xmlns:a16="http://schemas.microsoft.com/office/drawing/2014/main" id="{28D34CBD-A27D-4DAD-B970-123AC8C3804B}"/>
              </a:ext>
            </a:extLst>
          </p:cNvPr>
          <p:cNvSpPr/>
          <p:nvPr/>
        </p:nvSpPr>
        <p:spPr>
          <a:xfrm rot="16200000" flipH="1">
            <a:off x="5644206" y="-135824"/>
            <a:ext cx="885600" cy="8336412"/>
          </a:xfrm>
          <a:custGeom>
            <a:avLst/>
            <a:gdLst>
              <a:gd name="connsiteX0" fmla="*/ 0 w 885599"/>
              <a:gd name="connsiteY0" fmla="*/ 0 h 8336412"/>
              <a:gd name="connsiteX1" fmla="*/ 442800 w 885599"/>
              <a:gd name="connsiteY1" fmla="*/ 9 h 8336412"/>
              <a:gd name="connsiteX2" fmla="*/ 442800 w 885599"/>
              <a:gd name="connsiteY2" fmla="*/ 4168197 h 8336412"/>
              <a:gd name="connsiteX3" fmla="*/ 885600 w 885599"/>
              <a:gd name="connsiteY3" fmla="*/ 4168206 h 8336412"/>
              <a:gd name="connsiteX4" fmla="*/ 442800 w 885599"/>
              <a:gd name="connsiteY4" fmla="*/ 4168215 h 8336412"/>
              <a:gd name="connsiteX5" fmla="*/ 442800 w 885599"/>
              <a:gd name="connsiteY5" fmla="*/ 8336403 h 8336412"/>
              <a:gd name="connsiteX6" fmla="*/ 0 w 885599"/>
              <a:gd name="connsiteY6" fmla="*/ 8336412 h 8336412"/>
              <a:gd name="connsiteX7" fmla="*/ 0 w 885599"/>
              <a:gd name="connsiteY7" fmla="*/ 0 h 8336412"/>
              <a:gd name="connsiteX0" fmla="*/ 0 w 885599"/>
              <a:gd name="connsiteY0" fmla="*/ 0 h 8336412"/>
              <a:gd name="connsiteX1" fmla="*/ 442800 w 885599"/>
              <a:gd name="connsiteY1" fmla="*/ 9 h 8336412"/>
              <a:gd name="connsiteX2" fmla="*/ 442800 w 885599"/>
              <a:gd name="connsiteY2" fmla="*/ 4168197 h 8336412"/>
              <a:gd name="connsiteX3" fmla="*/ 885600 w 885599"/>
              <a:gd name="connsiteY3" fmla="*/ 4168206 h 8336412"/>
              <a:gd name="connsiteX4" fmla="*/ 442800 w 885599"/>
              <a:gd name="connsiteY4" fmla="*/ 4168215 h 8336412"/>
              <a:gd name="connsiteX5" fmla="*/ 442800 w 885599"/>
              <a:gd name="connsiteY5" fmla="*/ 8336403 h 8336412"/>
              <a:gd name="connsiteX6" fmla="*/ 0 w 885599"/>
              <a:gd name="connsiteY6" fmla="*/ 8336412 h 8336412"/>
              <a:gd name="connsiteX0" fmla="*/ 0 w 885600"/>
              <a:gd name="connsiteY0" fmla="*/ 0 h 8336412"/>
              <a:gd name="connsiteX1" fmla="*/ 442800 w 885600"/>
              <a:gd name="connsiteY1" fmla="*/ 9 h 8336412"/>
              <a:gd name="connsiteX2" fmla="*/ 442800 w 885600"/>
              <a:gd name="connsiteY2" fmla="*/ 4168197 h 8336412"/>
              <a:gd name="connsiteX3" fmla="*/ 885600 w 885600"/>
              <a:gd name="connsiteY3" fmla="*/ 4168206 h 8336412"/>
              <a:gd name="connsiteX4" fmla="*/ 442800 w 885600"/>
              <a:gd name="connsiteY4" fmla="*/ 4168215 h 8336412"/>
              <a:gd name="connsiteX5" fmla="*/ 442800 w 885600"/>
              <a:gd name="connsiteY5" fmla="*/ 8336403 h 8336412"/>
              <a:gd name="connsiteX6" fmla="*/ 0 w 885600"/>
              <a:gd name="connsiteY6" fmla="*/ 8336412 h 8336412"/>
              <a:gd name="connsiteX7" fmla="*/ 0 w 885600"/>
              <a:gd name="connsiteY7" fmla="*/ 0 h 8336412"/>
              <a:gd name="connsiteX0" fmla="*/ 0 w 885600"/>
              <a:gd name="connsiteY0" fmla="*/ 0 h 8336412"/>
              <a:gd name="connsiteX1" fmla="*/ 442800 w 885600"/>
              <a:gd name="connsiteY1" fmla="*/ 9 h 8336412"/>
              <a:gd name="connsiteX2" fmla="*/ 442800 w 885600"/>
              <a:gd name="connsiteY2" fmla="*/ 4168197 h 8336412"/>
              <a:gd name="connsiteX3" fmla="*/ 442800 w 885600"/>
              <a:gd name="connsiteY3" fmla="*/ 4168215 h 8336412"/>
              <a:gd name="connsiteX4" fmla="*/ 442800 w 885600"/>
              <a:gd name="connsiteY4" fmla="*/ 8336403 h 8336412"/>
              <a:gd name="connsiteX5" fmla="*/ 0 w 885600"/>
              <a:gd name="connsiteY5" fmla="*/ 8336412 h 833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600" h="8336412" stroke="0" extrusionOk="0">
                <a:moveTo>
                  <a:pt x="0" y="0"/>
                </a:moveTo>
                <a:lnTo>
                  <a:pt x="442800" y="9"/>
                </a:lnTo>
                <a:lnTo>
                  <a:pt x="442800" y="4168197"/>
                </a:lnTo>
                <a:cubicBezTo>
                  <a:pt x="442800" y="4168202"/>
                  <a:pt x="641048" y="4168206"/>
                  <a:pt x="885600" y="4168206"/>
                </a:cubicBezTo>
                <a:lnTo>
                  <a:pt x="442800" y="4168215"/>
                </a:lnTo>
                <a:lnTo>
                  <a:pt x="442800" y="8336403"/>
                </a:lnTo>
                <a:cubicBezTo>
                  <a:pt x="442800" y="8336408"/>
                  <a:pt x="244552" y="8336412"/>
                  <a:pt x="0" y="8336412"/>
                </a:cubicBezTo>
                <a:lnTo>
                  <a:pt x="0" y="0"/>
                </a:lnTo>
                <a:close/>
              </a:path>
              <a:path w="885600" h="8336412" fill="none">
                <a:moveTo>
                  <a:pt x="0" y="0"/>
                </a:moveTo>
                <a:lnTo>
                  <a:pt x="442800" y="9"/>
                </a:lnTo>
                <a:lnTo>
                  <a:pt x="442800" y="4168197"/>
                </a:lnTo>
                <a:lnTo>
                  <a:pt x="442800" y="4168215"/>
                </a:lnTo>
                <a:lnTo>
                  <a:pt x="442800" y="8336403"/>
                </a:lnTo>
                <a:cubicBezTo>
                  <a:pt x="442800" y="8336408"/>
                  <a:pt x="244552" y="8336412"/>
                  <a:pt x="0" y="8336412"/>
                </a:cubicBezTo>
              </a:path>
            </a:pathLst>
          </a:cu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21983CBF-E09A-4126-A724-C7F022BC10CE}"/>
              </a:ext>
            </a:extLst>
          </p:cNvPr>
          <p:cNvCxnSpPr/>
          <p:nvPr/>
        </p:nvCxnSpPr>
        <p:spPr>
          <a:xfrm>
            <a:off x="2445732" y="4032381"/>
            <a:ext cx="0" cy="43200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98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74128">
        <p159:morph option="byObject"/>
      </p:transition>
    </mc:Choice>
    <mc:Fallback xmlns="">
      <p:transition spd="slow" advClick="0" advTm="74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2" presetClass="entr" presetSubtype="1" fill="hold" grpId="0" nodeType="afterEffect">
                                  <p:stCondLst>
                                    <p:cond delay="5499"/>
                                  </p:stCondLst>
                                  <p:childTnLst>
                                    <p:set>
                                      <p:cBhvr>
                                        <p:cTn id="9" dur="1" fill="hold">
                                          <p:stCondLst>
                                            <p:cond delay="0"/>
                                          </p:stCondLst>
                                        </p:cTn>
                                        <p:tgtEl>
                                          <p:spTgt spid="80"/>
                                        </p:tgtEl>
                                        <p:attrNameLst>
                                          <p:attrName>style.visibility</p:attrName>
                                        </p:attrNameLst>
                                      </p:cBhvr>
                                      <p:to>
                                        <p:strVal val="visible"/>
                                      </p:to>
                                    </p:set>
                                    <p:animEffect transition="in" filter="wipe(up)">
                                      <p:cBhvr>
                                        <p:cTn id="10" dur="2500"/>
                                        <p:tgtEl>
                                          <p:spTgt spid="80"/>
                                        </p:tgtEl>
                                      </p:cBhvr>
                                    </p:animEffect>
                                  </p:childTnLst>
                                </p:cTn>
                              </p:par>
                            </p:childTnLst>
                          </p:cTn>
                        </p:par>
                        <p:par>
                          <p:cTn id="11" fill="hold">
                            <p:stCondLst>
                              <p:cond delay="80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childTnLst>
                                </p:cTn>
                              </p:par>
                            </p:childTnLst>
                          </p:cTn>
                        </p:par>
                        <p:par>
                          <p:cTn id="15" fill="hold">
                            <p:stCondLst>
                              <p:cond delay="9000"/>
                            </p:stCondLst>
                            <p:childTnLst>
                              <p:par>
                                <p:cTn id="16" presetID="10"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childTnLst>
                                </p:cTn>
                              </p:par>
                            </p:childTnLst>
                          </p:cTn>
                        </p:par>
                        <p:par>
                          <p:cTn id="19" fill="hold">
                            <p:stCondLst>
                              <p:cond delay="10000"/>
                            </p:stCondLst>
                            <p:childTnLst>
                              <p:par>
                                <p:cTn id="20" presetID="10"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childTnLst>
                                </p:cTn>
                              </p:par>
                            </p:childTnLst>
                          </p:cTn>
                        </p:par>
                        <p:par>
                          <p:cTn id="23" fill="hold">
                            <p:stCondLst>
                              <p:cond delay="11000"/>
                            </p:stCondLst>
                            <p:childTnLst>
                              <p:par>
                                <p:cTn id="24" presetID="22" presetClass="entr" presetSubtype="1" fill="hold" grpId="0" nodeType="afterEffect">
                                  <p:stCondLst>
                                    <p:cond delay="1900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1500"/>
                                        <p:tgtEl>
                                          <p:spTgt spid="24"/>
                                        </p:tgtEl>
                                      </p:cBhvr>
                                    </p:animEffect>
                                  </p:childTnLst>
                                </p:cTn>
                              </p:par>
                            </p:childTnLst>
                          </p:cTn>
                        </p:par>
                        <p:par>
                          <p:cTn id="27" fill="hold">
                            <p:stCondLst>
                              <p:cond delay="3150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1500"/>
                                        <p:tgtEl>
                                          <p:spTgt spid="5"/>
                                        </p:tgtEl>
                                      </p:cBhvr>
                                    </p:animEffect>
                                  </p:childTnLst>
                                </p:cTn>
                              </p:par>
                            </p:childTnLst>
                          </p:cTn>
                        </p:par>
                        <p:par>
                          <p:cTn id="31" fill="hold">
                            <p:stCondLst>
                              <p:cond delay="330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childTnLst>
                                </p:cTn>
                              </p:par>
                            </p:childTnLst>
                          </p:cTn>
                        </p:par>
                        <p:par>
                          <p:cTn id="38" fill="hold">
                            <p:stCondLst>
                              <p:cond delay="34000"/>
                            </p:stCondLst>
                            <p:childTnLst>
                              <p:par>
                                <p:cTn id="39" presetID="63" presetClass="path" presetSubtype="0" accel="50000" decel="50000" fill="hold" nodeType="afterEffect">
                                  <p:stCondLst>
                                    <p:cond delay="6000"/>
                                  </p:stCondLst>
                                  <p:childTnLst>
                                    <p:animMotion origin="layout" path="M -1.04167E-6 -4.44444E-6 L 0.19753 -4.44444E-6 " pathEditMode="relative" rAng="0" ptsTypes="AA">
                                      <p:cBhvr>
                                        <p:cTn id="40" dur="2000" fill="hold"/>
                                        <p:tgtEl>
                                          <p:spTgt spid="5"/>
                                        </p:tgtEl>
                                        <p:attrNameLst>
                                          <p:attrName>ppt_x</p:attrName>
                                          <p:attrName>ppt_y</p:attrName>
                                        </p:attrNameLst>
                                      </p:cBhvr>
                                      <p:rCtr x="9870" y="0"/>
                                    </p:animMotion>
                                  </p:childTnLst>
                                </p:cTn>
                              </p:par>
                            </p:childTnLst>
                          </p:cTn>
                        </p:par>
                        <p:par>
                          <p:cTn id="41" fill="hold">
                            <p:stCondLst>
                              <p:cond delay="42000"/>
                            </p:stCondLst>
                            <p:childTnLst>
                              <p:par>
                                <p:cTn id="42" presetID="10"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childTnLst>
                                </p:cTn>
                              </p:par>
                            </p:childTnLst>
                          </p:cTn>
                        </p:par>
                        <p:par>
                          <p:cTn id="48" fill="hold">
                            <p:stCondLst>
                              <p:cond delay="43000"/>
                            </p:stCondLst>
                            <p:childTnLst>
                              <p:par>
                                <p:cTn id="49" presetID="63" presetClass="path" presetSubtype="0" accel="50000" decel="50000" fill="hold" nodeType="afterEffect">
                                  <p:stCondLst>
                                    <p:cond delay="6000"/>
                                  </p:stCondLst>
                                  <p:childTnLst>
                                    <p:animMotion origin="layout" path="M 0.19675 -4.44444E-6 L 0.39076 0.00047 " pathEditMode="relative" rAng="0" ptsTypes="AA">
                                      <p:cBhvr>
                                        <p:cTn id="50" dur="2000" fill="hold"/>
                                        <p:tgtEl>
                                          <p:spTgt spid="5"/>
                                        </p:tgtEl>
                                        <p:attrNameLst>
                                          <p:attrName>ppt_x</p:attrName>
                                          <p:attrName>ppt_y</p:attrName>
                                        </p:attrNameLst>
                                      </p:cBhvr>
                                      <p:rCtr x="9701" y="23"/>
                                    </p:animMotion>
                                  </p:childTnLst>
                                </p:cTn>
                              </p:par>
                            </p:childTnLst>
                          </p:cTn>
                        </p:par>
                        <p:par>
                          <p:cTn id="51" fill="hold">
                            <p:stCondLst>
                              <p:cond delay="51000"/>
                            </p:stCondLst>
                            <p:childTnLst>
                              <p:par>
                                <p:cTn id="52" presetID="10"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childTnLst>
                                </p:cTn>
                              </p:par>
                            </p:childTnLst>
                          </p:cTn>
                        </p:par>
                        <p:par>
                          <p:cTn id="58" fill="hold">
                            <p:stCondLst>
                              <p:cond delay="52000"/>
                            </p:stCondLst>
                            <p:childTnLst>
                              <p:par>
                                <p:cTn id="59" presetID="63" presetClass="path" presetSubtype="0" accel="50000" decel="50000" fill="hold" nodeType="afterEffect">
                                  <p:stCondLst>
                                    <p:cond delay="4000"/>
                                  </p:stCondLst>
                                  <p:childTnLst>
                                    <p:animMotion origin="layout" path="M 0.39076 0.00047 L 0.5987 0.00047 " pathEditMode="relative" rAng="0" ptsTypes="AA">
                                      <p:cBhvr>
                                        <p:cTn id="60" dur="2000" fill="hold"/>
                                        <p:tgtEl>
                                          <p:spTgt spid="5"/>
                                        </p:tgtEl>
                                        <p:attrNameLst>
                                          <p:attrName>ppt_x</p:attrName>
                                          <p:attrName>ppt_y</p:attrName>
                                        </p:attrNameLst>
                                      </p:cBhvr>
                                      <p:rCtr x="10391" y="0"/>
                                    </p:animMotion>
                                  </p:childTnLst>
                                </p:cTn>
                              </p:par>
                            </p:childTnLst>
                          </p:cTn>
                        </p:par>
                        <p:par>
                          <p:cTn id="61" fill="hold">
                            <p:stCondLst>
                              <p:cond delay="58000"/>
                            </p:stCondLst>
                            <p:childTnLst>
                              <p:par>
                                <p:cTn id="62" presetID="10"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3"/>
                </p:tgtEl>
              </p:cMediaNode>
            </p:audio>
          </p:childTnLst>
        </p:cTn>
      </p:par>
    </p:tnLst>
    <p:bldLst>
      <p:bldP spid="80" grpId="0" animBg="1"/>
      <p:bldP spid="43" grpId="0" animBg="1"/>
      <p:bldP spid="46" grpId="0" animBg="1"/>
      <p:bldP spid="37" grpId="0" animBg="1"/>
      <p:bldP spid="44" grpId="0"/>
      <p:bldP spid="45" grpId="0"/>
      <p:bldP spid="47" grpId="0"/>
      <p:bldP spid="48"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 action="ppaction://noaction" highlightClick="1"/>
            <a:extLst>
              <a:ext uri="{FF2B5EF4-FFF2-40B4-BE49-F238E27FC236}">
                <a16:creationId xmlns:a16="http://schemas.microsoft.com/office/drawing/2014/main" id="{D9A61B1A-B57C-4D1B-AFCF-56C5BF1A7D11}"/>
              </a:ext>
            </a:extLst>
          </p:cNvPr>
          <p:cNvSpPr/>
          <p:nvPr/>
        </p:nvSpPr>
        <p:spPr>
          <a:xfrm>
            <a:off x="2402400" y="224635"/>
            <a:ext cx="7387200" cy="720000"/>
          </a:xfrm>
          <a:prstGeom prst="roundRect">
            <a:avLst>
              <a:gd name="adj" fmla="val 24600"/>
            </a:avLst>
          </a:prstGeom>
          <a:solidFill>
            <a:srgbClr val="13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6E8D68B-8373-404D-9F31-E334DD8EB755}"/>
              </a:ext>
            </a:extLst>
          </p:cNvPr>
          <p:cNvSpPr txBox="1">
            <a:spLocks/>
          </p:cNvSpPr>
          <p:nvPr/>
        </p:nvSpPr>
        <p:spPr>
          <a:xfrm>
            <a:off x="2402077" y="227271"/>
            <a:ext cx="7353758" cy="723271"/>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5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dirty="0">
                <a:ln>
                  <a:noFill/>
                </a:ln>
                <a:solidFill>
                  <a:prstClr val="white"/>
                </a:solidFill>
                <a:effectLst/>
                <a:uLnTx/>
                <a:uFillTx/>
                <a:latin typeface="Calibri"/>
                <a:ea typeface="+mj-ea"/>
                <a:cs typeface="+mj-cs"/>
              </a:rPr>
              <a:t>Changes to how RSSB manages standards – A New Standards Committee </a:t>
            </a:r>
          </a:p>
        </p:txBody>
      </p:sp>
      <p:grpSp>
        <p:nvGrpSpPr>
          <p:cNvPr id="10" name="Group 9">
            <a:extLst>
              <a:ext uri="{FF2B5EF4-FFF2-40B4-BE49-F238E27FC236}">
                <a16:creationId xmlns:a16="http://schemas.microsoft.com/office/drawing/2014/main" id="{08DC0F68-9DFA-40A1-80DD-17FDA60BF751}"/>
              </a:ext>
            </a:extLst>
          </p:cNvPr>
          <p:cNvGrpSpPr/>
          <p:nvPr/>
        </p:nvGrpSpPr>
        <p:grpSpPr>
          <a:xfrm>
            <a:off x="2193814" y="2158907"/>
            <a:ext cx="7804371" cy="949569"/>
            <a:chOff x="2193814" y="2706231"/>
            <a:chExt cx="7804371" cy="949569"/>
          </a:xfrm>
        </p:grpSpPr>
        <p:sp>
          <p:nvSpPr>
            <p:cNvPr id="2" name="Right Brace 1">
              <a:extLst>
                <a:ext uri="{FF2B5EF4-FFF2-40B4-BE49-F238E27FC236}">
                  <a16:creationId xmlns:a16="http://schemas.microsoft.com/office/drawing/2014/main" id="{75AFF514-5082-428F-9523-983205CEA5EE}"/>
                </a:ext>
              </a:extLst>
            </p:cNvPr>
            <p:cNvSpPr/>
            <p:nvPr/>
          </p:nvSpPr>
          <p:spPr>
            <a:xfrm rot="16200000">
              <a:off x="5621215" y="-721170"/>
              <a:ext cx="949569" cy="7804371"/>
            </a:xfrm>
            <a:prstGeom prst="rightBrace">
              <a:avLst>
                <a:gd name="adj1" fmla="val 0"/>
                <a:gd name="adj2" fmla="val 50000"/>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8A0CA77-7AEA-4EE9-8851-719B963F37DB}"/>
                </a:ext>
              </a:extLst>
            </p:cNvPr>
            <p:cNvCxnSpPr>
              <a:cxnSpLocks/>
            </p:cNvCxnSpPr>
            <p:nvPr/>
          </p:nvCxnSpPr>
          <p:spPr>
            <a:xfrm>
              <a:off x="6097599" y="3110677"/>
              <a:ext cx="0" cy="545123"/>
            </a:xfrm>
            <a:prstGeom prst="line">
              <a:avLst/>
            </a:prstGeom>
            <a:ln w="38100" cap="rnd">
              <a:solidFill>
                <a:schemeClr val="tx1"/>
              </a:solidFill>
              <a:round/>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C6089DA-3D8C-4EAF-A939-F0F3F6E06714}"/>
              </a:ext>
            </a:extLst>
          </p:cNvPr>
          <p:cNvGrpSpPr/>
          <p:nvPr/>
        </p:nvGrpSpPr>
        <p:grpSpPr>
          <a:xfrm>
            <a:off x="1653814" y="2948920"/>
            <a:ext cx="1080000" cy="1080000"/>
            <a:chOff x="1509814" y="3291151"/>
            <a:chExt cx="1368000" cy="1368000"/>
          </a:xfrm>
          <a:solidFill>
            <a:schemeClr val="bg1"/>
          </a:solidFill>
        </p:grpSpPr>
        <p:sp>
          <p:nvSpPr>
            <p:cNvPr id="50" name="Oval 49">
              <a:extLst>
                <a:ext uri="{FF2B5EF4-FFF2-40B4-BE49-F238E27FC236}">
                  <a16:creationId xmlns:a16="http://schemas.microsoft.com/office/drawing/2014/main" id="{5A4D4CEB-9658-452E-A8E2-03036EB5BC71}"/>
                </a:ext>
              </a:extLst>
            </p:cNvPr>
            <p:cNvSpPr/>
            <p:nvPr/>
          </p:nvSpPr>
          <p:spPr>
            <a:xfrm>
              <a:off x="1509814" y="3291151"/>
              <a:ext cx="1368000" cy="1368000"/>
            </a:xfrm>
            <a:prstGeom prst="ellipse">
              <a:avLst/>
            </a:prstGeom>
            <a:grp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5D4996D-2BCA-43F7-AF63-88D96F5C7A15}"/>
                </a:ext>
              </a:extLst>
            </p:cNvPr>
            <p:cNvSpPr txBox="1"/>
            <p:nvPr/>
          </p:nvSpPr>
          <p:spPr>
            <a:xfrm>
              <a:off x="1549257" y="3682764"/>
              <a:ext cx="1289115"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E658D"/>
                  </a:solidFill>
                  <a:effectLst/>
                  <a:uLnTx/>
                  <a:uFillTx/>
                  <a:latin typeface="Calibri" panose="020F0502020204030204"/>
                  <a:ea typeface="+mn-ea"/>
                  <a:cs typeface="+mn-cs"/>
                </a:rPr>
                <a:t>NTSNs</a:t>
              </a:r>
            </a:p>
          </p:txBody>
        </p:sp>
      </p:grpSp>
      <p:grpSp>
        <p:nvGrpSpPr>
          <p:cNvPr id="26" name="Group 25">
            <a:extLst>
              <a:ext uri="{FF2B5EF4-FFF2-40B4-BE49-F238E27FC236}">
                <a16:creationId xmlns:a16="http://schemas.microsoft.com/office/drawing/2014/main" id="{768BBADD-6BD4-4800-85DA-D853DF073312}"/>
              </a:ext>
            </a:extLst>
          </p:cNvPr>
          <p:cNvGrpSpPr/>
          <p:nvPr/>
        </p:nvGrpSpPr>
        <p:grpSpPr>
          <a:xfrm>
            <a:off x="11290478" y="5979459"/>
            <a:ext cx="718645" cy="721378"/>
            <a:chOff x="1299585" y="280862"/>
            <a:chExt cx="720000" cy="720000"/>
          </a:xfrm>
          <a:effectLst>
            <a:glow rad="38100">
              <a:schemeClr val="bg1"/>
            </a:glow>
          </a:effectLst>
        </p:grpSpPr>
        <p:sp>
          <p:nvSpPr>
            <p:cNvPr id="27" name="Rectangle: Rounded Corners 26">
              <a:extLst>
                <a:ext uri="{FF2B5EF4-FFF2-40B4-BE49-F238E27FC236}">
                  <a16:creationId xmlns:a16="http://schemas.microsoft.com/office/drawing/2014/main" id="{E2BFDBE6-F7D9-4BA7-B80E-3AA639A3F718}"/>
                </a:ext>
              </a:extLst>
            </p:cNvPr>
            <p:cNvSpPr/>
            <p:nvPr/>
          </p:nvSpPr>
          <p:spPr>
            <a:xfrm>
              <a:off x="1299585" y="280862"/>
              <a:ext cx="720000" cy="720000"/>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picture containing outdoor object&#10;&#10;Description automatically generated">
              <a:extLst>
                <a:ext uri="{FF2B5EF4-FFF2-40B4-BE49-F238E27FC236}">
                  <a16:creationId xmlns:a16="http://schemas.microsoft.com/office/drawing/2014/main" id="{8F61E7D2-9F01-4CB9-948B-D4EACBF59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994" y="368715"/>
              <a:ext cx="543185" cy="544293"/>
            </a:xfrm>
            <a:prstGeom prst="rect">
              <a:avLst/>
            </a:prstGeom>
          </p:spPr>
        </p:pic>
      </p:grpSp>
      <p:grpSp>
        <p:nvGrpSpPr>
          <p:cNvPr id="34" name="Group 33">
            <a:extLst>
              <a:ext uri="{FF2B5EF4-FFF2-40B4-BE49-F238E27FC236}">
                <a16:creationId xmlns:a16="http://schemas.microsoft.com/office/drawing/2014/main" id="{691834EC-21FC-4A39-992F-BCC69F1516EF}"/>
              </a:ext>
            </a:extLst>
          </p:cNvPr>
          <p:cNvGrpSpPr/>
          <p:nvPr/>
        </p:nvGrpSpPr>
        <p:grpSpPr>
          <a:xfrm>
            <a:off x="5556000" y="2948920"/>
            <a:ext cx="1080000" cy="1080000"/>
            <a:chOff x="5412000" y="3496244"/>
            <a:chExt cx="1368000" cy="1368000"/>
          </a:xfrm>
        </p:grpSpPr>
        <p:sp>
          <p:nvSpPr>
            <p:cNvPr id="35" name="Oval 34">
              <a:extLst>
                <a:ext uri="{FF2B5EF4-FFF2-40B4-BE49-F238E27FC236}">
                  <a16:creationId xmlns:a16="http://schemas.microsoft.com/office/drawing/2014/main" id="{942107A7-4673-4571-9A79-F8D7CC4ACD46}"/>
                </a:ext>
              </a:extLst>
            </p:cNvPr>
            <p:cNvSpPr/>
            <p:nvPr/>
          </p:nvSpPr>
          <p:spPr>
            <a:xfrm>
              <a:off x="5412000"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Graphic 35" descr="Cloud Computing outline">
              <a:extLst>
                <a:ext uri="{FF2B5EF4-FFF2-40B4-BE49-F238E27FC236}">
                  <a16:creationId xmlns:a16="http://schemas.microsoft.com/office/drawing/2014/main" id="{3C33A9CE-6F7E-42AE-99C7-6F3CBAF691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33922" y="3618166"/>
              <a:ext cx="1124157" cy="1124157"/>
            </a:xfrm>
            <a:prstGeom prst="rect">
              <a:avLst/>
            </a:prstGeom>
          </p:spPr>
        </p:pic>
      </p:grpSp>
      <p:grpSp>
        <p:nvGrpSpPr>
          <p:cNvPr id="37" name="Group 36">
            <a:extLst>
              <a:ext uri="{FF2B5EF4-FFF2-40B4-BE49-F238E27FC236}">
                <a16:creationId xmlns:a16="http://schemas.microsoft.com/office/drawing/2014/main" id="{0D5E529E-F65B-4299-8F01-06D6256AC456}"/>
              </a:ext>
            </a:extLst>
          </p:cNvPr>
          <p:cNvGrpSpPr/>
          <p:nvPr/>
        </p:nvGrpSpPr>
        <p:grpSpPr>
          <a:xfrm>
            <a:off x="5556000" y="1232403"/>
            <a:ext cx="1080000" cy="1080000"/>
            <a:chOff x="6475631" y="5413269"/>
            <a:chExt cx="1368000" cy="1368000"/>
          </a:xfrm>
        </p:grpSpPr>
        <p:sp>
          <p:nvSpPr>
            <p:cNvPr id="38" name="Oval 37">
              <a:extLst>
                <a:ext uri="{FF2B5EF4-FFF2-40B4-BE49-F238E27FC236}">
                  <a16:creationId xmlns:a16="http://schemas.microsoft.com/office/drawing/2014/main" id="{5ECE0E93-E23C-428A-8A67-7420E0B34F88}"/>
                </a:ext>
              </a:extLst>
            </p:cNvPr>
            <p:cNvSpPr/>
            <p:nvPr/>
          </p:nvSpPr>
          <p:spPr>
            <a:xfrm>
              <a:off x="6475631" y="5413269"/>
              <a:ext cx="1368000" cy="1368000"/>
            </a:xfrm>
            <a:prstGeom prst="ellipse">
              <a:avLst/>
            </a:prstGeom>
            <a:solidFill>
              <a:srgbClr val="5E65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Graphic 38" descr="Connections outline">
              <a:extLst>
                <a:ext uri="{FF2B5EF4-FFF2-40B4-BE49-F238E27FC236}">
                  <a16:creationId xmlns:a16="http://schemas.microsoft.com/office/drawing/2014/main" id="{CCBEED7A-BD93-4530-8E27-DE3491975B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02431" y="5640069"/>
              <a:ext cx="914400" cy="914400"/>
            </a:xfrm>
            <a:prstGeom prst="rect">
              <a:avLst/>
            </a:prstGeom>
          </p:spPr>
        </p:pic>
      </p:grpSp>
      <p:sp>
        <p:nvSpPr>
          <p:cNvPr id="40" name="Rectangle 39">
            <a:extLst>
              <a:ext uri="{FF2B5EF4-FFF2-40B4-BE49-F238E27FC236}">
                <a16:creationId xmlns:a16="http://schemas.microsoft.com/office/drawing/2014/main" id="{4E850723-91CB-4EF3-86F2-B3538B9C6B9C}"/>
              </a:ext>
            </a:extLst>
          </p:cNvPr>
          <p:cNvSpPr/>
          <p:nvPr/>
        </p:nvSpPr>
        <p:spPr>
          <a:xfrm>
            <a:off x="6636000" y="1469021"/>
            <a:ext cx="2205209" cy="677108"/>
          </a:xfrm>
          <a:prstGeom prst="rect">
            <a:avLst/>
          </a:prstGeom>
        </p:spPr>
        <p:txBody>
          <a:bodyPr wrap="square">
            <a:spAutoFit/>
          </a:bodyPr>
          <a:lstStyle/>
          <a:p>
            <a:pPr marL="0" marR="0" lvl="0" indent="0" algn="l" defTabSz="1219170" rtl="0" eaLnBrk="1" fontAlgn="auto" latinLnBrk="0" hangingPunct="1">
              <a:lnSpc>
                <a:spcPct val="95000"/>
              </a:lnSpc>
              <a:spcBef>
                <a:spcPts val="400"/>
              </a:spcBef>
              <a:spcAft>
                <a:spcPts val="4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Systems and Telematics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C9F202E7-C91D-4BFA-895C-BDDFF056066F}"/>
              </a:ext>
            </a:extLst>
          </p:cNvPr>
          <p:cNvGrpSpPr/>
          <p:nvPr/>
        </p:nvGrpSpPr>
        <p:grpSpPr>
          <a:xfrm>
            <a:off x="9458185" y="2977972"/>
            <a:ext cx="1080000" cy="1110144"/>
            <a:chOff x="9314186" y="3496244"/>
            <a:chExt cx="1368000" cy="1406183"/>
          </a:xfrm>
        </p:grpSpPr>
        <p:sp>
          <p:nvSpPr>
            <p:cNvPr id="30" name="Oval 29">
              <a:extLst>
                <a:ext uri="{FF2B5EF4-FFF2-40B4-BE49-F238E27FC236}">
                  <a16:creationId xmlns:a16="http://schemas.microsoft.com/office/drawing/2014/main" id="{91A8962B-EC17-4E04-AFC7-8DF33AEA38A9}"/>
                </a:ext>
              </a:extLst>
            </p:cNvPr>
            <p:cNvSpPr/>
            <p:nvPr/>
          </p:nvSpPr>
          <p:spPr>
            <a:xfrm>
              <a:off x="9314186" y="3496244"/>
              <a:ext cx="1368000" cy="1368000"/>
            </a:xfrm>
            <a:prstGeom prst="ellipse">
              <a:avLst/>
            </a:prstGeom>
            <a:solidFill>
              <a:schemeClr val="bg1"/>
            </a:solidFill>
            <a:ln w="38100">
              <a:solidFill>
                <a:srgbClr val="5E658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1" name="Graphic 30" descr="Gantt Chart outline">
              <a:extLst>
                <a:ext uri="{FF2B5EF4-FFF2-40B4-BE49-F238E27FC236}">
                  <a16:creationId xmlns:a16="http://schemas.microsoft.com/office/drawing/2014/main" id="{93BA6C1C-5C4B-479B-A578-0C955BAEB7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503668" y="3913393"/>
              <a:ext cx="989034" cy="989034"/>
            </a:xfrm>
            <a:prstGeom prst="rect">
              <a:avLst/>
            </a:prstGeom>
          </p:spPr>
        </p:pic>
        <p:sp>
          <p:nvSpPr>
            <p:cNvPr id="32" name="TextBox 31">
              <a:extLst>
                <a:ext uri="{FF2B5EF4-FFF2-40B4-BE49-F238E27FC236}">
                  <a16:creationId xmlns:a16="http://schemas.microsoft.com/office/drawing/2014/main" id="{5A7D252B-136E-4387-97A7-7340D8B52257}"/>
                </a:ext>
              </a:extLst>
            </p:cNvPr>
            <p:cNvSpPr txBox="1"/>
            <p:nvPr/>
          </p:nvSpPr>
          <p:spPr>
            <a:xfrm>
              <a:off x="9353630" y="3611965"/>
              <a:ext cx="1289115" cy="467821"/>
            </a:xfrm>
            <a:prstGeom prst="rect">
              <a:avLst/>
            </a:prstGeom>
            <a:noFill/>
          </p:spPr>
          <p:txBody>
            <a:bodyPr wrap="square">
              <a:spAutoFit/>
            </a:bodyPr>
            <a:lstStyle/>
            <a:p>
              <a:pPr algn="ctr"/>
              <a:r>
                <a:rPr lang="en-GB" b="1" dirty="0">
                  <a:solidFill>
                    <a:srgbClr val="5E658D"/>
                  </a:solidFill>
                </a:rPr>
                <a:t>Planning</a:t>
              </a:r>
            </a:p>
          </p:txBody>
        </p:sp>
      </p:grpSp>
    </p:spTree>
    <p:extLst>
      <p:ext uri="{BB962C8B-B14F-4D97-AF65-F5344CB8AC3E}">
        <p14:creationId xmlns:p14="http://schemas.microsoft.com/office/powerpoint/2010/main" val="3099791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theme/theme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0">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RSSB">
      <a:dk1>
        <a:sysClr val="windowText" lastClr="000000"/>
      </a:dk1>
      <a:lt1>
        <a:sysClr val="window" lastClr="FFFFFF"/>
      </a:lt1>
      <a:dk2>
        <a:srgbClr val="7FC31C"/>
      </a:dk2>
      <a:lt2>
        <a:srgbClr val="00879B"/>
      </a:lt2>
      <a:accent1>
        <a:srgbClr val="005EB8"/>
      </a:accent1>
      <a:accent2>
        <a:srgbClr val="141B4D"/>
      </a:accent2>
      <a:accent3>
        <a:srgbClr val="FF7500"/>
      </a:accent3>
      <a:accent4>
        <a:srgbClr val="5F259F"/>
      </a:accent4>
      <a:accent5>
        <a:srgbClr val="FFD100"/>
      </a:accent5>
      <a:accent6>
        <a:srgbClr val="EF3B24"/>
      </a:accent6>
      <a:hlink>
        <a:srgbClr val="00A5E1"/>
      </a:hlink>
      <a:folHlink>
        <a:srgbClr val="00B140"/>
      </a:folHlink>
    </a:clrScheme>
    <a:fontScheme name="RSSB">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SSB 2015 blank template.potx" id="{6758B034-5FCC-4A41-BEE9-6A79EC3BFCC4}" vid="{0F445788-28B8-4DBA-AED8-407BD2E1222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10243</TotalTime>
  <Words>3888</Words>
  <Application>Microsoft Office PowerPoint</Application>
  <PresentationFormat>Widescreen</PresentationFormat>
  <Paragraphs>342</Paragraphs>
  <Slides>29</Slides>
  <Notes>29</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Arial Black</vt:lpstr>
      <vt:lpstr>Calibri</vt:lpstr>
      <vt:lpstr>Calibri Light</vt:lpstr>
      <vt:lpstr>Wingdings</vt:lpstr>
      <vt:lpstr>9_Office Theme</vt:lpstr>
      <vt:lpstr>5_Office Theme</vt:lpstr>
      <vt:lpstr>Changes to Standards –  March 2022 interactive briefing slide deck Please view in slideshow mode for the links and audio to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 Murphy</dc:creator>
  <cp:lastModifiedBy>Taela Walters</cp:lastModifiedBy>
  <cp:revision>14</cp:revision>
  <dcterms:created xsi:type="dcterms:W3CDTF">2021-09-02T09:08:56Z</dcterms:created>
  <dcterms:modified xsi:type="dcterms:W3CDTF">2022-03-09T14:34:42Z</dcterms:modified>
</cp:coreProperties>
</file>