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61" r:id="rId3"/>
    <p:sldId id="293" r:id="rId4"/>
    <p:sldId id="294" r:id="rId5"/>
    <p:sldId id="295" r:id="rId6"/>
    <p:sldId id="297" r:id="rId7"/>
    <p:sldId id="298" r:id="rId8"/>
    <p:sldId id="299" r:id="rId9"/>
    <p:sldId id="300" r:id="rId10"/>
    <p:sldId id="301" r:id="rId11"/>
    <p:sldId id="302" r:id="rId12"/>
    <p:sldId id="296" r:id="rId13"/>
    <p:sldId id="303" r:id="rId14"/>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44"/>
    <a:srgbClr val="00B140"/>
    <a:srgbClr val="00968E"/>
    <a:srgbClr val="006272"/>
    <a:srgbClr val="00A5E1"/>
    <a:srgbClr val="141B4D"/>
    <a:srgbClr val="EF3B24"/>
    <a:srgbClr val="FF7500"/>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27FCAC-AB8A-4B9D-9E79-E9041219C7B3}" v="58" dt="2020-09-01T16:22:29.2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333" autoAdjust="0"/>
    <p:restoredTop sz="94660"/>
  </p:normalViewPr>
  <p:slideViewPr>
    <p:cSldViewPr snapToGrid="0" showGuides="1">
      <p:cViewPr varScale="1">
        <p:scale>
          <a:sx n="114" d="100"/>
          <a:sy n="114" d="100"/>
        </p:scale>
        <p:origin x="112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47" d="100"/>
          <a:sy n="47" d="100"/>
        </p:scale>
        <p:origin x="14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4EB462-98FC-4072-8633-C50B2CCEC85C}" type="datetimeFigureOut">
              <a:rPr lang="en-GB" smtClean="0"/>
              <a:t>04/09/2020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9C4B86-80E6-4D44-A160-807F12D0930A}" type="slidenum">
              <a:rPr lang="en-GB" smtClean="0"/>
              <a:t>‹#›</a:t>
            </a:fld>
            <a:endParaRPr lang="en-GB"/>
          </a:p>
        </p:txBody>
      </p:sp>
    </p:spTree>
    <p:extLst>
      <p:ext uri="{BB962C8B-B14F-4D97-AF65-F5344CB8AC3E}">
        <p14:creationId xmlns:p14="http://schemas.microsoft.com/office/powerpoint/2010/main" val="2362916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C22AFE-A276-42FB-A93A-B0F7F521EF17}" type="datetimeFigureOut">
              <a:rPr lang="en-GB" smtClean="0"/>
              <a:t>04/09/2020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689CC-6958-4F62-A2B0-6289660D9B22}" type="slidenum">
              <a:rPr lang="en-GB" smtClean="0"/>
              <a:t>‹#›</a:t>
            </a:fld>
            <a:endParaRPr lang="en-GB"/>
          </a:p>
        </p:txBody>
      </p:sp>
    </p:spTree>
    <p:extLst>
      <p:ext uri="{BB962C8B-B14F-4D97-AF65-F5344CB8AC3E}">
        <p14:creationId xmlns:p14="http://schemas.microsoft.com/office/powerpoint/2010/main" val="722268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5F689CC-6958-4F62-A2B0-6289660D9B22}" type="slidenum">
              <a:rPr lang="en-GB" smtClean="0"/>
              <a:t>1</a:t>
            </a:fld>
            <a:endParaRPr lang="en-GB"/>
          </a:p>
        </p:txBody>
      </p:sp>
    </p:spTree>
    <p:extLst>
      <p:ext uri="{BB962C8B-B14F-4D97-AF65-F5344CB8AC3E}">
        <p14:creationId xmlns:p14="http://schemas.microsoft.com/office/powerpoint/2010/main" val="660789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updated the requirements for managing defective on-train equipment so that they permit a more proportionate approach to improve the performance when trains are defective.  By </a:t>
            </a:r>
            <a:r>
              <a:rPr lang="en-GB" dirty="0" err="1"/>
              <a:t>consideringed</a:t>
            </a:r>
            <a:r>
              <a:rPr lang="en-GB" dirty="0"/>
              <a:t> whole system risk certain requirements concerning when passengers are detrained , introduces additional controls for duration and speed for defective passenger trains to continue to manage risk, but these are more proportionate and should improve the performance of defective trains have been relaxed, but additional controls on speed and duration have been introduced as a more effective means of managing risk.  Read the update.</a:t>
            </a:r>
          </a:p>
        </p:txBody>
      </p:sp>
      <p:sp>
        <p:nvSpPr>
          <p:cNvPr id="4" name="Slide Number Placeholder 3"/>
          <p:cNvSpPr>
            <a:spLocks noGrp="1"/>
          </p:cNvSpPr>
          <p:nvPr>
            <p:ph type="sldNum" sz="quarter" idx="10"/>
          </p:nvPr>
        </p:nvSpPr>
        <p:spPr/>
        <p:txBody>
          <a:bodyPr/>
          <a:lstStyle/>
          <a:p>
            <a:fld id="{55F689CC-6958-4F62-A2B0-6289660D9B22}" type="slidenum">
              <a:rPr lang="en-GB" smtClean="0"/>
              <a:t>2</a:t>
            </a:fld>
            <a:endParaRPr lang="en-GB"/>
          </a:p>
        </p:txBody>
      </p:sp>
    </p:spTree>
    <p:extLst>
      <p:ext uri="{BB962C8B-B14F-4D97-AF65-F5344CB8AC3E}">
        <p14:creationId xmlns:p14="http://schemas.microsoft.com/office/powerpoint/2010/main" val="1926420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_no photos">
    <p:spTree>
      <p:nvGrpSpPr>
        <p:cNvPr id="1" name=""/>
        <p:cNvGrpSpPr/>
        <p:nvPr/>
      </p:nvGrpSpPr>
      <p:grpSpPr>
        <a:xfrm>
          <a:off x="0" y="0"/>
          <a:ext cx="0" cy="0"/>
          <a:chOff x="0" y="0"/>
          <a:chExt cx="0" cy="0"/>
        </a:xfrm>
      </p:grpSpPr>
      <p:sp>
        <p:nvSpPr>
          <p:cNvPr id="9" name="Rectangle 8"/>
          <p:cNvSpPr/>
          <p:nvPr userDrawn="1"/>
        </p:nvSpPr>
        <p:spPr>
          <a:xfrm>
            <a:off x="4590000" y="4608000"/>
            <a:ext cx="2250000" cy="2250000"/>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6894000" y="4608000"/>
            <a:ext cx="2250000" cy="2250000"/>
          </a:xfrm>
          <a:prstGeom prst="rect">
            <a:avLst/>
          </a:prstGeom>
          <a:solidFill>
            <a:srgbClr val="005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6894000" y="2305226"/>
            <a:ext cx="2250000" cy="2250000"/>
          </a:xfrm>
          <a:prstGeom prst="rect">
            <a:avLst/>
          </a:prstGeom>
          <a:solidFill>
            <a:srgbClr val="009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2305226"/>
            <a:ext cx="6840000" cy="2250000"/>
          </a:xfrm>
          <a:prstGeom prst="rect">
            <a:avLst/>
          </a:prstGeom>
          <a:solidFill>
            <a:srgbClr val="00A5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0"/>
            <a:ext cx="2250000" cy="225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30000" y="2700000"/>
            <a:ext cx="6062348" cy="1384995"/>
          </a:xfrm>
        </p:spPr>
        <p:txBody>
          <a:bodyPr anchor="ctr" anchorCtr="0">
            <a:noAutofit/>
          </a:bodyPr>
          <a:lstStyle>
            <a:lvl1pPr algn="l">
              <a:defRPr sz="45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630000" y="4610452"/>
            <a:ext cx="3600000" cy="555548"/>
          </a:xfrm>
        </p:spPr>
        <p:txBody>
          <a:bodyPr anchor="b" anchorCtr="0">
            <a:noAutofit/>
          </a:bodyPr>
          <a:lstStyle>
            <a:lvl1pPr marL="0" indent="0" algn="l">
              <a:buNone/>
              <a:defRPr sz="175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Date Placeholder 3"/>
          <p:cNvSpPr>
            <a:spLocks noGrp="1"/>
          </p:cNvSpPr>
          <p:nvPr>
            <p:ph type="dt" sz="half" idx="10"/>
          </p:nvPr>
        </p:nvSpPr>
        <p:spPr>
          <a:xfrm>
            <a:off x="628650" y="5125252"/>
            <a:ext cx="3601350" cy="281635"/>
          </a:xfrm>
          <a:prstGeom prst="rect">
            <a:avLst/>
          </a:prstGeom>
        </p:spPr>
        <p:txBody>
          <a:bodyPr lIns="0" tIns="0" rIns="0" bIns="0">
            <a:noAutofit/>
          </a:bodyPr>
          <a:lstStyle>
            <a:lvl1pPr>
              <a:defRPr sz="1750" b="1">
                <a:solidFill>
                  <a:schemeClr val="tx1"/>
                </a:solidFill>
              </a:defRPr>
            </a:lvl1pPr>
          </a:lstStyle>
          <a:p>
            <a:endParaRPr lang="en-GB"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00" y="630000"/>
            <a:ext cx="1257333" cy="698400"/>
          </a:xfrm>
          <a:prstGeom prst="rect">
            <a:avLst/>
          </a:prstGeom>
        </p:spPr>
      </p:pic>
    </p:spTree>
    <p:extLst>
      <p:ext uri="{BB962C8B-B14F-4D97-AF65-F5344CB8AC3E}">
        <p14:creationId xmlns:p14="http://schemas.microsoft.com/office/powerpoint/2010/main" val="1469143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ext and Table 2">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817200"/>
          </a:xfrm>
        </p:spPr>
        <p:txBody>
          <a:bodyPr>
            <a:noAutofit/>
          </a:bodyPr>
          <a:lstStyle/>
          <a:p>
            <a:r>
              <a:rPr lang="en-US"/>
              <a:t>Click to edit Master title style</a:t>
            </a:r>
            <a:endParaRPr lang="en-US" dirty="0"/>
          </a:p>
        </p:txBody>
      </p:sp>
      <p:sp>
        <p:nvSpPr>
          <p:cNvPr id="3" name="Content Placeholder 2"/>
          <p:cNvSpPr>
            <a:spLocks noGrp="1"/>
          </p:cNvSpPr>
          <p:nvPr>
            <p:ph sz="half" idx="1"/>
          </p:nvPr>
        </p:nvSpPr>
        <p:spPr>
          <a:xfrm>
            <a:off x="612000" y="1620000"/>
            <a:ext cx="2088000" cy="4351338"/>
          </a:xfrm>
        </p:spPr>
        <p:txBody>
          <a:bodyPr>
            <a:noAutofit/>
          </a:bodyPr>
          <a:lstStyle>
            <a:lvl1pPr>
              <a:defRPr sz="1600"/>
            </a:lvl1pPr>
            <a:lvl2pPr>
              <a:defRPr sz="1600"/>
            </a:lvl2pPr>
            <a:lvl3pPr>
              <a:defRPr sz="16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844000" y="1620000"/>
            <a:ext cx="5688000" cy="4351338"/>
          </a:xfrm>
        </p:spPr>
        <p:txBody>
          <a:bodyPr>
            <a:noAutofit/>
          </a:bodyPr>
          <a:lstStyle>
            <a:lvl1pPr marL="0" indent="0">
              <a:buFontTx/>
              <a:buNone/>
              <a:defRPr/>
            </a:lvl1pPr>
          </a:lstStyle>
          <a:p>
            <a:pPr lvl="0"/>
            <a:r>
              <a:rPr lang="en-US"/>
              <a:t>Edit Master text styles</a:t>
            </a:r>
          </a:p>
        </p:txBody>
      </p:sp>
      <p:sp>
        <p:nvSpPr>
          <p:cNvPr id="7" name="Slide Number Placeholder 6"/>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Tree>
    <p:extLst>
      <p:ext uri="{BB962C8B-B14F-4D97-AF65-F5344CB8AC3E}">
        <p14:creationId xmlns:p14="http://schemas.microsoft.com/office/powerpoint/2010/main" val="243484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Intro and 3 bi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Slide Number Placeholder 2"/>
          <p:cNvSpPr>
            <a:spLocks noGrp="1"/>
          </p:cNvSpPr>
          <p:nvPr>
            <p:ph type="sldNum" sz="quarter" idx="10"/>
          </p:nvPr>
        </p:nvSpPr>
        <p:spPr>
          <a:xfrm>
            <a:off x="612000" y="6336000"/>
            <a:ext cx="252000" cy="252000"/>
          </a:xfrm>
          <a:prstGeom prst="rect">
            <a:avLst/>
          </a:prstGeom>
        </p:spPr>
        <p:txBody>
          <a:bodyPr/>
          <a:lstStyle/>
          <a:p>
            <a:fld id="{C1B3EF10-4E29-4F0C-9AB6-355B3A7B01AB}" type="slidenum">
              <a:rPr lang="en-GB" smtClean="0"/>
              <a:pPr/>
              <a:t>‹#›</a:t>
            </a:fld>
            <a:endParaRPr lang="en-GB"/>
          </a:p>
        </p:txBody>
      </p:sp>
      <p:sp>
        <p:nvSpPr>
          <p:cNvPr id="4" name="Content Placeholder 2"/>
          <p:cNvSpPr>
            <a:spLocks noGrp="1"/>
          </p:cNvSpPr>
          <p:nvPr>
            <p:ph sz="half" idx="1"/>
          </p:nvPr>
        </p:nvSpPr>
        <p:spPr>
          <a:xfrm>
            <a:off x="612000" y="1620000"/>
            <a:ext cx="7920000" cy="1080000"/>
          </a:xfrm>
        </p:spPr>
        <p:txBody>
          <a:bodyPr>
            <a:noAutofit/>
          </a:bodyPr>
          <a:lstStyle>
            <a:lvl1pPr>
              <a:defRPr sz="1600"/>
            </a:lvl1pPr>
            <a:lvl2pPr>
              <a:defRPr sz="1600"/>
            </a:lvl2pPr>
          </a:lstStyle>
          <a:p>
            <a:pPr lvl="0"/>
            <a:r>
              <a:rPr lang="en-US"/>
              <a:t>Edit Master text styles</a:t>
            </a:r>
          </a:p>
          <a:p>
            <a:pPr lvl="1"/>
            <a:r>
              <a:rPr lang="en-US"/>
              <a:t>Second level</a:t>
            </a:r>
          </a:p>
        </p:txBody>
      </p:sp>
      <p:sp>
        <p:nvSpPr>
          <p:cNvPr id="5" name="Content Placeholder 3"/>
          <p:cNvSpPr>
            <a:spLocks noGrp="1"/>
          </p:cNvSpPr>
          <p:nvPr>
            <p:ph sz="half" idx="2"/>
          </p:nvPr>
        </p:nvSpPr>
        <p:spPr>
          <a:xfrm>
            <a:off x="612000" y="2835961"/>
            <a:ext cx="1080000" cy="1080000"/>
          </a:xfrm>
          <a:solidFill>
            <a:schemeClr val="bg1">
              <a:lumMod val="95000"/>
            </a:schemeClr>
          </a:solidFill>
        </p:spPr>
        <p:txBody>
          <a:bodyPr>
            <a:noAutofit/>
          </a:bodyPr>
          <a:lstStyle>
            <a:lvl1pPr marL="0" indent="0">
              <a:buFontTx/>
              <a:buNone/>
              <a:defRPr sz="1400"/>
            </a:lvl1pPr>
          </a:lstStyle>
          <a:p>
            <a:pPr lvl="0"/>
            <a:r>
              <a:rPr lang="en-US"/>
              <a:t>Edit Master text styles</a:t>
            </a:r>
          </a:p>
        </p:txBody>
      </p:sp>
      <p:sp>
        <p:nvSpPr>
          <p:cNvPr id="8" name="Content Placeholder 3"/>
          <p:cNvSpPr>
            <a:spLocks noGrp="1"/>
          </p:cNvSpPr>
          <p:nvPr>
            <p:ph sz="half" idx="11"/>
          </p:nvPr>
        </p:nvSpPr>
        <p:spPr>
          <a:xfrm>
            <a:off x="3320324" y="2835961"/>
            <a:ext cx="1080000" cy="1080000"/>
          </a:xfrm>
          <a:solidFill>
            <a:schemeClr val="bg1">
              <a:lumMod val="95000"/>
            </a:schemeClr>
          </a:solidFill>
        </p:spPr>
        <p:txBody>
          <a:bodyPr>
            <a:noAutofit/>
          </a:bodyPr>
          <a:lstStyle>
            <a:lvl1pPr marL="0" indent="0">
              <a:buFontTx/>
              <a:buNone/>
              <a:defRPr sz="1400"/>
            </a:lvl1pPr>
          </a:lstStyle>
          <a:p>
            <a:pPr lvl="0"/>
            <a:r>
              <a:rPr lang="en-US"/>
              <a:t>Edit Master text styles</a:t>
            </a:r>
          </a:p>
        </p:txBody>
      </p:sp>
      <p:sp>
        <p:nvSpPr>
          <p:cNvPr id="9" name="Content Placeholder 3"/>
          <p:cNvSpPr>
            <a:spLocks noGrp="1"/>
          </p:cNvSpPr>
          <p:nvPr>
            <p:ph sz="half" idx="12"/>
          </p:nvPr>
        </p:nvSpPr>
        <p:spPr>
          <a:xfrm>
            <a:off x="6012000" y="2835961"/>
            <a:ext cx="1080000" cy="1080000"/>
          </a:xfrm>
          <a:solidFill>
            <a:schemeClr val="bg1">
              <a:lumMod val="95000"/>
            </a:schemeClr>
          </a:solidFill>
        </p:spPr>
        <p:txBody>
          <a:bodyPr>
            <a:noAutofit/>
          </a:bodyPr>
          <a:lstStyle>
            <a:lvl1pPr marL="0" indent="0">
              <a:buFontTx/>
              <a:buNone/>
              <a:defRPr sz="1400"/>
            </a:lvl1pPr>
          </a:lstStyle>
          <a:p>
            <a:pPr lvl="0"/>
            <a:r>
              <a:rPr lang="en-US"/>
              <a:t>Edit Master text styles</a:t>
            </a:r>
          </a:p>
        </p:txBody>
      </p:sp>
      <p:sp>
        <p:nvSpPr>
          <p:cNvPr id="11" name="Text Placeholder 10"/>
          <p:cNvSpPr>
            <a:spLocks noGrp="1"/>
          </p:cNvSpPr>
          <p:nvPr>
            <p:ph type="body" sz="quarter" idx="13"/>
          </p:nvPr>
        </p:nvSpPr>
        <p:spPr>
          <a:xfrm>
            <a:off x="612000" y="4002985"/>
            <a:ext cx="2520000" cy="1980000"/>
          </a:xfrm>
        </p:spPr>
        <p:txBody>
          <a:bodyPr/>
          <a:lstStyle>
            <a:lvl1pP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Text Placeholder 10"/>
          <p:cNvSpPr>
            <a:spLocks noGrp="1"/>
          </p:cNvSpPr>
          <p:nvPr>
            <p:ph type="body" sz="quarter" idx="14"/>
          </p:nvPr>
        </p:nvSpPr>
        <p:spPr>
          <a:xfrm>
            <a:off x="3320324" y="4002985"/>
            <a:ext cx="2520000" cy="1980000"/>
          </a:xfrm>
        </p:spPr>
        <p:txBody>
          <a:bodyPr/>
          <a:lstStyle>
            <a:lvl1pP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10"/>
          <p:cNvSpPr>
            <a:spLocks noGrp="1"/>
          </p:cNvSpPr>
          <p:nvPr>
            <p:ph type="body" sz="quarter" idx="15"/>
          </p:nvPr>
        </p:nvSpPr>
        <p:spPr>
          <a:xfrm>
            <a:off x="6012000" y="4002985"/>
            <a:ext cx="2520000" cy="1980000"/>
          </a:xfrm>
        </p:spPr>
        <p:txBody>
          <a:bodyPr/>
          <a:lstStyle>
            <a:lvl1pP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15"/>
          <p:cNvSpPr>
            <a:spLocks noGrp="1"/>
          </p:cNvSpPr>
          <p:nvPr>
            <p:ph type="body" sz="quarter" idx="16"/>
          </p:nvPr>
        </p:nvSpPr>
        <p:spPr>
          <a:xfrm>
            <a:off x="1785039" y="3405810"/>
            <a:ext cx="1363610" cy="510554"/>
          </a:xfrm>
        </p:spPr>
        <p:txBody>
          <a:bodyPr anchor="b" anchorCtr="0"/>
          <a:lstStyle>
            <a:lvl1pPr marL="0" indent="0">
              <a:buFontTx/>
              <a:buNone/>
              <a:defRPr sz="14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
        <p:nvSpPr>
          <p:cNvPr id="17" name="Text Placeholder 15"/>
          <p:cNvSpPr>
            <a:spLocks noGrp="1"/>
          </p:cNvSpPr>
          <p:nvPr>
            <p:ph type="body" sz="quarter" idx="17"/>
          </p:nvPr>
        </p:nvSpPr>
        <p:spPr>
          <a:xfrm>
            <a:off x="4476714" y="3405810"/>
            <a:ext cx="1363610" cy="510554"/>
          </a:xfrm>
        </p:spPr>
        <p:txBody>
          <a:bodyPr anchor="b" anchorCtr="0"/>
          <a:lstStyle>
            <a:lvl1pPr marL="0" indent="0">
              <a:buFontTx/>
              <a:buNone/>
              <a:defRPr sz="14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
        <p:nvSpPr>
          <p:cNvPr id="18" name="Text Placeholder 15"/>
          <p:cNvSpPr>
            <a:spLocks noGrp="1"/>
          </p:cNvSpPr>
          <p:nvPr>
            <p:ph type="body" sz="quarter" idx="18"/>
          </p:nvPr>
        </p:nvSpPr>
        <p:spPr>
          <a:xfrm>
            <a:off x="7168390" y="3405810"/>
            <a:ext cx="1363610" cy="510554"/>
          </a:xfrm>
        </p:spPr>
        <p:txBody>
          <a:bodyPr anchor="b" anchorCtr="0"/>
          <a:lstStyle>
            <a:lvl1pPr marL="0" indent="0">
              <a:buFontTx/>
              <a:buNone/>
              <a:defRPr sz="14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Tree>
    <p:extLst>
      <p:ext uri="{BB962C8B-B14F-4D97-AF65-F5344CB8AC3E}">
        <p14:creationId xmlns:p14="http://schemas.microsoft.com/office/powerpoint/2010/main" val="3120229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Intro and 6 bi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Slide Number Placeholder 2"/>
          <p:cNvSpPr>
            <a:spLocks noGrp="1"/>
          </p:cNvSpPr>
          <p:nvPr>
            <p:ph type="sldNum" sz="quarter" idx="10"/>
          </p:nvPr>
        </p:nvSpPr>
        <p:spPr>
          <a:xfrm>
            <a:off x="612000" y="6336000"/>
            <a:ext cx="252000" cy="252000"/>
          </a:xfrm>
          <a:prstGeom prst="rect">
            <a:avLst/>
          </a:prstGeom>
        </p:spPr>
        <p:txBody>
          <a:bodyPr/>
          <a:lstStyle/>
          <a:p>
            <a:fld id="{C1B3EF10-4E29-4F0C-9AB6-355B3A7B01AB}" type="slidenum">
              <a:rPr lang="en-GB" smtClean="0"/>
              <a:pPr/>
              <a:t>‹#›</a:t>
            </a:fld>
            <a:endParaRPr lang="en-GB"/>
          </a:p>
        </p:txBody>
      </p:sp>
      <p:sp>
        <p:nvSpPr>
          <p:cNvPr id="4" name="Content Placeholder 2"/>
          <p:cNvSpPr>
            <a:spLocks noGrp="1"/>
          </p:cNvSpPr>
          <p:nvPr>
            <p:ph sz="half" idx="1"/>
          </p:nvPr>
        </p:nvSpPr>
        <p:spPr>
          <a:xfrm>
            <a:off x="612000" y="1620000"/>
            <a:ext cx="7920000" cy="540104"/>
          </a:xfrm>
        </p:spPr>
        <p:txBody>
          <a:bodyPr>
            <a:noAutofit/>
          </a:bodyPr>
          <a:lstStyle>
            <a:lvl1pPr>
              <a:defRPr sz="1400"/>
            </a:lvl1pPr>
            <a:lvl2pPr>
              <a:defRPr sz="1600"/>
            </a:lvl2pPr>
          </a:lstStyle>
          <a:p>
            <a:pPr lvl="0"/>
            <a:r>
              <a:rPr lang="en-US"/>
              <a:t>Edit Master text styles</a:t>
            </a:r>
          </a:p>
        </p:txBody>
      </p:sp>
      <p:sp>
        <p:nvSpPr>
          <p:cNvPr id="5" name="Content Placeholder 3"/>
          <p:cNvSpPr>
            <a:spLocks noGrp="1"/>
          </p:cNvSpPr>
          <p:nvPr>
            <p:ph sz="half" idx="2"/>
          </p:nvPr>
        </p:nvSpPr>
        <p:spPr>
          <a:xfrm>
            <a:off x="612000" y="2231791"/>
            <a:ext cx="900000" cy="900000"/>
          </a:xfrm>
          <a:solidFill>
            <a:schemeClr val="bg1">
              <a:lumMod val="95000"/>
            </a:schemeClr>
          </a:solidFill>
        </p:spPr>
        <p:txBody>
          <a:bodyPr>
            <a:noAutofit/>
          </a:bodyPr>
          <a:lstStyle>
            <a:lvl1pPr marL="0" indent="0">
              <a:buFontTx/>
              <a:buNone/>
              <a:defRPr sz="1200"/>
            </a:lvl1pPr>
          </a:lstStyle>
          <a:p>
            <a:pPr lvl="0"/>
            <a:r>
              <a:rPr lang="en-US"/>
              <a:t>Edit Master text styles</a:t>
            </a:r>
          </a:p>
        </p:txBody>
      </p:sp>
      <p:sp>
        <p:nvSpPr>
          <p:cNvPr id="8" name="Content Placeholder 3"/>
          <p:cNvSpPr>
            <a:spLocks noGrp="1"/>
          </p:cNvSpPr>
          <p:nvPr>
            <p:ph sz="half" idx="11"/>
          </p:nvPr>
        </p:nvSpPr>
        <p:spPr>
          <a:xfrm>
            <a:off x="3305588" y="2231791"/>
            <a:ext cx="900000" cy="900000"/>
          </a:xfrm>
          <a:solidFill>
            <a:schemeClr val="bg1">
              <a:lumMod val="95000"/>
            </a:schemeClr>
          </a:solidFill>
        </p:spPr>
        <p:txBody>
          <a:bodyPr>
            <a:noAutofit/>
          </a:bodyPr>
          <a:lstStyle>
            <a:lvl1pPr marL="0" indent="0">
              <a:buFontTx/>
              <a:buNone/>
              <a:defRPr sz="1200"/>
            </a:lvl1pPr>
          </a:lstStyle>
          <a:p>
            <a:pPr lvl="0"/>
            <a:r>
              <a:rPr lang="en-US"/>
              <a:t>Edit Master text styles</a:t>
            </a:r>
          </a:p>
        </p:txBody>
      </p:sp>
      <p:sp>
        <p:nvSpPr>
          <p:cNvPr id="9" name="Content Placeholder 3"/>
          <p:cNvSpPr>
            <a:spLocks noGrp="1"/>
          </p:cNvSpPr>
          <p:nvPr>
            <p:ph sz="half" idx="12"/>
          </p:nvPr>
        </p:nvSpPr>
        <p:spPr>
          <a:xfrm>
            <a:off x="5997600" y="2231791"/>
            <a:ext cx="900000" cy="900000"/>
          </a:xfrm>
          <a:solidFill>
            <a:schemeClr val="bg1">
              <a:lumMod val="95000"/>
            </a:schemeClr>
          </a:solidFill>
        </p:spPr>
        <p:txBody>
          <a:bodyPr>
            <a:noAutofit/>
          </a:bodyPr>
          <a:lstStyle>
            <a:lvl1pPr marL="0" indent="0">
              <a:buFontTx/>
              <a:buNone/>
              <a:defRPr sz="1200"/>
            </a:lvl1pPr>
          </a:lstStyle>
          <a:p>
            <a:pPr lvl="0"/>
            <a:r>
              <a:rPr lang="en-US"/>
              <a:t>Edit Master text styles</a:t>
            </a:r>
          </a:p>
        </p:txBody>
      </p:sp>
      <p:sp>
        <p:nvSpPr>
          <p:cNvPr id="11" name="Text Placeholder 10"/>
          <p:cNvSpPr>
            <a:spLocks noGrp="1"/>
          </p:cNvSpPr>
          <p:nvPr>
            <p:ph type="body" sz="quarter" idx="13"/>
          </p:nvPr>
        </p:nvSpPr>
        <p:spPr>
          <a:xfrm>
            <a:off x="1591969" y="2231791"/>
            <a:ext cx="1636649" cy="1808092"/>
          </a:xfrm>
        </p:spPr>
        <p:txBody>
          <a:bodyPr/>
          <a:lstStyle>
            <a:lvl1pPr>
              <a:defRPr sz="1200"/>
            </a:lvl1pPr>
            <a:lvl2pPr>
              <a:defRPr sz="1200"/>
            </a:lvl2pPr>
            <a:lvl3pPr>
              <a:defRPr sz="1200"/>
            </a:lvl3pPr>
            <a:lvl4pPr>
              <a:defRPr sz="1200"/>
            </a:lvl4pPr>
            <a:lvl5pPr>
              <a:defRPr sz="1200"/>
            </a:lvl5pPr>
          </a:lstStyle>
          <a:p>
            <a:pPr lvl="0"/>
            <a:r>
              <a:rPr lang="en-US"/>
              <a:t>Edit Master text styles</a:t>
            </a:r>
          </a:p>
          <a:p>
            <a:pPr lvl="1"/>
            <a:r>
              <a:rPr lang="en-US"/>
              <a:t>Second level</a:t>
            </a:r>
          </a:p>
        </p:txBody>
      </p:sp>
      <p:sp>
        <p:nvSpPr>
          <p:cNvPr id="16" name="Text Placeholder 15"/>
          <p:cNvSpPr>
            <a:spLocks noGrp="1"/>
          </p:cNvSpPr>
          <p:nvPr>
            <p:ph type="body" sz="quarter" idx="16"/>
          </p:nvPr>
        </p:nvSpPr>
        <p:spPr>
          <a:xfrm>
            <a:off x="612000" y="3206359"/>
            <a:ext cx="883351" cy="842178"/>
          </a:xfrm>
        </p:spPr>
        <p:txBody>
          <a:bodyPr anchor="t" anchorCtr="0"/>
          <a:lstStyle>
            <a:lvl1pPr marL="0" indent="0">
              <a:buFontTx/>
              <a:buNone/>
              <a:defRPr sz="12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
        <p:nvSpPr>
          <p:cNvPr id="21" name="Content Placeholder 3"/>
          <p:cNvSpPr>
            <a:spLocks noGrp="1"/>
          </p:cNvSpPr>
          <p:nvPr>
            <p:ph sz="half" idx="19"/>
          </p:nvPr>
        </p:nvSpPr>
        <p:spPr>
          <a:xfrm>
            <a:off x="612000" y="4166608"/>
            <a:ext cx="900000" cy="900000"/>
          </a:xfrm>
          <a:solidFill>
            <a:schemeClr val="bg1">
              <a:lumMod val="95000"/>
            </a:schemeClr>
          </a:solidFill>
        </p:spPr>
        <p:txBody>
          <a:bodyPr>
            <a:noAutofit/>
          </a:bodyPr>
          <a:lstStyle>
            <a:lvl1pPr marL="0" indent="0">
              <a:buFontTx/>
              <a:buNone/>
              <a:defRPr sz="1200"/>
            </a:lvl1pPr>
          </a:lstStyle>
          <a:p>
            <a:pPr lvl="0"/>
            <a:r>
              <a:rPr lang="en-US"/>
              <a:t>Edit Master text styles</a:t>
            </a:r>
          </a:p>
        </p:txBody>
      </p:sp>
      <p:sp>
        <p:nvSpPr>
          <p:cNvPr id="22" name="Content Placeholder 3"/>
          <p:cNvSpPr>
            <a:spLocks noGrp="1"/>
          </p:cNvSpPr>
          <p:nvPr>
            <p:ph sz="half" idx="20"/>
          </p:nvPr>
        </p:nvSpPr>
        <p:spPr>
          <a:xfrm>
            <a:off x="3305588" y="4166608"/>
            <a:ext cx="900000" cy="900000"/>
          </a:xfrm>
          <a:solidFill>
            <a:schemeClr val="bg1">
              <a:lumMod val="95000"/>
            </a:schemeClr>
          </a:solidFill>
        </p:spPr>
        <p:txBody>
          <a:bodyPr>
            <a:noAutofit/>
          </a:bodyPr>
          <a:lstStyle>
            <a:lvl1pPr marL="0" indent="0">
              <a:buFontTx/>
              <a:buNone/>
              <a:defRPr sz="1200"/>
            </a:lvl1pPr>
          </a:lstStyle>
          <a:p>
            <a:pPr lvl="0"/>
            <a:r>
              <a:rPr lang="en-US"/>
              <a:t>Edit Master text styles</a:t>
            </a:r>
          </a:p>
        </p:txBody>
      </p:sp>
      <p:sp>
        <p:nvSpPr>
          <p:cNvPr id="23" name="Content Placeholder 3"/>
          <p:cNvSpPr>
            <a:spLocks noGrp="1"/>
          </p:cNvSpPr>
          <p:nvPr>
            <p:ph sz="half" idx="21"/>
          </p:nvPr>
        </p:nvSpPr>
        <p:spPr>
          <a:xfrm>
            <a:off x="5997600" y="4166608"/>
            <a:ext cx="900000" cy="900000"/>
          </a:xfrm>
          <a:solidFill>
            <a:schemeClr val="bg1">
              <a:lumMod val="95000"/>
            </a:schemeClr>
          </a:solidFill>
        </p:spPr>
        <p:txBody>
          <a:bodyPr>
            <a:noAutofit/>
          </a:bodyPr>
          <a:lstStyle>
            <a:lvl1pPr marL="0" indent="0">
              <a:buFontTx/>
              <a:buNone/>
              <a:defRPr sz="1200"/>
            </a:lvl1pPr>
          </a:lstStyle>
          <a:p>
            <a:pPr lvl="0"/>
            <a:r>
              <a:rPr lang="en-US"/>
              <a:t>Edit Master text styles</a:t>
            </a:r>
          </a:p>
        </p:txBody>
      </p:sp>
      <p:sp>
        <p:nvSpPr>
          <p:cNvPr id="24" name="Text Placeholder 10"/>
          <p:cNvSpPr>
            <a:spLocks noGrp="1"/>
          </p:cNvSpPr>
          <p:nvPr>
            <p:ph type="body" sz="quarter" idx="22"/>
          </p:nvPr>
        </p:nvSpPr>
        <p:spPr>
          <a:xfrm>
            <a:off x="1591969" y="4166608"/>
            <a:ext cx="1636649" cy="1843251"/>
          </a:xfrm>
        </p:spPr>
        <p:txBody>
          <a:bodyPr/>
          <a:lstStyle>
            <a:lvl1pPr>
              <a:defRPr sz="1200"/>
            </a:lvl1pPr>
            <a:lvl2pPr>
              <a:defRPr sz="1200"/>
            </a:lvl2pPr>
            <a:lvl3pPr>
              <a:defRPr sz="1200"/>
            </a:lvl3pPr>
            <a:lvl4pPr>
              <a:defRPr sz="1200"/>
            </a:lvl4pPr>
            <a:lvl5pPr>
              <a:defRPr sz="1200"/>
            </a:lvl5pPr>
          </a:lstStyle>
          <a:p>
            <a:pPr lvl="0"/>
            <a:r>
              <a:rPr lang="en-US"/>
              <a:t>Edit Master text styles</a:t>
            </a:r>
          </a:p>
          <a:p>
            <a:pPr lvl="1"/>
            <a:r>
              <a:rPr lang="en-US"/>
              <a:t>Second level</a:t>
            </a:r>
          </a:p>
        </p:txBody>
      </p:sp>
      <p:sp>
        <p:nvSpPr>
          <p:cNvPr id="27" name="Text Placeholder 15"/>
          <p:cNvSpPr>
            <a:spLocks noGrp="1"/>
          </p:cNvSpPr>
          <p:nvPr>
            <p:ph type="body" sz="quarter" idx="23"/>
          </p:nvPr>
        </p:nvSpPr>
        <p:spPr>
          <a:xfrm>
            <a:off x="612000" y="5141177"/>
            <a:ext cx="883351" cy="868682"/>
          </a:xfrm>
        </p:spPr>
        <p:txBody>
          <a:bodyPr anchor="t" anchorCtr="0"/>
          <a:lstStyle>
            <a:lvl1pPr marL="0" indent="0">
              <a:buFontTx/>
              <a:buNone/>
              <a:defRPr sz="12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
        <p:nvSpPr>
          <p:cNvPr id="28" name="Text Placeholder 10"/>
          <p:cNvSpPr>
            <a:spLocks noGrp="1"/>
          </p:cNvSpPr>
          <p:nvPr>
            <p:ph type="body" sz="quarter" idx="24"/>
          </p:nvPr>
        </p:nvSpPr>
        <p:spPr>
          <a:xfrm>
            <a:off x="4284000" y="4166608"/>
            <a:ext cx="1636649" cy="1843251"/>
          </a:xfrm>
        </p:spPr>
        <p:txBody>
          <a:bodyPr/>
          <a:lstStyle>
            <a:lvl1pPr rtl="0">
              <a:defRPr sz="1200"/>
            </a:lvl1pPr>
            <a:lvl2pPr rtl="0">
              <a:defRPr sz="1200"/>
            </a:lvl2pPr>
            <a:lvl3pPr>
              <a:defRPr sz="1200"/>
            </a:lvl3pPr>
            <a:lvl4pPr>
              <a:defRPr sz="1200"/>
            </a:lvl4pPr>
            <a:lvl5pPr>
              <a:defRPr sz="1200"/>
            </a:lvl5pPr>
          </a:lstStyle>
          <a:p>
            <a:pPr lvl="0"/>
            <a:r>
              <a:rPr lang="en-US"/>
              <a:t>Edit Master text styles</a:t>
            </a:r>
          </a:p>
          <a:p>
            <a:pPr lvl="1"/>
            <a:r>
              <a:rPr lang="en-US"/>
              <a:t>Second level</a:t>
            </a:r>
          </a:p>
        </p:txBody>
      </p:sp>
      <p:sp>
        <p:nvSpPr>
          <p:cNvPr id="29" name="Text Placeholder 15"/>
          <p:cNvSpPr>
            <a:spLocks noGrp="1"/>
          </p:cNvSpPr>
          <p:nvPr>
            <p:ph type="body" sz="quarter" idx="25"/>
          </p:nvPr>
        </p:nvSpPr>
        <p:spPr>
          <a:xfrm>
            <a:off x="3305588" y="5141177"/>
            <a:ext cx="883351" cy="868682"/>
          </a:xfrm>
        </p:spPr>
        <p:txBody>
          <a:bodyPr anchor="t" anchorCtr="0"/>
          <a:lstStyle>
            <a:lvl1pPr marL="0" indent="0" rtl="0">
              <a:buFontTx/>
              <a:buNone/>
              <a:defRPr sz="12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
        <p:nvSpPr>
          <p:cNvPr id="30" name="Text Placeholder 10"/>
          <p:cNvSpPr>
            <a:spLocks noGrp="1"/>
          </p:cNvSpPr>
          <p:nvPr>
            <p:ph type="body" sz="quarter" idx="26"/>
          </p:nvPr>
        </p:nvSpPr>
        <p:spPr>
          <a:xfrm>
            <a:off x="6976800" y="4166608"/>
            <a:ext cx="1636649" cy="1843251"/>
          </a:xfrm>
        </p:spPr>
        <p:txBody>
          <a:bodyPr/>
          <a:lstStyle>
            <a:lvl1pPr rtl="0">
              <a:defRPr sz="1200"/>
            </a:lvl1pPr>
            <a:lvl2pPr rtl="0">
              <a:defRPr sz="1200"/>
            </a:lvl2pPr>
            <a:lvl3pPr>
              <a:defRPr sz="1200"/>
            </a:lvl3pPr>
            <a:lvl4pPr>
              <a:defRPr sz="1200"/>
            </a:lvl4pPr>
            <a:lvl5pPr>
              <a:defRPr sz="1200"/>
            </a:lvl5pPr>
          </a:lstStyle>
          <a:p>
            <a:pPr lvl="0"/>
            <a:r>
              <a:rPr lang="en-US"/>
              <a:t>Edit Master text styles</a:t>
            </a:r>
          </a:p>
          <a:p>
            <a:pPr lvl="1"/>
            <a:r>
              <a:rPr lang="en-US"/>
              <a:t>Second level</a:t>
            </a:r>
          </a:p>
        </p:txBody>
      </p:sp>
      <p:sp>
        <p:nvSpPr>
          <p:cNvPr id="31" name="Text Placeholder 15"/>
          <p:cNvSpPr>
            <a:spLocks noGrp="1"/>
          </p:cNvSpPr>
          <p:nvPr>
            <p:ph type="body" sz="quarter" idx="27"/>
          </p:nvPr>
        </p:nvSpPr>
        <p:spPr>
          <a:xfrm>
            <a:off x="5997600" y="5141177"/>
            <a:ext cx="883351" cy="868682"/>
          </a:xfrm>
        </p:spPr>
        <p:txBody>
          <a:bodyPr anchor="t" anchorCtr="0"/>
          <a:lstStyle>
            <a:lvl1pPr marL="0" indent="0" rtl="0">
              <a:buFontTx/>
              <a:buNone/>
              <a:defRPr sz="12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
        <p:nvSpPr>
          <p:cNvPr id="32" name="Text Placeholder 10"/>
          <p:cNvSpPr>
            <a:spLocks noGrp="1"/>
          </p:cNvSpPr>
          <p:nvPr>
            <p:ph type="body" sz="quarter" idx="28"/>
          </p:nvPr>
        </p:nvSpPr>
        <p:spPr>
          <a:xfrm>
            <a:off x="4284000" y="2231791"/>
            <a:ext cx="1636649" cy="1843251"/>
          </a:xfrm>
        </p:spPr>
        <p:txBody>
          <a:bodyPr/>
          <a:lstStyle>
            <a:lvl1pPr rtl="0">
              <a:defRPr sz="1200"/>
            </a:lvl1pPr>
            <a:lvl2pPr rtl="0">
              <a:defRPr sz="1200"/>
            </a:lvl2pPr>
            <a:lvl3pPr>
              <a:defRPr sz="1200"/>
            </a:lvl3pPr>
            <a:lvl4pPr>
              <a:defRPr sz="1200"/>
            </a:lvl4pPr>
            <a:lvl5pPr>
              <a:defRPr sz="1200"/>
            </a:lvl5pPr>
          </a:lstStyle>
          <a:p>
            <a:pPr lvl="0"/>
            <a:r>
              <a:rPr lang="en-US"/>
              <a:t>Edit Master text styles</a:t>
            </a:r>
          </a:p>
          <a:p>
            <a:pPr lvl="1"/>
            <a:r>
              <a:rPr lang="en-US"/>
              <a:t>Second level</a:t>
            </a:r>
          </a:p>
        </p:txBody>
      </p:sp>
      <p:sp>
        <p:nvSpPr>
          <p:cNvPr id="33" name="Text Placeholder 15"/>
          <p:cNvSpPr>
            <a:spLocks noGrp="1"/>
          </p:cNvSpPr>
          <p:nvPr>
            <p:ph type="body" sz="quarter" idx="29"/>
          </p:nvPr>
        </p:nvSpPr>
        <p:spPr>
          <a:xfrm>
            <a:off x="3305588" y="3206360"/>
            <a:ext cx="883351" cy="868682"/>
          </a:xfrm>
        </p:spPr>
        <p:txBody>
          <a:bodyPr anchor="t" anchorCtr="0"/>
          <a:lstStyle>
            <a:lvl1pPr marL="0" indent="0" rtl="0">
              <a:buFontTx/>
              <a:buNone/>
              <a:defRPr sz="12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
        <p:nvSpPr>
          <p:cNvPr id="34" name="Text Placeholder 10"/>
          <p:cNvSpPr>
            <a:spLocks noGrp="1"/>
          </p:cNvSpPr>
          <p:nvPr>
            <p:ph type="body" sz="quarter" idx="30"/>
          </p:nvPr>
        </p:nvSpPr>
        <p:spPr>
          <a:xfrm>
            <a:off x="6976800" y="2231791"/>
            <a:ext cx="1636649" cy="1843251"/>
          </a:xfrm>
        </p:spPr>
        <p:txBody>
          <a:bodyPr/>
          <a:lstStyle>
            <a:lvl1pPr rtl="0">
              <a:defRPr sz="1200"/>
            </a:lvl1pPr>
            <a:lvl2pPr rtl="0">
              <a:defRPr sz="1200"/>
            </a:lvl2pPr>
            <a:lvl3pPr>
              <a:defRPr sz="1200"/>
            </a:lvl3pPr>
            <a:lvl4pPr>
              <a:defRPr sz="1200"/>
            </a:lvl4pPr>
            <a:lvl5pPr>
              <a:defRPr sz="1200"/>
            </a:lvl5pPr>
          </a:lstStyle>
          <a:p>
            <a:pPr lvl="0"/>
            <a:r>
              <a:rPr lang="en-US"/>
              <a:t>Edit Master text styles</a:t>
            </a:r>
          </a:p>
          <a:p>
            <a:pPr lvl="1"/>
            <a:r>
              <a:rPr lang="en-US"/>
              <a:t>Second level</a:t>
            </a:r>
          </a:p>
        </p:txBody>
      </p:sp>
      <p:sp>
        <p:nvSpPr>
          <p:cNvPr id="35" name="Text Placeholder 15"/>
          <p:cNvSpPr>
            <a:spLocks noGrp="1"/>
          </p:cNvSpPr>
          <p:nvPr>
            <p:ph type="body" sz="quarter" idx="31"/>
          </p:nvPr>
        </p:nvSpPr>
        <p:spPr>
          <a:xfrm>
            <a:off x="5997600" y="3206360"/>
            <a:ext cx="883351" cy="868682"/>
          </a:xfrm>
        </p:spPr>
        <p:txBody>
          <a:bodyPr anchor="t" anchorCtr="0"/>
          <a:lstStyle>
            <a:lvl1pPr marL="0" indent="0" rtl="0">
              <a:buFontTx/>
              <a:buNone/>
              <a:defRPr sz="1200"/>
            </a:lvl1pPr>
            <a:lvl2pPr marL="288000" indent="0">
              <a:buFontTx/>
              <a:buNone/>
              <a:defRPr sz="1600"/>
            </a:lvl2pPr>
            <a:lvl3pPr marL="576000" indent="0">
              <a:buFontTx/>
              <a:buNone/>
              <a:defRPr sz="1600"/>
            </a:lvl3pPr>
            <a:lvl4pPr marL="864000" indent="0">
              <a:buFontTx/>
              <a:buNone/>
              <a:defRPr sz="1600"/>
            </a:lvl4pPr>
            <a:lvl5pPr marL="1152000" indent="0">
              <a:buFontTx/>
              <a:buNone/>
              <a:defRPr sz="1600"/>
            </a:lvl5pPr>
          </a:lstStyle>
          <a:p>
            <a:pPr lvl="0"/>
            <a:r>
              <a:rPr lang="en-US"/>
              <a:t>Edit Master text styles</a:t>
            </a:r>
          </a:p>
        </p:txBody>
      </p:sp>
    </p:spTree>
    <p:extLst>
      <p:ext uri="{BB962C8B-B14F-4D97-AF65-F5344CB8AC3E}">
        <p14:creationId xmlns:p14="http://schemas.microsoft.com/office/powerpoint/2010/main" val="1418192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le + Subtitle + Text">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413843"/>
          </a:xfrm>
        </p:spPr>
        <p:txBody>
          <a:bodyPr>
            <a:noAutofit/>
          </a:bodyPr>
          <a:lstStyle>
            <a:lvl1pPr>
              <a:defRPr>
                <a:solidFill>
                  <a:srgbClr val="141B4D"/>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
        <p:nvSpPr>
          <p:cNvPr id="5" name="Text Placeholder 4"/>
          <p:cNvSpPr>
            <a:spLocks noGrp="1"/>
          </p:cNvSpPr>
          <p:nvPr>
            <p:ph type="body" sz="quarter" idx="13"/>
          </p:nvPr>
        </p:nvSpPr>
        <p:spPr>
          <a:xfrm>
            <a:off x="612775" y="874643"/>
            <a:ext cx="7918450" cy="420826"/>
          </a:xfrm>
        </p:spPr>
        <p:txBody>
          <a:bodyPr anchor="b" anchorCtr="0">
            <a:noAutofit/>
          </a:bodyPr>
          <a:lstStyle>
            <a:lvl1pPr marL="0" indent="0">
              <a:buFontTx/>
              <a:buNone/>
              <a:defRPr sz="2400" b="1">
                <a:solidFill>
                  <a:schemeClr val="tx1"/>
                </a:solidFill>
              </a:defRPr>
            </a:lvl1pPr>
            <a:lvl2pPr marL="288000" indent="0">
              <a:buFontTx/>
              <a:buNone/>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p:txBody>
      </p:sp>
      <p:sp>
        <p:nvSpPr>
          <p:cNvPr id="7" name="Text Placeholder 6"/>
          <p:cNvSpPr>
            <a:spLocks noGrp="1"/>
          </p:cNvSpPr>
          <p:nvPr>
            <p:ph type="body" sz="quarter" idx="14"/>
          </p:nvPr>
        </p:nvSpPr>
        <p:spPr>
          <a:xfrm>
            <a:off x="612775" y="1620000"/>
            <a:ext cx="7918450" cy="4352400"/>
          </a:xfrm>
        </p:spPr>
        <p:txBody>
          <a:bodyPr>
            <a:noAutofit/>
          </a:bodyPr>
          <a:lstStyle>
            <a:lvl1pPr marL="0" indent="0">
              <a:spcAft>
                <a:spcPts val="1200"/>
              </a:spcAft>
              <a:buFontTx/>
              <a:buNone/>
              <a:defRPr/>
            </a:lvl1pPr>
          </a:lstStyle>
          <a:p>
            <a:pPr lvl="0"/>
            <a:r>
              <a:rPr lang="en-US"/>
              <a:t>Edit Master text styles</a:t>
            </a:r>
          </a:p>
        </p:txBody>
      </p:sp>
    </p:spTree>
    <p:extLst>
      <p:ext uri="{BB962C8B-B14F-4D97-AF65-F5344CB8AC3E}">
        <p14:creationId xmlns:p14="http://schemas.microsoft.com/office/powerpoint/2010/main" val="3028432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le + Subtitle + Bulleted Text">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413843"/>
          </a:xfrm>
        </p:spPr>
        <p:txBody>
          <a:bodyPr>
            <a:noAutofit/>
          </a:bodyPr>
          <a:lstStyle>
            <a:lvl1pPr>
              <a:defRPr>
                <a:solidFill>
                  <a:srgbClr val="141B4D"/>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
        <p:nvSpPr>
          <p:cNvPr id="5" name="Text Placeholder 4"/>
          <p:cNvSpPr>
            <a:spLocks noGrp="1"/>
          </p:cNvSpPr>
          <p:nvPr>
            <p:ph type="body" sz="quarter" idx="13"/>
          </p:nvPr>
        </p:nvSpPr>
        <p:spPr>
          <a:xfrm>
            <a:off x="612775" y="874643"/>
            <a:ext cx="7918450" cy="420826"/>
          </a:xfrm>
        </p:spPr>
        <p:txBody>
          <a:bodyPr anchor="b" anchorCtr="0">
            <a:noAutofit/>
          </a:bodyPr>
          <a:lstStyle>
            <a:lvl1pPr marL="0" indent="0">
              <a:buFontTx/>
              <a:buNone/>
              <a:defRPr sz="2400" b="1">
                <a:solidFill>
                  <a:schemeClr val="tx1"/>
                </a:solidFill>
              </a:defRPr>
            </a:lvl1pPr>
            <a:lvl2pPr marL="288000" indent="0">
              <a:buFontTx/>
              <a:buNone/>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p:txBody>
      </p:sp>
      <p:sp>
        <p:nvSpPr>
          <p:cNvPr id="7" name="Text Placeholder 6"/>
          <p:cNvSpPr>
            <a:spLocks noGrp="1"/>
          </p:cNvSpPr>
          <p:nvPr>
            <p:ph type="body" sz="quarter" idx="14"/>
          </p:nvPr>
        </p:nvSpPr>
        <p:spPr>
          <a:xfrm>
            <a:off x="612775" y="1620000"/>
            <a:ext cx="7918450" cy="4352400"/>
          </a:xfrm>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46537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le + Subtitle +2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413843"/>
          </a:xfrm>
        </p:spPr>
        <p:txBody>
          <a:bodyPr>
            <a:noAutofit/>
          </a:bodyPr>
          <a:lstStyle>
            <a:lvl1pPr>
              <a:defRPr>
                <a:solidFill>
                  <a:srgbClr val="141B4D"/>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
        <p:nvSpPr>
          <p:cNvPr id="5" name="Text Placeholder 4"/>
          <p:cNvSpPr>
            <a:spLocks noGrp="1"/>
          </p:cNvSpPr>
          <p:nvPr>
            <p:ph type="body" sz="quarter" idx="13"/>
          </p:nvPr>
        </p:nvSpPr>
        <p:spPr>
          <a:xfrm>
            <a:off x="612775" y="874643"/>
            <a:ext cx="7918450" cy="420826"/>
          </a:xfrm>
        </p:spPr>
        <p:txBody>
          <a:bodyPr anchor="b" anchorCtr="0">
            <a:noAutofit/>
          </a:bodyPr>
          <a:lstStyle>
            <a:lvl1pPr marL="0" indent="0">
              <a:buFontTx/>
              <a:buNone/>
              <a:defRPr sz="2400" b="1">
                <a:solidFill>
                  <a:schemeClr val="tx1"/>
                </a:solidFill>
              </a:defRPr>
            </a:lvl1pPr>
            <a:lvl2pPr marL="288000" indent="0">
              <a:buFontTx/>
              <a:buNone/>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p:txBody>
      </p:sp>
      <p:sp>
        <p:nvSpPr>
          <p:cNvPr id="7" name="Text Placeholder 6"/>
          <p:cNvSpPr>
            <a:spLocks noGrp="1"/>
          </p:cNvSpPr>
          <p:nvPr>
            <p:ph type="body" sz="quarter" idx="14"/>
          </p:nvPr>
        </p:nvSpPr>
        <p:spPr>
          <a:xfrm>
            <a:off x="612775" y="1620000"/>
            <a:ext cx="3888000" cy="4352400"/>
          </a:xfrm>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6"/>
          <p:cNvSpPr>
            <a:spLocks noGrp="1"/>
          </p:cNvSpPr>
          <p:nvPr>
            <p:ph type="body" sz="quarter" idx="15"/>
          </p:nvPr>
        </p:nvSpPr>
        <p:spPr>
          <a:xfrm>
            <a:off x="4643225" y="1620000"/>
            <a:ext cx="3888000" cy="4352400"/>
          </a:xfrm>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48060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le + Subtitle + Text + Object 1">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413843"/>
          </a:xfrm>
        </p:spPr>
        <p:txBody>
          <a:bodyPr>
            <a:noAutofit/>
          </a:bodyPr>
          <a:lstStyle>
            <a:lvl1pPr>
              <a:defRPr>
                <a:solidFill>
                  <a:srgbClr val="141B4D"/>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
        <p:nvSpPr>
          <p:cNvPr id="5" name="Text Placeholder 4"/>
          <p:cNvSpPr>
            <a:spLocks noGrp="1"/>
          </p:cNvSpPr>
          <p:nvPr>
            <p:ph type="body" sz="quarter" idx="13"/>
          </p:nvPr>
        </p:nvSpPr>
        <p:spPr>
          <a:xfrm>
            <a:off x="612775" y="874643"/>
            <a:ext cx="7918450" cy="420826"/>
          </a:xfrm>
        </p:spPr>
        <p:txBody>
          <a:bodyPr anchor="b" anchorCtr="0">
            <a:noAutofit/>
          </a:bodyPr>
          <a:lstStyle>
            <a:lvl1pPr marL="0" indent="0">
              <a:buFontTx/>
              <a:buNone/>
              <a:defRPr sz="2400" b="1">
                <a:solidFill>
                  <a:schemeClr val="tx1"/>
                </a:solidFill>
              </a:defRPr>
            </a:lvl1pPr>
            <a:lvl2pPr marL="288000" indent="0">
              <a:buFontTx/>
              <a:buNone/>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p:txBody>
      </p:sp>
      <p:sp>
        <p:nvSpPr>
          <p:cNvPr id="7" name="Text Placeholder 6"/>
          <p:cNvSpPr>
            <a:spLocks noGrp="1"/>
          </p:cNvSpPr>
          <p:nvPr>
            <p:ph type="body" sz="quarter" idx="14"/>
          </p:nvPr>
        </p:nvSpPr>
        <p:spPr>
          <a:xfrm>
            <a:off x="612775" y="1620000"/>
            <a:ext cx="3888000" cy="4352400"/>
          </a:xfrm>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3"/>
          <p:cNvSpPr>
            <a:spLocks noGrp="1"/>
          </p:cNvSpPr>
          <p:nvPr>
            <p:ph sz="half" idx="2"/>
          </p:nvPr>
        </p:nvSpPr>
        <p:spPr>
          <a:xfrm>
            <a:off x="4643225" y="1620000"/>
            <a:ext cx="3888000" cy="4351338"/>
          </a:xfrm>
        </p:spPr>
        <p:txBody>
          <a:bodyPr>
            <a:noAutofit/>
          </a:bodyPr>
          <a:lstStyle>
            <a:lvl1pPr marL="0" indent="0">
              <a:spcAft>
                <a:spcPts val="1200"/>
              </a:spcAft>
              <a:buFontTx/>
              <a:buNone/>
              <a:defRPr/>
            </a:lvl1pPr>
          </a:lstStyle>
          <a:p>
            <a:pPr lvl="0"/>
            <a:r>
              <a:rPr lang="en-US"/>
              <a:t>Edit Master text styles</a:t>
            </a:r>
          </a:p>
        </p:txBody>
      </p:sp>
    </p:spTree>
    <p:extLst>
      <p:ext uri="{BB962C8B-B14F-4D97-AF65-F5344CB8AC3E}">
        <p14:creationId xmlns:p14="http://schemas.microsoft.com/office/powerpoint/2010/main" val="3427590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le + Subtitle + Text + Object 2">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413843"/>
          </a:xfrm>
        </p:spPr>
        <p:txBody>
          <a:bodyPr>
            <a:noAutofit/>
          </a:bodyPr>
          <a:lstStyle>
            <a:lvl1pPr>
              <a:defRPr>
                <a:solidFill>
                  <a:srgbClr val="141B4D"/>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
        <p:nvSpPr>
          <p:cNvPr id="5" name="Text Placeholder 4"/>
          <p:cNvSpPr>
            <a:spLocks noGrp="1"/>
          </p:cNvSpPr>
          <p:nvPr>
            <p:ph type="body" sz="quarter" idx="13"/>
          </p:nvPr>
        </p:nvSpPr>
        <p:spPr>
          <a:xfrm>
            <a:off x="612775" y="874643"/>
            <a:ext cx="7918450" cy="420826"/>
          </a:xfrm>
        </p:spPr>
        <p:txBody>
          <a:bodyPr anchor="b" anchorCtr="0">
            <a:noAutofit/>
          </a:bodyPr>
          <a:lstStyle>
            <a:lvl1pPr marL="0" indent="0">
              <a:buFontTx/>
              <a:buNone/>
              <a:defRPr sz="2400" b="1">
                <a:solidFill>
                  <a:schemeClr val="tx1"/>
                </a:solidFill>
              </a:defRPr>
            </a:lvl1pPr>
            <a:lvl2pPr marL="288000" indent="0">
              <a:buFontTx/>
              <a:buNone/>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p:txBody>
      </p:sp>
      <p:sp>
        <p:nvSpPr>
          <p:cNvPr id="7" name="Text Placeholder 6"/>
          <p:cNvSpPr>
            <a:spLocks noGrp="1"/>
          </p:cNvSpPr>
          <p:nvPr>
            <p:ph type="body" sz="quarter" idx="14"/>
          </p:nvPr>
        </p:nvSpPr>
        <p:spPr>
          <a:xfrm>
            <a:off x="612775" y="1620000"/>
            <a:ext cx="7918450" cy="2124000"/>
          </a:xfrm>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3"/>
          <p:cNvSpPr>
            <a:spLocks noGrp="1"/>
          </p:cNvSpPr>
          <p:nvPr>
            <p:ph sz="half" idx="2"/>
          </p:nvPr>
        </p:nvSpPr>
        <p:spPr>
          <a:xfrm>
            <a:off x="612000" y="3855600"/>
            <a:ext cx="7919225" cy="2124000"/>
          </a:xfrm>
        </p:spPr>
        <p:txBody>
          <a:bodyPr>
            <a:noAutofit/>
          </a:bodyPr>
          <a:lstStyle>
            <a:lvl1pPr marL="0" indent="0">
              <a:spcAft>
                <a:spcPts val="1200"/>
              </a:spcAft>
              <a:buFontTx/>
              <a:buNone/>
              <a:defRPr/>
            </a:lvl1pPr>
          </a:lstStyle>
          <a:p>
            <a:pPr lvl="0"/>
            <a:r>
              <a:rPr lang="en-US"/>
              <a:t>Edit Master text styles</a:t>
            </a:r>
          </a:p>
        </p:txBody>
      </p:sp>
    </p:spTree>
    <p:extLst>
      <p:ext uri="{BB962C8B-B14F-4D97-AF65-F5344CB8AC3E}">
        <p14:creationId xmlns:p14="http://schemas.microsoft.com/office/powerpoint/2010/main" val="13968181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le + Subtitle + Text + Object 3">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413843"/>
          </a:xfrm>
        </p:spPr>
        <p:txBody>
          <a:bodyPr>
            <a:noAutofit/>
          </a:bodyPr>
          <a:lstStyle>
            <a:lvl1pPr>
              <a:defRPr>
                <a:solidFill>
                  <a:srgbClr val="141B4D"/>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
        <p:nvSpPr>
          <p:cNvPr id="5" name="Text Placeholder 4"/>
          <p:cNvSpPr>
            <a:spLocks noGrp="1"/>
          </p:cNvSpPr>
          <p:nvPr>
            <p:ph type="body" sz="quarter" idx="13"/>
          </p:nvPr>
        </p:nvSpPr>
        <p:spPr>
          <a:xfrm>
            <a:off x="612775" y="874643"/>
            <a:ext cx="7918450" cy="420826"/>
          </a:xfrm>
        </p:spPr>
        <p:txBody>
          <a:bodyPr anchor="b" anchorCtr="0">
            <a:noAutofit/>
          </a:bodyPr>
          <a:lstStyle>
            <a:lvl1pPr marL="0" indent="0">
              <a:buFontTx/>
              <a:buNone/>
              <a:defRPr sz="2400" b="1">
                <a:solidFill>
                  <a:srgbClr val="141B4D"/>
                </a:solidFill>
              </a:defRPr>
            </a:lvl1pPr>
            <a:lvl2pPr marL="288000" indent="0">
              <a:buFontTx/>
              <a:buNone/>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p:txBody>
      </p:sp>
      <p:sp>
        <p:nvSpPr>
          <p:cNvPr id="8" name="Content Placeholder 2"/>
          <p:cNvSpPr>
            <a:spLocks noGrp="1"/>
          </p:cNvSpPr>
          <p:nvPr>
            <p:ph sz="half" idx="1"/>
          </p:nvPr>
        </p:nvSpPr>
        <p:spPr>
          <a:xfrm>
            <a:off x="612000" y="1620000"/>
            <a:ext cx="7920000" cy="1080000"/>
          </a:xfrm>
        </p:spPr>
        <p:txBody>
          <a:bodyPr>
            <a:noAutofit/>
          </a:bodyPr>
          <a:lstStyle>
            <a:lvl1pPr>
              <a:defRPr sz="1600"/>
            </a:lvl1pPr>
            <a:lvl2pPr>
              <a:defRPr sz="1600"/>
            </a:lvl2pPr>
          </a:lstStyle>
          <a:p>
            <a:pPr lvl="0"/>
            <a:r>
              <a:rPr lang="en-US"/>
              <a:t>Edit Master text styles</a:t>
            </a:r>
          </a:p>
          <a:p>
            <a:pPr lvl="1"/>
            <a:r>
              <a:rPr lang="en-US"/>
              <a:t>Second level</a:t>
            </a:r>
          </a:p>
        </p:txBody>
      </p:sp>
      <p:sp>
        <p:nvSpPr>
          <p:cNvPr id="10" name="Content Placeholder 3"/>
          <p:cNvSpPr>
            <a:spLocks noGrp="1"/>
          </p:cNvSpPr>
          <p:nvPr>
            <p:ph sz="half" idx="2"/>
          </p:nvPr>
        </p:nvSpPr>
        <p:spPr>
          <a:xfrm>
            <a:off x="612000" y="2835961"/>
            <a:ext cx="7920000" cy="3168000"/>
          </a:xfrm>
        </p:spPr>
        <p:txBody>
          <a:bodyPr>
            <a:noAutofit/>
          </a:bodyPr>
          <a:lstStyle>
            <a:lvl1pPr marL="0" indent="0">
              <a:buFontTx/>
              <a:buNone/>
              <a:defRPr/>
            </a:lvl1pPr>
          </a:lstStyle>
          <a:p>
            <a:pPr lvl="0"/>
            <a:r>
              <a:rPr lang="en-US"/>
              <a:t>Edit Master text styles</a:t>
            </a:r>
          </a:p>
        </p:txBody>
      </p:sp>
    </p:spTree>
    <p:extLst>
      <p:ext uri="{BB962C8B-B14F-4D97-AF65-F5344CB8AC3E}">
        <p14:creationId xmlns:p14="http://schemas.microsoft.com/office/powerpoint/2010/main" val="30026804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le + Subtitle + Text + Object 4">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413843"/>
          </a:xfrm>
        </p:spPr>
        <p:txBody>
          <a:bodyPr>
            <a:noAutofit/>
          </a:bodyPr>
          <a:lstStyle>
            <a:lvl1pPr>
              <a:defRPr>
                <a:solidFill>
                  <a:srgbClr val="141B4D"/>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
        <p:nvSpPr>
          <p:cNvPr id="5" name="Text Placeholder 4"/>
          <p:cNvSpPr>
            <a:spLocks noGrp="1"/>
          </p:cNvSpPr>
          <p:nvPr>
            <p:ph type="body" sz="quarter" idx="13"/>
          </p:nvPr>
        </p:nvSpPr>
        <p:spPr>
          <a:xfrm>
            <a:off x="612775" y="874643"/>
            <a:ext cx="7918450" cy="420826"/>
          </a:xfrm>
        </p:spPr>
        <p:txBody>
          <a:bodyPr anchor="b" anchorCtr="0">
            <a:noAutofit/>
          </a:bodyPr>
          <a:lstStyle>
            <a:lvl1pPr marL="0" indent="0">
              <a:buFontTx/>
              <a:buNone/>
              <a:defRPr sz="2400" b="1">
                <a:solidFill>
                  <a:srgbClr val="141B4D"/>
                </a:solidFill>
              </a:defRPr>
            </a:lvl1pPr>
            <a:lvl2pPr marL="288000" indent="0">
              <a:buFontTx/>
              <a:buNone/>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p:txBody>
      </p:sp>
      <p:sp>
        <p:nvSpPr>
          <p:cNvPr id="8" name="Content Placeholder 2"/>
          <p:cNvSpPr>
            <a:spLocks noGrp="1"/>
          </p:cNvSpPr>
          <p:nvPr>
            <p:ph sz="half" idx="1"/>
          </p:nvPr>
        </p:nvSpPr>
        <p:spPr>
          <a:xfrm>
            <a:off x="612000" y="1620000"/>
            <a:ext cx="2088000" cy="4351338"/>
          </a:xfrm>
        </p:spPr>
        <p:txBody>
          <a:bodyPr>
            <a:noAutofit/>
          </a:bodyPr>
          <a:lstStyle>
            <a:lvl1pPr>
              <a:defRPr sz="1600"/>
            </a:lvl1pPr>
            <a:lvl2pPr>
              <a:defRPr sz="1600"/>
            </a:lvl2pPr>
            <a:lvl3pPr>
              <a:defRPr sz="16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2"/>
          </p:nvPr>
        </p:nvSpPr>
        <p:spPr>
          <a:xfrm>
            <a:off x="2844000" y="1620000"/>
            <a:ext cx="5688000" cy="4351338"/>
          </a:xfrm>
        </p:spPr>
        <p:txBody>
          <a:bodyPr>
            <a:noAutofit/>
          </a:bodyPr>
          <a:lstStyle>
            <a:lvl1pPr marL="0" indent="0">
              <a:buFontTx/>
              <a:buNone/>
              <a:defRPr/>
            </a:lvl1pPr>
          </a:lstStyle>
          <a:p>
            <a:pPr lvl="0"/>
            <a:r>
              <a:rPr lang="en-US"/>
              <a:t>Edit Master text styles</a:t>
            </a:r>
          </a:p>
        </p:txBody>
      </p:sp>
    </p:spTree>
    <p:extLst>
      <p:ext uri="{BB962C8B-B14F-4D97-AF65-F5344CB8AC3E}">
        <p14:creationId xmlns:p14="http://schemas.microsoft.com/office/powerpoint/2010/main" val="1377907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_fixed photos">
    <p:spTree>
      <p:nvGrpSpPr>
        <p:cNvPr id="1" name=""/>
        <p:cNvGrpSpPr/>
        <p:nvPr/>
      </p:nvGrpSpPr>
      <p:grpSpPr>
        <a:xfrm>
          <a:off x="0" y="0"/>
          <a:ext cx="0" cy="0"/>
          <a:chOff x="0" y="0"/>
          <a:chExt cx="0" cy="0"/>
        </a:xfrm>
      </p:grpSpPr>
      <p:sp>
        <p:nvSpPr>
          <p:cNvPr id="9" name="Rectangle 8"/>
          <p:cNvSpPr/>
          <p:nvPr userDrawn="1"/>
        </p:nvSpPr>
        <p:spPr>
          <a:xfrm>
            <a:off x="4590000" y="4608000"/>
            <a:ext cx="2250000" cy="2250000"/>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2305226"/>
            <a:ext cx="6840000" cy="2250000"/>
          </a:xfrm>
          <a:prstGeom prst="rect">
            <a:avLst/>
          </a:prstGeom>
          <a:solidFill>
            <a:srgbClr val="00A5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0"/>
            <a:ext cx="2250000" cy="225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30000" y="2700000"/>
            <a:ext cx="6062348" cy="1384995"/>
          </a:xfrm>
        </p:spPr>
        <p:txBody>
          <a:bodyPr anchor="ctr" anchorCtr="0">
            <a:noAutofit/>
          </a:bodyPr>
          <a:lstStyle>
            <a:lvl1pPr algn="l">
              <a:defRPr sz="45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630000" y="4610452"/>
            <a:ext cx="3600000" cy="555548"/>
          </a:xfrm>
        </p:spPr>
        <p:txBody>
          <a:bodyPr anchor="b" anchorCtr="0">
            <a:noAutofit/>
          </a:bodyPr>
          <a:lstStyle>
            <a:lvl1pPr marL="0" indent="0" algn="l">
              <a:buNone/>
              <a:defRPr sz="175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Date Placeholder 3"/>
          <p:cNvSpPr>
            <a:spLocks noGrp="1"/>
          </p:cNvSpPr>
          <p:nvPr>
            <p:ph type="dt" sz="half" idx="10"/>
          </p:nvPr>
        </p:nvSpPr>
        <p:spPr>
          <a:xfrm>
            <a:off x="628650" y="5125252"/>
            <a:ext cx="3601350" cy="281635"/>
          </a:xfrm>
          <a:prstGeom prst="rect">
            <a:avLst/>
          </a:prstGeom>
        </p:spPr>
        <p:txBody>
          <a:bodyPr lIns="0" tIns="0" rIns="0" bIns="0">
            <a:noAutofit/>
          </a:bodyPr>
          <a:lstStyle>
            <a:lvl1pPr>
              <a:defRPr sz="1750" b="1">
                <a:solidFill>
                  <a:schemeClr val="tx1"/>
                </a:solidFill>
              </a:defRPr>
            </a:lvl1pPr>
          </a:lstStyle>
          <a:p>
            <a:endParaRPr lang="en-GB"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00" y="630000"/>
            <a:ext cx="1257333" cy="698400"/>
          </a:xfrm>
          <a:prstGeom prst="rect">
            <a:avLst/>
          </a:prstGeom>
        </p:spPr>
      </p:pic>
      <p:sp>
        <p:nvSpPr>
          <p:cNvPr id="15" name="Rectangle 14"/>
          <p:cNvSpPr/>
          <p:nvPr userDrawn="1"/>
        </p:nvSpPr>
        <p:spPr>
          <a:xfrm>
            <a:off x="6894000" y="4608000"/>
            <a:ext cx="2250000" cy="2250000"/>
          </a:xfrm>
          <a:prstGeom prst="rect">
            <a:avLst/>
          </a:prstGeom>
          <a:blipFill dpi="0" rotWithShape="1">
            <a:blip r:embed="rId3" cstate="print">
              <a:extLst>
                <a:ext uri="{28A0092B-C50C-407E-A947-70E740481C1C}">
                  <a14:useLocalDpi xmlns:a14="http://schemas.microsoft.com/office/drawing/2010/main" val="0"/>
                </a:ext>
              </a:extLst>
            </a:blip>
            <a:srcRect/>
            <a:stretch>
              <a:fillRect l="-8916" t="-80923" r="-11380" b="-19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userDrawn="1"/>
        </p:nvSpPr>
        <p:spPr>
          <a:xfrm>
            <a:off x="6894000" y="2305226"/>
            <a:ext cx="2250000" cy="2250000"/>
          </a:xfrm>
          <a:prstGeom prst="rect">
            <a:avLst/>
          </a:prstGeom>
          <a:blipFill dpi="0" rotWithShape="1">
            <a:blip r:embed="rId4" cstate="print">
              <a:extLst>
                <a:ext uri="{28A0092B-C50C-407E-A947-70E740481C1C}">
                  <a14:useLocalDpi xmlns:a14="http://schemas.microsoft.com/office/drawing/2010/main" val="0"/>
                </a:ext>
              </a:extLst>
            </a:blip>
            <a:srcRect/>
            <a:stretch>
              <a:fillRect t="-156" b="-4975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994024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612775" y="450850"/>
            <a:ext cx="7920000" cy="5519738"/>
          </a:xfrm>
          <a:solidFill>
            <a:schemeClr val="bg1"/>
          </a:solidFill>
        </p:spPr>
        <p:txBody>
          <a:bodyPr anchor="ctr" anchorCtr="0">
            <a:noAutofit/>
          </a:bodyPr>
          <a:lstStyle>
            <a:lvl1pPr marL="0" indent="0">
              <a:buFontTx/>
              <a:buNone/>
              <a:defRPr sz="4000">
                <a:solidFill>
                  <a:schemeClr val="tx2"/>
                </a:solidFill>
                <a:latin typeface="Calibri Light" panose="020F0302020204030204" pitchFamily="34" charset="0"/>
              </a:defRPr>
            </a:lvl1pPr>
            <a:lvl2pPr marL="0" indent="0">
              <a:buFontTx/>
              <a:buNone/>
              <a:defRPr sz="2400"/>
            </a:lvl2pPr>
            <a:lvl3pPr marL="576000" indent="0">
              <a:buFontTx/>
              <a:buNone/>
              <a:defRPr/>
            </a:lvl3pPr>
            <a:lvl4pPr marL="864000" indent="0">
              <a:buFontTx/>
              <a:buNone/>
              <a:defRPr/>
            </a:lvl4pPr>
            <a:lvl5pPr marL="1152000" indent="0">
              <a:buFontTx/>
              <a:buNone/>
              <a:defRPr/>
            </a:lvl5pPr>
          </a:lstStyle>
          <a:p>
            <a:pPr lvl="0"/>
            <a:r>
              <a:rPr lang="en-US"/>
              <a:t>Edit Master text styles</a:t>
            </a:r>
          </a:p>
          <a:p>
            <a:pPr lvl="1"/>
            <a:r>
              <a:rPr lang="en-US"/>
              <a:t>Second level</a:t>
            </a:r>
          </a:p>
        </p:txBody>
      </p:sp>
      <p:sp>
        <p:nvSpPr>
          <p:cNvPr id="3" name="Slide Number Placeholder 2"/>
          <p:cNvSpPr>
            <a:spLocks noGrp="1"/>
          </p:cNvSpPr>
          <p:nvPr>
            <p:ph type="sldNum" sz="quarter" idx="10"/>
          </p:nvPr>
        </p:nvSpPr>
        <p:spPr>
          <a:xfrm>
            <a:off x="612000" y="6336000"/>
            <a:ext cx="252000" cy="252000"/>
          </a:xfrm>
          <a:prstGeom prst="rect">
            <a:avLst/>
          </a:prstGeom>
        </p:spPr>
        <p:txBody>
          <a:bodyPr/>
          <a:lstStyle/>
          <a:p>
            <a:fld id="{C1B3EF10-4E29-4F0C-9AB6-355B3A7B01AB}" type="slidenum">
              <a:rPr lang="en-GB" smtClean="0"/>
              <a:pPr/>
              <a:t>‹#›</a:t>
            </a:fld>
            <a:endParaRPr lang="en-GB"/>
          </a:p>
        </p:txBody>
      </p:sp>
    </p:spTree>
    <p:extLst>
      <p:ext uri="{BB962C8B-B14F-4D97-AF65-F5344CB8AC3E}">
        <p14:creationId xmlns:p14="http://schemas.microsoft.com/office/powerpoint/2010/main" val="4698063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9" name="Rectangle 8"/>
          <p:cNvSpPr/>
          <p:nvPr userDrawn="1"/>
        </p:nvSpPr>
        <p:spPr>
          <a:xfrm>
            <a:off x="4590000" y="4610452"/>
            <a:ext cx="2250000" cy="2250000"/>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6909130" y="4610452"/>
            <a:ext cx="2250000" cy="2250000"/>
          </a:xfrm>
          <a:prstGeom prst="rect">
            <a:avLst/>
          </a:prstGeom>
          <a:solidFill>
            <a:srgbClr val="005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6909130" y="2305226"/>
            <a:ext cx="2250000" cy="2250000"/>
          </a:xfrm>
          <a:prstGeom prst="rect">
            <a:avLst/>
          </a:prstGeom>
          <a:solidFill>
            <a:srgbClr val="0096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2305226"/>
            <a:ext cx="6840000" cy="2250000"/>
          </a:xfrm>
          <a:prstGeom prst="rect">
            <a:avLst/>
          </a:prstGeom>
          <a:solidFill>
            <a:srgbClr val="00A5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0"/>
            <a:ext cx="2250000" cy="225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30000" y="2700000"/>
            <a:ext cx="6062348" cy="1384995"/>
          </a:xfrm>
        </p:spPr>
        <p:txBody>
          <a:bodyPr anchor="ctr" anchorCtr="0">
            <a:noAutofit/>
          </a:bodyPr>
          <a:lstStyle>
            <a:lvl1pPr algn="l">
              <a:defRPr sz="4500">
                <a:solidFill>
                  <a:schemeClr val="bg1"/>
                </a:solidFill>
              </a:defRPr>
            </a:lvl1pPr>
          </a:lstStyle>
          <a:p>
            <a:r>
              <a:rPr lang="en-US"/>
              <a:t>Click to edit Master title style</a:t>
            </a:r>
            <a:endParaRPr lang="en-US" dirty="0"/>
          </a:p>
        </p:txBody>
      </p:sp>
      <p:sp>
        <p:nvSpPr>
          <p:cNvPr id="15" name="Rectangle 14"/>
          <p:cNvSpPr/>
          <p:nvPr userDrawn="1"/>
        </p:nvSpPr>
        <p:spPr>
          <a:xfrm>
            <a:off x="2329565" y="0"/>
            <a:ext cx="2250000" cy="2250000"/>
          </a:xfrm>
          <a:prstGeom prst="rect">
            <a:avLst/>
          </a:prstGeom>
          <a:solidFill>
            <a:srgbClr val="0062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Tree>
    <p:extLst>
      <p:ext uri="{BB962C8B-B14F-4D97-AF65-F5344CB8AC3E}">
        <p14:creationId xmlns:p14="http://schemas.microsoft.com/office/powerpoint/2010/main" val="20746737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hank you/end slide">
    <p:spTree>
      <p:nvGrpSpPr>
        <p:cNvPr id="1" name=""/>
        <p:cNvGrpSpPr/>
        <p:nvPr/>
      </p:nvGrpSpPr>
      <p:grpSpPr>
        <a:xfrm>
          <a:off x="0" y="0"/>
          <a:ext cx="0" cy="0"/>
          <a:chOff x="0" y="0"/>
          <a:chExt cx="0" cy="0"/>
        </a:xfrm>
      </p:grpSpPr>
      <p:sp>
        <p:nvSpPr>
          <p:cNvPr id="9" name="Rectangle 8"/>
          <p:cNvSpPr/>
          <p:nvPr userDrawn="1"/>
        </p:nvSpPr>
        <p:spPr>
          <a:xfrm>
            <a:off x="4590000" y="4610452"/>
            <a:ext cx="2250000" cy="2250000"/>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6909130" y="4610452"/>
            <a:ext cx="2250000" cy="2250000"/>
          </a:xfrm>
          <a:prstGeom prst="rect">
            <a:avLst/>
          </a:prstGeom>
          <a:solidFill>
            <a:srgbClr val="005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2305226"/>
            <a:ext cx="9144000" cy="2250000"/>
          </a:xfrm>
          <a:prstGeom prst="rect">
            <a:avLst/>
          </a:prstGeom>
          <a:solidFill>
            <a:srgbClr val="00A5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0"/>
            <a:ext cx="2250000" cy="225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12000" y="2890226"/>
            <a:ext cx="7920000" cy="1080000"/>
          </a:xfrm>
        </p:spPr>
        <p:txBody>
          <a:bodyPr anchor="ctr" anchorCtr="1">
            <a:noAutofit/>
          </a:bodyPr>
          <a:lstStyle>
            <a:lvl1pPr algn="ctr">
              <a:defRPr sz="4500">
                <a:solidFill>
                  <a:schemeClr val="bg1"/>
                </a:solidFill>
              </a:defRPr>
            </a:lvl1pPr>
          </a:lstStyle>
          <a:p>
            <a:r>
              <a:rPr lang="en-US"/>
              <a:t>Click to edit Master title style</a:t>
            </a:r>
            <a:endParaRPr lang="en-US" dirty="0"/>
          </a:p>
        </p:txBody>
      </p:sp>
      <p:sp>
        <p:nvSpPr>
          <p:cNvPr id="15" name="Rectangle 14"/>
          <p:cNvSpPr/>
          <p:nvPr userDrawn="1"/>
        </p:nvSpPr>
        <p:spPr>
          <a:xfrm>
            <a:off x="2329565" y="0"/>
            <a:ext cx="2250000" cy="2250000"/>
          </a:xfrm>
          <a:prstGeom prst="rect">
            <a:avLst/>
          </a:prstGeom>
          <a:solidFill>
            <a:srgbClr val="0062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0" y="4611757"/>
            <a:ext cx="4520870" cy="225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4659130" y="0"/>
            <a:ext cx="4500000" cy="2250000"/>
          </a:xfrm>
          <a:prstGeom prst="rect">
            <a:avLst/>
          </a:prstGeom>
          <a:solidFill>
            <a:srgbClr val="00B1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97127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_add photos">
    <p:spTree>
      <p:nvGrpSpPr>
        <p:cNvPr id="1" name=""/>
        <p:cNvGrpSpPr/>
        <p:nvPr/>
      </p:nvGrpSpPr>
      <p:grpSpPr>
        <a:xfrm>
          <a:off x="0" y="0"/>
          <a:ext cx="0" cy="0"/>
          <a:chOff x="0" y="0"/>
          <a:chExt cx="0" cy="0"/>
        </a:xfrm>
      </p:grpSpPr>
      <p:sp>
        <p:nvSpPr>
          <p:cNvPr id="9" name="Rectangle 8"/>
          <p:cNvSpPr/>
          <p:nvPr userDrawn="1"/>
        </p:nvSpPr>
        <p:spPr>
          <a:xfrm>
            <a:off x="4590000" y="4608000"/>
            <a:ext cx="2250000" cy="2250000"/>
          </a:xfrm>
          <a:prstGeom prst="rect">
            <a:avLst/>
          </a:prstGeom>
          <a:solidFill>
            <a:srgbClr val="141B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2305226"/>
            <a:ext cx="6840000" cy="2250000"/>
          </a:xfrm>
          <a:prstGeom prst="rect">
            <a:avLst/>
          </a:prstGeom>
          <a:solidFill>
            <a:srgbClr val="00A5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0"/>
            <a:ext cx="2250000" cy="225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30000" y="2700000"/>
            <a:ext cx="6062348" cy="1384995"/>
          </a:xfrm>
        </p:spPr>
        <p:txBody>
          <a:bodyPr anchor="ctr" anchorCtr="0">
            <a:noAutofit/>
          </a:bodyPr>
          <a:lstStyle>
            <a:lvl1pPr algn="l">
              <a:defRPr sz="45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630000" y="4610452"/>
            <a:ext cx="3600000" cy="555548"/>
          </a:xfrm>
        </p:spPr>
        <p:txBody>
          <a:bodyPr anchor="b" anchorCtr="0">
            <a:noAutofit/>
          </a:bodyPr>
          <a:lstStyle>
            <a:lvl1pPr marL="0" indent="0" algn="l">
              <a:buNone/>
              <a:defRPr sz="175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Date Placeholder 3"/>
          <p:cNvSpPr>
            <a:spLocks noGrp="1"/>
          </p:cNvSpPr>
          <p:nvPr>
            <p:ph type="dt" sz="half" idx="10"/>
          </p:nvPr>
        </p:nvSpPr>
        <p:spPr>
          <a:xfrm>
            <a:off x="628650" y="5125252"/>
            <a:ext cx="3601350" cy="281635"/>
          </a:xfrm>
          <a:prstGeom prst="rect">
            <a:avLst/>
          </a:prstGeom>
        </p:spPr>
        <p:txBody>
          <a:bodyPr lIns="0" tIns="0" rIns="0" bIns="0">
            <a:noAutofit/>
          </a:bodyPr>
          <a:lstStyle>
            <a:lvl1pPr>
              <a:defRPr sz="1750" b="1">
                <a:solidFill>
                  <a:schemeClr val="tx1"/>
                </a:solidFill>
              </a:defRPr>
            </a:lvl1pPr>
          </a:lstStyle>
          <a:p>
            <a:endParaRPr lang="en-GB"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0000" y="630000"/>
            <a:ext cx="1257333" cy="698400"/>
          </a:xfrm>
          <a:prstGeom prst="rect">
            <a:avLst/>
          </a:prstGeom>
        </p:spPr>
      </p:pic>
      <p:sp>
        <p:nvSpPr>
          <p:cNvPr id="6" name="Content Placeholder 5"/>
          <p:cNvSpPr>
            <a:spLocks noGrp="1"/>
          </p:cNvSpPr>
          <p:nvPr>
            <p:ph sz="quarter" idx="13" hasCustomPrompt="1"/>
          </p:nvPr>
        </p:nvSpPr>
        <p:spPr>
          <a:xfrm>
            <a:off x="6894000" y="2305049"/>
            <a:ext cx="2250000" cy="2250000"/>
          </a:xfrm>
          <a:solidFill>
            <a:schemeClr val="bg1">
              <a:lumMod val="95000"/>
            </a:schemeClr>
          </a:solidFill>
        </p:spPr>
        <p:txBody>
          <a:bodyPr/>
          <a:lstStyle>
            <a:lvl1pPr marL="0" indent="0">
              <a:buFontTx/>
              <a:buNone/>
              <a:defRPr sz="1600"/>
            </a:lvl1pPr>
            <a:lvl2pPr>
              <a:defRPr sz="1600"/>
            </a:lvl2pPr>
            <a:lvl3pPr>
              <a:defRPr sz="1600"/>
            </a:lvl3pPr>
            <a:lvl4pPr>
              <a:defRPr sz="1600"/>
            </a:lvl4pPr>
            <a:lvl5pPr>
              <a:defRPr sz="1600"/>
            </a:lvl5pPr>
          </a:lstStyle>
          <a:p>
            <a:pPr lvl="0"/>
            <a:r>
              <a:rPr lang="en-US" dirty="0"/>
              <a:t>Image</a:t>
            </a:r>
            <a:endParaRPr lang="en-GB" dirty="0"/>
          </a:p>
        </p:txBody>
      </p:sp>
      <p:sp>
        <p:nvSpPr>
          <p:cNvPr id="11" name="Content Placeholder 10"/>
          <p:cNvSpPr>
            <a:spLocks noGrp="1"/>
          </p:cNvSpPr>
          <p:nvPr>
            <p:ph sz="quarter" idx="14" hasCustomPrompt="1"/>
          </p:nvPr>
        </p:nvSpPr>
        <p:spPr>
          <a:xfrm>
            <a:off x="6894000" y="4608513"/>
            <a:ext cx="2250000" cy="2250000"/>
          </a:xfrm>
          <a:solidFill>
            <a:schemeClr val="bg1">
              <a:lumMod val="95000"/>
            </a:schemeClr>
          </a:solidFill>
        </p:spPr>
        <p:txBody>
          <a:bodyPr/>
          <a:lstStyle>
            <a:lvl1pPr marL="0" indent="0">
              <a:buFontTx/>
              <a:buNone/>
              <a:defRPr sz="1600"/>
            </a:lvl1pPr>
            <a:lvl2pPr>
              <a:defRPr sz="1600"/>
            </a:lvl2pPr>
            <a:lvl3pPr>
              <a:defRPr sz="1600"/>
            </a:lvl3pPr>
            <a:lvl4pPr>
              <a:defRPr sz="1600"/>
            </a:lvl4pPr>
            <a:lvl5pPr>
              <a:defRPr sz="1600"/>
            </a:lvl5pPr>
          </a:lstStyle>
          <a:p>
            <a:pPr lvl="0"/>
            <a:r>
              <a:rPr lang="en-US" dirty="0"/>
              <a:t>Image</a:t>
            </a:r>
            <a:endParaRPr lang="en-GB" dirty="0"/>
          </a:p>
        </p:txBody>
      </p:sp>
    </p:spTree>
    <p:extLst>
      <p:ext uri="{BB962C8B-B14F-4D97-AF65-F5344CB8AC3E}">
        <p14:creationId xmlns:p14="http://schemas.microsoft.com/office/powerpoint/2010/main" val="276670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_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612000" y="460800"/>
            <a:ext cx="7920000" cy="413843"/>
          </a:xfrm>
        </p:spPr>
        <p:txBody>
          <a:bodyPr>
            <a:noAutofit/>
          </a:bodyPr>
          <a:lstStyle>
            <a:lvl1pPr>
              <a:defRPr>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
        <p:nvSpPr>
          <p:cNvPr id="5" name="Text Placeholder 4"/>
          <p:cNvSpPr>
            <a:spLocks noGrp="1"/>
          </p:cNvSpPr>
          <p:nvPr>
            <p:ph type="body" sz="quarter" idx="13"/>
          </p:nvPr>
        </p:nvSpPr>
        <p:spPr>
          <a:xfrm>
            <a:off x="612775" y="874643"/>
            <a:ext cx="7918450" cy="420826"/>
          </a:xfrm>
        </p:spPr>
        <p:txBody>
          <a:bodyPr anchor="b" anchorCtr="0">
            <a:noAutofit/>
          </a:bodyPr>
          <a:lstStyle>
            <a:lvl1pPr marL="0" indent="0">
              <a:buFontTx/>
              <a:buNone/>
              <a:defRPr sz="2400" b="1">
                <a:solidFill>
                  <a:schemeClr val="tx2"/>
                </a:solidFill>
              </a:defRPr>
            </a:lvl1pPr>
            <a:lvl2pPr marL="288000" indent="0">
              <a:buFontTx/>
              <a:buNone/>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p:txBody>
      </p:sp>
      <p:sp>
        <p:nvSpPr>
          <p:cNvPr id="4" name="Text Placeholder 3"/>
          <p:cNvSpPr>
            <a:spLocks noGrp="1"/>
          </p:cNvSpPr>
          <p:nvPr>
            <p:ph type="body" sz="quarter" idx="18"/>
          </p:nvPr>
        </p:nvSpPr>
        <p:spPr>
          <a:xfrm>
            <a:off x="612775" y="3600000"/>
            <a:ext cx="1728000" cy="1728000"/>
          </a:xfrm>
          <a:solidFill>
            <a:srgbClr val="00968E"/>
          </a:solidFill>
          <a:ln>
            <a:noFill/>
          </a:ln>
        </p:spPr>
        <p:txBody>
          <a:bodyPr lIns="144000" tIns="144000" rIns="144000" bIns="144000">
            <a:noAutofit/>
          </a:bodyPr>
          <a:lstStyle>
            <a:lvl1pPr marL="144000" indent="-144000">
              <a:buFont typeface="Wingdings" panose="05000000000000000000" pitchFamily="2" charset="2"/>
              <a:buChar char="§"/>
              <a:defRPr sz="1400">
                <a:solidFill>
                  <a:schemeClr val="bg1"/>
                </a:solidFill>
              </a:defRPr>
            </a:lvl1pPr>
            <a:lvl2pPr marL="360000" indent="-144000">
              <a:buFont typeface="Calibri" panose="020F0502020204030204" pitchFamily="34" charset="0"/>
              <a:buChar char="‒"/>
              <a:defRPr sz="1400">
                <a:solidFill>
                  <a:schemeClr val="bg1"/>
                </a:solidFill>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a:p>
            <a:pPr lvl="1"/>
            <a:r>
              <a:rPr lang="en-US"/>
              <a:t>Second level</a:t>
            </a:r>
          </a:p>
        </p:txBody>
      </p:sp>
      <p:sp>
        <p:nvSpPr>
          <p:cNvPr id="19" name="Text Placeholder 3"/>
          <p:cNvSpPr>
            <a:spLocks noGrp="1"/>
          </p:cNvSpPr>
          <p:nvPr>
            <p:ph type="body" sz="quarter" idx="19"/>
          </p:nvPr>
        </p:nvSpPr>
        <p:spPr>
          <a:xfrm>
            <a:off x="2674800" y="3600000"/>
            <a:ext cx="1728000" cy="1728000"/>
          </a:xfrm>
          <a:solidFill>
            <a:srgbClr val="00B140"/>
          </a:solidFill>
          <a:ln>
            <a:noFill/>
          </a:ln>
        </p:spPr>
        <p:txBody>
          <a:bodyPr lIns="144000" tIns="144000" rIns="144000" bIns="144000">
            <a:noAutofit/>
          </a:bodyPr>
          <a:lstStyle>
            <a:lvl1pPr marL="144000" indent="-144000">
              <a:buFont typeface="Wingdings" panose="05000000000000000000" pitchFamily="2" charset="2"/>
              <a:buChar char="§"/>
              <a:defRPr sz="1400">
                <a:solidFill>
                  <a:schemeClr val="bg1"/>
                </a:solidFill>
              </a:defRPr>
            </a:lvl1pPr>
            <a:lvl2pPr marL="360000" indent="-144000">
              <a:buFont typeface="Calibri" panose="020F0502020204030204" pitchFamily="34" charset="0"/>
              <a:buChar char="‒"/>
              <a:defRPr sz="1400">
                <a:solidFill>
                  <a:schemeClr val="bg1"/>
                </a:solidFill>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a:p>
            <a:pPr lvl="1"/>
            <a:r>
              <a:rPr lang="en-US"/>
              <a:t>Second level</a:t>
            </a:r>
          </a:p>
        </p:txBody>
      </p:sp>
      <p:sp>
        <p:nvSpPr>
          <p:cNvPr id="20" name="Text Placeholder 3"/>
          <p:cNvSpPr>
            <a:spLocks noGrp="1"/>
          </p:cNvSpPr>
          <p:nvPr>
            <p:ph type="body" sz="quarter" idx="20"/>
          </p:nvPr>
        </p:nvSpPr>
        <p:spPr>
          <a:xfrm>
            <a:off x="4741200" y="3600000"/>
            <a:ext cx="1728000" cy="1728000"/>
          </a:xfrm>
          <a:solidFill>
            <a:schemeClr val="accent1"/>
          </a:solidFill>
          <a:ln>
            <a:noFill/>
          </a:ln>
        </p:spPr>
        <p:txBody>
          <a:bodyPr lIns="144000" tIns="144000" rIns="144000" bIns="144000">
            <a:noAutofit/>
          </a:bodyPr>
          <a:lstStyle>
            <a:lvl1pPr marL="144000" indent="-144000">
              <a:buFont typeface="Wingdings" panose="05000000000000000000" pitchFamily="2" charset="2"/>
              <a:buChar char="§"/>
              <a:defRPr sz="1400">
                <a:solidFill>
                  <a:schemeClr val="bg1"/>
                </a:solidFill>
              </a:defRPr>
            </a:lvl1pPr>
            <a:lvl2pPr marL="360000" indent="-144000">
              <a:buFont typeface="Calibri" panose="020F0502020204030204" pitchFamily="34" charset="0"/>
              <a:buChar char="‒"/>
              <a:defRPr sz="1400">
                <a:solidFill>
                  <a:schemeClr val="bg1"/>
                </a:solidFill>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a:p>
            <a:pPr lvl="1"/>
            <a:r>
              <a:rPr lang="en-US"/>
              <a:t>Second level</a:t>
            </a:r>
          </a:p>
        </p:txBody>
      </p:sp>
      <p:sp>
        <p:nvSpPr>
          <p:cNvPr id="21" name="Text Placeholder 3"/>
          <p:cNvSpPr>
            <a:spLocks noGrp="1"/>
          </p:cNvSpPr>
          <p:nvPr>
            <p:ph type="body" sz="quarter" idx="21"/>
          </p:nvPr>
        </p:nvSpPr>
        <p:spPr>
          <a:xfrm>
            <a:off x="6803225" y="3600000"/>
            <a:ext cx="1728000" cy="1728000"/>
          </a:xfrm>
          <a:solidFill>
            <a:srgbClr val="00A5E1"/>
          </a:solidFill>
          <a:ln>
            <a:noFill/>
          </a:ln>
        </p:spPr>
        <p:txBody>
          <a:bodyPr lIns="144000" tIns="144000" rIns="144000" bIns="144000">
            <a:noAutofit/>
          </a:bodyPr>
          <a:lstStyle>
            <a:lvl1pPr marL="144000" indent="-144000">
              <a:buFont typeface="Wingdings" panose="05000000000000000000" pitchFamily="2" charset="2"/>
              <a:buChar char="§"/>
              <a:defRPr sz="1400">
                <a:solidFill>
                  <a:schemeClr val="bg1"/>
                </a:solidFill>
              </a:defRPr>
            </a:lvl1pPr>
            <a:lvl2pPr marL="360000" indent="-144000">
              <a:buFont typeface="Calibri" panose="020F0502020204030204" pitchFamily="34" charset="0"/>
              <a:buChar char="‒"/>
              <a:defRPr sz="1400">
                <a:solidFill>
                  <a:schemeClr val="bg1"/>
                </a:solidFill>
              </a:defRPr>
            </a:lvl2pPr>
            <a:lvl3pPr marL="576000" indent="0">
              <a:buFontTx/>
              <a:buNone/>
              <a:defRPr/>
            </a:lvl3pPr>
            <a:lvl4pPr marL="864000" indent="0">
              <a:buFontTx/>
              <a:buNone/>
              <a:defRPr/>
            </a:lvl4pPr>
            <a:lvl5pPr marL="1152000" indent="0">
              <a:buFontTx/>
              <a:buNone/>
              <a:defRPr/>
            </a:lvl5pPr>
          </a:lstStyle>
          <a:p>
            <a:pPr lvl="0"/>
            <a:r>
              <a:rPr lang="en-US"/>
              <a:t>Edit Master text styles</a:t>
            </a:r>
          </a:p>
          <a:p>
            <a:pPr lvl="1"/>
            <a:r>
              <a:rPr lang="en-US"/>
              <a:t>Second level</a:t>
            </a:r>
          </a:p>
        </p:txBody>
      </p:sp>
      <p:sp>
        <p:nvSpPr>
          <p:cNvPr id="9" name="Content Placeholder 8"/>
          <p:cNvSpPr>
            <a:spLocks noGrp="1"/>
          </p:cNvSpPr>
          <p:nvPr>
            <p:ph sz="quarter" idx="22" hasCustomPrompt="1"/>
          </p:nvPr>
        </p:nvSpPr>
        <p:spPr>
          <a:xfrm>
            <a:off x="612000" y="1836000"/>
            <a:ext cx="1728000" cy="1728000"/>
          </a:xfrm>
          <a:solidFill>
            <a:schemeClr val="bg1">
              <a:lumMod val="95000"/>
            </a:schemeClr>
          </a:solidFill>
        </p:spPr>
        <p:txBody>
          <a:bodyPr/>
          <a:lstStyle>
            <a:lvl1pPr marL="0" indent="0">
              <a:buFontTx/>
              <a:buNone/>
              <a:defRPr sz="1400"/>
            </a:lvl1pPr>
            <a:lvl2pPr>
              <a:defRPr sz="1400"/>
            </a:lvl2pPr>
            <a:lvl3pPr>
              <a:defRPr sz="1400"/>
            </a:lvl3pPr>
            <a:lvl4pPr>
              <a:defRPr sz="1400"/>
            </a:lvl4pPr>
            <a:lvl5pPr>
              <a:defRPr sz="1400"/>
            </a:lvl5pPr>
          </a:lstStyle>
          <a:p>
            <a:pPr lvl="0"/>
            <a:r>
              <a:rPr lang="en-US" dirty="0"/>
              <a:t>Image</a:t>
            </a:r>
            <a:endParaRPr lang="en-GB" dirty="0"/>
          </a:p>
        </p:txBody>
      </p:sp>
      <p:sp>
        <p:nvSpPr>
          <p:cNvPr id="7" name="Content Placeholder 6"/>
          <p:cNvSpPr>
            <a:spLocks noGrp="1"/>
          </p:cNvSpPr>
          <p:nvPr>
            <p:ph sz="quarter" idx="23" hasCustomPrompt="1"/>
          </p:nvPr>
        </p:nvSpPr>
        <p:spPr>
          <a:xfrm>
            <a:off x="2674800" y="1836000"/>
            <a:ext cx="1728000" cy="1728000"/>
          </a:xfrm>
          <a:solidFill>
            <a:schemeClr val="bg1">
              <a:lumMod val="95000"/>
            </a:schemeClr>
          </a:solidFill>
        </p:spPr>
        <p:txBody>
          <a:bodyPr/>
          <a:lstStyle>
            <a:lvl1pPr marL="0" indent="0">
              <a:buFontTx/>
              <a:buNone/>
              <a:defRPr sz="1400"/>
            </a:lvl1pPr>
            <a:lvl2pPr>
              <a:defRPr sz="1400"/>
            </a:lvl2pPr>
            <a:lvl3pPr>
              <a:defRPr sz="1400"/>
            </a:lvl3pPr>
            <a:lvl4pPr>
              <a:defRPr sz="1400"/>
            </a:lvl4pPr>
            <a:lvl5pPr>
              <a:defRPr sz="1400"/>
            </a:lvl5pPr>
          </a:lstStyle>
          <a:p>
            <a:pPr lvl="0"/>
            <a:r>
              <a:rPr lang="en-US" dirty="0"/>
              <a:t>Image</a:t>
            </a:r>
            <a:endParaRPr lang="en-GB" dirty="0"/>
          </a:p>
        </p:txBody>
      </p:sp>
      <p:sp>
        <p:nvSpPr>
          <p:cNvPr id="13" name="Content Placeholder 12"/>
          <p:cNvSpPr>
            <a:spLocks noGrp="1"/>
          </p:cNvSpPr>
          <p:nvPr>
            <p:ph sz="quarter" idx="24" hasCustomPrompt="1"/>
          </p:nvPr>
        </p:nvSpPr>
        <p:spPr>
          <a:xfrm>
            <a:off x="4741200" y="1836000"/>
            <a:ext cx="1728000" cy="1728000"/>
          </a:xfrm>
          <a:solidFill>
            <a:schemeClr val="bg1">
              <a:lumMod val="95000"/>
            </a:schemeClr>
          </a:solidFill>
        </p:spPr>
        <p:txBody>
          <a:bodyPr/>
          <a:lstStyle>
            <a:lvl1pPr marL="0" indent="0">
              <a:buFontTx/>
              <a:buNone/>
              <a:defRPr sz="1400"/>
            </a:lvl1pPr>
            <a:lvl2pPr>
              <a:defRPr sz="1400"/>
            </a:lvl2pPr>
            <a:lvl3pPr>
              <a:defRPr sz="1400"/>
            </a:lvl3pPr>
            <a:lvl4pPr>
              <a:defRPr sz="1400"/>
            </a:lvl4pPr>
            <a:lvl5pPr>
              <a:defRPr sz="1400"/>
            </a:lvl5pPr>
          </a:lstStyle>
          <a:p>
            <a:pPr lvl="0"/>
            <a:r>
              <a:rPr lang="en-US" dirty="0"/>
              <a:t>Image</a:t>
            </a:r>
            <a:endParaRPr lang="en-GB" dirty="0"/>
          </a:p>
        </p:txBody>
      </p:sp>
      <p:sp>
        <p:nvSpPr>
          <p:cNvPr id="16" name="Content Placeholder 15"/>
          <p:cNvSpPr>
            <a:spLocks noGrp="1"/>
          </p:cNvSpPr>
          <p:nvPr>
            <p:ph sz="quarter" idx="25" hasCustomPrompt="1"/>
          </p:nvPr>
        </p:nvSpPr>
        <p:spPr>
          <a:xfrm>
            <a:off x="6804000" y="1836000"/>
            <a:ext cx="1728000" cy="1728000"/>
          </a:xfrm>
          <a:solidFill>
            <a:schemeClr val="bg1">
              <a:lumMod val="95000"/>
            </a:schemeClr>
          </a:solidFill>
        </p:spPr>
        <p:txBody>
          <a:bodyPr/>
          <a:lstStyle>
            <a:lvl1pPr marL="0" indent="0">
              <a:buFontTx/>
              <a:buNone/>
              <a:defRPr sz="1400" baseline="0"/>
            </a:lvl1pPr>
            <a:lvl2pPr>
              <a:defRPr sz="1400"/>
            </a:lvl2pPr>
            <a:lvl3pPr>
              <a:defRPr sz="1400"/>
            </a:lvl3pPr>
            <a:lvl4pPr>
              <a:defRPr sz="1400"/>
            </a:lvl4pPr>
            <a:lvl5pPr>
              <a:defRPr sz="1400"/>
            </a:lvl5pPr>
          </a:lstStyle>
          <a:p>
            <a:pPr lvl="0"/>
            <a:r>
              <a:rPr lang="en-US" dirty="0"/>
              <a:t>Image</a:t>
            </a:r>
            <a:endParaRPr lang="en-GB" dirty="0"/>
          </a:p>
        </p:txBody>
      </p:sp>
    </p:spTree>
    <p:extLst>
      <p:ext uri="{BB962C8B-B14F-4D97-AF65-F5344CB8AC3E}">
        <p14:creationId xmlns:p14="http://schemas.microsoft.com/office/powerpoint/2010/main" val="249535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0" indent="0">
              <a:spcAft>
                <a:spcPts val="1200"/>
              </a:spcAft>
              <a:buFontTx/>
              <a:buNone/>
              <a:defRPr/>
            </a:lvl1pPr>
          </a:lstStyle>
          <a:p>
            <a:pPr lvl="0"/>
            <a:r>
              <a:rPr lang="en-US"/>
              <a:t>Edit Master text styles</a:t>
            </a:r>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Tree>
    <p:extLst>
      <p:ext uri="{BB962C8B-B14F-4D97-AF65-F5344CB8AC3E}">
        <p14:creationId xmlns:p14="http://schemas.microsoft.com/office/powerpoint/2010/main" val="9266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Tree>
    <p:extLst>
      <p:ext uri="{BB962C8B-B14F-4D97-AF65-F5344CB8AC3E}">
        <p14:creationId xmlns:p14="http://schemas.microsoft.com/office/powerpoint/2010/main" val="316415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itle and 2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sz="half" idx="1"/>
          </p:nvPr>
        </p:nvSpPr>
        <p:spPr>
          <a:xfrm>
            <a:off x="612000" y="1620000"/>
            <a:ext cx="3886200" cy="4351338"/>
          </a:xfrm>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620000"/>
            <a:ext cx="3886200" cy="4351338"/>
          </a:xfrm>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Tree>
    <p:extLst>
      <p:ext uri="{BB962C8B-B14F-4D97-AF65-F5344CB8AC3E}">
        <p14:creationId xmlns:p14="http://schemas.microsoft.com/office/powerpoint/2010/main" val="313043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itle and image/chart/object 2">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sz="half" idx="1"/>
          </p:nvPr>
        </p:nvSpPr>
        <p:spPr>
          <a:xfrm>
            <a:off x="612000" y="1620000"/>
            <a:ext cx="7920000" cy="2124000"/>
          </a:xfrm>
        </p:spPr>
        <p:txBody>
          <a:bodyPr>
            <a:no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000" y="3856380"/>
            <a:ext cx="7920000" cy="2124000"/>
          </a:xfrm>
        </p:spPr>
        <p:txBody>
          <a:bodyPr>
            <a:noAutofit/>
          </a:bodyPr>
          <a:lstStyle>
            <a:lvl1pPr marL="0" indent="0">
              <a:buFontTx/>
              <a:buNone/>
              <a:defRPr/>
            </a:lvl1pPr>
          </a:lstStyle>
          <a:p>
            <a:pPr lvl="0"/>
            <a:r>
              <a:rPr lang="en-US"/>
              <a:t>Edit Master text styles</a:t>
            </a:r>
          </a:p>
        </p:txBody>
      </p:sp>
      <p:sp>
        <p:nvSpPr>
          <p:cNvPr id="7" name="Slide Number Placeholder 6"/>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Tree>
    <p:extLst>
      <p:ext uri="{BB962C8B-B14F-4D97-AF65-F5344CB8AC3E}">
        <p14:creationId xmlns:p14="http://schemas.microsoft.com/office/powerpoint/2010/main" val="199820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ext and Table 1">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sz="half" idx="1"/>
          </p:nvPr>
        </p:nvSpPr>
        <p:spPr>
          <a:xfrm>
            <a:off x="612000" y="1620000"/>
            <a:ext cx="7920000" cy="1080000"/>
          </a:xfrm>
        </p:spPr>
        <p:txBody>
          <a:bodyPr>
            <a:noAutofit/>
          </a:bodyPr>
          <a:lstStyle>
            <a:lvl1pPr>
              <a:defRPr sz="1600"/>
            </a:lvl1pPr>
            <a:lvl2pPr>
              <a:defRPr sz="1600"/>
            </a:lvl2pPr>
          </a:lstStyle>
          <a:p>
            <a:pPr lvl="0"/>
            <a:r>
              <a:rPr lang="en-US"/>
              <a:t>Edit Master text styles</a:t>
            </a:r>
          </a:p>
          <a:p>
            <a:pPr lvl="1"/>
            <a:r>
              <a:rPr lang="en-US"/>
              <a:t>Second level</a:t>
            </a:r>
          </a:p>
        </p:txBody>
      </p:sp>
      <p:sp>
        <p:nvSpPr>
          <p:cNvPr id="4" name="Content Placeholder 3"/>
          <p:cNvSpPr>
            <a:spLocks noGrp="1"/>
          </p:cNvSpPr>
          <p:nvPr>
            <p:ph sz="half" idx="2"/>
          </p:nvPr>
        </p:nvSpPr>
        <p:spPr>
          <a:xfrm>
            <a:off x="612000" y="2835961"/>
            <a:ext cx="7920000" cy="3168000"/>
          </a:xfrm>
        </p:spPr>
        <p:txBody>
          <a:bodyPr>
            <a:noAutofit/>
          </a:bodyPr>
          <a:lstStyle>
            <a:lvl1pPr marL="0" indent="0">
              <a:buFontTx/>
              <a:buNone/>
              <a:defRPr/>
            </a:lvl1pPr>
          </a:lstStyle>
          <a:p>
            <a:pPr lvl="0"/>
            <a:r>
              <a:rPr lang="en-US"/>
              <a:t>Edit Master text styles</a:t>
            </a:r>
          </a:p>
        </p:txBody>
      </p:sp>
      <p:sp>
        <p:nvSpPr>
          <p:cNvPr id="7" name="Slide Number Placeholder 6"/>
          <p:cNvSpPr>
            <a:spLocks noGrp="1"/>
          </p:cNvSpPr>
          <p:nvPr>
            <p:ph type="sldNum" sz="quarter" idx="12"/>
          </p:nvPr>
        </p:nvSpPr>
        <p:spPr>
          <a:xfrm>
            <a:off x="612000" y="6336000"/>
            <a:ext cx="252000" cy="252000"/>
          </a:xfrm>
          <a:prstGeom prst="rect">
            <a:avLst/>
          </a:prstGeom>
        </p:spPr>
        <p:txBody>
          <a:bodyPr/>
          <a:lstStyle/>
          <a:p>
            <a:fld id="{C1B3EF10-4E29-4F0C-9AB6-355B3A7B01AB}" type="slidenum">
              <a:rPr lang="en-GB" smtClean="0"/>
              <a:t>‹#›</a:t>
            </a:fld>
            <a:endParaRPr lang="en-GB"/>
          </a:p>
        </p:txBody>
      </p:sp>
    </p:spTree>
    <p:extLst>
      <p:ext uri="{BB962C8B-B14F-4D97-AF65-F5344CB8AC3E}">
        <p14:creationId xmlns:p14="http://schemas.microsoft.com/office/powerpoint/2010/main" val="1892001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460800"/>
            <a:ext cx="7920000" cy="817200"/>
          </a:xfrm>
          <a:prstGeom prst="rect">
            <a:avLst/>
          </a:prstGeom>
        </p:spPr>
        <p:txBody>
          <a:bodyPr vert="horz" lIns="0" tIns="0" rIns="0" bIns="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12000" y="1620000"/>
            <a:ext cx="7920000" cy="435133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612000" y="1382400"/>
            <a:ext cx="7920000" cy="0"/>
          </a:xfrm>
          <a:prstGeom prst="line">
            <a:avLst/>
          </a:prstGeom>
          <a:ln w="762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7992000" y="594000"/>
            <a:ext cx="540000" cy="299949"/>
          </a:xfrm>
          <a:prstGeom prst="rect">
            <a:avLst/>
          </a:prstGeom>
        </p:spPr>
      </p:pic>
    </p:spTree>
    <p:extLst>
      <p:ext uri="{BB962C8B-B14F-4D97-AF65-F5344CB8AC3E}">
        <p14:creationId xmlns:p14="http://schemas.microsoft.com/office/powerpoint/2010/main" val="1588558188"/>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94" r:id="rId4"/>
    <p:sldLayoutId id="2147483674" r:id="rId5"/>
    <p:sldLayoutId id="2147483676" r:id="rId6"/>
    <p:sldLayoutId id="2147483664" r:id="rId7"/>
    <p:sldLayoutId id="2147483677" r:id="rId8"/>
    <p:sldLayoutId id="2147483678" r:id="rId9"/>
    <p:sldLayoutId id="2147483679" r:id="rId10"/>
    <p:sldLayoutId id="2147483689" r:id="rId11"/>
    <p:sldLayoutId id="2147483690" r:id="rId12"/>
    <p:sldLayoutId id="2147483680" r:id="rId13"/>
    <p:sldLayoutId id="2147483681" r:id="rId14"/>
    <p:sldLayoutId id="2147483682" r:id="rId15"/>
    <p:sldLayoutId id="2147483683" r:id="rId16"/>
    <p:sldLayoutId id="2147483684" r:id="rId17"/>
    <p:sldLayoutId id="2147483685" r:id="rId18"/>
    <p:sldLayoutId id="2147483686" r:id="rId19"/>
    <p:sldLayoutId id="2147483688" r:id="rId20"/>
    <p:sldLayoutId id="2147483687" r:id="rId21"/>
    <p:sldLayoutId id="2147483691" r:id="rId22"/>
  </p:sldLayoutIdLst>
  <p:hf hdr="0" ftr="0" dt="0"/>
  <p:txStyles>
    <p:titleStyle>
      <a:lvl1pPr algn="l" defTabSz="914400" rtl="0" eaLnBrk="1" latinLnBrk="0" hangingPunct="1">
        <a:lnSpc>
          <a:spcPct val="100000"/>
        </a:lnSpc>
        <a:spcBef>
          <a:spcPct val="0"/>
        </a:spcBef>
        <a:buNone/>
        <a:defRPr sz="2400" kern="1200">
          <a:solidFill>
            <a:schemeClr val="tx1"/>
          </a:solidFill>
          <a:latin typeface="+mj-lt"/>
          <a:ea typeface="+mj-ea"/>
          <a:cs typeface="+mj-cs"/>
        </a:defRPr>
      </a:lvl1pPr>
    </p:titleStyle>
    <p:bodyStyle>
      <a:lvl1pPr marL="144000" indent="-144000" algn="l" defTabSz="914400" rtl="0" eaLnBrk="1" latinLnBrk="0" hangingPunct="1">
        <a:lnSpc>
          <a:spcPct val="100000"/>
        </a:lnSpc>
        <a:spcBef>
          <a:spcPts val="0"/>
        </a:spcBef>
        <a:spcAft>
          <a:spcPts val="600"/>
        </a:spcAft>
        <a:buClrTx/>
        <a:buFont typeface="Wingdings" panose="05000000000000000000" pitchFamily="2" charset="2"/>
        <a:buChar char="§"/>
        <a:defRPr sz="2000" kern="1200">
          <a:solidFill>
            <a:schemeClr val="tx1"/>
          </a:solidFill>
          <a:latin typeface="+mn-lt"/>
          <a:ea typeface="+mn-ea"/>
          <a:cs typeface="+mn-cs"/>
        </a:defRPr>
      </a:lvl1pPr>
      <a:lvl2pPr marL="432000" indent="-144000" algn="l" defTabSz="914400" rtl="0" eaLnBrk="1" latinLnBrk="0" hangingPunct="1">
        <a:lnSpc>
          <a:spcPct val="100000"/>
        </a:lnSpc>
        <a:spcBef>
          <a:spcPts val="0"/>
        </a:spcBef>
        <a:spcAft>
          <a:spcPts val="600"/>
        </a:spcAft>
        <a:buClrTx/>
        <a:buFont typeface="Calibri" panose="020F0502020204030204" pitchFamily="34" charset="0"/>
        <a:buChar char="–"/>
        <a:defRPr sz="1800" kern="1200">
          <a:solidFill>
            <a:schemeClr val="tx1"/>
          </a:solidFill>
          <a:latin typeface="+mn-lt"/>
          <a:ea typeface="+mn-ea"/>
          <a:cs typeface="+mn-cs"/>
        </a:defRPr>
      </a:lvl2pPr>
      <a:lvl3pPr marL="720000" indent="-144000" algn="l" defTabSz="914400" rtl="0" eaLnBrk="1" latinLnBrk="0" hangingPunct="1">
        <a:lnSpc>
          <a:spcPct val="100000"/>
        </a:lnSpc>
        <a:spcBef>
          <a:spcPts val="0"/>
        </a:spcBef>
        <a:spcAft>
          <a:spcPts val="600"/>
        </a:spcAft>
        <a:buClrTx/>
        <a:buFont typeface="Wingdings" panose="05000000000000000000" pitchFamily="2" charset="2"/>
        <a:buChar char="§"/>
        <a:defRPr sz="1800" kern="1200">
          <a:solidFill>
            <a:schemeClr val="tx1"/>
          </a:solidFill>
          <a:latin typeface="+mn-lt"/>
          <a:ea typeface="+mn-ea"/>
          <a:cs typeface="+mn-cs"/>
        </a:defRPr>
      </a:lvl3pPr>
      <a:lvl4pPr marL="1008000" indent="-144000" algn="l" defTabSz="914400" rtl="0" eaLnBrk="1" latinLnBrk="0" hangingPunct="1">
        <a:lnSpc>
          <a:spcPct val="100000"/>
        </a:lnSpc>
        <a:spcBef>
          <a:spcPts val="0"/>
        </a:spcBef>
        <a:spcAft>
          <a:spcPts val="600"/>
        </a:spcAft>
        <a:buClrTx/>
        <a:buFont typeface="Calibri" panose="020F0502020204030204" pitchFamily="34" charset="0"/>
        <a:buChar char="–"/>
        <a:defRPr sz="1600" kern="1200">
          <a:solidFill>
            <a:schemeClr val="tx1"/>
          </a:solidFill>
          <a:latin typeface="+mn-lt"/>
          <a:ea typeface="+mn-ea"/>
          <a:cs typeface="+mn-cs"/>
        </a:defRPr>
      </a:lvl4pPr>
      <a:lvl5pPr marL="1296000" indent="-144000" algn="l" defTabSz="914400" rtl="0" eaLnBrk="1" latinLnBrk="0" hangingPunct="1">
        <a:lnSpc>
          <a:spcPct val="100000"/>
        </a:lnSpc>
        <a:spcBef>
          <a:spcPts val="0"/>
        </a:spcBef>
        <a:spcAft>
          <a:spcPts val="600"/>
        </a:spcAft>
        <a:buClrTx/>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00000"/>
            <a:ext cx="6006548" cy="1384995"/>
          </a:xfrm>
        </p:spPr>
        <p:txBody>
          <a:bodyPr/>
          <a:lstStyle/>
          <a:p>
            <a:r>
              <a:rPr lang="en-GB" dirty="0"/>
              <a:t>Rule Book changes </a:t>
            </a:r>
          </a:p>
        </p:txBody>
      </p:sp>
    </p:spTree>
    <p:extLst>
      <p:ext uri="{BB962C8B-B14F-4D97-AF65-F5344CB8AC3E}">
        <p14:creationId xmlns:p14="http://schemas.microsoft.com/office/powerpoint/2010/main" val="1102096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B2777-A965-46B4-A966-545615F9E144}"/>
              </a:ext>
            </a:extLst>
          </p:cNvPr>
          <p:cNvSpPr>
            <a:spLocks noGrp="1"/>
          </p:cNvSpPr>
          <p:nvPr>
            <p:ph type="title"/>
          </p:nvPr>
        </p:nvSpPr>
        <p:spPr/>
        <p:txBody>
          <a:bodyPr/>
          <a:lstStyle/>
          <a:p>
            <a:r>
              <a:rPr lang="en-GB" dirty="0"/>
              <a:t>Intermediate block home signals</a:t>
            </a:r>
          </a:p>
        </p:txBody>
      </p:sp>
      <p:sp>
        <p:nvSpPr>
          <p:cNvPr id="3" name="Content Placeholder 2">
            <a:extLst>
              <a:ext uri="{FF2B5EF4-FFF2-40B4-BE49-F238E27FC236}">
                <a16:creationId xmlns:a16="http://schemas.microsoft.com/office/drawing/2014/main" id="{48237EA8-CE9E-4D02-95A6-4272C6B92136}"/>
              </a:ext>
            </a:extLst>
          </p:cNvPr>
          <p:cNvSpPr>
            <a:spLocks noGrp="1"/>
          </p:cNvSpPr>
          <p:nvPr>
            <p:ph idx="1"/>
          </p:nvPr>
        </p:nvSpPr>
        <p:spPr/>
        <p:txBody>
          <a:bodyPr/>
          <a:lstStyle/>
          <a:p>
            <a:r>
              <a:rPr lang="en-GB" dirty="0"/>
              <a:t>The authority for a driver to pass at danger an intermediate block home signal when unable to contact the signaller has been withdrawn from section 7 of module S5.</a:t>
            </a:r>
          </a:p>
          <a:p>
            <a:r>
              <a:rPr lang="en-GB" dirty="0"/>
              <a:t> With GSM-R radio available throughout the network and being of proven reliability, it is much less likely that the driver would be unable to contact the signaller by any means than in former years.</a:t>
            </a:r>
          </a:p>
        </p:txBody>
      </p:sp>
      <p:sp>
        <p:nvSpPr>
          <p:cNvPr id="4" name="Slide Number Placeholder 3">
            <a:extLst>
              <a:ext uri="{FF2B5EF4-FFF2-40B4-BE49-F238E27FC236}">
                <a16:creationId xmlns:a16="http://schemas.microsoft.com/office/drawing/2014/main" id="{AE5700AA-BF44-445D-8D59-1E0273011F56}"/>
              </a:ext>
            </a:extLst>
          </p:cNvPr>
          <p:cNvSpPr>
            <a:spLocks noGrp="1"/>
          </p:cNvSpPr>
          <p:nvPr>
            <p:ph type="sldNum" sz="quarter" idx="12"/>
          </p:nvPr>
        </p:nvSpPr>
        <p:spPr>
          <a:xfrm>
            <a:off x="611999" y="6336000"/>
            <a:ext cx="864375" cy="198150"/>
          </a:xfrm>
        </p:spPr>
        <p:txBody>
          <a:bodyPr/>
          <a:lstStyle/>
          <a:p>
            <a:fld id="{C1B3EF10-4E29-4F0C-9AB6-355B3A7B01AB}" type="slidenum">
              <a:rPr lang="en-GB" smtClean="0"/>
              <a:t>10</a:t>
            </a:fld>
            <a:endParaRPr lang="en-GB" dirty="0"/>
          </a:p>
        </p:txBody>
      </p:sp>
    </p:spTree>
    <p:extLst>
      <p:ext uri="{BB962C8B-B14F-4D97-AF65-F5344CB8AC3E}">
        <p14:creationId xmlns:p14="http://schemas.microsoft.com/office/powerpoint/2010/main" val="309740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101B1-DDD3-45E5-AE8E-E2B6345A1395}"/>
              </a:ext>
            </a:extLst>
          </p:cNvPr>
          <p:cNvSpPr>
            <a:spLocks noGrp="1"/>
          </p:cNvSpPr>
          <p:nvPr>
            <p:ph type="title"/>
          </p:nvPr>
        </p:nvSpPr>
        <p:spPr/>
        <p:txBody>
          <a:bodyPr/>
          <a:lstStyle/>
          <a:p>
            <a:r>
              <a:rPr lang="en-GB" dirty="0"/>
              <a:t>Driver passing a signal at danger or an </a:t>
            </a:r>
            <a:r>
              <a:rPr lang="en-GB" dirty="0" err="1"/>
              <a:t>EoA</a:t>
            </a:r>
            <a:r>
              <a:rPr lang="en-GB" dirty="0"/>
              <a:t> without authority</a:t>
            </a:r>
          </a:p>
        </p:txBody>
      </p:sp>
      <p:sp>
        <p:nvSpPr>
          <p:cNvPr id="3" name="Content Placeholder 2">
            <a:extLst>
              <a:ext uri="{FF2B5EF4-FFF2-40B4-BE49-F238E27FC236}">
                <a16:creationId xmlns:a16="http://schemas.microsoft.com/office/drawing/2014/main" id="{E30DB309-B666-429E-B89E-7EB305193379}"/>
              </a:ext>
            </a:extLst>
          </p:cNvPr>
          <p:cNvSpPr>
            <a:spLocks noGrp="1"/>
          </p:cNvSpPr>
          <p:nvPr>
            <p:ph idx="1"/>
          </p:nvPr>
        </p:nvSpPr>
        <p:spPr/>
        <p:txBody>
          <a:bodyPr/>
          <a:lstStyle/>
          <a:p>
            <a:r>
              <a:rPr lang="en-GB" dirty="0"/>
              <a:t>Module S5 has been changed to allow a train which has passed a signal at danger to be moved to a more convenient location to clear a junction or station approach and  avoid obstructing other trains.</a:t>
            </a:r>
          </a:p>
          <a:p>
            <a:r>
              <a:rPr lang="en-GB" dirty="0"/>
              <a:t>This can only be done as long as:</a:t>
            </a:r>
          </a:p>
          <a:p>
            <a:pPr lvl="2"/>
            <a:r>
              <a:rPr lang="en-GB" dirty="0"/>
              <a:t>The driver is prepared to make the movement.</a:t>
            </a:r>
          </a:p>
          <a:p>
            <a:pPr lvl="2"/>
            <a:r>
              <a:rPr lang="en-GB" dirty="0"/>
              <a:t>The driver considers that there is no defect that would make it unsafe to move the train.</a:t>
            </a:r>
          </a:p>
          <a:p>
            <a:pPr lvl="2"/>
            <a:r>
              <a:rPr lang="en-GB" dirty="0"/>
              <a:t>The movement will not proceed beyond another main aspect stop signal or block marker.</a:t>
            </a:r>
          </a:p>
        </p:txBody>
      </p:sp>
      <p:sp>
        <p:nvSpPr>
          <p:cNvPr id="4" name="Slide Number Placeholder 3">
            <a:extLst>
              <a:ext uri="{FF2B5EF4-FFF2-40B4-BE49-F238E27FC236}">
                <a16:creationId xmlns:a16="http://schemas.microsoft.com/office/drawing/2014/main" id="{69E05578-4A85-4244-A528-748AA2786F82}"/>
              </a:ext>
            </a:extLst>
          </p:cNvPr>
          <p:cNvSpPr>
            <a:spLocks noGrp="1"/>
          </p:cNvSpPr>
          <p:nvPr>
            <p:ph type="sldNum" sz="quarter" idx="12"/>
          </p:nvPr>
        </p:nvSpPr>
        <p:spPr>
          <a:xfrm>
            <a:off x="611999" y="6336000"/>
            <a:ext cx="578625" cy="255300"/>
          </a:xfrm>
        </p:spPr>
        <p:txBody>
          <a:bodyPr/>
          <a:lstStyle/>
          <a:p>
            <a:fld id="{C1B3EF10-4E29-4F0C-9AB6-355B3A7B01AB}" type="slidenum">
              <a:rPr lang="en-GB" smtClean="0"/>
              <a:t>11</a:t>
            </a:fld>
            <a:endParaRPr lang="en-GB" dirty="0"/>
          </a:p>
        </p:txBody>
      </p:sp>
    </p:spTree>
    <p:extLst>
      <p:ext uri="{BB962C8B-B14F-4D97-AF65-F5344CB8AC3E}">
        <p14:creationId xmlns:p14="http://schemas.microsoft.com/office/powerpoint/2010/main" val="3014261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FE55-4226-4620-A6D3-4EA7B355E590}"/>
              </a:ext>
            </a:extLst>
          </p:cNvPr>
          <p:cNvSpPr>
            <a:spLocks noGrp="1"/>
          </p:cNvSpPr>
          <p:nvPr>
            <p:ph type="title"/>
          </p:nvPr>
        </p:nvSpPr>
        <p:spPr/>
        <p:txBody>
          <a:bodyPr/>
          <a:lstStyle/>
          <a:p>
            <a:r>
              <a:rPr lang="en-GB" dirty="0"/>
              <a:t>Travelling in driving cabs</a:t>
            </a:r>
          </a:p>
        </p:txBody>
      </p:sp>
      <p:sp>
        <p:nvSpPr>
          <p:cNvPr id="3" name="Content Placeholder 2">
            <a:extLst>
              <a:ext uri="{FF2B5EF4-FFF2-40B4-BE49-F238E27FC236}">
                <a16:creationId xmlns:a16="http://schemas.microsoft.com/office/drawing/2014/main" id="{6C5BF5C1-BDCB-4DDB-84C3-EDE8EA56E0C8}"/>
              </a:ext>
            </a:extLst>
          </p:cNvPr>
          <p:cNvSpPr>
            <a:spLocks noGrp="1"/>
          </p:cNvSpPr>
          <p:nvPr>
            <p:ph idx="1"/>
          </p:nvPr>
        </p:nvSpPr>
        <p:spPr/>
        <p:txBody>
          <a:bodyPr/>
          <a:lstStyle/>
          <a:p>
            <a:r>
              <a:rPr lang="en-GB" dirty="0"/>
              <a:t>Because of changes to the arrangements for issuing cab passes there are changes to module G1 and handbook 1.</a:t>
            </a:r>
          </a:p>
          <a:p>
            <a:r>
              <a:rPr lang="en-GB" dirty="0"/>
              <a:t>Travelling in the driving cab is only allowed in connection with duties shown in the Rule Book or when the person has authority to do so. This explains the situation more correctly.</a:t>
            </a:r>
          </a:p>
          <a:p>
            <a:r>
              <a:rPr lang="en-GB" dirty="0"/>
              <a:t>The driver must be told why it is necessary to travel in the cab.</a:t>
            </a:r>
          </a:p>
          <a:p>
            <a:r>
              <a:rPr lang="en-GB" dirty="0"/>
              <a:t>The driver must be told if the holder has a PTS competence but does not have all the necessary equipment to go on or near the line.</a:t>
            </a:r>
          </a:p>
          <a:p>
            <a:r>
              <a:rPr lang="en-GB" dirty="0"/>
              <a:t>Additional written permission must be shown to travel in the cab of a train carrying high consequence dangerous goods.</a:t>
            </a:r>
          </a:p>
          <a:p>
            <a:r>
              <a:rPr lang="en-GB" dirty="0"/>
              <a:t>The holder must check with the driver whether any mobile electronic devices require to be switched off.     </a:t>
            </a:r>
          </a:p>
        </p:txBody>
      </p:sp>
      <p:sp>
        <p:nvSpPr>
          <p:cNvPr id="4" name="Slide Number Placeholder 3">
            <a:extLst>
              <a:ext uri="{FF2B5EF4-FFF2-40B4-BE49-F238E27FC236}">
                <a16:creationId xmlns:a16="http://schemas.microsoft.com/office/drawing/2014/main" id="{8AF4890D-AF4F-4AFF-9C5E-97B26147F35F}"/>
              </a:ext>
            </a:extLst>
          </p:cNvPr>
          <p:cNvSpPr>
            <a:spLocks noGrp="1"/>
          </p:cNvSpPr>
          <p:nvPr>
            <p:ph type="sldNum" sz="quarter" idx="12"/>
          </p:nvPr>
        </p:nvSpPr>
        <p:spPr>
          <a:xfrm>
            <a:off x="611999" y="6336000"/>
            <a:ext cx="616725" cy="217200"/>
          </a:xfrm>
        </p:spPr>
        <p:txBody>
          <a:bodyPr/>
          <a:lstStyle/>
          <a:p>
            <a:fld id="{C1B3EF10-4E29-4F0C-9AB6-355B3A7B01AB}" type="slidenum">
              <a:rPr lang="en-GB" smtClean="0"/>
              <a:t>12</a:t>
            </a:fld>
            <a:endParaRPr lang="en-GB"/>
          </a:p>
        </p:txBody>
      </p:sp>
    </p:spTree>
    <p:extLst>
      <p:ext uri="{BB962C8B-B14F-4D97-AF65-F5344CB8AC3E}">
        <p14:creationId xmlns:p14="http://schemas.microsoft.com/office/powerpoint/2010/main" val="1455936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86F3A-ACAD-4EA1-888F-D829563C0666}"/>
              </a:ext>
            </a:extLst>
          </p:cNvPr>
          <p:cNvSpPr>
            <a:spLocks noGrp="1"/>
          </p:cNvSpPr>
          <p:nvPr>
            <p:ph type="title"/>
          </p:nvPr>
        </p:nvSpPr>
        <p:spPr/>
        <p:txBody>
          <a:bodyPr/>
          <a:lstStyle/>
          <a:p>
            <a:r>
              <a:rPr lang="en-GB" dirty="0"/>
              <a:t>Module TS1 - clarifications</a:t>
            </a:r>
          </a:p>
        </p:txBody>
      </p:sp>
      <p:sp>
        <p:nvSpPr>
          <p:cNvPr id="3" name="Content Placeholder 2">
            <a:extLst>
              <a:ext uri="{FF2B5EF4-FFF2-40B4-BE49-F238E27FC236}">
                <a16:creationId xmlns:a16="http://schemas.microsoft.com/office/drawing/2014/main" id="{28748D63-C5D1-4DB5-9F29-70D2D671A126}"/>
              </a:ext>
            </a:extLst>
          </p:cNvPr>
          <p:cNvSpPr>
            <a:spLocks noGrp="1"/>
          </p:cNvSpPr>
          <p:nvPr>
            <p:ph idx="1"/>
          </p:nvPr>
        </p:nvSpPr>
        <p:spPr/>
        <p:txBody>
          <a:bodyPr/>
          <a:lstStyle/>
          <a:p>
            <a:r>
              <a:rPr lang="en-GB" dirty="0"/>
              <a:t>Clarifications have been made in module TS1 to clarify the meaning of the regulations.</a:t>
            </a:r>
          </a:p>
          <a:p>
            <a:r>
              <a:rPr lang="en-GB" dirty="0"/>
              <a:t>A line blockage can only be granted by the signaller who controls the protecting signal.</a:t>
            </a:r>
          </a:p>
          <a:p>
            <a:pPr lvl="0" fontAlgn="auto"/>
            <a:r>
              <a:rPr lang="en-GB" dirty="0"/>
              <a:t>In some cases the signaller must be requested to arrange the additional protection.</a:t>
            </a:r>
          </a:p>
          <a:p>
            <a:pPr fontAlgn="auto"/>
            <a:r>
              <a:rPr lang="en-GB" dirty="0"/>
              <a:t>Module TS1 has been amended to refer to finding out whether the points being worked on have been secured or the point machine isolated, as well as to explain that the requirements do not apply when a line blockage has been taken.</a:t>
            </a:r>
          </a:p>
          <a:p>
            <a:endParaRPr lang="en-GB" dirty="0"/>
          </a:p>
        </p:txBody>
      </p:sp>
      <p:sp>
        <p:nvSpPr>
          <p:cNvPr id="4" name="Slide Number Placeholder 3">
            <a:extLst>
              <a:ext uri="{FF2B5EF4-FFF2-40B4-BE49-F238E27FC236}">
                <a16:creationId xmlns:a16="http://schemas.microsoft.com/office/drawing/2014/main" id="{5DB2FE99-3F4B-4801-A5AE-4CBE49916748}"/>
              </a:ext>
            </a:extLst>
          </p:cNvPr>
          <p:cNvSpPr>
            <a:spLocks noGrp="1"/>
          </p:cNvSpPr>
          <p:nvPr>
            <p:ph type="sldNum" sz="quarter" idx="12"/>
          </p:nvPr>
        </p:nvSpPr>
        <p:spPr>
          <a:xfrm>
            <a:off x="611999" y="6336000"/>
            <a:ext cx="826275" cy="188625"/>
          </a:xfrm>
        </p:spPr>
        <p:txBody>
          <a:bodyPr/>
          <a:lstStyle/>
          <a:p>
            <a:fld id="{C1B3EF10-4E29-4F0C-9AB6-355B3A7B01AB}" type="slidenum">
              <a:rPr lang="en-GB" smtClean="0"/>
              <a:t>13</a:t>
            </a:fld>
            <a:endParaRPr lang="en-GB" dirty="0"/>
          </a:p>
        </p:txBody>
      </p:sp>
    </p:spTree>
    <p:extLst>
      <p:ext uri="{BB962C8B-B14F-4D97-AF65-F5344CB8AC3E}">
        <p14:creationId xmlns:p14="http://schemas.microsoft.com/office/powerpoint/2010/main" val="274221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About these</a:t>
            </a:r>
          </a:p>
        </p:txBody>
      </p:sp>
      <p:sp>
        <p:nvSpPr>
          <p:cNvPr id="3" name="Content Placeholder 2"/>
          <p:cNvSpPr>
            <a:spLocks noGrp="1"/>
          </p:cNvSpPr>
          <p:nvPr>
            <p:ph idx="1"/>
          </p:nvPr>
        </p:nvSpPr>
        <p:spPr/>
        <p:txBody>
          <a:bodyPr/>
          <a:lstStyle/>
          <a:p>
            <a:r>
              <a:rPr lang="en-GB" dirty="0"/>
              <a:t>Use this style of slide when your content is just plain text.</a:t>
            </a:r>
          </a:p>
          <a:p>
            <a:r>
              <a:rPr lang="en-GB" dirty="0"/>
              <a:t>Changing the text in the footer:</a:t>
            </a:r>
          </a:p>
          <a:p>
            <a:r>
              <a:rPr lang="en-GB" dirty="0"/>
              <a:t>In the Ribbon, select View &gt; Slide Master.</a:t>
            </a:r>
          </a:p>
          <a:p>
            <a:r>
              <a:rPr lang="en-GB" dirty="0"/>
              <a:t>In the Slide Master tab scroll up to the Number 1 master slide.</a:t>
            </a:r>
          </a:p>
          <a:p>
            <a:r>
              <a:rPr lang="en-GB" dirty="0"/>
              <a:t>You can change the footer text in here.</a:t>
            </a:r>
          </a:p>
          <a:p>
            <a:r>
              <a:rPr lang="en-GB" dirty="0"/>
              <a:t>When you have finished change your Presentation View to Normal.</a:t>
            </a:r>
          </a:p>
        </p:txBody>
      </p:sp>
      <p:sp>
        <p:nvSpPr>
          <p:cNvPr id="5" name="Rectangle 4">
            <a:extLst>
              <a:ext uri="{FF2B5EF4-FFF2-40B4-BE49-F238E27FC236}">
                <a16:creationId xmlns:a16="http://schemas.microsoft.com/office/drawing/2014/main" id="{B82DC9AD-016D-4485-91E5-A2C57A9604F0}"/>
              </a:ext>
            </a:extLst>
          </p:cNvPr>
          <p:cNvSpPr/>
          <p:nvPr/>
        </p:nvSpPr>
        <p:spPr>
          <a:xfrm>
            <a:off x="-11925" y="0"/>
            <a:ext cx="9144000"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F2CC8255-7033-4753-862D-DDC5783C4EFF}"/>
              </a:ext>
            </a:extLst>
          </p:cNvPr>
          <p:cNvSpPr txBox="1"/>
          <p:nvPr/>
        </p:nvSpPr>
        <p:spPr>
          <a:xfrm>
            <a:off x="1408386" y="886662"/>
            <a:ext cx="6327227" cy="6740307"/>
          </a:xfrm>
          <a:prstGeom prst="rect">
            <a:avLst/>
          </a:prstGeom>
          <a:noFill/>
        </p:spPr>
        <p:txBody>
          <a:bodyPr wrap="square" rtlCol="0">
            <a:spAutoFit/>
          </a:bodyPr>
          <a:lstStyle/>
          <a:p>
            <a:pPr algn="ctr"/>
            <a:r>
              <a:rPr lang="en-GB" sz="2800" dirty="0">
                <a:solidFill>
                  <a:schemeClr val="bg1">
                    <a:lumMod val="95000"/>
                  </a:schemeClr>
                </a:solidFill>
              </a:rPr>
              <a:t>These are a number of changes that have been made to the Rule Book</a:t>
            </a:r>
          </a:p>
          <a:p>
            <a:pPr algn="ctr"/>
            <a:endParaRPr lang="en-GB" sz="3600" dirty="0">
              <a:solidFill>
                <a:schemeClr val="bg1">
                  <a:lumMod val="95000"/>
                </a:schemeClr>
              </a:solidFill>
            </a:endParaRPr>
          </a:p>
          <a:p>
            <a:pPr algn="ctr"/>
            <a:r>
              <a:rPr lang="en-GB" sz="2800" dirty="0">
                <a:solidFill>
                  <a:schemeClr val="bg1">
                    <a:lumMod val="95000"/>
                  </a:schemeClr>
                </a:solidFill>
              </a:rPr>
              <a:t>They will be published in September and will come into force on 5 December</a:t>
            </a:r>
          </a:p>
          <a:p>
            <a:pPr algn="ctr"/>
            <a:endParaRPr lang="en-GB" sz="2800" dirty="0">
              <a:solidFill>
                <a:schemeClr val="bg1">
                  <a:lumMod val="95000"/>
                </a:schemeClr>
              </a:solidFill>
            </a:endParaRPr>
          </a:p>
          <a:p>
            <a:pPr algn="ctr"/>
            <a:r>
              <a:rPr lang="en-GB" sz="2800" dirty="0">
                <a:solidFill>
                  <a:schemeClr val="bg1">
                    <a:lumMod val="95000"/>
                  </a:schemeClr>
                </a:solidFill>
              </a:rPr>
              <a:t>For the more complex changes, a series of videos have been produced</a:t>
            </a:r>
          </a:p>
          <a:p>
            <a:pPr algn="ctr"/>
            <a:endParaRPr lang="en-GB" sz="2800" dirty="0">
              <a:solidFill>
                <a:schemeClr val="bg1">
                  <a:lumMod val="95000"/>
                </a:schemeClr>
              </a:solidFill>
            </a:endParaRPr>
          </a:p>
          <a:p>
            <a:pPr algn="ctr"/>
            <a:r>
              <a:rPr lang="en-GB" sz="2800" dirty="0">
                <a:solidFill>
                  <a:schemeClr val="bg1">
                    <a:lumMod val="95000"/>
                  </a:schemeClr>
                </a:solidFill>
              </a:rPr>
              <a:t>These slides describe the other changes</a:t>
            </a:r>
          </a:p>
          <a:p>
            <a:pPr algn="ctr"/>
            <a:endParaRPr lang="en-GB" sz="3600" dirty="0">
              <a:solidFill>
                <a:schemeClr val="bg1">
                  <a:lumMod val="95000"/>
                </a:schemeClr>
              </a:solidFill>
            </a:endParaRPr>
          </a:p>
          <a:p>
            <a:pPr algn="ctr"/>
            <a:endParaRPr lang="en-GB" sz="3600" dirty="0">
              <a:solidFill>
                <a:schemeClr val="bg1">
                  <a:lumMod val="95000"/>
                </a:schemeClr>
              </a:solidFill>
            </a:endParaRPr>
          </a:p>
          <a:p>
            <a:pPr algn="ctr"/>
            <a:endParaRPr lang="en-GB" sz="3600" dirty="0">
              <a:solidFill>
                <a:schemeClr val="bg1">
                  <a:lumMod val="95000"/>
                </a:schemeClr>
              </a:solidFill>
            </a:endParaRPr>
          </a:p>
          <a:p>
            <a:pPr algn="ctr"/>
            <a:endParaRPr lang="en-GB" sz="3600" dirty="0">
              <a:solidFill>
                <a:schemeClr val="bg1">
                  <a:lumMod val="95000"/>
                </a:schemeClr>
              </a:solidFill>
            </a:endParaRPr>
          </a:p>
        </p:txBody>
      </p:sp>
    </p:spTree>
    <p:extLst>
      <p:ext uri="{BB962C8B-B14F-4D97-AF65-F5344CB8AC3E}">
        <p14:creationId xmlns:p14="http://schemas.microsoft.com/office/powerpoint/2010/main" val="974997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E63A8-8BB0-475B-A66A-10592B88A253}"/>
              </a:ext>
            </a:extLst>
          </p:cNvPr>
          <p:cNvSpPr>
            <a:spLocks noGrp="1"/>
          </p:cNvSpPr>
          <p:nvPr>
            <p:ph type="title"/>
          </p:nvPr>
        </p:nvSpPr>
        <p:spPr/>
        <p:txBody>
          <a:bodyPr/>
          <a:lstStyle/>
          <a:p>
            <a:r>
              <a:rPr lang="en-GB" dirty="0"/>
              <a:t>Flexible Train Arrival Point (FTAP)</a:t>
            </a:r>
          </a:p>
        </p:txBody>
      </p:sp>
      <p:sp>
        <p:nvSpPr>
          <p:cNvPr id="3" name="Content Placeholder 2">
            <a:extLst>
              <a:ext uri="{FF2B5EF4-FFF2-40B4-BE49-F238E27FC236}">
                <a16:creationId xmlns:a16="http://schemas.microsoft.com/office/drawing/2014/main" id="{32283652-77AB-422D-A1D3-094ECA3ECB0D}"/>
              </a:ext>
            </a:extLst>
          </p:cNvPr>
          <p:cNvSpPr>
            <a:spLocks noGrp="1"/>
          </p:cNvSpPr>
          <p:nvPr>
            <p:ph idx="1"/>
          </p:nvPr>
        </p:nvSpPr>
        <p:spPr/>
        <p:txBody>
          <a:bodyPr/>
          <a:lstStyle/>
          <a:p>
            <a:r>
              <a:rPr lang="en-GB" dirty="0"/>
              <a:t> When previously agreed and published, a possession can be taken around an engineering train or on-track machine standing at a specified signal or block marker.</a:t>
            </a:r>
          </a:p>
          <a:p>
            <a:r>
              <a:rPr lang="en-GB" dirty="0"/>
              <a:t>When there is no signal conveniently placed close to the site of work, a new arrangement is being introduced for the train to be located at an FTAP. This can also apply when a protection zone (PZ) is to be taken around a train.</a:t>
            </a:r>
          </a:p>
          <a:p>
            <a:r>
              <a:rPr lang="en-GB" dirty="0"/>
              <a:t>To indicate the location of the FTAP, a series of three countdown markers will be provided, and an FTAP ‘Stop’ sign to show where the train must stop.</a:t>
            </a:r>
          </a:p>
          <a:p>
            <a:r>
              <a:rPr lang="en-GB" dirty="0"/>
              <a:t>Handbooks 11 and 12 and module T3 have been changed to refer to this and module TW1 section 40 has been changed to include a train stopping in section at an FTAP as another situation the driver must tell the signaller about.</a:t>
            </a:r>
          </a:p>
        </p:txBody>
      </p:sp>
      <p:sp>
        <p:nvSpPr>
          <p:cNvPr id="4" name="Slide Number Placeholder 3">
            <a:extLst>
              <a:ext uri="{FF2B5EF4-FFF2-40B4-BE49-F238E27FC236}">
                <a16:creationId xmlns:a16="http://schemas.microsoft.com/office/drawing/2014/main" id="{F42D9B31-B212-4AD4-A87A-CA82E60B61F6}"/>
              </a:ext>
            </a:extLst>
          </p:cNvPr>
          <p:cNvSpPr>
            <a:spLocks noGrp="1"/>
          </p:cNvSpPr>
          <p:nvPr>
            <p:ph type="sldNum" sz="quarter" idx="12"/>
          </p:nvPr>
        </p:nvSpPr>
        <p:spPr/>
        <p:txBody>
          <a:bodyPr/>
          <a:lstStyle/>
          <a:p>
            <a:fld id="{C1B3EF10-4E29-4F0C-9AB6-355B3A7B01AB}" type="slidenum">
              <a:rPr lang="en-GB" smtClean="0"/>
              <a:t>3</a:t>
            </a:fld>
            <a:endParaRPr lang="en-GB"/>
          </a:p>
        </p:txBody>
      </p:sp>
    </p:spTree>
    <p:extLst>
      <p:ext uri="{BB962C8B-B14F-4D97-AF65-F5344CB8AC3E}">
        <p14:creationId xmlns:p14="http://schemas.microsoft.com/office/powerpoint/2010/main" val="54208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99425-B129-4292-B801-C262D2CBA73F}"/>
              </a:ext>
            </a:extLst>
          </p:cNvPr>
          <p:cNvSpPr>
            <a:spLocks noGrp="1"/>
          </p:cNvSpPr>
          <p:nvPr>
            <p:ph type="title"/>
          </p:nvPr>
        </p:nvSpPr>
        <p:spPr/>
        <p:txBody>
          <a:bodyPr/>
          <a:lstStyle/>
          <a:p>
            <a:r>
              <a:rPr lang="en-GB" dirty="0"/>
              <a:t>Protection zone (PZ)</a:t>
            </a:r>
          </a:p>
        </p:txBody>
      </p:sp>
      <p:sp>
        <p:nvSpPr>
          <p:cNvPr id="3" name="Content Placeholder 2">
            <a:extLst>
              <a:ext uri="{FF2B5EF4-FFF2-40B4-BE49-F238E27FC236}">
                <a16:creationId xmlns:a16="http://schemas.microsoft.com/office/drawing/2014/main" id="{11AB93E3-063C-48CD-9F43-3CFE18923F39}"/>
              </a:ext>
            </a:extLst>
          </p:cNvPr>
          <p:cNvSpPr>
            <a:spLocks noGrp="1"/>
          </p:cNvSpPr>
          <p:nvPr>
            <p:ph idx="1"/>
          </p:nvPr>
        </p:nvSpPr>
        <p:spPr>
          <a:xfrm>
            <a:off x="612000" y="1620000"/>
            <a:ext cx="7920000" cy="4857000"/>
          </a:xfrm>
        </p:spPr>
        <p:txBody>
          <a:bodyPr/>
          <a:lstStyle/>
          <a:p>
            <a:r>
              <a:rPr lang="en-GB" sz="1600" dirty="0"/>
              <a:t>With the introduction of PZs, as described in detail in a video, a number of  other  changes have been made to modules and handbooks.</a:t>
            </a:r>
          </a:p>
          <a:p>
            <a:r>
              <a:rPr lang="en-GB" sz="1600" dirty="0"/>
              <a:t>A line can also be considered as blocked if it is within a PZ. This has been shown in handbook 6, 7.</a:t>
            </a:r>
          </a:p>
          <a:p>
            <a:r>
              <a:rPr lang="en-GB" sz="1600" dirty="0"/>
              <a:t>Handbook 19 and module TS11 have been changed. If signalling equipment affected is within the area of a PZ, but will be restored to normal use before the PZ is given up, this is another occasion when Form RT3187 does not have to be used.</a:t>
            </a:r>
          </a:p>
          <a:p>
            <a:r>
              <a:rPr lang="en-GB" sz="1600" dirty="0"/>
              <a:t>Module OTM has been changed to show a PZ as another situation in which an OTM can work outside a possession, and another situation in which wrong-directions movements can be made outside a possession.  </a:t>
            </a:r>
          </a:p>
          <a:p>
            <a:r>
              <a:rPr lang="en-GB" sz="1600" dirty="0"/>
              <a:t>Modules TS1 and TW1 now include an ES or SWL who has set up a PZ as a person who can ask for an adjacent line to be blocked to protect staff walking or working.</a:t>
            </a:r>
          </a:p>
          <a:p>
            <a:r>
              <a:rPr lang="en-GB" sz="1600" dirty="0"/>
              <a:t>Module TW5 now allows the AWS or TCA to be isolated during a journey, if it is necessary to isolate either of these on an on-track machine that is to work within a PZ.</a:t>
            </a:r>
          </a:p>
          <a:p>
            <a:r>
              <a:rPr lang="en-GB" sz="1600" dirty="0"/>
              <a:t>Module TW7 now allows wrong-direction movements to be made within a PZ, as long as the signaller has agreed this in advance with the ES or SWL.</a:t>
            </a:r>
          </a:p>
        </p:txBody>
      </p:sp>
      <p:sp>
        <p:nvSpPr>
          <p:cNvPr id="4" name="Slide Number Placeholder 3">
            <a:extLst>
              <a:ext uri="{FF2B5EF4-FFF2-40B4-BE49-F238E27FC236}">
                <a16:creationId xmlns:a16="http://schemas.microsoft.com/office/drawing/2014/main" id="{34213E4D-531F-43A6-868B-4494B5B83E54}"/>
              </a:ext>
            </a:extLst>
          </p:cNvPr>
          <p:cNvSpPr>
            <a:spLocks noGrp="1"/>
          </p:cNvSpPr>
          <p:nvPr>
            <p:ph type="sldNum" sz="quarter" idx="12"/>
          </p:nvPr>
        </p:nvSpPr>
        <p:spPr/>
        <p:txBody>
          <a:bodyPr/>
          <a:lstStyle/>
          <a:p>
            <a:fld id="{C1B3EF10-4E29-4F0C-9AB6-355B3A7B01AB}" type="slidenum">
              <a:rPr lang="en-GB" smtClean="0"/>
              <a:t>4</a:t>
            </a:fld>
            <a:endParaRPr lang="en-GB"/>
          </a:p>
        </p:txBody>
      </p:sp>
    </p:spTree>
    <p:extLst>
      <p:ext uri="{BB962C8B-B14F-4D97-AF65-F5344CB8AC3E}">
        <p14:creationId xmlns:p14="http://schemas.microsoft.com/office/powerpoint/2010/main" val="195804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7E044-7C1B-4674-806E-4C7D0463FF0F}"/>
              </a:ext>
            </a:extLst>
          </p:cNvPr>
          <p:cNvSpPr>
            <a:spLocks noGrp="1"/>
          </p:cNvSpPr>
          <p:nvPr>
            <p:ph type="title"/>
          </p:nvPr>
        </p:nvSpPr>
        <p:spPr/>
        <p:txBody>
          <a:bodyPr/>
          <a:lstStyle/>
          <a:p>
            <a:r>
              <a:rPr lang="en-GB" dirty="0"/>
              <a:t>Module AC</a:t>
            </a:r>
          </a:p>
        </p:txBody>
      </p:sp>
      <p:sp>
        <p:nvSpPr>
          <p:cNvPr id="3" name="Content Placeholder 2">
            <a:extLst>
              <a:ext uri="{FF2B5EF4-FFF2-40B4-BE49-F238E27FC236}">
                <a16:creationId xmlns:a16="http://schemas.microsoft.com/office/drawing/2014/main" id="{D9C0D15B-B0FC-4395-88C2-154F521F2855}"/>
              </a:ext>
            </a:extLst>
          </p:cNvPr>
          <p:cNvSpPr>
            <a:spLocks noGrp="1"/>
          </p:cNvSpPr>
          <p:nvPr>
            <p:ph idx="1"/>
          </p:nvPr>
        </p:nvSpPr>
        <p:spPr>
          <a:xfrm>
            <a:off x="612000" y="1619999"/>
            <a:ext cx="7920000" cy="4777201"/>
          </a:xfrm>
        </p:spPr>
        <p:txBody>
          <a:bodyPr/>
          <a:lstStyle/>
          <a:p>
            <a:r>
              <a:rPr lang="en-GB" dirty="0"/>
              <a:t> </a:t>
            </a:r>
            <a:r>
              <a:rPr lang="en-GB" sz="1800" dirty="0"/>
              <a:t>As well as the changes concerning examination of the OLE, pantograph and the train, which are described in a video, there are three other changes.</a:t>
            </a:r>
          </a:p>
          <a:p>
            <a:r>
              <a:rPr lang="en-GB" sz="1800" dirty="0"/>
              <a:t> Section 3.3 – Reporting objects or defects to the ECO. At present this requires anyone to report the fact to the ECO. This has been changed to say that if you do not normally speak directly to the ECO,  you must report this to the signaller. This more correctly reflects what would happen in practice.</a:t>
            </a:r>
          </a:p>
          <a:p>
            <a:r>
              <a:rPr lang="en-GB" sz="1800" dirty="0"/>
              <a:t>Section 3.3 refers to not touching any red bonds. These are now not always coloured red, and the rule has been changed to say that no bonds should be touched.</a:t>
            </a:r>
          </a:p>
          <a:p>
            <a:r>
              <a:rPr lang="en-GB" dirty="0"/>
              <a:t> </a:t>
            </a:r>
            <a:r>
              <a:rPr lang="en-GB" sz="1800" dirty="0"/>
              <a:t>Section 12.1 has been changed. If an ADD operation occurs, but the line light does not go out on a train with more than one raised pantograph it is no longer necessary to stop the train immediately. As this would indicate that at least one pantograph is in contact with the OLE, the train can continue to a location more suitable for the train to be dealt with, and so avoid the train being stranded in an inconvenient location.</a:t>
            </a:r>
          </a:p>
        </p:txBody>
      </p:sp>
      <p:sp>
        <p:nvSpPr>
          <p:cNvPr id="4" name="Slide Number Placeholder 3">
            <a:extLst>
              <a:ext uri="{FF2B5EF4-FFF2-40B4-BE49-F238E27FC236}">
                <a16:creationId xmlns:a16="http://schemas.microsoft.com/office/drawing/2014/main" id="{C420713D-CA39-463B-A56B-E719D46C70A0}"/>
              </a:ext>
            </a:extLst>
          </p:cNvPr>
          <p:cNvSpPr>
            <a:spLocks noGrp="1"/>
          </p:cNvSpPr>
          <p:nvPr>
            <p:ph type="sldNum" sz="quarter" idx="12"/>
          </p:nvPr>
        </p:nvSpPr>
        <p:spPr/>
        <p:txBody>
          <a:bodyPr/>
          <a:lstStyle/>
          <a:p>
            <a:fld id="{C1B3EF10-4E29-4F0C-9AB6-355B3A7B01AB}" type="slidenum">
              <a:rPr lang="en-GB" smtClean="0"/>
              <a:t>5</a:t>
            </a:fld>
            <a:endParaRPr lang="en-GB"/>
          </a:p>
        </p:txBody>
      </p:sp>
    </p:spTree>
    <p:extLst>
      <p:ext uri="{BB962C8B-B14F-4D97-AF65-F5344CB8AC3E}">
        <p14:creationId xmlns:p14="http://schemas.microsoft.com/office/powerpoint/2010/main" val="3833411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8991F-209F-4BB4-99FE-60D40D6DEB4D}"/>
              </a:ext>
            </a:extLst>
          </p:cNvPr>
          <p:cNvSpPr>
            <a:spLocks noGrp="1"/>
          </p:cNvSpPr>
          <p:nvPr>
            <p:ph type="title"/>
          </p:nvPr>
        </p:nvSpPr>
        <p:spPr/>
        <p:txBody>
          <a:bodyPr/>
          <a:lstStyle/>
          <a:p>
            <a:r>
              <a:rPr lang="en-GB" dirty="0"/>
              <a:t>Module M1 dealing with a train accident or train evacuation</a:t>
            </a:r>
          </a:p>
        </p:txBody>
      </p:sp>
      <p:sp>
        <p:nvSpPr>
          <p:cNvPr id="3" name="Content Placeholder 2">
            <a:extLst>
              <a:ext uri="{FF2B5EF4-FFF2-40B4-BE49-F238E27FC236}">
                <a16:creationId xmlns:a16="http://schemas.microsoft.com/office/drawing/2014/main" id="{E45E17F0-3E7A-4018-89AC-48CA3DA4D831}"/>
              </a:ext>
            </a:extLst>
          </p:cNvPr>
          <p:cNvSpPr>
            <a:spLocks noGrp="1"/>
          </p:cNvSpPr>
          <p:nvPr>
            <p:ph idx="1"/>
          </p:nvPr>
        </p:nvSpPr>
        <p:spPr/>
        <p:txBody>
          <a:bodyPr/>
          <a:lstStyle/>
          <a:p>
            <a:r>
              <a:rPr lang="en-GB" dirty="0"/>
              <a:t>What to do after a train accident</a:t>
            </a:r>
          </a:p>
          <a:p>
            <a:endParaRPr lang="en-GB" dirty="0"/>
          </a:p>
          <a:p>
            <a:r>
              <a:rPr lang="en-GB" dirty="0"/>
              <a:t>As it is important that the signaller is told about the accident as soon as possible so that it can be protected and the traction current switched off, the rule in module M1 has been changed so that the driver must do this before finding out which lines are obstructed.</a:t>
            </a:r>
          </a:p>
          <a:p>
            <a:endParaRPr lang="en-GB" dirty="0"/>
          </a:p>
        </p:txBody>
      </p:sp>
      <p:sp>
        <p:nvSpPr>
          <p:cNvPr id="4" name="Slide Number Placeholder 3">
            <a:extLst>
              <a:ext uri="{FF2B5EF4-FFF2-40B4-BE49-F238E27FC236}">
                <a16:creationId xmlns:a16="http://schemas.microsoft.com/office/drawing/2014/main" id="{627736C9-D1F9-4A62-A981-750731C0B2AD}"/>
              </a:ext>
            </a:extLst>
          </p:cNvPr>
          <p:cNvSpPr>
            <a:spLocks noGrp="1"/>
          </p:cNvSpPr>
          <p:nvPr>
            <p:ph type="sldNum" sz="quarter" idx="12"/>
          </p:nvPr>
        </p:nvSpPr>
        <p:spPr/>
        <p:txBody>
          <a:bodyPr/>
          <a:lstStyle/>
          <a:p>
            <a:fld id="{C1B3EF10-4E29-4F0C-9AB6-355B3A7B01AB}" type="slidenum">
              <a:rPr lang="en-GB" smtClean="0"/>
              <a:t>6</a:t>
            </a:fld>
            <a:endParaRPr lang="en-GB"/>
          </a:p>
        </p:txBody>
      </p:sp>
    </p:spTree>
    <p:extLst>
      <p:ext uri="{BB962C8B-B14F-4D97-AF65-F5344CB8AC3E}">
        <p14:creationId xmlns:p14="http://schemas.microsoft.com/office/powerpoint/2010/main" val="204480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EA16-61B5-4FCE-A20F-C4B08A823C04}"/>
              </a:ext>
            </a:extLst>
          </p:cNvPr>
          <p:cNvSpPr>
            <a:spLocks noGrp="1"/>
          </p:cNvSpPr>
          <p:nvPr>
            <p:ph type="title"/>
          </p:nvPr>
        </p:nvSpPr>
        <p:spPr/>
        <p:txBody>
          <a:bodyPr/>
          <a:lstStyle/>
          <a:p>
            <a:r>
              <a:rPr lang="en-GB" dirty="0"/>
              <a:t>Trains colliding with obstructions</a:t>
            </a:r>
          </a:p>
        </p:txBody>
      </p:sp>
      <p:sp>
        <p:nvSpPr>
          <p:cNvPr id="3" name="Content Placeholder 2">
            <a:extLst>
              <a:ext uri="{FF2B5EF4-FFF2-40B4-BE49-F238E27FC236}">
                <a16:creationId xmlns:a16="http://schemas.microsoft.com/office/drawing/2014/main" id="{DEEC63B7-084D-4DE2-A892-6EB4F2A45559}"/>
              </a:ext>
            </a:extLst>
          </p:cNvPr>
          <p:cNvSpPr>
            <a:spLocks noGrp="1"/>
          </p:cNvSpPr>
          <p:nvPr>
            <p:ph idx="1"/>
          </p:nvPr>
        </p:nvSpPr>
        <p:spPr>
          <a:xfrm>
            <a:off x="612000" y="1620000"/>
            <a:ext cx="7920000" cy="4716000"/>
          </a:xfrm>
        </p:spPr>
        <p:txBody>
          <a:bodyPr/>
          <a:lstStyle/>
          <a:p>
            <a:r>
              <a:rPr lang="en-GB" sz="1600" dirty="0"/>
              <a:t>Following an accident in which a train struck bridge debris and was allowed to go forward without full consideration of any restrictions that should be applied, the rules in module M3 following this type of accident have been changed. </a:t>
            </a:r>
          </a:p>
          <a:p>
            <a:r>
              <a:rPr lang="en-GB" sz="1600" dirty="0"/>
              <a:t>The driver must speak to the train operator's control if it is possible that there may have been damage that would affect any further safe movement of the train, or that damage may have increased the height or width of the train.</a:t>
            </a:r>
          </a:p>
          <a:p>
            <a:r>
              <a:rPr lang="en-GB" sz="1600" dirty="0"/>
              <a:t>The driver will then be told either that the train can proceed, possibly subject to restrictions, or that the train must not proceed until a rolling stock technician has examined the vehicle affected and given permission for the train to proceed, together with any restrictions that must be applied.</a:t>
            </a:r>
          </a:p>
          <a:p>
            <a:r>
              <a:rPr lang="en-GB" sz="1600" dirty="0"/>
              <a:t>The driver must tell the signaller, including whether any restrictions such as a maximum speed will apply.</a:t>
            </a:r>
          </a:p>
          <a:p>
            <a:r>
              <a:rPr lang="en-GB" sz="1600" dirty="0"/>
              <a:t>The driver must not take this as permission to proceed until after the signaller has spoken to Operations Control, who have given permission for the movement to take place, and the signaller gives the driver permission, including any instructions from Operations Control</a:t>
            </a:r>
            <a:r>
              <a:rPr lang="en-GB" dirty="0"/>
              <a:t>.</a:t>
            </a:r>
          </a:p>
          <a:p>
            <a:endParaRPr lang="en-GB" sz="1600" dirty="0"/>
          </a:p>
        </p:txBody>
      </p:sp>
      <p:sp>
        <p:nvSpPr>
          <p:cNvPr id="4" name="Slide Number Placeholder 3">
            <a:extLst>
              <a:ext uri="{FF2B5EF4-FFF2-40B4-BE49-F238E27FC236}">
                <a16:creationId xmlns:a16="http://schemas.microsoft.com/office/drawing/2014/main" id="{B68E0ADA-504A-409E-98BD-42BE61B855B0}"/>
              </a:ext>
            </a:extLst>
          </p:cNvPr>
          <p:cNvSpPr>
            <a:spLocks noGrp="1"/>
          </p:cNvSpPr>
          <p:nvPr>
            <p:ph type="sldNum" sz="quarter" idx="12"/>
          </p:nvPr>
        </p:nvSpPr>
        <p:spPr/>
        <p:txBody>
          <a:bodyPr/>
          <a:lstStyle/>
          <a:p>
            <a:fld id="{C1B3EF10-4E29-4F0C-9AB6-355B3A7B01AB}" type="slidenum">
              <a:rPr lang="en-GB" smtClean="0"/>
              <a:t>7</a:t>
            </a:fld>
            <a:endParaRPr lang="en-GB"/>
          </a:p>
        </p:txBody>
      </p:sp>
    </p:spTree>
    <p:extLst>
      <p:ext uri="{BB962C8B-B14F-4D97-AF65-F5344CB8AC3E}">
        <p14:creationId xmlns:p14="http://schemas.microsoft.com/office/powerpoint/2010/main" val="1732083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011F-7ED6-4BA3-8FBB-3C7610192034}"/>
              </a:ext>
            </a:extLst>
          </p:cNvPr>
          <p:cNvSpPr>
            <a:spLocks noGrp="1"/>
          </p:cNvSpPr>
          <p:nvPr>
            <p:ph type="title"/>
          </p:nvPr>
        </p:nvSpPr>
        <p:spPr/>
        <p:txBody>
          <a:bodyPr/>
          <a:lstStyle/>
          <a:p>
            <a:r>
              <a:rPr lang="en-GB" dirty="0"/>
              <a:t>Ground position-light signals</a:t>
            </a:r>
          </a:p>
        </p:txBody>
      </p:sp>
      <p:sp>
        <p:nvSpPr>
          <p:cNvPr id="3" name="Content Placeholder 2">
            <a:extLst>
              <a:ext uri="{FF2B5EF4-FFF2-40B4-BE49-F238E27FC236}">
                <a16:creationId xmlns:a16="http://schemas.microsoft.com/office/drawing/2014/main" id="{A9B908EE-17EF-4C7E-9DA4-0E2FAAC27B6D}"/>
              </a:ext>
            </a:extLst>
          </p:cNvPr>
          <p:cNvSpPr>
            <a:spLocks noGrp="1"/>
          </p:cNvSpPr>
          <p:nvPr>
            <p:ph idx="1"/>
          </p:nvPr>
        </p:nvSpPr>
        <p:spPr/>
        <p:txBody>
          <a:bodyPr/>
          <a:lstStyle/>
          <a:p>
            <a:r>
              <a:rPr lang="en-GB" dirty="0"/>
              <a:t>New rules  have been added in module S5 to explain that when a driver is authorised to pass a signal at danger, the authority is to proceed as far as the next main aspect stop signal, ignoring the aspects of any intervening ground position-light signals. </a:t>
            </a:r>
          </a:p>
          <a:p>
            <a:r>
              <a:rPr lang="en-GB" dirty="0"/>
              <a:t>If a driver is only being authorised to proceed as far as a ground position-light signal the signaller will state this. </a:t>
            </a:r>
          </a:p>
          <a:p>
            <a:r>
              <a:rPr lang="en-GB" dirty="0"/>
              <a:t>There have been cases in which this has not be made clear, and a train has proceeded further than intended.</a:t>
            </a:r>
          </a:p>
        </p:txBody>
      </p:sp>
      <p:sp>
        <p:nvSpPr>
          <p:cNvPr id="4" name="Slide Number Placeholder 3">
            <a:extLst>
              <a:ext uri="{FF2B5EF4-FFF2-40B4-BE49-F238E27FC236}">
                <a16:creationId xmlns:a16="http://schemas.microsoft.com/office/drawing/2014/main" id="{31D3FDF6-AC10-408B-91B5-878EB13CA5C0}"/>
              </a:ext>
            </a:extLst>
          </p:cNvPr>
          <p:cNvSpPr>
            <a:spLocks noGrp="1"/>
          </p:cNvSpPr>
          <p:nvPr>
            <p:ph type="sldNum" sz="quarter" idx="12"/>
          </p:nvPr>
        </p:nvSpPr>
        <p:spPr/>
        <p:txBody>
          <a:bodyPr/>
          <a:lstStyle/>
          <a:p>
            <a:fld id="{C1B3EF10-4E29-4F0C-9AB6-355B3A7B01AB}" type="slidenum">
              <a:rPr lang="en-GB" smtClean="0"/>
              <a:t>8</a:t>
            </a:fld>
            <a:endParaRPr lang="en-GB"/>
          </a:p>
        </p:txBody>
      </p:sp>
    </p:spTree>
    <p:extLst>
      <p:ext uri="{BB962C8B-B14F-4D97-AF65-F5344CB8AC3E}">
        <p14:creationId xmlns:p14="http://schemas.microsoft.com/office/powerpoint/2010/main" val="497724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8E028-C767-4B87-B2ED-E80BA720731C}"/>
              </a:ext>
            </a:extLst>
          </p:cNvPr>
          <p:cNvSpPr>
            <a:spLocks noGrp="1"/>
          </p:cNvSpPr>
          <p:nvPr>
            <p:ph type="title"/>
          </p:nvPr>
        </p:nvSpPr>
        <p:spPr/>
        <p:txBody>
          <a:bodyPr/>
          <a:lstStyle/>
          <a:p>
            <a:r>
              <a:rPr lang="en-GB" dirty="0"/>
              <a:t>Passing a signal at danger with authority</a:t>
            </a:r>
          </a:p>
        </p:txBody>
      </p:sp>
      <p:sp>
        <p:nvSpPr>
          <p:cNvPr id="3" name="Content Placeholder 2">
            <a:extLst>
              <a:ext uri="{FF2B5EF4-FFF2-40B4-BE49-F238E27FC236}">
                <a16:creationId xmlns:a16="http://schemas.microsoft.com/office/drawing/2014/main" id="{E34466D4-12C5-4348-924A-453DAC87340A}"/>
              </a:ext>
            </a:extLst>
          </p:cNvPr>
          <p:cNvSpPr>
            <a:spLocks noGrp="1"/>
          </p:cNvSpPr>
          <p:nvPr>
            <p:ph idx="1"/>
          </p:nvPr>
        </p:nvSpPr>
        <p:spPr/>
        <p:txBody>
          <a:bodyPr/>
          <a:lstStyle/>
          <a:p>
            <a:r>
              <a:rPr lang="en-GB" dirty="0"/>
              <a:t>In module S5 section 4.4 has been changed to allow a driver to increase speed as appropriate from the reduced speed after sighting a proceed aspect at the signal after the one passed with authority, unless the signaller has specified a need to continue at caution as far as that signal. </a:t>
            </a:r>
          </a:p>
          <a:p>
            <a:r>
              <a:rPr lang="en-GB" dirty="0"/>
              <a:t>The present rule refers to the possibility of another train being within the signal section and is based on hazards associated with procedures and equipment that no longer apply.</a:t>
            </a:r>
          </a:p>
          <a:p>
            <a:endParaRPr lang="en-GB" dirty="0"/>
          </a:p>
        </p:txBody>
      </p:sp>
      <p:sp>
        <p:nvSpPr>
          <p:cNvPr id="4" name="Slide Number Placeholder 3">
            <a:extLst>
              <a:ext uri="{FF2B5EF4-FFF2-40B4-BE49-F238E27FC236}">
                <a16:creationId xmlns:a16="http://schemas.microsoft.com/office/drawing/2014/main" id="{50BACD06-DAE3-4F75-9551-4BBECB924C65}"/>
              </a:ext>
            </a:extLst>
          </p:cNvPr>
          <p:cNvSpPr>
            <a:spLocks noGrp="1"/>
          </p:cNvSpPr>
          <p:nvPr>
            <p:ph type="sldNum" sz="quarter" idx="12"/>
          </p:nvPr>
        </p:nvSpPr>
        <p:spPr/>
        <p:txBody>
          <a:bodyPr/>
          <a:lstStyle/>
          <a:p>
            <a:fld id="{C1B3EF10-4E29-4F0C-9AB6-355B3A7B01AB}" type="slidenum">
              <a:rPr lang="en-GB" smtClean="0"/>
              <a:t>9</a:t>
            </a:fld>
            <a:endParaRPr lang="en-GB"/>
          </a:p>
        </p:txBody>
      </p:sp>
    </p:spTree>
    <p:extLst>
      <p:ext uri="{BB962C8B-B14F-4D97-AF65-F5344CB8AC3E}">
        <p14:creationId xmlns:p14="http://schemas.microsoft.com/office/powerpoint/2010/main" val="14748357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resentation title&amp;quot;&quot;/&gt;&lt;property id=&quot;20307&quot; value=&quot;256&quot;/&gt;&lt;/object&gt;&lt;object type=&quot;3&quot; unique_id=&quot;10005&quot;&gt;&lt;property id=&quot;20148&quot; value=&quot;5&quot;/&gt;&lt;property id=&quot;20300&quot; value=&quot;Slide 2 - &amp;quot;Presentation title&amp;quot;&quot;/&gt;&lt;property id=&quot;20307&quot; value=&quot;257&quot;/&gt;&lt;/object&gt;&lt;object type=&quot;3&quot; unique_id=&quot;10006&quot;&gt;&lt;property id=&quot;20148&quot; value=&quot;5&quot;/&gt;&lt;property id=&quot;20300&quot; value=&quot;Slide 3 - &amp;quot;Presentation title&amp;quot;&quot;/&gt;&lt;property id=&quot;20307&quot; value=&quot;258&quot;/&gt;&lt;/object&gt;&lt;object type=&quot;3&quot; unique_id=&quot;10007&quot;&gt;&lt;property id=&quot;20148&quot; value=&quot;5&quot;/&gt;&lt;property id=&quot;20300&quot; value=&quot;Slide 4 - &amp;quot;Introduction&amp;quot;&quot;/&gt;&lt;property id=&quot;20307&quot; value=&quot;281&quot;/&gt;&lt;/object&gt;&lt;object type=&quot;3&quot; unique_id=&quot;10008&quot;&gt;&lt;property id=&quot;20148&quot; value=&quot;5&quot;/&gt;&lt;property id=&quot;20300&quot; value=&quot;Slide 5 - &amp;quot;Heading with text block&amp;quot;&quot;/&gt;&lt;property id=&quot;20307&quot; value=&quot;261&quot;/&gt;&lt;/object&gt;&lt;object type=&quot;3&quot; unique_id=&quot;10009&quot;&gt;&lt;property id=&quot;20148&quot; value=&quot;5&quot;/&gt;&lt;property id=&quot;20300&quot; value=&quot;Slide 6 - &amp;quot;Heading with bulleted text block&amp;quot;&quot;/&gt;&lt;property id=&quot;20307&quot; value=&quot;262&quot;/&gt;&lt;/object&gt;&lt;object type=&quot;3&quot; unique_id=&quot;10010&quot;&gt;&lt;property id=&quot;20148&quot; value=&quot;5&quot;/&gt;&lt;property id=&quot;20300&quot; value=&quot;Slide 7 - &amp;quot;Heading with 2 columns of text&amp;quot;&quot;/&gt;&lt;property id=&quot;20307&quot; value=&quot;263&quot;/&gt;&lt;/object&gt;&lt;object type=&quot;3&quot; unique_id=&quot;10011&quot;&gt;&lt;property id=&quot;20148&quot; value=&quot;5&quot;/&gt;&lt;property id=&quot;20300&quot; value=&quot;Slide 8 - &amp;quot;Heading, text and image/chart/object&amp;quot;&quot;/&gt;&lt;property id=&quot;20307&quot; value=&quot;264&quot;/&gt;&lt;/object&gt;&lt;object type=&quot;3&quot; unique_id=&quot;10012&quot;&gt;&lt;property id=&quot;20148&quot; value=&quot;5&quot;/&gt;&lt;property id=&quot;20300&quot; value=&quot;Slide 9 - &amp;quot;Heading, text and image/chart/object&amp;quot;&quot;/&gt;&lt;property id=&quot;20307&quot; value=&quot;265&quot;/&gt;&lt;/object&gt;&lt;object type=&quot;3&quot; unique_id=&quot;10013&quot;&gt;&lt;property id=&quot;20148&quot; value=&quot;5&quot;/&gt;&lt;property id=&quot;20300&quot; value=&quot;Slide 10 - &amp;quot;Heading, text and image/chart/object&amp;quot;&quot;/&gt;&lt;property id=&quot;20307&quot; value=&quot;282&quot;/&gt;&lt;/object&gt;&lt;object type=&quot;3&quot; unique_id=&quot;10014&quot;&gt;&lt;property id=&quot;20148&quot; value=&quot;5&quot;/&gt;&lt;property id=&quot;20300&quot; value=&quot;Slide 11 - &amp;quot;Heading, text and image/chart/object&amp;quot;&quot;/&gt;&lt;property id=&quot;20307&quot; value=&quot;283&quot;/&gt;&lt;/object&gt;&lt;object type=&quot;3&quot; unique_id=&quot;10015&quot;&gt;&lt;property id=&quot;20148&quot; value=&quot;5&quot;/&gt;&lt;property id=&quot;20300&quot; value=&quot;Slide 12 - &amp;quot;Heading, small amount of text and table&amp;quot;&quot;/&gt;&lt;property id=&quot;20307&quot; value=&quot;266&quot;/&gt;&lt;/object&gt;&lt;object type=&quot;3&quot; unique_id=&quot;10016&quot;&gt;&lt;property id=&quot;20148&quot; value=&quot;5&quot;/&gt;&lt;property id=&quot;20300&quot; value=&quot;Slide 13 - &amp;quot;Heading, small amount of text and table&amp;quot;&quot;/&gt;&lt;property id=&quot;20307&quot; value=&quot;267&quot;/&gt;&lt;/object&gt;&lt;object type=&quot;3&quot; unique_id=&quot;10017&quot;&gt;&lt;property id=&quot;20148&quot; value=&quot;5&quot;/&gt;&lt;property id=&quot;20300&quot; value=&quot;Slide 14 - &amp;quot;Heading, intro text and 3 biographies&amp;quot;&quot;/&gt;&lt;property id=&quot;20307&quot; value=&quot;268&quot;/&gt;&lt;/object&gt;&lt;object type=&quot;3&quot; unique_id=&quot;10018&quot;&gt;&lt;property id=&quot;20148&quot; value=&quot;5&quot;/&gt;&lt;property id=&quot;20300&quot; value=&quot;Slide 15 - &amp;quot;Heading, intro text and 6 biographies&amp;quot;&quot;/&gt;&lt;property id=&quot;20307&quot; value=&quot;269&quot;/&gt;&lt;/object&gt;&lt;object type=&quot;3&quot; unique_id=&quot;10019&quot;&gt;&lt;property id=&quot;20148&quot; value=&quot;5&quot;/&gt;&lt;property id=&quot;20300&quot; value=&quot;Slide 16 - &amp;quot;Heading, subheading and text&amp;quot;&quot;/&gt;&lt;property id=&quot;20307&quot; value=&quot;270&quot;/&gt;&lt;/object&gt;&lt;object type=&quot;3&quot; unique_id=&quot;10020&quot;&gt;&lt;property id=&quot;20148&quot; value=&quot;5&quot;/&gt;&lt;property id=&quot;20300&quot; value=&quot;Slide 17 - &amp;quot;Heading, subheading and bulleted text&amp;quot;&quot;/&gt;&lt;property id=&quot;20307&quot; value=&quot;271&quot;/&gt;&lt;/object&gt;&lt;object type=&quot;3&quot; unique_id=&quot;10021&quot;&gt;&lt;property id=&quot;20148&quot; value=&quot;5&quot;/&gt;&lt;property id=&quot;20300&quot; value=&quot;Slide 18 - &amp;quot;Heading, subheading and 2 columns of text&amp;quot;&quot;/&gt;&lt;property id=&quot;20307&quot; value=&quot;272&quot;/&gt;&lt;/object&gt;&lt;object type=&quot;3&quot; unique_id=&quot;10022&quot;&gt;&lt;property id=&quot;20148&quot; value=&quot;5&quot;/&gt;&lt;property id=&quot;20300&quot; value=&quot;Slide 19 - &amp;quot;Heading, subheading and image/chart/object 1&amp;quot;&quot;/&gt;&lt;property id=&quot;20307&quot; value=&quot;273&quot;/&gt;&lt;/object&gt;&lt;object type=&quot;3&quot; unique_id=&quot;10023&quot;&gt;&lt;property id=&quot;20148&quot; value=&quot;5&quot;/&gt;&lt;property id=&quot;20300&quot; value=&quot;Slide 20 - &amp;quot;Heading, subheading and image/chart/object 2&amp;quot;&quot;/&gt;&lt;property id=&quot;20307&quot; value=&quot;274&quot;/&gt;&lt;/object&gt;&lt;object type=&quot;3&quot; unique_id=&quot;10024&quot;&gt;&lt;property id=&quot;20148&quot; value=&quot;5&quot;/&gt;&lt;property id=&quot;20300&quot; value=&quot;Slide 21 - &amp;quot;Heading, subheading, text and table&amp;quot;&quot;/&gt;&lt;property id=&quot;20307&quot; value=&quot;275&quot;/&gt;&lt;/object&gt;&lt;object type=&quot;3&quot; unique_id=&quot;10025&quot;&gt;&lt;property id=&quot;20148&quot; value=&quot;5&quot;/&gt;&lt;property id=&quot;20300&quot; value=&quot;Slide 22 - &amp;quot;Heading, subheading, text and table&amp;quot;&quot;/&gt;&lt;property id=&quot;20307&quot; value=&quot;276&quot;/&gt;&lt;/object&gt;&lt;object type=&quot;3&quot; unique_id=&quot;10026&quot;&gt;&lt;property id=&quot;20148&quot; value=&quot;5&quot;/&gt;&lt;property id=&quot;20300&quot; value=&quot;Slide 23&quot;/&gt;&lt;property id=&quot;20307&quot; value=&quot;277&quot;/&gt;&lt;/object&gt;&lt;object type=&quot;3&quot; unique_id=&quot;10027&quot;&gt;&lt;property id=&quot;20148&quot; value=&quot;5&quot;/&gt;&lt;property id=&quot;20300&quot; value=&quot;Slide 24 - &amp;quot;Divider slide&amp;quot;&quot;/&gt;&lt;property id=&quot;20307&quot; value=&quot;278&quot;/&gt;&lt;/object&gt;&lt;object type=&quot;3&quot; unique_id=&quot;10028&quot;&gt;&lt;property id=&quot;20148&quot; value=&quot;5&quot;/&gt;&lt;property id=&quot;20300&quot; value=&quot;Slide 25 - &amp;quot;Thank you&amp;quot;&quot;/&gt;&lt;property id=&quot;20307&quot; value=&quot;279&quot;/&gt;&lt;/object&gt;&lt;/object&gt;&lt;/object&gt;&lt;/database&gt;"/>
  <p:tag name="SECTOMILLISECCONVERTED" val="1"/>
</p:tagLst>
</file>

<file path=ppt/theme/theme1.xml><?xml version="1.0" encoding="utf-8"?>
<a:theme xmlns:a="http://schemas.openxmlformats.org/drawingml/2006/main" name="Office Theme">
  <a:themeElements>
    <a:clrScheme name="RSSB-2015-Lighter">
      <a:dk1>
        <a:srgbClr val="141B4D"/>
      </a:dk1>
      <a:lt1>
        <a:srgbClr val="FFFFFF"/>
      </a:lt1>
      <a:dk2>
        <a:srgbClr val="005844"/>
      </a:dk2>
      <a:lt2>
        <a:srgbClr val="00A5DF"/>
      </a:lt2>
      <a:accent1>
        <a:srgbClr val="7FC31C"/>
      </a:accent1>
      <a:accent2>
        <a:srgbClr val="00B140"/>
      </a:accent2>
      <a:accent3>
        <a:srgbClr val="00968E"/>
      </a:accent3>
      <a:accent4>
        <a:srgbClr val="00879B"/>
      </a:accent4>
      <a:accent5>
        <a:srgbClr val="00A5DF"/>
      </a:accent5>
      <a:accent6>
        <a:srgbClr val="005EB8"/>
      </a:accent6>
      <a:hlink>
        <a:srgbClr val="005EB8"/>
      </a:hlink>
      <a:folHlink>
        <a:srgbClr val="5F259F"/>
      </a:folHlink>
    </a:clrScheme>
    <a:fontScheme name="RSSB">
      <a:majorFont>
        <a:latin typeface="Calibri"/>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SSB 2015 blank template.potx" id="{6758B034-5FCC-4A41-BEE9-6A79EC3BFCC4}" vid="{0F445788-28B8-4DBA-AED8-407BD2E122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RSSB 2015 blank template</Template>
  <TotalTime>1007</TotalTime>
  <Words>1704</Words>
  <Application>Microsoft Office PowerPoint</Application>
  <PresentationFormat>On-screen Show (4:3)</PresentationFormat>
  <Paragraphs>87</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Rule Book changes </vt:lpstr>
      <vt:lpstr>About these</vt:lpstr>
      <vt:lpstr>Flexible Train Arrival Point (FTAP)</vt:lpstr>
      <vt:lpstr>Protection zone (PZ)</vt:lpstr>
      <vt:lpstr>Module AC</vt:lpstr>
      <vt:lpstr>Module M1 dealing with a train accident or train evacuation</vt:lpstr>
      <vt:lpstr>Trains colliding with obstructions</vt:lpstr>
      <vt:lpstr>Ground position-light signals</vt:lpstr>
      <vt:lpstr>Passing a signal at danger with authority</vt:lpstr>
      <vt:lpstr>Intermediate block home signals</vt:lpstr>
      <vt:lpstr>Driver passing a signal at danger or an EoA without authority</vt:lpstr>
      <vt:lpstr>Travelling in driving cabs</vt:lpstr>
      <vt:lpstr>Module TS1 - clarifications</vt:lpstr>
    </vt:vector>
  </TitlesOfParts>
  <Company>RSSB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Matt Clements</dc:creator>
  <cp:lastModifiedBy>Taela Walters</cp:lastModifiedBy>
  <cp:revision>34</cp:revision>
  <dcterms:created xsi:type="dcterms:W3CDTF">2018-08-20T10:32:20Z</dcterms:created>
  <dcterms:modified xsi:type="dcterms:W3CDTF">2020-09-04T07:11:35Z</dcterms:modified>
</cp:coreProperties>
</file>