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3" r:id="rId2"/>
    <p:sldMasterId id="2147483695" r:id="rId3"/>
  </p:sldMasterIdLst>
  <p:notesMasterIdLst>
    <p:notesMasterId r:id="rId32"/>
  </p:notesMasterIdLst>
  <p:sldIdLst>
    <p:sldId id="296" r:id="rId4"/>
    <p:sldId id="822" r:id="rId5"/>
    <p:sldId id="823" r:id="rId6"/>
    <p:sldId id="825" r:id="rId7"/>
    <p:sldId id="826" r:id="rId8"/>
    <p:sldId id="827" r:id="rId9"/>
    <p:sldId id="828" r:id="rId10"/>
    <p:sldId id="829" r:id="rId11"/>
    <p:sldId id="830" r:id="rId12"/>
    <p:sldId id="831" r:id="rId13"/>
    <p:sldId id="832" r:id="rId14"/>
    <p:sldId id="833" r:id="rId15"/>
    <p:sldId id="834" r:id="rId16"/>
    <p:sldId id="835" r:id="rId17"/>
    <p:sldId id="836" r:id="rId18"/>
    <p:sldId id="837" r:id="rId19"/>
    <p:sldId id="838" r:id="rId20"/>
    <p:sldId id="839" r:id="rId21"/>
    <p:sldId id="848" r:id="rId22"/>
    <p:sldId id="840" r:id="rId23"/>
    <p:sldId id="841" r:id="rId24"/>
    <p:sldId id="842" r:id="rId25"/>
    <p:sldId id="843" r:id="rId26"/>
    <p:sldId id="844" r:id="rId27"/>
    <p:sldId id="845" r:id="rId28"/>
    <p:sldId id="846" r:id="rId29"/>
    <p:sldId id="847" r:id="rId30"/>
    <p:sldId id="27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CAC6"/>
    <a:srgbClr val="00968E"/>
    <a:srgbClr val="0058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6615A5-7D7A-467D-92A8-CD2FC0A4C00D}" v="652" dt="2021-08-23T10:45:07.6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414" y="102"/>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3EA04-4BAA-4385-85AD-535F3EC73DCA}" type="datetimeFigureOut">
              <a:rPr lang="en-GB" smtClean="0"/>
              <a:t>06/09/2021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0C618A-537C-4736-9E9A-D295CD2B6C48}" type="slidenum">
              <a:rPr lang="en-GB" smtClean="0"/>
              <a:t>‹#›</a:t>
            </a:fld>
            <a:endParaRPr lang="en-GB"/>
          </a:p>
        </p:txBody>
      </p:sp>
    </p:spTree>
    <p:extLst>
      <p:ext uri="{BB962C8B-B14F-4D97-AF65-F5344CB8AC3E}">
        <p14:creationId xmlns:p14="http://schemas.microsoft.com/office/powerpoint/2010/main" val="3102109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113" y="1347788"/>
            <a:ext cx="6462712" cy="363696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5F689CC-6958-4F62-A2B0-6289660D9B2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3750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781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1874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0170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94171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1243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3493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15580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3501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53983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4762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34458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45095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33590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39517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69425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40740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01495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81811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3306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3590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6779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6035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8518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5165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0795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1"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AB0473-D7DB-4938-AA81-4FE26BD6B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42036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3.xml"/><Relationship Id="rId4" Type="http://schemas.openxmlformats.org/officeDocument/2006/relationships/image" Target="../media/image1.jpeg"/></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_no photos">
    <p:spTree>
      <p:nvGrpSpPr>
        <p:cNvPr id="1" name=""/>
        <p:cNvGrpSpPr/>
        <p:nvPr/>
      </p:nvGrpSpPr>
      <p:grpSpPr>
        <a:xfrm>
          <a:off x="0" y="0"/>
          <a:ext cx="0" cy="0"/>
          <a:chOff x="0" y="0"/>
          <a:chExt cx="0" cy="0"/>
        </a:xfrm>
      </p:grpSpPr>
      <p:sp>
        <p:nvSpPr>
          <p:cNvPr id="9" name="Rectangle 8"/>
          <p:cNvSpPr/>
          <p:nvPr userDrawn="1"/>
        </p:nvSpPr>
        <p:spPr>
          <a:xfrm>
            <a:off x="6120000" y="4608000"/>
            <a:ext cx="3000000" cy="2250000"/>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userDrawn="1"/>
        </p:nvSpPr>
        <p:spPr>
          <a:xfrm>
            <a:off x="9192000" y="4608000"/>
            <a:ext cx="3000000" cy="2250000"/>
          </a:xfrm>
          <a:prstGeom prst="rect">
            <a:avLst/>
          </a:prstGeom>
          <a:solidFill>
            <a:srgbClr val="005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Rectangle 10"/>
          <p:cNvSpPr/>
          <p:nvPr userDrawn="1"/>
        </p:nvSpPr>
        <p:spPr>
          <a:xfrm>
            <a:off x="9192000" y="2305226"/>
            <a:ext cx="3000000" cy="2250000"/>
          </a:xfrm>
          <a:prstGeom prst="rect">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 name="Rectangle 7"/>
          <p:cNvSpPr/>
          <p:nvPr userDrawn="1"/>
        </p:nvSpPr>
        <p:spPr>
          <a:xfrm>
            <a:off x="0" y="2305226"/>
            <a:ext cx="9120000" cy="2250000"/>
          </a:xfrm>
          <a:prstGeom prst="rect">
            <a:avLst/>
          </a:prstGeom>
          <a:solidFill>
            <a:srgbClr val="00A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Rectangle 6"/>
          <p:cNvSpPr/>
          <p:nvPr userDrawn="1"/>
        </p:nvSpPr>
        <p:spPr>
          <a:xfrm>
            <a:off x="0" y="0"/>
            <a:ext cx="3000000" cy="225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p:cNvSpPr>
            <a:spLocks noGrp="1"/>
          </p:cNvSpPr>
          <p:nvPr>
            <p:ph type="ctrTitle"/>
          </p:nvPr>
        </p:nvSpPr>
        <p:spPr>
          <a:xfrm>
            <a:off x="840000" y="2700001"/>
            <a:ext cx="8083131" cy="1384995"/>
          </a:xfrm>
        </p:spPr>
        <p:txBody>
          <a:bodyPr anchor="ctr" anchorCtr="0">
            <a:noAutofit/>
          </a:bodyPr>
          <a:lstStyle>
            <a:lvl1pPr algn="l">
              <a:defRPr sz="45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840000" y="4610452"/>
            <a:ext cx="4800000" cy="555548"/>
          </a:xfrm>
        </p:spPr>
        <p:txBody>
          <a:bodyPr anchor="b" anchorCtr="0">
            <a:noAutofit/>
          </a:bodyPr>
          <a:lstStyle>
            <a:lvl1pPr marL="0" indent="0" algn="l">
              <a:buNone/>
              <a:defRPr sz="175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Date Placeholder 3"/>
          <p:cNvSpPr>
            <a:spLocks noGrp="1"/>
          </p:cNvSpPr>
          <p:nvPr>
            <p:ph type="dt" sz="half" idx="10"/>
          </p:nvPr>
        </p:nvSpPr>
        <p:spPr>
          <a:xfrm>
            <a:off x="838200" y="5125253"/>
            <a:ext cx="4801800" cy="281635"/>
          </a:xfrm>
          <a:prstGeom prst="rect">
            <a:avLst/>
          </a:prstGeom>
        </p:spPr>
        <p:txBody>
          <a:bodyPr lIns="0" tIns="0" rIns="0" bIns="0">
            <a:noAutofit/>
          </a:bodyPr>
          <a:lstStyle>
            <a:lvl1pPr>
              <a:defRPr sz="1750" b="1">
                <a:solidFill>
                  <a:schemeClr val="tx1"/>
                </a:solidFill>
              </a:defRPr>
            </a:lvl1pPr>
          </a:lstStyle>
          <a:p>
            <a:endParaRPr lang="en-GB" dirty="0">
              <a:solidFill>
                <a:prstClr val="black"/>
              </a:solidFill>
            </a:endParaRPr>
          </a:p>
        </p:txBody>
      </p:sp>
      <p:pic>
        <p:nvPicPr>
          <p:cNvPr id="16" name="Picture 15">
            <a:extLst>
              <a:ext uri="{FF2B5EF4-FFF2-40B4-BE49-F238E27FC236}">
                <a16:creationId xmlns:a16="http://schemas.microsoft.com/office/drawing/2014/main" id="{8969CF87-B316-4CD9-9815-1FE5C839B7CE}"/>
              </a:ext>
            </a:extLst>
          </p:cNvPr>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188557" y="133602"/>
            <a:ext cx="1863459" cy="665521"/>
          </a:xfrm>
          <a:prstGeom prst="rect">
            <a:avLst/>
          </a:prstGeom>
        </p:spPr>
      </p:pic>
    </p:spTree>
    <p:extLst>
      <p:ext uri="{BB962C8B-B14F-4D97-AF65-F5344CB8AC3E}">
        <p14:creationId xmlns:p14="http://schemas.microsoft.com/office/powerpoint/2010/main" val="2490409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ext and Table 2">
    <p:spTree>
      <p:nvGrpSpPr>
        <p:cNvPr id="1" name=""/>
        <p:cNvGrpSpPr/>
        <p:nvPr/>
      </p:nvGrpSpPr>
      <p:grpSpPr>
        <a:xfrm>
          <a:off x="0" y="0"/>
          <a:ext cx="0" cy="0"/>
          <a:chOff x="0" y="0"/>
          <a:chExt cx="0" cy="0"/>
        </a:xfrm>
      </p:grpSpPr>
      <p:sp>
        <p:nvSpPr>
          <p:cNvPr id="2" name="Title 1"/>
          <p:cNvSpPr>
            <a:spLocks noGrp="1"/>
          </p:cNvSpPr>
          <p:nvPr>
            <p:ph type="title"/>
          </p:nvPr>
        </p:nvSpPr>
        <p:spPr>
          <a:xfrm>
            <a:off x="816000" y="460800"/>
            <a:ext cx="10560000" cy="817200"/>
          </a:xfrm>
        </p:spPr>
        <p:txBody>
          <a:bodyPr>
            <a:noAutofit/>
          </a:bodyPr>
          <a:lstStyle/>
          <a:p>
            <a:r>
              <a:rPr lang="en-US"/>
              <a:t>Click to edit Master title style</a:t>
            </a:r>
            <a:endParaRPr lang="en-US" dirty="0"/>
          </a:p>
        </p:txBody>
      </p:sp>
      <p:sp>
        <p:nvSpPr>
          <p:cNvPr id="3" name="Content Placeholder 2"/>
          <p:cNvSpPr>
            <a:spLocks noGrp="1"/>
          </p:cNvSpPr>
          <p:nvPr>
            <p:ph sz="half" idx="1"/>
          </p:nvPr>
        </p:nvSpPr>
        <p:spPr>
          <a:xfrm>
            <a:off x="816000" y="1620000"/>
            <a:ext cx="2784000" cy="4351338"/>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92000" y="1620000"/>
            <a:ext cx="7584000" cy="4351338"/>
          </a:xfrm>
        </p:spPr>
        <p:txBody>
          <a:bodyPr>
            <a:noAutofit/>
          </a:bodyPr>
          <a:lstStyle>
            <a:lvl1pPr marL="0" indent="0">
              <a:buFontTx/>
              <a:buNone/>
              <a:defRPr/>
            </a:lvl1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C1B3EF10-4E29-4F0C-9AB6-355B3A7B01A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312926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Intro and 3 bi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Slide Number Placeholder 2"/>
          <p:cNvSpPr>
            <a:spLocks noGrp="1"/>
          </p:cNvSpPr>
          <p:nvPr>
            <p:ph type="sldNum" sz="quarter" idx="10"/>
          </p:nvPr>
        </p:nvSpPr>
        <p:spPr/>
        <p:txBody>
          <a:bodyPr/>
          <a:lstStyle/>
          <a:p>
            <a:fld id="{C1B3EF10-4E29-4F0C-9AB6-355B3A7B01AB}" type="slidenum">
              <a:rPr lang="en-GB" smtClean="0">
                <a:solidFill>
                  <a:prstClr val="white"/>
                </a:solidFill>
              </a:rPr>
              <a:pPr/>
              <a:t>‹#›</a:t>
            </a:fld>
            <a:endParaRPr lang="en-GB">
              <a:solidFill>
                <a:prstClr val="white"/>
              </a:solidFill>
            </a:endParaRPr>
          </a:p>
        </p:txBody>
      </p:sp>
      <p:sp>
        <p:nvSpPr>
          <p:cNvPr id="4" name="Content Placeholder 2"/>
          <p:cNvSpPr>
            <a:spLocks noGrp="1"/>
          </p:cNvSpPr>
          <p:nvPr>
            <p:ph sz="half" idx="1"/>
          </p:nvPr>
        </p:nvSpPr>
        <p:spPr>
          <a:xfrm>
            <a:off x="816000" y="1620000"/>
            <a:ext cx="10560000" cy="1080000"/>
          </a:xfrm>
        </p:spPr>
        <p:txBody>
          <a:bodyPr>
            <a:noAutofit/>
          </a:bodyPr>
          <a:lstStyle>
            <a:lvl1pPr>
              <a:defRPr sz="1600"/>
            </a:lvl1pPr>
            <a:lvl2pPr>
              <a:defRPr sz="1600"/>
            </a:lvl2pPr>
          </a:lstStyle>
          <a:p>
            <a:pPr lvl="0"/>
            <a:r>
              <a:rPr lang="en-US"/>
              <a:t>Click to edit Master text styles</a:t>
            </a:r>
          </a:p>
          <a:p>
            <a:pPr lvl="1"/>
            <a:r>
              <a:rPr lang="en-US"/>
              <a:t>Second level</a:t>
            </a:r>
          </a:p>
        </p:txBody>
      </p:sp>
      <p:sp>
        <p:nvSpPr>
          <p:cNvPr id="5" name="Content Placeholder 3"/>
          <p:cNvSpPr>
            <a:spLocks noGrp="1"/>
          </p:cNvSpPr>
          <p:nvPr>
            <p:ph sz="half" idx="2"/>
          </p:nvPr>
        </p:nvSpPr>
        <p:spPr>
          <a:xfrm>
            <a:off x="816000" y="2835961"/>
            <a:ext cx="1440000" cy="1080000"/>
          </a:xfrm>
          <a:solidFill>
            <a:schemeClr val="bg1">
              <a:lumMod val="95000"/>
            </a:schemeClr>
          </a:solidFill>
        </p:spPr>
        <p:txBody>
          <a:bodyPr>
            <a:noAutofit/>
          </a:bodyPr>
          <a:lstStyle>
            <a:lvl1pPr marL="0" indent="0">
              <a:buFontTx/>
              <a:buNone/>
              <a:defRPr sz="1400"/>
            </a:lvl1pPr>
          </a:lstStyle>
          <a:p>
            <a:pPr lvl="0"/>
            <a:r>
              <a:rPr lang="en-US"/>
              <a:t>Click to edit Master text styles</a:t>
            </a:r>
          </a:p>
        </p:txBody>
      </p:sp>
      <p:sp>
        <p:nvSpPr>
          <p:cNvPr id="8" name="Content Placeholder 3"/>
          <p:cNvSpPr>
            <a:spLocks noGrp="1"/>
          </p:cNvSpPr>
          <p:nvPr>
            <p:ph sz="half" idx="11"/>
          </p:nvPr>
        </p:nvSpPr>
        <p:spPr>
          <a:xfrm>
            <a:off x="4427099" y="2835961"/>
            <a:ext cx="1440000" cy="1080000"/>
          </a:xfrm>
          <a:solidFill>
            <a:schemeClr val="bg1">
              <a:lumMod val="95000"/>
            </a:schemeClr>
          </a:solidFill>
        </p:spPr>
        <p:txBody>
          <a:bodyPr>
            <a:noAutofit/>
          </a:bodyPr>
          <a:lstStyle>
            <a:lvl1pPr marL="0" indent="0">
              <a:buFontTx/>
              <a:buNone/>
              <a:defRPr sz="1400"/>
            </a:lvl1pPr>
          </a:lstStyle>
          <a:p>
            <a:pPr lvl="0"/>
            <a:r>
              <a:rPr lang="en-US"/>
              <a:t>Click to edit Master text styles</a:t>
            </a:r>
          </a:p>
        </p:txBody>
      </p:sp>
      <p:sp>
        <p:nvSpPr>
          <p:cNvPr id="9" name="Content Placeholder 3"/>
          <p:cNvSpPr>
            <a:spLocks noGrp="1"/>
          </p:cNvSpPr>
          <p:nvPr>
            <p:ph sz="half" idx="12"/>
          </p:nvPr>
        </p:nvSpPr>
        <p:spPr>
          <a:xfrm>
            <a:off x="8016000" y="2835961"/>
            <a:ext cx="1440000" cy="1080000"/>
          </a:xfrm>
          <a:solidFill>
            <a:schemeClr val="bg1">
              <a:lumMod val="95000"/>
            </a:schemeClr>
          </a:solidFill>
        </p:spPr>
        <p:txBody>
          <a:bodyPr>
            <a:noAutofit/>
          </a:bodyPr>
          <a:lstStyle>
            <a:lvl1pPr marL="0" indent="0">
              <a:buFontTx/>
              <a:buNone/>
              <a:defRPr sz="1400"/>
            </a:lvl1pPr>
          </a:lstStyle>
          <a:p>
            <a:pPr lvl="0"/>
            <a:r>
              <a:rPr lang="en-US"/>
              <a:t>Click to edit Master text styles</a:t>
            </a:r>
          </a:p>
        </p:txBody>
      </p:sp>
      <p:sp>
        <p:nvSpPr>
          <p:cNvPr id="11" name="Text Placeholder 10"/>
          <p:cNvSpPr>
            <a:spLocks noGrp="1"/>
          </p:cNvSpPr>
          <p:nvPr>
            <p:ph type="body" sz="quarter" idx="13"/>
          </p:nvPr>
        </p:nvSpPr>
        <p:spPr>
          <a:xfrm>
            <a:off x="816000" y="4002985"/>
            <a:ext cx="3360000" cy="1980000"/>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Text Placeholder 10"/>
          <p:cNvSpPr>
            <a:spLocks noGrp="1"/>
          </p:cNvSpPr>
          <p:nvPr>
            <p:ph type="body" sz="quarter" idx="14"/>
          </p:nvPr>
        </p:nvSpPr>
        <p:spPr>
          <a:xfrm>
            <a:off x="4427099" y="4002985"/>
            <a:ext cx="3360000" cy="1980000"/>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10"/>
          <p:cNvSpPr>
            <a:spLocks noGrp="1"/>
          </p:cNvSpPr>
          <p:nvPr>
            <p:ph type="body" sz="quarter" idx="15"/>
          </p:nvPr>
        </p:nvSpPr>
        <p:spPr>
          <a:xfrm>
            <a:off x="8016000" y="4002985"/>
            <a:ext cx="3360000" cy="1980000"/>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15"/>
          <p:cNvSpPr>
            <a:spLocks noGrp="1"/>
          </p:cNvSpPr>
          <p:nvPr>
            <p:ph type="body" sz="quarter" idx="16"/>
          </p:nvPr>
        </p:nvSpPr>
        <p:spPr>
          <a:xfrm>
            <a:off x="2380052" y="3405810"/>
            <a:ext cx="1818147" cy="510554"/>
          </a:xfrm>
        </p:spPr>
        <p:txBody>
          <a:bodyPr anchor="b" anchorCtr="0"/>
          <a:lstStyle>
            <a:lvl1pPr marL="0" indent="0">
              <a:buFontTx/>
              <a:buNone/>
              <a:defRPr sz="14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Click to edit Master text styles</a:t>
            </a:r>
          </a:p>
        </p:txBody>
      </p:sp>
      <p:sp>
        <p:nvSpPr>
          <p:cNvPr id="17" name="Text Placeholder 15"/>
          <p:cNvSpPr>
            <a:spLocks noGrp="1"/>
          </p:cNvSpPr>
          <p:nvPr>
            <p:ph type="body" sz="quarter" idx="17"/>
          </p:nvPr>
        </p:nvSpPr>
        <p:spPr>
          <a:xfrm>
            <a:off x="5968952" y="3405810"/>
            <a:ext cx="1818147" cy="510554"/>
          </a:xfrm>
        </p:spPr>
        <p:txBody>
          <a:bodyPr anchor="b" anchorCtr="0"/>
          <a:lstStyle>
            <a:lvl1pPr marL="0" indent="0">
              <a:buFontTx/>
              <a:buNone/>
              <a:defRPr sz="14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Click to edit Master text styles</a:t>
            </a:r>
          </a:p>
        </p:txBody>
      </p:sp>
      <p:sp>
        <p:nvSpPr>
          <p:cNvPr id="18" name="Text Placeholder 15"/>
          <p:cNvSpPr>
            <a:spLocks noGrp="1"/>
          </p:cNvSpPr>
          <p:nvPr>
            <p:ph type="body" sz="quarter" idx="18"/>
          </p:nvPr>
        </p:nvSpPr>
        <p:spPr>
          <a:xfrm>
            <a:off x="9557853" y="3405810"/>
            <a:ext cx="1818147" cy="510554"/>
          </a:xfrm>
        </p:spPr>
        <p:txBody>
          <a:bodyPr anchor="b" anchorCtr="0"/>
          <a:lstStyle>
            <a:lvl1pPr marL="0" indent="0">
              <a:buFontTx/>
              <a:buNone/>
              <a:defRPr sz="14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Click to edit Master text styles</a:t>
            </a:r>
          </a:p>
        </p:txBody>
      </p:sp>
    </p:spTree>
    <p:extLst>
      <p:ext uri="{BB962C8B-B14F-4D97-AF65-F5344CB8AC3E}">
        <p14:creationId xmlns:p14="http://schemas.microsoft.com/office/powerpoint/2010/main" val="3879361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Intro and 6 bi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Slide Number Placeholder 2"/>
          <p:cNvSpPr>
            <a:spLocks noGrp="1"/>
          </p:cNvSpPr>
          <p:nvPr>
            <p:ph type="sldNum" sz="quarter" idx="10"/>
          </p:nvPr>
        </p:nvSpPr>
        <p:spPr/>
        <p:txBody>
          <a:bodyPr/>
          <a:lstStyle/>
          <a:p>
            <a:fld id="{C1B3EF10-4E29-4F0C-9AB6-355B3A7B01AB}" type="slidenum">
              <a:rPr lang="en-GB" smtClean="0">
                <a:solidFill>
                  <a:prstClr val="white"/>
                </a:solidFill>
              </a:rPr>
              <a:pPr/>
              <a:t>‹#›</a:t>
            </a:fld>
            <a:endParaRPr lang="en-GB">
              <a:solidFill>
                <a:prstClr val="white"/>
              </a:solidFill>
            </a:endParaRPr>
          </a:p>
        </p:txBody>
      </p:sp>
      <p:sp>
        <p:nvSpPr>
          <p:cNvPr id="4" name="Content Placeholder 2"/>
          <p:cNvSpPr>
            <a:spLocks noGrp="1"/>
          </p:cNvSpPr>
          <p:nvPr>
            <p:ph sz="half" idx="1"/>
          </p:nvPr>
        </p:nvSpPr>
        <p:spPr>
          <a:xfrm>
            <a:off x="816000" y="1620000"/>
            <a:ext cx="10560000" cy="540104"/>
          </a:xfrm>
        </p:spPr>
        <p:txBody>
          <a:bodyPr>
            <a:noAutofit/>
          </a:bodyPr>
          <a:lstStyle>
            <a:lvl1pPr>
              <a:defRPr sz="1400"/>
            </a:lvl1pPr>
            <a:lvl2pPr>
              <a:defRPr sz="1600"/>
            </a:lvl2pPr>
          </a:lstStyle>
          <a:p>
            <a:pPr lvl="0"/>
            <a:r>
              <a:rPr lang="en-US"/>
              <a:t>Click to edit Master text styles</a:t>
            </a:r>
          </a:p>
        </p:txBody>
      </p:sp>
      <p:sp>
        <p:nvSpPr>
          <p:cNvPr id="5" name="Content Placeholder 3"/>
          <p:cNvSpPr>
            <a:spLocks noGrp="1"/>
          </p:cNvSpPr>
          <p:nvPr>
            <p:ph sz="half" idx="2"/>
          </p:nvPr>
        </p:nvSpPr>
        <p:spPr>
          <a:xfrm>
            <a:off x="816000" y="2231791"/>
            <a:ext cx="1200000" cy="900000"/>
          </a:xfrm>
          <a:solidFill>
            <a:schemeClr val="bg1">
              <a:lumMod val="95000"/>
            </a:schemeClr>
          </a:solidFill>
        </p:spPr>
        <p:txBody>
          <a:bodyPr>
            <a:noAutofit/>
          </a:bodyPr>
          <a:lstStyle>
            <a:lvl1pPr marL="0" indent="0">
              <a:buFontTx/>
              <a:buNone/>
              <a:defRPr sz="1200"/>
            </a:lvl1pPr>
          </a:lstStyle>
          <a:p>
            <a:pPr lvl="0"/>
            <a:r>
              <a:rPr lang="en-US"/>
              <a:t>Click to edit Master text styles</a:t>
            </a:r>
          </a:p>
        </p:txBody>
      </p:sp>
      <p:sp>
        <p:nvSpPr>
          <p:cNvPr id="8" name="Content Placeholder 3"/>
          <p:cNvSpPr>
            <a:spLocks noGrp="1"/>
          </p:cNvSpPr>
          <p:nvPr>
            <p:ph sz="half" idx="11"/>
          </p:nvPr>
        </p:nvSpPr>
        <p:spPr>
          <a:xfrm>
            <a:off x="4407451" y="2231791"/>
            <a:ext cx="1200000" cy="900000"/>
          </a:xfrm>
          <a:solidFill>
            <a:schemeClr val="bg1">
              <a:lumMod val="95000"/>
            </a:schemeClr>
          </a:solidFill>
        </p:spPr>
        <p:txBody>
          <a:bodyPr>
            <a:noAutofit/>
          </a:bodyPr>
          <a:lstStyle>
            <a:lvl1pPr marL="0" indent="0">
              <a:buFontTx/>
              <a:buNone/>
              <a:defRPr sz="1200"/>
            </a:lvl1pPr>
          </a:lstStyle>
          <a:p>
            <a:pPr lvl="0"/>
            <a:r>
              <a:rPr lang="en-US"/>
              <a:t>Click to edit Master text styles</a:t>
            </a:r>
          </a:p>
        </p:txBody>
      </p:sp>
      <p:sp>
        <p:nvSpPr>
          <p:cNvPr id="9" name="Content Placeholder 3"/>
          <p:cNvSpPr>
            <a:spLocks noGrp="1"/>
          </p:cNvSpPr>
          <p:nvPr>
            <p:ph sz="half" idx="12"/>
          </p:nvPr>
        </p:nvSpPr>
        <p:spPr>
          <a:xfrm>
            <a:off x="7996800" y="2231791"/>
            <a:ext cx="1200000" cy="900000"/>
          </a:xfrm>
          <a:solidFill>
            <a:schemeClr val="bg1">
              <a:lumMod val="95000"/>
            </a:schemeClr>
          </a:solidFill>
        </p:spPr>
        <p:txBody>
          <a:bodyPr>
            <a:noAutofit/>
          </a:bodyPr>
          <a:lstStyle>
            <a:lvl1pPr marL="0" indent="0">
              <a:buFontTx/>
              <a:buNone/>
              <a:defRPr sz="1200"/>
            </a:lvl1pPr>
          </a:lstStyle>
          <a:p>
            <a:pPr lvl="0"/>
            <a:r>
              <a:rPr lang="en-US"/>
              <a:t>Click to edit Master text styles</a:t>
            </a:r>
          </a:p>
        </p:txBody>
      </p:sp>
      <p:sp>
        <p:nvSpPr>
          <p:cNvPr id="11" name="Text Placeholder 10"/>
          <p:cNvSpPr>
            <a:spLocks noGrp="1"/>
          </p:cNvSpPr>
          <p:nvPr>
            <p:ph type="body" sz="quarter" idx="13"/>
          </p:nvPr>
        </p:nvSpPr>
        <p:spPr>
          <a:xfrm>
            <a:off x="2122626" y="2231791"/>
            <a:ext cx="2182199" cy="1808092"/>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p:txBody>
      </p:sp>
      <p:sp>
        <p:nvSpPr>
          <p:cNvPr id="16" name="Text Placeholder 15"/>
          <p:cNvSpPr>
            <a:spLocks noGrp="1"/>
          </p:cNvSpPr>
          <p:nvPr>
            <p:ph type="body" sz="quarter" idx="16"/>
          </p:nvPr>
        </p:nvSpPr>
        <p:spPr>
          <a:xfrm>
            <a:off x="816001" y="3206359"/>
            <a:ext cx="1177801" cy="842178"/>
          </a:xfrm>
        </p:spPr>
        <p:txBody>
          <a:bodyPr anchor="t" anchorCtr="0"/>
          <a:lstStyle>
            <a:lvl1pPr marL="0" indent="0">
              <a:buFontTx/>
              <a:buNone/>
              <a:defRPr sz="12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Click to edit Master text styles</a:t>
            </a:r>
          </a:p>
        </p:txBody>
      </p:sp>
      <p:sp>
        <p:nvSpPr>
          <p:cNvPr id="21" name="Content Placeholder 3"/>
          <p:cNvSpPr>
            <a:spLocks noGrp="1"/>
          </p:cNvSpPr>
          <p:nvPr>
            <p:ph sz="half" idx="19"/>
          </p:nvPr>
        </p:nvSpPr>
        <p:spPr>
          <a:xfrm>
            <a:off x="816000" y="4166608"/>
            <a:ext cx="1200000" cy="900000"/>
          </a:xfrm>
          <a:solidFill>
            <a:schemeClr val="bg1">
              <a:lumMod val="95000"/>
            </a:schemeClr>
          </a:solidFill>
        </p:spPr>
        <p:txBody>
          <a:bodyPr>
            <a:noAutofit/>
          </a:bodyPr>
          <a:lstStyle>
            <a:lvl1pPr marL="0" indent="0">
              <a:buFontTx/>
              <a:buNone/>
              <a:defRPr sz="1200"/>
            </a:lvl1pPr>
          </a:lstStyle>
          <a:p>
            <a:pPr lvl="0"/>
            <a:r>
              <a:rPr lang="en-US"/>
              <a:t>Click to edit Master text styles</a:t>
            </a:r>
          </a:p>
        </p:txBody>
      </p:sp>
      <p:sp>
        <p:nvSpPr>
          <p:cNvPr id="22" name="Content Placeholder 3"/>
          <p:cNvSpPr>
            <a:spLocks noGrp="1"/>
          </p:cNvSpPr>
          <p:nvPr>
            <p:ph sz="half" idx="20"/>
          </p:nvPr>
        </p:nvSpPr>
        <p:spPr>
          <a:xfrm>
            <a:off x="4407451" y="4166608"/>
            <a:ext cx="1200000" cy="900000"/>
          </a:xfrm>
          <a:solidFill>
            <a:schemeClr val="bg1">
              <a:lumMod val="95000"/>
            </a:schemeClr>
          </a:solidFill>
        </p:spPr>
        <p:txBody>
          <a:bodyPr>
            <a:noAutofit/>
          </a:bodyPr>
          <a:lstStyle>
            <a:lvl1pPr marL="0" indent="0">
              <a:buFontTx/>
              <a:buNone/>
              <a:defRPr sz="1200"/>
            </a:lvl1pPr>
          </a:lstStyle>
          <a:p>
            <a:pPr lvl="0"/>
            <a:r>
              <a:rPr lang="en-US"/>
              <a:t>Click to edit Master text styles</a:t>
            </a:r>
          </a:p>
        </p:txBody>
      </p:sp>
      <p:sp>
        <p:nvSpPr>
          <p:cNvPr id="23" name="Content Placeholder 3"/>
          <p:cNvSpPr>
            <a:spLocks noGrp="1"/>
          </p:cNvSpPr>
          <p:nvPr>
            <p:ph sz="half" idx="21"/>
          </p:nvPr>
        </p:nvSpPr>
        <p:spPr>
          <a:xfrm>
            <a:off x="7996800" y="4166608"/>
            <a:ext cx="1200000" cy="900000"/>
          </a:xfrm>
          <a:solidFill>
            <a:schemeClr val="bg1">
              <a:lumMod val="95000"/>
            </a:schemeClr>
          </a:solidFill>
        </p:spPr>
        <p:txBody>
          <a:bodyPr>
            <a:noAutofit/>
          </a:bodyPr>
          <a:lstStyle>
            <a:lvl1pPr marL="0" indent="0">
              <a:buFontTx/>
              <a:buNone/>
              <a:defRPr sz="1200"/>
            </a:lvl1pPr>
          </a:lstStyle>
          <a:p>
            <a:pPr lvl="0"/>
            <a:r>
              <a:rPr lang="en-US"/>
              <a:t>Click to edit Master text styles</a:t>
            </a:r>
          </a:p>
        </p:txBody>
      </p:sp>
      <p:sp>
        <p:nvSpPr>
          <p:cNvPr id="24" name="Text Placeholder 10"/>
          <p:cNvSpPr>
            <a:spLocks noGrp="1"/>
          </p:cNvSpPr>
          <p:nvPr>
            <p:ph type="body" sz="quarter" idx="22"/>
          </p:nvPr>
        </p:nvSpPr>
        <p:spPr>
          <a:xfrm>
            <a:off x="2122626" y="4166609"/>
            <a:ext cx="2182199" cy="1843251"/>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p:txBody>
      </p:sp>
      <p:sp>
        <p:nvSpPr>
          <p:cNvPr id="27" name="Text Placeholder 15"/>
          <p:cNvSpPr>
            <a:spLocks noGrp="1"/>
          </p:cNvSpPr>
          <p:nvPr>
            <p:ph type="body" sz="quarter" idx="23"/>
          </p:nvPr>
        </p:nvSpPr>
        <p:spPr>
          <a:xfrm>
            <a:off x="816001" y="5141177"/>
            <a:ext cx="1177801" cy="868682"/>
          </a:xfrm>
        </p:spPr>
        <p:txBody>
          <a:bodyPr anchor="t" anchorCtr="0"/>
          <a:lstStyle>
            <a:lvl1pPr marL="0" indent="0">
              <a:buFontTx/>
              <a:buNone/>
              <a:defRPr sz="12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Click to edit Master text styles</a:t>
            </a:r>
          </a:p>
        </p:txBody>
      </p:sp>
      <p:sp>
        <p:nvSpPr>
          <p:cNvPr id="28" name="Text Placeholder 10"/>
          <p:cNvSpPr>
            <a:spLocks noGrp="1"/>
          </p:cNvSpPr>
          <p:nvPr>
            <p:ph type="body" sz="quarter" idx="24"/>
          </p:nvPr>
        </p:nvSpPr>
        <p:spPr>
          <a:xfrm>
            <a:off x="5712001" y="4166609"/>
            <a:ext cx="2182199" cy="1843251"/>
          </a:xfrm>
        </p:spPr>
        <p:txBody>
          <a:bodyPr/>
          <a:lstStyle>
            <a:lvl1pPr rtl="0">
              <a:defRPr sz="1200"/>
            </a:lvl1pPr>
            <a:lvl2pPr rtl="0">
              <a:defRPr sz="1200"/>
            </a:lvl2pPr>
            <a:lvl3pPr>
              <a:defRPr sz="1200"/>
            </a:lvl3pPr>
            <a:lvl4pPr>
              <a:defRPr sz="1200"/>
            </a:lvl4pPr>
            <a:lvl5pPr>
              <a:defRPr sz="1200"/>
            </a:lvl5pPr>
          </a:lstStyle>
          <a:p>
            <a:pPr lvl="0"/>
            <a:r>
              <a:rPr lang="en-US"/>
              <a:t>Click to edit Master text styles</a:t>
            </a:r>
          </a:p>
          <a:p>
            <a:pPr lvl="1"/>
            <a:r>
              <a:rPr lang="en-US"/>
              <a:t>Second level</a:t>
            </a:r>
          </a:p>
        </p:txBody>
      </p:sp>
      <p:sp>
        <p:nvSpPr>
          <p:cNvPr id="29" name="Text Placeholder 15"/>
          <p:cNvSpPr>
            <a:spLocks noGrp="1"/>
          </p:cNvSpPr>
          <p:nvPr>
            <p:ph type="body" sz="quarter" idx="25"/>
          </p:nvPr>
        </p:nvSpPr>
        <p:spPr>
          <a:xfrm>
            <a:off x="4407452" y="5141177"/>
            <a:ext cx="1177801" cy="868682"/>
          </a:xfrm>
        </p:spPr>
        <p:txBody>
          <a:bodyPr anchor="t" anchorCtr="0"/>
          <a:lstStyle>
            <a:lvl1pPr marL="0" indent="0" rtl="0">
              <a:buFontTx/>
              <a:buNone/>
              <a:defRPr sz="12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Click to edit Master text styles</a:t>
            </a:r>
          </a:p>
        </p:txBody>
      </p:sp>
      <p:sp>
        <p:nvSpPr>
          <p:cNvPr id="30" name="Text Placeholder 10"/>
          <p:cNvSpPr>
            <a:spLocks noGrp="1"/>
          </p:cNvSpPr>
          <p:nvPr>
            <p:ph type="body" sz="quarter" idx="26"/>
          </p:nvPr>
        </p:nvSpPr>
        <p:spPr>
          <a:xfrm>
            <a:off x="9302401" y="4166609"/>
            <a:ext cx="2182199" cy="1843251"/>
          </a:xfrm>
        </p:spPr>
        <p:txBody>
          <a:bodyPr/>
          <a:lstStyle>
            <a:lvl1pPr rtl="0">
              <a:defRPr sz="1200"/>
            </a:lvl1pPr>
            <a:lvl2pPr rtl="0">
              <a:defRPr sz="1200"/>
            </a:lvl2pPr>
            <a:lvl3pPr>
              <a:defRPr sz="1200"/>
            </a:lvl3pPr>
            <a:lvl4pPr>
              <a:defRPr sz="1200"/>
            </a:lvl4pPr>
            <a:lvl5pPr>
              <a:defRPr sz="1200"/>
            </a:lvl5pPr>
          </a:lstStyle>
          <a:p>
            <a:pPr lvl="0"/>
            <a:r>
              <a:rPr lang="en-US"/>
              <a:t>Click to edit Master text styles</a:t>
            </a:r>
          </a:p>
          <a:p>
            <a:pPr lvl="1"/>
            <a:r>
              <a:rPr lang="en-US"/>
              <a:t>Second level</a:t>
            </a:r>
          </a:p>
        </p:txBody>
      </p:sp>
      <p:sp>
        <p:nvSpPr>
          <p:cNvPr id="31" name="Text Placeholder 15"/>
          <p:cNvSpPr>
            <a:spLocks noGrp="1"/>
          </p:cNvSpPr>
          <p:nvPr>
            <p:ph type="body" sz="quarter" idx="27"/>
          </p:nvPr>
        </p:nvSpPr>
        <p:spPr>
          <a:xfrm>
            <a:off x="7996801" y="5141177"/>
            <a:ext cx="1177801" cy="868682"/>
          </a:xfrm>
        </p:spPr>
        <p:txBody>
          <a:bodyPr anchor="t" anchorCtr="0"/>
          <a:lstStyle>
            <a:lvl1pPr marL="0" indent="0" rtl="0">
              <a:buFontTx/>
              <a:buNone/>
              <a:defRPr sz="12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Click to edit Master text styles</a:t>
            </a:r>
          </a:p>
        </p:txBody>
      </p:sp>
      <p:sp>
        <p:nvSpPr>
          <p:cNvPr id="32" name="Text Placeholder 10"/>
          <p:cNvSpPr>
            <a:spLocks noGrp="1"/>
          </p:cNvSpPr>
          <p:nvPr>
            <p:ph type="body" sz="quarter" idx="28"/>
          </p:nvPr>
        </p:nvSpPr>
        <p:spPr>
          <a:xfrm>
            <a:off x="5712001" y="2231792"/>
            <a:ext cx="2182199" cy="1843251"/>
          </a:xfrm>
        </p:spPr>
        <p:txBody>
          <a:bodyPr/>
          <a:lstStyle>
            <a:lvl1pPr rtl="0">
              <a:defRPr sz="1200"/>
            </a:lvl1pPr>
            <a:lvl2pPr rtl="0">
              <a:defRPr sz="1200"/>
            </a:lvl2pPr>
            <a:lvl3pPr>
              <a:defRPr sz="1200"/>
            </a:lvl3pPr>
            <a:lvl4pPr>
              <a:defRPr sz="1200"/>
            </a:lvl4pPr>
            <a:lvl5pPr>
              <a:defRPr sz="1200"/>
            </a:lvl5pPr>
          </a:lstStyle>
          <a:p>
            <a:pPr lvl="0"/>
            <a:r>
              <a:rPr lang="en-US"/>
              <a:t>Click to edit Master text styles</a:t>
            </a:r>
          </a:p>
          <a:p>
            <a:pPr lvl="1"/>
            <a:r>
              <a:rPr lang="en-US"/>
              <a:t>Second level</a:t>
            </a:r>
          </a:p>
        </p:txBody>
      </p:sp>
      <p:sp>
        <p:nvSpPr>
          <p:cNvPr id="33" name="Text Placeholder 15"/>
          <p:cNvSpPr>
            <a:spLocks noGrp="1"/>
          </p:cNvSpPr>
          <p:nvPr>
            <p:ph type="body" sz="quarter" idx="29"/>
          </p:nvPr>
        </p:nvSpPr>
        <p:spPr>
          <a:xfrm>
            <a:off x="4407452" y="3206360"/>
            <a:ext cx="1177801" cy="868682"/>
          </a:xfrm>
        </p:spPr>
        <p:txBody>
          <a:bodyPr anchor="t" anchorCtr="0"/>
          <a:lstStyle>
            <a:lvl1pPr marL="0" indent="0" rtl="0">
              <a:buFontTx/>
              <a:buNone/>
              <a:defRPr sz="12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Click to edit Master text styles</a:t>
            </a:r>
          </a:p>
        </p:txBody>
      </p:sp>
      <p:sp>
        <p:nvSpPr>
          <p:cNvPr id="34" name="Text Placeholder 10"/>
          <p:cNvSpPr>
            <a:spLocks noGrp="1"/>
          </p:cNvSpPr>
          <p:nvPr>
            <p:ph type="body" sz="quarter" idx="30"/>
          </p:nvPr>
        </p:nvSpPr>
        <p:spPr>
          <a:xfrm>
            <a:off x="9302401" y="2231792"/>
            <a:ext cx="2182199" cy="1843251"/>
          </a:xfrm>
        </p:spPr>
        <p:txBody>
          <a:bodyPr/>
          <a:lstStyle>
            <a:lvl1pPr rtl="0">
              <a:defRPr sz="1200"/>
            </a:lvl1pPr>
            <a:lvl2pPr rtl="0">
              <a:defRPr sz="1200"/>
            </a:lvl2pPr>
            <a:lvl3pPr>
              <a:defRPr sz="1200"/>
            </a:lvl3pPr>
            <a:lvl4pPr>
              <a:defRPr sz="1200"/>
            </a:lvl4pPr>
            <a:lvl5pPr>
              <a:defRPr sz="1200"/>
            </a:lvl5pPr>
          </a:lstStyle>
          <a:p>
            <a:pPr lvl="0"/>
            <a:r>
              <a:rPr lang="en-US"/>
              <a:t>Click to edit Master text styles</a:t>
            </a:r>
          </a:p>
          <a:p>
            <a:pPr lvl="1"/>
            <a:r>
              <a:rPr lang="en-US"/>
              <a:t>Second level</a:t>
            </a:r>
          </a:p>
        </p:txBody>
      </p:sp>
      <p:sp>
        <p:nvSpPr>
          <p:cNvPr id="35" name="Text Placeholder 15"/>
          <p:cNvSpPr>
            <a:spLocks noGrp="1"/>
          </p:cNvSpPr>
          <p:nvPr>
            <p:ph type="body" sz="quarter" idx="31"/>
          </p:nvPr>
        </p:nvSpPr>
        <p:spPr>
          <a:xfrm>
            <a:off x="7996801" y="3206360"/>
            <a:ext cx="1177801" cy="868682"/>
          </a:xfrm>
        </p:spPr>
        <p:txBody>
          <a:bodyPr anchor="t" anchorCtr="0"/>
          <a:lstStyle>
            <a:lvl1pPr marL="0" indent="0" rtl="0">
              <a:buFontTx/>
              <a:buNone/>
              <a:defRPr sz="12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Click to edit Master text styles</a:t>
            </a:r>
          </a:p>
        </p:txBody>
      </p:sp>
    </p:spTree>
    <p:extLst>
      <p:ext uri="{BB962C8B-B14F-4D97-AF65-F5344CB8AC3E}">
        <p14:creationId xmlns:p14="http://schemas.microsoft.com/office/powerpoint/2010/main" val="109773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le + Subtitle + Text">
    <p:spTree>
      <p:nvGrpSpPr>
        <p:cNvPr id="1" name=""/>
        <p:cNvGrpSpPr/>
        <p:nvPr/>
      </p:nvGrpSpPr>
      <p:grpSpPr>
        <a:xfrm>
          <a:off x="0" y="0"/>
          <a:ext cx="0" cy="0"/>
          <a:chOff x="0" y="0"/>
          <a:chExt cx="0" cy="0"/>
        </a:xfrm>
      </p:grpSpPr>
      <p:sp>
        <p:nvSpPr>
          <p:cNvPr id="2" name="Title 1"/>
          <p:cNvSpPr>
            <a:spLocks noGrp="1"/>
          </p:cNvSpPr>
          <p:nvPr>
            <p:ph type="title"/>
          </p:nvPr>
        </p:nvSpPr>
        <p:spPr>
          <a:xfrm>
            <a:off x="816000" y="460801"/>
            <a:ext cx="10560000" cy="413843"/>
          </a:xfrm>
        </p:spPr>
        <p:txBody>
          <a:bodyPr>
            <a:noAutofit/>
          </a:bodyPr>
          <a:lstStyle>
            <a:lvl1pPr>
              <a:defRPr>
                <a:solidFill>
                  <a:srgbClr val="141B4D"/>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C1B3EF10-4E29-4F0C-9AB6-355B3A7B01AB}" type="slidenum">
              <a:rPr lang="en-GB" smtClean="0">
                <a:solidFill>
                  <a:prstClr val="white"/>
                </a:solidFill>
              </a:rPr>
              <a:pPr/>
              <a:t>‹#›</a:t>
            </a:fld>
            <a:endParaRPr lang="en-GB">
              <a:solidFill>
                <a:prstClr val="white"/>
              </a:solidFill>
            </a:endParaRPr>
          </a:p>
        </p:txBody>
      </p:sp>
      <p:sp>
        <p:nvSpPr>
          <p:cNvPr id="5" name="Text Placeholder 4"/>
          <p:cNvSpPr>
            <a:spLocks noGrp="1"/>
          </p:cNvSpPr>
          <p:nvPr>
            <p:ph type="body" sz="quarter" idx="13"/>
          </p:nvPr>
        </p:nvSpPr>
        <p:spPr>
          <a:xfrm>
            <a:off x="817034" y="874643"/>
            <a:ext cx="10557933" cy="420826"/>
          </a:xfrm>
        </p:spPr>
        <p:txBody>
          <a:bodyPr anchor="b" anchorCtr="0">
            <a:noAutofit/>
          </a:bodyPr>
          <a:lstStyle>
            <a:lvl1pPr marL="0" indent="0">
              <a:buFontTx/>
              <a:buNone/>
              <a:defRPr sz="2400" b="1">
                <a:solidFill>
                  <a:schemeClr val="tx1"/>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p:txBody>
      </p:sp>
      <p:sp>
        <p:nvSpPr>
          <p:cNvPr id="7" name="Text Placeholder 6"/>
          <p:cNvSpPr>
            <a:spLocks noGrp="1"/>
          </p:cNvSpPr>
          <p:nvPr>
            <p:ph type="body" sz="quarter" idx="14"/>
          </p:nvPr>
        </p:nvSpPr>
        <p:spPr>
          <a:xfrm>
            <a:off x="817034" y="1620000"/>
            <a:ext cx="10557933" cy="4352400"/>
          </a:xfrm>
        </p:spPr>
        <p:txBody>
          <a:bodyPr>
            <a:noAutofit/>
          </a:bodyPr>
          <a:lstStyle>
            <a:lvl1pPr marL="0" indent="0">
              <a:spcAft>
                <a:spcPts val="1200"/>
              </a:spcAft>
              <a:buFontTx/>
              <a:buNone/>
              <a:defRPr/>
            </a:lvl1pPr>
          </a:lstStyle>
          <a:p>
            <a:pPr lvl="0"/>
            <a:r>
              <a:rPr lang="en-US"/>
              <a:t>Click to edit Master text styles</a:t>
            </a:r>
          </a:p>
        </p:txBody>
      </p:sp>
    </p:spTree>
    <p:extLst>
      <p:ext uri="{BB962C8B-B14F-4D97-AF65-F5344CB8AC3E}">
        <p14:creationId xmlns:p14="http://schemas.microsoft.com/office/powerpoint/2010/main" val="3633804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le + Subtitle + Bulleted Text">
    <p:spTree>
      <p:nvGrpSpPr>
        <p:cNvPr id="1" name=""/>
        <p:cNvGrpSpPr/>
        <p:nvPr/>
      </p:nvGrpSpPr>
      <p:grpSpPr>
        <a:xfrm>
          <a:off x="0" y="0"/>
          <a:ext cx="0" cy="0"/>
          <a:chOff x="0" y="0"/>
          <a:chExt cx="0" cy="0"/>
        </a:xfrm>
      </p:grpSpPr>
      <p:sp>
        <p:nvSpPr>
          <p:cNvPr id="2" name="Title 1"/>
          <p:cNvSpPr>
            <a:spLocks noGrp="1"/>
          </p:cNvSpPr>
          <p:nvPr>
            <p:ph type="title"/>
          </p:nvPr>
        </p:nvSpPr>
        <p:spPr>
          <a:xfrm>
            <a:off x="816000" y="460801"/>
            <a:ext cx="10560000" cy="413843"/>
          </a:xfrm>
        </p:spPr>
        <p:txBody>
          <a:bodyPr>
            <a:noAutofit/>
          </a:bodyPr>
          <a:lstStyle>
            <a:lvl1pPr>
              <a:defRPr>
                <a:solidFill>
                  <a:srgbClr val="141B4D"/>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C1B3EF10-4E29-4F0C-9AB6-355B3A7B01AB}" type="slidenum">
              <a:rPr lang="en-GB" smtClean="0">
                <a:solidFill>
                  <a:prstClr val="white"/>
                </a:solidFill>
              </a:rPr>
              <a:pPr/>
              <a:t>‹#›</a:t>
            </a:fld>
            <a:endParaRPr lang="en-GB">
              <a:solidFill>
                <a:prstClr val="white"/>
              </a:solidFill>
            </a:endParaRPr>
          </a:p>
        </p:txBody>
      </p:sp>
      <p:sp>
        <p:nvSpPr>
          <p:cNvPr id="5" name="Text Placeholder 4"/>
          <p:cNvSpPr>
            <a:spLocks noGrp="1"/>
          </p:cNvSpPr>
          <p:nvPr>
            <p:ph type="body" sz="quarter" idx="13"/>
          </p:nvPr>
        </p:nvSpPr>
        <p:spPr>
          <a:xfrm>
            <a:off x="817034" y="874643"/>
            <a:ext cx="10557933" cy="420826"/>
          </a:xfrm>
        </p:spPr>
        <p:txBody>
          <a:bodyPr anchor="b" anchorCtr="0">
            <a:noAutofit/>
          </a:bodyPr>
          <a:lstStyle>
            <a:lvl1pPr marL="0" indent="0">
              <a:buFontTx/>
              <a:buNone/>
              <a:defRPr sz="2400" b="1">
                <a:solidFill>
                  <a:schemeClr val="tx1"/>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p:txBody>
      </p:sp>
      <p:sp>
        <p:nvSpPr>
          <p:cNvPr id="7" name="Text Placeholder 6"/>
          <p:cNvSpPr>
            <a:spLocks noGrp="1"/>
          </p:cNvSpPr>
          <p:nvPr>
            <p:ph type="body" sz="quarter" idx="14"/>
          </p:nvPr>
        </p:nvSpPr>
        <p:spPr>
          <a:xfrm>
            <a:off x="817034" y="1620000"/>
            <a:ext cx="10557933" cy="4352400"/>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14760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le + Subtitle +2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816000" y="460801"/>
            <a:ext cx="10560000" cy="413843"/>
          </a:xfrm>
        </p:spPr>
        <p:txBody>
          <a:bodyPr>
            <a:noAutofit/>
          </a:bodyPr>
          <a:lstStyle>
            <a:lvl1pPr>
              <a:defRPr>
                <a:solidFill>
                  <a:srgbClr val="141B4D"/>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C1B3EF10-4E29-4F0C-9AB6-355B3A7B01AB}" type="slidenum">
              <a:rPr lang="en-GB" smtClean="0">
                <a:solidFill>
                  <a:prstClr val="white"/>
                </a:solidFill>
              </a:rPr>
              <a:pPr/>
              <a:t>‹#›</a:t>
            </a:fld>
            <a:endParaRPr lang="en-GB">
              <a:solidFill>
                <a:prstClr val="white"/>
              </a:solidFill>
            </a:endParaRPr>
          </a:p>
        </p:txBody>
      </p:sp>
      <p:sp>
        <p:nvSpPr>
          <p:cNvPr id="5" name="Text Placeholder 4"/>
          <p:cNvSpPr>
            <a:spLocks noGrp="1"/>
          </p:cNvSpPr>
          <p:nvPr>
            <p:ph type="body" sz="quarter" idx="13"/>
          </p:nvPr>
        </p:nvSpPr>
        <p:spPr>
          <a:xfrm>
            <a:off x="817034" y="874643"/>
            <a:ext cx="10557933" cy="420826"/>
          </a:xfrm>
        </p:spPr>
        <p:txBody>
          <a:bodyPr anchor="b" anchorCtr="0">
            <a:noAutofit/>
          </a:bodyPr>
          <a:lstStyle>
            <a:lvl1pPr marL="0" indent="0">
              <a:buFontTx/>
              <a:buNone/>
              <a:defRPr sz="2400" b="1">
                <a:solidFill>
                  <a:schemeClr val="tx1"/>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p:txBody>
      </p:sp>
      <p:sp>
        <p:nvSpPr>
          <p:cNvPr id="7" name="Text Placeholder 6"/>
          <p:cNvSpPr>
            <a:spLocks noGrp="1"/>
          </p:cNvSpPr>
          <p:nvPr>
            <p:ph type="body" sz="quarter" idx="14"/>
          </p:nvPr>
        </p:nvSpPr>
        <p:spPr>
          <a:xfrm>
            <a:off x="817033" y="1620000"/>
            <a:ext cx="5184000" cy="4352400"/>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6"/>
          <p:cNvSpPr>
            <a:spLocks noGrp="1"/>
          </p:cNvSpPr>
          <p:nvPr>
            <p:ph type="body" sz="quarter" idx="15"/>
          </p:nvPr>
        </p:nvSpPr>
        <p:spPr>
          <a:xfrm>
            <a:off x="6190967" y="1620000"/>
            <a:ext cx="5184000" cy="4352400"/>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5699350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le + Subtitle + Text + Object 1">
    <p:spTree>
      <p:nvGrpSpPr>
        <p:cNvPr id="1" name=""/>
        <p:cNvGrpSpPr/>
        <p:nvPr/>
      </p:nvGrpSpPr>
      <p:grpSpPr>
        <a:xfrm>
          <a:off x="0" y="0"/>
          <a:ext cx="0" cy="0"/>
          <a:chOff x="0" y="0"/>
          <a:chExt cx="0" cy="0"/>
        </a:xfrm>
      </p:grpSpPr>
      <p:sp>
        <p:nvSpPr>
          <p:cNvPr id="2" name="Title 1"/>
          <p:cNvSpPr>
            <a:spLocks noGrp="1"/>
          </p:cNvSpPr>
          <p:nvPr>
            <p:ph type="title"/>
          </p:nvPr>
        </p:nvSpPr>
        <p:spPr>
          <a:xfrm>
            <a:off x="816000" y="460801"/>
            <a:ext cx="10560000" cy="413843"/>
          </a:xfrm>
        </p:spPr>
        <p:txBody>
          <a:bodyPr>
            <a:noAutofit/>
          </a:bodyPr>
          <a:lstStyle>
            <a:lvl1pPr>
              <a:defRPr>
                <a:solidFill>
                  <a:srgbClr val="141B4D"/>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C1B3EF10-4E29-4F0C-9AB6-355B3A7B01AB}" type="slidenum">
              <a:rPr lang="en-GB" smtClean="0">
                <a:solidFill>
                  <a:prstClr val="white"/>
                </a:solidFill>
              </a:rPr>
              <a:pPr/>
              <a:t>‹#›</a:t>
            </a:fld>
            <a:endParaRPr lang="en-GB">
              <a:solidFill>
                <a:prstClr val="white"/>
              </a:solidFill>
            </a:endParaRPr>
          </a:p>
        </p:txBody>
      </p:sp>
      <p:sp>
        <p:nvSpPr>
          <p:cNvPr id="5" name="Text Placeholder 4"/>
          <p:cNvSpPr>
            <a:spLocks noGrp="1"/>
          </p:cNvSpPr>
          <p:nvPr>
            <p:ph type="body" sz="quarter" idx="13"/>
          </p:nvPr>
        </p:nvSpPr>
        <p:spPr>
          <a:xfrm>
            <a:off x="817034" y="874643"/>
            <a:ext cx="10557933" cy="420826"/>
          </a:xfrm>
        </p:spPr>
        <p:txBody>
          <a:bodyPr anchor="b" anchorCtr="0">
            <a:noAutofit/>
          </a:bodyPr>
          <a:lstStyle>
            <a:lvl1pPr marL="0" indent="0">
              <a:buFontTx/>
              <a:buNone/>
              <a:defRPr sz="2400" b="1">
                <a:solidFill>
                  <a:schemeClr val="tx1"/>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p:txBody>
      </p:sp>
      <p:sp>
        <p:nvSpPr>
          <p:cNvPr id="7" name="Text Placeholder 6"/>
          <p:cNvSpPr>
            <a:spLocks noGrp="1"/>
          </p:cNvSpPr>
          <p:nvPr>
            <p:ph type="body" sz="quarter" idx="14"/>
          </p:nvPr>
        </p:nvSpPr>
        <p:spPr>
          <a:xfrm>
            <a:off x="817033" y="1620000"/>
            <a:ext cx="5184000" cy="4352400"/>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3"/>
          <p:cNvSpPr>
            <a:spLocks noGrp="1"/>
          </p:cNvSpPr>
          <p:nvPr>
            <p:ph sz="half" idx="2"/>
          </p:nvPr>
        </p:nvSpPr>
        <p:spPr>
          <a:xfrm>
            <a:off x="6190967" y="1620000"/>
            <a:ext cx="5184000" cy="4351338"/>
          </a:xfrm>
        </p:spPr>
        <p:txBody>
          <a:bodyPr>
            <a:noAutofit/>
          </a:bodyPr>
          <a:lstStyle>
            <a:lvl1pPr marL="0" indent="0">
              <a:spcAft>
                <a:spcPts val="1200"/>
              </a:spcAft>
              <a:buFontTx/>
              <a:buNone/>
              <a:defRPr/>
            </a:lvl1pPr>
          </a:lstStyle>
          <a:p>
            <a:pPr lvl="0"/>
            <a:r>
              <a:rPr lang="en-US"/>
              <a:t>Click to edit Master text styles</a:t>
            </a:r>
          </a:p>
        </p:txBody>
      </p:sp>
    </p:spTree>
    <p:extLst>
      <p:ext uri="{BB962C8B-B14F-4D97-AF65-F5344CB8AC3E}">
        <p14:creationId xmlns:p14="http://schemas.microsoft.com/office/powerpoint/2010/main" val="1733535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le + Subtitle + Text + Object 2">
    <p:spTree>
      <p:nvGrpSpPr>
        <p:cNvPr id="1" name=""/>
        <p:cNvGrpSpPr/>
        <p:nvPr/>
      </p:nvGrpSpPr>
      <p:grpSpPr>
        <a:xfrm>
          <a:off x="0" y="0"/>
          <a:ext cx="0" cy="0"/>
          <a:chOff x="0" y="0"/>
          <a:chExt cx="0" cy="0"/>
        </a:xfrm>
      </p:grpSpPr>
      <p:sp>
        <p:nvSpPr>
          <p:cNvPr id="2" name="Title 1"/>
          <p:cNvSpPr>
            <a:spLocks noGrp="1"/>
          </p:cNvSpPr>
          <p:nvPr>
            <p:ph type="title"/>
          </p:nvPr>
        </p:nvSpPr>
        <p:spPr>
          <a:xfrm>
            <a:off x="816000" y="460801"/>
            <a:ext cx="10560000" cy="413843"/>
          </a:xfrm>
        </p:spPr>
        <p:txBody>
          <a:bodyPr>
            <a:noAutofit/>
          </a:bodyPr>
          <a:lstStyle>
            <a:lvl1pPr>
              <a:defRPr>
                <a:solidFill>
                  <a:srgbClr val="141B4D"/>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C1B3EF10-4E29-4F0C-9AB6-355B3A7B01AB}" type="slidenum">
              <a:rPr lang="en-GB" smtClean="0">
                <a:solidFill>
                  <a:prstClr val="white"/>
                </a:solidFill>
              </a:rPr>
              <a:pPr/>
              <a:t>‹#›</a:t>
            </a:fld>
            <a:endParaRPr lang="en-GB">
              <a:solidFill>
                <a:prstClr val="white"/>
              </a:solidFill>
            </a:endParaRPr>
          </a:p>
        </p:txBody>
      </p:sp>
      <p:sp>
        <p:nvSpPr>
          <p:cNvPr id="5" name="Text Placeholder 4"/>
          <p:cNvSpPr>
            <a:spLocks noGrp="1"/>
          </p:cNvSpPr>
          <p:nvPr>
            <p:ph type="body" sz="quarter" idx="13"/>
          </p:nvPr>
        </p:nvSpPr>
        <p:spPr>
          <a:xfrm>
            <a:off x="817034" y="874643"/>
            <a:ext cx="10557933" cy="420826"/>
          </a:xfrm>
        </p:spPr>
        <p:txBody>
          <a:bodyPr anchor="b" anchorCtr="0">
            <a:noAutofit/>
          </a:bodyPr>
          <a:lstStyle>
            <a:lvl1pPr marL="0" indent="0">
              <a:buFontTx/>
              <a:buNone/>
              <a:defRPr sz="2400" b="1">
                <a:solidFill>
                  <a:schemeClr val="tx1"/>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p:txBody>
      </p:sp>
      <p:sp>
        <p:nvSpPr>
          <p:cNvPr id="7" name="Text Placeholder 6"/>
          <p:cNvSpPr>
            <a:spLocks noGrp="1"/>
          </p:cNvSpPr>
          <p:nvPr>
            <p:ph type="body" sz="quarter" idx="14"/>
          </p:nvPr>
        </p:nvSpPr>
        <p:spPr>
          <a:xfrm>
            <a:off x="817034" y="1620000"/>
            <a:ext cx="10557933" cy="2124000"/>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3"/>
          <p:cNvSpPr>
            <a:spLocks noGrp="1"/>
          </p:cNvSpPr>
          <p:nvPr>
            <p:ph sz="half" idx="2"/>
          </p:nvPr>
        </p:nvSpPr>
        <p:spPr>
          <a:xfrm>
            <a:off x="816001" y="3855600"/>
            <a:ext cx="10558967" cy="2124000"/>
          </a:xfrm>
        </p:spPr>
        <p:txBody>
          <a:bodyPr>
            <a:noAutofit/>
          </a:bodyPr>
          <a:lstStyle>
            <a:lvl1pPr marL="0" indent="0">
              <a:spcAft>
                <a:spcPts val="1200"/>
              </a:spcAft>
              <a:buFontTx/>
              <a:buNone/>
              <a:defRPr/>
            </a:lvl1pPr>
          </a:lstStyle>
          <a:p>
            <a:pPr lvl="0"/>
            <a:r>
              <a:rPr lang="en-US"/>
              <a:t>Click to edit Master text styles</a:t>
            </a:r>
          </a:p>
        </p:txBody>
      </p:sp>
    </p:spTree>
    <p:extLst>
      <p:ext uri="{BB962C8B-B14F-4D97-AF65-F5344CB8AC3E}">
        <p14:creationId xmlns:p14="http://schemas.microsoft.com/office/powerpoint/2010/main" val="4390681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le + Subtitle + Text + Object 3">
    <p:spTree>
      <p:nvGrpSpPr>
        <p:cNvPr id="1" name=""/>
        <p:cNvGrpSpPr/>
        <p:nvPr/>
      </p:nvGrpSpPr>
      <p:grpSpPr>
        <a:xfrm>
          <a:off x="0" y="0"/>
          <a:ext cx="0" cy="0"/>
          <a:chOff x="0" y="0"/>
          <a:chExt cx="0" cy="0"/>
        </a:xfrm>
      </p:grpSpPr>
      <p:sp>
        <p:nvSpPr>
          <p:cNvPr id="2" name="Title 1"/>
          <p:cNvSpPr>
            <a:spLocks noGrp="1"/>
          </p:cNvSpPr>
          <p:nvPr>
            <p:ph type="title"/>
          </p:nvPr>
        </p:nvSpPr>
        <p:spPr>
          <a:xfrm>
            <a:off x="816000" y="460801"/>
            <a:ext cx="10560000" cy="413843"/>
          </a:xfrm>
        </p:spPr>
        <p:txBody>
          <a:bodyPr>
            <a:noAutofit/>
          </a:bodyPr>
          <a:lstStyle>
            <a:lvl1pPr>
              <a:defRPr>
                <a:solidFill>
                  <a:srgbClr val="141B4D"/>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C1B3EF10-4E29-4F0C-9AB6-355B3A7B01AB}" type="slidenum">
              <a:rPr lang="en-GB" smtClean="0">
                <a:solidFill>
                  <a:prstClr val="white"/>
                </a:solidFill>
              </a:rPr>
              <a:pPr/>
              <a:t>‹#›</a:t>
            </a:fld>
            <a:endParaRPr lang="en-GB">
              <a:solidFill>
                <a:prstClr val="white"/>
              </a:solidFill>
            </a:endParaRPr>
          </a:p>
        </p:txBody>
      </p:sp>
      <p:sp>
        <p:nvSpPr>
          <p:cNvPr id="5" name="Text Placeholder 4"/>
          <p:cNvSpPr>
            <a:spLocks noGrp="1"/>
          </p:cNvSpPr>
          <p:nvPr>
            <p:ph type="body" sz="quarter" idx="13"/>
          </p:nvPr>
        </p:nvSpPr>
        <p:spPr>
          <a:xfrm>
            <a:off x="817034" y="874643"/>
            <a:ext cx="10557933" cy="420826"/>
          </a:xfrm>
        </p:spPr>
        <p:txBody>
          <a:bodyPr anchor="b" anchorCtr="0">
            <a:noAutofit/>
          </a:bodyPr>
          <a:lstStyle>
            <a:lvl1pPr marL="0" indent="0">
              <a:buFontTx/>
              <a:buNone/>
              <a:defRPr sz="2400" b="1">
                <a:solidFill>
                  <a:srgbClr val="141B4D"/>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p:txBody>
      </p:sp>
      <p:sp>
        <p:nvSpPr>
          <p:cNvPr id="8" name="Content Placeholder 2"/>
          <p:cNvSpPr>
            <a:spLocks noGrp="1"/>
          </p:cNvSpPr>
          <p:nvPr>
            <p:ph sz="half" idx="1"/>
          </p:nvPr>
        </p:nvSpPr>
        <p:spPr>
          <a:xfrm>
            <a:off x="816000" y="1620000"/>
            <a:ext cx="10560000" cy="1080000"/>
          </a:xfrm>
        </p:spPr>
        <p:txBody>
          <a:bodyPr>
            <a:noAutofit/>
          </a:bodyPr>
          <a:lstStyle>
            <a:lvl1pPr>
              <a:defRPr sz="1600"/>
            </a:lvl1pPr>
            <a:lvl2pPr>
              <a:defRPr sz="1600"/>
            </a:lvl2pPr>
          </a:lstStyle>
          <a:p>
            <a:pPr lvl="0"/>
            <a:r>
              <a:rPr lang="en-US"/>
              <a:t>Click to edit Master text styles</a:t>
            </a:r>
          </a:p>
          <a:p>
            <a:pPr lvl="1"/>
            <a:r>
              <a:rPr lang="en-US"/>
              <a:t>Second level</a:t>
            </a:r>
          </a:p>
        </p:txBody>
      </p:sp>
      <p:sp>
        <p:nvSpPr>
          <p:cNvPr id="10" name="Content Placeholder 3"/>
          <p:cNvSpPr>
            <a:spLocks noGrp="1"/>
          </p:cNvSpPr>
          <p:nvPr>
            <p:ph sz="half" idx="2"/>
          </p:nvPr>
        </p:nvSpPr>
        <p:spPr>
          <a:xfrm>
            <a:off x="816000" y="2835961"/>
            <a:ext cx="10560000" cy="3168000"/>
          </a:xfrm>
        </p:spPr>
        <p:txBody>
          <a:bodyPr>
            <a:noAutofit/>
          </a:bodyPr>
          <a:lstStyle>
            <a:lvl1pPr marL="0" indent="0">
              <a:buFontTx/>
              <a:buNone/>
              <a:defRPr/>
            </a:lvl1pPr>
          </a:lstStyle>
          <a:p>
            <a:pPr lvl="0"/>
            <a:r>
              <a:rPr lang="en-US"/>
              <a:t>Click to edit Master text styles</a:t>
            </a:r>
          </a:p>
        </p:txBody>
      </p:sp>
    </p:spTree>
    <p:extLst>
      <p:ext uri="{BB962C8B-B14F-4D97-AF65-F5344CB8AC3E}">
        <p14:creationId xmlns:p14="http://schemas.microsoft.com/office/powerpoint/2010/main" val="27586248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le + Subtitle + Text + Object 4">
    <p:spTree>
      <p:nvGrpSpPr>
        <p:cNvPr id="1" name=""/>
        <p:cNvGrpSpPr/>
        <p:nvPr/>
      </p:nvGrpSpPr>
      <p:grpSpPr>
        <a:xfrm>
          <a:off x="0" y="0"/>
          <a:ext cx="0" cy="0"/>
          <a:chOff x="0" y="0"/>
          <a:chExt cx="0" cy="0"/>
        </a:xfrm>
      </p:grpSpPr>
      <p:sp>
        <p:nvSpPr>
          <p:cNvPr id="2" name="Title 1"/>
          <p:cNvSpPr>
            <a:spLocks noGrp="1"/>
          </p:cNvSpPr>
          <p:nvPr>
            <p:ph type="title"/>
          </p:nvPr>
        </p:nvSpPr>
        <p:spPr>
          <a:xfrm>
            <a:off x="816000" y="460801"/>
            <a:ext cx="10560000" cy="413843"/>
          </a:xfrm>
        </p:spPr>
        <p:txBody>
          <a:bodyPr>
            <a:noAutofit/>
          </a:bodyPr>
          <a:lstStyle>
            <a:lvl1pPr>
              <a:defRPr>
                <a:solidFill>
                  <a:srgbClr val="141B4D"/>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C1B3EF10-4E29-4F0C-9AB6-355B3A7B01AB}" type="slidenum">
              <a:rPr lang="en-GB" smtClean="0">
                <a:solidFill>
                  <a:prstClr val="white"/>
                </a:solidFill>
              </a:rPr>
              <a:pPr/>
              <a:t>‹#›</a:t>
            </a:fld>
            <a:endParaRPr lang="en-GB">
              <a:solidFill>
                <a:prstClr val="white"/>
              </a:solidFill>
            </a:endParaRPr>
          </a:p>
        </p:txBody>
      </p:sp>
      <p:sp>
        <p:nvSpPr>
          <p:cNvPr id="5" name="Text Placeholder 4"/>
          <p:cNvSpPr>
            <a:spLocks noGrp="1"/>
          </p:cNvSpPr>
          <p:nvPr>
            <p:ph type="body" sz="quarter" idx="13"/>
          </p:nvPr>
        </p:nvSpPr>
        <p:spPr>
          <a:xfrm>
            <a:off x="817034" y="874643"/>
            <a:ext cx="10557933" cy="420826"/>
          </a:xfrm>
        </p:spPr>
        <p:txBody>
          <a:bodyPr anchor="b" anchorCtr="0">
            <a:noAutofit/>
          </a:bodyPr>
          <a:lstStyle>
            <a:lvl1pPr marL="0" indent="0">
              <a:buFontTx/>
              <a:buNone/>
              <a:defRPr sz="2400" b="1">
                <a:solidFill>
                  <a:srgbClr val="141B4D"/>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p:txBody>
      </p:sp>
      <p:sp>
        <p:nvSpPr>
          <p:cNvPr id="8" name="Content Placeholder 2"/>
          <p:cNvSpPr>
            <a:spLocks noGrp="1"/>
          </p:cNvSpPr>
          <p:nvPr>
            <p:ph sz="half" idx="1"/>
          </p:nvPr>
        </p:nvSpPr>
        <p:spPr>
          <a:xfrm>
            <a:off x="816000" y="1620000"/>
            <a:ext cx="2784000" cy="4351338"/>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2"/>
          </p:nvPr>
        </p:nvSpPr>
        <p:spPr>
          <a:xfrm>
            <a:off x="3792000" y="1620000"/>
            <a:ext cx="7584000" cy="4351338"/>
          </a:xfrm>
        </p:spPr>
        <p:txBody>
          <a:bodyPr>
            <a:noAutofit/>
          </a:bodyPr>
          <a:lstStyle>
            <a:lvl1pPr marL="0" indent="0">
              <a:buFontTx/>
              <a:buNone/>
              <a:defRPr/>
            </a:lvl1pPr>
          </a:lstStyle>
          <a:p>
            <a:pPr lvl="0"/>
            <a:r>
              <a:rPr lang="en-US"/>
              <a:t>Click to edit Master text styles</a:t>
            </a:r>
          </a:p>
        </p:txBody>
      </p:sp>
    </p:spTree>
    <p:extLst>
      <p:ext uri="{BB962C8B-B14F-4D97-AF65-F5344CB8AC3E}">
        <p14:creationId xmlns:p14="http://schemas.microsoft.com/office/powerpoint/2010/main" val="2349462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_fixed photos">
    <p:spTree>
      <p:nvGrpSpPr>
        <p:cNvPr id="1" name=""/>
        <p:cNvGrpSpPr/>
        <p:nvPr/>
      </p:nvGrpSpPr>
      <p:grpSpPr>
        <a:xfrm>
          <a:off x="0" y="0"/>
          <a:ext cx="0" cy="0"/>
          <a:chOff x="0" y="0"/>
          <a:chExt cx="0" cy="0"/>
        </a:xfrm>
      </p:grpSpPr>
      <p:sp>
        <p:nvSpPr>
          <p:cNvPr id="9" name="Rectangle 8"/>
          <p:cNvSpPr/>
          <p:nvPr userDrawn="1"/>
        </p:nvSpPr>
        <p:spPr>
          <a:xfrm>
            <a:off x="6120000" y="4608000"/>
            <a:ext cx="3000000" cy="2250000"/>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 name="Rectangle 7"/>
          <p:cNvSpPr/>
          <p:nvPr userDrawn="1"/>
        </p:nvSpPr>
        <p:spPr>
          <a:xfrm>
            <a:off x="0" y="2305226"/>
            <a:ext cx="9120000" cy="2250000"/>
          </a:xfrm>
          <a:prstGeom prst="rect">
            <a:avLst/>
          </a:prstGeom>
          <a:solidFill>
            <a:srgbClr val="00A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Rectangle 6"/>
          <p:cNvSpPr/>
          <p:nvPr userDrawn="1"/>
        </p:nvSpPr>
        <p:spPr>
          <a:xfrm>
            <a:off x="0" y="0"/>
            <a:ext cx="3000000" cy="225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p:cNvSpPr>
            <a:spLocks noGrp="1"/>
          </p:cNvSpPr>
          <p:nvPr>
            <p:ph type="ctrTitle"/>
          </p:nvPr>
        </p:nvSpPr>
        <p:spPr>
          <a:xfrm>
            <a:off x="840000" y="2700001"/>
            <a:ext cx="8083131" cy="1384995"/>
          </a:xfrm>
        </p:spPr>
        <p:txBody>
          <a:bodyPr anchor="ctr" anchorCtr="0">
            <a:noAutofit/>
          </a:bodyPr>
          <a:lstStyle>
            <a:lvl1pPr algn="l">
              <a:defRPr sz="45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840000" y="4610452"/>
            <a:ext cx="4800000" cy="555548"/>
          </a:xfrm>
        </p:spPr>
        <p:txBody>
          <a:bodyPr anchor="b" anchorCtr="0">
            <a:noAutofit/>
          </a:bodyPr>
          <a:lstStyle>
            <a:lvl1pPr marL="0" indent="0" algn="l">
              <a:buNone/>
              <a:defRPr sz="175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Date Placeholder 3"/>
          <p:cNvSpPr>
            <a:spLocks noGrp="1"/>
          </p:cNvSpPr>
          <p:nvPr>
            <p:ph type="dt" sz="half" idx="10"/>
          </p:nvPr>
        </p:nvSpPr>
        <p:spPr>
          <a:xfrm>
            <a:off x="838200" y="5125253"/>
            <a:ext cx="4801800" cy="281635"/>
          </a:xfrm>
          <a:prstGeom prst="rect">
            <a:avLst/>
          </a:prstGeom>
        </p:spPr>
        <p:txBody>
          <a:bodyPr lIns="0" tIns="0" rIns="0" bIns="0">
            <a:noAutofit/>
          </a:bodyPr>
          <a:lstStyle>
            <a:lvl1pPr>
              <a:defRPr sz="1750" b="1">
                <a:solidFill>
                  <a:schemeClr val="tx1"/>
                </a:solidFill>
              </a:defRPr>
            </a:lvl1pPr>
          </a:lstStyle>
          <a:p>
            <a:endParaRPr lang="en-GB" dirty="0">
              <a:solidFill>
                <a:prstClr val="black"/>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00001" y="630000"/>
            <a:ext cx="1676444" cy="698400"/>
          </a:xfrm>
          <a:prstGeom prst="rect">
            <a:avLst/>
          </a:prstGeom>
        </p:spPr>
      </p:pic>
      <p:sp>
        <p:nvSpPr>
          <p:cNvPr id="15" name="Rectangle 14"/>
          <p:cNvSpPr/>
          <p:nvPr userDrawn="1"/>
        </p:nvSpPr>
        <p:spPr>
          <a:xfrm>
            <a:off x="9192000" y="4608000"/>
            <a:ext cx="3000000" cy="2250000"/>
          </a:xfrm>
          <a:prstGeom prst="rect">
            <a:avLst/>
          </a:prstGeom>
          <a:blipFill dpi="0" rotWithShape="1">
            <a:blip r:embed="rId3" cstate="print">
              <a:extLst>
                <a:ext uri="{28A0092B-C50C-407E-A947-70E740481C1C}">
                  <a14:useLocalDpi xmlns:a14="http://schemas.microsoft.com/office/drawing/2010/main" val="0"/>
                </a:ext>
              </a:extLst>
            </a:blip>
            <a:srcRect/>
            <a:stretch>
              <a:fillRect l="-8916" t="-80923" r="-11380" b="-19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6" name="Rectangle 15"/>
          <p:cNvSpPr/>
          <p:nvPr userDrawn="1"/>
        </p:nvSpPr>
        <p:spPr>
          <a:xfrm>
            <a:off x="9192000" y="2305226"/>
            <a:ext cx="3000000" cy="2250000"/>
          </a:xfrm>
          <a:prstGeom prst="rect">
            <a:avLst/>
          </a:prstGeom>
          <a:blipFill dpi="0" rotWithShape="1">
            <a:blip r:embed="rId4" cstate="print">
              <a:extLst>
                <a:ext uri="{28A0092B-C50C-407E-A947-70E740481C1C}">
                  <a14:useLocalDpi xmlns:a14="http://schemas.microsoft.com/office/drawing/2010/main" val="0"/>
                </a:ext>
              </a:extLst>
            </a:blip>
            <a:srcRect/>
            <a:stretch>
              <a:fillRect t="-156" b="-4975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13178015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817033" y="450850"/>
            <a:ext cx="10560000" cy="5519738"/>
          </a:xfrm>
          <a:solidFill>
            <a:schemeClr val="bg1"/>
          </a:solidFill>
        </p:spPr>
        <p:txBody>
          <a:bodyPr anchor="ctr" anchorCtr="0">
            <a:noAutofit/>
          </a:bodyPr>
          <a:lstStyle>
            <a:lvl1pPr marL="0" indent="0">
              <a:buFontTx/>
              <a:buNone/>
              <a:defRPr sz="4000">
                <a:solidFill>
                  <a:schemeClr val="tx2"/>
                </a:solidFill>
                <a:latin typeface="Calibri Light" panose="020F0302020204030204" pitchFamily="34" charset="0"/>
              </a:defRPr>
            </a:lvl1pPr>
            <a:lvl2pPr marL="0" indent="0">
              <a:buFontTx/>
              <a:buNone/>
              <a:defRPr sz="2400"/>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a:p>
            <a:pPr lvl="1"/>
            <a:r>
              <a:rPr lang="en-US"/>
              <a:t>Second level</a:t>
            </a:r>
          </a:p>
        </p:txBody>
      </p:sp>
      <p:sp>
        <p:nvSpPr>
          <p:cNvPr id="3" name="Slide Number Placeholder 2"/>
          <p:cNvSpPr>
            <a:spLocks noGrp="1"/>
          </p:cNvSpPr>
          <p:nvPr>
            <p:ph type="sldNum" sz="quarter" idx="10"/>
          </p:nvPr>
        </p:nvSpPr>
        <p:spPr/>
        <p:txBody>
          <a:bodyPr/>
          <a:lstStyle/>
          <a:p>
            <a:fld id="{C1B3EF10-4E29-4F0C-9AB6-355B3A7B01A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9570288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9" name="Rectangle 8"/>
          <p:cNvSpPr/>
          <p:nvPr userDrawn="1"/>
        </p:nvSpPr>
        <p:spPr>
          <a:xfrm>
            <a:off x="6120000" y="4610452"/>
            <a:ext cx="3000000" cy="2250000"/>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userDrawn="1"/>
        </p:nvSpPr>
        <p:spPr>
          <a:xfrm>
            <a:off x="9212173" y="4610452"/>
            <a:ext cx="3000000" cy="2250000"/>
          </a:xfrm>
          <a:prstGeom prst="rect">
            <a:avLst/>
          </a:prstGeom>
          <a:solidFill>
            <a:srgbClr val="005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Rectangle 10"/>
          <p:cNvSpPr/>
          <p:nvPr userDrawn="1"/>
        </p:nvSpPr>
        <p:spPr>
          <a:xfrm>
            <a:off x="9212173" y="2305226"/>
            <a:ext cx="3000000" cy="2250000"/>
          </a:xfrm>
          <a:prstGeom prst="rect">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 name="Rectangle 7"/>
          <p:cNvSpPr/>
          <p:nvPr userDrawn="1"/>
        </p:nvSpPr>
        <p:spPr>
          <a:xfrm>
            <a:off x="0" y="2305226"/>
            <a:ext cx="9120000" cy="2250000"/>
          </a:xfrm>
          <a:prstGeom prst="rect">
            <a:avLst/>
          </a:prstGeom>
          <a:solidFill>
            <a:srgbClr val="00A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Rectangle 6"/>
          <p:cNvSpPr/>
          <p:nvPr userDrawn="1"/>
        </p:nvSpPr>
        <p:spPr>
          <a:xfrm>
            <a:off x="0" y="0"/>
            <a:ext cx="3000000" cy="225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p:cNvSpPr>
            <a:spLocks noGrp="1"/>
          </p:cNvSpPr>
          <p:nvPr>
            <p:ph type="ctrTitle"/>
          </p:nvPr>
        </p:nvSpPr>
        <p:spPr>
          <a:xfrm>
            <a:off x="840000" y="2700001"/>
            <a:ext cx="8083131" cy="1384995"/>
          </a:xfrm>
        </p:spPr>
        <p:txBody>
          <a:bodyPr anchor="ctr" anchorCtr="0">
            <a:noAutofit/>
          </a:bodyPr>
          <a:lstStyle>
            <a:lvl1pPr algn="l">
              <a:defRPr sz="4500">
                <a:solidFill>
                  <a:schemeClr val="bg1"/>
                </a:solidFill>
              </a:defRPr>
            </a:lvl1pPr>
          </a:lstStyle>
          <a:p>
            <a:r>
              <a:rPr lang="en-US"/>
              <a:t>Click to edit Master title style</a:t>
            </a:r>
            <a:endParaRPr lang="en-US" dirty="0"/>
          </a:p>
        </p:txBody>
      </p:sp>
      <p:sp>
        <p:nvSpPr>
          <p:cNvPr id="15" name="Rectangle 14"/>
          <p:cNvSpPr/>
          <p:nvPr userDrawn="1"/>
        </p:nvSpPr>
        <p:spPr>
          <a:xfrm>
            <a:off x="3106087" y="0"/>
            <a:ext cx="3000000" cy="2250000"/>
          </a:xfrm>
          <a:prstGeom prst="rect">
            <a:avLst/>
          </a:prstGeom>
          <a:solidFill>
            <a:srgbClr val="0062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7" name="Slide Number Placeholder 5"/>
          <p:cNvSpPr>
            <a:spLocks noGrp="1"/>
          </p:cNvSpPr>
          <p:nvPr>
            <p:ph type="sldNum" sz="quarter" idx="12"/>
          </p:nvPr>
        </p:nvSpPr>
        <p:spPr>
          <a:xfrm>
            <a:off x="816000" y="6336000"/>
            <a:ext cx="336000" cy="252000"/>
          </a:xfrm>
        </p:spPr>
        <p:txBody>
          <a:bodyPr/>
          <a:lstStyle/>
          <a:p>
            <a:fld id="{C1B3EF10-4E29-4F0C-9AB6-355B3A7B01A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5700382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hank you/end slide">
    <p:spTree>
      <p:nvGrpSpPr>
        <p:cNvPr id="1" name=""/>
        <p:cNvGrpSpPr/>
        <p:nvPr/>
      </p:nvGrpSpPr>
      <p:grpSpPr>
        <a:xfrm>
          <a:off x="0" y="0"/>
          <a:ext cx="0" cy="0"/>
          <a:chOff x="0" y="0"/>
          <a:chExt cx="0" cy="0"/>
        </a:xfrm>
      </p:grpSpPr>
      <p:sp>
        <p:nvSpPr>
          <p:cNvPr id="9" name="Rectangle 8"/>
          <p:cNvSpPr/>
          <p:nvPr userDrawn="1"/>
        </p:nvSpPr>
        <p:spPr>
          <a:xfrm>
            <a:off x="6120000" y="4610452"/>
            <a:ext cx="3000000" cy="2250000"/>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userDrawn="1"/>
        </p:nvSpPr>
        <p:spPr>
          <a:xfrm>
            <a:off x="9212173" y="4610452"/>
            <a:ext cx="3000000" cy="2250000"/>
          </a:xfrm>
          <a:prstGeom prst="rect">
            <a:avLst/>
          </a:prstGeom>
          <a:solidFill>
            <a:srgbClr val="005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 name="Rectangle 7"/>
          <p:cNvSpPr/>
          <p:nvPr userDrawn="1"/>
        </p:nvSpPr>
        <p:spPr>
          <a:xfrm>
            <a:off x="0" y="2305226"/>
            <a:ext cx="12192000" cy="2250000"/>
          </a:xfrm>
          <a:prstGeom prst="rect">
            <a:avLst/>
          </a:prstGeom>
          <a:solidFill>
            <a:srgbClr val="00A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Rectangle 6"/>
          <p:cNvSpPr/>
          <p:nvPr userDrawn="1"/>
        </p:nvSpPr>
        <p:spPr>
          <a:xfrm>
            <a:off x="0" y="0"/>
            <a:ext cx="3000000" cy="225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p:cNvSpPr>
            <a:spLocks noGrp="1"/>
          </p:cNvSpPr>
          <p:nvPr>
            <p:ph type="ctrTitle"/>
          </p:nvPr>
        </p:nvSpPr>
        <p:spPr>
          <a:xfrm>
            <a:off x="816000" y="2890226"/>
            <a:ext cx="10560000" cy="1080000"/>
          </a:xfrm>
        </p:spPr>
        <p:txBody>
          <a:bodyPr anchor="ctr" anchorCtr="1">
            <a:noAutofit/>
          </a:bodyPr>
          <a:lstStyle>
            <a:lvl1pPr algn="ctr">
              <a:defRPr sz="4500">
                <a:solidFill>
                  <a:schemeClr val="bg1"/>
                </a:solidFill>
              </a:defRPr>
            </a:lvl1pPr>
          </a:lstStyle>
          <a:p>
            <a:r>
              <a:rPr lang="en-US"/>
              <a:t>Click to edit Master title style</a:t>
            </a:r>
            <a:endParaRPr lang="en-US" dirty="0"/>
          </a:p>
        </p:txBody>
      </p:sp>
      <p:sp>
        <p:nvSpPr>
          <p:cNvPr id="15" name="Rectangle 14"/>
          <p:cNvSpPr/>
          <p:nvPr userDrawn="1"/>
        </p:nvSpPr>
        <p:spPr>
          <a:xfrm>
            <a:off x="3106087" y="0"/>
            <a:ext cx="3000000" cy="2250000"/>
          </a:xfrm>
          <a:prstGeom prst="rect">
            <a:avLst/>
          </a:prstGeom>
          <a:solidFill>
            <a:srgbClr val="0062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Rectangle 11"/>
          <p:cNvSpPr/>
          <p:nvPr userDrawn="1"/>
        </p:nvSpPr>
        <p:spPr>
          <a:xfrm>
            <a:off x="0" y="4611757"/>
            <a:ext cx="6027827" cy="225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Rectangle 12"/>
          <p:cNvSpPr/>
          <p:nvPr userDrawn="1"/>
        </p:nvSpPr>
        <p:spPr>
          <a:xfrm>
            <a:off x="6212173" y="0"/>
            <a:ext cx="6000000" cy="2250000"/>
          </a:xfrm>
          <a:prstGeom prst="rect">
            <a:avLst/>
          </a:prstGeom>
          <a:solidFill>
            <a:srgbClr val="00B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42911282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90640A-D1FC-4667-BDA8-0D1A20E57578}" type="datetimeFigureOut">
              <a:rPr lang="en-GB" smtClean="0">
                <a:solidFill>
                  <a:prstClr val="black">
                    <a:tint val="75000"/>
                  </a:prstClr>
                </a:solidFill>
              </a:rPr>
              <a:pPr/>
              <a:t>06/09/2021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305223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90640A-D1FC-4667-BDA8-0D1A20E57578}" type="datetimeFigureOut">
              <a:rPr lang="en-GB" smtClean="0">
                <a:solidFill>
                  <a:prstClr val="black">
                    <a:tint val="75000"/>
                  </a:prstClr>
                </a:solidFill>
              </a:rPr>
              <a:pPr/>
              <a:t>06/09/2021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237041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90640A-D1FC-4667-BDA8-0D1A20E57578}" type="datetimeFigureOut">
              <a:rPr lang="en-GB" smtClean="0">
                <a:solidFill>
                  <a:prstClr val="black">
                    <a:tint val="75000"/>
                  </a:prstClr>
                </a:solidFill>
              </a:rPr>
              <a:pPr/>
              <a:t>06/09/2021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248890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90640A-D1FC-4667-BDA8-0D1A20E57578}" type="datetimeFigureOut">
              <a:rPr lang="en-GB" smtClean="0">
                <a:solidFill>
                  <a:prstClr val="black">
                    <a:tint val="75000"/>
                  </a:prstClr>
                </a:solidFill>
              </a:rPr>
              <a:pPr/>
              <a:t>06/09/2021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980115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90640A-D1FC-4667-BDA8-0D1A20E57578}" type="datetimeFigureOut">
              <a:rPr lang="en-GB" smtClean="0">
                <a:solidFill>
                  <a:prstClr val="black">
                    <a:tint val="75000"/>
                  </a:prstClr>
                </a:solidFill>
              </a:rPr>
              <a:pPr/>
              <a:t>06/09/2021</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498959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90640A-D1FC-4667-BDA8-0D1A20E57578}" type="datetimeFigureOut">
              <a:rPr lang="en-GB" smtClean="0">
                <a:solidFill>
                  <a:prstClr val="black">
                    <a:tint val="75000"/>
                  </a:prstClr>
                </a:solidFill>
              </a:rPr>
              <a:pPr/>
              <a:t>06/09/2021</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71482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505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_add photos">
    <p:spTree>
      <p:nvGrpSpPr>
        <p:cNvPr id="1" name=""/>
        <p:cNvGrpSpPr/>
        <p:nvPr/>
      </p:nvGrpSpPr>
      <p:grpSpPr>
        <a:xfrm>
          <a:off x="0" y="0"/>
          <a:ext cx="0" cy="0"/>
          <a:chOff x="0" y="0"/>
          <a:chExt cx="0" cy="0"/>
        </a:xfrm>
      </p:grpSpPr>
      <p:sp>
        <p:nvSpPr>
          <p:cNvPr id="9" name="Rectangle 8"/>
          <p:cNvSpPr/>
          <p:nvPr userDrawn="1"/>
        </p:nvSpPr>
        <p:spPr>
          <a:xfrm>
            <a:off x="6120000" y="4608000"/>
            <a:ext cx="3000000" cy="2250000"/>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 name="Rectangle 7"/>
          <p:cNvSpPr/>
          <p:nvPr userDrawn="1"/>
        </p:nvSpPr>
        <p:spPr>
          <a:xfrm>
            <a:off x="0" y="2305226"/>
            <a:ext cx="9120000" cy="2250000"/>
          </a:xfrm>
          <a:prstGeom prst="rect">
            <a:avLst/>
          </a:prstGeom>
          <a:solidFill>
            <a:srgbClr val="00A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Rectangle 6"/>
          <p:cNvSpPr/>
          <p:nvPr userDrawn="1"/>
        </p:nvSpPr>
        <p:spPr>
          <a:xfrm>
            <a:off x="0" y="0"/>
            <a:ext cx="3000000" cy="225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p:cNvSpPr>
            <a:spLocks noGrp="1"/>
          </p:cNvSpPr>
          <p:nvPr>
            <p:ph type="ctrTitle"/>
          </p:nvPr>
        </p:nvSpPr>
        <p:spPr>
          <a:xfrm>
            <a:off x="840000" y="2700001"/>
            <a:ext cx="8083131" cy="1384995"/>
          </a:xfrm>
        </p:spPr>
        <p:txBody>
          <a:bodyPr anchor="ctr" anchorCtr="0">
            <a:noAutofit/>
          </a:bodyPr>
          <a:lstStyle>
            <a:lvl1pPr algn="l">
              <a:defRPr sz="45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840000" y="4610452"/>
            <a:ext cx="4800000" cy="555548"/>
          </a:xfrm>
        </p:spPr>
        <p:txBody>
          <a:bodyPr anchor="b" anchorCtr="0">
            <a:noAutofit/>
          </a:bodyPr>
          <a:lstStyle>
            <a:lvl1pPr marL="0" indent="0" algn="l">
              <a:buNone/>
              <a:defRPr sz="175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Date Placeholder 3"/>
          <p:cNvSpPr>
            <a:spLocks noGrp="1"/>
          </p:cNvSpPr>
          <p:nvPr>
            <p:ph type="dt" sz="half" idx="10"/>
          </p:nvPr>
        </p:nvSpPr>
        <p:spPr>
          <a:xfrm>
            <a:off x="838200" y="5125253"/>
            <a:ext cx="4801800" cy="281635"/>
          </a:xfrm>
          <a:prstGeom prst="rect">
            <a:avLst/>
          </a:prstGeom>
        </p:spPr>
        <p:txBody>
          <a:bodyPr lIns="0" tIns="0" rIns="0" bIns="0">
            <a:noAutofit/>
          </a:bodyPr>
          <a:lstStyle>
            <a:lvl1pPr>
              <a:defRPr sz="1750" b="1">
                <a:solidFill>
                  <a:schemeClr val="tx1"/>
                </a:solidFill>
              </a:defRPr>
            </a:lvl1pPr>
          </a:lstStyle>
          <a:p>
            <a:endParaRPr lang="en-GB" dirty="0">
              <a:solidFill>
                <a:prstClr val="black"/>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00001" y="630000"/>
            <a:ext cx="1676444" cy="698400"/>
          </a:xfrm>
          <a:prstGeom prst="rect">
            <a:avLst/>
          </a:prstGeom>
        </p:spPr>
      </p:pic>
      <p:sp>
        <p:nvSpPr>
          <p:cNvPr id="6" name="Content Placeholder 5"/>
          <p:cNvSpPr>
            <a:spLocks noGrp="1"/>
          </p:cNvSpPr>
          <p:nvPr>
            <p:ph sz="quarter" idx="13" hasCustomPrompt="1"/>
          </p:nvPr>
        </p:nvSpPr>
        <p:spPr>
          <a:xfrm>
            <a:off x="9192000" y="2305049"/>
            <a:ext cx="3000000" cy="2250000"/>
          </a:xfrm>
          <a:solidFill>
            <a:schemeClr val="bg1">
              <a:lumMod val="95000"/>
            </a:schemeClr>
          </a:solidFill>
        </p:spPr>
        <p:txBody>
          <a:bodyPr/>
          <a:lstStyle>
            <a:lvl1pPr marL="0" indent="0">
              <a:buFontTx/>
              <a:buNone/>
              <a:defRPr sz="1600"/>
            </a:lvl1pPr>
            <a:lvl2pPr>
              <a:defRPr sz="1600"/>
            </a:lvl2pPr>
            <a:lvl3pPr>
              <a:defRPr sz="1600"/>
            </a:lvl3pPr>
            <a:lvl4pPr>
              <a:defRPr sz="1600"/>
            </a:lvl4pPr>
            <a:lvl5pPr>
              <a:defRPr sz="1600"/>
            </a:lvl5pPr>
          </a:lstStyle>
          <a:p>
            <a:pPr lvl="0"/>
            <a:r>
              <a:rPr lang="en-US" dirty="0"/>
              <a:t>Image</a:t>
            </a:r>
            <a:endParaRPr lang="en-GB" dirty="0"/>
          </a:p>
        </p:txBody>
      </p:sp>
      <p:sp>
        <p:nvSpPr>
          <p:cNvPr id="11" name="Content Placeholder 10"/>
          <p:cNvSpPr>
            <a:spLocks noGrp="1"/>
          </p:cNvSpPr>
          <p:nvPr>
            <p:ph sz="quarter" idx="14" hasCustomPrompt="1"/>
          </p:nvPr>
        </p:nvSpPr>
        <p:spPr>
          <a:xfrm>
            <a:off x="9192000" y="4608513"/>
            <a:ext cx="3000000" cy="2250000"/>
          </a:xfrm>
          <a:solidFill>
            <a:schemeClr val="bg1">
              <a:lumMod val="95000"/>
            </a:schemeClr>
          </a:solidFill>
        </p:spPr>
        <p:txBody>
          <a:bodyPr/>
          <a:lstStyle>
            <a:lvl1pPr marL="0" indent="0">
              <a:buFontTx/>
              <a:buNone/>
              <a:defRPr sz="1600"/>
            </a:lvl1pPr>
            <a:lvl2pPr>
              <a:defRPr sz="1600"/>
            </a:lvl2pPr>
            <a:lvl3pPr>
              <a:defRPr sz="1600"/>
            </a:lvl3pPr>
            <a:lvl4pPr>
              <a:defRPr sz="1600"/>
            </a:lvl4pPr>
            <a:lvl5pPr>
              <a:defRPr sz="1600"/>
            </a:lvl5pPr>
          </a:lstStyle>
          <a:p>
            <a:pPr lvl="0"/>
            <a:r>
              <a:rPr lang="en-US" dirty="0"/>
              <a:t>Image</a:t>
            </a:r>
            <a:endParaRPr lang="en-GB" dirty="0"/>
          </a:p>
        </p:txBody>
      </p:sp>
    </p:spTree>
    <p:extLst>
      <p:ext uri="{BB962C8B-B14F-4D97-AF65-F5344CB8AC3E}">
        <p14:creationId xmlns:p14="http://schemas.microsoft.com/office/powerpoint/2010/main" val="34414705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90640A-D1FC-4667-BDA8-0D1A20E57578}" type="datetimeFigureOut">
              <a:rPr lang="en-GB" smtClean="0">
                <a:solidFill>
                  <a:prstClr val="black">
                    <a:tint val="75000"/>
                  </a:prstClr>
                </a:solidFill>
              </a:rPr>
              <a:pPr/>
              <a:t>06/09/2021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679720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90640A-D1FC-4667-BDA8-0D1A20E57578}" type="datetimeFigureOut">
              <a:rPr lang="en-GB" smtClean="0">
                <a:solidFill>
                  <a:prstClr val="black">
                    <a:tint val="75000"/>
                  </a:prstClr>
                </a:solidFill>
              </a:rPr>
              <a:pPr/>
              <a:t>06/09/2021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240164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90640A-D1FC-4667-BDA8-0D1A20E57578}" type="datetimeFigureOut">
              <a:rPr lang="en-GB" smtClean="0">
                <a:solidFill>
                  <a:prstClr val="black">
                    <a:tint val="75000"/>
                  </a:prstClr>
                </a:solidFill>
              </a:rPr>
              <a:pPr/>
              <a:t>06/09/2021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77969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90640A-D1FC-4667-BDA8-0D1A20E57578}" type="datetimeFigureOut">
              <a:rPr lang="en-GB" smtClean="0">
                <a:solidFill>
                  <a:prstClr val="black">
                    <a:tint val="75000"/>
                  </a:prstClr>
                </a:solidFill>
              </a:rPr>
              <a:pPr/>
              <a:t>06/09/2021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171363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_no photos">
    <p:spTree>
      <p:nvGrpSpPr>
        <p:cNvPr id="1" name=""/>
        <p:cNvGrpSpPr/>
        <p:nvPr/>
      </p:nvGrpSpPr>
      <p:grpSpPr>
        <a:xfrm>
          <a:off x="0" y="0"/>
          <a:ext cx="0" cy="0"/>
          <a:chOff x="0" y="0"/>
          <a:chExt cx="0" cy="0"/>
        </a:xfrm>
      </p:grpSpPr>
      <p:sp>
        <p:nvSpPr>
          <p:cNvPr id="9" name="Rectangle 8"/>
          <p:cNvSpPr/>
          <p:nvPr userDrawn="1"/>
        </p:nvSpPr>
        <p:spPr>
          <a:xfrm>
            <a:off x="6120000" y="4608000"/>
            <a:ext cx="3000000" cy="2250000"/>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0" name="Rectangle 9"/>
          <p:cNvSpPr/>
          <p:nvPr userDrawn="1"/>
        </p:nvSpPr>
        <p:spPr>
          <a:xfrm>
            <a:off x="9192000" y="4608000"/>
            <a:ext cx="3000000" cy="2250000"/>
          </a:xfrm>
          <a:prstGeom prst="rect">
            <a:avLst/>
          </a:prstGeom>
          <a:solidFill>
            <a:srgbClr val="005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Rectangle 10"/>
          <p:cNvSpPr/>
          <p:nvPr userDrawn="1"/>
        </p:nvSpPr>
        <p:spPr>
          <a:xfrm>
            <a:off x="9192000" y="2305226"/>
            <a:ext cx="3000000" cy="2250000"/>
          </a:xfrm>
          <a:prstGeom prst="rect">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Rectangle 7"/>
          <p:cNvSpPr/>
          <p:nvPr userDrawn="1"/>
        </p:nvSpPr>
        <p:spPr>
          <a:xfrm>
            <a:off x="0" y="2305226"/>
            <a:ext cx="9120000" cy="2250000"/>
          </a:xfrm>
          <a:prstGeom prst="rect">
            <a:avLst/>
          </a:prstGeom>
          <a:solidFill>
            <a:srgbClr val="00A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7" name="Rectangle 6"/>
          <p:cNvSpPr/>
          <p:nvPr userDrawn="1"/>
        </p:nvSpPr>
        <p:spPr>
          <a:xfrm>
            <a:off x="0" y="0"/>
            <a:ext cx="3000000" cy="225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1"/>
          <p:cNvSpPr>
            <a:spLocks noGrp="1"/>
          </p:cNvSpPr>
          <p:nvPr>
            <p:ph type="ctrTitle"/>
          </p:nvPr>
        </p:nvSpPr>
        <p:spPr>
          <a:xfrm>
            <a:off x="840000" y="2700001"/>
            <a:ext cx="8083131" cy="1384995"/>
          </a:xfrm>
        </p:spPr>
        <p:txBody>
          <a:bodyPr anchor="ctr" anchorCtr="0">
            <a:noAutofit/>
          </a:bodyPr>
          <a:lstStyle>
            <a:lvl1pPr algn="l">
              <a:defRPr sz="45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840000" y="4610452"/>
            <a:ext cx="4800000" cy="555548"/>
          </a:xfrm>
        </p:spPr>
        <p:txBody>
          <a:bodyPr anchor="b" anchorCtr="0">
            <a:noAutofit/>
          </a:bodyPr>
          <a:lstStyle>
            <a:lvl1pPr marL="0" indent="0" algn="l">
              <a:buNone/>
              <a:defRPr sz="175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Date Placeholder 3"/>
          <p:cNvSpPr>
            <a:spLocks noGrp="1"/>
          </p:cNvSpPr>
          <p:nvPr>
            <p:ph type="dt" sz="half" idx="10"/>
          </p:nvPr>
        </p:nvSpPr>
        <p:spPr>
          <a:xfrm>
            <a:off x="838200" y="5125253"/>
            <a:ext cx="4801800" cy="281635"/>
          </a:xfrm>
          <a:prstGeom prst="rect">
            <a:avLst/>
          </a:prstGeom>
        </p:spPr>
        <p:txBody>
          <a:bodyPr lIns="0" tIns="0" rIns="0" bIns="0">
            <a:noAutofit/>
          </a:bodyPr>
          <a:lstStyle>
            <a:lvl1pPr>
              <a:defRPr sz="1750" b="1">
                <a:solidFill>
                  <a:schemeClr val="tx1"/>
                </a:solidFill>
              </a:defRPr>
            </a:lvl1pPr>
          </a:lstStyle>
          <a:p>
            <a:endParaRPr lang="en-GB"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69378" y="481590"/>
            <a:ext cx="2847034" cy="1016798"/>
          </a:xfrm>
          <a:prstGeom prst="rect">
            <a:avLst/>
          </a:prstGeom>
        </p:spPr>
      </p:pic>
    </p:spTree>
    <p:extLst>
      <p:ext uri="{BB962C8B-B14F-4D97-AF65-F5344CB8AC3E}">
        <p14:creationId xmlns:p14="http://schemas.microsoft.com/office/powerpoint/2010/main" val="2884085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Slide_fixed photos">
    <p:spTree>
      <p:nvGrpSpPr>
        <p:cNvPr id="1" name=""/>
        <p:cNvGrpSpPr/>
        <p:nvPr/>
      </p:nvGrpSpPr>
      <p:grpSpPr>
        <a:xfrm>
          <a:off x="0" y="0"/>
          <a:ext cx="0" cy="0"/>
          <a:chOff x="0" y="0"/>
          <a:chExt cx="0" cy="0"/>
        </a:xfrm>
      </p:grpSpPr>
      <p:sp>
        <p:nvSpPr>
          <p:cNvPr id="9" name="Rectangle 8"/>
          <p:cNvSpPr/>
          <p:nvPr userDrawn="1"/>
        </p:nvSpPr>
        <p:spPr>
          <a:xfrm>
            <a:off x="6120000" y="4608000"/>
            <a:ext cx="3000000" cy="2250000"/>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Rectangle 7"/>
          <p:cNvSpPr/>
          <p:nvPr userDrawn="1"/>
        </p:nvSpPr>
        <p:spPr>
          <a:xfrm>
            <a:off x="0" y="2305226"/>
            <a:ext cx="9120000" cy="2250000"/>
          </a:xfrm>
          <a:prstGeom prst="rect">
            <a:avLst/>
          </a:prstGeom>
          <a:solidFill>
            <a:srgbClr val="00A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7" name="Rectangle 6"/>
          <p:cNvSpPr/>
          <p:nvPr userDrawn="1"/>
        </p:nvSpPr>
        <p:spPr>
          <a:xfrm>
            <a:off x="0" y="0"/>
            <a:ext cx="3000000" cy="225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1"/>
          <p:cNvSpPr>
            <a:spLocks noGrp="1"/>
          </p:cNvSpPr>
          <p:nvPr>
            <p:ph type="ctrTitle"/>
          </p:nvPr>
        </p:nvSpPr>
        <p:spPr>
          <a:xfrm>
            <a:off x="840000" y="2700001"/>
            <a:ext cx="8083131" cy="1384995"/>
          </a:xfrm>
        </p:spPr>
        <p:txBody>
          <a:bodyPr anchor="ctr" anchorCtr="0">
            <a:noAutofit/>
          </a:bodyPr>
          <a:lstStyle>
            <a:lvl1pPr algn="l">
              <a:defRPr sz="45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840000" y="4610452"/>
            <a:ext cx="4800000" cy="555548"/>
          </a:xfrm>
        </p:spPr>
        <p:txBody>
          <a:bodyPr anchor="b" anchorCtr="0">
            <a:noAutofit/>
          </a:bodyPr>
          <a:lstStyle>
            <a:lvl1pPr marL="0" indent="0" algn="l">
              <a:buNone/>
              <a:defRPr sz="175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Date Placeholder 3"/>
          <p:cNvSpPr>
            <a:spLocks noGrp="1"/>
          </p:cNvSpPr>
          <p:nvPr>
            <p:ph type="dt" sz="half" idx="10"/>
          </p:nvPr>
        </p:nvSpPr>
        <p:spPr>
          <a:xfrm>
            <a:off x="838200" y="5125253"/>
            <a:ext cx="4801800" cy="281635"/>
          </a:xfrm>
          <a:prstGeom prst="rect">
            <a:avLst/>
          </a:prstGeom>
        </p:spPr>
        <p:txBody>
          <a:bodyPr lIns="0" tIns="0" rIns="0" bIns="0">
            <a:noAutofit/>
          </a:bodyPr>
          <a:lstStyle>
            <a:lvl1pPr>
              <a:defRPr sz="1750" b="1">
                <a:solidFill>
                  <a:schemeClr val="tx1"/>
                </a:solidFill>
              </a:defRPr>
            </a:lvl1pPr>
          </a:lstStyle>
          <a:p>
            <a:endParaRPr lang="en-GB" dirty="0"/>
          </a:p>
        </p:txBody>
      </p:sp>
      <p:sp>
        <p:nvSpPr>
          <p:cNvPr id="15" name="Rectangle 14"/>
          <p:cNvSpPr/>
          <p:nvPr userDrawn="1"/>
        </p:nvSpPr>
        <p:spPr>
          <a:xfrm>
            <a:off x="9192000" y="4608000"/>
            <a:ext cx="3000000" cy="2250000"/>
          </a:xfrm>
          <a:prstGeom prst="rect">
            <a:avLst/>
          </a:prstGeom>
          <a:blipFill dpi="0" rotWithShape="1">
            <a:blip r:embed="rId2" cstate="print">
              <a:extLst>
                <a:ext uri="{28A0092B-C50C-407E-A947-70E740481C1C}">
                  <a14:useLocalDpi xmlns:a14="http://schemas.microsoft.com/office/drawing/2010/main" val="0"/>
                </a:ext>
              </a:extLst>
            </a:blip>
            <a:srcRect/>
            <a:stretch>
              <a:fillRect l="-8916" t="-80923" r="-11380" b="-19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6" name="Rectangle 15"/>
          <p:cNvSpPr/>
          <p:nvPr userDrawn="1"/>
        </p:nvSpPr>
        <p:spPr>
          <a:xfrm>
            <a:off x="9192000" y="2305226"/>
            <a:ext cx="3000000" cy="2250000"/>
          </a:xfrm>
          <a:prstGeom prst="rect">
            <a:avLst/>
          </a:prstGeom>
          <a:blipFill dpi="0" rotWithShape="1">
            <a:blip r:embed="rId3" cstate="print">
              <a:extLst>
                <a:ext uri="{28A0092B-C50C-407E-A947-70E740481C1C}">
                  <a14:useLocalDpi xmlns:a14="http://schemas.microsoft.com/office/drawing/2010/main" val="0"/>
                </a:ext>
              </a:extLst>
            </a:blip>
            <a:srcRect/>
            <a:stretch>
              <a:fillRect t="-156" b="-4975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69378" y="481590"/>
            <a:ext cx="2847034" cy="1016798"/>
          </a:xfrm>
          <a:prstGeom prst="rect">
            <a:avLst/>
          </a:prstGeom>
        </p:spPr>
      </p:pic>
    </p:spTree>
    <p:extLst>
      <p:ext uri="{BB962C8B-B14F-4D97-AF65-F5344CB8AC3E}">
        <p14:creationId xmlns:p14="http://schemas.microsoft.com/office/powerpoint/2010/main" val="3686251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Slide_add photos">
    <p:spTree>
      <p:nvGrpSpPr>
        <p:cNvPr id="1" name=""/>
        <p:cNvGrpSpPr/>
        <p:nvPr/>
      </p:nvGrpSpPr>
      <p:grpSpPr>
        <a:xfrm>
          <a:off x="0" y="0"/>
          <a:ext cx="0" cy="0"/>
          <a:chOff x="0" y="0"/>
          <a:chExt cx="0" cy="0"/>
        </a:xfrm>
      </p:grpSpPr>
      <p:sp>
        <p:nvSpPr>
          <p:cNvPr id="9" name="Rectangle 8"/>
          <p:cNvSpPr/>
          <p:nvPr userDrawn="1"/>
        </p:nvSpPr>
        <p:spPr>
          <a:xfrm>
            <a:off x="6120000" y="4608000"/>
            <a:ext cx="3000000" cy="2250000"/>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Rectangle 7"/>
          <p:cNvSpPr/>
          <p:nvPr userDrawn="1"/>
        </p:nvSpPr>
        <p:spPr>
          <a:xfrm>
            <a:off x="0" y="2305226"/>
            <a:ext cx="9120000" cy="2250000"/>
          </a:xfrm>
          <a:prstGeom prst="rect">
            <a:avLst/>
          </a:prstGeom>
          <a:solidFill>
            <a:srgbClr val="00A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7" name="Rectangle 6"/>
          <p:cNvSpPr/>
          <p:nvPr userDrawn="1"/>
        </p:nvSpPr>
        <p:spPr>
          <a:xfrm>
            <a:off x="0" y="0"/>
            <a:ext cx="3000000" cy="225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1"/>
          <p:cNvSpPr>
            <a:spLocks noGrp="1"/>
          </p:cNvSpPr>
          <p:nvPr>
            <p:ph type="ctrTitle"/>
          </p:nvPr>
        </p:nvSpPr>
        <p:spPr>
          <a:xfrm>
            <a:off x="840000" y="2700001"/>
            <a:ext cx="8083131" cy="1384995"/>
          </a:xfrm>
        </p:spPr>
        <p:txBody>
          <a:bodyPr anchor="ctr" anchorCtr="0">
            <a:noAutofit/>
          </a:bodyPr>
          <a:lstStyle>
            <a:lvl1pPr algn="l">
              <a:defRPr sz="45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840000" y="4610452"/>
            <a:ext cx="4800000" cy="555548"/>
          </a:xfrm>
        </p:spPr>
        <p:txBody>
          <a:bodyPr anchor="b" anchorCtr="0">
            <a:noAutofit/>
          </a:bodyPr>
          <a:lstStyle>
            <a:lvl1pPr marL="0" indent="0" algn="l">
              <a:buNone/>
              <a:defRPr sz="175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Date Placeholder 3"/>
          <p:cNvSpPr>
            <a:spLocks noGrp="1"/>
          </p:cNvSpPr>
          <p:nvPr>
            <p:ph type="dt" sz="half" idx="10"/>
          </p:nvPr>
        </p:nvSpPr>
        <p:spPr>
          <a:xfrm>
            <a:off x="838200" y="5125253"/>
            <a:ext cx="4801800" cy="281635"/>
          </a:xfrm>
          <a:prstGeom prst="rect">
            <a:avLst/>
          </a:prstGeom>
        </p:spPr>
        <p:txBody>
          <a:bodyPr lIns="0" tIns="0" rIns="0" bIns="0">
            <a:noAutofit/>
          </a:bodyPr>
          <a:lstStyle>
            <a:lvl1pPr>
              <a:defRPr sz="1750" b="1">
                <a:solidFill>
                  <a:schemeClr val="tx1"/>
                </a:solidFill>
              </a:defRPr>
            </a:lvl1pPr>
          </a:lstStyle>
          <a:p>
            <a:endParaRPr lang="en-GB" dirty="0"/>
          </a:p>
        </p:txBody>
      </p:sp>
      <p:sp>
        <p:nvSpPr>
          <p:cNvPr id="6" name="Content Placeholder 5"/>
          <p:cNvSpPr>
            <a:spLocks noGrp="1"/>
          </p:cNvSpPr>
          <p:nvPr>
            <p:ph sz="quarter" idx="13" hasCustomPrompt="1"/>
          </p:nvPr>
        </p:nvSpPr>
        <p:spPr>
          <a:xfrm>
            <a:off x="9192000" y="2305049"/>
            <a:ext cx="3000000" cy="2250000"/>
          </a:xfrm>
          <a:solidFill>
            <a:schemeClr val="bg1">
              <a:lumMod val="95000"/>
            </a:schemeClr>
          </a:solidFill>
        </p:spPr>
        <p:txBody>
          <a:bodyPr/>
          <a:lstStyle>
            <a:lvl1pPr marL="0" indent="0">
              <a:buFontTx/>
              <a:buNone/>
              <a:defRPr sz="1600"/>
            </a:lvl1pPr>
            <a:lvl2pPr>
              <a:defRPr sz="1600"/>
            </a:lvl2pPr>
            <a:lvl3pPr>
              <a:defRPr sz="1600"/>
            </a:lvl3pPr>
            <a:lvl4pPr>
              <a:defRPr sz="1600"/>
            </a:lvl4pPr>
            <a:lvl5pPr>
              <a:defRPr sz="1600"/>
            </a:lvl5pPr>
          </a:lstStyle>
          <a:p>
            <a:pPr lvl="0"/>
            <a:r>
              <a:rPr lang="en-US" dirty="0"/>
              <a:t>Image</a:t>
            </a:r>
            <a:endParaRPr lang="en-GB" dirty="0"/>
          </a:p>
        </p:txBody>
      </p:sp>
      <p:sp>
        <p:nvSpPr>
          <p:cNvPr id="11" name="Content Placeholder 10"/>
          <p:cNvSpPr>
            <a:spLocks noGrp="1"/>
          </p:cNvSpPr>
          <p:nvPr>
            <p:ph sz="quarter" idx="14" hasCustomPrompt="1"/>
          </p:nvPr>
        </p:nvSpPr>
        <p:spPr>
          <a:xfrm>
            <a:off x="9192000" y="4608513"/>
            <a:ext cx="3000000" cy="2250000"/>
          </a:xfrm>
          <a:solidFill>
            <a:schemeClr val="bg1">
              <a:lumMod val="95000"/>
            </a:schemeClr>
          </a:solidFill>
        </p:spPr>
        <p:txBody>
          <a:bodyPr/>
          <a:lstStyle>
            <a:lvl1pPr marL="0" indent="0">
              <a:buFontTx/>
              <a:buNone/>
              <a:defRPr sz="1600"/>
            </a:lvl1pPr>
            <a:lvl2pPr>
              <a:defRPr sz="1600"/>
            </a:lvl2pPr>
            <a:lvl3pPr>
              <a:defRPr sz="1600"/>
            </a:lvl3pPr>
            <a:lvl4pPr>
              <a:defRPr sz="1600"/>
            </a:lvl4pPr>
            <a:lvl5pPr>
              <a:defRPr sz="1600"/>
            </a:lvl5pPr>
          </a:lstStyle>
          <a:p>
            <a:pPr lvl="0"/>
            <a:r>
              <a:rPr lang="en-US" dirty="0"/>
              <a:t>Image</a:t>
            </a:r>
            <a:endParaRPr lang="en-GB"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69378" y="481590"/>
            <a:ext cx="2847034" cy="1016798"/>
          </a:xfrm>
          <a:prstGeom prst="rect">
            <a:avLst/>
          </a:prstGeom>
        </p:spPr>
      </p:pic>
    </p:spTree>
    <p:extLst>
      <p:ext uri="{BB962C8B-B14F-4D97-AF65-F5344CB8AC3E}">
        <p14:creationId xmlns:p14="http://schemas.microsoft.com/office/powerpoint/2010/main" val="39303010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ntroduction_ with captions">
    <p:spTree>
      <p:nvGrpSpPr>
        <p:cNvPr id="1" name=""/>
        <p:cNvGrpSpPr/>
        <p:nvPr/>
      </p:nvGrpSpPr>
      <p:grpSpPr>
        <a:xfrm>
          <a:off x="0" y="0"/>
          <a:ext cx="0" cy="0"/>
          <a:chOff x="0" y="0"/>
          <a:chExt cx="0" cy="0"/>
        </a:xfrm>
      </p:grpSpPr>
      <p:sp>
        <p:nvSpPr>
          <p:cNvPr id="2" name="Title 1"/>
          <p:cNvSpPr>
            <a:spLocks noGrp="1"/>
          </p:cNvSpPr>
          <p:nvPr>
            <p:ph type="title"/>
          </p:nvPr>
        </p:nvSpPr>
        <p:spPr>
          <a:xfrm>
            <a:off x="816000" y="460801"/>
            <a:ext cx="7505809" cy="413843"/>
          </a:xfrm>
        </p:spPr>
        <p:txBody>
          <a:bodyPr>
            <a:noAutofit/>
          </a:bodyPr>
          <a:lstStyle>
            <a:lvl1pPr>
              <a:defRPr>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C1B3EF10-4E29-4F0C-9AB6-355B3A7B01AB}" type="slidenum">
              <a:rPr lang="en-GB" smtClean="0"/>
              <a:t>‹#›</a:t>
            </a:fld>
            <a:endParaRPr lang="en-GB"/>
          </a:p>
        </p:txBody>
      </p:sp>
      <p:sp>
        <p:nvSpPr>
          <p:cNvPr id="5" name="Text Placeholder 4"/>
          <p:cNvSpPr>
            <a:spLocks noGrp="1"/>
          </p:cNvSpPr>
          <p:nvPr>
            <p:ph type="body" sz="quarter" idx="13"/>
          </p:nvPr>
        </p:nvSpPr>
        <p:spPr>
          <a:xfrm>
            <a:off x="817035" y="890011"/>
            <a:ext cx="7504774" cy="420826"/>
          </a:xfrm>
        </p:spPr>
        <p:txBody>
          <a:bodyPr anchor="b" anchorCtr="0">
            <a:noAutofit/>
          </a:bodyPr>
          <a:lstStyle>
            <a:lvl1pPr marL="0" indent="0">
              <a:buFontTx/>
              <a:buNone/>
              <a:defRPr sz="2400" b="1">
                <a:solidFill>
                  <a:schemeClr val="tx2"/>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p:txBody>
      </p:sp>
      <p:sp>
        <p:nvSpPr>
          <p:cNvPr id="4" name="Text Placeholder 3"/>
          <p:cNvSpPr>
            <a:spLocks noGrp="1"/>
          </p:cNvSpPr>
          <p:nvPr>
            <p:ph type="body" sz="quarter" idx="18"/>
          </p:nvPr>
        </p:nvSpPr>
        <p:spPr>
          <a:xfrm>
            <a:off x="817033" y="3600000"/>
            <a:ext cx="2304000" cy="1728000"/>
          </a:xfrm>
          <a:solidFill>
            <a:srgbClr val="00968E"/>
          </a:solidFill>
          <a:ln>
            <a:noFill/>
          </a:ln>
        </p:spPr>
        <p:txBody>
          <a:bodyPr lIns="144000" tIns="144000" rIns="144000" bIns="144000">
            <a:noAutofit/>
          </a:bodyPr>
          <a:lstStyle>
            <a:lvl1pPr marL="144000" indent="-144000">
              <a:buFont typeface="Wingdings" panose="05000000000000000000" pitchFamily="2" charset="2"/>
              <a:buChar char="§"/>
              <a:defRPr sz="1400">
                <a:solidFill>
                  <a:schemeClr val="bg1"/>
                </a:solidFill>
              </a:defRPr>
            </a:lvl1pPr>
            <a:lvl2pPr marL="360000" indent="-144000">
              <a:buFont typeface="Calibri" panose="020F0502020204030204" pitchFamily="34" charset="0"/>
              <a:buChar char="‒"/>
              <a:defRPr sz="1400">
                <a:solidFill>
                  <a:schemeClr val="bg1"/>
                </a:solidFill>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a:p>
            <a:pPr lvl="1"/>
            <a:r>
              <a:rPr lang="en-US"/>
              <a:t>Second level</a:t>
            </a:r>
          </a:p>
        </p:txBody>
      </p:sp>
      <p:sp>
        <p:nvSpPr>
          <p:cNvPr id="19" name="Text Placeholder 3"/>
          <p:cNvSpPr>
            <a:spLocks noGrp="1"/>
          </p:cNvSpPr>
          <p:nvPr>
            <p:ph type="body" sz="quarter" idx="19"/>
          </p:nvPr>
        </p:nvSpPr>
        <p:spPr>
          <a:xfrm>
            <a:off x="3566400" y="3600000"/>
            <a:ext cx="2304000" cy="1728000"/>
          </a:xfrm>
          <a:solidFill>
            <a:srgbClr val="00B140"/>
          </a:solidFill>
          <a:ln>
            <a:noFill/>
          </a:ln>
        </p:spPr>
        <p:txBody>
          <a:bodyPr lIns="144000" tIns="144000" rIns="144000" bIns="144000">
            <a:noAutofit/>
          </a:bodyPr>
          <a:lstStyle>
            <a:lvl1pPr marL="144000" indent="-144000">
              <a:buFont typeface="Wingdings" panose="05000000000000000000" pitchFamily="2" charset="2"/>
              <a:buChar char="§"/>
              <a:defRPr sz="1400">
                <a:solidFill>
                  <a:schemeClr val="bg1"/>
                </a:solidFill>
              </a:defRPr>
            </a:lvl1pPr>
            <a:lvl2pPr marL="360000" indent="-144000">
              <a:buFont typeface="Calibri" panose="020F0502020204030204" pitchFamily="34" charset="0"/>
              <a:buChar char="‒"/>
              <a:defRPr sz="1400">
                <a:solidFill>
                  <a:schemeClr val="bg1"/>
                </a:solidFill>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a:p>
            <a:pPr lvl="1"/>
            <a:r>
              <a:rPr lang="en-US"/>
              <a:t>Second level</a:t>
            </a:r>
          </a:p>
        </p:txBody>
      </p:sp>
      <p:sp>
        <p:nvSpPr>
          <p:cNvPr id="20" name="Text Placeholder 3"/>
          <p:cNvSpPr>
            <a:spLocks noGrp="1"/>
          </p:cNvSpPr>
          <p:nvPr>
            <p:ph type="body" sz="quarter" idx="20"/>
          </p:nvPr>
        </p:nvSpPr>
        <p:spPr>
          <a:xfrm>
            <a:off x="6321600" y="3600000"/>
            <a:ext cx="2304000" cy="1728000"/>
          </a:xfrm>
          <a:solidFill>
            <a:schemeClr val="accent1"/>
          </a:solidFill>
          <a:ln>
            <a:noFill/>
          </a:ln>
        </p:spPr>
        <p:txBody>
          <a:bodyPr lIns="144000" tIns="144000" rIns="144000" bIns="144000">
            <a:noAutofit/>
          </a:bodyPr>
          <a:lstStyle>
            <a:lvl1pPr marL="144000" indent="-144000">
              <a:buFont typeface="Wingdings" panose="05000000000000000000" pitchFamily="2" charset="2"/>
              <a:buChar char="§"/>
              <a:defRPr sz="1400">
                <a:solidFill>
                  <a:schemeClr val="bg1"/>
                </a:solidFill>
              </a:defRPr>
            </a:lvl1pPr>
            <a:lvl2pPr marL="360000" indent="-144000">
              <a:buFont typeface="Calibri" panose="020F0502020204030204" pitchFamily="34" charset="0"/>
              <a:buChar char="‒"/>
              <a:defRPr sz="1400">
                <a:solidFill>
                  <a:schemeClr val="bg1"/>
                </a:solidFill>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a:p>
            <a:pPr lvl="1"/>
            <a:r>
              <a:rPr lang="en-US"/>
              <a:t>Second level</a:t>
            </a:r>
          </a:p>
        </p:txBody>
      </p:sp>
      <p:sp>
        <p:nvSpPr>
          <p:cNvPr id="21" name="Text Placeholder 3"/>
          <p:cNvSpPr>
            <a:spLocks noGrp="1"/>
          </p:cNvSpPr>
          <p:nvPr>
            <p:ph type="body" sz="quarter" idx="21"/>
          </p:nvPr>
        </p:nvSpPr>
        <p:spPr>
          <a:xfrm>
            <a:off x="9070967" y="3600000"/>
            <a:ext cx="2304000" cy="1728000"/>
          </a:xfrm>
          <a:solidFill>
            <a:srgbClr val="00A5E1"/>
          </a:solidFill>
          <a:ln>
            <a:noFill/>
          </a:ln>
        </p:spPr>
        <p:txBody>
          <a:bodyPr lIns="144000" tIns="144000" rIns="144000" bIns="144000">
            <a:noAutofit/>
          </a:bodyPr>
          <a:lstStyle>
            <a:lvl1pPr marL="144000" indent="-144000">
              <a:buFont typeface="Wingdings" panose="05000000000000000000" pitchFamily="2" charset="2"/>
              <a:buChar char="§"/>
              <a:defRPr sz="1400">
                <a:solidFill>
                  <a:schemeClr val="bg1"/>
                </a:solidFill>
              </a:defRPr>
            </a:lvl1pPr>
            <a:lvl2pPr marL="360000" indent="-144000">
              <a:buFont typeface="Calibri" panose="020F0502020204030204" pitchFamily="34" charset="0"/>
              <a:buChar char="‒"/>
              <a:defRPr sz="1400">
                <a:solidFill>
                  <a:schemeClr val="bg1"/>
                </a:solidFill>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a:p>
            <a:pPr lvl="1"/>
            <a:r>
              <a:rPr lang="en-US"/>
              <a:t>Second level</a:t>
            </a:r>
          </a:p>
        </p:txBody>
      </p:sp>
      <p:sp>
        <p:nvSpPr>
          <p:cNvPr id="9" name="Content Placeholder 8"/>
          <p:cNvSpPr>
            <a:spLocks noGrp="1"/>
          </p:cNvSpPr>
          <p:nvPr>
            <p:ph sz="quarter" idx="22" hasCustomPrompt="1"/>
          </p:nvPr>
        </p:nvSpPr>
        <p:spPr>
          <a:xfrm>
            <a:off x="816000" y="1836000"/>
            <a:ext cx="2304000" cy="1728000"/>
          </a:xfrm>
          <a:solidFill>
            <a:schemeClr val="bg1">
              <a:lumMod val="95000"/>
            </a:schemeClr>
          </a:solidFill>
        </p:spPr>
        <p:txBody>
          <a:bodyPr/>
          <a:lstStyle>
            <a:lvl1pPr marL="0" indent="0">
              <a:buFontTx/>
              <a:buNone/>
              <a:defRPr sz="1400"/>
            </a:lvl1pPr>
            <a:lvl2pPr>
              <a:defRPr sz="1400"/>
            </a:lvl2pPr>
            <a:lvl3pPr>
              <a:defRPr sz="1400"/>
            </a:lvl3pPr>
            <a:lvl4pPr>
              <a:defRPr sz="1400"/>
            </a:lvl4pPr>
            <a:lvl5pPr>
              <a:defRPr sz="1400"/>
            </a:lvl5pPr>
          </a:lstStyle>
          <a:p>
            <a:pPr lvl="0"/>
            <a:r>
              <a:rPr lang="en-US" dirty="0"/>
              <a:t>Image</a:t>
            </a:r>
            <a:endParaRPr lang="en-GB" dirty="0"/>
          </a:p>
        </p:txBody>
      </p:sp>
      <p:sp>
        <p:nvSpPr>
          <p:cNvPr id="7" name="Content Placeholder 6"/>
          <p:cNvSpPr>
            <a:spLocks noGrp="1"/>
          </p:cNvSpPr>
          <p:nvPr>
            <p:ph sz="quarter" idx="23" hasCustomPrompt="1"/>
          </p:nvPr>
        </p:nvSpPr>
        <p:spPr>
          <a:xfrm>
            <a:off x="3566400" y="1836000"/>
            <a:ext cx="2304000" cy="1728000"/>
          </a:xfrm>
          <a:solidFill>
            <a:schemeClr val="bg1">
              <a:lumMod val="95000"/>
            </a:schemeClr>
          </a:solidFill>
        </p:spPr>
        <p:txBody>
          <a:bodyPr/>
          <a:lstStyle>
            <a:lvl1pPr marL="0" indent="0">
              <a:buFontTx/>
              <a:buNone/>
              <a:defRPr sz="1400"/>
            </a:lvl1pPr>
            <a:lvl2pPr>
              <a:defRPr sz="1400"/>
            </a:lvl2pPr>
            <a:lvl3pPr>
              <a:defRPr sz="1400"/>
            </a:lvl3pPr>
            <a:lvl4pPr>
              <a:defRPr sz="1400"/>
            </a:lvl4pPr>
            <a:lvl5pPr>
              <a:defRPr sz="1400"/>
            </a:lvl5pPr>
          </a:lstStyle>
          <a:p>
            <a:pPr lvl="0"/>
            <a:r>
              <a:rPr lang="en-US" dirty="0"/>
              <a:t>Image</a:t>
            </a:r>
            <a:endParaRPr lang="en-GB" dirty="0"/>
          </a:p>
        </p:txBody>
      </p:sp>
      <p:sp>
        <p:nvSpPr>
          <p:cNvPr id="13" name="Content Placeholder 12"/>
          <p:cNvSpPr>
            <a:spLocks noGrp="1"/>
          </p:cNvSpPr>
          <p:nvPr>
            <p:ph sz="quarter" idx="24" hasCustomPrompt="1"/>
          </p:nvPr>
        </p:nvSpPr>
        <p:spPr>
          <a:xfrm>
            <a:off x="6321600" y="1836000"/>
            <a:ext cx="2304000" cy="1728000"/>
          </a:xfrm>
          <a:solidFill>
            <a:schemeClr val="bg1">
              <a:lumMod val="95000"/>
            </a:schemeClr>
          </a:solidFill>
        </p:spPr>
        <p:txBody>
          <a:bodyPr/>
          <a:lstStyle>
            <a:lvl1pPr marL="0" indent="0">
              <a:buFontTx/>
              <a:buNone/>
              <a:defRPr sz="1400"/>
            </a:lvl1pPr>
            <a:lvl2pPr>
              <a:defRPr sz="1400"/>
            </a:lvl2pPr>
            <a:lvl3pPr>
              <a:defRPr sz="1400"/>
            </a:lvl3pPr>
            <a:lvl4pPr>
              <a:defRPr sz="1400"/>
            </a:lvl4pPr>
            <a:lvl5pPr>
              <a:defRPr sz="1400"/>
            </a:lvl5pPr>
          </a:lstStyle>
          <a:p>
            <a:pPr lvl="0"/>
            <a:r>
              <a:rPr lang="en-US" dirty="0"/>
              <a:t>Image</a:t>
            </a:r>
            <a:endParaRPr lang="en-GB" dirty="0"/>
          </a:p>
        </p:txBody>
      </p:sp>
      <p:sp>
        <p:nvSpPr>
          <p:cNvPr id="16" name="Content Placeholder 15"/>
          <p:cNvSpPr>
            <a:spLocks noGrp="1"/>
          </p:cNvSpPr>
          <p:nvPr>
            <p:ph sz="quarter" idx="25" hasCustomPrompt="1"/>
          </p:nvPr>
        </p:nvSpPr>
        <p:spPr>
          <a:xfrm>
            <a:off x="9072000" y="1836000"/>
            <a:ext cx="2304000" cy="1728000"/>
          </a:xfrm>
          <a:solidFill>
            <a:schemeClr val="bg1">
              <a:lumMod val="95000"/>
            </a:schemeClr>
          </a:solidFill>
        </p:spPr>
        <p:txBody>
          <a:bodyPr/>
          <a:lstStyle>
            <a:lvl1pPr marL="0" indent="0">
              <a:buFontTx/>
              <a:buNone/>
              <a:defRPr sz="1400" baseline="0"/>
            </a:lvl1pPr>
            <a:lvl2pPr>
              <a:defRPr sz="1400"/>
            </a:lvl2pPr>
            <a:lvl3pPr>
              <a:defRPr sz="1400"/>
            </a:lvl3pPr>
            <a:lvl4pPr>
              <a:defRPr sz="1400"/>
            </a:lvl4pPr>
            <a:lvl5pPr>
              <a:defRPr sz="1400"/>
            </a:lvl5pPr>
          </a:lstStyle>
          <a:p>
            <a:pPr lvl="0"/>
            <a:r>
              <a:rPr lang="en-US" dirty="0"/>
              <a:t>Image</a:t>
            </a:r>
            <a:endParaRPr lang="en-GB" dirty="0"/>
          </a:p>
        </p:txBody>
      </p:sp>
    </p:spTree>
    <p:extLst>
      <p:ext uri="{BB962C8B-B14F-4D97-AF65-F5344CB8AC3E}">
        <p14:creationId xmlns:p14="http://schemas.microsoft.com/office/powerpoint/2010/main" val="42617663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1_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0" indent="0">
              <a:spcAft>
                <a:spcPts val="1200"/>
              </a:spcAft>
              <a:buFontTx/>
              <a:buNone/>
              <a:defRPr/>
            </a:lvl1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C1B3EF10-4E29-4F0C-9AB6-355B3A7B01AB}" type="slidenum">
              <a:rPr lang="en-GB" smtClean="0"/>
              <a:t>‹#›</a:t>
            </a:fld>
            <a:endParaRPr lang="en-GB"/>
          </a:p>
        </p:txBody>
      </p:sp>
    </p:spTree>
    <p:extLst>
      <p:ext uri="{BB962C8B-B14F-4D97-AF65-F5344CB8AC3E}">
        <p14:creationId xmlns:p14="http://schemas.microsoft.com/office/powerpoint/2010/main" val="31830400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2_Title and 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C1B3EF10-4E29-4F0C-9AB6-355B3A7B01AB}" type="slidenum">
              <a:rPr lang="en-GB" smtClean="0"/>
              <a:t>‹#›</a:t>
            </a:fld>
            <a:endParaRPr lang="en-GB"/>
          </a:p>
        </p:txBody>
      </p:sp>
    </p:spTree>
    <p:extLst>
      <p:ext uri="{BB962C8B-B14F-4D97-AF65-F5344CB8AC3E}">
        <p14:creationId xmlns:p14="http://schemas.microsoft.com/office/powerpoint/2010/main" val="663861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duction_ with captions">
    <p:spTree>
      <p:nvGrpSpPr>
        <p:cNvPr id="1" name=""/>
        <p:cNvGrpSpPr/>
        <p:nvPr/>
      </p:nvGrpSpPr>
      <p:grpSpPr>
        <a:xfrm>
          <a:off x="0" y="0"/>
          <a:ext cx="0" cy="0"/>
          <a:chOff x="0" y="0"/>
          <a:chExt cx="0" cy="0"/>
        </a:xfrm>
      </p:grpSpPr>
      <p:sp>
        <p:nvSpPr>
          <p:cNvPr id="2" name="Title 1"/>
          <p:cNvSpPr>
            <a:spLocks noGrp="1"/>
          </p:cNvSpPr>
          <p:nvPr>
            <p:ph type="title"/>
          </p:nvPr>
        </p:nvSpPr>
        <p:spPr>
          <a:xfrm>
            <a:off x="816000" y="460801"/>
            <a:ext cx="10560000" cy="413843"/>
          </a:xfrm>
        </p:spPr>
        <p:txBody>
          <a:bodyPr>
            <a:noAutofit/>
          </a:bodyPr>
          <a:lstStyle>
            <a:lvl1pPr>
              <a:defRPr>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C1B3EF10-4E29-4F0C-9AB6-355B3A7B01AB}" type="slidenum">
              <a:rPr lang="en-GB" smtClean="0">
                <a:solidFill>
                  <a:prstClr val="white"/>
                </a:solidFill>
              </a:rPr>
              <a:pPr/>
              <a:t>‹#›</a:t>
            </a:fld>
            <a:endParaRPr lang="en-GB">
              <a:solidFill>
                <a:prstClr val="white"/>
              </a:solidFill>
            </a:endParaRPr>
          </a:p>
        </p:txBody>
      </p:sp>
      <p:sp>
        <p:nvSpPr>
          <p:cNvPr id="5" name="Text Placeholder 4"/>
          <p:cNvSpPr>
            <a:spLocks noGrp="1"/>
          </p:cNvSpPr>
          <p:nvPr>
            <p:ph type="body" sz="quarter" idx="13"/>
          </p:nvPr>
        </p:nvSpPr>
        <p:spPr>
          <a:xfrm>
            <a:off x="817034" y="874643"/>
            <a:ext cx="10557933" cy="420826"/>
          </a:xfrm>
        </p:spPr>
        <p:txBody>
          <a:bodyPr anchor="b" anchorCtr="0">
            <a:noAutofit/>
          </a:bodyPr>
          <a:lstStyle>
            <a:lvl1pPr marL="0" indent="0">
              <a:buFontTx/>
              <a:buNone/>
              <a:defRPr sz="2400" b="1">
                <a:solidFill>
                  <a:schemeClr val="tx2"/>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p:txBody>
      </p:sp>
      <p:sp>
        <p:nvSpPr>
          <p:cNvPr id="4" name="Text Placeholder 3"/>
          <p:cNvSpPr>
            <a:spLocks noGrp="1"/>
          </p:cNvSpPr>
          <p:nvPr>
            <p:ph type="body" sz="quarter" idx="18"/>
          </p:nvPr>
        </p:nvSpPr>
        <p:spPr>
          <a:xfrm>
            <a:off x="817033" y="3600000"/>
            <a:ext cx="2304000" cy="1728000"/>
          </a:xfrm>
          <a:solidFill>
            <a:srgbClr val="00968E"/>
          </a:solidFill>
          <a:ln>
            <a:noFill/>
          </a:ln>
        </p:spPr>
        <p:txBody>
          <a:bodyPr lIns="144000" tIns="144000" rIns="144000" bIns="144000">
            <a:noAutofit/>
          </a:bodyPr>
          <a:lstStyle>
            <a:lvl1pPr marL="144000" indent="-144000">
              <a:buFont typeface="Wingdings" panose="05000000000000000000" pitchFamily="2" charset="2"/>
              <a:buChar char="§"/>
              <a:defRPr sz="1400">
                <a:solidFill>
                  <a:schemeClr val="bg1"/>
                </a:solidFill>
              </a:defRPr>
            </a:lvl1pPr>
            <a:lvl2pPr marL="360000" indent="-144000">
              <a:buFont typeface="Calibri" panose="020F0502020204030204" pitchFamily="34" charset="0"/>
              <a:buChar char="‒"/>
              <a:defRPr sz="1400">
                <a:solidFill>
                  <a:schemeClr val="bg1"/>
                </a:solidFill>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a:p>
            <a:pPr lvl="1"/>
            <a:r>
              <a:rPr lang="en-US"/>
              <a:t>Second level</a:t>
            </a:r>
          </a:p>
        </p:txBody>
      </p:sp>
      <p:sp>
        <p:nvSpPr>
          <p:cNvPr id="19" name="Text Placeholder 3"/>
          <p:cNvSpPr>
            <a:spLocks noGrp="1"/>
          </p:cNvSpPr>
          <p:nvPr>
            <p:ph type="body" sz="quarter" idx="19"/>
          </p:nvPr>
        </p:nvSpPr>
        <p:spPr>
          <a:xfrm>
            <a:off x="3566400" y="3600000"/>
            <a:ext cx="2304000" cy="1728000"/>
          </a:xfrm>
          <a:solidFill>
            <a:srgbClr val="00B140"/>
          </a:solidFill>
          <a:ln>
            <a:noFill/>
          </a:ln>
        </p:spPr>
        <p:txBody>
          <a:bodyPr lIns="144000" tIns="144000" rIns="144000" bIns="144000">
            <a:noAutofit/>
          </a:bodyPr>
          <a:lstStyle>
            <a:lvl1pPr marL="144000" indent="-144000">
              <a:buFont typeface="Wingdings" panose="05000000000000000000" pitchFamily="2" charset="2"/>
              <a:buChar char="§"/>
              <a:defRPr sz="1400">
                <a:solidFill>
                  <a:schemeClr val="bg1"/>
                </a:solidFill>
              </a:defRPr>
            </a:lvl1pPr>
            <a:lvl2pPr marL="360000" indent="-144000">
              <a:buFont typeface="Calibri" panose="020F0502020204030204" pitchFamily="34" charset="0"/>
              <a:buChar char="‒"/>
              <a:defRPr sz="1400">
                <a:solidFill>
                  <a:schemeClr val="bg1"/>
                </a:solidFill>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a:p>
            <a:pPr lvl="1"/>
            <a:r>
              <a:rPr lang="en-US"/>
              <a:t>Second level</a:t>
            </a:r>
          </a:p>
        </p:txBody>
      </p:sp>
      <p:sp>
        <p:nvSpPr>
          <p:cNvPr id="20" name="Text Placeholder 3"/>
          <p:cNvSpPr>
            <a:spLocks noGrp="1"/>
          </p:cNvSpPr>
          <p:nvPr>
            <p:ph type="body" sz="quarter" idx="20"/>
          </p:nvPr>
        </p:nvSpPr>
        <p:spPr>
          <a:xfrm>
            <a:off x="6321600" y="3600000"/>
            <a:ext cx="2304000" cy="1728000"/>
          </a:xfrm>
          <a:solidFill>
            <a:schemeClr val="accent1"/>
          </a:solidFill>
          <a:ln>
            <a:noFill/>
          </a:ln>
        </p:spPr>
        <p:txBody>
          <a:bodyPr lIns="144000" tIns="144000" rIns="144000" bIns="144000">
            <a:noAutofit/>
          </a:bodyPr>
          <a:lstStyle>
            <a:lvl1pPr marL="144000" indent="-144000">
              <a:buFont typeface="Wingdings" panose="05000000000000000000" pitchFamily="2" charset="2"/>
              <a:buChar char="§"/>
              <a:defRPr sz="1400">
                <a:solidFill>
                  <a:schemeClr val="bg1"/>
                </a:solidFill>
              </a:defRPr>
            </a:lvl1pPr>
            <a:lvl2pPr marL="360000" indent="-144000">
              <a:buFont typeface="Calibri" panose="020F0502020204030204" pitchFamily="34" charset="0"/>
              <a:buChar char="‒"/>
              <a:defRPr sz="1400">
                <a:solidFill>
                  <a:schemeClr val="bg1"/>
                </a:solidFill>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a:p>
            <a:pPr lvl="1"/>
            <a:r>
              <a:rPr lang="en-US"/>
              <a:t>Second level</a:t>
            </a:r>
          </a:p>
        </p:txBody>
      </p:sp>
      <p:sp>
        <p:nvSpPr>
          <p:cNvPr id="21" name="Text Placeholder 3"/>
          <p:cNvSpPr>
            <a:spLocks noGrp="1"/>
          </p:cNvSpPr>
          <p:nvPr>
            <p:ph type="body" sz="quarter" idx="21"/>
          </p:nvPr>
        </p:nvSpPr>
        <p:spPr>
          <a:xfrm>
            <a:off x="9070967" y="3600000"/>
            <a:ext cx="2304000" cy="1728000"/>
          </a:xfrm>
          <a:solidFill>
            <a:srgbClr val="00A5E1"/>
          </a:solidFill>
          <a:ln>
            <a:noFill/>
          </a:ln>
        </p:spPr>
        <p:txBody>
          <a:bodyPr lIns="144000" tIns="144000" rIns="144000" bIns="144000">
            <a:noAutofit/>
          </a:bodyPr>
          <a:lstStyle>
            <a:lvl1pPr marL="144000" indent="-144000">
              <a:buFont typeface="Wingdings" panose="05000000000000000000" pitchFamily="2" charset="2"/>
              <a:buChar char="§"/>
              <a:defRPr sz="1400">
                <a:solidFill>
                  <a:schemeClr val="bg1"/>
                </a:solidFill>
              </a:defRPr>
            </a:lvl1pPr>
            <a:lvl2pPr marL="360000" indent="-144000">
              <a:buFont typeface="Calibri" panose="020F0502020204030204" pitchFamily="34" charset="0"/>
              <a:buChar char="‒"/>
              <a:defRPr sz="1400">
                <a:solidFill>
                  <a:schemeClr val="bg1"/>
                </a:solidFill>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a:p>
            <a:pPr lvl="1"/>
            <a:r>
              <a:rPr lang="en-US"/>
              <a:t>Second level</a:t>
            </a:r>
          </a:p>
        </p:txBody>
      </p:sp>
      <p:sp>
        <p:nvSpPr>
          <p:cNvPr id="9" name="Content Placeholder 8"/>
          <p:cNvSpPr>
            <a:spLocks noGrp="1"/>
          </p:cNvSpPr>
          <p:nvPr>
            <p:ph sz="quarter" idx="22" hasCustomPrompt="1"/>
          </p:nvPr>
        </p:nvSpPr>
        <p:spPr>
          <a:xfrm>
            <a:off x="816000" y="1836000"/>
            <a:ext cx="2304000" cy="1728000"/>
          </a:xfrm>
          <a:solidFill>
            <a:schemeClr val="bg1">
              <a:lumMod val="95000"/>
            </a:schemeClr>
          </a:solidFill>
        </p:spPr>
        <p:txBody>
          <a:bodyPr/>
          <a:lstStyle>
            <a:lvl1pPr marL="0" indent="0">
              <a:buFontTx/>
              <a:buNone/>
              <a:defRPr sz="1400"/>
            </a:lvl1pPr>
            <a:lvl2pPr>
              <a:defRPr sz="1400"/>
            </a:lvl2pPr>
            <a:lvl3pPr>
              <a:defRPr sz="1400"/>
            </a:lvl3pPr>
            <a:lvl4pPr>
              <a:defRPr sz="1400"/>
            </a:lvl4pPr>
            <a:lvl5pPr>
              <a:defRPr sz="1400"/>
            </a:lvl5pPr>
          </a:lstStyle>
          <a:p>
            <a:pPr lvl="0"/>
            <a:r>
              <a:rPr lang="en-US" dirty="0"/>
              <a:t>Image</a:t>
            </a:r>
            <a:endParaRPr lang="en-GB" dirty="0"/>
          </a:p>
        </p:txBody>
      </p:sp>
      <p:sp>
        <p:nvSpPr>
          <p:cNvPr id="7" name="Content Placeholder 6"/>
          <p:cNvSpPr>
            <a:spLocks noGrp="1"/>
          </p:cNvSpPr>
          <p:nvPr>
            <p:ph sz="quarter" idx="23" hasCustomPrompt="1"/>
          </p:nvPr>
        </p:nvSpPr>
        <p:spPr>
          <a:xfrm>
            <a:off x="3566400" y="1836000"/>
            <a:ext cx="2304000" cy="1728000"/>
          </a:xfrm>
          <a:solidFill>
            <a:schemeClr val="bg1">
              <a:lumMod val="95000"/>
            </a:schemeClr>
          </a:solidFill>
        </p:spPr>
        <p:txBody>
          <a:bodyPr/>
          <a:lstStyle>
            <a:lvl1pPr marL="0" indent="0">
              <a:buFontTx/>
              <a:buNone/>
              <a:defRPr sz="1400"/>
            </a:lvl1pPr>
            <a:lvl2pPr>
              <a:defRPr sz="1400"/>
            </a:lvl2pPr>
            <a:lvl3pPr>
              <a:defRPr sz="1400"/>
            </a:lvl3pPr>
            <a:lvl4pPr>
              <a:defRPr sz="1400"/>
            </a:lvl4pPr>
            <a:lvl5pPr>
              <a:defRPr sz="1400"/>
            </a:lvl5pPr>
          </a:lstStyle>
          <a:p>
            <a:pPr lvl="0"/>
            <a:r>
              <a:rPr lang="en-US" dirty="0"/>
              <a:t>Image</a:t>
            </a:r>
            <a:endParaRPr lang="en-GB" dirty="0"/>
          </a:p>
        </p:txBody>
      </p:sp>
      <p:sp>
        <p:nvSpPr>
          <p:cNvPr id="13" name="Content Placeholder 12"/>
          <p:cNvSpPr>
            <a:spLocks noGrp="1"/>
          </p:cNvSpPr>
          <p:nvPr>
            <p:ph sz="quarter" idx="24" hasCustomPrompt="1"/>
          </p:nvPr>
        </p:nvSpPr>
        <p:spPr>
          <a:xfrm>
            <a:off x="6321600" y="1836000"/>
            <a:ext cx="2304000" cy="1728000"/>
          </a:xfrm>
          <a:solidFill>
            <a:schemeClr val="bg1">
              <a:lumMod val="95000"/>
            </a:schemeClr>
          </a:solidFill>
        </p:spPr>
        <p:txBody>
          <a:bodyPr/>
          <a:lstStyle>
            <a:lvl1pPr marL="0" indent="0">
              <a:buFontTx/>
              <a:buNone/>
              <a:defRPr sz="1400"/>
            </a:lvl1pPr>
            <a:lvl2pPr>
              <a:defRPr sz="1400"/>
            </a:lvl2pPr>
            <a:lvl3pPr>
              <a:defRPr sz="1400"/>
            </a:lvl3pPr>
            <a:lvl4pPr>
              <a:defRPr sz="1400"/>
            </a:lvl4pPr>
            <a:lvl5pPr>
              <a:defRPr sz="1400"/>
            </a:lvl5pPr>
          </a:lstStyle>
          <a:p>
            <a:pPr lvl="0"/>
            <a:r>
              <a:rPr lang="en-US" dirty="0"/>
              <a:t>Image</a:t>
            </a:r>
            <a:endParaRPr lang="en-GB" dirty="0"/>
          </a:p>
        </p:txBody>
      </p:sp>
      <p:sp>
        <p:nvSpPr>
          <p:cNvPr id="16" name="Content Placeholder 15"/>
          <p:cNvSpPr>
            <a:spLocks noGrp="1"/>
          </p:cNvSpPr>
          <p:nvPr>
            <p:ph sz="quarter" idx="25" hasCustomPrompt="1"/>
          </p:nvPr>
        </p:nvSpPr>
        <p:spPr>
          <a:xfrm>
            <a:off x="9072000" y="1836000"/>
            <a:ext cx="2304000" cy="1728000"/>
          </a:xfrm>
          <a:solidFill>
            <a:schemeClr val="bg1">
              <a:lumMod val="95000"/>
            </a:schemeClr>
          </a:solidFill>
        </p:spPr>
        <p:txBody>
          <a:bodyPr/>
          <a:lstStyle>
            <a:lvl1pPr marL="0" indent="0">
              <a:buFontTx/>
              <a:buNone/>
              <a:defRPr sz="1400" baseline="0"/>
            </a:lvl1pPr>
            <a:lvl2pPr>
              <a:defRPr sz="1400"/>
            </a:lvl2pPr>
            <a:lvl3pPr>
              <a:defRPr sz="1400"/>
            </a:lvl3pPr>
            <a:lvl4pPr>
              <a:defRPr sz="1400"/>
            </a:lvl4pPr>
            <a:lvl5pPr>
              <a:defRPr sz="1400"/>
            </a:lvl5pPr>
          </a:lstStyle>
          <a:p>
            <a:pPr lvl="0"/>
            <a:r>
              <a:rPr lang="en-US" dirty="0"/>
              <a:t>Image</a:t>
            </a:r>
            <a:endParaRPr lang="en-GB" dirty="0"/>
          </a:p>
        </p:txBody>
      </p:sp>
    </p:spTree>
    <p:extLst>
      <p:ext uri="{BB962C8B-B14F-4D97-AF65-F5344CB8AC3E}">
        <p14:creationId xmlns:p14="http://schemas.microsoft.com/office/powerpoint/2010/main" val="2608794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and 2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sz="half" idx="1"/>
          </p:nvPr>
        </p:nvSpPr>
        <p:spPr>
          <a:xfrm>
            <a:off x="816000" y="1620000"/>
            <a:ext cx="5181600" cy="4351338"/>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620000"/>
            <a:ext cx="5181600" cy="4351338"/>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C1B3EF10-4E29-4F0C-9AB6-355B3A7B01AB}" type="slidenum">
              <a:rPr lang="en-GB" smtClean="0"/>
              <a:t>‹#›</a:t>
            </a:fld>
            <a:endParaRPr lang="en-GB"/>
          </a:p>
        </p:txBody>
      </p:sp>
    </p:spTree>
    <p:extLst>
      <p:ext uri="{BB962C8B-B14F-4D97-AF65-F5344CB8AC3E}">
        <p14:creationId xmlns:p14="http://schemas.microsoft.com/office/powerpoint/2010/main" val="6705892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1_Title and image/chart/object 2">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sz="half" idx="1"/>
          </p:nvPr>
        </p:nvSpPr>
        <p:spPr>
          <a:xfrm>
            <a:off x="816000" y="1620000"/>
            <a:ext cx="10560000" cy="2124000"/>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816000" y="3856380"/>
            <a:ext cx="10560000" cy="2124000"/>
          </a:xfrm>
        </p:spPr>
        <p:txBody>
          <a:bodyPr>
            <a:noAutofit/>
          </a:bodyPr>
          <a:lstStyle>
            <a:lvl1pPr marL="0" indent="0">
              <a:buFontTx/>
              <a:buNone/>
              <a:defRPr/>
            </a:lvl1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C1B3EF10-4E29-4F0C-9AB6-355B3A7B01AB}" type="slidenum">
              <a:rPr lang="en-GB" smtClean="0"/>
              <a:t>‹#›</a:t>
            </a:fld>
            <a:endParaRPr lang="en-GB"/>
          </a:p>
        </p:txBody>
      </p:sp>
    </p:spTree>
    <p:extLst>
      <p:ext uri="{BB962C8B-B14F-4D97-AF65-F5344CB8AC3E}">
        <p14:creationId xmlns:p14="http://schemas.microsoft.com/office/powerpoint/2010/main" val="337801567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ext and Table 1">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sz="half" idx="1"/>
          </p:nvPr>
        </p:nvSpPr>
        <p:spPr>
          <a:xfrm>
            <a:off x="816000" y="1620000"/>
            <a:ext cx="10560000" cy="1080000"/>
          </a:xfrm>
        </p:spPr>
        <p:txBody>
          <a:bodyPr>
            <a:noAutofit/>
          </a:bodyPr>
          <a:lstStyle>
            <a:lvl1pPr>
              <a:defRPr sz="1600"/>
            </a:lvl1pPr>
            <a:lvl2pPr>
              <a:defRPr sz="1600"/>
            </a:lvl2pPr>
          </a:lstStyle>
          <a:p>
            <a:pPr lvl="0"/>
            <a:r>
              <a:rPr lang="en-US"/>
              <a:t>Click to edit Master text styles</a:t>
            </a:r>
          </a:p>
          <a:p>
            <a:pPr lvl="1"/>
            <a:r>
              <a:rPr lang="en-US"/>
              <a:t>Second level</a:t>
            </a:r>
          </a:p>
        </p:txBody>
      </p:sp>
      <p:sp>
        <p:nvSpPr>
          <p:cNvPr id="4" name="Content Placeholder 3"/>
          <p:cNvSpPr>
            <a:spLocks noGrp="1"/>
          </p:cNvSpPr>
          <p:nvPr>
            <p:ph sz="half" idx="2"/>
          </p:nvPr>
        </p:nvSpPr>
        <p:spPr>
          <a:xfrm>
            <a:off x="816000" y="2835961"/>
            <a:ext cx="10560000" cy="3168000"/>
          </a:xfrm>
        </p:spPr>
        <p:txBody>
          <a:bodyPr>
            <a:noAutofit/>
          </a:bodyPr>
          <a:lstStyle>
            <a:lvl1pPr marL="0" indent="0">
              <a:buFontTx/>
              <a:buNone/>
              <a:defRPr/>
            </a:lvl1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C1B3EF10-4E29-4F0C-9AB6-355B3A7B01AB}" type="slidenum">
              <a:rPr lang="en-GB" smtClean="0"/>
              <a:t>‹#›</a:t>
            </a:fld>
            <a:endParaRPr lang="en-GB"/>
          </a:p>
        </p:txBody>
      </p:sp>
    </p:spTree>
    <p:extLst>
      <p:ext uri="{BB962C8B-B14F-4D97-AF65-F5344CB8AC3E}">
        <p14:creationId xmlns:p14="http://schemas.microsoft.com/office/powerpoint/2010/main" val="73959201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ext and Table 2">
    <p:spTree>
      <p:nvGrpSpPr>
        <p:cNvPr id="1" name=""/>
        <p:cNvGrpSpPr/>
        <p:nvPr/>
      </p:nvGrpSpPr>
      <p:grpSpPr>
        <a:xfrm>
          <a:off x="0" y="0"/>
          <a:ext cx="0" cy="0"/>
          <a:chOff x="0" y="0"/>
          <a:chExt cx="0" cy="0"/>
        </a:xfrm>
      </p:grpSpPr>
      <p:sp>
        <p:nvSpPr>
          <p:cNvPr id="2" name="Title 1"/>
          <p:cNvSpPr>
            <a:spLocks noGrp="1"/>
          </p:cNvSpPr>
          <p:nvPr>
            <p:ph type="title"/>
          </p:nvPr>
        </p:nvSpPr>
        <p:spPr>
          <a:xfrm>
            <a:off x="816000" y="460800"/>
            <a:ext cx="8394675" cy="817200"/>
          </a:xfrm>
        </p:spPr>
        <p:txBody>
          <a:bodyPr>
            <a:noAutofit/>
          </a:bodyPr>
          <a:lstStyle/>
          <a:p>
            <a:r>
              <a:rPr lang="en-US"/>
              <a:t>Click to edit Master title style</a:t>
            </a:r>
            <a:endParaRPr lang="en-US" dirty="0"/>
          </a:p>
        </p:txBody>
      </p:sp>
      <p:sp>
        <p:nvSpPr>
          <p:cNvPr id="3" name="Content Placeholder 2"/>
          <p:cNvSpPr>
            <a:spLocks noGrp="1"/>
          </p:cNvSpPr>
          <p:nvPr>
            <p:ph sz="half" idx="1"/>
          </p:nvPr>
        </p:nvSpPr>
        <p:spPr>
          <a:xfrm>
            <a:off x="816000" y="1620000"/>
            <a:ext cx="2784000" cy="4351338"/>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92000" y="1620000"/>
            <a:ext cx="7584000" cy="4351338"/>
          </a:xfrm>
        </p:spPr>
        <p:txBody>
          <a:bodyPr>
            <a:noAutofit/>
          </a:bodyPr>
          <a:lstStyle>
            <a:lvl1pPr marL="0" indent="0">
              <a:buFontTx/>
              <a:buNone/>
              <a:defRPr/>
            </a:lvl1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C1B3EF10-4E29-4F0C-9AB6-355B3A7B01AB}" type="slidenum">
              <a:rPr lang="en-GB" smtClean="0"/>
              <a:t>‹#›</a:t>
            </a:fld>
            <a:endParaRPr lang="en-GB"/>
          </a:p>
        </p:txBody>
      </p:sp>
    </p:spTree>
    <p:extLst>
      <p:ext uri="{BB962C8B-B14F-4D97-AF65-F5344CB8AC3E}">
        <p14:creationId xmlns:p14="http://schemas.microsoft.com/office/powerpoint/2010/main" val="93586943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Intro and 3 bi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Slide Number Placeholder 2"/>
          <p:cNvSpPr>
            <a:spLocks noGrp="1"/>
          </p:cNvSpPr>
          <p:nvPr>
            <p:ph type="sldNum" sz="quarter" idx="10"/>
          </p:nvPr>
        </p:nvSpPr>
        <p:spPr/>
        <p:txBody>
          <a:bodyPr/>
          <a:lstStyle/>
          <a:p>
            <a:fld id="{C1B3EF10-4E29-4F0C-9AB6-355B3A7B01AB}" type="slidenum">
              <a:rPr lang="en-GB" smtClean="0"/>
              <a:pPr/>
              <a:t>‹#›</a:t>
            </a:fld>
            <a:endParaRPr lang="en-GB"/>
          </a:p>
        </p:txBody>
      </p:sp>
      <p:sp>
        <p:nvSpPr>
          <p:cNvPr id="4" name="Content Placeholder 2"/>
          <p:cNvSpPr>
            <a:spLocks noGrp="1"/>
          </p:cNvSpPr>
          <p:nvPr>
            <p:ph sz="half" idx="1"/>
          </p:nvPr>
        </p:nvSpPr>
        <p:spPr>
          <a:xfrm>
            <a:off x="816000" y="1620000"/>
            <a:ext cx="10560000" cy="1080000"/>
          </a:xfrm>
        </p:spPr>
        <p:txBody>
          <a:bodyPr>
            <a:noAutofit/>
          </a:bodyPr>
          <a:lstStyle>
            <a:lvl1pPr>
              <a:defRPr sz="1600"/>
            </a:lvl1pPr>
            <a:lvl2pPr>
              <a:defRPr sz="1600"/>
            </a:lvl2pPr>
          </a:lstStyle>
          <a:p>
            <a:pPr lvl="0"/>
            <a:r>
              <a:rPr lang="en-US"/>
              <a:t>Click to edit Master text styles</a:t>
            </a:r>
          </a:p>
          <a:p>
            <a:pPr lvl="1"/>
            <a:r>
              <a:rPr lang="en-US"/>
              <a:t>Second level</a:t>
            </a:r>
          </a:p>
        </p:txBody>
      </p:sp>
      <p:sp>
        <p:nvSpPr>
          <p:cNvPr id="5" name="Content Placeholder 3"/>
          <p:cNvSpPr>
            <a:spLocks noGrp="1"/>
          </p:cNvSpPr>
          <p:nvPr>
            <p:ph sz="half" idx="2"/>
          </p:nvPr>
        </p:nvSpPr>
        <p:spPr>
          <a:xfrm>
            <a:off x="816000" y="2835961"/>
            <a:ext cx="1440000" cy="1080000"/>
          </a:xfrm>
          <a:solidFill>
            <a:schemeClr val="bg1">
              <a:lumMod val="95000"/>
            </a:schemeClr>
          </a:solidFill>
        </p:spPr>
        <p:txBody>
          <a:bodyPr>
            <a:noAutofit/>
          </a:bodyPr>
          <a:lstStyle>
            <a:lvl1pPr marL="0" indent="0">
              <a:buFontTx/>
              <a:buNone/>
              <a:defRPr sz="1400"/>
            </a:lvl1pPr>
          </a:lstStyle>
          <a:p>
            <a:pPr lvl="0"/>
            <a:r>
              <a:rPr lang="en-US"/>
              <a:t>Click to edit Master text styles</a:t>
            </a:r>
          </a:p>
        </p:txBody>
      </p:sp>
      <p:sp>
        <p:nvSpPr>
          <p:cNvPr id="8" name="Content Placeholder 3"/>
          <p:cNvSpPr>
            <a:spLocks noGrp="1"/>
          </p:cNvSpPr>
          <p:nvPr>
            <p:ph sz="half" idx="11"/>
          </p:nvPr>
        </p:nvSpPr>
        <p:spPr>
          <a:xfrm>
            <a:off x="4427099" y="2835961"/>
            <a:ext cx="1440000" cy="1080000"/>
          </a:xfrm>
          <a:solidFill>
            <a:schemeClr val="bg1">
              <a:lumMod val="95000"/>
            </a:schemeClr>
          </a:solidFill>
        </p:spPr>
        <p:txBody>
          <a:bodyPr>
            <a:noAutofit/>
          </a:bodyPr>
          <a:lstStyle>
            <a:lvl1pPr marL="0" indent="0">
              <a:buFontTx/>
              <a:buNone/>
              <a:defRPr sz="1400"/>
            </a:lvl1pPr>
          </a:lstStyle>
          <a:p>
            <a:pPr lvl="0"/>
            <a:r>
              <a:rPr lang="en-US"/>
              <a:t>Click to edit Master text styles</a:t>
            </a:r>
          </a:p>
        </p:txBody>
      </p:sp>
      <p:sp>
        <p:nvSpPr>
          <p:cNvPr id="9" name="Content Placeholder 3"/>
          <p:cNvSpPr>
            <a:spLocks noGrp="1"/>
          </p:cNvSpPr>
          <p:nvPr>
            <p:ph sz="half" idx="12"/>
          </p:nvPr>
        </p:nvSpPr>
        <p:spPr>
          <a:xfrm>
            <a:off x="8016000" y="2835961"/>
            <a:ext cx="1440000" cy="1080000"/>
          </a:xfrm>
          <a:solidFill>
            <a:schemeClr val="bg1">
              <a:lumMod val="95000"/>
            </a:schemeClr>
          </a:solidFill>
        </p:spPr>
        <p:txBody>
          <a:bodyPr>
            <a:noAutofit/>
          </a:bodyPr>
          <a:lstStyle>
            <a:lvl1pPr marL="0" indent="0">
              <a:buFontTx/>
              <a:buNone/>
              <a:defRPr sz="1400"/>
            </a:lvl1pPr>
          </a:lstStyle>
          <a:p>
            <a:pPr lvl="0"/>
            <a:r>
              <a:rPr lang="en-US"/>
              <a:t>Click to edit Master text styles</a:t>
            </a:r>
          </a:p>
        </p:txBody>
      </p:sp>
      <p:sp>
        <p:nvSpPr>
          <p:cNvPr id="11" name="Text Placeholder 10"/>
          <p:cNvSpPr>
            <a:spLocks noGrp="1"/>
          </p:cNvSpPr>
          <p:nvPr>
            <p:ph type="body" sz="quarter" idx="13"/>
          </p:nvPr>
        </p:nvSpPr>
        <p:spPr>
          <a:xfrm>
            <a:off x="816000" y="4002985"/>
            <a:ext cx="3360000" cy="1980000"/>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Text Placeholder 10"/>
          <p:cNvSpPr>
            <a:spLocks noGrp="1"/>
          </p:cNvSpPr>
          <p:nvPr>
            <p:ph type="body" sz="quarter" idx="14"/>
          </p:nvPr>
        </p:nvSpPr>
        <p:spPr>
          <a:xfrm>
            <a:off x="4427099" y="4002985"/>
            <a:ext cx="3360000" cy="1980000"/>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10"/>
          <p:cNvSpPr>
            <a:spLocks noGrp="1"/>
          </p:cNvSpPr>
          <p:nvPr>
            <p:ph type="body" sz="quarter" idx="15"/>
          </p:nvPr>
        </p:nvSpPr>
        <p:spPr>
          <a:xfrm>
            <a:off x="8016000" y="4002985"/>
            <a:ext cx="3360000" cy="1980000"/>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15"/>
          <p:cNvSpPr>
            <a:spLocks noGrp="1"/>
          </p:cNvSpPr>
          <p:nvPr>
            <p:ph type="body" sz="quarter" idx="16"/>
          </p:nvPr>
        </p:nvSpPr>
        <p:spPr>
          <a:xfrm>
            <a:off x="2380052" y="3405810"/>
            <a:ext cx="1818147" cy="510554"/>
          </a:xfrm>
        </p:spPr>
        <p:txBody>
          <a:bodyPr anchor="b" anchorCtr="0"/>
          <a:lstStyle>
            <a:lvl1pPr marL="0" indent="0">
              <a:buFontTx/>
              <a:buNone/>
              <a:defRPr sz="14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Click to edit Master text styles</a:t>
            </a:r>
          </a:p>
        </p:txBody>
      </p:sp>
      <p:sp>
        <p:nvSpPr>
          <p:cNvPr id="17" name="Text Placeholder 15"/>
          <p:cNvSpPr>
            <a:spLocks noGrp="1"/>
          </p:cNvSpPr>
          <p:nvPr>
            <p:ph type="body" sz="quarter" idx="17"/>
          </p:nvPr>
        </p:nvSpPr>
        <p:spPr>
          <a:xfrm>
            <a:off x="5968952" y="3405810"/>
            <a:ext cx="1818147" cy="510554"/>
          </a:xfrm>
        </p:spPr>
        <p:txBody>
          <a:bodyPr anchor="b" anchorCtr="0"/>
          <a:lstStyle>
            <a:lvl1pPr marL="0" indent="0">
              <a:buFontTx/>
              <a:buNone/>
              <a:defRPr sz="14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Click to edit Master text styles</a:t>
            </a:r>
          </a:p>
        </p:txBody>
      </p:sp>
      <p:sp>
        <p:nvSpPr>
          <p:cNvPr id="18" name="Text Placeholder 15"/>
          <p:cNvSpPr>
            <a:spLocks noGrp="1"/>
          </p:cNvSpPr>
          <p:nvPr>
            <p:ph type="body" sz="quarter" idx="18"/>
          </p:nvPr>
        </p:nvSpPr>
        <p:spPr>
          <a:xfrm>
            <a:off x="9557853" y="3405810"/>
            <a:ext cx="1818147" cy="510554"/>
          </a:xfrm>
        </p:spPr>
        <p:txBody>
          <a:bodyPr anchor="b" anchorCtr="0"/>
          <a:lstStyle>
            <a:lvl1pPr marL="0" indent="0">
              <a:buFontTx/>
              <a:buNone/>
              <a:defRPr sz="14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Click to edit Master text styles</a:t>
            </a:r>
          </a:p>
        </p:txBody>
      </p:sp>
    </p:spTree>
    <p:extLst>
      <p:ext uri="{BB962C8B-B14F-4D97-AF65-F5344CB8AC3E}">
        <p14:creationId xmlns:p14="http://schemas.microsoft.com/office/powerpoint/2010/main" val="326007318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itle, Intro and 6 bi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Slide Number Placeholder 2"/>
          <p:cNvSpPr>
            <a:spLocks noGrp="1"/>
          </p:cNvSpPr>
          <p:nvPr>
            <p:ph type="sldNum" sz="quarter" idx="10"/>
          </p:nvPr>
        </p:nvSpPr>
        <p:spPr/>
        <p:txBody>
          <a:bodyPr/>
          <a:lstStyle/>
          <a:p>
            <a:fld id="{C1B3EF10-4E29-4F0C-9AB6-355B3A7B01AB}" type="slidenum">
              <a:rPr lang="en-GB" smtClean="0"/>
              <a:pPr/>
              <a:t>‹#›</a:t>
            </a:fld>
            <a:endParaRPr lang="en-GB"/>
          </a:p>
        </p:txBody>
      </p:sp>
      <p:sp>
        <p:nvSpPr>
          <p:cNvPr id="4" name="Content Placeholder 2"/>
          <p:cNvSpPr>
            <a:spLocks noGrp="1"/>
          </p:cNvSpPr>
          <p:nvPr>
            <p:ph sz="half" idx="1"/>
          </p:nvPr>
        </p:nvSpPr>
        <p:spPr>
          <a:xfrm>
            <a:off x="816000" y="1620000"/>
            <a:ext cx="10560000" cy="540104"/>
          </a:xfrm>
        </p:spPr>
        <p:txBody>
          <a:bodyPr>
            <a:noAutofit/>
          </a:bodyPr>
          <a:lstStyle>
            <a:lvl1pPr>
              <a:defRPr sz="1400"/>
            </a:lvl1pPr>
            <a:lvl2pPr>
              <a:defRPr sz="1600"/>
            </a:lvl2pPr>
          </a:lstStyle>
          <a:p>
            <a:pPr lvl="0"/>
            <a:r>
              <a:rPr lang="en-US"/>
              <a:t>Click to edit Master text styles</a:t>
            </a:r>
          </a:p>
        </p:txBody>
      </p:sp>
      <p:sp>
        <p:nvSpPr>
          <p:cNvPr id="5" name="Content Placeholder 3"/>
          <p:cNvSpPr>
            <a:spLocks noGrp="1"/>
          </p:cNvSpPr>
          <p:nvPr>
            <p:ph sz="half" idx="2"/>
          </p:nvPr>
        </p:nvSpPr>
        <p:spPr>
          <a:xfrm>
            <a:off x="816000" y="2231791"/>
            <a:ext cx="1200000" cy="900000"/>
          </a:xfrm>
          <a:solidFill>
            <a:schemeClr val="bg1">
              <a:lumMod val="95000"/>
            </a:schemeClr>
          </a:solidFill>
        </p:spPr>
        <p:txBody>
          <a:bodyPr>
            <a:noAutofit/>
          </a:bodyPr>
          <a:lstStyle>
            <a:lvl1pPr marL="0" indent="0">
              <a:buFontTx/>
              <a:buNone/>
              <a:defRPr sz="1200"/>
            </a:lvl1pPr>
          </a:lstStyle>
          <a:p>
            <a:pPr lvl="0"/>
            <a:r>
              <a:rPr lang="en-US"/>
              <a:t>Click to edit Master text styles</a:t>
            </a:r>
          </a:p>
        </p:txBody>
      </p:sp>
      <p:sp>
        <p:nvSpPr>
          <p:cNvPr id="8" name="Content Placeholder 3"/>
          <p:cNvSpPr>
            <a:spLocks noGrp="1"/>
          </p:cNvSpPr>
          <p:nvPr>
            <p:ph sz="half" idx="11"/>
          </p:nvPr>
        </p:nvSpPr>
        <p:spPr>
          <a:xfrm>
            <a:off x="4407451" y="2231791"/>
            <a:ext cx="1200000" cy="900000"/>
          </a:xfrm>
          <a:solidFill>
            <a:schemeClr val="bg1">
              <a:lumMod val="95000"/>
            </a:schemeClr>
          </a:solidFill>
        </p:spPr>
        <p:txBody>
          <a:bodyPr>
            <a:noAutofit/>
          </a:bodyPr>
          <a:lstStyle>
            <a:lvl1pPr marL="0" indent="0">
              <a:buFontTx/>
              <a:buNone/>
              <a:defRPr sz="1200"/>
            </a:lvl1pPr>
          </a:lstStyle>
          <a:p>
            <a:pPr lvl="0"/>
            <a:r>
              <a:rPr lang="en-US"/>
              <a:t>Click to edit Master text styles</a:t>
            </a:r>
          </a:p>
        </p:txBody>
      </p:sp>
      <p:sp>
        <p:nvSpPr>
          <p:cNvPr id="9" name="Content Placeholder 3"/>
          <p:cNvSpPr>
            <a:spLocks noGrp="1"/>
          </p:cNvSpPr>
          <p:nvPr>
            <p:ph sz="half" idx="12"/>
          </p:nvPr>
        </p:nvSpPr>
        <p:spPr>
          <a:xfrm>
            <a:off x="7996800" y="2231791"/>
            <a:ext cx="1200000" cy="900000"/>
          </a:xfrm>
          <a:solidFill>
            <a:schemeClr val="bg1">
              <a:lumMod val="95000"/>
            </a:schemeClr>
          </a:solidFill>
        </p:spPr>
        <p:txBody>
          <a:bodyPr>
            <a:noAutofit/>
          </a:bodyPr>
          <a:lstStyle>
            <a:lvl1pPr marL="0" indent="0">
              <a:buFontTx/>
              <a:buNone/>
              <a:defRPr sz="1200"/>
            </a:lvl1pPr>
          </a:lstStyle>
          <a:p>
            <a:pPr lvl="0"/>
            <a:r>
              <a:rPr lang="en-US"/>
              <a:t>Click to edit Master text styles</a:t>
            </a:r>
          </a:p>
        </p:txBody>
      </p:sp>
      <p:sp>
        <p:nvSpPr>
          <p:cNvPr id="11" name="Text Placeholder 10"/>
          <p:cNvSpPr>
            <a:spLocks noGrp="1"/>
          </p:cNvSpPr>
          <p:nvPr>
            <p:ph type="body" sz="quarter" idx="13"/>
          </p:nvPr>
        </p:nvSpPr>
        <p:spPr>
          <a:xfrm>
            <a:off x="2122626" y="2231791"/>
            <a:ext cx="2182199" cy="1808092"/>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p:txBody>
      </p:sp>
      <p:sp>
        <p:nvSpPr>
          <p:cNvPr id="16" name="Text Placeholder 15"/>
          <p:cNvSpPr>
            <a:spLocks noGrp="1"/>
          </p:cNvSpPr>
          <p:nvPr>
            <p:ph type="body" sz="quarter" idx="16"/>
          </p:nvPr>
        </p:nvSpPr>
        <p:spPr>
          <a:xfrm>
            <a:off x="816001" y="3206359"/>
            <a:ext cx="1177801" cy="842178"/>
          </a:xfrm>
        </p:spPr>
        <p:txBody>
          <a:bodyPr anchor="t" anchorCtr="0"/>
          <a:lstStyle>
            <a:lvl1pPr marL="0" indent="0">
              <a:buFontTx/>
              <a:buNone/>
              <a:defRPr sz="12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Click to edit Master text styles</a:t>
            </a:r>
          </a:p>
        </p:txBody>
      </p:sp>
      <p:sp>
        <p:nvSpPr>
          <p:cNvPr id="21" name="Content Placeholder 3"/>
          <p:cNvSpPr>
            <a:spLocks noGrp="1"/>
          </p:cNvSpPr>
          <p:nvPr>
            <p:ph sz="half" idx="19"/>
          </p:nvPr>
        </p:nvSpPr>
        <p:spPr>
          <a:xfrm>
            <a:off x="816000" y="4166608"/>
            <a:ext cx="1200000" cy="900000"/>
          </a:xfrm>
          <a:solidFill>
            <a:schemeClr val="bg1">
              <a:lumMod val="95000"/>
            </a:schemeClr>
          </a:solidFill>
        </p:spPr>
        <p:txBody>
          <a:bodyPr>
            <a:noAutofit/>
          </a:bodyPr>
          <a:lstStyle>
            <a:lvl1pPr marL="0" indent="0">
              <a:buFontTx/>
              <a:buNone/>
              <a:defRPr sz="1200"/>
            </a:lvl1pPr>
          </a:lstStyle>
          <a:p>
            <a:pPr lvl="0"/>
            <a:r>
              <a:rPr lang="en-US"/>
              <a:t>Click to edit Master text styles</a:t>
            </a:r>
          </a:p>
        </p:txBody>
      </p:sp>
      <p:sp>
        <p:nvSpPr>
          <p:cNvPr id="22" name="Content Placeholder 3"/>
          <p:cNvSpPr>
            <a:spLocks noGrp="1"/>
          </p:cNvSpPr>
          <p:nvPr>
            <p:ph sz="half" idx="20"/>
          </p:nvPr>
        </p:nvSpPr>
        <p:spPr>
          <a:xfrm>
            <a:off x="4407451" y="4166608"/>
            <a:ext cx="1200000" cy="900000"/>
          </a:xfrm>
          <a:solidFill>
            <a:schemeClr val="bg1">
              <a:lumMod val="95000"/>
            </a:schemeClr>
          </a:solidFill>
        </p:spPr>
        <p:txBody>
          <a:bodyPr>
            <a:noAutofit/>
          </a:bodyPr>
          <a:lstStyle>
            <a:lvl1pPr marL="0" indent="0">
              <a:buFontTx/>
              <a:buNone/>
              <a:defRPr sz="1200"/>
            </a:lvl1pPr>
          </a:lstStyle>
          <a:p>
            <a:pPr lvl="0"/>
            <a:r>
              <a:rPr lang="en-US"/>
              <a:t>Click to edit Master text styles</a:t>
            </a:r>
          </a:p>
        </p:txBody>
      </p:sp>
      <p:sp>
        <p:nvSpPr>
          <p:cNvPr id="23" name="Content Placeholder 3"/>
          <p:cNvSpPr>
            <a:spLocks noGrp="1"/>
          </p:cNvSpPr>
          <p:nvPr>
            <p:ph sz="half" idx="21"/>
          </p:nvPr>
        </p:nvSpPr>
        <p:spPr>
          <a:xfrm>
            <a:off x="7996800" y="4166608"/>
            <a:ext cx="1200000" cy="900000"/>
          </a:xfrm>
          <a:solidFill>
            <a:schemeClr val="bg1">
              <a:lumMod val="95000"/>
            </a:schemeClr>
          </a:solidFill>
        </p:spPr>
        <p:txBody>
          <a:bodyPr>
            <a:noAutofit/>
          </a:bodyPr>
          <a:lstStyle>
            <a:lvl1pPr marL="0" indent="0">
              <a:buFontTx/>
              <a:buNone/>
              <a:defRPr sz="1200"/>
            </a:lvl1pPr>
          </a:lstStyle>
          <a:p>
            <a:pPr lvl="0"/>
            <a:r>
              <a:rPr lang="en-US"/>
              <a:t>Click to edit Master text styles</a:t>
            </a:r>
          </a:p>
        </p:txBody>
      </p:sp>
      <p:sp>
        <p:nvSpPr>
          <p:cNvPr id="24" name="Text Placeholder 10"/>
          <p:cNvSpPr>
            <a:spLocks noGrp="1"/>
          </p:cNvSpPr>
          <p:nvPr>
            <p:ph type="body" sz="quarter" idx="22"/>
          </p:nvPr>
        </p:nvSpPr>
        <p:spPr>
          <a:xfrm>
            <a:off x="2122626" y="4166609"/>
            <a:ext cx="2182199" cy="1843251"/>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p:txBody>
      </p:sp>
      <p:sp>
        <p:nvSpPr>
          <p:cNvPr id="27" name="Text Placeholder 15"/>
          <p:cNvSpPr>
            <a:spLocks noGrp="1"/>
          </p:cNvSpPr>
          <p:nvPr>
            <p:ph type="body" sz="quarter" idx="23"/>
          </p:nvPr>
        </p:nvSpPr>
        <p:spPr>
          <a:xfrm>
            <a:off x="816001" y="5141177"/>
            <a:ext cx="1177801" cy="868682"/>
          </a:xfrm>
        </p:spPr>
        <p:txBody>
          <a:bodyPr anchor="t" anchorCtr="0"/>
          <a:lstStyle>
            <a:lvl1pPr marL="0" indent="0">
              <a:buFontTx/>
              <a:buNone/>
              <a:defRPr sz="12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Click to edit Master text styles</a:t>
            </a:r>
          </a:p>
        </p:txBody>
      </p:sp>
      <p:sp>
        <p:nvSpPr>
          <p:cNvPr id="28" name="Text Placeholder 10"/>
          <p:cNvSpPr>
            <a:spLocks noGrp="1"/>
          </p:cNvSpPr>
          <p:nvPr>
            <p:ph type="body" sz="quarter" idx="24"/>
          </p:nvPr>
        </p:nvSpPr>
        <p:spPr>
          <a:xfrm>
            <a:off x="5712001" y="4166609"/>
            <a:ext cx="2182199" cy="1843251"/>
          </a:xfrm>
        </p:spPr>
        <p:txBody>
          <a:bodyPr/>
          <a:lstStyle>
            <a:lvl1pPr rtl="0">
              <a:defRPr sz="1200"/>
            </a:lvl1pPr>
            <a:lvl2pPr rtl="0">
              <a:defRPr sz="1200"/>
            </a:lvl2pPr>
            <a:lvl3pPr>
              <a:defRPr sz="1200"/>
            </a:lvl3pPr>
            <a:lvl4pPr>
              <a:defRPr sz="1200"/>
            </a:lvl4pPr>
            <a:lvl5pPr>
              <a:defRPr sz="1200"/>
            </a:lvl5pPr>
          </a:lstStyle>
          <a:p>
            <a:pPr lvl="0"/>
            <a:r>
              <a:rPr lang="en-US"/>
              <a:t>Click to edit Master text styles</a:t>
            </a:r>
          </a:p>
          <a:p>
            <a:pPr lvl="1"/>
            <a:r>
              <a:rPr lang="en-US"/>
              <a:t>Second level</a:t>
            </a:r>
          </a:p>
        </p:txBody>
      </p:sp>
      <p:sp>
        <p:nvSpPr>
          <p:cNvPr id="29" name="Text Placeholder 15"/>
          <p:cNvSpPr>
            <a:spLocks noGrp="1"/>
          </p:cNvSpPr>
          <p:nvPr>
            <p:ph type="body" sz="quarter" idx="25"/>
          </p:nvPr>
        </p:nvSpPr>
        <p:spPr>
          <a:xfrm>
            <a:off x="4407452" y="5141177"/>
            <a:ext cx="1177801" cy="868682"/>
          </a:xfrm>
        </p:spPr>
        <p:txBody>
          <a:bodyPr anchor="t" anchorCtr="0"/>
          <a:lstStyle>
            <a:lvl1pPr marL="0" indent="0" rtl="0">
              <a:buFontTx/>
              <a:buNone/>
              <a:defRPr sz="12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Click to edit Master text styles</a:t>
            </a:r>
          </a:p>
        </p:txBody>
      </p:sp>
      <p:sp>
        <p:nvSpPr>
          <p:cNvPr id="30" name="Text Placeholder 10"/>
          <p:cNvSpPr>
            <a:spLocks noGrp="1"/>
          </p:cNvSpPr>
          <p:nvPr>
            <p:ph type="body" sz="quarter" idx="26"/>
          </p:nvPr>
        </p:nvSpPr>
        <p:spPr>
          <a:xfrm>
            <a:off x="9302401" y="4166609"/>
            <a:ext cx="2182199" cy="1843251"/>
          </a:xfrm>
        </p:spPr>
        <p:txBody>
          <a:bodyPr/>
          <a:lstStyle>
            <a:lvl1pPr rtl="0">
              <a:defRPr sz="1200"/>
            </a:lvl1pPr>
            <a:lvl2pPr rtl="0">
              <a:defRPr sz="1200"/>
            </a:lvl2pPr>
            <a:lvl3pPr>
              <a:defRPr sz="1200"/>
            </a:lvl3pPr>
            <a:lvl4pPr>
              <a:defRPr sz="1200"/>
            </a:lvl4pPr>
            <a:lvl5pPr>
              <a:defRPr sz="1200"/>
            </a:lvl5pPr>
          </a:lstStyle>
          <a:p>
            <a:pPr lvl="0"/>
            <a:r>
              <a:rPr lang="en-US"/>
              <a:t>Click to edit Master text styles</a:t>
            </a:r>
          </a:p>
          <a:p>
            <a:pPr lvl="1"/>
            <a:r>
              <a:rPr lang="en-US"/>
              <a:t>Second level</a:t>
            </a:r>
          </a:p>
        </p:txBody>
      </p:sp>
      <p:sp>
        <p:nvSpPr>
          <p:cNvPr id="31" name="Text Placeholder 15"/>
          <p:cNvSpPr>
            <a:spLocks noGrp="1"/>
          </p:cNvSpPr>
          <p:nvPr>
            <p:ph type="body" sz="quarter" idx="27"/>
          </p:nvPr>
        </p:nvSpPr>
        <p:spPr>
          <a:xfrm>
            <a:off x="7996801" y="5141177"/>
            <a:ext cx="1177801" cy="868682"/>
          </a:xfrm>
        </p:spPr>
        <p:txBody>
          <a:bodyPr anchor="t" anchorCtr="0"/>
          <a:lstStyle>
            <a:lvl1pPr marL="0" indent="0" rtl="0">
              <a:buFontTx/>
              <a:buNone/>
              <a:defRPr sz="12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Click to edit Master text styles</a:t>
            </a:r>
          </a:p>
        </p:txBody>
      </p:sp>
      <p:sp>
        <p:nvSpPr>
          <p:cNvPr id="32" name="Text Placeholder 10"/>
          <p:cNvSpPr>
            <a:spLocks noGrp="1"/>
          </p:cNvSpPr>
          <p:nvPr>
            <p:ph type="body" sz="quarter" idx="28"/>
          </p:nvPr>
        </p:nvSpPr>
        <p:spPr>
          <a:xfrm>
            <a:off x="5712001" y="2231792"/>
            <a:ext cx="2182199" cy="1843251"/>
          </a:xfrm>
        </p:spPr>
        <p:txBody>
          <a:bodyPr/>
          <a:lstStyle>
            <a:lvl1pPr rtl="0">
              <a:defRPr sz="1200"/>
            </a:lvl1pPr>
            <a:lvl2pPr rtl="0">
              <a:defRPr sz="1200"/>
            </a:lvl2pPr>
            <a:lvl3pPr>
              <a:defRPr sz="1200"/>
            </a:lvl3pPr>
            <a:lvl4pPr>
              <a:defRPr sz="1200"/>
            </a:lvl4pPr>
            <a:lvl5pPr>
              <a:defRPr sz="1200"/>
            </a:lvl5pPr>
          </a:lstStyle>
          <a:p>
            <a:pPr lvl="0"/>
            <a:r>
              <a:rPr lang="en-US"/>
              <a:t>Click to edit Master text styles</a:t>
            </a:r>
          </a:p>
          <a:p>
            <a:pPr lvl="1"/>
            <a:r>
              <a:rPr lang="en-US"/>
              <a:t>Second level</a:t>
            </a:r>
          </a:p>
        </p:txBody>
      </p:sp>
      <p:sp>
        <p:nvSpPr>
          <p:cNvPr id="33" name="Text Placeholder 15"/>
          <p:cNvSpPr>
            <a:spLocks noGrp="1"/>
          </p:cNvSpPr>
          <p:nvPr>
            <p:ph type="body" sz="quarter" idx="29"/>
          </p:nvPr>
        </p:nvSpPr>
        <p:spPr>
          <a:xfrm>
            <a:off x="4407452" y="3206360"/>
            <a:ext cx="1177801" cy="868682"/>
          </a:xfrm>
        </p:spPr>
        <p:txBody>
          <a:bodyPr anchor="t" anchorCtr="0"/>
          <a:lstStyle>
            <a:lvl1pPr marL="0" indent="0" rtl="0">
              <a:buFontTx/>
              <a:buNone/>
              <a:defRPr sz="12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Click to edit Master text styles</a:t>
            </a:r>
          </a:p>
        </p:txBody>
      </p:sp>
      <p:sp>
        <p:nvSpPr>
          <p:cNvPr id="34" name="Text Placeholder 10"/>
          <p:cNvSpPr>
            <a:spLocks noGrp="1"/>
          </p:cNvSpPr>
          <p:nvPr>
            <p:ph type="body" sz="quarter" idx="30"/>
          </p:nvPr>
        </p:nvSpPr>
        <p:spPr>
          <a:xfrm>
            <a:off x="9302401" y="2231792"/>
            <a:ext cx="2182199" cy="1843251"/>
          </a:xfrm>
        </p:spPr>
        <p:txBody>
          <a:bodyPr/>
          <a:lstStyle>
            <a:lvl1pPr rtl="0">
              <a:defRPr sz="1200"/>
            </a:lvl1pPr>
            <a:lvl2pPr rtl="0">
              <a:defRPr sz="1200"/>
            </a:lvl2pPr>
            <a:lvl3pPr>
              <a:defRPr sz="1200"/>
            </a:lvl3pPr>
            <a:lvl4pPr>
              <a:defRPr sz="1200"/>
            </a:lvl4pPr>
            <a:lvl5pPr>
              <a:defRPr sz="1200"/>
            </a:lvl5pPr>
          </a:lstStyle>
          <a:p>
            <a:pPr lvl="0"/>
            <a:r>
              <a:rPr lang="en-US"/>
              <a:t>Click to edit Master text styles</a:t>
            </a:r>
          </a:p>
          <a:p>
            <a:pPr lvl="1"/>
            <a:r>
              <a:rPr lang="en-US"/>
              <a:t>Second level</a:t>
            </a:r>
          </a:p>
        </p:txBody>
      </p:sp>
      <p:sp>
        <p:nvSpPr>
          <p:cNvPr id="35" name="Text Placeholder 15"/>
          <p:cNvSpPr>
            <a:spLocks noGrp="1"/>
          </p:cNvSpPr>
          <p:nvPr>
            <p:ph type="body" sz="quarter" idx="31"/>
          </p:nvPr>
        </p:nvSpPr>
        <p:spPr>
          <a:xfrm>
            <a:off x="7996801" y="3206360"/>
            <a:ext cx="1177801" cy="868682"/>
          </a:xfrm>
        </p:spPr>
        <p:txBody>
          <a:bodyPr anchor="t" anchorCtr="0"/>
          <a:lstStyle>
            <a:lvl1pPr marL="0" indent="0" rtl="0">
              <a:buFontTx/>
              <a:buNone/>
              <a:defRPr sz="1200"/>
            </a:lvl1pPr>
            <a:lvl2pPr marL="288000" indent="0">
              <a:buFontTx/>
              <a:buNone/>
              <a:defRPr sz="1600"/>
            </a:lvl2pPr>
            <a:lvl3pPr marL="576000" indent="0">
              <a:buFontTx/>
              <a:buNone/>
              <a:defRPr sz="1600"/>
            </a:lvl3pPr>
            <a:lvl4pPr marL="864000" indent="0">
              <a:buFontTx/>
              <a:buNone/>
              <a:defRPr sz="1600"/>
            </a:lvl4pPr>
            <a:lvl5pPr marL="1152000" indent="0">
              <a:buFontTx/>
              <a:buNone/>
              <a:defRPr sz="1600"/>
            </a:lvl5pPr>
          </a:lstStyle>
          <a:p>
            <a:pPr lvl="0"/>
            <a:r>
              <a:rPr lang="en-US"/>
              <a:t>Click to edit Master text styles</a:t>
            </a:r>
          </a:p>
        </p:txBody>
      </p:sp>
    </p:spTree>
    <p:extLst>
      <p:ext uri="{BB962C8B-B14F-4D97-AF65-F5344CB8AC3E}">
        <p14:creationId xmlns:p14="http://schemas.microsoft.com/office/powerpoint/2010/main" val="154029411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le + Subtitle + Text">
    <p:spTree>
      <p:nvGrpSpPr>
        <p:cNvPr id="1" name=""/>
        <p:cNvGrpSpPr/>
        <p:nvPr/>
      </p:nvGrpSpPr>
      <p:grpSpPr>
        <a:xfrm>
          <a:off x="0" y="0"/>
          <a:ext cx="0" cy="0"/>
          <a:chOff x="0" y="0"/>
          <a:chExt cx="0" cy="0"/>
        </a:xfrm>
      </p:grpSpPr>
      <p:sp>
        <p:nvSpPr>
          <p:cNvPr id="2" name="Title 1"/>
          <p:cNvSpPr>
            <a:spLocks noGrp="1"/>
          </p:cNvSpPr>
          <p:nvPr>
            <p:ph type="title"/>
          </p:nvPr>
        </p:nvSpPr>
        <p:spPr>
          <a:xfrm>
            <a:off x="816000" y="460801"/>
            <a:ext cx="8422216" cy="413843"/>
          </a:xfrm>
        </p:spPr>
        <p:txBody>
          <a:bodyPr>
            <a:noAutofit/>
          </a:bodyPr>
          <a:lstStyle>
            <a:lvl1pPr>
              <a:defRPr>
                <a:solidFill>
                  <a:srgbClr val="141B4D"/>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C1B3EF10-4E29-4F0C-9AB6-355B3A7B01AB}" type="slidenum">
              <a:rPr lang="en-GB" smtClean="0"/>
              <a:t>‹#›</a:t>
            </a:fld>
            <a:endParaRPr lang="en-GB"/>
          </a:p>
        </p:txBody>
      </p:sp>
      <p:sp>
        <p:nvSpPr>
          <p:cNvPr id="5" name="Text Placeholder 4"/>
          <p:cNvSpPr>
            <a:spLocks noGrp="1"/>
          </p:cNvSpPr>
          <p:nvPr>
            <p:ph type="body" sz="quarter" idx="13"/>
          </p:nvPr>
        </p:nvSpPr>
        <p:spPr>
          <a:xfrm>
            <a:off x="817035" y="874643"/>
            <a:ext cx="8422216" cy="420826"/>
          </a:xfrm>
        </p:spPr>
        <p:txBody>
          <a:bodyPr anchor="b" anchorCtr="0">
            <a:noAutofit/>
          </a:bodyPr>
          <a:lstStyle>
            <a:lvl1pPr marL="0" indent="0">
              <a:buFontTx/>
              <a:buNone/>
              <a:defRPr sz="2400" b="1">
                <a:solidFill>
                  <a:schemeClr val="tx1"/>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p:txBody>
      </p:sp>
      <p:sp>
        <p:nvSpPr>
          <p:cNvPr id="7" name="Text Placeholder 6"/>
          <p:cNvSpPr>
            <a:spLocks noGrp="1"/>
          </p:cNvSpPr>
          <p:nvPr>
            <p:ph type="body" sz="quarter" idx="14"/>
          </p:nvPr>
        </p:nvSpPr>
        <p:spPr>
          <a:xfrm>
            <a:off x="817034" y="1620000"/>
            <a:ext cx="10557933" cy="4352400"/>
          </a:xfrm>
        </p:spPr>
        <p:txBody>
          <a:bodyPr>
            <a:noAutofit/>
          </a:bodyPr>
          <a:lstStyle>
            <a:lvl1pPr marL="0" indent="0">
              <a:spcAft>
                <a:spcPts val="1200"/>
              </a:spcAft>
              <a:buFontTx/>
              <a:buNone/>
              <a:defRPr/>
            </a:lvl1pPr>
          </a:lstStyle>
          <a:p>
            <a:pPr lvl="0"/>
            <a:r>
              <a:rPr lang="en-US"/>
              <a:t>Click to edit Master text styles</a:t>
            </a:r>
          </a:p>
        </p:txBody>
      </p:sp>
    </p:spTree>
    <p:extLst>
      <p:ext uri="{BB962C8B-B14F-4D97-AF65-F5344CB8AC3E}">
        <p14:creationId xmlns:p14="http://schemas.microsoft.com/office/powerpoint/2010/main" val="46421786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le + Subtitle + Bulleted Text">
    <p:spTree>
      <p:nvGrpSpPr>
        <p:cNvPr id="1" name=""/>
        <p:cNvGrpSpPr/>
        <p:nvPr/>
      </p:nvGrpSpPr>
      <p:grpSpPr>
        <a:xfrm>
          <a:off x="0" y="0"/>
          <a:ext cx="0" cy="0"/>
          <a:chOff x="0" y="0"/>
          <a:chExt cx="0" cy="0"/>
        </a:xfrm>
      </p:grpSpPr>
      <p:sp>
        <p:nvSpPr>
          <p:cNvPr id="2" name="Title 1"/>
          <p:cNvSpPr>
            <a:spLocks noGrp="1"/>
          </p:cNvSpPr>
          <p:nvPr>
            <p:ph type="title"/>
          </p:nvPr>
        </p:nvSpPr>
        <p:spPr>
          <a:xfrm>
            <a:off x="816000" y="460801"/>
            <a:ext cx="8422216" cy="413843"/>
          </a:xfrm>
        </p:spPr>
        <p:txBody>
          <a:bodyPr>
            <a:noAutofit/>
          </a:bodyPr>
          <a:lstStyle>
            <a:lvl1pPr>
              <a:defRPr>
                <a:solidFill>
                  <a:srgbClr val="141B4D"/>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C1B3EF10-4E29-4F0C-9AB6-355B3A7B01AB}" type="slidenum">
              <a:rPr lang="en-GB" smtClean="0"/>
              <a:t>‹#›</a:t>
            </a:fld>
            <a:endParaRPr lang="en-GB"/>
          </a:p>
        </p:txBody>
      </p:sp>
      <p:sp>
        <p:nvSpPr>
          <p:cNvPr id="5" name="Text Placeholder 4"/>
          <p:cNvSpPr>
            <a:spLocks noGrp="1"/>
          </p:cNvSpPr>
          <p:nvPr>
            <p:ph type="body" sz="quarter" idx="13"/>
          </p:nvPr>
        </p:nvSpPr>
        <p:spPr>
          <a:xfrm>
            <a:off x="817035" y="874643"/>
            <a:ext cx="8422216" cy="420826"/>
          </a:xfrm>
        </p:spPr>
        <p:txBody>
          <a:bodyPr anchor="b" anchorCtr="0">
            <a:noAutofit/>
          </a:bodyPr>
          <a:lstStyle>
            <a:lvl1pPr marL="0" indent="0">
              <a:buFontTx/>
              <a:buNone/>
              <a:defRPr sz="2400" b="1">
                <a:solidFill>
                  <a:schemeClr val="tx1"/>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p:txBody>
      </p:sp>
      <p:sp>
        <p:nvSpPr>
          <p:cNvPr id="7" name="Text Placeholder 6"/>
          <p:cNvSpPr>
            <a:spLocks noGrp="1"/>
          </p:cNvSpPr>
          <p:nvPr>
            <p:ph type="body" sz="quarter" idx="14"/>
          </p:nvPr>
        </p:nvSpPr>
        <p:spPr>
          <a:xfrm>
            <a:off x="817034" y="1620000"/>
            <a:ext cx="10557933" cy="4352400"/>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73099589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le + Subtitle +2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816000" y="460801"/>
            <a:ext cx="8413725" cy="413843"/>
          </a:xfrm>
        </p:spPr>
        <p:txBody>
          <a:bodyPr>
            <a:noAutofit/>
          </a:bodyPr>
          <a:lstStyle>
            <a:lvl1pPr>
              <a:defRPr>
                <a:solidFill>
                  <a:srgbClr val="141B4D"/>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C1B3EF10-4E29-4F0C-9AB6-355B3A7B01AB}" type="slidenum">
              <a:rPr lang="en-GB" smtClean="0"/>
              <a:t>‹#›</a:t>
            </a:fld>
            <a:endParaRPr lang="en-GB"/>
          </a:p>
        </p:txBody>
      </p:sp>
      <p:sp>
        <p:nvSpPr>
          <p:cNvPr id="5" name="Text Placeholder 4"/>
          <p:cNvSpPr>
            <a:spLocks noGrp="1"/>
          </p:cNvSpPr>
          <p:nvPr>
            <p:ph type="body" sz="quarter" idx="13"/>
          </p:nvPr>
        </p:nvSpPr>
        <p:spPr>
          <a:xfrm>
            <a:off x="817034" y="874643"/>
            <a:ext cx="8412691" cy="420826"/>
          </a:xfrm>
        </p:spPr>
        <p:txBody>
          <a:bodyPr anchor="b" anchorCtr="0">
            <a:noAutofit/>
          </a:bodyPr>
          <a:lstStyle>
            <a:lvl1pPr marL="0" indent="0">
              <a:buFontTx/>
              <a:buNone/>
              <a:defRPr sz="2400" b="1">
                <a:solidFill>
                  <a:schemeClr val="tx1"/>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p:txBody>
      </p:sp>
      <p:sp>
        <p:nvSpPr>
          <p:cNvPr id="7" name="Text Placeholder 6"/>
          <p:cNvSpPr>
            <a:spLocks noGrp="1"/>
          </p:cNvSpPr>
          <p:nvPr>
            <p:ph type="body" sz="quarter" idx="14"/>
          </p:nvPr>
        </p:nvSpPr>
        <p:spPr>
          <a:xfrm>
            <a:off x="817033" y="1620000"/>
            <a:ext cx="5184000" cy="4352400"/>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6"/>
          <p:cNvSpPr>
            <a:spLocks noGrp="1"/>
          </p:cNvSpPr>
          <p:nvPr>
            <p:ph type="body" sz="quarter" idx="15"/>
          </p:nvPr>
        </p:nvSpPr>
        <p:spPr>
          <a:xfrm>
            <a:off x="6190967" y="1620000"/>
            <a:ext cx="5184000" cy="4352400"/>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1404662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le + Subtitle + Text + Object 1">
    <p:spTree>
      <p:nvGrpSpPr>
        <p:cNvPr id="1" name=""/>
        <p:cNvGrpSpPr/>
        <p:nvPr/>
      </p:nvGrpSpPr>
      <p:grpSpPr>
        <a:xfrm>
          <a:off x="0" y="0"/>
          <a:ext cx="0" cy="0"/>
          <a:chOff x="0" y="0"/>
          <a:chExt cx="0" cy="0"/>
        </a:xfrm>
      </p:grpSpPr>
      <p:sp>
        <p:nvSpPr>
          <p:cNvPr id="2" name="Title 1"/>
          <p:cNvSpPr>
            <a:spLocks noGrp="1"/>
          </p:cNvSpPr>
          <p:nvPr>
            <p:ph type="title"/>
          </p:nvPr>
        </p:nvSpPr>
        <p:spPr>
          <a:xfrm>
            <a:off x="816000" y="460801"/>
            <a:ext cx="8431741" cy="413843"/>
          </a:xfrm>
        </p:spPr>
        <p:txBody>
          <a:bodyPr>
            <a:noAutofit/>
          </a:bodyPr>
          <a:lstStyle>
            <a:lvl1pPr>
              <a:defRPr>
                <a:solidFill>
                  <a:srgbClr val="141B4D"/>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C1B3EF10-4E29-4F0C-9AB6-355B3A7B01AB}" type="slidenum">
              <a:rPr lang="en-GB" smtClean="0"/>
              <a:t>‹#›</a:t>
            </a:fld>
            <a:endParaRPr lang="en-GB"/>
          </a:p>
        </p:txBody>
      </p:sp>
      <p:sp>
        <p:nvSpPr>
          <p:cNvPr id="5" name="Text Placeholder 4"/>
          <p:cNvSpPr>
            <a:spLocks noGrp="1"/>
          </p:cNvSpPr>
          <p:nvPr>
            <p:ph type="body" sz="quarter" idx="13"/>
          </p:nvPr>
        </p:nvSpPr>
        <p:spPr>
          <a:xfrm>
            <a:off x="817034" y="874643"/>
            <a:ext cx="8431741" cy="420826"/>
          </a:xfrm>
        </p:spPr>
        <p:txBody>
          <a:bodyPr anchor="b" anchorCtr="0">
            <a:noAutofit/>
          </a:bodyPr>
          <a:lstStyle>
            <a:lvl1pPr marL="0" indent="0">
              <a:buFontTx/>
              <a:buNone/>
              <a:defRPr sz="2400" b="1">
                <a:solidFill>
                  <a:schemeClr val="tx1"/>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p:txBody>
      </p:sp>
      <p:sp>
        <p:nvSpPr>
          <p:cNvPr id="7" name="Text Placeholder 6"/>
          <p:cNvSpPr>
            <a:spLocks noGrp="1"/>
          </p:cNvSpPr>
          <p:nvPr>
            <p:ph type="body" sz="quarter" idx="14"/>
          </p:nvPr>
        </p:nvSpPr>
        <p:spPr>
          <a:xfrm>
            <a:off x="817033" y="1620000"/>
            <a:ext cx="5184000" cy="4352400"/>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3"/>
          <p:cNvSpPr>
            <a:spLocks noGrp="1"/>
          </p:cNvSpPr>
          <p:nvPr>
            <p:ph sz="half" idx="2"/>
          </p:nvPr>
        </p:nvSpPr>
        <p:spPr>
          <a:xfrm>
            <a:off x="6190967" y="1620000"/>
            <a:ext cx="5184000" cy="4351338"/>
          </a:xfrm>
        </p:spPr>
        <p:txBody>
          <a:bodyPr>
            <a:noAutofit/>
          </a:bodyPr>
          <a:lstStyle>
            <a:lvl1pPr marL="0" indent="0">
              <a:spcAft>
                <a:spcPts val="1200"/>
              </a:spcAft>
              <a:buFontTx/>
              <a:buNone/>
              <a:defRPr/>
            </a:lvl1pPr>
          </a:lstStyle>
          <a:p>
            <a:pPr lvl="0"/>
            <a:r>
              <a:rPr lang="en-US"/>
              <a:t>Click to edit Master text styles</a:t>
            </a:r>
          </a:p>
        </p:txBody>
      </p:sp>
    </p:spTree>
    <p:extLst>
      <p:ext uri="{BB962C8B-B14F-4D97-AF65-F5344CB8AC3E}">
        <p14:creationId xmlns:p14="http://schemas.microsoft.com/office/powerpoint/2010/main" val="3090971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0" indent="0">
              <a:spcAft>
                <a:spcPts val="1200"/>
              </a:spcAft>
              <a:buFontTx/>
              <a:buNone/>
              <a:defRPr/>
            </a:lvl1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C1B3EF10-4E29-4F0C-9AB6-355B3A7B01A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299288898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le + Subtitle + Text + Object 2">
    <p:spTree>
      <p:nvGrpSpPr>
        <p:cNvPr id="1" name=""/>
        <p:cNvGrpSpPr/>
        <p:nvPr/>
      </p:nvGrpSpPr>
      <p:grpSpPr>
        <a:xfrm>
          <a:off x="0" y="0"/>
          <a:ext cx="0" cy="0"/>
          <a:chOff x="0" y="0"/>
          <a:chExt cx="0" cy="0"/>
        </a:xfrm>
      </p:grpSpPr>
      <p:sp>
        <p:nvSpPr>
          <p:cNvPr id="2" name="Title 1"/>
          <p:cNvSpPr>
            <a:spLocks noGrp="1"/>
          </p:cNvSpPr>
          <p:nvPr>
            <p:ph type="title"/>
          </p:nvPr>
        </p:nvSpPr>
        <p:spPr>
          <a:xfrm>
            <a:off x="816000" y="460801"/>
            <a:ext cx="8412691" cy="413843"/>
          </a:xfrm>
        </p:spPr>
        <p:txBody>
          <a:bodyPr>
            <a:noAutofit/>
          </a:bodyPr>
          <a:lstStyle>
            <a:lvl1pPr>
              <a:defRPr>
                <a:solidFill>
                  <a:srgbClr val="141B4D"/>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C1B3EF10-4E29-4F0C-9AB6-355B3A7B01AB}" type="slidenum">
              <a:rPr lang="en-GB" smtClean="0"/>
              <a:t>‹#›</a:t>
            </a:fld>
            <a:endParaRPr lang="en-GB"/>
          </a:p>
        </p:txBody>
      </p:sp>
      <p:sp>
        <p:nvSpPr>
          <p:cNvPr id="5" name="Text Placeholder 4"/>
          <p:cNvSpPr>
            <a:spLocks noGrp="1"/>
          </p:cNvSpPr>
          <p:nvPr>
            <p:ph type="body" sz="quarter" idx="13"/>
          </p:nvPr>
        </p:nvSpPr>
        <p:spPr>
          <a:xfrm>
            <a:off x="817034" y="874643"/>
            <a:ext cx="8412691" cy="420826"/>
          </a:xfrm>
        </p:spPr>
        <p:txBody>
          <a:bodyPr anchor="b" anchorCtr="0">
            <a:noAutofit/>
          </a:bodyPr>
          <a:lstStyle>
            <a:lvl1pPr marL="0" indent="0">
              <a:buFontTx/>
              <a:buNone/>
              <a:defRPr sz="2400" b="1">
                <a:solidFill>
                  <a:schemeClr val="tx1"/>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p:txBody>
      </p:sp>
      <p:sp>
        <p:nvSpPr>
          <p:cNvPr id="7" name="Text Placeholder 6"/>
          <p:cNvSpPr>
            <a:spLocks noGrp="1"/>
          </p:cNvSpPr>
          <p:nvPr>
            <p:ph type="body" sz="quarter" idx="14"/>
          </p:nvPr>
        </p:nvSpPr>
        <p:spPr>
          <a:xfrm>
            <a:off x="817034" y="1620000"/>
            <a:ext cx="10557933" cy="2124000"/>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3"/>
          <p:cNvSpPr>
            <a:spLocks noGrp="1"/>
          </p:cNvSpPr>
          <p:nvPr>
            <p:ph sz="half" idx="2"/>
          </p:nvPr>
        </p:nvSpPr>
        <p:spPr>
          <a:xfrm>
            <a:off x="816001" y="3855600"/>
            <a:ext cx="10558967" cy="2124000"/>
          </a:xfrm>
        </p:spPr>
        <p:txBody>
          <a:bodyPr>
            <a:noAutofit/>
          </a:bodyPr>
          <a:lstStyle>
            <a:lvl1pPr marL="0" indent="0">
              <a:spcAft>
                <a:spcPts val="1200"/>
              </a:spcAft>
              <a:buFontTx/>
              <a:buNone/>
              <a:defRPr/>
            </a:lvl1pPr>
          </a:lstStyle>
          <a:p>
            <a:pPr lvl="0"/>
            <a:r>
              <a:rPr lang="en-US"/>
              <a:t>Click to edit Master text styles</a:t>
            </a:r>
          </a:p>
        </p:txBody>
      </p:sp>
    </p:spTree>
    <p:extLst>
      <p:ext uri="{BB962C8B-B14F-4D97-AF65-F5344CB8AC3E}">
        <p14:creationId xmlns:p14="http://schemas.microsoft.com/office/powerpoint/2010/main" val="47330567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le + Subtitle + Text + Object 3">
    <p:spTree>
      <p:nvGrpSpPr>
        <p:cNvPr id="1" name=""/>
        <p:cNvGrpSpPr/>
        <p:nvPr/>
      </p:nvGrpSpPr>
      <p:grpSpPr>
        <a:xfrm>
          <a:off x="0" y="0"/>
          <a:ext cx="0" cy="0"/>
          <a:chOff x="0" y="0"/>
          <a:chExt cx="0" cy="0"/>
        </a:xfrm>
      </p:grpSpPr>
      <p:sp>
        <p:nvSpPr>
          <p:cNvPr id="2" name="Title 1"/>
          <p:cNvSpPr>
            <a:spLocks noGrp="1"/>
          </p:cNvSpPr>
          <p:nvPr>
            <p:ph type="title"/>
          </p:nvPr>
        </p:nvSpPr>
        <p:spPr>
          <a:xfrm>
            <a:off x="816000" y="460801"/>
            <a:ext cx="8393641" cy="413843"/>
          </a:xfrm>
        </p:spPr>
        <p:txBody>
          <a:bodyPr>
            <a:noAutofit/>
          </a:bodyPr>
          <a:lstStyle>
            <a:lvl1pPr>
              <a:defRPr>
                <a:solidFill>
                  <a:srgbClr val="141B4D"/>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C1B3EF10-4E29-4F0C-9AB6-355B3A7B01AB}" type="slidenum">
              <a:rPr lang="en-GB" smtClean="0"/>
              <a:t>‹#›</a:t>
            </a:fld>
            <a:endParaRPr lang="en-GB"/>
          </a:p>
        </p:txBody>
      </p:sp>
      <p:sp>
        <p:nvSpPr>
          <p:cNvPr id="5" name="Text Placeholder 4"/>
          <p:cNvSpPr>
            <a:spLocks noGrp="1"/>
          </p:cNvSpPr>
          <p:nvPr>
            <p:ph type="body" sz="quarter" idx="13"/>
          </p:nvPr>
        </p:nvSpPr>
        <p:spPr>
          <a:xfrm>
            <a:off x="817034" y="874643"/>
            <a:ext cx="8393641" cy="420826"/>
          </a:xfrm>
        </p:spPr>
        <p:txBody>
          <a:bodyPr anchor="b" anchorCtr="0">
            <a:noAutofit/>
          </a:bodyPr>
          <a:lstStyle>
            <a:lvl1pPr marL="0" indent="0">
              <a:buFontTx/>
              <a:buNone/>
              <a:defRPr sz="2400" b="1">
                <a:solidFill>
                  <a:srgbClr val="141B4D"/>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p:txBody>
      </p:sp>
      <p:sp>
        <p:nvSpPr>
          <p:cNvPr id="8" name="Content Placeholder 2"/>
          <p:cNvSpPr>
            <a:spLocks noGrp="1"/>
          </p:cNvSpPr>
          <p:nvPr>
            <p:ph sz="half" idx="1"/>
          </p:nvPr>
        </p:nvSpPr>
        <p:spPr>
          <a:xfrm>
            <a:off x="816000" y="1620000"/>
            <a:ext cx="10560000" cy="1080000"/>
          </a:xfrm>
        </p:spPr>
        <p:txBody>
          <a:bodyPr>
            <a:noAutofit/>
          </a:bodyPr>
          <a:lstStyle>
            <a:lvl1pPr>
              <a:defRPr sz="1600"/>
            </a:lvl1pPr>
            <a:lvl2pPr>
              <a:defRPr sz="1600"/>
            </a:lvl2pPr>
          </a:lstStyle>
          <a:p>
            <a:pPr lvl="0"/>
            <a:r>
              <a:rPr lang="en-US"/>
              <a:t>Click to edit Master text styles</a:t>
            </a:r>
          </a:p>
          <a:p>
            <a:pPr lvl="1"/>
            <a:r>
              <a:rPr lang="en-US"/>
              <a:t>Second level</a:t>
            </a:r>
          </a:p>
        </p:txBody>
      </p:sp>
      <p:sp>
        <p:nvSpPr>
          <p:cNvPr id="10" name="Content Placeholder 3"/>
          <p:cNvSpPr>
            <a:spLocks noGrp="1"/>
          </p:cNvSpPr>
          <p:nvPr>
            <p:ph sz="half" idx="2"/>
          </p:nvPr>
        </p:nvSpPr>
        <p:spPr>
          <a:xfrm>
            <a:off x="816000" y="2835961"/>
            <a:ext cx="10560000" cy="3168000"/>
          </a:xfrm>
        </p:spPr>
        <p:txBody>
          <a:bodyPr>
            <a:noAutofit/>
          </a:bodyPr>
          <a:lstStyle>
            <a:lvl1pPr marL="0" indent="0">
              <a:buFontTx/>
              <a:buNone/>
              <a:defRPr/>
            </a:lvl1pPr>
          </a:lstStyle>
          <a:p>
            <a:pPr lvl="0"/>
            <a:r>
              <a:rPr lang="en-US"/>
              <a:t>Click to edit Master text styles</a:t>
            </a:r>
          </a:p>
        </p:txBody>
      </p:sp>
    </p:spTree>
    <p:extLst>
      <p:ext uri="{BB962C8B-B14F-4D97-AF65-F5344CB8AC3E}">
        <p14:creationId xmlns:p14="http://schemas.microsoft.com/office/powerpoint/2010/main" val="341959780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le + Subtitle + Text + Object 4">
    <p:spTree>
      <p:nvGrpSpPr>
        <p:cNvPr id="1" name=""/>
        <p:cNvGrpSpPr/>
        <p:nvPr/>
      </p:nvGrpSpPr>
      <p:grpSpPr>
        <a:xfrm>
          <a:off x="0" y="0"/>
          <a:ext cx="0" cy="0"/>
          <a:chOff x="0" y="0"/>
          <a:chExt cx="0" cy="0"/>
        </a:xfrm>
      </p:grpSpPr>
      <p:sp>
        <p:nvSpPr>
          <p:cNvPr id="2" name="Title 1"/>
          <p:cNvSpPr>
            <a:spLocks noGrp="1"/>
          </p:cNvSpPr>
          <p:nvPr>
            <p:ph type="title"/>
          </p:nvPr>
        </p:nvSpPr>
        <p:spPr>
          <a:xfrm>
            <a:off x="816000" y="460801"/>
            <a:ext cx="8431741" cy="413843"/>
          </a:xfrm>
        </p:spPr>
        <p:txBody>
          <a:bodyPr>
            <a:noAutofit/>
          </a:bodyPr>
          <a:lstStyle>
            <a:lvl1pPr>
              <a:defRPr>
                <a:solidFill>
                  <a:srgbClr val="141B4D"/>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C1B3EF10-4E29-4F0C-9AB6-355B3A7B01AB}" type="slidenum">
              <a:rPr lang="en-GB" smtClean="0"/>
              <a:t>‹#›</a:t>
            </a:fld>
            <a:endParaRPr lang="en-GB"/>
          </a:p>
        </p:txBody>
      </p:sp>
      <p:sp>
        <p:nvSpPr>
          <p:cNvPr id="5" name="Text Placeholder 4"/>
          <p:cNvSpPr>
            <a:spLocks noGrp="1"/>
          </p:cNvSpPr>
          <p:nvPr>
            <p:ph type="body" sz="quarter" idx="13"/>
          </p:nvPr>
        </p:nvSpPr>
        <p:spPr>
          <a:xfrm>
            <a:off x="817034" y="874643"/>
            <a:ext cx="8431741" cy="420826"/>
          </a:xfrm>
        </p:spPr>
        <p:txBody>
          <a:bodyPr anchor="b" anchorCtr="0">
            <a:noAutofit/>
          </a:bodyPr>
          <a:lstStyle>
            <a:lvl1pPr marL="0" indent="0">
              <a:buFontTx/>
              <a:buNone/>
              <a:defRPr sz="2400" b="1">
                <a:solidFill>
                  <a:srgbClr val="141B4D"/>
                </a:solidFill>
              </a:defRPr>
            </a:lvl1pPr>
            <a:lvl2pPr marL="288000" indent="0">
              <a:buFontTx/>
              <a:buNone/>
              <a:defRPr/>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p:txBody>
      </p:sp>
      <p:sp>
        <p:nvSpPr>
          <p:cNvPr id="8" name="Content Placeholder 2"/>
          <p:cNvSpPr>
            <a:spLocks noGrp="1"/>
          </p:cNvSpPr>
          <p:nvPr>
            <p:ph sz="half" idx="1"/>
          </p:nvPr>
        </p:nvSpPr>
        <p:spPr>
          <a:xfrm>
            <a:off x="816000" y="1620000"/>
            <a:ext cx="2784000" cy="4351338"/>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2"/>
          </p:nvPr>
        </p:nvSpPr>
        <p:spPr>
          <a:xfrm>
            <a:off x="3792000" y="1620000"/>
            <a:ext cx="7584000" cy="4351338"/>
          </a:xfrm>
        </p:spPr>
        <p:txBody>
          <a:bodyPr>
            <a:noAutofit/>
          </a:bodyPr>
          <a:lstStyle>
            <a:lvl1pPr marL="0" indent="0">
              <a:buFontTx/>
              <a:buNone/>
              <a:defRPr/>
            </a:lvl1pPr>
          </a:lstStyle>
          <a:p>
            <a:pPr lvl="0"/>
            <a:r>
              <a:rPr lang="en-US"/>
              <a:t>Click to edit Master text styles</a:t>
            </a:r>
          </a:p>
        </p:txBody>
      </p:sp>
    </p:spTree>
    <p:extLst>
      <p:ext uri="{BB962C8B-B14F-4D97-AF65-F5344CB8AC3E}">
        <p14:creationId xmlns:p14="http://schemas.microsoft.com/office/powerpoint/2010/main" val="294553078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817033" y="450850"/>
            <a:ext cx="10560000" cy="5519738"/>
          </a:xfrm>
          <a:solidFill>
            <a:schemeClr val="bg1"/>
          </a:solidFill>
        </p:spPr>
        <p:txBody>
          <a:bodyPr anchor="ctr" anchorCtr="0">
            <a:noAutofit/>
          </a:bodyPr>
          <a:lstStyle>
            <a:lvl1pPr marL="0" indent="0">
              <a:buFontTx/>
              <a:buNone/>
              <a:defRPr sz="4000">
                <a:solidFill>
                  <a:schemeClr val="tx2"/>
                </a:solidFill>
                <a:latin typeface="Calibri Light" panose="020F0302020204030204" pitchFamily="34" charset="0"/>
              </a:defRPr>
            </a:lvl1pPr>
            <a:lvl2pPr marL="0" indent="0">
              <a:buFontTx/>
              <a:buNone/>
              <a:defRPr sz="2400"/>
            </a:lvl2pPr>
            <a:lvl3pPr marL="576000" indent="0">
              <a:buFontTx/>
              <a:buNone/>
              <a:defRPr/>
            </a:lvl3pPr>
            <a:lvl4pPr marL="864000" indent="0">
              <a:buFontTx/>
              <a:buNone/>
              <a:defRPr/>
            </a:lvl4pPr>
            <a:lvl5pPr marL="1152000" indent="0">
              <a:buFontTx/>
              <a:buNone/>
              <a:defRPr/>
            </a:lvl5pPr>
          </a:lstStyle>
          <a:p>
            <a:pPr lvl="0"/>
            <a:r>
              <a:rPr lang="en-US"/>
              <a:t>Click to edit Master text styles</a:t>
            </a:r>
          </a:p>
          <a:p>
            <a:pPr lvl="1"/>
            <a:r>
              <a:rPr lang="en-US"/>
              <a:t>Second level</a:t>
            </a:r>
          </a:p>
        </p:txBody>
      </p:sp>
      <p:sp>
        <p:nvSpPr>
          <p:cNvPr id="3" name="Slide Number Placeholder 2"/>
          <p:cNvSpPr>
            <a:spLocks noGrp="1"/>
          </p:cNvSpPr>
          <p:nvPr>
            <p:ph type="sldNum" sz="quarter" idx="10"/>
          </p:nvPr>
        </p:nvSpPr>
        <p:spPr/>
        <p:txBody>
          <a:bodyPr/>
          <a:lstStyle/>
          <a:p>
            <a:fld id="{C1B3EF10-4E29-4F0C-9AB6-355B3A7B01AB}" type="slidenum">
              <a:rPr lang="en-GB" smtClean="0"/>
              <a:pPr/>
              <a:t>‹#›</a:t>
            </a:fld>
            <a:endParaRPr lang="en-GB"/>
          </a:p>
        </p:txBody>
      </p:sp>
    </p:spTree>
    <p:extLst>
      <p:ext uri="{BB962C8B-B14F-4D97-AF65-F5344CB8AC3E}">
        <p14:creationId xmlns:p14="http://schemas.microsoft.com/office/powerpoint/2010/main" val="130853153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9" name="Rectangle 8"/>
          <p:cNvSpPr/>
          <p:nvPr userDrawn="1"/>
        </p:nvSpPr>
        <p:spPr>
          <a:xfrm>
            <a:off x="6120000" y="4610452"/>
            <a:ext cx="3000000" cy="2250000"/>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0" name="Rectangle 9"/>
          <p:cNvSpPr/>
          <p:nvPr userDrawn="1"/>
        </p:nvSpPr>
        <p:spPr>
          <a:xfrm>
            <a:off x="9212173" y="4610452"/>
            <a:ext cx="3000000" cy="2250000"/>
          </a:xfrm>
          <a:prstGeom prst="rect">
            <a:avLst/>
          </a:prstGeom>
          <a:solidFill>
            <a:srgbClr val="005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Rectangle 10"/>
          <p:cNvSpPr/>
          <p:nvPr userDrawn="1"/>
        </p:nvSpPr>
        <p:spPr>
          <a:xfrm>
            <a:off x="9212173" y="2305226"/>
            <a:ext cx="3000000" cy="2250000"/>
          </a:xfrm>
          <a:prstGeom prst="rect">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Rectangle 7"/>
          <p:cNvSpPr/>
          <p:nvPr userDrawn="1"/>
        </p:nvSpPr>
        <p:spPr>
          <a:xfrm>
            <a:off x="0" y="2305226"/>
            <a:ext cx="9120000" cy="2250000"/>
          </a:xfrm>
          <a:prstGeom prst="rect">
            <a:avLst/>
          </a:prstGeom>
          <a:solidFill>
            <a:srgbClr val="00A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7" name="Rectangle 6"/>
          <p:cNvSpPr/>
          <p:nvPr userDrawn="1"/>
        </p:nvSpPr>
        <p:spPr>
          <a:xfrm>
            <a:off x="0" y="0"/>
            <a:ext cx="3000000" cy="225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1"/>
          <p:cNvSpPr>
            <a:spLocks noGrp="1"/>
          </p:cNvSpPr>
          <p:nvPr>
            <p:ph type="ctrTitle"/>
          </p:nvPr>
        </p:nvSpPr>
        <p:spPr>
          <a:xfrm>
            <a:off x="840000" y="2700001"/>
            <a:ext cx="8083131" cy="1384995"/>
          </a:xfrm>
        </p:spPr>
        <p:txBody>
          <a:bodyPr anchor="ctr" anchorCtr="0">
            <a:noAutofit/>
          </a:bodyPr>
          <a:lstStyle>
            <a:lvl1pPr algn="l">
              <a:defRPr sz="4500">
                <a:solidFill>
                  <a:schemeClr val="bg1"/>
                </a:solidFill>
              </a:defRPr>
            </a:lvl1pPr>
          </a:lstStyle>
          <a:p>
            <a:r>
              <a:rPr lang="en-US"/>
              <a:t>Click to edit Master title style</a:t>
            </a:r>
            <a:endParaRPr lang="en-US" dirty="0"/>
          </a:p>
        </p:txBody>
      </p:sp>
      <p:sp>
        <p:nvSpPr>
          <p:cNvPr id="15" name="Rectangle 14"/>
          <p:cNvSpPr/>
          <p:nvPr userDrawn="1"/>
        </p:nvSpPr>
        <p:spPr>
          <a:xfrm>
            <a:off x="3106087" y="0"/>
            <a:ext cx="3000000" cy="2250000"/>
          </a:xfrm>
          <a:prstGeom prst="rect">
            <a:avLst/>
          </a:prstGeom>
          <a:solidFill>
            <a:srgbClr val="0062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7" name="Slide Number Placeholder 5"/>
          <p:cNvSpPr>
            <a:spLocks noGrp="1"/>
          </p:cNvSpPr>
          <p:nvPr>
            <p:ph type="sldNum" sz="quarter" idx="12"/>
          </p:nvPr>
        </p:nvSpPr>
        <p:spPr>
          <a:xfrm>
            <a:off x="816000" y="6336000"/>
            <a:ext cx="336000" cy="252000"/>
          </a:xfrm>
        </p:spPr>
        <p:txBody>
          <a:bodyPr/>
          <a:lstStyle/>
          <a:p>
            <a:fld id="{C1B3EF10-4E29-4F0C-9AB6-355B3A7B01AB}" type="slidenum">
              <a:rPr lang="en-GB" smtClean="0"/>
              <a:t>‹#›</a:t>
            </a:fld>
            <a:endParaRPr lang="en-GB"/>
          </a:p>
        </p:txBody>
      </p:sp>
    </p:spTree>
    <p:extLst>
      <p:ext uri="{BB962C8B-B14F-4D97-AF65-F5344CB8AC3E}">
        <p14:creationId xmlns:p14="http://schemas.microsoft.com/office/powerpoint/2010/main" val="20940226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Thank you/end slide">
    <p:spTree>
      <p:nvGrpSpPr>
        <p:cNvPr id="1" name=""/>
        <p:cNvGrpSpPr/>
        <p:nvPr/>
      </p:nvGrpSpPr>
      <p:grpSpPr>
        <a:xfrm>
          <a:off x="0" y="0"/>
          <a:ext cx="0" cy="0"/>
          <a:chOff x="0" y="0"/>
          <a:chExt cx="0" cy="0"/>
        </a:xfrm>
      </p:grpSpPr>
      <p:sp>
        <p:nvSpPr>
          <p:cNvPr id="9" name="Rectangle 8"/>
          <p:cNvSpPr/>
          <p:nvPr userDrawn="1"/>
        </p:nvSpPr>
        <p:spPr>
          <a:xfrm>
            <a:off x="6120000" y="4610452"/>
            <a:ext cx="3000000" cy="2250000"/>
          </a:xfrm>
          <a:prstGeom prst="rect">
            <a:avLst/>
          </a:prstGeom>
          <a:solidFill>
            <a:srgbClr val="141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0" name="Rectangle 9"/>
          <p:cNvSpPr/>
          <p:nvPr userDrawn="1"/>
        </p:nvSpPr>
        <p:spPr>
          <a:xfrm>
            <a:off x="9212173" y="4610452"/>
            <a:ext cx="3000000" cy="2250000"/>
          </a:xfrm>
          <a:prstGeom prst="rect">
            <a:avLst/>
          </a:prstGeom>
          <a:solidFill>
            <a:srgbClr val="0058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Rectangle 7"/>
          <p:cNvSpPr/>
          <p:nvPr userDrawn="1"/>
        </p:nvSpPr>
        <p:spPr>
          <a:xfrm>
            <a:off x="0" y="2305226"/>
            <a:ext cx="12192000" cy="2250000"/>
          </a:xfrm>
          <a:prstGeom prst="rect">
            <a:avLst/>
          </a:prstGeom>
          <a:solidFill>
            <a:srgbClr val="00A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7" name="Rectangle 6"/>
          <p:cNvSpPr/>
          <p:nvPr userDrawn="1"/>
        </p:nvSpPr>
        <p:spPr>
          <a:xfrm>
            <a:off x="0" y="0"/>
            <a:ext cx="3000000" cy="225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1"/>
          <p:cNvSpPr>
            <a:spLocks noGrp="1"/>
          </p:cNvSpPr>
          <p:nvPr>
            <p:ph type="ctrTitle"/>
          </p:nvPr>
        </p:nvSpPr>
        <p:spPr>
          <a:xfrm>
            <a:off x="816000" y="2890226"/>
            <a:ext cx="10560000" cy="1080000"/>
          </a:xfrm>
        </p:spPr>
        <p:txBody>
          <a:bodyPr anchor="ctr" anchorCtr="1">
            <a:noAutofit/>
          </a:bodyPr>
          <a:lstStyle>
            <a:lvl1pPr algn="ctr">
              <a:defRPr sz="4500">
                <a:solidFill>
                  <a:schemeClr val="bg1"/>
                </a:solidFill>
              </a:defRPr>
            </a:lvl1pPr>
          </a:lstStyle>
          <a:p>
            <a:r>
              <a:rPr lang="en-US"/>
              <a:t>Click to edit Master title style</a:t>
            </a:r>
            <a:endParaRPr lang="en-US" dirty="0"/>
          </a:p>
        </p:txBody>
      </p:sp>
      <p:sp>
        <p:nvSpPr>
          <p:cNvPr id="15" name="Rectangle 14"/>
          <p:cNvSpPr/>
          <p:nvPr userDrawn="1"/>
        </p:nvSpPr>
        <p:spPr>
          <a:xfrm>
            <a:off x="3106087" y="0"/>
            <a:ext cx="3000000" cy="2250000"/>
          </a:xfrm>
          <a:prstGeom prst="rect">
            <a:avLst/>
          </a:prstGeom>
          <a:solidFill>
            <a:srgbClr val="0062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Rectangle 11"/>
          <p:cNvSpPr/>
          <p:nvPr userDrawn="1"/>
        </p:nvSpPr>
        <p:spPr>
          <a:xfrm>
            <a:off x="0" y="4611757"/>
            <a:ext cx="6027827" cy="225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3" name="Rectangle 12"/>
          <p:cNvSpPr/>
          <p:nvPr userDrawn="1"/>
        </p:nvSpPr>
        <p:spPr>
          <a:xfrm>
            <a:off x="6212173" y="0"/>
            <a:ext cx="6000000" cy="2250000"/>
          </a:xfrm>
          <a:prstGeom prst="rect">
            <a:avLst/>
          </a:prstGeom>
          <a:solidFill>
            <a:srgbClr val="00B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4273994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le and 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C1B3EF10-4E29-4F0C-9AB6-355B3A7B01A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325792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itle and 2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sz="half" idx="1"/>
          </p:nvPr>
        </p:nvSpPr>
        <p:spPr>
          <a:xfrm>
            <a:off x="816000" y="1620000"/>
            <a:ext cx="5181600" cy="4351338"/>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620000"/>
            <a:ext cx="5181600" cy="4351338"/>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C1B3EF10-4E29-4F0C-9AB6-355B3A7B01A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431987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1_Title and image/chart/object 2">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sz="half" idx="1"/>
          </p:nvPr>
        </p:nvSpPr>
        <p:spPr>
          <a:xfrm>
            <a:off x="816000" y="1620000"/>
            <a:ext cx="10560000" cy="2124000"/>
          </a:xfrm>
        </p:spPr>
        <p:txBody>
          <a:bodyPr>
            <a:no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816000" y="3856380"/>
            <a:ext cx="10560000" cy="2124000"/>
          </a:xfrm>
        </p:spPr>
        <p:txBody>
          <a:bodyPr>
            <a:noAutofit/>
          </a:bodyPr>
          <a:lstStyle>
            <a:lvl1pPr marL="0" indent="0">
              <a:buFontTx/>
              <a:buNone/>
              <a:defRPr/>
            </a:lvl1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C1B3EF10-4E29-4F0C-9AB6-355B3A7B01A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275296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ext and Table 1">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US" dirty="0"/>
          </a:p>
        </p:txBody>
      </p:sp>
      <p:sp>
        <p:nvSpPr>
          <p:cNvPr id="3" name="Content Placeholder 2"/>
          <p:cNvSpPr>
            <a:spLocks noGrp="1"/>
          </p:cNvSpPr>
          <p:nvPr>
            <p:ph sz="half" idx="1"/>
          </p:nvPr>
        </p:nvSpPr>
        <p:spPr>
          <a:xfrm>
            <a:off x="816000" y="1620000"/>
            <a:ext cx="10560000" cy="1080000"/>
          </a:xfrm>
        </p:spPr>
        <p:txBody>
          <a:bodyPr>
            <a:noAutofit/>
          </a:bodyPr>
          <a:lstStyle>
            <a:lvl1pPr>
              <a:defRPr sz="1600"/>
            </a:lvl1pPr>
            <a:lvl2pPr>
              <a:defRPr sz="1600"/>
            </a:lvl2pPr>
          </a:lstStyle>
          <a:p>
            <a:pPr lvl="0"/>
            <a:r>
              <a:rPr lang="en-US"/>
              <a:t>Click to edit Master text styles</a:t>
            </a:r>
          </a:p>
          <a:p>
            <a:pPr lvl="1"/>
            <a:r>
              <a:rPr lang="en-US"/>
              <a:t>Second level</a:t>
            </a:r>
          </a:p>
        </p:txBody>
      </p:sp>
      <p:sp>
        <p:nvSpPr>
          <p:cNvPr id="4" name="Content Placeholder 3"/>
          <p:cNvSpPr>
            <a:spLocks noGrp="1"/>
          </p:cNvSpPr>
          <p:nvPr>
            <p:ph sz="half" idx="2"/>
          </p:nvPr>
        </p:nvSpPr>
        <p:spPr>
          <a:xfrm>
            <a:off x="816000" y="2835961"/>
            <a:ext cx="10560000" cy="3168000"/>
          </a:xfrm>
        </p:spPr>
        <p:txBody>
          <a:bodyPr>
            <a:noAutofit/>
          </a:bodyPr>
          <a:lstStyle>
            <a:lvl1pPr marL="0" indent="0">
              <a:buFontTx/>
              <a:buNone/>
              <a:defRPr/>
            </a:lvl1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C1B3EF10-4E29-4F0C-9AB6-355B3A7B01AB}"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3244544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2.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slideLayout" Target="../slideLayouts/slideLayout51.xml"/><Relationship Id="rId3" Type="http://schemas.openxmlformats.org/officeDocument/2006/relationships/slideLayout" Target="../slideLayouts/slideLayout36.xml"/><Relationship Id="rId21" Type="http://schemas.openxmlformats.org/officeDocument/2006/relationships/slideLayout" Target="../slideLayouts/slideLayout54.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slideLayout" Target="../slideLayouts/slideLayout50.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20" Type="http://schemas.openxmlformats.org/officeDocument/2006/relationships/slideLayout" Target="../slideLayouts/slideLayout53.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24" Type="http://schemas.openxmlformats.org/officeDocument/2006/relationships/image" Target="../media/image5.jpeg"/><Relationship Id="rId5" Type="http://schemas.openxmlformats.org/officeDocument/2006/relationships/slideLayout" Target="../slideLayouts/slideLayout38.xml"/><Relationship Id="rId15" Type="http://schemas.openxmlformats.org/officeDocument/2006/relationships/slideLayout" Target="../slideLayouts/slideLayout48.xml"/><Relationship Id="rId23" Type="http://schemas.openxmlformats.org/officeDocument/2006/relationships/theme" Target="../theme/theme3.xml"/><Relationship Id="rId10" Type="http://schemas.openxmlformats.org/officeDocument/2006/relationships/slideLayout" Target="../slideLayouts/slideLayout43.xml"/><Relationship Id="rId19" Type="http://schemas.openxmlformats.org/officeDocument/2006/relationships/slideLayout" Target="../slideLayouts/slideLayout52.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 Id="rId22"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6000" y="460800"/>
            <a:ext cx="10560000" cy="817200"/>
          </a:xfrm>
          <a:prstGeom prst="rect">
            <a:avLst/>
          </a:prstGeom>
        </p:spPr>
        <p:txBody>
          <a:bodyPr vert="horz" lIns="0" tIns="0" rIns="0" bIns="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816000" y="1620000"/>
            <a:ext cx="10560000" cy="4351338"/>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16000" y="6336000"/>
            <a:ext cx="336000" cy="252000"/>
          </a:xfrm>
          <a:prstGeom prst="rect">
            <a:avLst/>
          </a:prstGeom>
          <a:solidFill>
            <a:schemeClr val="tx2"/>
          </a:solidFill>
        </p:spPr>
        <p:txBody>
          <a:bodyPr vert="horz" lIns="36000" tIns="36000" rIns="36000" bIns="36000" rtlCol="0" anchor="ctr" anchorCtr="1"/>
          <a:lstStyle>
            <a:lvl1pPr algn="r">
              <a:defRPr sz="900">
                <a:solidFill>
                  <a:schemeClr val="bg1"/>
                </a:solidFill>
              </a:defRPr>
            </a:lvl1pPr>
          </a:lstStyle>
          <a:p>
            <a:fld id="{C1B3EF10-4E29-4F0C-9AB6-355B3A7B01AB}" type="slidenum">
              <a:rPr lang="en-GB" smtClean="0">
                <a:solidFill>
                  <a:prstClr val="white"/>
                </a:solidFill>
              </a:rPr>
              <a:pPr/>
              <a:t>‹#›</a:t>
            </a:fld>
            <a:endParaRPr lang="en-GB">
              <a:solidFill>
                <a:prstClr val="white"/>
              </a:solidFill>
            </a:endParaRPr>
          </a:p>
        </p:txBody>
      </p:sp>
      <p:graphicFrame>
        <p:nvGraphicFramePr>
          <p:cNvPr id="8" name="Table 7"/>
          <p:cNvGraphicFramePr>
            <a:graphicFrameLocks noGrp="1"/>
          </p:cNvGraphicFramePr>
          <p:nvPr userDrawn="1"/>
        </p:nvGraphicFramePr>
        <p:xfrm>
          <a:off x="1325215" y="6336000"/>
          <a:ext cx="5583585" cy="365760"/>
        </p:xfrm>
        <a:graphic>
          <a:graphicData uri="http://schemas.openxmlformats.org/drawingml/2006/table">
            <a:tbl>
              <a:tblPr firstRow="1" bandRow="1">
                <a:tableStyleId>{2D5ABB26-0587-4C30-8999-92F81FD0307C}</a:tableStyleId>
              </a:tblPr>
              <a:tblGrid>
                <a:gridCol w="1861195">
                  <a:extLst>
                    <a:ext uri="{9D8B030D-6E8A-4147-A177-3AD203B41FA5}">
                      <a16:colId xmlns:a16="http://schemas.microsoft.com/office/drawing/2014/main" val="20000"/>
                    </a:ext>
                  </a:extLst>
                </a:gridCol>
                <a:gridCol w="1861195">
                  <a:extLst>
                    <a:ext uri="{9D8B030D-6E8A-4147-A177-3AD203B41FA5}">
                      <a16:colId xmlns:a16="http://schemas.microsoft.com/office/drawing/2014/main" val="20001"/>
                    </a:ext>
                  </a:extLst>
                </a:gridCol>
                <a:gridCol w="1861195">
                  <a:extLst>
                    <a:ext uri="{9D8B030D-6E8A-4147-A177-3AD203B41FA5}">
                      <a16:colId xmlns:a16="http://schemas.microsoft.com/office/drawing/2014/main" val="20002"/>
                    </a:ext>
                  </a:extLst>
                </a:gridCol>
              </a:tblGrid>
              <a:tr h="0">
                <a:tc>
                  <a:txBody>
                    <a:bodyPr/>
                    <a:lstStyle/>
                    <a:p>
                      <a:r>
                        <a:rPr lang="en-GB" sz="900" b="0" dirty="0">
                          <a:solidFill>
                            <a:schemeClr val="tx1"/>
                          </a:solidFill>
                        </a:rPr>
                        <a:t>Standards</a:t>
                      </a:r>
                      <a:r>
                        <a:rPr lang="en-GB" sz="900" b="0" baseline="0" dirty="0">
                          <a:solidFill>
                            <a:schemeClr val="tx1"/>
                          </a:solidFill>
                        </a:rPr>
                        <a:t> Strategy: </a:t>
                      </a:r>
                      <a:r>
                        <a:rPr lang="en-GB" sz="900" b="0" baseline="0" dirty="0" err="1">
                          <a:solidFill>
                            <a:schemeClr val="tx1"/>
                          </a:solidFill>
                        </a:rPr>
                        <a:t>NOPs</a:t>
                      </a:r>
                      <a:r>
                        <a:rPr lang="en-GB" sz="900" b="0" baseline="0" dirty="0">
                          <a:solidFill>
                            <a:schemeClr val="tx1"/>
                          </a:solidFill>
                        </a:rPr>
                        <a:t> and </a:t>
                      </a:r>
                      <a:r>
                        <a:rPr lang="en-GB" sz="900" b="0" baseline="0" dirty="0" err="1">
                          <a:solidFill>
                            <a:schemeClr val="tx1"/>
                          </a:solidFill>
                        </a:rPr>
                        <a:t>NSRs</a:t>
                      </a:r>
                      <a:endParaRPr lang="en-GB" sz="900" b="0" dirty="0">
                        <a:solidFill>
                          <a:schemeClr val="tx1"/>
                        </a:solidFill>
                      </a:endParaRPr>
                    </a:p>
                  </a:txBody>
                  <a:tcPr marL="121920" marR="121920" anchor="ctr">
                    <a:lnR w="12700" cap="flat" cmpd="sng" algn="ctr">
                      <a:solidFill>
                        <a:schemeClr val="tx1"/>
                      </a:solidFill>
                      <a:prstDash val="solid"/>
                      <a:round/>
                      <a:headEnd type="none" w="med" len="med"/>
                      <a:tailEnd type="none" w="med" len="med"/>
                    </a:lnR>
                  </a:tcPr>
                </a:tc>
                <a:tc>
                  <a:txBody>
                    <a:bodyPr/>
                    <a:lstStyle/>
                    <a:p>
                      <a:pPr algn="ctr"/>
                      <a:fld id="{3F467EA6-A169-4466-ADAF-6BDEFED2FB9B}" type="datetime4">
                        <a:rPr lang="en-GB" sz="900" b="0" smtClean="0">
                          <a:solidFill>
                            <a:schemeClr val="tx1"/>
                          </a:solidFill>
                        </a:rPr>
                        <a:pPr algn="ctr"/>
                        <a:t>06 September 2021</a:t>
                      </a:fld>
                      <a:endParaRPr lang="en-GB" sz="900" b="0" dirty="0">
                        <a:solidFill>
                          <a:schemeClr val="tx1"/>
                        </a:solidFill>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GB" sz="900" b="0" dirty="0">
                          <a:solidFill>
                            <a:schemeClr val="tx1"/>
                          </a:solidFill>
                        </a:rPr>
                        <a:t>Jon</a:t>
                      </a:r>
                      <a:r>
                        <a:rPr lang="en-GB" sz="900" b="0" baseline="0" dirty="0">
                          <a:solidFill>
                            <a:schemeClr val="tx1"/>
                          </a:solidFill>
                        </a:rPr>
                        <a:t> Taylor</a:t>
                      </a:r>
                      <a:endParaRPr lang="en-GB" sz="900" b="0" dirty="0">
                        <a:solidFill>
                          <a:schemeClr val="tx1"/>
                        </a:solidFill>
                      </a:endParaRPr>
                    </a:p>
                  </a:txBody>
                  <a:tcPr marL="121920" marR="12192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bl>
          </a:graphicData>
        </a:graphic>
      </p:graphicFrame>
      <p:cxnSp>
        <p:nvCxnSpPr>
          <p:cNvPr id="10" name="Straight Connector 9"/>
          <p:cNvCxnSpPr/>
          <p:nvPr userDrawn="1"/>
        </p:nvCxnSpPr>
        <p:spPr>
          <a:xfrm>
            <a:off x="816000" y="1382400"/>
            <a:ext cx="10560000" cy="0"/>
          </a:xfrm>
          <a:prstGeom prst="line">
            <a:avLst/>
          </a:prstGeom>
          <a:ln w="762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1874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hf hdr="0" ftr="0" dt="0"/>
  <p:txStyles>
    <p:title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p:titleStyle>
    <p:bodyStyle>
      <a:lvl1pPr marL="144000" indent="-144000" algn="l" defTabSz="914400" rtl="0" eaLnBrk="1" latinLnBrk="0" hangingPunct="1">
        <a:lnSpc>
          <a:spcPct val="100000"/>
        </a:lnSpc>
        <a:spcBef>
          <a:spcPts val="0"/>
        </a:spcBef>
        <a:spcAft>
          <a:spcPts val="600"/>
        </a:spcAft>
        <a:buClrTx/>
        <a:buFont typeface="Wingdings" panose="05000000000000000000" pitchFamily="2" charset="2"/>
        <a:buChar char="§"/>
        <a:defRPr sz="2000" kern="1200">
          <a:solidFill>
            <a:schemeClr val="tx1"/>
          </a:solidFill>
          <a:latin typeface="+mn-lt"/>
          <a:ea typeface="+mn-ea"/>
          <a:cs typeface="+mn-cs"/>
        </a:defRPr>
      </a:lvl1pPr>
      <a:lvl2pPr marL="432000" indent="-144000" algn="l" defTabSz="914400" rtl="0" eaLnBrk="1" latinLnBrk="0" hangingPunct="1">
        <a:lnSpc>
          <a:spcPct val="100000"/>
        </a:lnSpc>
        <a:spcBef>
          <a:spcPts val="0"/>
        </a:spcBef>
        <a:spcAft>
          <a:spcPts val="600"/>
        </a:spcAft>
        <a:buClrTx/>
        <a:buFont typeface="Calibri" panose="020F0502020204030204" pitchFamily="34" charset="0"/>
        <a:buChar char="–"/>
        <a:defRPr sz="1800" kern="1200">
          <a:solidFill>
            <a:schemeClr val="tx1"/>
          </a:solidFill>
          <a:latin typeface="+mn-lt"/>
          <a:ea typeface="+mn-ea"/>
          <a:cs typeface="+mn-cs"/>
        </a:defRPr>
      </a:lvl2pPr>
      <a:lvl3pPr marL="720000" indent="-144000" algn="l" defTabSz="914400" rtl="0" eaLnBrk="1" latinLnBrk="0" hangingPunct="1">
        <a:lnSpc>
          <a:spcPct val="100000"/>
        </a:lnSpc>
        <a:spcBef>
          <a:spcPts val="0"/>
        </a:spcBef>
        <a:spcAft>
          <a:spcPts val="600"/>
        </a:spcAft>
        <a:buClrTx/>
        <a:buFont typeface="Wingdings" panose="05000000000000000000" pitchFamily="2" charset="2"/>
        <a:buChar char="§"/>
        <a:defRPr sz="1800" kern="1200">
          <a:solidFill>
            <a:schemeClr val="tx1"/>
          </a:solidFill>
          <a:latin typeface="+mn-lt"/>
          <a:ea typeface="+mn-ea"/>
          <a:cs typeface="+mn-cs"/>
        </a:defRPr>
      </a:lvl3pPr>
      <a:lvl4pPr marL="1008000" indent="-144000" algn="l" defTabSz="914400" rtl="0" eaLnBrk="1" latinLnBrk="0" hangingPunct="1">
        <a:lnSpc>
          <a:spcPct val="100000"/>
        </a:lnSpc>
        <a:spcBef>
          <a:spcPts val="0"/>
        </a:spcBef>
        <a:spcAft>
          <a:spcPts val="600"/>
        </a:spcAft>
        <a:buClrTx/>
        <a:buFont typeface="Calibri" panose="020F0502020204030204" pitchFamily="34" charset="0"/>
        <a:buChar char="–"/>
        <a:defRPr sz="1600" kern="1200">
          <a:solidFill>
            <a:schemeClr val="tx1"/>
          </a:solidFill>
          <a:latin typeface="+mn-lt"/>
          <a:ea typeface="+mn-ea"/>
          <a:cs typeface="+mn-cs"/>
        </a:defRPr>
      </a:lvl4pPr>
      <a:lvl5pPr marL="1296000" indent="-144000" algn="l" defTabSz="914400" rtl="0" eaLnBrk="1" latinLnBrk="0" hangingPunct="1">
        <a:lnSpc>
          <a:spcPct val="100000"/>
        </a:lnSpc>
        <a:spcBef>
          <a:spcPts val="0"/>
        </a:spcBef>
        <a:spcAft>
          <a:spcPts val="600"/>
        </a:spcAft>
        <a:buClrTx/>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90640A-D1FC-4667-BDA8-0D1A20E57578}" type="datetimeFigureOut">
              <a:rPr lang="en-GB" smtClean="0">
                <a:solidFill>
                  <a:prstClr val="black">
                    <a:tint val="75000"/>
                  </a:prstClr>
                </a:solidFill>
              </a:rPr>
              <a:pPr/>
              <a:t>06/09/2021</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FB0E0-EA9E-4B8C-8D57-A8999865864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55711251"/>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9192455" y="468216"/>
            <a:ext cx="2046830" cy="731011"/>
          </a:xfrm>
          <a:prstGeom prst="rect">
            <a:avLst/>
          </a:prstGeom>
        </p:spPr>
      </p:pic>
      <p:sp>
        <p:nvSpPr>
          <p:cNvPr id="2" name="Title Placeholder 1"/>
          <p:cNvSpPr>
            <a:spLocks noGrp="1"/>
          </p:cNvSpPr>
          <p:nvPr>
            <p:ph type="title"/>
          </p:nvPr>
        </p:nvSpPr>
        <p:spPr>
          <a:xfrm>
            <a:off x="816000" y="460800"/>
            <a:ext cx="8376455" cy="817200"/>
          </a:xfrm>
          <a:prstGeom prst="rect">
            <a:avLst/>
          </a:prstGeom>
        </p:spPr>
        <p:txBody>
          <a:bodyPr vert="horz" lIns="0" tIns="0" rIns="0" bIns="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816000" y="1620000"/>
            <a:ext cx="10560000" cy="4351338"/>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16000" y="6336000"/>
            <a:ext cx="336000" cy="252000"/>
          </a:xfrm>
          <a:prstGeom prst="rect">
            <a:avLst/>
          </a:prstGeom>
          <a:solidFill>
            <a:schemeClr val="tx2"/>
          </a:solidFill>
        </p:spPr>
        <p:txBody>
          <a:bodyPr vert="horz" lIns="36000" tIns="36000" rIns="36000" bIns="36000" rtlCol="0" anchor="ctr" anchorCtr="1"/>
          <a:lstStyle>
            <a:lvl1pPr algn="r">
              <a:defRPr sz="900">
                <a:solidFill>
                  <a:schemeClr val="bg1"/>
                </a:solidFill>
              </a:defRPr>
            </a:lvl1pPr>
          </a:lstStyle>
          <a:p>
            <a:fld id="{C1B3EF10-4E29-4F0C-9AB6-355B3A7B01AB}" type="slidenum">
              <a:rPr lang="en-GB" smtClean="0"/>
              <a:pPr/>
              <a:t>‹#›</a:t>
            </a:fld>
            <a:endParaRPr lang="en-GB"/>
          </a:p>
        </p:txBody>
      </p:sp>
      <p:graphicFrame>
        <p:nvGraphicFramePr>
          <p:cNvPr id="8" name="Table 7"/>
          <p:cNvGraphicFramePr>
            <a:graphicFrameLocks noGrp="1"/>
          </p:cNvGraphicFramePr>
          <p:nvPr userDrawn="1">
            <p:extLst>
              <p:ext uri="{D42A27DB-BD31-4B8C-83A1-F6EECF244321}">
                <p14:modId xmlns:p14="http://schemas.microsoft.com/office/powerpoint/2010/main" val="2706170258"/>
              </p:ext>
            </p:extLst>
          </p:nvPr>
        </p:nvGraphicFramePr>
        <p:xfrm>
          <a:off x="1325215" y="6336000"/>
          <a:ext cx="5583585" cy="228600"/>
        </p:xfrm>
        <a:graphic>
          <a:graphicData uri="http://schemas.openxmlformats.org/drawingml/2006/table">
            <a:tbl>
              <a:tblPr firstRow="1" bandRow="1">
                <a:tableStyleId>{2D5ABB26-0587-4C30-8999-92F81FD0307C}</a:tableStyleId>
              </a:tblPr>
              <a:tblGrid>
                <a:gridCol w="1861195">
                  <a:extLst>
                    <a:ext uri="{9D8B030D-6E8A-4147-A177-3AD203B41FA5}">
                      <a16:colId xmlns:a16="http://schemas.microsoft.com/office/drawing/2014/main" val="20000"/>
                    </a:ext>
                  </a:extLst>
                </a:gridCol>
                <a:gridCol w="1861195">
                  <a:extLst>
                    <a:ext uri="{9D8B030D-6E8A-4147-A177-3AD203B41FA5}">
                      <a16:colId xmlns:a16="http://schemas.microsoft.com/office/drawing/2014/main" val="20001"/>
                    </a:ext>
                  </a:extLst>
                </a:gridCol>
                <a:gridCol w="1861195">
                  <a:extLst>
                    <a:ext uri="{9D8B030D-6E8A-4147-A177-3AD203B41FA5}">
                      <a16:colId xmlns:a16="http://schemas.microsoft.com/office/drawing/2014/main" val="20002"/>
                    </a:ext>
                  </a:extLst>
                </a:gridCol>
              </a:tblGrid>
              <a:tr h="0">
                <a:tc>
                  <a:txBody>
                    <a:bodyPr/>
                    <a:lstStyle/>
                    <a:p>
                      <a:r>
                        <a:rPr lang="en-GB" sz="900" b="0" dirty="0">
                          <a:solidFill>
                            <a:schemeClr val="tx1"/>
                          </a:solidFill>
                        </a:rPr>
                        <a:t>Presentation</a:t>
                      </a:r>
                      <a:r>
                        <a:rPr lang="en-GB" sz="900" b="0" baseline="0" dirty="0">
                          <a:solidFill>
                            <a:schemeClr val="tx1"/>
                          </a:solidFill>
                        </a:rPr>
                        <a:t> title</a:t>
                      </a:r>
                      <a:endParaRPr lang="en-GB" sz="900" b="0" dirty="0">
                        <a:solidFill>
                          <a:schemeClr val="tx1"/>
                        </a:solidFill>
                      </a:endParaRPr>
                    </a:p>
                  </a:txBody>
                  <a:tcPr marL="121920" marR="121920" anchor="ctr">
                    <a:lnR w="12700" cap="flat" cmpd="sng" algn="ctr">
                      <a:solidFill>
                        <a:schemeClr val="tx1"/>
                      </a:solidFill>
                      <a:prstDash val="solid"/>
                      <a:round/>
                      <a:headEnd type="none" w="med" len="med"/>
                      <a:tailEnd type="none" w="med" len="med"/>
                    </a:lnR>
                  </a:tcPr>
                </a:tc>
                <a:tc>
                  <a:txBody>
                    <a:bodyPr/>
                    <a:lstStyle/>
                    <a:p>
                      <a:pPr algn="ctr"/>
                      <a:fld id="{3F467EA6-A169-4466-ADAF-6BDEFED2FB9B}" type="datetime4">
                        <a:rPr lang="en-GB" sz="900" b="0" smtClean="0">
                          <a:solidFill>
                            <a:schemeClr val="tx1"/>
                          </a:solidFill>
                        </a:rPr>
                        <a:pPr algn="ctr"/>
                        <a:t>06 September 2021</a:t>
                      </a:fld>
                      <a:endParaRPr lang="en-GB" sz="900" b="0" dirty="0">
                        <a:solidFill>
                          <a:schemeClr val="tx1"/>
                        </a:solidFill>
                      </a:endParaRPr>
                    </a:p>
                  </a:txBody>
                  <a:tcPr marL="121920" marR="1219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en-GB" sz="900" b="0" dirty="0">
                          <a:solidFill>
                            <a:schemeClr val="tx1"/>
                          </a:solidFill>
                        </a:rPr>
                        <a:t>Confidentiality level</a:t>
                      </a:r>
                    </a:p>
                  </a:txBody>
                  <a:tcPr marL="121920" marR="12192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bl>
          </a:graphicData>
        </a:graphic>
      </p:graphicFrame>
      <p:cxnSp>
        <p:nvCxnSpPr>
          <p:cNvPr id="10" name="Straight Connector 9"/>
          <p:cNvCxnSpPr/>
          <p:nvPr userDrawn="1"/>
        </p:nvCxnSpPr>
        <p:spPr>
          <a:xfrm>
            <a:off x="816000" y="1382400"/>
            <a:ext cx="10560000" cy="0"/>
          </a:xfrm>
          <a:prstGeom prst="line">
            <a:avLst/>
          </a:prstGeom>
          <a:ln w="762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1231692"/>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 id="2147483713" r:id="rId18"/>
    <p:sldLayoutId id="2147483714" r:id="rId19"/>
    <p:sldLayoutId id="2147483715" r:id="rId20"/>
    <p:sldLayoutId id="2147483716" r:id="rId21"/>
    <p:sldLayoutId id="2147483717" r:id="rId22"/>
  </p:sldLayoutIdLst>
  <p:hf hdr="0" ftr="0" dt="0"/>
  <p:txStyles>
    <p:title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p:titleStyle>
    <p:bodyStyle>
      <a:lvl1pPr marL="144000" indent="-144000" algn="l" defTabSz="914400" rtl="0" eaLnBrk="1" latinLnBrk="0" hangingPunct="1">
        <a:lnSpc>
          <a:spcPct val="100000"/>
        </a:lnSpc>
        <a:spcBef>
          <a:spcPts val="0"/>
        </a:spcBef>
        <a:spcAft>
          <a:spcPts val="600"/>
        </a:spcAft>
        <a:buClrTx/>
        <a:buFont typeface="Wingdings" panose="05000000000000000000" pitchFamily="2" charset="2"/>
        <a:buChar char="§"/>
        <a:defRPr sz="2000" kern="1200">
          <a:solidFill>
            <a:schemeClr val="tx1"/>
          </a:solidFill>
          <a:latin typeface="+mn-lt"/>
          <a:ea typeface="+mn-ea"/>
          <a:cs typeface="+mn-cs"/>
        </a:defRPr>
      </a:lvl1pPr>
      <a:lvl2pPr marL="432000" indent="-144000" algn="l" defTabSz="914400" rtl="0" eaLnBrk="1" latinLnBrk="0" hangingPunct="1">
        <a:lnSpc>
          <a:spcPct val="100000"/>
        </a:lnSpc>
        <a:spcBef>
          <a:spcPts val="0"/>
        </a:spcBef>
        <a:spcAft>
          <a:spcPts val="600"/>
        </a:spcAft>
        <a:buClrTx/>
        <a:buFont typeface="Calibri" panose="020F0502020204030204" pitchFamily="34" charset="0"/>
        <a:buChar char="–"/>
        <a:defRPr sz="1800" kern="1200">
          <a:solidFill>
            <a:schemeClr val="tx1"/>
          </a:solidFill>
          <a:latin typeface="+mn-lt"/>
          <a:ea typeface="+mn-ea"/>
          <a:cs typeface="+mn-cs"/>
        </a:defRPr>
      </a:lvl2pPr>
      <a:lvl3pPr marL="720000" indent="-144000" algn="l" defTabSz="914400" rtl="0" eaLnBrk="1" latinLnBrk="0" hangingPunct="1">
        <a:lnSpc>
          <a:spcPct val="100000"/>
        </a:lnSpc>
        <a:spcBef>
          <a:spcPts val="0"/>
        </a:spcBef>
        <a:spcAft>
          <a:spcPts val="600"/>
        </a:spcAft>
        <a:buClrTx/>
        <a:buFont typeface="Wingdings" panose="05000000000000000000" pitchFamily="2" charset="2"/>
        <a:buChar char="§"/>
        <a:defRPr sz="1800" kern="1200">
          <a:solidFill>
            <a:schemeClr val="tx1"/>
          </a:solidFill>
          <a:latin typeface="+mn-lt"/>
          <a:ea typeface="+mn-ea"/>
          <a:cs typeface="+mn-cs"/>
        </a:defRPr>
      </a:lvl3pPr>
      <a:lvl4pPr marL="1008000" indent="-144000" algn="l" defTabSz="914400" rtl="0" eaLnBrk="1" latinLnBrk="0" hangingPunct="1">
        <a:lnSpc>
          <a:spcPct val="100000"/>
        </a:lnSpc>
        <a:spcBef>
          <a:spcPts val="0"/>
        </a:spcBef>
        <a:spcAft>
          <a:spcPts val="600"/>
        </a:spcAft>
        <a:buClrTx/>
        <a:buFont typeface="Calibri" panose="020F0502020204030204" pitchFamily="34" charset="0"/>
        <a:buChar char="–"/>
        <a:defRPr sz="1600" kern="1200">
          <a:solidFill>
            <a:schemeClr val="tx1"/>
          </a:solidFill>
          <a:latin typeface="+mn-lt"/>
          <a:ea typeface="+mn-ea"/>
          <a:cs typeface="+mn-cs"/>
        </a:defRPr>
      </a:lvl4pPr>
      <a:lvl5pPr marL="1296000" indent="-144000" algn="l" defTabSz="914400" rtl="0" eaLnBrk="1" latinLnBrk="0" hangingPunct="1">
        <a:lnSpc>
          <a:spcPct val="100000"/>
        </a:lnSpc>
        <a:spcBef>
          <a:spcPts val="0"/>
        </a:spcBef>
        <a:spcAft>
          <a:spcPts val="600"/>
        </a:spcAft>
        <a:buClrTx/>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4.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5.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6.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7.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8.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9.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slide" Target="slide24.xml"/><Relationship Id="rId13" Type="http://schemas.openxmlformats.org/officeDocument/2006/relationships/slide" Target="slide9.xml"/><Relationship Id="rId18" Type="http://schemas.openxmlformats.org/officeDocument/2006/relationships/slide" Target="slide15.xml"/><Relationship Id="rId3" Type="http://schemas.openxmlformats.org/officeDocument/2006/relationships/slide" Target="slide7.xml"/><Relationship Id="rId7" Type="http://schemas.openxmlformats.org/officeDocument/2006/relationships/slide" Target="slide22.xml"/><Relationship Id="rId12" Type="http://schemas.openxmlformats.org/officeDocument/2006/relationships/slide" Target="slide4.xml"/><Relationship Id="rId17" Type="http://schemas.openxmlformats.org/officeDocument/2006/relationships/slide" Target="slide14.xml"/><Relationship Id="rId2" Type="http://schemas.openxmlformats.org/officeDocument/2006/relationships/notesSlide" Target="../notesSlides/notesSlide2.xml"/><Relationship Id="rId16" Type="http://schemas.openxmlformats.org/officeDocument/2006/relationships/slide" Target="slide13.xml"/><Relationship Id="rId20" Type="http://schemas.openxmlformats.org/officeDocument/2006/relationships/slide" Target="slide27.xml"/><Relationship Id="rId1" Type="http://schemas.openxmlformats.org/officeDocument/2006/relationships/slideLayout" Target="../slideLayouts/slideLayout29.xml"/><Relationship Id="rId6" Type="http://schemas.openxmlformats.org/officeDocument/2006/relationships/slide" Target="slide12.xml"/><Relationship Id="rId11" Type="http://schemas.openxmlformats.org/officeDocument/2006/relationships/slide" Target="slide3.xml"/><Relationship Id="rId5" Type="http://schemas.openxmlformats.org/officeDocument/2006/relationships/slide" Target="slide18.xml"/><Relationship Id="rId15" Type="http://schemas.openxmlformats.org/officeDocument/2006/relationships/slide" Target="slide11.xml"/><Relationship Id="rId10" Type="http://schemas.openxmlformats.org/officeDocument/2006/relationships/slide" Target="slide26.xml"/><Relationship Id="rId19" Type="http://schemas.openxmlformats.org/officeDocument/2006/relationships/slide" Target="slide17.xml"/><Relationship Id="rId4" Type="http://schemas.openxmlformats.org/officeDocument/2006/relationships/slide" Target="slide5.xml"/><Relationship Id="rId9" Type="http://schemas.openxmlformats.org/officeDocument/2006/relationships/slide" Target="slide25.xml"/><Relationship Id="rId14" Type="http://schemas.openxmlformats.org/officeDocument/2006/relationships/slide" Target="slide10.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0.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1.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2.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3.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4.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5.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6.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2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55075DEB-9829-42E1-AC68-0AC0578FD353}"/>
              </a:ext>
            </a:extLst>
          </p:cNvPr>
          <p:cNvSpPr/>
          <p:nvPr/>
        </p:nvSpPr>
        <p:spPr>
          <a:xfrm>
            <a:off x="1" y="2324510"/>
            <a:ext cx="9118298" cy="2230244"/>
          </a:xfrm>
          <a:prstGeom prst="roundRect">
            <a:avLst>
              <a:gd name="adj" fmla="val 0"/>
            </a:avLst>
          </a:prstGeom>
          <a:solidFill>
            <a:srgbClr val="00A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ctrTitle"/>
          </p:nvPr>
        </p:nvSpPr>
        <p:spPr>
          <a:xfrm>
            <a:off x="158227" y="2700001"/>
            <a:ext cx="8888818" cy="1384995"/>
          </a:xfrm>
        </p:spPr>
        <p:txBody>
          <a:bodyPr/>
          <a:lstStyle/>
          <a:p>
            <a:r>
              <a:rPr lang="en-GB" sz="3200" spc="-50" dirty="0">
                <a:solidFill>
                  <a:prstClr val="white"/>
                </a:solidFill>
              </a:rPr>
              <a:t>Rule Book changes – published September 2021 </a:t>
            </a:r>
            <a:br>
              <a:rPr lang="en-GB" sz="3200" spc="-50" dirty="0">
                <a:solidFill>
                  <a:prstClr val="white"/>
                </a:solidFill>
              </a:rPr>
            </a:br>
            <a:endParaRPr lang="en-GB" sz="2000" b="1" i="1" dirty="0">
              <a:solidFill>
                <a:srgbClr val="C00000"/>
              </a:solidFill>
            </a:endParaRPr>
          </a:p>
        </p:txBody>
      </p:sp>
      <p:sp>
        <p:nvSpPr>
          <p:cNvPr id="5" name="Rectangle: Rounded Corners 4">
            <a:extLst>
              <a:ext uri="{FF2B5EF4-FFF2-40B4-BE49-F238E27FC236}">
                <a16:creationId xmlns:a16="http://schemas.microsoft.com/office/drawing/2014/main" id="{C480D732-AB7F-4285-BA13-EC07F59B55FA}"/>
              </a:ext>
            </a:extLst>
          </p:cNvPr>
          <p:cNvSpPr/>
          <p:nvPr/>
        </p:nvSpPr>
        <p:spPr>
          <a:xfrm>
            <a:off x="1" y="0"/>
            <a:ext cx="2981497" cy="2230243"/>
          </a:xfrm>
          <a:prstGeom prst="roundRect">
            <a:avLst>
              <a:gd name="adj" fmla="val 0"/>
            </a:avLst>
          </a:prstGeom>
          <a:solidFill>
            <a:srgbClr val="79C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Rectangle: Rounded Corners 5">
            <a:extLst>
              <a:ext uri="{FF2B5EF4-FFF2-40B4-BE49-F238E27FC236}">
                <a16:creationId xmlns:a16="http://schemas.microsoft.com/office/drawing/2014/main" id="{E330F549-DF9E-41CD-8B66-2DEF5AE61441}"/>
              </a:ext>
            </a:extLst>
          </p:cNvPr>
          <p:cNvSpPr/>
          <p:nvPr/>
        </p:nvSpPr>
        <p:spPr>
          <a:xfrm>
            <a:off x="9202057" y="4606396"/>
            <a:ext cx="2989943" cy="2251604"/>
          </a:xfrm>
          <a:prstGeom prst="roundRect">
            <a:avLst>
              <a:gd name="adj" fmla="val 0"/>
            </a:avLst>
          </a:prstGeom>
          <a:solidFill>
            <a:srgbClr val="005844"/>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8" name="Rectangle: Rounded Corners 7">
            <a:extLst>
              <a:ext uri="{FF2B5EF4-FFF2-40B4-BE49-F238E27FC236}">
                <a16:creationId xmlns:a16="http://schemas.microsoft.com/office/drawing/2014/main" id="{3F2C41C7-EC3C-4195-985A-6E1FE4EB7499}"/>
              </a:ext>
            </a:extLst>
          </p:cNvPr>
          <p:cNvSpPr/>
          <p:nvPr/>
        </p:nvSpPr>
        <p:spPr>
          <a:xfrm>
            <a:off x="6128356" y="4612746"/>
            <a:ext cx="2989943" cy="2259898"/>
          </a:xfrm>
          <a:prstGeom prst="roundRect">
            <a:avLst>
              <a:gd name="adj" fmla="val 0"/>
            </a:avLst>
          </a:prstGeom>
          <a:solidFill>
            <a:srgbClr val="131E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Rectangle: Rounded Corners 8">
            <a:extLst>
              <a:ext uri="{FF2B5EF4-FFF2-40B4-BE49-F238E27FC236}">
                <a16:creationId xmlns:a16="http://schemas.microsoft.com/office/drawing/2014/main" id="{D3321C6B-44F4-43B4-978A-5D3D80CBCB05}"/>
              </a:ext>
            </a:extLst>
          </p:cNvPr>
          <p:cNvSpPr/>
          <p:nvPr/>
        </p:nvSpPr>
        <p:spPr>
          <a:xfrm>
            <a:off x="9202055" y="2324510"/>
            <a:ext cx="2989943" cy="2230244"/>
          </a:xfrm>
          <a:prstGeom prst="roundRect">
            <a:avLst>
              <a:gd name="adj" fmla="val 0"/>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905502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11597930"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Working single and bi-directional lines by pilotman</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2" y="847536"/>
            <a:ext cx="11476907"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In Module P2 section 1.1 (Circumstances) and 1.2 (Exceptions) have been changed so that they are consistent and more easily understandable. Instead of referring to ‘non-ERTMS signalling equipment’ it is explained that this refers to a track circuit or other signalling equipment.</a:t>
            </a:r>
          </a:p>
          <a:p>
            <a:pPr marL="0" indent="0">
              <a:lnSpc>
                <a:spcPct val="100000"/>
              </a:lnSpc>
              <a:spcBef>
                <a:spcPts val="0"/>
              </a:spcBef>
              <a:spcAft>
                <a:spcPts val="1200"/>
              </a:spcAft>
              <a:buNone/>
            </a:pPr>
            <a:r>
              <a:rPr lang="en-GB" sz="2400" dirty="0"/>
              <a:t> Module P2 has been changed to make it clearer to both the driver and the pilotman that when entering a one-train working line, or when working by pilotman to and from the point of obstruction is in force, and the pilotman accompanies every train, the driver does not have to be issued with a driver’s ticket. </a:t>
            </a:r>
          </a:p>
        </p:txBody>
      </p:sp>
      <p:sp>
        <p:nvSpPr>
          <p:cNvPr id="7" name="Rectangle: Rounded Corners 6">
            <a:extLst>
              <a:ext uri="{FF2B5EF4-FFF2-40B4-BE49-F238E27FC236}">
                <a16:creationId xmlns:a16="http://schemas.microsoft.com/office/drawing/2014/main" id="{65B713DA-29F8-4504-B725-F354868B5B66}"/>
              </a:ext>
            </a:extLst>
          </p:cNvPr>
          <p:cNvSpPr/>
          <p:nvPr/>
        </p:nvSpPr>
        <p:spPr>
          <a:xfrm>
            <a:off x="10505753"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GERT8000-P2 Issue 6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pic>
        <p:nvPicPr>
          <p:cNvPr id="5" name="Picture 4">
            <a:hlinkClick r:id="rId3" action="ppaction://hlinksldjump"/>
            <a:extLst>
              <a:ext uri="{FF2B5EF4-FFF2-40B4-BE49-F238E27FC236}">
                <a16:creationId xmlns:a16="http://schemas.microsoft.com/office/drawing/2014/main" id="{9D4DE548-9A70-45BF-834D-69931D653374}"/>
              </a:ext>
            </a:extLst>
          </p:cNvPr>
          <p:cNvPicPr>
            <a:picLocks noChangeAspect="1"/>
          </p:cNvPicPr>
          <p:nvPr/>
        </p:nvPicPr>
        <p:blipFill>
          <a:blip r:embed="rId4"/>
          <a:stretch>
            <a:fillRect/>
          </a:stretch>
        </p:blipFill>
        <p:spPr>
          <a:xfrm>
            <a:off x="11290478" y="157163"/>
            <a:ext cx="755970" cy="755970"/>
          </a:xfrm>
          <a:prstGeom prst="rect">
            <a:avLst/>
          </a:prstGeom>
        </p:spPr>
      </p:pic>
    </p:spTree>
    <p:extLst>
      <p:ext uri="{BB962C8B-B14F-4D97-AF65-F5344CB8AC3E}">
        <p14:creationId xmlns:p14="http://schemas.microsoft.com/office/powerpoint/2010/main" val="199227855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11597930"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Passing an intermediate block home signal at danger</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2" y="847536"/>
            <a:ext cx="11476907"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With the removal from Module S5 at the last reissue of the rules permitting a driver to pass an intermediate block home (IBH) signal at danger, questions have been raised whether this was intended to include  an IBH controlled by a signal box which the driver has confirmed is closed. </a:t>
            </a:r>
          </a:p>
          <a:p>
            <a:pPr marL="0" indent="0">
              <a:lnSpc>
                <a:spcPct val="100000"/>
              </a:lnSpc>
              <a:spcBef>
                <a:spcPts val="0"/>
              </a:spcBef>
              <a:spcAft>
                <a:spcPts val="1200"/>
              </a:spcAft>
              <a:buNone/>
            </a:pPr>
            <a:r>
              <a:rPr lang="en-GB" sz="2400" dirty="0"/>
              <a:t>It was not the intention to prohibit this, and section 8.4 has been change to explain that the reference to passing ‘any other signal’ controlled from the signal box that is closed includes an IBH controlled from that signal box. </a:t>
            </a:r>
          </a:p>
        </p:txBody>
      </p:sp>
      <p:sp>
        <p:nvSpPr>
          <p:cNvPr id="7" name="Rectangle: Rounded Corners 6">
            <a:extLst>
              <a:ext uri="{FF2B5EF4-FFF2-40B4-BE49-F238E27FC236}">
                <a16:creationId xmlns:a16="http://schemas.microsoft.com/office/drawing/2014/main" id="{65B713DA-29F8-4504-B725-F354868B5B66}"/>
              </a:ext>
            </a:extLst>
          </p:cNvPr>
          <p:cNvSpPr/>
          <p:nvPr/>
        </p:nvSpPr>
        <p:spPr>
          <a:xfrm>
            <a:off x="10505753"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GERT8000-S5 Issue 10 </a:t>
            </a:r>
          </a:p>
        </p:txBody>
      </p:sp>
    </p:spTree>
    <p:extLst>
      <p:ext uri="{BB962C8B-B14F-4D97-AF65-F5344CB8AC3E}">
        <p14:creationId xmlns:p14="http://schemas.microsoft.com/office/powerpoint/2010/main" val="224133953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11597930"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Driver passing a signal at danger or an </a:t>
            </a:r>
            <a:r>
              <a:rPr lang="en-GB" sz="2400" b="1" dirty="0" err="1">
                <a:latin typeface="+mn-lt"/>
              </a:rPr>
              <a:t>EoA</a:t>
            </a:r>
            <a:r>
              <a:rPr lang="en-GB" sz="2400" b="1" dirty="0">
                <a:latin typeface="+mn-lt"/>
              </a:rPr>
              <a:t> without authority</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2" y="847536"/>
            <a:ext cx="11476907"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Module S5 does not make any reference to the completion by a signaller of Form NR3189 Signal Passed at Danger or Train Trip or Unauthorised Movement which has caused some doubt whether this is still a requirement. To clarify this, section 9.3 has been changed to say that the information necessary to report to Operations Control is obtained by completing this form. </a:t>
            </a:r>
          </a:p>
          <a:p>
            <a:pPr marL="0" indent="0">
              <a:lnSpc>
                <a:spcPct val="100000"/>
              </a:lnSpc>
              <a:spcBef>
                <a:spcPts val="0"/>
              </a:spcBef>
              <a:spcAft>
                <a:spcPts val="1200"/>
              </a:spcAft>
              <a:buNone/>
            </a:pPr>
            <a:r>
              <a:rPr lang="en-GB" sz="2400" dirty="0"/>
              <a:t>When the term ‘exceptional’ railhead conditions in Module TW1 was changed to ‘reportable’ this was not changed in section 9.3 of Module S5, and this has now been done in the interests of consistency.</a:t>
            </a:r>
          </a:p>
        </p:txBody>
      </p:sp>
      <p:sp>
        <p:nvSpPr>
          <p:cNvPr id="7" name="Rectangle: Rounded Corners 6">
            <a:extLst>
              <a:ext uri="{FF2B5EF4-FFF2-40B4-BE49-F238E27FC236}">
                <a16:creationId xmlns:a16="http://schemas.microsoft.com/office/drawing/2014/main" id="{65B713DA-29F8-4504-B725-F354868B5B66}"/>
              </a:ext>
            </a:extLst>
          </p:cNvPr>
          <p:cNvSpPr/>
          <p:nvPr/>
        </p:nvSpPr>
        <p:spPr>
          <a:xfrm>
            <a:off x="9027472"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GERT8000-S5 Issue 10 </a:t>
            </a:r>
          </a:p>
        </p:txBody>
      </p:sp>
      <p:sp>
        <p:nvSpPr>
          <p:cNvPr id="5" name="Rectangle: Rounded Corners 4">
            <a:extLst>
              <a:ext uri="{FF2B5EF4-FFF2-40B4-BE49-F238E27FC236}">
                <a16:creationId xmlns:a16="http://schemas.microsoft.com/office/drawing/2014/main" id="{53B2BF3F-8EBC-4D6E-B95B-647030C15718}"/>
              </a:ext>
            </a:extLst>
          </p:cNvPr>
          <p:cNvSpPr/>
          <p:nvPr/>
        </p:nvSpPr>
        <p:spPr>
          <a:xfrm>
            <a:off x="10505753"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GERT8000-TW1 Issue 17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Tree>
    <p:extLst>
      <p:ext uri="{BB962C8B-B14F-4D97-AF65-F5344CB8AC3E}">
        <p14:creationId xmlns:p14="http://schemas.microsoft.com/office/powerpoint/2010/main" val="120065459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11597930"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Movements made on the authority of a position light, subsidiary or shunting signal</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2" y="847536"/>
            <a:ext cx="11476907"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Section 3.1 of Module S7 allows a passenger train to proceed on the authority of one of these types of signal when entering a permissive platform line. It does not state that this refers to a signal associated with a main aspect or stop signal, rather than, for example, a ground position light signal. This has now been explained to clarify what is intended by the rule.</a:t>
            </a:r>
          </a:p>
        </p:txBody>
      </p:sp>
      <p:sp>
        <p:nvSpPr>
          <p:cNvPr id="7" name="Rectangle: Rounded Corners 6">
            <a:extLst>
              <a:ext uri="{FF2B5EF4-FFF2-40B4-BE49-F238E27FC236}">
                <a16:creationId xmlns:a16="http://schemas.microsoft.com/office/drawing/2014/main" id="{65B713DA-29F8-4504-B725-F354868B5B66}"/>
              </a:ext>
            </a:extLst>
          </p:cNvPr>
          <p:cNvSpPr/>
          <p:nvPr/>
        </p:nvSpPr>
        <p:spPr>
          <a:xfrm>
            <a:off x="10505753"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GERT8000-S7 Issue 5</a:t>
            </a:r>
          </a:p>
        </p:txBody>
      </p:sp>
    </p:spTree>
    <p:extLst>
      <p:ext uri="{BB962C8B-B14F-4D97-AF65-F5344CB8AC3E}">
        <p14:creationId xmlns:p14="http://schemas.microsoft.com/office/powerpoint/2010/main" val="82790775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11597930"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Reporting signal failures and irregularities – boards and indicators</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2" y="847535"/>
            <a:ext cx="11692060" cy="504227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Section 7.2 of Module S7 lists lineside boards indicators and signs that a driver must report to the signaller if they are missing, difficult to see or unlit if they should be lit. </a:t>
            </a:r>
          </a:p>
          <a:p>
            <a:pPr marL="0" indent="0">
              <a:lnSpc>
                <a:spcPct val="100000"/>
              </a:lnSpc>
              <a:spcBef>
                <a:spcPts val="0"/>
              </a:spcBef>
              <a:spcAft>
                <a:spcPts val="1200"/>
              </a:spcAft>
              <a:buNone/>
            </a:pPr>
            <a:r>
              <a:rPr lang="en-GB" sz="2400" dirty="0"/>
              <a:t>At present the report is to be made at the first opportunity, but as GSM-R would now allow this to be reported immediately, .for which there was no ready means in the past, the report is now required to be made immediately. This allows earlier advice to be given to subsequent trains and remedial action to be taken sooner.</a:t>
            </a:r>
          </a:p>
          <a:p>
            <a:pPr marL="0" indent="0">
              <a:lnSpc>
                <a:spcPct val="100000"/>
              </a:lnSpc>
              <a:spcBef>
                <a:spcPts val="0"/>
              </a:spcBef>
              <a:spcAft>
                <a:spcPts val="1200"/>
              </a:spcAft>
              <a:buNone/>
            </a:pPr>
            <a:r>
              <a:rPr lang="en-GB" sz="2400" dirty="0"/>
              <a:t>The actions shown in section 7.3 when a signal is reported as difficult to see because of sunlight, street lights or reflections, to ask the driver of the next approaching train to confirm whether the signal is difficult to see and if so treating the signal as defective may also be relevant to the signals, boards or indicators shown in section 7.2. </a:t>
            </a:r>
          </a:p>
          <a:p>
            <a:pPr marL="0" indent="0">
              <a:lnSpc>
                <a:spcPct val="100000"/>
              </a:lnSpc>
              <a:spcBef>
                <a:spcPts val="0"/>
              </a:spcBef>
              <a:spcAft>
                <a:spcPts val="1200"/>
              </a:spcAft>
              <a:buNone/>
            </a:pPr>
            <a:r>
              <a:rPr lang="en-GB" sz="2400" dirty="0"/>
              <a:t>Corresponding instruction to those in section 7.3 have been added to section 7.2 and its title changed for completeness.</a:t>
            </a:r>
          </a:p>
        </p:txBody>
      </p:sp>
      <p:sp>
        <p:nvSpPr>
          <p:cNvPr id="7" name="Rectangle: Rounded Corners 6">
            <a:extLst>
              <a:ext uri="{FF2B5EF4-FFF2-40B4-BE49-F238E27FC236}">
                <a16:creationId xmlns:a16="http://schemas.microsoft.com/office/drawing/2014/main" id="{65B713DA-29F8-4504-B725-F354868B5B66}"/>
              </a:ext>
            </a:extLst>
          </p:cNvPr>
          <p:cNvSpPr/>
          <p:nvPr/>
        </p:nvSpPr>
        <p:spPr>
          <a:xfrm>
            <a:off x="10548178"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GERT8000-S7 Issue 5</a:t>
            </a:r>
          </a:p>
        </p:txBody>
      </p:sp>
      <p:pic>
        <p:nvPicPr>
          <p:cNvPr id="5" name="Picture 4">
            <a:hlinkClick r:id="rId3" action="ppaction://hlinksldjump"/>
            <a:extLst>
              <a:ext uri="{FF2B5EF4-FFF2-40B4-BE49-F238E27FC236}">
                <a16:creationId xmlns:a16="http://schemas.microsoft.com/office/drawing/2014/main" id="{28D95BFF-C3E1-4171-9E33-2519F08FCBD6}"/>
              </a:ext>
            </a:extLst>
          </p:cNvPr>
          <p:cNvPicPr>
            <a:picLocks noChangeAspect="1"/>
          </p:cNvPicPr>
          <p:nvPr/>
        </p:nvPicPr>
        <p:blipFill>
          <a:blip r:embed="rId4"/>
          <a:stretch>
            <a:fillRect/>
          </a:stretch>
        </p:blipFill>
        <p:spPr>
          <a:xfrm>
            <a:off x="11290478" y="157163"/>
            <a:ext cx="755970" cy="755970"/>
          </a:xfrm>
          <a:prstGeom prst="rect">
            <a:avLst/>
          </a:prstGeom>
        </p:spPr>
      </p:pic>
    </p:spTree>
    <p:extLst>
      <p:ext uri="{BB962C8B-B14F-4D97-AF65-F5344CB8AC3E}">
        <p14:creationId xmlns:p14="http://schemas.microsoft.com/office/powerpoint/2010/main" val="274164994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12203048"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spc="-30" dirty="0">
                <a:latin typeface="+mn-lt"/>
              </a:rPr>
              <a:t>Speeds of light locomotives and short formations of locomotive-hauled coaching</a:t>
            </a:r>
            <a:br>
              <a:rPr lang="en-GB" sz="2400" b="1" spc="-30" dirty="0">
                <a:latin typeface="+mn-lt"/>
              </a:rPr>
            </a:br>
            <a:r>
              <a:rPr lang="en-GB" sz="2400" b="1" spc="-30" dirty="0">
                <a:latin typeface="+mn-lt"/>
              </a:rPr>
              <a:t>stock (1 of 2)</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2" y="847536"/>
            <a:ext cx="1159793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Section 2.2 of Module SP containing speed restrictions for these types of train has become out of date. </a:t>
            </a:r>
          </a:p>
          <a:p>
            <a:pPr marL="0" indent="0">
              <a:lnSpc>
                <a:spcPct val="100000"/>
              </a:lnSpc>
              <a:spcBef>
                <a:spcPts val="0"/>
              </a:spcBef>
              <a:spcAft>
                <a:spcPts val="1200"/>
              </a:spcAft>
              <a:buNone/>
            </a:pPr>
            <a:r>
              <a:rPr lang="en-GB" sz="2400" dirty="0"/>
              <a:t>It refers only to marks 1, 2 and 3 coaching stock, but actually applies to all types of coaching stock and the wording has been changed. </a:t>
            </a:r>
          </a:p>
          <a:p>
            <a:pPr marL="0" indent="0">
              <a:lnSpc>
                <a:spcPct val="100000"/>
              </a:lnSpc>
              <a:spcBef>
                <a:spcPts val="0"/>
              </a:spcBef>
              <a:spcAft>
                <a:spcPts val="1200"/>
              </a:spcAft>
              <a:buNone/>
            </a:pPr>
            <a:r>
              <a:rPr lang="en-GB" sz="2400" dirty="0"/>
              <a:t>The present wording states that the restrictions do not apply when this is permitted by train operating company instructions to do not explain the basis of an exemption, and the wording has now been expanded to explain this.</a:t>
            </a:r>
          </a:p>
        </p:txBody>
      </p:sp>
      <p:sp>
        <p:nvSpPr>
          <p:cNvPr id="7" name="Rectangle: Rounded Corners 6">
            <a:extLst>
              <a:ext uri="{FF2B5EF4-FFF2-40B4-BE49-F238E27FC236}">
                <a16:creationId xmlns:a16="http://schemas.microsoft.com/office/drawing/2014/main" id="{65B713DA-29F8-4504-B725-F354868B5B66}"/>
              </a:ext>
            </a:extLst>
          </p:cNvPr>
          <p:cNvSpPr/>
          <p:nvPr/>
        </p:nvSpPr>
        <p:spPr>
          <a:xfrm>
            <a:off x="10505752"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GERT8000-SP Issue 6</a:t>
            </a:r>
          </a:p>
        </p:txBody>
      </p:sp>
      <p:pic>
        <p:nvPicPr>
          <p:cNvPr id="5" name="Picture 4">
            <a:hlinkClick r:id="rId3" action="ppaction://hlinksldjump"/>
            <a:extLst>
              <a:ext uri="{FF2B5EF4-FFF2-40B4-BE49-F238E27FC236}">
                <a16:creationId xmlns:a16="http://schemas.microsoft.com/office/drawing/2014/main" id="{3843AA49-9F75-4AB6-B28C-D1C93FE4E89B}"/>
              </a:ext>
            </a:extLst>
          </p:cNvPr>
          <p:cNvPicPr>
            <a:picLocks noChangeAspect="1"/>
          </p:cNvPicPr>
          <p:nvPr/>
        </p:nvPicPr>
        <p:blipFill>
          <a:blip r:embed="rId4"/>
          <a:stretch>
            <a:fillRect/>
          </a:stretch>
        </p:blipFill>
        <p:spPr>
          <a:xfrm>
            <a:off x="11290478" y="157163"/>
            <a:ext cx="755970" cy="755970"/>
          </a:xfrm>
          <a:prstGeom prst="rect">
            <a:avLst/>
          </a:prstGeom>
        </p:spPr>
      </p:pic>
    </p:spTree>
    <p:extLst>
      <p:ext uri="{BB962C8B-B14F-4D97-AF65-F5344CB8AC3E}">
        <p14:creationId xmlns:p14="http://schemas.microsoft.com/office/powerpoint/2010/main" val="201119468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12203048"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spc="-30" dirty="0">
                <a:latin typeface="+mn-lt"/>
              </a:rPr>
              <a:t>Speeds of light locomotives and short formations of locomotive-hauled coaching</a:t>
            </a:r>
            <a:br>
              <a:rPr lang="en-GB" sz="2400" b="1" spc="-30" dirty="0">
                <a:latin typeface="+mn-lt"/>
              </a:rPr>
            </a:br>
            <a:r>
              <a:rPr lang="en-GB" sz="2400" b="1" spc="-30" dirty="0">
                <a:latin typeface="+mn-lt"/>
              </a:rPr>
              <a:t> stock (2 of 2)</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2" y="847536"/>
            <a:ext cx="1159793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Older classes of diesel locomotive do not have enough braking power to run at normal permissible speeds without the additional braking power of a sufficient number of coaching vehicles.</a:t>
            </a:r>
          </a:p>
          <a:p>
            <a:pPr marL="0" indent="0">
              <a:lnSpc>
                <a:spcPct val="100000"/>
              </a:lnSpc>
              <a:spcBef>
                <a:spcPts val="0"/>
              </a:spcBef>
              <a:spcAft>
                <a:spcPts val="1200"/>
              </a:spcAft>
              <a:buNone/>
            </a:pPr>
            <a:r>
              <a:rPr lang="en-GB" sz="2400" dirty="0"/>
              <a:t>More modern types of locomotive do have sufficient braking power, and if a train operator has been able to confirm that the class of locomotive does have adequate brake power for that train formation, it can issue an instruction that the speed restriction does not apply. </a:t>
            </a:r>
          </a:p>
        </p:txBody>
      </p:sp>
      <p:sp>
        <p:nvSpPr>
          <p:cNvPr id="7" name="Rectangle: Rounded Corners 6">
            <a:extLst>
              <a:ext uri="{FF2B5EF4-FFF2-40B4-BE49-F238E27FC236}">
                <a16:creationId xmlns:a16="http://schemas.microsoft.com/office/drawing/2014/main" id="{65B713DA-29F8-4504-B725-F354868B5B66}"/>
              </a:ext>
            </a:extLst>
          </p:cNvPr>
          <p:cNvSpPr/>
          <p:nvPr/>
        </p:nvSpPr>
        <p:spPr>
          <a:xfrm>
            <a:off x="10505752"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GERT8000-SP Issue 6</a:t>
            </a:r>
          </a:p>
        </p:txBody>
      </p:sp>
      <p:pic>
        <p:nvPicPr>
          <p:cNvPr id="5" name="Picture 4">
            <a:hlinkClick r:id="rId3" action="ppaction://hlinksldjump"/>
            <a:extLst>
              <a:ext uri="{FF2B5EF4-FFF2-40B4-BE49-F238E27FC236}">
                <a16:creationId xmlns:a16="http://schemas.microsoft.com/office/drawing/2014/main" id="{1DEFE173-C02F-43A8-9503-A083A62ADA91}"/>
              </a:ext>
            </a:extLst>
          </p:cNvPr>
          <p:cNvPicPr>
            <a:picLocks noChangeAspect="1"/>
          </p:cNvPicPr>
          <p:nvPr/>
        </p:nvPicPr>
        <p:blipFill>
          <a:blip r:embed="rId4"/>
          <a:stretch>
            <a:fillRect/>
          </a:stretch>
        </p:blipFill>
        <p:spPr>
          <a:xfrm>
            <a:off x="11290478" y="157163"/>
            <a:ext cx="755970" cy="755970"/>
          </a:xfrm>
          <a:prstGeom prst="rect">
            <a:avLst/>
          </a:prstGeom>
        </p:spPr>
      </p:pic>
    </p:spTree>
    <p:extLst>
      <p:ext uri="{BB962C8B-B14F-4D97-AF65-F5344CB8AC3E}">
        <p14:creationId xmlns:p14="http://schemas.microsoft.com/office/powerpoint/2010/main" val="407136210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12203048"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Station duties and train dispatch</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2" y="852750"/>
            <a:ext cx="1159793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Section 2.4 requires the signaller’s permission to be obtained before anything with small wheels to be taken over a barrow crossing, and the signaller to be told when the crossing is again clear. Following an incident, the same instructions will now apply to anything that will take longer than the usual time to cross the line.</a:t>
            </a:r>
          </a:p>
          <a:p>
            <a:pPr marL="0" indent="0">
              <a:lnSpc>
                <a:spcPct val="100000"/>
              </a:lnSpc>
              <a:spcBef>
                <a:spcPts val="0"/>
              </a:spcBef>
              <a:spcAft>
                <a:spcPts val="1200"/>
              </a:spcAft>
              <a:buNone/>
            </a:pPr>
            <a:r>
              <a:rPr lang="en-GB" sz="2400" dirty="0"/>
              <a:t>Although the term ‘platform starting signal’ is used in a number of places in the module it is not explained, and a definition has been included for clarity.  </a:t>
            </a:r>
          </a:p>
          <a:p>
            <a:pPr marL="0" indent="0">
              <a:lnSpc>
                <a:spcPct val="100000"/>
              </a:lnSpc>
              <a:spcBef>
                <a:spcPts val="0"/>
              </a:spcBef>
              <a:spcAft>
                <a:spcPts val="1200"/>
              </a:spcAft>
              <a:buNone/>
            </a:pPr>
            <a:r>
              <a:rPr lang="en-GB" sz="2400" dirty="0"/>
              <a:t>This refers to a stop signal that is in a in position that means that one of the following apples:</a:t>
            </a:r>
          </a:p>
          <a:p>
            <a:pPr>
              <a:lnSpc>
                <a:spcPct val="100000"/>
              </a:lnSpc>
              <a:spcBef>
                <a:spcPts val="0"/>
              </a:spcBef>
              <a:spcAft>
                <a:spcPts val="1200"/>
              </a:spcAft>
            </a:pPr>
            <a:r>
              <a:rPr lang="en-GB" sz="2400" dirty="0"/>
              <a:t>If the longest passenger or empty coaching stock train that uses the platform is stopped at it, part of the passenger accommodation is still alongside the platform.</a:t>
            </a:r>
          </a:p>
          <a:p>
            <a:pPr>
              <a:lnSpc>
                <a:spcPct val="100000"/>
              </a:lnSpc>
              <a:spcBef>
                <a:spcPts val="0"/>
              </a:spcBef>
              <a:spcAft>
                <a:spcPts val="1200"/>
              </a:spcAft>
            </a:pPr>
            <a:r>
              <a:rPr lang="en-GB" sz="2400" dirty="0"/>
              <a:t>The leading end of the train has passed over the AWS equipment for that signal before the train is dispatched.</a:t>
            </a:r>
          </a:p>
        </p:txBody>
      </p:sp>
      <p:sp>
        <p:nvSpPr>
          <p:cNvPr id="7" name="Rectangle: Rounded Corners 6">
            <a:extLst>
              <a:ext uri="{FF2B5EF4-FFF2-40B4-BE49-F238E27FC236}">
                <a16:creationId xmlns:a16="http://schemas.microsoft.com/office/drawing/2014/main" id="{65B713DA-29F8-4504-B725-F354868B5B66}"/>
              </a:ext>
            </a:extLst>
          </p:cNvPr>
          <p:cNvSpPr/>
          <p:nvPr/>
        </p:nvSpPr>
        <p:spPr>
          <a:xfrm>
            <a:off x="10505752"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GERT8000-SS1 Issue 7 </a:t>
            </a:r>
          </a:p>
        </p:txBody>
      </p:sp>
      <p:pic>
        <p:nvPicPr>
          <p:cNvPr id="5" name="Picture 4">
            <a:hlinkClick r:id="rId3" action="ppaction://hlinksldjump"/>
            <a:extLst>
              <a:ext uri="{FF2B5EF4-FFF2-40B4-BE49-F238E27FC236}">
                <a16:creationId xmlns:a16="http://schemas.microsoft.com/office/drawing/2014/main" id="{F2D0F229-6E9B-4A0B-85CD-B165517F2AFA}"/>
              </a:ext>
            </a:extLst>
          </p:cNvPr>
          <p:cNvPicPr>
            <a:picLocks noChangeAspect="1"/>
          </p:cNvPicPr>
          <p:nvPr/>
        </p:nvPicPr>
        <p:blipFill>
          <a:blip r:embed="rId4"/>
          <a:stretch>
            <a:fillRect/>
          </a:stretch>
        </p:blipFill>
        <p:spPr>
          <a:xfrm>
            <a:off x="11290478" y="157163"/>
            <a:ext cx="755970" cy="755970"/>
          </a:xfrm>
          <a:prstGeom prst="rect">
            <a:avLst/>
          </a:prstGeom>
        </p:spPr>
      </p:pic>
    </p:spTree>
    <p:extLst>
      <p:ext uri="{BB962C8B-B14F-4D97-AF65-F5344CB8AC3E}">
        <p14:creationId xmlns:p14="http://schemas.microsoft.com/office/powerpoint/2010/main" val="308301294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12203048"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Personnel asking for trains to be stopped (1 of 2)</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2" y="852750"/>
            <a:ext cx="1159793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When a driver requests a line to be blocked for personal protection purposes, under the arrangements in Module TS1 regulation 13.1, the signaller issues an authority number to confirm that a line has been blocked, and the driver must give this number to the signaller when the blockage is no longer required.</a:t>
            </a:r>
          </a:p>
          <a:p>
            <a:pPr marL="0" indent="0">
              <a:lnSpc>
                <a:spcPct val="100000"/>
              </a:lnSpc>
              <a:spcBef>
                <a:spcPts val="0"/>
              </a:spcBef>
              <a:spcAft>
                <a:spcPts val="1200"/>
              </a:spcAft>
              <a:buNone/>
            </a:pPr>
            <a:r>
              <a:rPr lang="en-GB" sz="2400" dirty="0"/>
              <a:t>To provide similar confirmation and to add consistency to the arrangements, authority numbers will now be given in other situations to which this regulation applies:, and the modules concerned have been changed:</a:t>
            </a:r>
          </a:p>
          <a:p>
            <a:pPr>
              <a:lnSpc>
                <a:spcPct val="100000"/>
              </a:lnSpc>
              <a:spcBef>
                <a:spcPts val="0"/>
              </a:spcBef>
              <a:spcAft>
                <a:spcPts val="1200"/>
              </a:spcAft>
            </a:pPr>
            <a:r>
              <a:rPr lang="en-GB" sz="2400" dirty="0"/>
              <a:t>A designated person walking with a group to a train stopped on a running line, as shown in Module T10.</a:t>
            </a:r>
          </a:p>
        </p:txBody>
      </p:sp>
      <p:sp>
        <p:nvSpPr>
          <p:cNvPr id="7" name="Rectangle: Rounded Corners 6">
            <a:extLst>
              <a:ext uri="{FF2B5EF4-FFF2-40B4-BE49-F238E27FC236}">
                <a16:creationId xmlns:a16="http://schemas.microsoft.com/office/drawing/2014/main" id="{65B713DA-29F8-4504-B725-F354868B5B66}"/>
              </a:ext>
            </a:extLst>
          </p:cNvPr>
          <p:cNvSpPr/>
          <p:nvPr/>
        </p:nvSpPr>
        <p:spPr>
          <a:xfrm>
            <a:off x="10505752"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GERT8000-TS1 Issue 15 </a:t>
            </a:r>
          </a:p>
        </p:txBody>
      </p:sp>
      <p:sp>
        <p:nvSpPr>
          <p:cNvPr id="5" name="Rectangle: Rounded Corners 4">
            <a:extLst>
              <a:ext uri="{FF2B5EF4-FFF2-40B4-BE49-F238E27FC236}">
                <a16:creationId xmlns:a16="http://schemas.microsoft.com/office/drawing/2014/main" id="{FB83B4D5-3C7E-4ED2-AB77-1127A2F4C9A5}"/>
              </a:ext>
            </a:extLst>
          </p:cNvPr>
          <p:cNvSpPr/>
          <p:nvPr/>
        </p:nvSpPr>
        <p:spPr>
          <a:xfrm>
            <a:off x="9055595"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GERT8000-SS1 Issue 7 </a:t>
            </a:r>
          </a:p>
        </p:txBody>
      </p:sp>
      <p:sp>
        <p:nvSpPr>
          <p:cNvPr id="6" name="Rectangle: Rounded Corners 5">
            <a:extLst>
              <a:ext uri="{FF2B5EF4-FFF2-40B4-BE49-F238E27FC236}">
                <a16:creationId xmlns:a16="http://schemas.microsoft.com/office/drawing/2014/main" id="{CD117942-099A-4759-9E76-0900EA92BAD1}"/>
              </a:ext>
            </a:extLst>
          </p:cNvPr>
          <p:cNvSpPr/>
          <p:nvPr/>
        </p:nvSpPr>
        <p:spPr>
          <a:xfrm>
            <a:off x="7605438"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GERT8000-T10 Issue 5 </a:t>
            </a:r>
          </a:p>
        </p:txBody>
      </p:sp>
      <p:pic>
        <p:nvPicPr>
          <p:cNvPr id="10" name="Picture 9">
            <a:hlinkClick r:id="rId3" action="ppaction://hlinksldjump"/>
            <a:extLst>
              <a:ext uri="{FF2B5EF4-FFF2-40B4-BE49-F238E27FC236}">
                <a16:creationId xmlns:a16="http://schemas.microsoft.com/office/drawing/2014/main" id="{54A3C209-4332-4CE8-8A96-137BAE5DFE07}"/>
              </a:ext>
            </a:extLst>
          </p:cNvPr>
          <p:cNvPicPr>
            <a:picLocks noChangeAspect="1"/>
          </p:cNvPicPr>
          <p:nvPr/>
        </p:nvPicPr>
        <p:blipFill>
          <a:blip r:embed="rId4"/>
          <a:stretch>
            <a:fillRect/>
          </a:stretch>
        </p:blipFill>
        <p:spPr>
          <a:xfrm>
            <a:off x="11290478" y="157163"/>
            <a:ext cx="755970" cy="755970"/>
          </a:xfrm>
          <a:prstGeom prst="rect">
            <a:avLst/>
          </a:prstGeom>
        </p:spPr>
      </p:pic>
    </p:spTree>
    <p:extLst>
      <p:ext uri="{BB962C8B-B14F-4D97-AF65-F5344CB8AC3E}">
        <p14:creationId xmlns:p14="http://schemas.microsoft.com/office/powerpoint/2010/main" val="408847766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12203048"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Personnel asking for trains to be stopped (2 of 2)</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2" y="852750"/>
            <a:ext cx="11597930" cy="25762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1200"/>
              </a:spcAft>
            </a:pPr>
            <a:r>
              <a:rPr lang="en-GB" sz="2400" dirty="0"/>
              <a:t>A member of station staff retrieving items from the line at a station platform, as shown in Module SS1.</a:t>
            </a:r>
          </a:p>
          <a:p>
            <a:pPr marL="0" indent="0">
              <a:lnSpc>
                <a:spcPct val="100000"/>
              </a:lnSpc>
              <a:spcBef>
                <a:spcPts val="0"/>
              </a:spcBef>
              <a:spcAft>
                <a:spcPts val="1200"/>
              </a:spcAft>
              <a:buNone/>
            </a:pPr>
            <a:r>
              <a:rPr lang="en-GB" sz="2400" dirty="0"/>
              <a:t>Regulation 13.1 has also been changed to allow it to be used when a member of</a:t>
            </a:r>
            <a:br>
              <a:rPr lang="en-GB" sz="2400" dirty="0"/>
            </a:br>
            <a:r>
              <a:rPr lang="en-GB" sz="2400" dirty="0"/>
              <a:t>NR staff, such as a MOM, asks to go on the line at a station platform to retrieve a</a:t>
            </a:r>
            <a:br>
              <a:rPr lang="en-GB" sz="2400" dirty="0"/>
            </a:br>
            <a:r>
              <a:rPr lang="en-GB" sz="2400" dirty="0"/>
              <a:t>dropped object. Until now, a full line blockage was required in this situation.</a:t>
            </a:r>
          </a:p>
        </p:txBody>
      </p:sp>
      <p:sp>
        <p:nvSpPr>
          <p:cNvPr id="5" name="Rectangle: Rounded Corners 4">
            <a:extLst>
              <a:ext uri="{FF2B5EF4-FFF2-40B4-BE49-F238E27FC236}">
                <a16:creationId xmlns:a16="http://schemas.microsoft.com/office/drawing/2014/main" id="{4956EAEF-6C13-4D27-B230-F1196DBC6C1E}"/>
              </a:ext>
            </a:extLst>
          </p:cNvPr>
          <p:cNvSpPr/>
          <p:nvPr/>
        </p:nvSpPr>
        <p:spPr>
          <a:xfrm>
            <a:off x="10505752"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GERT8000-TS1 Issue 15 </a:t>
            </a:r>
          </a:p>
        </p:txBody>
      </p:sp>
      <p:sp>
        <p:nvSpPr>
          <p:cNvPr id="6" name="Rectangle: Rounded Corners 5">
            <a:extLst>
              <a:ext uri="{FF2B5EF4-FFF2-40B4-BE49-F238E27FC236}">
                <a16:creationId xmlns:a16="http://schemas.microsoft.com/office/drawing/2014/main" id="{89D70828-748D-4E09-BFBD-2BC3DD8C9F63}"/>
              </a:ext>
            </a:extLst>
          </p:cNvPr>
          <p:cNvSpPr/>
          <p:nvPr/>
        </p:nvSpPr>
        <p:spPr>
          <a:xfrm>
            <a:off x="9055595"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GERT8000-SS1 Issue 7 </a:t>
            </a:r>
          </a:p>
        </p:txBody>
      </p:sp>
      <p:sp>
        <p:nvSpPr>
          <p:cNvPr id="8" name="Rectangle: Rounded Corners 7">
            <a:extLst>
              <a:ext uri="{FF2B5EF4-FFF2-40B4-BE49-F238E27FC236}">
                <a16:creationId xmlns:a16="http://schemas.microsoft.com/office/drawing/2014/main" id="{00A0A3C2-3E03-41A1-A385-6D212A94C922}"/>
              </a:ext>
            </a:extLst>
          </p:cNvPr>
          <p:cNvSpPr/>
          <p:nvPr/>
        </p:nvSpPr>
        <p:spPr>
          <a:xfrm>
            <a:off x="7605438"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GERT8000-T10 Issue 5 </a:t>
            </a:r>
          </a:p>
        </p:txBody>
      </p:sp>
      <p:pic>
        <p:nvPicPr>
          <p:cNvPr id="9" name="Picture 8">
            <a:hlinkClick r:id="rId3" action="ppaction://hlinksldjump"/>
            <a:extLst>
              <a:ext uri="{FF2B5EF4-FFF2-40B4-BE49-F238E27FC236}">
                <a16:creationId xmlns:a16="http://schemas.microsoft.com/office/drawing/2014/main" id="{2B77C4EB-8DAC-486D-B8DD-F0E945525F44}"/>
              </a:ext>
            </a:extLst>
          </p:cNvPr>
          <p:cNvPicPr>
            <a:picLocks noChangeAspect="1"/>
          </p:cNvPicPr>
          <p:nvPr/>
        </p:nvPicPr>
        <p:blipFill>
          <a:blip r:embed="rId4"/>
          <a:stretch>
            <a:fillRect/>
          </a:stretch>
        </p:blipFill>
        <p:spPr>
          <a:xfrm>
            <a:off x="11290478" y="157163"/>
            <a:ext cx="755970" cy="755970"/>
          </a:xfrm>
          <a:prstGeom prst="rect">
            <a:avLst/>
          </a:prstGeom>
        </p:spPr>
      </p:pic>
    </p:spTree>
    <p:extLst>
      <p:ext uri="{BB962C8B-B14F-4D97-AF65-F5344CB8AC3E}">
        <p14:creationId xmlns:p14="http://schemas.microsoft.com/office/powerpoint/2010/main" val="387746945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5D5022F2-252D-46F0-A61F-1D267C0D720B}"/>
              </a:ext>
            </a:extLst>
          </p:cNvPr>
          <p:cNvSpPr/>
          <p:nvPr/>
        </p:nvSpPr>
        <p:spPr>
          <a:xfrm>
            <a:off x="1439944" y="127647"/>
            <a:ext cx="9312111" cy="2445871"/>
          </a:xfrm>
          <a:prstGeom prst="roundRect">
            <a:avLst>
              <a:gd name="adj" fmla="val 2833"/>
            </a:avLst>
          </a:prstGeom>
          <a:solidFill>
            <a:srgbClr val="79C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TextBox 14">
            <a:extLst>
              <a:ext uri="{FF2B5EF4-FFF2-40B4-BE49-F238E27FC236}">
                <a16:creationId xmlns:a16="http://schemas.microsoft.com/office/drawing/2014/main" id="{20ABF12C-A087-49C3-900A-51C53BAC1F1C}"/>
              </a:ext>
            </a:extLst>
          </p:cNvPr>
          <p:cNvSpPr txBox="1"/>
          <p:nvPr/>
        </p:nvSpPr>
        <p:spPr>
          <a:xfrm>
            <a:off x="1439944" y="237809"/>
            <a:ext cx="9312111" cy="2154436"/>
          </a:xfrm>
          <a:prstGeom prst="rect">
            <a:avLst/>
          </a:prstGeom>
          <a:noFill/>
        </p:spPr>
        <p:txBody>
          <a:bodyPr wrap="square" rtlCol="0">
            <a:spAutoFit/>
          </a:bodyPr>
          <a:lstStyle/>
          <a:p>
            <a:pPr algn="ctr"/>
            <a:r>
              <a:rPr lang="en-GB" sz="2200" dirty="0">
                <a:solidFill>
                  <a:schemeClr val="bg1">
                    <a:lumMod val="95000"/>
                  </a:schemeClr>
                </a:solidFill>
              </a:rPr>
              <a:t>These are a number of changes that have been made to the Rule Book</a:t>
            </a:r>
          </a:p>
          <a:p>
            <a:pPr algn="ctr"/>
            <a:endParaRPr lang="en-GB" sz="1200" dirty="0">
              <a:solidFill>
                <a:schemeClr val="bg1">
                  <a:lumMod val="95000"/>
                </a:schemeClr>
              </a:solidFill>
            </a:endParaRPr>
          </a:p>
          <a:p>
            <a:pPr algn="ctr"/>
            <a:r>
              <a:rPr lang="en-GB" sz="2200" dirty="0">
                <a:solidFill>
                  <a:schemeClr val="bg1">
                    <a:lumMod val="95000"/>
                  </a:schemeClr>
                </a:solidFill>
              </a:rPr>
              <a:t>These changes have been published in the September Standards catalogue</a:t>
            </a:r>
            <a:br>
              <a:rPr lang="en-GB" sz="2200" dirty="0">
                <a:solidFill>
                  <a:schemeClr val="bg1">
                    <a:lumMod val="95000"/>
                  </a:schemeClr>
                </a:solidFill>
              </a:rPr>
            </a:br>
            <a:r>
              <a:rPr lang="en-GB" sz="2200" dirty="0">
                <a:solidFill>
                  <a:schemeClr val="bg1">
                    <a:lumMod val="95000"/>
                  </a:schemeClr>
                </a:solidFill>
              </a:rPr>
              <a:t> and will come into force on 4 December</a:t>
            </a:r>
          </a:p>
          <a:p>
            <a:pPr algn="ctr"/>
            <a:endParaRPr lang="en-GB" sz="1200" dirty="0">
              <a:solidFill>
                <a:schemeClr val="bg1">
                  <a:lumMod val="95000"/>
                </a:schemeClr>
              </a:solidFill>
            </a:endParaRPr>
          </a:p>
          <a:p>
            <a:pPr algn="ctr"/>
            <a:r>
              <a:rPr lang="en-GB" sz="2200" dirty="0">
                <a:solidFill>
                  <a:schemeClr val="bg1">
                    <a:lumMod val="95000"/>
                  </a:schemeClr>
                </a:solidFill>
              </a:rPr>
              <a:t>The majority of the changes in this update are relatively minor, being mostly clarifications of meaning, or updates to better represent present practices. </a:t>
            </a:r>
          </a:p>
        </p:txBody>
      </p:sp>
      <p:sp>
        <p:nvSpPr>
          <p:cNvPr id="17" name="Rectangle: Rounded Corners 16">
            <a:extLst>
              <a:ext uri="{FF2B5EF4-FFF2-40B4-BE49-F238E27FC236}">
                <a16:creationId xmlns:a16="http://schemas.microsoft.com/office/drawing/2014/main" id="{43B2D7E0-FC41-4920-9332-AB5D7D2CE798}"/>
              </a:ext>
            </a:extLst>
          </p:cNvPr>
          <p:cNvSpPr/>
          <p:nvPr/>
        </p:nvSpPr>
        <p:spPr>
          <a:xfrm>
            <a:off x="138667"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GERT8000-G1 Issue 9</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18" name="Rectangle: Rounded Corners 17">
            <a:extLst>
              <a:ext uri="{FF2B5EF4-FFF2-40B4-BE49-F238E27FC236}">
                <a16:creationId xmlns:a16="http://schemas.microsoft.com/office/drawing/2014/main" id="{45C0B385-27E3-40B0-9ABA-1ED7D4E70BCA}"/>
              </a:ext>
            </a:extLst>
          </p:cNvPr>
          <p:cNvSpPr/>
          <p:nvPr/>
        </p:nvSpPr>
        <p:spPr>
          <a:xfrm>
            <a:off x="1645334"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GERT8000-P1 Issue 7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19" name="Rectangle: Rounded Corners 18">
            <a:extLst>
              <a:ext uri="{FF2B5EF4-FFF2-40B4-BE49-F238E27FC236}">
                <a16:creationId xmlns:a16="http://schemas.microsoft.com/office/drawing/2014/main" id="{E97DC07F-BA6F-4C22-8069-9AA404E31D17}"/>
              </a:ext>
            </a:extLst>
          </p:cNvPr>
          <p:cNvSpPr/>
          <p:nvPr/>
        </p:nvSpPr>
        <p:spPr>
          <a:xfrm>
            <a:off x="3152001"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GERT8000-P2 Issue 6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20" name="Rectangle: Rounded Corners 19">
            <a:extLst>
              <a:ext uri="{FF2B5EF4-FFF2-40B4-BE49-F238E27FC236}">
                <a16:creationId xmlns:a16="http://schemas.microsoft.com/office/drawing/2014/main" id="{12B7CAD7-EFCA-4A5A-9298-B3FDDC4F0096}"/>
              </a:ext>
            </a:extLst>
          </p:cNvPr>
          <p:cNvSpPr/>
          <p:nvPr/>
        </p:nvSpPr>
        <p:spPr>
          <a:xfrm>
            <a:off x="4658668"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GERT8000-S5 Issue 10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21" name="Rectangle: Rounded Corners 20">
            <a:extLst>
              <a:ext uri="{FF2B5EF4-FFF2-40B4-BE49-F238E27FC236}">
                <a16:creationId xmlns:a16="http://schemas.microsoft.com/office/drawing/2014/main" id="{9E82C622-F588-4F52-8706-C09D4731AB7E}"/>
              </a:ext>
            </a:extLst>
          </p:cNvPr>
          <p:cNvSpPr/>
          <p:nvPr/>
        </p:nvSpPr>
        <p:spPr>
          <a:xfrm>
            <a:off x="6165335"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GERT8000-S7 Issue 5</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22" name="Rectangle: Rounded Corners 21">
            <a:extLst>
              <a:ext uri="{FF2B5EF4-FFF2-40B4-BE49-F238E27FC236}">
                <a16:creationId xmlns:a16="http://schemas.microsoft.com/office/drawing/2014/main" id="{88A22ABD-2B25-443C-AB85-A7561355C1E0}"/>
              </a:ext>
            </a:extLst>
          </p:cNvPr>
          <p:cNvSpPr/>
          <p:nvPr/>
        </p:nvSpPr>
        <p:spPr>
          <a:xfrm>
            <a:off x="7672002"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GERT8000-SP Issue 6</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23" name="Rectangle: Rounded Corners 22">
            <a:extLst>
              <a:ext uri="{FF2B5EF4-FFF2-40B4-BE49-F238E27FC236}">
                <a16:creationId xmlns:a16="http://schemas.microsoft.com/office/drawing/2014/main" id="{5188AF72-6375-40A2-A784-1F1F964F878B}"/>
              </a:ext>
            </a:extLst>
          </p:cNvPr>
          <p:cNvSpPr/>
          <p:nvPr/>
        </p:nvSpPr>
        <p:spPr>
          <a:xfrm>
            <a:off x="9178669"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GERT8000-SS1 Issue 7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24" name="Rectangle: Rounded Corners 23">
            <a:extLst>
              <a:ext uri="{FF2B5EF4-FFF2-40B4-BE49-F238E27FC236}">
                <a16:creationId xmlns:a16="http://schemas.microsoft.com/office/drawing/2014/main" id="{02E38F44-99BD-467C-A736-2DEA54FB6BC8}"/>
              </a:ext>
            </a:extLst>
          </p:cNvPr>
          <p:cNvSpPr/>
          <p:nvPr/>
        </p:nvSpPr>
        <p:spPr>
          <a:xfrm>
            <a:off x="1645333" y="2802312"/>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GERT8000-T3 Issue 10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25" name="Rectangle: Rounded Corners 24">
            <a:extLst>
              <a:ext uri="{FF2B5EF4-FFF2-40B4-BE49-F238E27FC236}">
                <a16:creationId xmlns:a16="http://schemas.microsoft.com/office/drawing/2014/main" id="{38F8F7BA-0929-44C9-9587-2DB39C39182C}"/>
              </a:ext>
            </a:extLst>
          </p:cNvPr>
          <p:cNvSpPr/>
          <p:nvPr/>
        </p:nvSpPr>
        <p:spPr>
          <a:xfrm>
            <a:off x="138667" y="4154332"/>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GERT8000-T10 Issue 5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26" name="Rectangle: Rounded Corners 25">
            <a:extLst>
              <a:ext uri="{FF2B5EF4-FFF2-40B4-BE49-F238E27FC236}">
                <a16:creationId xmlns:a16="http://schemas.microsoft.com/office/drawing/2014/main" id="{0DB91754-18FE-49EE-B4D2-D549B63A53E6}"/>
              </a:ext>
            </a:extLst>
          </p:cNvPr>
          <p:cNvSpPr/>
          <p:nvPr/>
        </p:nvSpPr>
        <p:spPr>
          <a:xfrm>
            <a:off x="1645334" y="4154704"/>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GERT8000-TS1 Issue 15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27" name="Rectangle: Rounded Corners 26">
            <a:extLst>
              <a:ext uri="{FF2B5EF4-FFF2-40B4-BE49-F238E27FC236}">
                <a16:creationId xmlns:a16="http://schemas.microsoft.com/office/drawing/2014/main" id="{025A8515-2A29-4C18-8C5F-F28DA3F58A99}"/>
              </a:ext>
            </a:extLst>
          </p:cNvPr>
          <p:cNvSpPr/>
          <p:nvPr/>
        </p:nvSpPr>
        <p:spPr>
          <a:xfrm>
            <a:off x="3152001" y="415470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GERT8000-TS3 Issue 7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28" name="Rectangle: Rounded Corners 27">
            <a:extLst>
              <a:ext uri="{FF2B5EF4-FFF2-40B4-BE49-F238E27FC236}">
                <a16:creationId xmlns:a16="http://schemas.microsoft.com/office/drawing/2014/main" id="{99B0296A-A011-4B10-AEC9-87CF81042CCA}"/>
              </a:ext>
            </a:extLst>
          </p:cNvPr>
          <p:cNvSpPr/>
          <p:nvPr/>
        </p:nvSpPr>
        <p:spPr>
          <a:xfrm>
            <a:off x="4658668" y="4154704"/>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GERT8000-TW1 Issue 17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29" name="Rectangle: Rounded Corners 28">
            <a:extLst>
              <a:ext uri="{FF2B5EF4-FFF2-40B4-BE49-F238E27FC236}">
                <a16:creationId xmlns:a16="http://schemas.microsoft.com/office/drawing/2014/main" id="{DD3DE286-0954-40E7-AF70-635129AF86F9}"/>
              </a:ext>
            </a:extLst>
          </p:cNvPr>
          <p:cNvSpPr/>
          <p:nvPr/>
        </p:nvSpPr>
        <p:spPr>
          <a:xfrm>
            <a:off x="6165335" y="4154705"/>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GERT8000-HB1 Issue 7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30" name="Rectangle: Rounded Corners 29">
            <a:extLst>
              <a:ext uri="{FF2B5EF4-FFF2-40B4-BE49-F238E27FC236}">
                <a16:creationId xmlns:a16="http://schemas.microsoft.com/office/drawing/2014/main" id="{55B56484-6305-4F6A-8170-44E447F9A552}"/>
              </a:ext>
            </a:extLst>
          </p:cNvPr>
          <p:cNvSpPr/>
          <p:nvPr/>
        </p:nvSpPr>
        <p:spPr>
          <a:xfrm>
            <a:off x="7672002" y="4154705"/>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GERT8000-HB6 Issue 7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31" name="Rectangle: Rounded Corners 30">
            <a:extLst>
              <a:ext uri="{FF2B5EF4-FFF2-40B4-BE49-F238E27FC236}">
                <a16:creationId xmlns:a16="http://schemas.microsoft.com/office/drawing/2014/main" id="{C6977EEF-88D9-44C8-BAAD-3B6B38553769}"/>
              </a:ext>
            </a:extLst>
          </p:cNvPr>
          <p:cNvSpPr/>
          <p:nvPr/>
        </p:nvSpPr>
        <p:spPr>
          <a:xfrm>
            <a:off x="9178669" y="4154704"/>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GERT8000-HB7 Issue 8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34" name="Rectangle: Rounded Corners 33">
            <a:extLst>
              <a:ext uri="{FF2B5EF4-FFF2-40B4-BE49-F238E27FC236}">
                <a16:creationId xmlns:a16="http://schemas.microsoft.com/office/drawing/2014/main" id="{618ECC41-8BE2-4032-84D3-B81DC7472830}"/>
              </a:ext>
            </a:extLst>
          </p:cNvPr>
          <p:cNvSpPr/>
          <p:nvPr/>
        </p:nvSpPr>
        <p:spPr>
          <a:xfrm>
            <a:off x="10685336" y="4154705"/>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GERT8000-HB8 Issue 8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37" name="Rectangle: Rounded Corners 36">
            <a:extLst>
              <a:ext uri="{FF2B5EF4-FFF2-40B4-BE49-F238E27FC236}">
                <a16:creationId xmlns:a16="http://schemas.microsoft.com/office/drawing/2014/main" id="{A9FEF943-7719-4BE0-BF06-29C51E4C0F32}"/>
              </a:ext>
            </a:extLst>
          </p:cNvPr>
          <p:cNvSpPr/>
          <p:nvPr/>
        </p:nvSpPr>
        <p:spPr>
          <a:xfrm>
            <a:off x="138667" y="2802312"/>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GERT8000-HB11 Issue 9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39" name="Rectangle: Rounded Corners 38">
            <a:extLst>
              <a:ext uri="{FF2B5EF4-FFF2-40B4-BE49-F238E27FC236}">
                <a16:creationId xmlns:a16="http://schemas.microsoft.com/office/drawing/2014/main" id="{F0394E8B-935F-496D-9CEC-2DE17DF1B349}"/>
              </a:ext>
            </a:extLst>
          </p:cNvPr>
          <p:cNvSpPr/>
          <p:nvPr/>
        </p:nvSpPr>
        <p:spPr>
          <a:xfrm>
            <a:off x="9178664" y="2802312"/>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GERT8000-HB20 Issue 4 </a:t>
            </a:r>
          </a:p>
        </p:txBody>
      </p:sp>
      <p:sp>
        <p:nvSpPr>
          <p:cNvPr id="45" name="Rectangle: Rounded Corners 44">
            <a:extLst>
              <a:ext uri="{FF2B5EF4-FFF2-40B4-BE49-F238E27FC236}">
                <a16:creationId xmlns:a16="http://schemas.microsoft.com/office/drawing/2014/main" id="{364CABF8-8B13-412A-8ABD-3497FB875CE7}"/>
              </a:ext>
            </a:extLst>
          </p:cNvPr>
          <p:cNvSpPr/>
          <p:nvPr/>
        </p:nvSpPr>
        <p:spPr>
          <a:xfrm>
            <a:off x="10685330" y="2802312"/>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GERT8000-HB21 Issue 5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47" name="Rectangle: Rounded Corners 46">
            <a:extLst>
              <a:ext uri="{FF2B5EF4-FFF2-40B4-BE49-F238E27FC236}">
                <a16:creationId xmlns:a16="http://schemas.microsoft.com/office/drawing/2014/main" id="{4A65A551-C783-4CE4-8D94-E2825AEFCB36}"/>
              </a:ext>
            </a:extLst>
          </p:cNvPr>
          <p:cNvSpPr/>
          <p:nvPr/>
        </p:nvSpPr>
        <p:spPr>
          <a:xfrm>
            <a:off x="10685333"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GERT8000-SS2 Issue 6 </a:t>
            </a:r>
          </a:p>
        </p:txBody>
      </p:sp>
      <p:sp>
        <p:nvSpPr>
          <p:cNvPr id="32" name="TextBox 31">
            <a:extLst>
              <a:ext uri="{FF2B5EF4-FFF2-40B4-BE49-F238E27FC236}">
                <a16:creationId xmlns:a16="http://schemas.microsoft.com/office/drawing/2014/main" id="{D3917726-D747-4DEE-8345-984AE3C17770}"/>
              </a:ext>
            </a:extLst>
          </p:cNvPr>
          <p:cNvSpPr txBox="1"/>
          <p:nvPr/>
        </p:nvSpPr>
        <p:spPr>
          <a:xfrm>
            <a:off x="3118389" y="3044279"/>
            <a:ext cx="5950274" cy="769441"/>
          </a:xfrm>
          <a:prstGeom prst="rect">
            <a:avLst/>
          </a:prstGeom>
          <a:noFill/>
        </p:spPr>
        <p:txBody>
          <a:bodyPr wrap="square" rtlCol="0">
            <a:spAutoFit/>
          </a:bodyPr>
          <a:lstStyle/>
          <a:p>
            <a:pPr algn="ctr"/>
            <a:r>
              <a:rPr lang="en-GB" sz="2200" dirty="0">
                <a:solidFill>
                  <a:srgbClr val="00968E"/>
                </a:solidFill>
              </a:rPr>
              <a:t>Click on the Handbook or Module for a</a:t>
            </a:r>
            <a:br>
              <a:rPr lang="en-GB" sz="2200" dirty="0">
                <a:solidFill>
                  <a:srgbClr val="00968E"/>
                </a:solidFill>
              </a:rPr>
            </a:br>
            <a:r>
              <a:rPr lang="en-GB" sz="2200" dirty="0">
                <a:solidFill>
                  <a:srgbClr val="00968E"/>
                </a:solidFill>
              </a:rPr>
              <a:t>link to the briefing note for that update </a:t>
            </a:r>
          </a:p>
        </p:txBody>
      </p:sp>
      <p:sp>
        <p:nvSpPr>
          <p:cNvPr id="35" name="Rectangle: Rounded Corners 34">
            <a:extLst>
              <a:ext uri="{FF2B5EF4-FFF2-40B4-BE49-F238E27FC236}">
                <a16:creationId xmlns:a16="http://schemas.microsoft.com/office/drawing/2014/main" id="{E9126078-9FA1-4DA5-B05C-32C6AA346C0E}"/>
              </a:ext>
            </a:extLst>
          </p:cNvPr>
          <p:cNvSpPr/>
          <p:nvPr/>
        </p:nvSpPr>
        <p:spPr>
          <a:xfrm>
            <a:off x="133722" y="2802311"/>
            <a:ext cx="1368000" cy="1224000"/>
          </a:xfrm>
          <a:prstGeom prst="roundRect">
            <a:avLst>
              <a:gd name="adj" fmla="val 10546"/>
            </a:avLst>
          </a:prstGeom>
          <a:solidFill>
            <a:srgbClr val="7FCAC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3" action="ppaction://hlinksldjump"/>
              </a:rPr>
              <a:t>Slide 7</a:t>
            </a:r>
            <a:endParaRPr kumimoji="0" lang="en-GB" sz="1600" b="0" i="0" u="none" strike="noStrike" kern="1200" cap="none" spc="-40" normalizeH="0" noProof="0" dirty="0">
              <a:ln>
                <a:noFill/>
              </a:ln>
              <a:solidFill>
                <a:schemeClr val="tx1"/>
              </a:solidFill>
              <a:effectLst/>
              <a:uLnTx/>
              <a:uFillTx/>
              <a:latin typeface="Calibri"/>
              <a:ea typeface="+mn-ea"/>
              <a:cs typeface="+mn-cs"/>
            </a:endParaRPr>
          </a:p>
        </p:txBody>
      </p:sp>
      <p:sp>
        <p:nvSpPr>
          <p:cNvPr id="36" name="Rectangle: Rounded Corners 35">
            <a:extLst>
              <a:ext uri="{FF2B5EF4-FFF2-40B4-BE49-F238E27FC236}">
                <a16:creationId xmlns:a16="http://schemas.microsoft.com/office/drawing/2014/main" id="{FA28784F-E95B-454B-B53C-199FEC858E2E}"/>
              </a:ext>
            </a:extLst>
          </p:cNvPr>
          <p:cNvSpPr/>
          <p:nvPr/>
        </p:nvSpPr>
        <p:spPr>
          <a:xfrm>
            <a:off x="1645333" y="2797807"/>
            <a:ext cx="1368000" cy="1224000"/>
          </a:xfrm>
          <a:prstGeom prst="roundRect">
            <a:avLst>
              <a:gd name="adj" fmla="val 10546"/>
            </a:avLst>
          </a:prstGeom>
          <a:solidFill>
            <a:srgbClr val="7FCAC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4" action="ppaction://hlinksldjump"/>
              </a:rPr>
              <a:t>Slide 5</a:t>
            </a:r>
            <a:endParaRPr lang="en-GB" sz="1600" spc="-40" dirty="0">
              <a:solidFill>
                <a:schemeClr val="tx1"/>
              </a:solidFill>
              <a:hlinkClick r:id="rId3" action="ppaction://hlinksldjump"/>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3" action="ppaction://hlinksldjump"/>
              </a:rPr>
              <a:t>Slide 7</a:t>
            </a:r>
            <a:endParaRPr kumimoji="0" lang="en-GB" sz="1600" b="0" i="0" u="none" strike="noStrike" kern="1200" cap="none" spc="-40" normalizeH="0" noProof="0" dirty="0">
              <a:ln>
                <a:noFill/>
              </a:ln>
              <a:solidFill>
                <a:schemeClr val="tx1"/>
              </a:solidFill>
              <a:effectLst/>
              <a:uLnTx/>
              <a:uFillTx/>
              <a:latin typeface="Calibri"/>
              <a:ea typeface="+mn-ea"/>
              <a:cs typeface="+mn-cs"/>
            </a:endParaRPr>
          </a:p>
        </p:txBody>
      </p:sp>
      <p:sp>
        <p:nvSpPr>
          <p:cNvPr id="46" name="Rectangle: Rounded Corners 45">
            <a:extLst>
              <a:ext uri="{FF2B5EF4-FFF2-40B4-BE49-F238E27FC236}">
                <a16:creationId xmlns:a16="http://schemas.microsoft.com/office/drawing/2014/main" id="{D946038E-25DC-49F1-AAB3-18EF97B66317}"/>
              </a:ext>
            </a:extLst>
          </p:cNvPr>
          <p:cNvSpPr/>
          <p:nvPr/>
        </p:nvSpPr>
        <p:spPr>
          <a:xfrm>
            <a:off x="129886" y="4154332"/>
            <a:ext cx="1368000" cy="1224000"/>
          </a:xfrm>
          <a:prstGeom prst="roundRect">
            <a:avLst>
              <a:gd name="adj" fmla="val 10546"/>
            </a:avLst>
          </a:prstGeom>
          <a:solidFill>
            <a:srgbClr val="7FCAC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5" action="ppaction://hlinksldjump"/>
              </a:rPr>
              <a:t>Slide 18</a:t>
            </a:r>
            <a:endParaRPr kumimoji="0" lang="en-GB" sz="1600" b="0" i="0" u="none" strike="noStrike" kern="1200" cap="none" spc="-40" normalizeH="0" noProof="0" dirty="0">
              <a:ln>
                <a:noFill/>
              </a:ln>
              <a:solidFill>
                <a:schemeClr val="tx1"/>
              </a:solidFill>
              <a:effectLst/>
              <a:uLnTx/>
              <a:uFillTx/>
              <a:latin typeface="Calibri"/>
              <a:ea typeface="+mn-ea"/>
              <a:cs typeface="+mn-cs"/>
            </a:endParaRPr>
          </a:p>
        </p:txBody>
      </p:sp>
      <p:sp>
        <p:nvSpPr>
          <p:cNvPr id="49" name="Rectangle: Rounded Corners 48">
            <a:extLst>
              <a:ext uri="{FF2B5EF4-FFF2-40B4-BE49-F238E27FC236}">
                <a16:creationId xmlns:a16="http://schemas.microsoft.com/office/drawing/2014/main" id="{934B5AA6-1B76-4204-B065-B0754758D994}"/>
              </a:ext>
            </a:extLst>
          </p:cNvPr>
          <p:cNvSpPr/>
          <p:nvPr/>
        </p:nvSpPr>
        <p:spPr>
          <a:xfrm>
            <a:off x="1645328" y="4162788"/>
            <a:ext cx="1368000" cy="1224000"/>
          </a:xfrm>
          <a:prstGeom prst="roundRect">
            <a:avLst>
              <a:gd name="adj" fmla="val 10546"/>
            </a:avLst>
          </a:prstGeom>
          <a:solidFill>
            <a:srgbClr val="7FCAC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4" action="ppaction://hlinksldjump"/>
              </a:rPr>
              <a:t>Slide 5</a:t>
            </a:r>
            <a:endParaRPr lang="en-GB" sz="1600" spc="-40" dirty="0">
              <a:solidFill>
                <a:schemeClr val="tx1"/>
              </a:solidFill>
              <a:hlinkClick r:id="rId5" action="ppaction://hlinksldjump"/>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5" action="ppaction://hlinksldjump"/>
              </a:rPr>
              <a:t>Slide 18</a:t>
            </a:r>
            <a:endParaRPr kumimoji="0" lang="en-GB" sz="1600" b="0" i="0" u="none" strike="noStrike" kern="1200" cap="none" spc="-40" normalizeH="0" noProof="0" dirty="0">
              <a:ln>
                <a:noFill/>
              </a:ln>
              <a:solidFill>
                <a:schemeClr val="tx1"/>
              </a:solidFill>
              <a:effectLst/>
              <a:uLnTx/>
              <a:uFillTx/>
              <a:latin typeface="Calibri"/>
              <a:ea typeface="+mn-ea"/>
              <a:cs typeface="+mn-cs"/>
            </a:endParaRPr>
          </a:p>
        </p:txBody>
      </p:sp>
      <p:sp>
        <p:nvSpPr>
          <p:cNvPr id="50" name="Rectangle: Rounded Corners 49">
            <a:extLst>
              <a:ext uri="{FF2B5EF4-FFF2-40B4-BE49-F238E27FC236}">
                <a16:creationId xmlns:a16="http://schemas.microsoft.com/office/drawing/2014/main" id="{C5C73288-BBAA-4B60-9B2C-FC18C075E118}"/>
              </a:ext>
            </a:extLst>
          </p:cNvPr>
          <p:cNvSpPr/>
          <p:nvPr/>
        </p:nvSpPr>
        <p:spPr>
          <a:xfrm>
            <a:off x="3152001" y="4149456"/>
            <a:ext cx="1368000" cy="1224000"/>
          </a:xfrm>
          <a:prstGeom prst="roundRect">
            <a:avLst>
              <a:gd name="adj" fmla="val 10546"/>
            </a:avLst>
          </a:prstGeom>
          <a:solidFill>
            <a:srgbClr val="7FCAC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5" action="ppaction://hlinksldjump"/>
              </a:rPr>
              <a:t>Slide 20</a:t>
            </a:r>
            <a:endParaRPr kumimoji="0" lang="en-GB" sz="1600" b="0" i="0" u="none" strike="noStrike" kern="1200" cap="none" spc="-40" normalizeH="0" noProof="0" dirty="0">
              <a:ln>
                <a:noFill/>
              </a:ln>
              <a:solidFill>
                <a:schemeClr val="tx1"/>
              </a:solidFill>
              <a:effectLst/>
              <a:uLnTx/>
              <a:uFillTx/>
              <a:latin typeface="Calibri"/>
              <a:ea typeface="+mn-ea"/>
              <a:cs typeface="+mn-cs"/>
            </a:endParaRPr>
          </a:p>
        </p:txBody>
      </p:sp>
      <p:sp>
        <p:nvSpPr>
          <p:cNvPr id="51" name="Rectangle: Rounded Corners 50">
            <a:extLst>
              <a:ext uri="{FF2B5EF4-FFF2-40B4-BE49-F238E27FC236}">
                <a16:creationId xmlns:a16="http://schemas.microsoft.com/office/drawing/2014/main" id="{7E2C5357-CC1C-49A3-AF55-A053530D0A33}"/>
              </a:ext>
            </a:extLst>
          </p:cNvPr>
          <p:cNvSpPr/>
          <p:nvPr/>
        </p:nvSpPr>
        <p:spPr>
          <a:xfrm>
            <a:off x="4658668" y="4149456"/>
            <a:ext cx="1368000" cy="1224000"/>
          </a:xfrm>
          <a:prstGeom prst="roundRect">
            <a:avLst>
              <a:gd name="adj" fmla="val 10546"/>
            </a:avLst>
          </a:prstGeom>
          <a:solidFill>
            <a:srgbClr val="7FCAC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6" action="ppaction://hlinksldjump"/>
              </a:rPr>
              <a:t>Slide 12</a:t>
            </a:r>
            <a:endParaRPr lang="en-GB" sz="1600" spc="-40" dirty="0">
              <a:solidFill>
                <a:schemeClr val="tx1"/>
              </a:solidFill>
              <a:hlinkClick r:id="rId7" action="ppaction://hlinksldjump"/>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7" action="ppaction://hlinksldjump"/>
              </a:rPr>
              <a:t>Slide 22</a:t>
            </a:r>
            <a:endParaRPr lang="en-GB" sz="1600" spc="-4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40" normalizeH="0" noProof="0" dirty="0">
                <a:ln>
                  <a:noFill/>
                </a:ln>
                <a:solidFill>
                  <a:schemeClr val="tx1"/>
                </a:solidFill>
                <a:effectLst/>
                <a:uLnTx/>
                <a:uFillTx/>
                <a:latin typeface="Calibri"/>
                <a:ea typeface="+mn-ea"/>
                <a:cs typeface="+mn-cs"/>
                <a:hlinkClick r:id="rId8" action="ppaction://hlinksldjump"/>
              </a:rPr>
              <a:t>Slide 24</a:t>
            </a:r>
            <a:endParaRPr kumimoji="0" lang="en-GB" sz="1600" b="0" i="0" u="none" strike="noStrike" kern="1200" cap="none" spc="-40" normalizeH="0" noProof="0" dirty="0">
              <a:ln>
                <a:noFill/>
              </a:ln>
              <a:solidFill>
                <a:schemeClr val="tx1"/>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latin typeface="Calibri"/>
                <a:hlinkClick r:id="rId9" action="ppaction://hlinksldjump"/>
              </a:rPr>
              <a:t>Slide 25</a:t>
            </a:r>
            <a:endParaRPr lang="en-GB" sz="1600" spc="-40" dirty="0">
              <a:solidFill>
                <a:schemeClr val="tx1"/>
              </a:solidFill>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40" normalizeH="0" noProof="0" dirty="0">
                <a:ln>
                  <a:noFill/>
                </a:ln>
                <a:solidFill>
                  <a:schemeClr val="tx1"/>
                </a:solidFill>
                <a:effectLst/>
                <a:uLnTx/>
                <a:uFillTx/>
                <a:latin typeface="Calibri"/>
                <a:ea typeface="+mn-ea"/>
                <a:cs typeface="+mn-cs"/>
                <a:hlinkClick r:id="rId10" action="ppaction://hlinksldjump"/>
              </a:rPr>
              <a:t>Slide 26</a:t>
            </a:r>
            <a:endParaRPr kumimoji="0" lang="en-GB" sz="1600" b="0" i="0" u="none" strike="noStrike" kern="1200" cap="none" spc="-40" normalizeH="0" noProof="0" dirty="0">
              <a:ln>
                <a:noFill/>
              </a:ln>
              <a:solidFill>
                <a:schemeClr val="tx1"/>
              </a:solidFill>
              <a:effectLst/>
              <a:uLnTx/>
              <a:uFillTx/>
              <a:latin typeface="Calibri"/>
              <a:ea typeface="+mn-ea"/>
              <a:cs typeface="+mn-cs"/>
            </a:endParaRPr>
          </a:p>
        </p:txBody>
      </p:sp>
      <p:sp>
        <p:nvSpPr>
          <p:cNvPr id="52" name="Rectangle: Rounded Corners 51">
            <a:extLst>
              <a:ext uri="{FF2B5EF4-FFF2-40B4-BE49-F238E27FC236}">
                <a16:creationId xmlns:a16="http://schemas.microsoft.com/office/drawing/2014/main" id="{BF89E52D-F664-4C3A-8BF7-EC2E54449755}"/>
              </a:ext>
            </a:extLst>
          </p:cNvPr>
          <p:cNvSpPr/>
          <p:nvPr/>
        </p:nvSpPr>
        <p:spPr>
          <a:xfrm>
            <a:off x="6165335" y="4149456"/>
            <a:ext cx="1368000" cy="1224000"/>
          </a:xfrm>
          <a:prstGeom prst="roundRect">
            <a:avLst>
              <a:gd name="adj" fmla="val 10546"/>
            </a:avLst>
          </a:prstGeom>
          <a:solidFill>
            <a:srgbClr val="7FCAC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11" action="ppaction://hlinksldjump"/>
              </a:rPr>
              <a:t>Slide 3</a:t>
            </a:r>
            <a:endParaRPr lang="en-GB" sz="1600" spc="-4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40" normalizeH="0" noProof="0" dirty="0">
                <a:ln>
                  <a:noFill/>
                </a:ln>
                <a:solidFill>
                  <a:schemeClr val="tx1"/>
                </a:solidFill>
                <a:effectLst/>
                <a:uLnTx/>
                <a:uFillTx/>
                <a:latin typeface="Calibri"/>
                <a:ea typeface="+mn-ea"/>
                <a:cs typeface="+mn-cs"/>
                <a:hlinkClick r:id="rId12" action="ppaction://hlinksldjump"/>
              </a:rPr>
              <a:t>Slide 4</a:t>
            </a:r>
            <a:endParaRPr kumimoji="0" lang="en-GB" sz="1600" b="0" i="0" u="none" strike="noStrike" kern="1200" cap="none" spc="-40" normalizeH="0" noProof="0" dirty="0">
              <a:ln>
                <a:noFill/>
              </a:ln>
              <a:solidFill>
                <a:schemeClr val="tx1"/>
              </a:solidFill>
              <a:effectLst/>
              <a:uLnTx/>
              <a:uFillTx/>
              <a:latin typeface="Calibri"/>
              <a:ea typeface="+mn-ea"/>
              <a:cs typeface="+mn-cs"/>
            </a:endParaRPr>
          </a:p>
        </p:txBody>
      </p:sp>
      <p:sp>
        <p:nvSpPr>
          <p:cNvPr id="53" name="Rectangle: Rounded Corners 52">
            <a:extLst>
              <a:ext uri="{FF2B5EF4-FFF2-40B4-BE49-F238E27FC236}">
                <a16:creationId xmlns:a16="http://schemas.microsoft.com/office/drawing/2014/main" id="{392C4A50-E400-4AC5-8A9D-0C0453A17265}"/>
              </a:ext>
            </a:extLst>
          </p:cNvPr>
          <p:cNvSpPr/>
          <p:nvPr/>
        </p:nvSpPr>
        <p:spPr>
          <a:xfrm>
            <a:off x="7672002" y="4149456"/>
            <a:ext cx="1368000" cy="1224000"/>
          </a:xfrm>
          <a:prstGeom prst="roundRect">
            <a:avLst>
              <a:gd name="adj" fmla="val 10546"/>
            </a:avLst>
          </a:prstGeom>
          <a:solidFill>
            <a:srgbClr val="7FCAC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11" action="ppaction://hlinksldjump"/>
              </a:rPr>
              <a:t>Slide 3</a:t>
            </a:r>
            <a:endParaRPr lang="en-GB" sz="1600" spc="-40" dirty="0">
              <a:solidFill>
                <a:schemeClr val="tx1"/>
              </a:solidFill>
            </a:endParaRPr>
          </a:p>
        </p:txBody>
      </p:sp>
      <p:sp>
        <p:nvSpPr>
          <p:cNvPr id="54" name="Rectangle: Rounded Corners 53">
            <a:extLst>
              <a:ext uri="{FF2B5EF4-FFF2-40B4-BE49-F238E27FC236}">
                <a16:creationId xmlns:a16="http://schemas.microsoft.com/office/drawing/2014/main" id="{FC407CEB-E280-441D-BF80-E69A80670B27}"/>
              </a:ext>
            </a:extLst>
          </p:cNvPr>
          <p:cNvSpPr/>
          <p:nvPr/>
        </p:nvSpPr>
        <p:spPr>
          <a:xfrm>
            <a:off x="9178664" y="2797807"/>
            <a:ext cx="1368000" cy="1224000"/>
          </a:xfrm>
          <a:prstGeom prst="roundRect">
            <a:avLst>
              <a:gd name="adj" fmla="val 10546"/>
            </a:avLst>
          </a:prstGeom>
          <a:solidFill>
            <a:srgbClr val="7FCAC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11" action="ppaction://hlinksldjump"/>
              </a:rPr>
              <a:t>Slide 3</a:t>
            </a:r>
            <a:endParaRPr kumimoji="0" lang="en-GB" sz="1600" b="0" i="0" u="none" strike="noStrike" kern="1200" cap="none" spc="-40" normalizeH="0" noProof="0" dirty="0">
              <a:ln>
                <a:noFill/>
              </a:ln>
              <a:solidFill>
                <a:schemeClr val="tx1"/>
              </a:solidFill>
              <a:effectLst/>
              <a:uLnTx/>
              <a:uFillTx/>
              <a:latin typeface="Calibri"/>
              <a:ea typeface="+mn-ea"/>
              <a:cs typeface="+mn-cs"/>
            </a:endParaRPr>
          </a:p>
        </p:txBody>
      </p:sp>
      <p:sp>
        <p:nvSpPr>
          <p:cNvPr id="55" name="Rectangle: Rounded Corners 54">
            <a:extLst>
              <a:ext uri="{FF2B5EF4-FFF2-40B4-BE49-F238E27FC236}">
                <a16:creationId xmlns:a16="http://schemas.microsoft.com/office/drawing/2014/main" id="{8E7AF791-FD50-442C-87DD-002CEEAC8840}"/>
              </a:ext>
            </a:extLst>
          </p:cNvPr>
          <p:cNvSpPr/>
          <p:nvPr/>
        </p:nvSpPr>
        <p:spPr>
          <a:xfrm>
            <a:off x="10685330" y="2804564"/>
            <a:ext cx="1368000" cy="1224000"/>
          </a:xfrm>
          <a:prstGeom prst="roundRect">
            <a:avLst>
              <a:gd name="adj" fmla="val 10546"/>
            </a:avLst>
          </a:prstGeom>
          <a:solidFill>
            <a:srgbClr val="7FCAC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4" action="ppaction://hlinksldjump"/>
              </a:rPr>
              <a:t>Slide 5</a:t>
            </a:r>
            <a:endParaRPr kumimoji="0" lang="en-GB" sz="1600" b="0" i="0" u="none" strike="noStrike" kern="1200" cap="none" spc="-40" normalizeH="0" noProof="0" dirty="0">
              <a:ln>
                <a:noFill/>
              </a:ln>
              <a:solidFill>
                <a:schemeClr val="tx1"/>
              </a:solidFill>
              <a:effectLst/>
              <a:uLnTx/>
              <a:uFillTx/>
              <a:latin typeface="Calibri"/>
              <a:ea typeface="+mn-ea"/>
              <a:cs typeface="+mn-cs"/>
            </a:endParaRPr>
          </a:p>
        </p:txBody>
      </p:sp>
      <p:sp>
        <p:nvSpPr>
          <p:cNvPr id="56" name="Rectangle: Rounded Corners 55">
            <a:extLst>
              <a:ext uri="{FF2B5EF4-FFF2-40B4-BE49-F238E27FC236}">
                <a16:creationId xmlns:a16="http://schemas.microsoft.com/office/drawing/2014/main" id="{8B6E5399-CEB2-4F98-8E2E-10014E85BCC2}"/>
              </a:ext>
            </a:extLst>
          </p:cNvPr>
          <p:cNvSpPr/>
          <p:nvPr/>
        </p:nvSpPr>
        <p:spPr>
          <a:xfrm>
            <a:off x="9187450" y="4159209"/>
            <a:ext cx="1368000" cy="1224000"/>
          </a:xfrm>
          <a:prstGeom prst="roundRect">
            <a:avLst>
              <a:gd name="adj" fmla="val 10546"/>
            </a:avLst>
          </a:prstGeom>
          <a:solidFill>
            <a:srgbClr val="7FCAC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11" action="ppaction://hlinksldjump"/>
              </a:rPr>
              <a:t>Slide 3</a:t>
            </a:r>
            <a:endParaRPr kumimoji="0" lang="en-GB" sz="1600" b="0" i="0" u="none" strike="noStrike" kern="1200" cap="none" spc="-40" normalizeH="0" noProof="0" dirty="0">
              <a:ln>
                <a:noFill/>
              </a:ln>
              <a:solidFill>
                <a:schemeClr val="tx1"/>
              </a:solidFill>
              <a:effectLst/>
              <a:uLnTx/>
              <a:uFillTx/>
              <a:latin typeface="Calibri"/>
              <a:ea typeface="+mn-ea"/>
              <a:cs typeface="+mn-cs"/>
            </a:endParaRPr>
          </a:p>
        </p:txBody>
      </p:sp>
      <p:sp>
        <p:nvSpPr>
          <p:cNvPr id="57" name="Rectangle: Rounded Corners 56">
            <a:extLst>
              <a:ext uri="{FF2B5EF4-FFF2-40B4-BE49-F238E27FC236}">
                <a16:creationId xmlns:a16="http://schemas.microsoft.com/office/drawing/2014/main" id="{A593401B-0050-4BE6-A971-EEAFA30B9452}"/>
              </a:ext>
            </a:extLst>
          </p:cNvPr>
          <p:cNvSpPr/>
          <p:nvPr/>
        </p:nvSpPr>
        <p:spPr>
          <a:xfrm>
            <a:off x="10694117" y="4156212"/>
            <a:ext cx="1368000" cy="1224000"/>
          </a:xfrm>
          <a:prstGeom prst="roundRect">
            <a:avLst>
              <a:gd name="adj" fmla="val 10546"/>
            </a:avLst>
          </a:prstGeom>
          <a:solidFill>
            <a:srgbClr val="7FCAC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4" action="ppaction://hlinksldjump"/>
              </a:rPr>
              <a:t>Slide 5</a:t>
            </a:r>
            <a:endParaRPr kumimoji="0" lang="en-GB" sz="1600" b="0" i="0" u="none" strike="noStrike" kern="1200" cap="none" spc="-40" normalizeH="0" noProof="0" dirty="0">
              <a:ln>
                <a:noFill/>
              </a:ln>
              <a:solidFill>
                <a:schemeClr val="tx1"/>
              </a:solidFill>
              <a:effectLst/>
              <a:uLnTx/>
              <a:uFillTx/>
              <a:latin typeface="Calibri"/>
              <a:ea typeface="+mn-ea"/>
              <a:cs typeface="+mn-cs"/>
            </a:endParaRPr>
          </a:p>
        </p:txBody>
      </p:sp>
      <p:sp>
        <p:nvSpPr>
          <p:cNvPr id="58" name="Rectangle: Rounded Corners 57">
            <a:extLst>
              <a:ext uri="{FF2B5EF4-FFF2-40B4-BE49-F238E27FC236}">
                <a16:creationId xmlns:a16="http://schemas.microsoft.com/office/drawing/2014/main" id="{89FBD957-1AE6-44FC-A592-175A568BD2C3}"/>
              </a:ext>
            </a:extLst>
          </p:cNvPr>
          <p:cNvSpPr/>
          <p:nvPr/>
        </p:nvSpPr>
        <p:spPr>
          <a:xfrm>
            <a:off x="129886" y="5506352"/>
            <a:ext cx="1368000" cy="1224000"/>
          </a:xfrm>
          <a:prstGeom prst="roundRect">
            <a:avLst>
              <a:gd name="adj" fmla="val 10546"/>
            </a:avLst>
          </a:prstGeom>
          <a:solidFill>
            <a:srgbClr val="7FCAC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12" action="ppaction://hlinksldjump"/>
              </a:rPr>
              <a:t>Slide 4</a:t>
            </a:r>
            <a:endParaRPr kumimoji="0" lang="en-GB" sz="1600" b="0" i="0" u="none" strike="noStrike" kern="1200" cap="none" spc="-40" normalizeH="0" noProof="0" dirty="0">
              <a:ln>
                <a:noFill/>
              </a:ln>
              <a:solidFill>
                <a:schemeClr val="tx1"/>
              </a:solidFill>
              <a:effectLst/>
              <a:uLnTx/>
              <a:uFillTx/>
              <a:latin typeface="Calibri"/>
              <a:ea typeface="+mn-ea"/>
              <a:cs typeface="+mn-cs"/>
            </a:endParaRPr>
          </a:p>
        </p:txBody>
      </p:sp>
      <p:sp>
        <p:nvSpPr>
          <p:cNvPr id="59" name="Rectangle: Rounded Corners 58">
            <a:extLst>
              <a:ext uri="{FF2B5EF4-FFF2-40B4-BE49-F238E27FC236}">
                <a16:creationId xmlns:a16="http://schemas.microsoft.com/office/drawing/2014/main" id="{F0423F28-9770-452C-B106-7FCA3FFB9BDF}"/>
              </a:ext>
            </a:extLst>
          </p:cNvPr>
          <p:cNvSpPr/>
          <p:nvPr/>
        </p:nvSpPr>
        <p:spPr>
          <a:xfrm>
            <a:off x="1636550" y="5506352"/>
            <a:ext cx="1368000" cy="1224000"/>
          </a:xfrm>
          <a:prstGeom prst="roundRect">
            <a:avLst>
              <a:gd name="adj" fmla="val 10546"/>
            </a:avLst>
          </a:prstGeom>
          <a:solidFill>
            <a:srgbClr val="7FCAC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13" action="ppaction://hlinksldjump"/>
              </a:rPr>
              <a:t>Slide 9</a:t>
            </a:r>
            <a:endParaRPr kumimoji="0" lang="en-GB" sz="1600" b="0" i="0" u="none" strike="noStrike" kern="1200" cap="none" spc="-40" normalizeH="0" noProof="0" dirty="0">
              <a:ln>
                <a:noFill/>
              </a:ln>
              <a:solidFill>
                <a:schemeClr val="tx1"/>
              </a:solidFill>
              <a:effectLst/>
              <a:uLnTx/>
              <a:uFillTx/>
              <a:latin typeface="Calibri"/>
              <a:ea typeface="+mn-ea"/>
              <a:cs typeface="+mn-cs"/>
            </a:endParaRPr>
          </a:p>
        </p:txBody>
      </p:sp>
      <p:sp>
        <p:nvSpPr>
          <p:cNvPr id="60" name="Rectangle: Rounded Corners 59">
            <a:extLst>
              <a:ext uri="{FF2B5EF4-FFF2-40B4-BE49-F238E27FC236}">
                <a16:creationId xmlns:a16="http://schemas.microsoft.com/office/drawing/2014/main" id="{68A623E5-0140-4AB7-9107-88D86FB62E96}"/>
              </a:ext>
            </a:extLst>
          </p:cNvPr>
          <p:cNvSpPr/>
          <p:nvPr/>
        </p:nvSpPr>
        <p:spPr>
          <a:xfrm>
            <a:off x="3152001" y="5506352"/>
            <a:ext cx="1368000" cy="1224000"/>
          </a:xfrm>
          <a:prstGeom prst="roundRect">
            <a:avLst>
              <a:gd name="adj" fmla="val 10546"/>
            </a:avLst>
          </a:prstGeom>
          <a:solidFill>
            <a:srgbClr val="7FCAC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14" action="ppaction://hlinksldjump"/>
              </a:rPr>
              <a:t>Slide 10</a:t>
            </a:r>
            <a:endParaRPr kumimoji="0" lang="en-GB" sz="1600" b="0" i="0" u="none" strike="noStrike" kern="1200" cap="none" spc="-40" normalizeH="0" noProof="0" dirty="0">
              <a:ln>
                <a:noFill/>
              </a:ln>
              <a:solidFill>
                <a:schemeClr val="tx1"/>
              </a:solidFill>
              <a:effectLst/>
              <a:uLnTx/>
              <a:uFillTx/>
              <a:latin typeface="Calibri"/>
              <a:ea typeface="+mn-ea"/>
              <a:cs typeface="+mn-cs"/>
            </a:endParaRPr>
          </a:p>
        </p:txBody>
      </p:sp>
      <p:sp>
        <p:nvSpPr>
          <p:cNvPr id="61" name="Rectangle: Rounded Corners 60">
            <a:extLst>
              <a:ext uri="{FF2B5EF4-FFF2-40B4-BE49-F238E27FC236}">
                <a16:creationId xmlns:a16="http://schemas.microsoft.com/office/drawing/2014/main" id="{C5028754-F7D7-4E9C-9DB4-A2093A67CF1B}"/>
              </a:ext>
            </a:extLst>
          </p:cNvPr>
          <p:cNvSpPr/>
          <p:nvPr/>
        </p:nvSpPr>
        <p:spPr>
          <a:xfrm>
            <a:off x="4658665" y="5501105"/>
            <a:ext cx="1368000" cy="1224000"/>
          </a:xfrm>
          <a:prstGeom prst="roundRect">
            <a:avLst>
              <a:gd name="adj" fmla="val 10546"/>
            </a:avLst>
          </a:prstGeom>
          <a:solidFill>
            <a:srgbClr val="7FCAC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15" action="ppaction://hlinksldjump"/>
              </a:rPr>
              <a:t>Slide 11</a:t>
            </a:r>
            <a:endParaRPr lang="en-GB" sz="1600" spc="-4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40" normalizeH="0" noProof="0" dirty="0">
                <a:ln>
                  <a:noFill/>
                </a:ln>
                <a:solidFill>
                  <a:schemeClr val="tx1"/>
                </a:solidFill>
                <a:effectLst/>
                <a:uLnTx/>
                <a:uFillTx/>
                <a:latin typeface="Calibri"/>
                <a:ea typeface="+mn-ea"/>
                <a:cs typeface="+mn-cs"/>
                <a:hlinkClick r:id="rId6" action="ppaction://hlinksldjump"/>
              </a:rPr>
              <a:t>Slide 12</a:t>
            </a:r>
            <a:endParaRPr kumimoji="0" lang="en-GB" sz="1600" b="0" i="0" u="none" strike="noStrike" kern="1200" cap="none" spc="-40" normalizeH="0" noProof="0" dirty="0">
              <a:ln>
                <a:noFill/>
              </a:ln>
              <a:solidFill>
                <a:schemeClr val="tx1"/>
              </a:solidFill>
              <a:effectLst/>
              <a:uLnTx/>
              <a:uFillTx/>
              <a:latin typeface="Calibri"/>
              <a:ea typeface="+mn-ea"/>
              <a:cs typeface="+mn-cs"/>
            </a:endParaRPr>
          </a:p>
        </p:txBody>
      </p:sp>
      <p:sp>
        <p:nvSpPr>
          <p:cNvPr id="62" name="Rectangle: Rounded Corners 61">
            <a:extLst>
              <a:ext uri="{FF2B5EF4-FFF2-40B4-BE49-F238E27FC236}">
                <a16:creationId xmlns:a16="http://schemas.microsoft.com/office/drawing/2014/main" id="{38CCE382-6430-4E19-A338-62A674970839}"/>
              </a:ext>
            </a:extLst>
          </p:cNvPr>
          <p:cNvSpPr/>
          <p:nvPr/>
        </p:nvSpPr>
        <p:spPr>
          <a:xfrm>
            <a:off x="6165335" y="5501105"/>
            <a:ext cx="1368000" cy="1224000"/>
          </a:xfrm>
          <a:prstGeom prst="roundRect">
            <a:avLst>
              <a:gd name="adj" fmla="val 10546"/>
            </a:avLst>
          </a:prstGeom>
          <a:solidFill>
            <a:srgbClr val="7FCAC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16" action="ppaction://hlinksldjump"/>
              </a:rPr>
              <a:t>Slide 13</a:t>
            </a:r>
            <a:endParaRPr lang="en-GB" sz="1600" spc="-4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40" normalizeH="0" noProof="0" dirty="0">
                <a:ln>
                  <a:noFill/>
                </a:ln>
                <a:solidFill>
                  <a:schemeClr val="tx1"/>
                </a:solidFill>
                <a:effectLst/>
                <a:uLnTx/>
                <a:uFillTx/>
                <a:latin typeface="Calibri"/>
                <a:ea typeface="+mn-ea"/>
                <a:cs typeface="+mn-cs"/>
                <a:hlinkClick r:id="rId17" action="ppaction://hlinksldjump"/>
              </a:rPr>
              <a:t>Slide 14</a:t>
            </a:r>
            <a:endParaRPr kumimoji="0" lang="en-GB" sz="1600" b="0" i="0" u="none" strike="noStrike" kern="1200" cap="none" spc="-40" normalizeH="0" noProof="0" dirty="0">
              <a:ln>
                <a:noFill/>
              </a:ln>
              <a:solidFill>
                <a:schemeClr val="tx1"/>
              </a:solidFill>
              <a:effectLst/>
              <a:uLnTx/>
              <a:uFillTx/>
              <a:latin typeface="Calibri"/>
              <a:ea typeface="+mn-ea"/>
              <a:cs typeface="+mn-cs"/>
            </a:endParaRPr>
          </a:p>
        </p:txBody>
      </p:sp>
      <p:sp>
        <p:nvSpPr>
          <p:cNvPr id="63" name="Rectangle: Rounded Corners 62">
            <a:extLst>
              <a:ext uri="{FF2B5EF4-FFF2-40B4-BE49-F238E27FC236}">
                <a16:creationId xmlns:a16="http://schemas.microsoft.com/office/drawing/2014/main" id="{F7748048-2195-4CBA-825B-311692B3F298}"/>
              </a:ext>
            </a:extLst>
          </p:cNvPr>
          <p:cNvSpPr/>
          <p:nvPr/>
        </p:nvSpPr>
        <p:spPr>
          <a:xfrm>
            <a:off x="7671996" y="5501105"/>
            <a:ext cx="1368000" cy="1224000"/>
          </a:xfrm>
          <a:prstGeom prst="roundRect">
            <a:avLst>
              <a:gd name="adj" fmla="val 10546"/>
            </a:avLst>
          </a:prstGeom>
          <a:solidFill>
            <a:srgbClr val="7FCAC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18" action="ppaction://hlinksldjump"/>
              </a:rPr>
              <a:t>Slide 15</a:t>
            </a:r>
            <a:endParaRPr kumimoji="0" lang="en-GB" sz="1600" b="0" i="0" u="none" strike="noStrike" kern="1200" cap="none" spc="-40" normalizeH="0" noProof="0" dirty="0">
              <a:ln>
                <a:noFill/>
              </a:ln>
              <a:solidFill>
                <a:schemeClr val="tx1"/>
              </a:solidFill>
              <a:effectLst/>
              <a:uLnTx/>
              <a:uFillTx/>
              <a:latin typeface="Calibri"/>
              <a:ea typeface="+mn-ea"/>
              <a:cs typeface="+mn-cs"/>
            </a:endParaRPr>
          </a:p>
        </p:txBody>
      </p:sp>
      <p:sp>
        <p:nvSpPr>
          <p:cNvPr id="64" name="Rectangle: Rounded Corners 63">
            <a:extLst>
              <a:ext uri="{FF2B5EF4-FFF2-40B4-BE49-F238E27FC236}">
                <a16:creationId xmlns:a16="http://schemas.microsoft.com/office/drawing/2014/main" id="{68AF16E6-3C69-4120-834B-53067BB19217}"/>
              </a:ext>
            </a:extLst>
          </p:cNvPr>
          <p:cNvSpPr/>
          <p:nvPr/>
        </p:nvSpPr>
        <p:spPr>
          <a:xfrm>
            <a:off x="9178664" y="5511601"/>
            <a:ext cx="1368000" cy="1224000"/>
          </a:xfrm>
          <a:prstGeom prst="roundRect">
            <a:avLst>
              <a:gd name="adj" fmla="val 10546"/>
            </a:avLst>
          </a:prstGeom>
          <a:solidFill>
            <a:srgbClr val="7FCAC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19" action="ppaction://hlinksldjump"/>
              </a:rPr>
              <a:t>Slide 17</a:t>
            </a:r>
            <a:endParaRPr lang="en-GB" sz="1600" spc="-40" dirty="0">
              <a:solidFill>
                <a:schemeClr val="tx1"/>
              </a:solidFill>
              <a:hlinkClick r:id="rId5" action="ppaction://hlinksldjump"/>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tx1"/>
                </a:solidFill>
                <a:hlinkClick r:id="rId5" action="ppaction://hlinksldjump"/>
              </a:rPr>
              <a:t>Slide 18</a:t>
            </a:r>
            <a:endParaRPr kumimoji="0" lang="en-GB" sz="1600" b="0" i="0" u="none" strike="noStrike" kern="1200" cap="none" spc="-40" normalizeH="0" noProof="0" dirty="0">
              <a:ln>
                <a:noFill/>
              </a:ln>
              <a:solidFill>
                <a:schemeClr val="tx1"/>
              </a:solidFill>
              <a:effectLst/>
              <a:uLnTx/>
              <a:uFillTx/>
              <a:latin typeface="Calibri"/>
              <a:ea typeface="+mn-ea"/>
              <a:cs typeface="+mn-cs"/>
            </a:endParaRPr>
          </a:p>
        </p:txBody>
      </p:sp>
      <p:sp>
        <p:nvSpPr>
          <p:cNvPr id="65" name="Rectangle: Rounded Corners 64">
            <a:extLst>
              <a:ext uri="{FF2B5EF4-FFF2-40B4-BE49-F238E27FC236}">
                <a16:creationId xmlns:a16="http://schemas.microsoft.com/office/drawing/2014/main" id="{ED5D7E79-94D1-4E62-8DB6-8B5602899A91}"/>
              </a:ext>
            </a:extLst>
          </p:cNvPr>
          <p:cNvSpPr/>
          <p:nvPr/>
        </p:nvSpPr>
        <p:spPr>
          <a:xfrm>
            <a:off x="10685330" y="5501105"/>
            <a:ext cx="1368000" cy="1224000"/>
          </a:xfrm>
          <a:prstGeom prst="roundRect">
            <a:avLst>
              <a:gd name="adj" fmla="val 10546"/>
            </a:avLst>
          </a:prstGeom>
          <a:solidFill>
            <a:srgbClr val="7FCAC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40" normalizeH="0" noProof="0" dirty="0">
                <a:ln>
                  <a:noFill/>
                </a:ln>
                <a:solidFill>
                  <a:schemeClr val="tx1"/>
                </a:solidFill>
                <a:effectLst/>
                <a:uLnTx/>
                <a:uFillTx/>
                <a:latin typeface="Calibri"/>
                <a:ea typeface="+mn-ea"/>
                <a:cs typeface="+mn-cs"/>
                <a:hlinkClick r:id="rId20" action="ppaction://hlinksldjump"/>
              </a:rPr>
              <a:t>Slide 27</a:t>
            </a:r>
            <a:endParaRPr kumimoji="0" lang="en-GB" sz="1600" b="0" i="0" u="none" strike="noStrike" kern="1200" cap="none" spc="-40" normalizeH="0" noProof="0" dirty="0">
              <a:ln>
                <a:noFill/>
              </a:ln>
              <a:solidFill>
                <a:schemeClr val="tx1"/>
              </a:solidFill>
              <a:effectLst/>
              <a:uLnTx/>
              <a:uFillTx/>
              <a:latin typeface="Calibri"/>
              <a:ea typeface="+mn-ea"/>
              <a:cs typeface="+mn-cs"/>
            </a:endParaRPr>
          </a:p>
        </p:txBody>
      </p:sp>
    </p:spTree>
    <p:extLst>
      <p:ext uri="{BB962C8B-B14F-4D97-AF65-F5344CB8AC3E}">
        <p14:creationId xmlns:p14="http://schemas.microsoft.com/office/powerpoint/2010/main" val="20780798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3000" advClick="0">
        <p159:morph option="byObject"/>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1000"/>
                                        <p:tgtEl>
                                          <p:spTgt spid="15">
                                            <p:txEl>
                                              <p:pRg st="0" end="0"/>
                                            </p:txEl>
                                          </p:spTgt>
                                        </p:tgtEl>
                                      </p:cBhvr>
                                    </p:animEffect>
                                  </p:childTnLst>
                                </p:cTn>
                              </p:par>
                              <p:par>
                                <p:cTn id="8" presetID="10" presetClass="entr" presetSubtype="0" fill="hold" nodeType="withEffect">
                                  <p:stCondLst>
                                    <p:cond delay="250"/>
                                  </p:stCondLst>
                                  <p:childTnLst>
                                    <p:set>
                                      <p:cBhvr>
                                        <p:cTn id="9" dur="1" fill="hold">
                                          <p:stCondLst>
                                            <p:cond delay="0"/>
                                          </p:stCondLst>
                                        </p:cTn>
                                        <p:tgtEl>
                                          <p:spTgt spid="15">
                                            <p:txEl>
                                              <p:pRg st="2" end="2"/>
                                            </p:txEl>
                                          </p:spTgt>
                                        </p:tgtEl>
                                        <p:attrNameLst>
                                          <p:attrName>style.visibility</p:attrName>
                                        </p:attrNameLst>
                                      </p:cBhvr>
                                      <p:to>
                                        <p:strVal val="visible"/>
                                      </p:to>
                                    </p:set>
                                    <p:animEffect transition="in" filter="fade">
                                      <p:cBhvr>
                                        <p:cTn id="10" dur="1000"/>
                                        <p:tgtEl>
                                          <p:spTgt spid="15">
                                            <p:txEl>
                                              <p:pRg st="2" end="2"/>
                                            </p:txEl>
                                          </p:spTgt>
                                        </p:tgtEl>
                                      </p:cBhvr>
                                    </p:animEffect>
                                  </p:childTnLst>
                                </p:cTn>
                              </p:par>
                              <p:par>
                                <p:cTn id="11" presetID="10" presetClass="entr" presetSubtype="0" fill="hold" nodeType="withEffect">
                                  <p:stCondLst>
                                    <p:cond delay="500"/>
                                  </p:stCondLst>
                                  <p:childTnLst>
                                    <p:set>
                                      <p:cBhvr>
                                        <p:cTn id="12" dur="1" fill="hold">
                                          <p:stCondLst>
                                            <p:cond delay="0"/>
                                          </p:stCondLst>
                                        </p:cTn>
                                        <p:tgtEl>
                                          <p:spTgt spid="15">
                                            <p:txEl>
                                              <p:pRg st="4" end="4"/>
                                            </p:txEl>
                                          </p:spTgt>
                                        </p:tgtEl>
                                        <p:attrNameLst>
                                          <p:attrName>style.visibility</p:attrName>
                                        </p:attrNameLst>
                                      </p:cBhvr>
                                      <p:to>
                                        <p:strVal val="visible"/>
                                      </p:to>
                                    </p:set>
                                    <p:animEffect transition="in" filter="fade">
                                      <p:cBhvr>
                                        <p:cTn id="13" dur="1000"/>
                                        <p:tgtEl>
                                          <p:spTgt spid="15">
                                            <p:txEl>
                                              <p:pRg st="4" end="4"/>
                                            </p:txEl>
                                          </p:spTgt>
                                        </p:tgtEl>
                                      </p:cBhvr>
                                    </p:animEffect>
                                  </p:childTnLst>
                                </p:cTn>
                              </p:par>
                              <p:par>
                                <p:cTn id="14" presetID="10" presetClass="entr" presetSubtype="0" fill="hold" nodeType="withEffect">
                                  <p:stCondLst>
                                    <p:cond delay="750"/>
                                  </p:stCondLst>
                                  <p:childTnLst>
                                    <p:set>
                                      <p:cBhvr>
                                        <p:cTn id="15" dur="1" fill="hold">
                                          <p:stCondLst>
                                            <p:cond delay="0"/>
                                          </p:stCondLst>
                                        </p:cTn>
                                        <p:tgtEl>
                                          <p:spTgt spid="32">
                                            <p:txEl>
                                              <p:pRg st="0" end="0"/>
                                            </p:txEl>
                                          </p:spTgt>
                                        </p:tgtEl>
                                        <p:attrNameLst>
                                          <p:attrName>style.visibility</p:attrName>
                                        </p:attrNameLst>
                                      </p:cBhvr>
                                      <p:to>
                                        <p:strVal val="visible"/>
                                      </p:to>
                                    </p:set>
                                    <p:animEffect transition="in" filter="fade">
                                      <p:cBhvr>
                                        <p:cTn id="16" dur="1000"/>
                                        <p:tgtEl>
                                          <p:spTgt spid="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7" restart="whenNotActive" fill="hold" evtFilter="cancelBubble" nodeType="interactiveSeq">
                <p:stCondLst>
                  <p:cond evt="onClick" delay="0">
                    <p:tgtEl>
                      <p:spTgt spid="37"/>
                    </p:tgtEl>
                  </p:cond>
                </p:stCondLst>
                <p:endSync evt="end" delay="0">
                  <p:rtn val="all"/>
                </p:endSync>
                <p:childTnLst>
                  <p:par>
                    <p:cTn id="18" fill="hold">
                      <p:stCondLst>
                        <p:cond delay="0"/>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subTnLst>
                                    <p:set>
                                      <p:cBhvr override="childStyle">
                                        <p:cTn dur="1" fill="hold" display="0" masterRel="nextClick" afterEffect="1"/>
                                        <p:tgtEl>
                                          <p:spTgt spid="35"/>
                                        </p:tgtEl>
                                        <p:attrNameLst>
                                          <p:attrName>style.visibility</p:attrName>
                                        </p:attrNameLst>
                                      </p:cBhvr>
                                      <p:to>
                                        <p:strVal val="hidden"/>
                                      </p:to>
                                    </p:set>
                                  </p:subTnLst>
                                </p:cTn>
                              </p:par>
                            </p:childTnLst>
                          </p:cTn>
                        </p:par>
                        <p:par>
                          <p:cTn id="23" fill="hold">
                            <p:stCondLst>
                              <p:cond delay="500"/>
                            </p:stCondLst>
                            <p:childTnLst>
                              <p:par>
                                <p:cTn id="24" presetID="10" presetClass="exit" presetSubtype="0" fill="hold" grpId="1" nodeType="afterEffect">
                                  <p:stCondLst>
                                    <p:cond delay="4000"/>
                                  </p:stCondLst>
                                  <p:childTnLst>
                                    <p:animEffect transition="out" filter="fade">
                                      <p:cBhvr>
                                        <p:cTn id="25" dur="500"/>
                                        <p:tgtEl>
                                          <p:spTgt spid="35"/>
                                        </p:tgtEl>
                                      </p:cBhvr>
                                    </p:animEffect>
                                    <p:set>
                                      <p:cBhvr>
                                        <p:cTn id="26" dur="1" fill="hold">
                                          <p:stCondLst>
                                            <p:cond delay="499"/>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37"/>
                  </p:tgtEl>
                </p:cond>
              </p:nextCondLst>
            </p:seq>
            <p:seq concurrent="1" nextAc="seek">
              <p:cTn id="27" restart="whenNotActive" fill="hold" evtFilter="cancelBubble" nodeType="interactiveSeq">
                <p:stCondLst>
                  <p:cond evt="onClick" delay="0">
                    <p:tgtEl>
                      <p:spTgt spid="24"/>
                    </p:tgtEl>
                  </p:cond>
                </p:stCondLst>
                <p:endSync evt="end" delay="0">
                  <p:rtn val="all"/>
                </p:endSync>
                <p:childTnLst>
                  <p:par>
                    <p:cTn id="28" fill="hold">
                      <p:stCondLst>
                        <p:cond delay="0"/>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fade">
                                      <p:cBhvr>
                                        <p:cTn id="32" dur="500"/>
                                        <p:tgtEl>
                                          <p:spTgt spid="36"/>
                                        </p:tgtEl>
                                      </p:cBhvr>
                                    </p:animEffect>
                                  </p:childTnLst>
                                  <p:subTnLst>
                                    <p:set>
                                      <p:cBhvr override="childStyle">
                                        <p:cTn dur="1" fill="hold" display="0" masterRel="nextClick" afterEffect="1"/>
                                        <p:tgtEl>
                                          <p:spTgt spid="36"/>
                                        </p:tgtEl>
                                        <p:attrNameLst>
                                          <p:attrName>style.visibility</p:attrName>
                                        </p:attrNameLst>
                                      </p:cBhvr>
                                      <p:to>
                                        <p:strVal val="hidden"/>
                                      </p:to>
                                    </p:set>
                                  </p:subTnLst>
                                </p:cTn>
                              </p:par>
                            </p:childTnLst>
                          </p:cTn>
                        </p:par>
                        <p:par>
                          <p:cTn id="33" fill="hold">
                            <p:stCondLst>
                              <p:cond delay="500"/>
                            </p:stCondLst>
                            <p:childTnLst>
                              <p:par>
                                <p:cTn id="34" presetID="10" presetClass="exit" presetSubtype="0" fill="hold" grpId="1" nodeType="afterEffect">
                                  <p:stCondLst>
                                    <p:cond delay="4000"/>
                                  </p:stCondLst>
                                  <p:childTnLst>
                                    <p:animEffect transition="out" filter="fade">
                                      <p:cBhvr>
                                        <p:cTn id="35" dur="500"/>
                                        <p:tgtEl>
                                          <p:spTgt spid="36"/>
                                        </p:tgtEl>
                                      </p:cBhvr>
                                    </p:animEffect>
                                    <p:set>
                                      <p:cBhvr>
                                        <p:cTn id="36" dur="1" fill="hold">
                                          <p:stCondLst>
                                            <p:cond delay="499"/>
                                          </p:stCondLst>
                                        </p:cTn>
                                        <p:tgtEl>
                                          <p:spTgt spid="36"/>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37" restart="whenNotActive" fill="hold" evtFilter="cancelBubble" nodeType="interactiveSeq">
                <p:stCondLst>
                  <p:cond evt="onClick" delay="0">
                    <p:tgtEl>
                      <p:spTgt spid="25"/>
                    </p:tgtEl>
                  </p:cond>
                </p:stCondLst>
                <p:endSync evt="end" delay="0">
                  <p:rtn val="all"/>
                </p:endSync>
                <p:childTnLst>
                  <p:par>
                    <p:cTn id="38" fill="hold">
                      <p:stCondLst>
                        <p:cond delay="0"/>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fade">
                                      <p:cBhvr>
                                        <p:cTn id="42" dur="500"/>
                                        <p:tgtEl>
                                          <p:spTgt spid="46"/>
                                        </p:tgtEl>
                                      </p:cBhvr>
                                    </p:animEffect>
                                  </p:childTnLst>
                                  <p:subTnLst>
                                    <p:set>
                                      <p:cBhvr override="childStyle">
                                        <p:cTn dur="1" fill="hold" display="0" masterRel="nextClick" afterEffect="1"/>
                                        <p:tgtEl>
                                          <p:spTgt spid="46"/>
                                        </p:tgtEl>
                                        <p:attrNameLst>
                                          <p:attrName>style.visibility</p:attrName>
                                        </p:attrNameLst>
                                      </p:cBhvr>
                                      <p:to>
                                        <p:strVal val="hidden"/>
                                      </p:to>
                                    </p:set>
                                  </p:subTnLst>
                                </p:cTn>
                              </p:par>
                            </p:childTnLst>
                          </p:cTn>
                        </p:par>
                        <p:par>
                          <p:cTn id="43" fill="hold">
                            <p:stCondLst>
                              <p:cond delay="500"/>
                            </p:stCondLst>
                            <p:childTnLst>
                              <p:par>
                                <p:cTn id="44" presetID="10" presetClass="exit" presetSubtype="0" fill="hold" grpId="1" nodeType="afterEffect">
                                  <p:stCondLst>
                                    <p:cond delay="4000"/>
                                  </p:stCondLst>
                                  <p:childTnLst>
                                    <p:animEffect transition="out" filter="fade">
                                      <p:cBhvr>
                                        <p:cTn id="45" dur="500"/>
                                        <p:tgtEl>
                                          <p:spTgt spid="46"/>
                                        </p:tgtEl>
                                      </p:cBhvr>
                                    </p:animEffect>
                                    <p:set>
                                      <p:cBhvr>
                                        <p:cTn id="46" dur="1" fill="hold">
                                          <p:stCondLst>
                                            <p:cond delay="499"/>
                                          </p:stCondLst>
                                        </p:cTn>
                                        <p:tgtEl>
                                          <p:spTgt spid="46"/>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47" restart="whenNotActive" fill="hold" evtFilter="cancelBubble" nodeType="interactiveSeq">
                <p:stCondLst>
                  <p:cond evt="onClick" delay="0">
                    <p:tgtEl>
                      <p:spTgt spid="26"/>
                    </p:tgtEl>
                  </p:cond>
                </p:stCondLst>
                <p:endSync evt="end" delay="0">
                  <p:rtn val="all"/>
                </p:endSync>
                <p:childTnLst>
                  <p:par>
                    <p:cTn id="48" fill="hold">
                      <p:stCondLst>
                        <p:cond delay="0"/>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500"/>
                                        <p:tgtEl>
                                          <p:spTgt spid="49"/>
                                        </p:tgtEl>
                                      </p:cBhvr>
                                    </p:animEffect>
                                  </p:childTnLst>
                                  <p:subTnLst>
                                    <p:set>
                                      <p:cBhvr override="childStyle">
                                        <p:cTn dur="1" fill="hold" display="0" masterRel="nextClick" afterEffect="1"/>
                                        <p:tgtEl>
                                          <p:spTgt spid="49"/>
                                        </p:tgtEl>
                                        <p:attrNameLst>
                                          <p:attrName>style.visibility</p:attrName>
                                        </p:attrNameLst>
                                      </p:cBhvr>
                                      <p:to>
                                        <p:strVal val="hidden"/>
                                      </p:to>
                                    </p:set>
                                  </p:subTnLst>
                                </p:cTn>
                              </p:par>
                            </p:childTnLst>
                          </p:cTn>
                        </p:par>
                        <p:par>
                          <p:cTn id="53" fill="hold">
                            <p:stCondLst>
                              <p:cond delay="500"/>
                            </p:stCondLst>
                            <p:childTnLst>
                              <p:par>
                                <p:cTn id="54" presetID="10" presetClass="exit" presetSubtype="0" fill="hold" grpId="1" nodeType="afterEffect">
                                  <p:stCondLst>
                                    <p:cond delay="4000"/>
                                  </p:stCondLst>
                                  <p:childTnLst>
                                    <p:animEffect transition="out" filter="fade">
                                      <p:cBhvr>
                                        <p:cTn id="55" dur="500"/>
                                        <p:tgtEl>
                                          <p:spTgt spid="49"/>
                                        </p:tgtEl>
                                      </p:cBhvr>
                                    </p:animEffect>
                                    <p:set>
                                      <p:cBhvr>
                                        <p:cTn id="56" dur="1" fill="hold">
                                          <p:stCondLst>
                                            <p:cond delay="499"/>
                                          </p:stCondLst>
                                        </p:cTn>
                                        <p:tgtEl>
                                          <p:spTgt spid="49"/>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57" restart="whenNotActive" fill="hold" evtFilter="cancelBubble" nodeType="interactiveSeq">
                <p:stCondLst>
                  <p:cond evt="onClick" delay="0">
                    <p:tgtEl>
                      <p:spTgt spid="27"/>
                    </p:tgtEl>
                  </p:cond>
                </p:stCondLst>
                <p:endSync evt="end" delay="0">
                  <p:rtn val="all"/>
                </p:endSync>
                <p:childTnLst>
                  <p:par>
                    <p:cTn id="58" fill="hold">
                      <p:stCondLst>
                        <p:cond delay="0"/>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0"/>
                                        </p:tgtEl>
                                        <p:attrNameLst>
                                          <p:attrName>style.visibility</p:attrName>
                                        </p:attrNameLst>
                                      </p:cBhvr>
                                      <p:to>
                                        <p:strVal val="visible"/>
                                      </p:to>
                                    </p:set>
                                    <p:animEffect transition="in" filter="fade">
                                      <p:cBhvr>
                                        <p:cTn id="62" dur="500"/>
                                        <p:tgtEl>
                                          <p:spTgt spid="50"/>
                                        </p:tgtEl>
                                      </p:cBhvr>
                                    </p:animEffect>
                                  </p:childTnLst>
                                  <p:subTnLst>
                                    <p:set>
                                      <p:cBhvr override="childStyle">
                                        <p:cTn dur="1" fill="hold" display="0" masterRel="nextClick" afterEffect="1"/>
                                        <p:tgtEl>
                                          <p:spTgt spid="50"/>
                                        </p:tgtEl>
                                        <p:attrNameLst>
                                          <p:attrName>style.visibility</p:attrName>
                                        </p:attrNameLst>
                                      </p:cBhvr>
                                      <p:to>
                                        <p:strVal val="hidden"/>
                                      </p:to>
                                    </p:set>
                                  </p:subTnLst>
                                </p:cTn>
                              </p:par>
                            </p:childTnLst>
                          </p:cTn>
                        </p:par>
                        <p:par>
                          <p:cTn id="63" fill="hold">
                            <p:stCondLst>
                              <p:cond delay="500"/>
                            </p:stCondLst>
                            <p:childTnLst>
                              <p:par>
                                <p:cTn id="64" presetID="10" presetClass="exit" presetSubtype="0" fill="hold" grpId="1" nodeType="afterEffect">
                                  <p:stCondLst>
                                    <p:cond delay="4000"/>
                                  </p:stCondLst>
                                  <p:childTnLst>
                                    <p:animEffect transition="out" filter="fade">
                                      <p:cBhvr>
                                        <p:cTn id="65" dur="500"/>
                                        <p:tgtEl>
                                          <p:spTgt spid="50"/>
                                        </p:tgtEl>
                                      </p:cBhvr>
                                    </p:animEffect>
                                    <p:set>
                                      <p:cBhvr>
                                        <p:cTn id="66" dur="1" fill="hold">
                                          <p:stCondLst>
                                            <p:cond delay="499"/>
                                          </p:stCondLst>
                                        </p:cTn>
                                        <p:tgtEl>
                                          <p:spTgt spid="50"/>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67" restart="whenNotActive" fill="hold" evtFilter="cancelBubble" nodeType="interactiveSeq">
                <p:stCondLst>
                  <p:cond evt="onClick" delay="0">
                    <p:tgtEl>
                      <p:spTgt spid="28"/>
                    </p:tgtEl>
                  </p:cond>
                </p:stCondLst>
                <p:endSync evt="end" delay="0">
                  <p:rtn val="all"/>
                </p:endSync>
                <p:childTnLst>
                  <p:par>
                    <p:cTn id="68" fill="hold">
                      <p:stCondLst>
                        <p:cond delay="0"/>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51"/>
                                        </p:tgtEl>
                                        <p:attrNameLst>
                                          <p:attrName>style.visibility</p:attrName>
                                        </p:attrNameLst>
                                      </p:cBhvr>
                                      <p:to>
                                        <p:strVal val="visible"/>
                                      </p:to>
                                    </p:set>
                                    <p:animEffect transition="in" filter="fade">
                                      <p:cBhvr>
                                        <p:cTn id="72" dur="500"/>
                                        <p:tgtEl>
                                          <p:spTgt spid="51"/>
                                        </p:tgtEl>
                                      </p:cBhvr>
                                    </p:animEffect>
                                  </p:childTnLst>
                                  <p:subTnLst>
                                    <p:set>
                                      <p:cBhvr override="childStyle">
                                        <p:cTn dur="1" fill="hold" display="0" masterRel="nextClick" afterEffect="1"/>
                                        <p:tgtEl>
                                          <p:spTgt spid="51"/>
                                        </p:tgtEl>
                                        <p:attrNameLst>
                                          <p:attrName>style.visibility</p:attrName>
                                        </p:attrNameLst>
                                      </p:cBhvr>
                                      <p:to>
                                        <p:strVal val="hidden"/>
                                      </p:to>
                                    </p:set>
                                  </p:subTnLst>
                                </p:cTn>
                              </p:par>
                            </p:childTnLst>
                          </p:cTn>
                        </p:par>
                        <p:par>
                          <p:cTn id="73" fill="hold">
                            <p:stCondLst>
                              <p:cond delay="500"/>
                            </p:stCondLst>
                            <p:childTnLst>
                              <p:par>
                                <p:cTn id="74" presetID="10" presetClass="exit" presetSubtype="0" fill="hold" grpId="1" nodeType="afterEffect">
                                  <p:stCondLst>
                                    <p:cond delay="4000"/>
                                  </p:stCondLst>
                                  <p:childTnLst>
                                    <p:animEffect transition="out" filter="fade">
                                      <p:cBhvr>
                                        <p:cTn id="75" dur="500"/>
                                        <p:tgtEl>
                                          <p:spTgt spid="51"/>
                                        </p:tgtEl>
                                      </p:cBhvr>
                                    </p:animEffect>
                                    <p:set>
                                      <p:cBhvr>
                                        <p:cTn id="76" dur="1" fill="hold">
                                          <p:stCondLst>
                                            <p:cond delay="499"/>
                                          </p:stCondLst>
                                        </p:cTn>
                                        <p:tgtEl>
                                          <p:spTgt spid="51"/>
                                        </p:tgtEl>
                                        <p:attrNameLst>
                                          <p:attrName>style.visibility</p:attrName>
                                        </p:attrNameLst>
                                      </p:cBhvr>
                                      <p:to>
                                        <p:strVal val="hidden"/>
                                      </p:to>
                                    </p:set>
                                  </p:childTnLst>
                                </p:cTn>
                              </p:par>
                            </p:childTnLst>
                          </p:cTn>
                        </p:par>
                      </p:childTnLst>
                    </p:cTn>
                  </p:par>
                </p:childTnLst>
              </p:cTn>
              <p:nextCondLst>
                <p:cond evt="onClick" delay="0">
                  <p:tgtEl>
                    <p:spTgt spid="28"/>
                  </p:tgtEl>
                </p:cond>
              </p:nextCondLst>
            </p:seq>
            <p:seq concurrent="1" nextAc="seek">
              <p:cTn id="77" restart="whenNotActive" fill="hold" evtFilter="cancelBubble" nodeType="interactiveSeq">
                <p:stCondLst>
                  <p:cond evt="onClick" delay="0">
                    <p:tgtEl>
                      <p:spTgt spid="29"/>
                    </p:tgtEl>
                  </p:cond>
                </p:stCondLst>
                <p:endSync evt="end" delay="0">
                  <p:rtn val="all"/>
                </p:endSync>
                <p:childTnLst>
                  <p:par>
                    <p:cTn id="78" fill="hold">
                      <p:stCondLst>
                        <p:cond delay="0"/>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52"/>
                                        </p:tgtEl>
                                        <p:attrNameLst>
                                          <p:attrName>style.visibility</p:attrName>
                                        </p:attrNameLst>
                                      </p:cBhvr>
                                      <p:to>
                                        <p:strVal val="visible"/>
                                      </p:to>
                                    </p:set>
                                    <p:animEffect transition="in" filter="fade">
                                      <p:cBhvr>
                                        <p:cTn id="82" dur="500"/>
                                        <p:tgtEl>
                                          <p:spTgt spid="52"/>
                                        </p:tgtEl>
                                      </p:cBhvr>
                                    </p:animEffect>
                                  </p:childTnLst>
                                  <p:subTnLst>
                                    <p:set>
                                      <p:cBhvr override="childStyle">
                                        <p:cTn dur="1" fill="hold" display="0" masterRel="nextClick" afterEffect="1"/>
                                        <p:tgtEl>
                                          <p:spTgt spid="52"/>
                                        </p:tgtEl>
                                        <p:attrNameLst>
                                          <p:attrName>style.visibility</p:attrName>
                                        </p:attrNameLst>
                                      </p:cBhvr>
                                      <p:to>
                                        <p:strVal val="hidden"/>
                                      </p:to>
                                    </p:set>
                                  </p:subTnLst>
                                </p:cTn>
                              </p:par>
                            </p:childTnLst>
                          </p:cTn>
                        </p:par>
                        <p:par>
                          <p:cTn id="83" fill="hold">
                            <p:stCondLst>
                              <p:cond delay="500"/>
                            </p:stCondLst>
                            <p:childTnLst>
                              <p:par>
                                <p:cTn id="84" presetID="10" presetClass="exit" presetSubtype="0" fill="hold" grpId="1" nodeType="afterEffect">
                                  <p:stCondLst>
                                    <p:cond delay="4000"/>
                                  </p:stCondLst>
                                  <p:childTnLst>
                                    <p:animEffect transition="out" filter="fade">
                                      <p:cBhvr>
                                        <p:cTn id="85" dur="500"/>
                                        <p:tgtEl>
                                          <p:spTgt spid="52"/>
                                        </p:tgtEl>
                                      </p:cBhvr>
                                    </p:animEffect>
                                    <p:set>
                                      <p:cBhvr>
                                        <p:cTn id="86" dur="1" fill="hold">
                                          <p:stCondLst>
                                            <p:cond delay="499"/>
                                          </p:stCondLst>
                                        </p:cTn>
                                        <p:tgtEl>
                                          <p:spTgt spid="52"/>
                                        </p:tgtEl>
                                        <p:attrNameLst>
                                          <p:attrName>style.visibility</p:attrName>
                                        </p:attrNameLst>
                                      </p:cBhvr>
                                      <p:to>
                                        <p:strVal val="hidden"/>
                                      </p:to>
                                    </p:set>
                                  </p:childTnLst>
                                </p:cTn>
                              </p:par>
                            </p:childTnLst>
                          </p:cTn>
                        </p:par>
                      </p:childTnLst>
                    </p:cTn>
                  </p:par>
                </p:childTnLst>
              </p:cTn>
              <p:nextCondLst>
                <p:cond evt="onClick" delay="0">
                  <p:tgtEl>
                    <p:spTgt spid="29"/>
                  </p:tgtEl>
                </p:cond>
              </p:nextCondLst>
            </p:seq>
            <p:seq concurrent="1" nextAc="seek">
              <p:cTn id="87" restart="whenNotActive" fill="hold" evtFilter="cancelBubble" nodeType="interactiveSeq">
                <p:stCondLst>
                  <p:cond evt="onClick" delay="0">
                    <p:tgtEl>
                      <p:spTgt spid="30"/>
                    </p:tgtEl>
                  </p:cond>
                </p:stCondLst>
                <p:endSync evt="end" delay="0">
                  <p:rtn val="all"/>
                </p:endSync>
                <p:childTnLst>
                  <p:par>
                    <p:cTn id="88" fill="hold">
                      <p:stCondLst>
                        <p:cond delay="0"/>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53"/>
                                        </p:tgtEl>
                                        <p:attrNameLst>
                                          <p:attrName>style.visibility</p:attrName>
                                        </p:attrNameLst>
                                      </p:cBhvr>
                                      <p:to>
                                        <p:strVal val="visible"/>
                                      </p:to>
                                    </p:set>
                                    <p:animEffect transition="in" filter="fade">
                                      <p:cBhvr>
                                        <p:cTn id="92" dur="500"/>
                                        <p:tgtEl>
                                          <p:spTgt spid="53"/>
                                        </p:tgtEl>
                                      </p:cBhvr>
                                    </p:animEffect>
                                  </p:childTnLst>
                                  <p:subTnLst>
                                    <p:set>
                                      <p:cBhvr override="childStyle">
                                        <p:cTn dur="1" fill="hold" display="0" masterRel="nextClick" afterEffect="1"/>
                                        <p:tgtEl>
                                          <p:spTgt spid="53"/>
                                        </p:tgtEl>
                                        <p:attrNameLst>
                                          <p:attrName>style.visibility</p:attrName>
                                        </p:attrNameLst>
                                      </p:cBhvr>
                                      <p:to>
                                        <p:strVal val="hidden"/>
                                      </p:to>
                                    </p:set>
                                  </p:subTnLst>
                                </p:cTn>
                              </p:par>
                            </p:childTnLst>
                          </p:cTn>
                        </p:par>
                        <p:par>
                          <p:cTn id="93" fill="hold">
                            <p:stCondLst>
                              <p:cond delay="500"/>
                            </p:stCondLst>
                            <p:childTnLst>
                              <p:par>
                                <p:cTn id="94" presetID="10" presetClass="exit" presetSubtype="0" fill="hold" grpId="1" nodeType="afterEffect">
                                  <p:stCondLst>
                                    <p:cond delay="4000"/>
                                  </p:stCondLst>
                                  <p:childTnLst>
                                    <p:animEffect transition="out" filter="fade">
                                      <p:cBhvr>
                                        <p:cTn id="95" dur="500"/>
                                        <p:tgtEl>
                                          <p:spTgt spid="53"/>
                                        </p:tgtEl>
                                      </p:cBhvr>
                                    </p:animEffect>
                                    <p:set>
                                      <p:cBhvr>
                                        <p:cTn id="96" dur="1" fill="hold">
                                          <p:stCondLst>
                                            <p:cond delay="499"/>
                                          </p:stCondLst>
                                        </p:cTn>
                                        <p:tgtEl>
                                          <p:spTgt spid="53"/>
                                        </p:tgtEl>
                                        <p:attrNameLst>
                                          <p:attrName>style.visibility</p:attrName>
                                        </p:attrNameLst>
                                      </p:cBhvr>
                                      <p:to>
                                        <p:strVal val="hidden"/>
                                      </p:to>
                                    </p:set>
                                  </p:childTnLst>
                                </p:cTn>
                              </p:par>
                            </p:childTnLst>
                          </p:cTn>
                        </p:par>
                      </p:childTnLst>
                    </p:cTn>
                  </p:par>
                </p:childTnLst>
              </p:cTn>
              <p:nextCondLst>
                <p:cond evt="onClick" delay="0">
                  <p:tgtEl>
                    <p:spTgt spid="30"/>
                  </p:tgtEl>
                </p:cond>
              </p:nextCondLst>
            </p:seq>
            <p:seq concurrent="1" nextAc="seek">
              <p:cTn id="97" restart="whenNotActive" fill="hold" evtFilter="cancelBubble" nodeType="interactiveSeq">
                <p:stCondLst>
                  <p:cond evt="onClick" delay="0">
                    <p:tgtEl>
                      <p:spTgt spid="39"/>
                    </p:tgtEl>
                  </p:cond>
                </p:stCondLst>
                <p:endSync evt="end" delay="0">
                  <p:rtn val="all"/>
                </p:endSync>
                <p:childTnLst>
                  <p:par>
                    <p:cTn id="98" fill="hold">
                      <p:stCondLst>
                        <p:cond delay="0"/>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54"/>
                                        </p:tgtEl>
                                        <p:attrNameLst>
                                          <p:attrName>style.visibility</p:attrName>
                                        </p:attrNameLst>
                                      </p:cBhvr>
                                      <p:to>
                                        <p:strVal val="visible"/>
                                      </p:to>
                                    </p:set>
                                    <p:animEffect transition="in" filter="fade">
                                      <p:cBhvr>
                                        <p:cTn id="102" dur="500"/>
                                        <p:tgtEl>
                                          <p:spTgt spid="54"/>
                                        </p:tgtEl>
                                      </p:cBhvr>
                                    </p:animEffect>
                                  </p:childTnLst>
                                  <p:subTnLst>
                                    <p:set>
                                      <p:cBhvr override="childStyle">
                                        <p:cTn dur="1" fill="hold" display="0" masterRel="nextClick" afterEffect="1"/>
                                        <p:tgtEl>
                                          <p:spTgt spid="54"/>
                                        </p:tgtEl>
                                        <p:attrNameLst>
                                          <p:attrName>style.visibility</p:attrName>
                                        </p:attrNameLst>
                                      </p:cBhvr>
                                      <p:to>
                                        <p:strVal val="hidden"/>
                                      </p:to>
                                    </p:set>
                                  </p:subTnLst>
                                </p:cTn>
                              </p:par>
                            </p:childTnLst>
                          </p:cTn>
                        </p:par>
                        <p:par>
                          <p:cTn id="103" fill="hold">
                            <p:stCondLst>
                              <p:cond delay="500"/>
                            </p:stCondLst>
                            <p:childTnLst>
                              <p:par>
                                <p:cTn id="104" presetID="10" presetClass="exit" presetSubtype="0" fill="hold" grpId="1" nodeType="afterEffect">
                                  <p:stCondLst>
                                    <p:cond delay="4000"/>
                                  </p:stCondLst>
                                  <p:childTnLst>
                                    <p:animEffect transition="out" filter="fade">
                                      <p:cBhvr>
                                        <p:cTn id="105" dur="500"/>
                                        <p:tgtEl>
                                          <p:spTgt spid="54"/>
                                        </p:tgtEl>
                                      </p:cBhvr>
                                    </p:animEffect>
                                    <p:set>
                                      <p:cBhvr>
                                        <p:cTn id="106" dur="1" fill="hold">
                                          <p:stCondLst>
                                            <p:cond delay="499"/>
                                          </p:stCondLst>
                                        </p:cTn>
                                        <p:tgtEl>
                                          <p:spTgt spid="54"/>
                                        </p:tgtEl>
                                        <p:attrNameLst>
                                          <p:attrName>style.visibility</p:attrName>
                                        </p:attrNameLst>
                                      </p:cBhvr>
                                      <p:to>
                                        <p:strVal val="hidden"/>
                                      </p:to>
                                    </p:set>
                                  </p:childTnLst>
                                </p:cTn>
                              </p:par>
                            </p:childTnLst>
                          </p:cTn>
                        </p:par>
                      </p:childTnLst>
                    </p:cTn>
                  </p:par>
                </p:childTnLst>
              </p:cTn>
              <p:nextCondLst>
                <p:cond evt="onClick" delay="0">
                  <p:tgtEl>
                    <p:spTgt spid="39"/>
                  </p:tgtEl>
                </p:cond>
              </p:nextCondLst>
            </p:seq>
            <p:seq concurrent="1" nextAc="seek">
              <p:cTn id="107" restart="whenNotActive" fill="hold" evtFilter="cancelBubble" nodeType="interactiveSeq">
                <p:stCondLst>
                  <p:cond evt="onClick" delay="0">
                    <p:tgtEl>
                      <p:spTgt spid="45"/>
                    </p:tgtEl>
                  </p:cond>
                </p:stCondLst>
                <p:endSync evt="end" delay="0">
                  <p:rtn val="all"/>
                </p:endSync>
                <p:childTnLst>
                  <p:par>
                    <p:cTn id="108" fill="hold">
                      <p:stCondLst>
                        <p:cond delay="0"/>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55"/>
                                        </p:tgtEl>
                                        <p:attrNameLst>
                                          <p:attrName>style.visibility</p:attrName>
                                        </p:attrNameLst>
                                      </p:cBhvr>
                                      <p:to>
                                        <p:strVal val="visible"/>
                                      </p:to>
                                    </p:set>
                                    <p:animEffect transition="in" filter="fade">
                                      <p:cBhvr>
                                        <p:cTn id="112" dur="500"/>
                                        <p:tgtEl>
                                          <p:spTgt spid="55"/>
                                        </p:tgtEl>
                                      </p:cBhvr>
                                    </p:animEffect>
                                  </p:childTnLst>
                                  <p:subTnLst>
                                    <p:set>
                                      <p:cBhvr override="childStyle">
                                        <p:cTn dur="1" fill="hold" display="0" masterRel="nextClick" afterEffect="1"/>
                                        <p:tgtEl>
                                          <p:spTgt spid="55"/>
                                        </p:tgtEl>
                                        <p:attrNameLst>
                                          <p:attrName>style.visibility</p:attrName>
                                        </p:attrNameLst>
                                      </p:cBhvr>
                                      <p:to>
                                        <p:strVal val="hidden"/>
                                      </p:to>
                                    </p:set>
                                  </p:subTnLst>
                                </p:cTn>
                              </p:par>
                            </p:childTnLst>
                          </p:cTn>
                        </p:par>
                        <p:par>
                          <p:cTn id="113" fill="hold">
                            <p:stCondLst>
                              <p:cond delay="500"/>
                            </p:stCondLst>
                            <p:childTnLst>
                              <p:par>
                                <p:cTn id="114" presetID="10" presetClass="exit" presetSubtype="0" fill="hold" grpId="1" nodeType="afterEffect">
                                  <p:stCondLst>
                                    <p:cond delay="4000"/>
                                  </p:stCondLst>
                                  <p:childTnLst>
                                    <p:animEffect transition="out" filter="fade">
                                      <p:cBhvr>
                                        <p:cTn id="115" dur="500"/>
                                        <p:tgtEl>
                                          <p:spTgt spid="55"/>
                                        </p:tgtEl>
                                      </p:cBhvr>
                                    </p:animEffect>
                                    <p:set>
                                      <p:cBhvr>
                                        <p:cTn id="116" dur="1" fill="hold">
                                          <p:stCondLst>
                                            <p:cond delay="499"/>
                                          </p:stCondLst>
                                        </p:cTn>
                                        <p:tgtEl>
                                          <p:spTgt spid="55"/>
                                        </p:tgtEl>
                                        <p:attrNameLst>
                                          <p:attrName>style.visibility</p:attrName>
                                        </p:attrNameLst>
                                      </p:cBhvr>
                                      <p:to>
                                        <p:strVal val="hidden"/>
                                      </p:to>
                                    </p:set>
                                  </p:childTnLst>
                                </p:cTn>
                              </p:par>
                            </p:childTnLst>
                          </p:cTn>
                        </p:par>
                      </p:childTnLst>
                    </p:cTn>
                  </p:par>
                </p:childTnLst>
              </p:cTn>
              <p:nextCondLst>
                <p:cond evt="onClick" delay="0">
                  <p:tgtEl>
                    <p:spTgt spid="45"/>
                  </p:tgtEl>
                </p:cond>
              </p:nextCondLst>
            </p:seq>
            <p:seq concurrent="1" nextAc="seek">
              <p:cTn id="117" restart="whenNotActive" fill="hold" evtFilter="cancelBubble" nodeType="interactiveSeq">
                <p:stCondLst>
                  <p:cond evt="onClick" delay="0">
                    <p:tgtEl>
                      <p:spTgt spid="31"/>
                    </p:tgtEl>
                  </p:cond>
                </p:stCondLst>
                <p:endSync evt="end" delay="0">
                  <p:rtn val="all"/>
                </p:endSync>
                <p:childTnLst>
                  <p:par>
                    <p:cTn id="118" fill="hold">
                      <p:stCondLst>
                        <p:cond delay="0"/>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56"/>
                                        </p:tgtEl>
                                        <p:attrNameLst>
                                          <p:attrName>style.visibility</p:attrName>
                                        </p:attrNameLst>
                                      </p:cBhvr>
                                      <p:to>
                                        <p:strVal val="visible"/>
                                      </p:to>
                                    </p:set>
                                    <p:animEffect transition="in" filter="fade">
                                      <p:cBhvr>
                                        <p:cTn id="122" dur="500"/>
                                        <p:tgtEl>
                                          <p:spTgt spid="56"/>
                                        </p:tgtEl>
                                      </p:cBhvr>
                                    </p:animEffect>
                                  </p:childTnLst>
                                  <p:subTnLst>
                                    <p:set>
                                      <p:cBhvr override="childStyle">
                                        <p:cTn dur="1" fill="hold" display="0" masterRel="nextClick" afterEffect="1"/>
                                        <p:tgtEl>
                                          <p:spTgt spid="56"/>
                                        </p:tgtEl>
                                        <p:attrNameLst>
                                          <p:attrName>style.visibility</p:attrName>
                                        </p:attrNameLst>
                                      </p:cBhvr>
                                      <p:to>
                                        <p:strVal val="hidden"/>
                                      </p:to>
                                    </p:set>
                                  </p:subTnLst>
                                </p:cTn>
                              </p:par>
                            </p:childTnLst>
                          </p:cTn>
                        </p:par>
                        <p:par>
                          <p:cTn id="123" fill="hold">
                            <p:stCondLst>
                              <p:cond delay="500"/>
                            </p:stCondLst>
                            <p:childTnLst>
                              <p:par>
                                <p:cTn id="124" presetID="10" presetClass="exit" presetSubtype="0" fill="hold" grpId="1" nodeType="afterEffect">
                                  <p:stCondLst>
                                    <p:cond delay="4000"/>
                                  </p:stCondLst>
                                  <p:childTnLst>
                                    <p:animEffect transition="out" filter="fade">
                                      <p:cBhvr>
                                        <p:cTn id="125" dur="500"/>
                                        <p:tgtEl>
                                          <p:spTgt spid="56"/>
                                        </p:tgtEl>
                                      </p:cBhvr>
                                    </p:animEffect>
                                    <p:set>
                                      <p:cBhvr>
                                        <p:cTn id="126" dur="1" fill="hold">
                                          <p:stCondLst>
                                            <p:cond delay="499"/>
                                          </p:stCondLst>
                                        </p:cTn>
                                        <p:tgtEl>
                                          <p:spTgt spid="56"/>
                                        </p:tgtEl>
                                        <p:attrNameLst>
                                          <p:attrName>style.visibility</p:attrName>
                                        </p:attrNameLst>
                                      </p:cBhvr>
                                      <p:to>
                                        <p:strVal val="hidden"/>
                                      </p:to>
                                    </p:set>
                                  </p:childTnLst>
                                </p:cTn>
                              </p:par>
                            </p:childTnLst>
                          </p:cTn>
                        </p:par>
                      </p:childTnLst>
                    </p:cTn>
                  </p:par>
                </p:childTnLst>
              </p:cTn>
              <p:nextCondLst>
                <p:cond evt="onClick" delay="0">
                  <p:tgtEl>
                    <p:spTgt spid="31"/>
                  </p:tgtEl>
                </p:cond>
              </p:nextCondLst>
            </p:seq>
            <p:seq concurrent="1" nextAc="seek">
              <p:cTn id="127" restart="whenNotActive" fill="hold" evtFilter="cancelBubble" nodeType="interactiveSeq">
                <p:stCondLst>
                  <p:cond evt="onClick" delay="0">
                    <p:tgtEl>
                      <p:spTgt spid="34"/>
                    </p:tgtEl>
                  </p:cond>
                </p:stCondLst>
                <p:endSync evt="end" delay="0">
                  <p:rtn val="all"/>
                </p:endSync>
                <p:childTnLst>
                  <p:par>
                    <p:cTn id="128" fill="hold">
                      <p:stCondLst>
                        <p:cond delay="0"/>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57"/>
                                        </p:tgtEl>
                                        <p:attrNameLst>
                                          <p:attrName>style.visibility</p:attrName>
                                        </p:attrNameLst>
                                      </p:cBhvr>
                                      <p:to>
                                        <p:strVal val="visible"/>
                                      </p:to>
                                    </p:set>
                                    <p:animEffect transition="in" filter="fade">
                                      <p:cBhvr>
                                        <p:cTn id="132" dur="500"/>
                                        <p:tgtEl>
                                          <p:spTgt spid="57"/>
                                        </p:tgtEl>
                                      </p:cBhvr>
                                    </p:animEffect>
                                  </p:childTnLst>
                                  <p:subTnLst>
                                    <p:set>
                                      <p:cBhvr override="childStyle">
                                        <p:cTn dur="1" fill="hold" display="0" masterRel="nextClick" afterEffect="1"/>
                                        <p:tgtEl>
                                          <p:spTgt spid="57"/>
                                        </p:tgtEl>
                                        <p:attrNameLst>
                                          <p:attrName>style.visibility</p:attrName>
                                        </p:attrNameLst>
                                      </p:cBhvr>
                                      <p:to>
                                        <p:strVal val="hidden"/>
                                      </p:to>
                                    </p:set>
                                  </p:subTnLst>
                                </p:cTn>
                              </p:par>
                            </p:childTnLst>
                          </p:cTn>
                        </p:par>
                        <p:par>
                          <p:cTn id="133" fill="hold">
                            <p:stCondLst>
                              <p:cond delay="500"/>
                            </p:stCondLst>
                            <p:childTnLst>
                              <p:par>
                                <p:cTn id="134" presetID="10" presetClass="exit" presetSubtype="0" fill="hold" grpId="1" nodeType="afterEffect">
                                  <p:stCondLst>
                                    <p:cond delay="4000"/>
                                  </p:stCondLst>
                                  <p:childTnLst>
                                    <p:animEffect transition="out" filter="fade">
                                      <p:cBhvr>
                                        <p:cTn id="135" dur="500"/>
                                        <p:tgtEl>
                                          <p:spTgt spid="57"/>
                                        </p:tgtEl>
                                      </p:cBhvr>
                                    </p:animEffect>
                                    <p:set>
                                      <p:cBhvr>
                                        <p:cTn id="136" dur="1" fill="hold">
                                          <p:stCondLst>
                                            <p:cond delay="499"/>
                                          </p:stCondLst>
                                        </p:cTn>
                                        <p:tgtEl>
                                          <p:spTgt spid="57"/>
                                        </p:tgtEl>
                                        <p:attrNameLst>
                                          <p:attrName>style.visibility</p:attrName>
                                        </p:attrNameLst>
                                      </p:cBhvr>
                                      <p:to>
                                        <p:strVal val="hidden"/>
                                      </p:to>
                                    </p:set>
                                  </p:childTnLst>
                                </p:cTn>
                              </p:par>
                            </p:childTnLst>
                          </p:cTn>
                        </p:par>
                      </p:childTnLst>
                    </p:cTn>
                  </p:par>
                </p:childTnLst>
              </p:cTn>
              <p:nextCondLst>
                <p:cond evt="onClick" delay="0">
                  <p:tgtEl>
                    <p:spTgt spid="34"/>
                  </p:tgtEl>
                </p:cond>
              </p:nextCondLst>
            </p:seq>
            <p:seq concurrent="1" nextAc="seek">
              <p:cTn id="137" restart="whenNotActive" fill="hold" evtFilter="cancelBubble" nodeType="interactiveSeq">
                <p:stCondLst>
                  <p:cond evt="onClick" delay="0">
                    <p:tgtEl>
                      <p:spTgt spid="17"/>
                    </p:tgtEl>
                  </p:cond>
                </p:stCondLst>
                <p:endSync evt="end" delay="0">
                  <p:rtn val="all"/>
                </p:endSync>
                <p:childTnLst>
                  <p:par>
                    <p:cTn id="138" fill="hold">
                      <p:stCondLst>
                        <p:cond delay="0"/>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58"/>
                                        </p:tgtEl>
                                        <p:attrNameLst>
                                          <p:attrName>style.visibility</p:attrName>
                                        </p:attrNameLst>
                                      </p:cBhvr>
                                      <p:to>
                                        <p:strVal val="visible"/>
                                      </p:to>
                                    </p:set>
                                    <p:animEffect transition="in" filter="fade">
                                      <p:cBhvr>
                                        <p:cTn id="142" dur="500"/>
                                        <p:tgtEl>
                                          <p:spTgt spid="58"/>
                                        </p:tgtEl>
                                      </p:cBhvr>
                                    </p:animEffect>
                                  </p:childTnLst>
                                  <p:subTnLst>
                                    <p:set>
                                      <p:cBhvr override="childStyle">
                                        <p:cTn dur="1" fill="hold" display="0" masterRel="nextClick" afterEffect="1"/>
                                        <p:tgtEl>
                                          <p:spTgt spid="58"/>
                                        </p:tgtEl>
                                        <p:attrNameLst>
                                          <p:attrName>style.visibility</p:attrName>
                                        </p:attrNameLst>
                                      </p:cBhvr>
                                      <p:to>
                                        <p:strVal val="hidden"/>
                                      </p:to>
                                    </p:set>
                                  </p:subTnLst>
                                </p:cTn>
                              </p:par>
                            </p:childTnLst>
                          </p:cTn>
                        </p:par>
                        <p:par>
                          <p:cTn id="143" fill="hold">
                            <p:stCondLst>
                              <p:cond delay="500"/>
                            </p:stCondLst>
                            <p:childTnLst>
                              <p:par>
                                <p:cTn id="144" presetID="10" presetClass="exit" presetSubtype="0" fill="hold" grpId="1" nodeType="afterEffect">
                                  <p:stCondLst>
                                    <p:cond delay="4000"/>
                                  </p:stCondLst>
                                  <p:childTnLst>
                                    <p:animEffect transition="out" filter="fade">
                                      <p:cBhvr>
                                        <p:cTn id="145" dur="500"/>
                                        <p:tgtEl>
                                          <p:spTgt spid="58"/>
                                        </p:tgtEl>
                                      </p:cBhvr>
                                    </p:animEffect>
                                    <p:set>
                                      <p:cBhvr>
                                        <p:cTn id="146" dur="1" fill="hold">
                                          <p:stCondLst>
                                            <p:cond delay="499"/>
                                          </p:stCondLst>
                                        </p:cTn>
                                        <p:tgtEl>
                                          <p:spTgt spid="58"/>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7" restart="whenNotActive" fill="hold" evtFilter="cancelBubble" nodeType="interactiveSeq">
                <p:stCondLst>
                  <p:cond evt="onClick" delay="0">
                    <p:tgtEl>
                      <p:spTgt spid="18"/>
                    </p:tgtEl>
                  </p:cond>
                </p:stCondLst>
                <p:endSync evt="end" delay="0">
                  <p:rtn val="all"/>
                </p:endSync>
                <p:childTnLst>
                  <p:par>
                    <p:cTn id="148" fill="hold">
                      <p:stCondLst>
                        <p:cond delay="0"/>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59"/>
                                        </p:tgtEl>
                                        <p:attrNameLst>
                                          <p:attrName>style.visibility</p:attrName>
                                        </p:attrNameLst>
                                      </p:cBhvr>
                                      <p:to>
                                        <p:strVal val="visible"/>
                                      </p:to>
                                    </p:set>
                                    <p:animEffect transition="in" filter="fade">
                                      <p:cBhvr>
                                        <p:cTn id="152" dur="500"/>
                                        <p:tgtEl>
                                          <p:spTgt spid="59"/>
                                        </p:tgtEl>
                                      </p:cBhvr>
                                    </p:animEffect>
                                  </p:childTnLst>
                                  <p:subTnLst>
                                    <p:set>
                                      <p:cBhvr override="childStyle">
                                        <p:cTn dur="1" fill="hold" display="0" masterRel="nextClick" afterEffect="1"/>
                                        <p:tgtEl>
                                          <p:spTgt spid="59"/>
                                        </p:tgtEl>
                                        <p:attrNameLst>
                                          <p:attrName>style.visibility</p:attrName>
                                        </p:attrNameLst>
                                      </p:cBhvr>
                                      <p:to>
                                        <p:strVal val="hidden"/>
                                      </p:to>
                                    </p:set>
                                  </p:subTnLst>
                                </p:cTn>
                              </p:par>
                            </p:childTnLst>
                          </p:cTn>
                        </p:par>
                        <p:par>
                          <p:cTn id="153" fill="hold">
                            <p:stCondLst>
                              <p:cond delay="500"/>
                            </p:stCondLst>
                            <p:childTnLst>
                              <p:par>
                                <p:cTn id="154" presetID="10" presetClass="exit" presetSubtype="0" fill="hold" grpId="1" nodeType="afterEffect">
                                  <p:stCondLst>
                                    <p:cond delay="4000"/>
                                  </p:stCondLst>
                                  <p:childTnLst>
                                    <p:animEffect transition="out" filter="fade">
                                      <p:cBhvr>
                                        <p:cTn id="155" dur="500"/>
                                        <p:tgtEl>
                                          <p:spTgt spid="59"/>
                                        </p:tgtEl>
                                      </p:cBhvr>
                                    </p:animEffect>
                                    <p:set>
                                      <p:cBhvr>
                                        <p:cTn id="156" dur="1" fill="hold">
                                          <p:stCondLst>
                                            <p:cond delay="499"/>
                                          </p:stCondLst>
                                        </p:cTn>
                                        <p:tgtEl>
                                          <p:spTgt spid="59"/>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157" restart="whenNotActive" fill="hold" evtFilter="cancelBubble" nodeType="interactiveSeq">
                <p:stCondLst>
                  <p:cond evt="onClick" delay="0">
                    <p:tgtEl>
                      <p:spTgt spid="19"/>
                    </p:tgtEl>
                  </p:cond>
                </p:stCondLst>
                <p:endSync evt="end" delay="0">
                  <p:rtn val="all"/>
                </p:endSync>
                <p:childTnLst>
                  <p:par>
                    <p:cTn id="158" fill="hold">
                      <p:stCondLst>
                        <p:cond delay="0"/>
                      </p:stCondLst>
                      <p:childTnLst>
                        <p:par>
                          <p:cTn id="159" fill="hold">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60"/>
                                        </p:tgtEl>
                                        <p:attrNameLst>
                                          <p:attrName>style.visibility</p:attrName>
                                        </p:attrNameLst>
                                      </p:cBhvr>
                                      <p:to>
                                        <p:strVal val="visible"/>
                                      </p:to>
                                    </p:set>
                                    <p:animEffect transition="in" filter="fade">
                                      <p:cBhvr>
                                        <p:cTn id="162" dur="500"/>
                                        <p:tgtEl>
                                          <p:spTgt spid="60"/>
                                        </p:tgtEl>
                                      </p:cBhvr>
                                    </p:animEffect>
                                  </p:childTnLst>
                                  <p:subTnLst>
                                    <p:set>
                                      <p:cBhvr override="childStyle">
                                        <p:cTn dur="1" fill="hold" display="0" masterRel="nextClick" afterEffect="1"/>
                                        <p:tgtEl>
                                          <p:spTgt spid="60"/>
                                        </p:tgtEl>
                                        <p:attrNameLst>
                                          <p:attrName>style.visibility</p:attrName>
                                        </p:attrNameLst>
                                      </p:cBhvr>
                                      <p:to>
                                        <p:strVal val="hidden"/>
                                      </p:to>
                                    </p:set>
                                  </p:subTnLst>
                                </p:cTn>
                              </p:par>
                            </p:childTnLst>
                          </p:cTn>
                        </p:par>
                        <p:par>
                          <p:cTn id="163" fill="hold">
                            <p:stCondLst>
                              <p:cond delay="500"/>
                            </p:stCondLst>
                            <p:childTnLst>
                              <p:par>
                                <p:cTn id="164" presetID="10" presetClass="exit" presetSubtype="0" fill="hold" grpId="1" nodeType="afterEffect">
                                  <p:stCondLst>
                                    <p:cond delay="4000"/>
                                  </p:stCondLst>
                                  <p:childTnLst>
                                    <p:animEffect transition="out" filter="fade">
                                      <p:cBhvr>
                                        <p:cTn id="165" dur="500"/>
                                        <p:tgtEl>
                                          <p:spTgt spid="60"/>
                                        </p:tgtEl>
                                      </p:cBhvr>
                                    </p:animEffect>
                                    <p:set>
                                      <p:cBhvr>
                                        <p:cTn id="166" dur="1" fill="hold">
                                          <p:stCondLst>
                                            <p:cond delay="499"/>
                                          </p:stCondLst>
                                        </p:cTn>
                                        <p:tgtEl>
                                          <p:spTgt spid="60"/>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67" restart="whenNotActive" fill="hold" evtFilter="cancelBubble" nodeType="interactiveSeq">
                <p:stCondLst>
                  <p:cond evt="onClick" delay="0">
                    <p:tgtEl>
                      <p:spTgt spid="20"/>
                    </p:tgtEl>
                  </p:cond>
                </p:stCondLst>
                <p:endSync evt="end" delay="0">
                  <p:rtn val="all"/>
                </p:endSync>
                <p:childTnLst>
                  <p:par>
                    <p:cTn id="168" fill="hold">
                      <p:stCondLst>
                        <p:cond delay="0"/>
                      </p:stCondLst>
                      <p:childTnLst>
                        <p:par>
                          <p:cTn id="169" fill="hold">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61"/>
                                        </p:tgtEl>
                                        <p:attrNameLst>
                                          <p:attrName>style.visibility</p:attrName>
                                        </p:attrNameLst>
                                      </p:cBhvr>
                                      <p:to>
                                        <p:strVal val="visible"/>
                                      </p:to>
                                    </p:set>
                                    <p:animEffect transition="in" filter="fade">
                                      <p:cBhvr>
                                        <p:cTn id="172" dur="500"/>
                                        <p:tgtEl>
                                          <p:spTgt spid="61"/>
                                        </p:tgtEl>
                                      </p:cBhvr>
                                    </p:animEffect>
                                  </p:childTnLst>
                                  <p:subTnLst>
                                    <p:set>
                                      <p:cBhvr override="childStyle">
                                        <p:cTn dur="1" fill="hold" display="0" masterRel="nextClick" afterEffect="1"/>
                                        <p:tgtEl>
                                          <p:spTgt spid="61"/>
                                        </p:tgtEl>
                                        <p:attrNameLst>
                                          <p:attrName>style.visibility</p:attrName>
                                        </p:attrNameLst>
                                      </p:cBhvr>
                                      <p:to>
                                        <p:strVal val="hidden"/>
                                      </p:to>
                                    </p:set>
                                  </p:subTnLst>
                                </p:cTn>
                              </p:par>
                            </p:childTnLst>
                          </p:cTn>
                        </p:par>
                        <p:par>
                          <p:cTn id="173" fill="hold">
                            <p:stCondLst>
                              <p:cond delay="500"/>
                            </p:stCondLst>
                            <p:childTnLst>
                              <p:par>
                                <p:cTn id="174" presetID="10" presetClass="exit" presetSubtype="0" fill="hold" grpId="1" nodeType="afterEffect">
                                  <p:stCondLst>
                                    <p:cond delay="4000"/>
                                  </p:stCondLst>
                                  <p:childTnLst>
                                    <p:animEffect transition="out" filter="fade">
                                      <p:cBhvr>
                                        <p:cTn id="175" dur="500"/>
                                        <p:tgtEl>
                                          <p:spTgt spid="61"/>
                                        </p:tgtEl>
                                      </p:cBhvr>
                                    </p:animEffect>
                                    <p:set>
                                      <p:cBhvr>
                                        <p:cTn id="176" dur="1" fill="hold">
                                          <p:stCondLst>
                                            <p:cond delay="499"/>
                                          </p:stCondLst>
                                        </p:cTn>
                                        <p:tgtEl>
                                          <p:spTgt spid="6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77" restart="whenNotActive" fill="hold" evtFilter="cancelBubble" nodeType="interactiveSeq">
                <p:stCondLst>
                  <p:cond evt="onClick" delay="0">
                    <p:tgtEl>
                      <p:spTgt spid="21"/>
                    </p:tgtEl>
                  </p:cond>
                </p:stCondLst>
                <p:endSync evt="end" delay="0">
                  <p:rtn val="all"/>
                </p:endSync>
                <p:childTnLst>
                  <p:par>
                    <p:cTn id="178" fill="hold">
                      <p:stCondLst>
                        <p:cond delay="0"/>
                      </p:stCondLst>
                      <p:childTnLst>
                        <p:par>
                          <p:cTn id="179" fill="hold">
                            <p:stCondLst>
                              <p:cond delay="0"/>
                            </p:stCondLst>
                            <p:childTnLst>
                              <p:par>
                                <p:cTn id="180" presetID="10" presetClass="entr" presetSubtype="0" fill="hold" grpId="0" nodeType="clickEffect">
                                  <p:stCondLst>
                                    <p:cond delay="0"/>
                                  </p:stCondLst>
                                  <p:childTnLst>
                                    <p:set>
                                      <p:cBhvr>
                                        <p:cTn id="181" dur="1" fill="hold">
                                          <p:stCondLst>
                                            <p:cond delay="0"/>
                                          </p:stCondLst>
                                        </p:cTn>
                                        <p:tgtEl>
                                          <p:spTgt spid="62"/>
                                        </p:tgtEl>
                                        <p:attrNameLst>
                                          <p:attrName>style.visibility</p:attrName>
                                        </p:attrNameLst>
                                      </p:cBhvr>
                                      <p:to>
                                        <p:strVal val="visible"/>
                                      </p:to>
                                    </p:set>
                                    <p:animEffect transition="in" filter="fade">
                                      <p:cBhvr>
                                        <p:cTn id="182" dur="500"/>
                                        <p:tgtEl>
                                          <p:spTgt spid="62"/>
                                        </p:tgtEl>
                                      </p:cBhvr>
                                    </p:animEffect>
                                  </p:childTnLst>
                                  <p:subTnLst>
                                    <p:set>
                                      <p:cBhvr override="childStyle">
                                        <p:cTn dur="1" fill="hold" display="0" masterRel="nextClick" afterEffect="1"/>
                                        <p:tgtEl>
                                          <p:spTgt spid="62"/>
                                        </p:tgtEl>
                                        <p:attrNameLst>
                                          <p:attrName>style.visibility</p:attrName>
                                        </p:attrNameLst>
                                      </p:cBhvr>
                                      <p:to>
                                        <p:strVal val="hidden"/>
                                      </p:to>
                                    </p:set>
                                  </p:subTnLst>
                                </p:cTn>
                              </p:par>
                            </p:childTnLst>
                          </p:cTn>
                        </p:par>
                        <p:par>
                          <p:cTn id="183" fill="hold">
                            <p:stCondLst>
                              <p:cond delay="500"/>
                            </p:stCondLst>
                            <p:childTnLst>
                              <p:par>
                                <p:cTn id="184" presetID="10" presetClass="exit" presetSubtype="0" fill="hold" grpId="1" nodeType="afterEffect">
                                  <p:stCondLst>
                                    <p:cond delay="4000"/>
                                  </p:stCondLst>
                                  <p:childTnLst>
                                    <p:animEffect transition="out" filter="fade">
                                      <p:cBhvr>
                                        <p:cTn id="185" dur="500"/>
                                        <p:tgtEl>
                                          <p:spTgt spid="62"/>
                                        </p:tgtEl>
                                      </p:cBhvr>
                                    </p:animEffect>
                                    <p:set>
                                      <p:cBhvr>
                                        <p:cTn id="186" dur="1" fill="hold">
                                          <p:stCondLst>
                                            <p:cond delay="499"/>
                                          </p:stCondLst>
                                        </p:cTn>
                                        <p:tgtEl>
                                          <p:spTgt spid="62"/>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187" restart="whenNotActive" fill="hold" evtFilter="cancelBubble" nodeType="interactiveSeq">
                <p:stCondLst>
                  <p:cond evt="onClick" delay="0">
                    <p:tgtEl>
                      <p:spTgt spid="22"/>
                    </p:tgtEl>
                  </p:cond>
                </p:stCondLst>
                <p:endSync evt="end" delay="0">
                  <p:rtn val="all"/>
                </p:endSync>
                <p:childTnLst>
                  <p:par>
                    <p:cTn id="188" fill="hold">
                      <p:stCondLst>
                        <p:cond delay="0"/>
                      </p:stCondLst>
                      <p:childTnLst>
                        <p:par>
                          <p:cTn id="189" fill="hold">
                            <p:stCondLst>
                              <p:cond delay="0"/>
                            </p:stCondLst>
                            <p:childTnLst>
                              <p:par>
                                <p:cTn id="190" presetID="10" presetClass="entr" presetSubtype="0" fill="hold" grpId="0" nodeType="clickEffect">
                                  <p:stCondLst>
                                    <p:cond delay="0"/>
                                  </p:stCondLst>
                                  <p:childTnLst>
                                    <p:set>
                                      <p:cBhvr>
                                        <p:cTn id="191" dur="1" fill="hold">
                                          <p:stCondLst>
                                            <p:cond delay="0"/>
                                          </p:stCondLst>
                                        </p:cTn>
                                        <p:tgtEl>
                                          <p:spTgt spid="63"/>
                                        </p:tgtEl>
                                        <p:attrNameLst>
                                          <p:attrName>style.visibility</p:attrName>
                                        </p:attrNameLst>
                                      </p:cBhvr>
                                      <p:to>
                                        <p:strVal val="visible"/>
                                      </p:to>
                                    </p:set>
                                    <p:animEffect transition="in" filter="fade">
                                      <p:cBhvr>
                                        <p:cTn id="192" dur="500"/>
                                        <p:tgtEl>
                                          <p:spTgt spid="63"/>
                                        </p:tgtEl>
                                      </p:cBhvr>
                                    </p:animEffect>
                                  </p:childTnLst>
                                  <p:subTnLst>
                                    <p:set>
                                      <p:cBhvr override="childStyle">
                                        <p:cTn dur="1" fill="hold" display="0" masterRel="nextClick" afterEffect="1"/>
                                        <p:tgtEl>
                                          <p:spTgt spid="63"/>
                                        </p:tgtEl>
                                        <p:attrNameLst>
                                          <p:attrName>style.visibility</p:attrName>
                                        </p:attrNameLst>
                                      </p:cBhvr>
                                      <p:to>
                                        <p:strVal val="hidden"/>
                                      </p:to>
                                    </p:set>
                                  </p:subTnLst>
                                </p:cTn>
                              </p:par>
                            </p:childTnLst>
                          </p:cTn>
                        </p:par>
                        <p:par>
                          <p:cTn id="193" fill="hold">
                            <p:stCondLst>
                              <p:cond delay="500"/>
                            </p:stCondLst>
                            <p:childTnLst>
                              <p:par>
                                <p:cTn id="194" presetID="10" presetClass="exit" presetSubtype="0" fill="hold" grpId="1" nodeType="afterEffect">
                                  <p:stCondLst>
                                    <p:cond delay="4000"/>
                                  </p:stCondLst>
                                  <p:childTnLst>
                                    <p:animEffect transition="out" filter="fade">
                                      <p:cBhvr>
                                        <p:cTn id="195" dur="500"/>
                                        <p:tgtEl>
                                          <p:spTgt spid="63"/>
                                        </p:tgtEl>
                                      </p:cBhvr>
                                    </p:animEffect>
                                    <p:set>
                                      <p:cBhvr>
                                        <p:cTn id="196" dur="1" fill="hold">
                                          <p:stCondLst>
                                            <p:cond delay="499"/>
                                          </p:stCondLst>
                                        </p:cTn>
                                        <p:tgtEl>
                                          <p:spTgt spid="63"/>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197" restart="whenNotActive" fill="hold" evtFilter="cancelBubble" nodeType="interactiveSeq">
                <p:stCondLst>
                  <p:cond evt="onClick" delay="0">
                    <p:tgtEl>
                      <p:spTgt spid="23"/>
                    </p:tgtEl>
                  </p:cond>
                </p:stCondLst>
                <p:endSync evt="end" delay="0">
                  <p:rtn val="all"/>
                </p:endSync>
                <p:childTnLst>
                  <p:par>
                    <p:cTn id="198" fill="hold">
                      <p:stCondLst>
                        <p:cond delay="0"/>
                      </p:stCondLst>
                      <p:childTnLst>
                        <p:par>
                          <p:cTn id="199" fill="hold">
                            <p:stCondLst>
                              <p:cond delay="0"/>
                            </p:stCondLst>
                            <p:childTnLst>
                              <p:par>
                                <p:cTn id="200" presetID="10" presetClass="entr" presetSubtype="0" fill="hold" grpId="0" nodeType="clickEffect">
                                  <p:stCondLst>
                                    <p:cond delay="0"/>
                                  </p:stCondLst>
                                  <p:childTnLst>
                                    <p:set>
                                      <p:cBhvr>
                                        <p:cTn id="201" dur="1" fill="hold">
                                          <p:stCondLst>
                                            <p:cond delay="0"/>
                                          </p:stCondLst>
                                        </p:cTn>
                                        <p:tgtEl>
                                          <p:spTgt spid="64"/>
                                        </p:tgtEl>
                                        <p:attrNameLst>
                                          <p:attrName>style.visibility</p:attrName>
                                        </p:attrNameLst>
                                      </p:cBhvr>
                                      <p:to>
                                        <p:strVal val="visible"/>
                                      </p:to>
                                    </p:set>
                                    <p:animEffect transition="in" filter="fade">
                                      <p:cBhvr>
                                        <p:cTn id="202" dur="500"/>
                                        <p:tgtEl>
                                          <p:spTgt spid="64"/>
                                        </p:tgtEl>
                                      </p:cBhvr>
                                    </p:animEffect>
                                  </p:childTnLst>
                                  <p:subTnLst>
                                    <p:set>
                                      <p:cBhvr override="childStyle">
                                        <p:cTn dur="1" fill="hold" display="0" masterRel="nextClick" afterEffect="1"/>
                                        <p:tgtEl>
                                          <p:spTgt spid="64"/>
                                        </p:tgtEl>
                                        <p:attrNameLst>
                                          <p:attrName>style.visibility</p:attrName>
                                        </p:attrNameLst>
                                      </p:cBhvr>
                                      <p:to>
                                        <p:strVal val="hidden"/>
                                      </p:to>
                                    </p:set>
                                  </p:subTnLst>
                                </p:cTn>
                              </p:par>
                            </p:childTnLst>
                          </p:cTn>
                        </p:par>
                        <p:par>
                          <p:cTn id="203" fill="hold">
                            <p:stCondLst>
                              <p:cond delay="500"/>
                            </p:stCondLst>
                            <p:childTnLst>
                              <p:par>
                                <p:cTn id="204" presetID="10" presetClass="exit" presetSubtype="0" fill="hold" grpId="1" nodeType="afterEffect">
                                  <p:stCondLst>
                                    <p:cond delay="4000"/>
                                  </p:stCondLst>
                                  <p:childTnLst>
                                    <p:animEffect transition="out" filter="fade">
                                      <p:cBhvr>
                                        <p:cTn id="205" dur="500"/>
                                        <p:tgtEl>
                                          <p:spTgt spid="64"/>
                                        </p:tgtEl>
                                      </p:cBhvr>
                                    </p:animEffect>
                                    <p:set>
                                      <p:cBhvr>
                                        <p:cTn id="206" dur="1" fill="hold">
                                          <p:stCondLst>
                                            <p:cond delay="499"/>
                                          </p:stCondLst>
                                        </p:cTn>
                                        <p:tgtEl>
                                          <p:spTgt spid="64"/>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207" restart="whenNotActive" fill="hold" evtFilter="cancelBubble" nodeType="interactiveSeq">
                <p:stCondLst>
                  <p:cond evt="onClick" delay="0">
                    <p:tgtEl>
                      <p:spTgt spid="47"/>
                    </p:tgtEl>
                  </p:cond>
                </p:stCondLst>
                <p:endSync evt="end" delay="0">
                  <p:rtn val="all"/>
                </p:endSync>
                <p:childTnLst>
                  <p:par>
                    <p:cTn id="208" fill="hold">
                      <p:stCondLst>
                        <p:cond delay="0"/>
                      </p:stCondLst>
                      <p:childTnLst>
                        <p:par>
                          <p:cTn id="209" fill="hold">
                            <p:stCondLst>
                              <p:cond delay="0"/>
                            </p:stCondLst>
                            <p:childTnLst>
                              <p:par>
                                <p:cTn id="210" presetID="10" presetClass="entr" presetSubtype="0" fill="hold" grpId="0" nodeType="clickEffect">
                                  <p:stCondLst>
                                    <p:cond delay="0"/>
                                  </p:stCondLst>
                                  <p:childTnLst>
                                    <p:set>
                                      <p:cBhvr>
                                        <p:cTn id="211" dur="1" fill="hold">
                                          <p:stCondLst>
                                            <p:cond delay="0"/>
                                          </p:stCondLst>
                                        </p:cTn>
                                        <p:tgtEl>
                                          <p:spTgt spid="65"/>
                                        </p:tgtEl>
                                        <p:attrNameLst>
                                          <p:attrName>style.visibility</p:attrName>
                                        </p:attrNameLst>
                                      </p:cBhvr>
                                      <p:to>
                                        <p:strVal val="visible"/>
                                      </p:to>
                                    </p:set>
                                    <p:animEffect transition="in" filter="fade">
                                      <p:cBhvr>
                                        <p:cTn id="212" dur="500"/>
                                        <p:tgtEl>
                                          <p:spTgt spid="65"/>
                                        </p:tgtEl>
                                      </p:cBhvr>
                                    </p:animEffect>
                                  </p:childTnLst>
                                  <p:subTnLst>
                                    <p:set>
                                      <p:cBhvr override="childStyle">
                                        <p:cTn dur="1" fill="hold" display="0" masterRel="nextClick" afterEffect="1"/>
                                        <p:tgtEl>
                                          <p:spTgt spid="65"/>
                                        </p:tgtEl>
                                        <p:attrNameLst>
                                          <p:attrName>style.visibility</p:attrName>
                                        </p:attrNameLst>
                                      </p:cBhvr>
                                      <p:to>
                                        <p:strVal val="hidden"/>
                                      </p:to>
                                    </p:set>
                                  </p:subTnLst>
                                </p:cTn>
                              </p:par>
                            </p:childTnLst>
                          </p:cTn>
                        </p:par>
                        <p:par>
                          <p:cTn id="213" fill="hold">
                            <p:stCondLst>
                              <p:cond delay="500"/>
                            </p:stCondLst>
                            <p:childTnLst>
                              <p:par>
                                <p:cTn id="214" presetID="10" presetClass="exit" presetSubtype="0" fill="hold" grpId="1" nodeType="afterEffect">
                                  <p:stCondLst>
                                    <p:cond delay="4000"/>
                                  </p:stCondLst>
                                  <p:childTnLst>
                                    <p:animEffect transition="out" filter="fade">
                                      <p:cBhvr>
                                        <p:cTn id="215" dur="500"/>
                                        <p:tgtEl>
                                          <p:spTgt spid="65"/>
                                        </p:tgtEl>
                                      </p:cBhvr>
                                    </p:animEffect>
                                    <p:set>
                                      <p:cBhvr>
                                        <p:cTn id="216" dur="1" fill="hold">
                                          <p:stCondLst>
                                            <p:cond delay="499"/>
                                          </p:stCondLst>
                                        </p:cTn>
                                        <p:tgtEl>
                                          <p:spTgt spid="65"/>
                                        </p:tgtEl>
                                        <p:attrNameLst>
                                          <p:attrName>style.visibility</p:attrName>
                                        </p:attrNameLst>
                                      </p:cBhvr>
                                      <p:to>
                                        <p:strVal val="hidden"/>
                                      </p:to>
                                    </p:set>
                                  </p:childTnLst>
                                </p:cTn>
                              </p:par>
                            </p:childTnLst>
                          </p:cTn>
                        </p:par>
                      </p:childTnLst>
                    </p:cTn>
                  </p:par>
                </p:childTnLst>
              </p:cTn>
              <p:nextCondLst>
                <p:cond evt="onClick" delay="0">
                  <p:tgtEl>
                    <p:spTgt spid="47"/>
                  </p:tgtEl>
                </p:cond>
              </p:nextCondLst>
            </p:seq>
          </p:childTnLst>
        </p:cTn>
      </p:par>
    </p:tnLst>
    <p:bldLst>
      <p:bldP spid="35" grpId="0" animBg="1"/>
      <p:bldP spid="35" grpId="1" animBg="1"/>
      <p:bldP spid="36" grpId="0" animBg="1"/>
      <p:bldP spid="36" grpId="1" animBg="1"/>
      <p:bldP spid="46" grpId="0" animBg="1"/>
      <p:bldP spid="46" grpId="1" animBg="1"/>
      <p:bldP spid="49" grpId="0" animBg="1"/>
      <p:bldP spid="49" grpId="1" animBg="1"/>
      <p:bldP spid="50" grpId="0" animBg="1"/>
      <p:bldP spid="50" grpId="1" animBg="1"/>
      <p:bldP spid="51" grpId="0" animBg="1"/>
      <p:bldP spid="51" grpId="1" animBg="1"/>
      <p:bldP spid="52" grpId="0" animBg="1"/>
      <p:bldP spid="52" grpId="1" animBg="1"/>
      <p:bldP spid="53" grpId="0" animBg="1"/>
      <p:bldP spid="53" grpId="1" animBg="1"/>
      <p:bldP spid="54" grpId="0" animBg="1"/>
      <p:bldP spid="54" grpId="1" animBg="1"/>
      <p:bldP spid="55" grpId="0" animBg="1"/>
      <p:bldP spid="55" grpId="1" animBg="1"/>
      <p:bldP spid="56" grpId="0" animBg="1"/>
      <p:bldP spid="56" grpId="1" animBg="1"/>
      <p:bldP spid="57" grpId="0" animBg="1"/>
      <p:bldP spid="57" grpId="1" animBg="1"/>
      <p:bldP spid="58" grpId="0" animBg="1"/>
      <p:bldP spid="58" grpId="1" animBg="1"/>
      <p:bldP spid="59" grpId="0" animBg="1"/>
      <p:bldP spid="59" grpId="1" animBg="1"/>
      <p:bldP spid="60" grpId="0" animBg="1"/>
      <p:bldP spid="60" grpId="1" animBg="1"/>
      <p:bldP spid="61" grpId="0" animBg="1"/>
      <p:bldP spid="61" grpId="1" animBg="1"/>
      <p:bldP spid="62" grpId="0" animBg="1"/>
      <p:bldP spid="62" grpId="1" animBg="1"/>
      <p:bldP spid="63" grpId="0" animBg="1"/>
      <p:bldP spid="63" grpId="1" animBg="1"/>
      <p:bldP spid="64" grpId="0" animBg="1"/>
      <p:bldP spid="64" grpId="1" animBg="1"/>
      <p:bldP spid="65" grpId="0" animBg="1"/>
      <p:bldP spid="65"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12203048"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Absolute block regulations (1 of 2) </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2" y="852750"/>
            <a:ext cx="1159793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A number of changes have been made in Module TS3 principally to clarify the meaning of the regulations.</a:t>
            </a:r>
          </a:p>
          <a:p>
            <a:pPr marL="0" indent="0">
              <a:lnSpc>
                <a:spcPct val="100000"/>
              </a:lnSpc>
              <a:spcBef>
                <a:spcPts val="0"/>
              </a:spcBef>
              <a:spcAft>
                <a:spcPts val="1200"/>
              </a:spcAft>
              <a:buNone/>
            </a:pPr>
            <a:r>
              <a:rPr lang="en-GB" sz="2400" dirty="0"/>
              <a:t>There has been some doubt as to when ‘is line clear’ should be sent when there is an intermediate block home signal between two signal boxes. This should be done when ‘train entering section’ has been received from the previous signal box and the regulation now states this. This restores wording that appeared in earlier versions of the regulations.</a:t>
            </a:r>
          </a:p>
          <a:p>
            <a:pPr marL="0" indent="0">
              <a:lnSpc>
                <a:spcPct val="100000"/>
              </a:lnSpc>
              <a:spcBef>
                <a:spcPts val="0"/>
              </a:spcBef>
              <a:spcAft>
                <a:spcPts val="1200"/>
              </a:spcAft>
              <a:buNone/>
            </a:pPr>
            <a:r>
              <a:rPr lang="en-GB" sz="2400" dirty="0"/>
              <a:t>Regulation 3.6.1 now states that ‘blocking back inside home signal’ must be applied not only when there is a work site marker board  within the clearing point, but also when any work is taking place within a work site. This was seen as an anomaly in the existing regulations.</a:t>
            </a:r>
          </a:p>
        </p:txBody>
      </p:sp>
      <p:sp>
        <p:nvSpPr>
          <p:cNvPr id="7" name="Rectangle: Rounded Corners 6">
            <a:extLst>
              <a:ext uri="{FF2B5EF4-FFF2-40B4-BE49-F238E27FC236}">
                <a16:creationId xmlns:a16="http://schemas.microsoft.com/office/drawing/2014/main" id="{65B713DA-29F8-4504-B725-F354868B5B66}"/>
              </a:ext>
            </a:extLst>
          </p:cNvPr>
          <p:cNvSpPr/>
          <p:nvPr/>
        </p:nvSpPr>
        <p:spPr>
          <a:xfrm>
            <a:off x="10505752"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GERT8000-TS3 Issue 7 </a:t>
            </a:r>
          </a:p>
        </p:txBody>
      </p:sp>
      <p:pic>
        <p:nvPicPr>
          <p:cNvPr id="5" name="Picture 4">
            <a:hlinkClick r:id="rId3" action="ppaction://hlinksldjump"/>
            <a:extLst>
              <a:ext uri="{FF2B5EF4-FFF2-40B4-BE49-F238E27FC236}">
                <a16:creationId xmlns:a16="http://schemas.microsoft.com/office/drawing/2014/main" id="{DAA441F5-9D68-4709-95FF-39C43B12BA81}"/>
              </a:ext>
            </a:extLst>
          </p:cNvPr>
          <p:cNvPicPr>
            <a:picLocks noChangeAspect="1"/>
          </p:cNvPicPr>
          <p:nvPr/>
        </p:nvPicPr>
        <p:blipFill>
          <a:blip r:embed="rId4"/>
          <a:stretch>
            <a:fillRect/>
          </a:stretch>
        </p:blipFill>
        <p:spPr>
          <a:xfrm>
            <a:off x="11290478" y="157163"/>
            <a:ext cx="755970" cy="755970"/>
          </a:xfrm>
          <a:prstGeom prst="rect">
            <a:avLst/>
          </a:prstGeom>
        </p:spPr>
      </p:pic>
    </p:spTree>
    <p:extLst>
      <p:ext uri="{BB962C8B-B14F-4D97-AF65-F5344CB8AC3E}">
        <p14:creationId xmlns:p14="http://schemas.microsoft.com/office/powerpoint/2010/main" val="314586376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12203048"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Absolute block regulations (2 of 2) </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2" y="852750"/>
            <a:ext cx="1159793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Part C of regulation 3.6 has been expanded to set out in detail how ‘block line for protection purposes’ is applied between mire than two signal boxes, with the bell signal being forwarded and acknowledged from the boxes beyond, before it can be acknowledged to the previous signal box, in a similar way to how an out-of-gauge train is dealt with. A simple diagram has been included.</a:t>
            </a:r>
          </a:p>
          <a:p>
            <a:pPr marL="0" indent="0">
              <a:lnSpc>
                <a:spcPct val="100000"/>
              </a:lnSpc>
              <a:spcBef>
                <a:spcPts val="0"/>
              </a:spcBef>
              <a:spcAft>
                <a:spcPts val="1200"/>
              </a:spcAft>
              <a:buNone/>
            </a:pPr>
            <a:r>
              <a:rPr lang="en-GB" sz="2400" dirty="0"/>
              <a:t>Regulation 10.5 describes how a signal box can be closed while a possession or line blockage is in place, but incorrectly refers to the modules concerned, rather than stating that this can happen if authorised in the Signal Box Special Instructions and this has been corrected. </a:t>
            </a:r>
          </a:p>
        </p:txBody>
      </p:sp>
      <p:sp>
        <p:nvSpPr>
          <p:cNvPr id="7" name="Rectangle: Rounded Corners 6">
            <a:extLst>
              <a:ext uri="{FF2B5EF4-FFF2-40B4-BE49-F238E27FC236}">
                <a16:creationId xmlns:a16="http://schemas.microsoft.com/office/drawing/2014/main" id="{65B713DA-29F8-4504-B725-F354868B5B66}"/>
              </a:ext>
            </a:extLst>
          </p:cNvPr>
          <p:cNvSpPr/>
          <p:nvPr/>
        </p:nvSpPr>
        <p:spPr>
          <a:xfrm>
            <a:off x="10505752"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GERT8000-TS3 Issue 7 </a:t>
            </a:r>
          </a:p>
        </p:txBody>
      </p:sp>
      <p:pic>
        <p:nvPicPr>
          <p:cNvPr id="5" name="Picture 4">
            <a:hlinkClick r:id="rId3" action="ppaction://hlinksldjump"/>
            <a:extLst>
              <a:ext uri="{FF2B5EF4-FFF2-40B4-BE49-F238E27FC236}">
                <a16:creationId xmlns:a16="http://schemas.microsoft.com/office/drawing/2014/main" id="{2B9309A4-EF6E-4D3B-AF38-A24BD29FDC70}"/>
              </a:ext>
            </a:extLst>
          </p:cNvPr>
          <p:cNvPicPr>
            <a:picLocks noChangeAspect="1"/>
          </p:cNvPicPr>
          <p:nvPr/>
        </p:nvPicPr>
        <p:blipFill>
          <a:blip r:embed="rId4"/>
          <a:stretch>
            <a:fillRect/>
          </a:stretch>
        </p:blipFill>
        <p:spPr>
          <a:xfrm>
            <a:off x="11290478" y="157163"/>
            <a:ext cx="755970" cy="755970"/>
          </a:xfrm>
          <a:prstGeom prst="rect">
            <a:avLst/>
          </a:prstGeom>
        </p:spPr>
      </p:pic>
    </p:spTree>
    <p:extLst>
      <p:ext uri="{BB962C8B-B14F-4D97-AF65-F5344CB8AC3E}">
        <p14:creationId xmlns:p14="http://schemas.microsoft.com/office/powerpoint/2010/main" val="351627459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12203048"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Changes to Module TW1 (1 of 2)</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1" y="852750"/>
            <a:ext cx="11705507"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Section 4.4  of module TW1 sets out speed restrictions that must be applied when a train of coaching stock includes vehicles with isolated brakes.</a:t>
            </a:r>
          </a:p>
          <a:p>
            <a:pPr marL="0" indent="0">
              <a:lnSpc>
                <a:spcPct val="100000"/>
              </a:lnSpc>
              <a:spcBef>
                <a:spcPts val="0"/>
              </a:spcBef>
              <a:spcAft>
                <a:spcPts val="1200"/>
              </a:spcAft>
              <a:buNone/>
            </a:pPr>
            <a:r>
              <a:rPr lang="en-GB" sz="2400" dirty="0"/>
              <a:t>Some types of modern multiple unit have a braking system which automatically compensates for the isolated brakes by increasing the braking force on the remaining vehicles. </a:t>
            </a:r>
          </a:p>
          <a:p>
            <a:pPr marL="0" indent="0">
              <a:lnSpc>
                <a:spcPct val="100000"/>
              </a:lnSpc>
              <a:spcBef>
                <a:spcPts val="0"/>
              </a:spcBef>
              <a:spcAft>
                <a:spcPts val="1200"/>
              </a:spcAft>
              <a:buNone/>
            </a:pPr>
            <a:r>
              <a:rPr lang="en-GB" sz="2400" dirty="0"/>
              <a:t>If a train operator is able to confirm that the multiple unit concerned has this type of braking system, it can issue instructions that the speed does not have to be restricted, and the module has been amended to state that the restrictions do not apply if there are train operating company instructions that allow this.</a:t>
            </a:r>
          </a:p>
          <a:p>
            <a:pPr marL="0" indent="0">
              <a:lnSpc>
                <a:spcPct val="100000"/>
              </a:lnSpc>
              <a:spcBef>
                <a:spcPts val="0"/>
              </a:spcBef>
              <a:spcAft>
                <a:spcPts val="1200"/>
              </a:spcAft>
              <a:buNone/>
            </a:pPr>
            <a:r>
              <a:rPr lang="en-GB" sz="2400" dirty="0"/>
              <a:t>This is the basis on which those instructions can be issued.</a:t>
            </a:r>
          </a:p>
          <a:p>
            <a:pPr marL="0" indent="0">
              <a:lnSpc>
                <a:spcPct val="100000"/>
              </a:lnSpc>
              <a:spcBef>
                <a:spcPts val="0"/>
              </a:spcBef>
              <a:spcAft>
                <a:spcPts val="1200"/>
              </a:spcAft>
              <a:buNone/>
            </a:pPr>
            <a:r>
              <a:rPr lang="en-GB" sz="2400" dirty="0"/>
              <a:t>Section 5.3 of Module TW1 includes a table of driver’s and signaller’s actions when various descriptions of track defect are reported. In one case the full references to regulation 20 of Module TW1 are not complete and this has been corrected..</a:t>
            </a:r>
          </a:p>
        </p:txBody>
      </p:sp>
      <p:sp>
        <p:nvSpPr>
          <p:cNvPr id="7" name="Rectangle: Rounded Corners 6">
            <a:extLst>
              <a:ext uri="{FF2B5EF4-FFF2-40B4-BE49-F238E27FC236}">
                <a16:creationId xmlns:a16="http://schemas.microsoft.com/office/drawing/2014/main" id="{65B713DA-29F8-4504-B725-F354868B5B66}"/>
              </a:ext>
            </a:extLst>
          </p:cNvPr>
          <p:cNvSpPr/>
          <p:nvPr/>
        </p:nvSpPr>
        <p:spPr>
          <a:xfrm>
            <a:off x="10505752"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GERT8000-TW1 Issue 17 </a:t>
            </a:r>
          </a:p>
        </p:txBody>
      </p:sp>
      <p:pic>
        <p:nvPicPr>
          <p:cNvPr id="5" name="Picture 4">
            <a:hlinkClick r:id="rId3" action="ppaction://hlinksldjump"/>
            <a:extLst>
              <a:ext uri="{FF2B5EF4-FFF2-40B4-BE49-F238E27FC236}">
                <a16:creationId xmlns:a16="http://schemas.microsoft.com/office/drawing/2014/main" id="{008B176F-C1F5-4D37-A59D-35DDBFCE8929}"/>
              </a:ext>
            </a:extLst>
          </p:cNvPr>
          <p:cNvPicPr>
            <a:picLocks noChangeAspect="1"/>
          </p:cNvPicPr>
          <p:nvPr/>
        </p:nvPicPr>
        <p:blipFill>
          <a:blip r:embed="rId4"/>
          <a:stretch>
            <a:fillRect/>
          </a:stretch>
        </p:blipFill>
        <p:spPr>
          <a:xfrm>
            <a:off x="11290478" y="157163"/>
            <a:ext cx="755970" cy="755970"/>
          </a:xfrm>
          <a:prstGeom prst="rect">
            <a:avLst/>
          </a:prstGeom>
        </p:spPr>
      </p:pic>
    </p:spTree>
    <p:extLst>
      <p:ext uri="{BB962C8B-B14F-4D97-AF65-F5344CB8AC3E}">
        <p14:creationId xmlns:p14="http://schemas.microsoft.com/office/powerpoint/2010/main" val="122711270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12203048"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Changes to Module TW1 (2 of 2)</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1" y="852750"/>
            <a:ext cx="11705507"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Section 21  of Module TW1 requires drivers or guards to have with them a watch whilst on duty. There are other items of issued equipment or on-board displays that can indicate the time, and this requirement has been changed to having available a means of telling the accurate time.</a:t>
            </a:r>
          </a:p>
          <a:p>
            <a:pPr marL="0" indent="0">
              <a:lnSpc>
                <a:spcPct val="100000"/>
              </a:lnSpc>
              <a:spcBef>
                <a:spcPts val="0"/>
              </a:spcBef>
              <a:spcAft>
                <a:spcPts val="1200"/>
              </a:spcAft>
              <a:buNone/>
            </a:pPr>
            <a:r>
              <a:rPr lang="en-GB" sz="2400" dirty="0"/>
              <a:t>Section 23 of Module TW1 has been changed to include a requirement to enter and where necessary validate data, or check the data entered by a previous driver, when working a train on which ERTMS is in operation. This complements the existing instruction on when this data should not be entered.</a:t>
            </a:r>
          </a:p>
          <a:p>
            <a:pPr marL="0" indent="0">
              <a:lnSpc>
                <a:spcPct val="100000"/>
              </a:lnSpc>
              <a:spcBef>
                <a:spcPts val="0"/>
              </a:spcBef>
              <a:spcAft>
                <a:spcPts val="1200"/>
              </a:spcAft>
              <a:buNone/>
            </a:pPr>
            <a:r>
              <a:rPr lang="en-GB" sz="2400" dirty="0"/>
              <a:t>This rule has been incorrectly shown as one for a train preparer, but is now correctly shown as being one for the driver. . </a:t>
            </a:r>
          </a:p>
        </p:txBody>
      </p:sp>
      <p:sp>
        <p:nvSpPr>
          <p:cNvPr id="7" name="Rectangle: Rounded Corners 6">
            <a:extLst>
              <a:ext uri="{FF2B5EF4-FFF2-40B4-BE49-F238E27FC236}">
                <a16:creationId xmlns:a16="http://schemas.microsoft.com/office/drawing/2014/main" id="{65B713DA-29F8-4504-B725-F354868B5B66}"/>
              </a:ext>
            </a:extLst>
          </p:cNvPr>
          <p:cNvSpPr/>
          <p:nvPr/>
        </p:nvSpPr>
        <p:spPr>
          <a:xfrm>
            <a:off x="10505752"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GERT8000-TW1 Issue 17 </a:t>
            </a:r>
          </a:p>
        </p:txBody>
      </p:sp>
      <p:pic>
        <p:nvPicPr>
          <p:cNvPr id="5" name="Picture 4">
            <a:hlinkClick r:id="rId3" action="ppaction://hlinksldjump"/>
            <a:extLst>
              <a:ext uri="{FF2B5EF4-FFF2-40B4-BE49-F238E27FC236}">
                <a16:creationId xmlns:a16="http://schemas.microsoft.com/office/drawing/2014/main" id="{3BFD4B8B-5A2E-45DA-9C7D-E0CEADCA9300}"/>
              </a:ext>
            </a:extLst>
          </p:cNvPr>
          <p:cNvPicPr>
            <a:picLocks noChangeAspect="1"/>
          </p:cNvPicPr>
          <p:nvPr/>
        </p:nvPicPr>
        <p:blipFill>
          <a:blip r:embed="rId4"/>
          <a:stretch>
            <a:fillRect/>
          </a:stretch>
        </p:blipFill>
        <p:spPr>
          <a:xfrm>
            <a:off x="11290478" y="157163"/>
            <a:ext cx="755970" cy="755970"/>
          </a:xfrm>
          <a:prstGeom prst="rect">
            <a:avLst/>
          </a:prstGeom>
        </p:spPr>
      </p:pic>
    </p:spTree>
    <p:extLst>
      <p:ext uri="{BB962C8B-B14F-4D97-AF65-F5344CB8AC3E}">
        <p14:creationId xmlns:p14="http://schemas.microsoft.com/office/powerpoint/2010/main" val="104769297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12203048"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Locking doors on passenger trains (1 of 2)</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1" y="852750"/>
            <a:ext cx="11705507"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Section 17  of Module TW1 describes which doors on a passenger train must be kept locked or unlocked, and when a guard or train preparer must make sure that these requirements have been correctly met.</a:t>
            </a:r>
          </a:p>
          <a:p>
            <a:pPr marL="0" indent="0">
              <a:lnSpc>
                <a:spcPct val="100000"/>
              </a:lnSpc>
              <a:spcBef>
                <a:spcPts val="0"/>
              </a:spcBef>
              <a:spcAft>
                <a:spcPts val="1200"/>
              </a:spcAft>
              <a:buNone/>
            </a:pPr>
            <a:r>
              <a:rPr lang="en-GB" sz="2400" dirty="0"/>
              <a:t>When the term ‘starting a journey’ was adopted in the Rule Book, this created a requirement to carry out this check before starting each journey which is not necessary and probably not practicable. The wording has been changed to say that this is necessary before a train starts its first journey of the day, after any vehicle has been attached or detached, or after any door has been locked out of use for any operational reason. These are the situations in which the guard or train preparer would be likely to find any difference from when the previous check was made.</a:t>
            </a:r>
          </a:p>
        </p:txBody>
      </p:sp>
      <p:sp>
        <p:nvSpPr>
          <p:cNvPr id="7" name="Rectangle: Rounded Corners 6">
            <a:extLst>
              <a:ext uri="{FF2B5EF4-FFF2-40B4-BE49-F238E27FC236}">
                <a16:creationId xmlns:a16="http://schemas.microsoft.com/office/drawing/2014/main" id="{65B713DA-29F8-4504-B725-F354868B5B66}"/>
              </a:ext>
            </a:extLst>
          </p:cNvPr>
          <p:cNvSpPr/>
          <p:nvPr/>
        </p:nvSpPr>
        <p:spPr>
          <a:xfrm>
            <a:off x="10505752"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GERT8000-TW1 Issue 17 </a:t>
            </a:r>
          </a:p>
        </p:txBody>
      </p:sp>
      <p:pic>
        <p:nvPicPr>
          <p:cNvPr id="5" name="Picture 4">
            <a:hlinkClick r:id="rId3" action="ppaction://hlinksldjump"/>
            <a:extLst>
              <a:ext uri="{FF2B5EF4-FFF2-40B4-BE49-F238E27FC236}">
                <a16:creationId xmlns:a16="http://schemas.microsoft.com/office/drawing/2014/main" id="{27C43F57-CC28-4EC4-A067-9BF04CEA7A2B}"/>
              </a:ext>
            </a:extLst>
          </p:cNvPr>
          <p:cNvPicPr>
            <a:picLocks noChangeAspect="1"/>
          </p:cNvPicPr>
          <p:nvPr/>
        </p:nvPicPr>
        <p:blipFill>
          <a:blip r:embed="rId4"/>
          <a:stretch>
            <a:fillRect/>
          </a:stretch>
        </p:blipFill>
        <p:spPr>
          <a:xfrm>
            <a:off x="11290478" y="157163"/>
            <a:ext cx="755970" cy="755970"/>
          </a:xfrm>
          <a:prstGeom prst="rect">
            <a:avLst/>
          </a:prstGeom>
        </p:spPr>
      </p:pic>
    </p:spTree>
    <p:extLst>
      <p:ext uri="{BB962C8B-B14F-4D97-AF65-F5344CB8AC3E}">
        <p14:creationId xmlns:p14="http://schemas.microsoft.com/office/powerpoint/2010/main" val="310016336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12203048"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Locking doors on passenger trains (2 of 2)</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1" y="852750"/>
            <a:ext cx="11705507"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The requirement to lock any door leading to accommodation or a vehicle which is not for public use has been changed. Some modern vehicles do not have gangway doors as such, and if the nearest internal door is locked it may block access to accommodation that is intended for public use, or prevent access to an external door that would be required for emergency egress.  This wording has been changed to allow another means of preventing access to be used if this is allowed by train operating company instructions. This allows the use of such methods as barriers.</a:t>
            </a:r>
          </a:p>
        </p:txBody>
      </p:sp>
      <p:sp>
        <p:nvSpPr>
          <p:cNvPr id="7" name="Rectangle: Rounded Corners 6">
            <a:extLst>
              <a:ext uri="{FF2B5EF4-FFF2-40B4-BE49-F238E27FC236}">
                <a16:creationId xmlns:a16="http://schemas.microsoft.com/office/drawing/2014/main" id="{65B713DA-29F8-4504-B725-F354868B5B66}"/>
              </a:ext>
            </a:extLst>
          </p:cNvPr>
          <p:cNvSpPr/>
          <p:nvPr/>
        </p:nvSpPr>
        <p:spPr>
          <a:xfrm>
            <a:off x="10505752"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GERT8000-TW1 Issue 17 </a:t>
            </a:r>
          </a:p>
        </p:txBody>
      </p:sp>
      <p:pic>
        <p:nvPicPr>
          <p:cNvPr id="5" name="Picture 4">
            <a:hlinkClick r:id="rId3" action="ppaction://hlinksldjump"/>
            <a:extLst>
              <a:ext uri="{FF2B5EF4-FFF2-40B4-BE49-F238E27FC236}">
                <a16:creationId xmlns:a16="http://schemas.microsoft.com/office/drawing/2014/main" id="{A7EC37C0-797F-4BDF-AF93-6E8352D483B8}"/>
              </a:ext>
            </a:extLst>
          </p:cNvPr>
          <p:cNvPicPr>
            <a:picLocks noChangeAspect="1"/>
          </p:cNvPicPr>
          <p:nvPr/>
        </p:nvPicPr>
        <p:blipFill>
          <a:blip r:embed="rId4"/>
          <a:stretch>
            <a:fillRect/>
          </a:stretch>
        </p:blipFill>
        <p:spPr>
          <a:xfrm>
            <a:off x="11290478" y="157163"/>
            <a:ext cx="755970" cy="755970"/>
          </a:xfrm>
          <a:prstGeom prst="rect">
            <a:avLst/>
          </a:prstGeom>
        </p:spPr>
      </p:pic>
    </p:spTree>
    <p:extLst>
      <p:ext uri="{BB962C8B-B14F-4D97-AF65-F5344CB8AC3E}">
        <p14:creationId xmlns:p14="http://schemas.microsoft.com/office/powerpoint/2010/main" val="71601818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12203048"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When other trains are put in danger</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1" y="852750"/>
            <a:ext cx="11705507"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Section 43.1 of Module TW1 contains instructions for a driver who observes something that could put approaching trains in danger, and proceeds forward for at least 2 km (11/4 miles) to warn any approaching trains. This is a similar situation to providing protection after an accident as described in Module M1, and a number of changes have been made, mainly to make the instructions more consistent with that module. The changes are as follows:</a:t>
            </a:r>
          </a:p>
          <a:p>
            <a:pPr>
              <a:lnSpc>
                <a:spcPct val="100000"/>
              </a:lnSpc>
              <a:spcBef>
                <a:spcPts val="0"/>
              </a:spcBef>
              <a:spcAft>
                <a:spcPts val="1200"/>
              </a:spcAft>
            </a:pPr>
            <a:r>
              <a:rPr lang="en-GB" sz="2400" dirty="0"/>
              <a:t>The driver is specifically told to make a Railway Emergency Call (REC) to the signaller, as this would normally be the case.</a:t>
            </a:r>
          </a:p>
          <a:p>
            <a:pPr>
              <a:lnSpc>
                <a:spcPct val="100000"/>
              </a:lnSpc>
              <a:spcBef>
                <a:spcPts val="0"/>
              </a:spcBef>
              <a:spcAft>
                <a:spcPts val="1200"/>
              </a:spcAft>
            </a:pPr>
            <a:r>
              <a:rPr lang="en-GB" sz="2400" dirty="0"/>
              <a:t>A red light must be shown forward if the hazard warning indication cannot be switched on.</a:t>
            </a:r>
          </a:p>
          <a:p>
            <a:pPr>
              <a:lnSpc>
                <a:spcPct val="100000"/>
              </a:lnSpc>
              <a:spcBef>
                <a:spcPts val="0"/>
              </a:spcBef>
              <a:spcAft>
                <a:spcPts val="1200"/>
              </a:spcAft>
            </a:pPr>
            <a:r>
              <a:rPr lang="en-GB" sz="2400" dirty="0"/>
              <a:t>It is only necessary to place full emergency protection on the affected line, rather than just a track circuit operating clip, if the signaller cannot provide signal protection, or if the driver has not been able to contact the signaller.</a:t>
            </a:r>
          </a:p>
        </p:txBody>
      </p:sp>
      <p:sp>
        <p:nvSpPr>
          <p:cNvPr id="7" name="Rectangle: Rounded Corners 6">
            <a:extLst>
              <a:ext uri="{FF2B5EF4-FFF2-40B4-BE49-F238E27FC236}">
                <a16:creationId xmlns:a16="http://schemas.microsoft.com/office/drawing/2014/main" id="{65B713DA-29F8-4504-B725-F354868B5B66}"/>
              </a:ext>
            </a:extLst>
          </p:cNvPr>
          <p:cNvSpPr/>
          <p:nvPr/>
        </p:nvSpPr>
        <p:spPr>
          <a:xfrm>
            <a:off x="10505752"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GERT8000-TW1 Issue 17 </a:t>
            </a:r>
          </a:p>
        </p:txBody>
      </p:sp>
      <p:pic>
        <p:nvPicPr>
          <p:cNvPr id="5" name="Picture 4">
            <a:hlinkClick r:id="rId3" action="ppaction://hlinksldjump"/>
            <a:extLst>
              <a:ext uri="{FF2B5EF4-FFF2-40B4-BE49-F238E27FC236}">
                <a16:creationId xmlns:a16="http://schemas.microsoft.com/office/drawing/2014/main" id="{4F7A1A6B-D5E6-422B-96B0-14FDF73D23EB}"/>
              </a:ext>
            </a:extLst>
          </p:cNvPr>
          <p:cNvPicPr>
            <a:picLocks noChangeAspect="1"/>
          </p:cNvPicPr>
          <p:nvPr/>
        </p:nvPicPr>
        <p:blipFill>
          <a:blip r:embed="rId4"/>
          <a:stretch>
            <a:fillRect/>
          </a:stretch>
        </p:blipFill>
        <p:spPr>
          <a:xfrm>
            <a:off x="11290478" y="157163"/>
            <a:ext cx="755970" cy="755970"/>
          </a:xfrm>
          <a:prstGeom prst="rect">
            <a:avLst/>
          </a:prstGeom>
        </p:spPr>
      </p:pic>
    </p:spTree>
    <p:extLst>
      <p:ext uri="{BB962C8B-B14F-4D97-AF65-F5344CB8AC3E}">
        <p14:creationId xmlns:p14="http://schemas.microsoft.com/office/powerpoint/2010/main" val="215136979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12203048"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Pushing through trailing points</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1" y="852750"/>
            <a:ext cx="11705507"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The amendment to module SS2 published in the Periodical Operating Notice in June has been amended in the September PON.</a:t>
            </a:r>
          </a:p>
          <a:p>
            <a:pPr marL="0" indent="0">
              <a:lnSpc>
                <a:spcPct val="100000"/>
              </a:lnSpc>
              <a:spcBef>
                <a:spcPts val="0"/>
              </a:spcBef>
              <a:spcAft>
                <a:spcPts val="1200"/>
              </a:spcAft>
              <a:buNone/>
            </a:pPr>
            <a:r>
              <a:rPr lang="en-GB" sz="2400" dirty="0"/>
              <a:t>The amendment published in June required the position of all points, facing or trailing, to be checked before making a shunting movement. </a:t>
            </a:r>
          </a:p>
          <a:p>
            <a:pPr marL="0" indent="0">
              <a:lnSpc>
                <a:spcPct val="100000"/>
              </a:lnSpc>
              <a:spcBef>
                <a:spcPts val="0"/>
              </a:spcBef>
              <a:spcAft>
                <a:spcPts val="1200"/>
              </a:spcAft>
              <a:buNone/>
            </a:pPr>
            <a:r>
              <a:rPr lang="en-GB" sz="2400" dirty="0"/>
              <a:t>This followed an incident in which a movement was made through trailing points that were not designed to be trailed through, as is now the case in many locations.</a:t>
            </a:r>
          </a:p>
          <a:p>
            <a:pPr marL="0" indent="0">
              <a:lnSpc>
                <a:spcPct val="100000"/>
              </a:lnSpc>
              <a:spcBef>
                <a:spcPts val="0"/>
              </a:spcBef>
              <a:spcAft>
                <a:spcPts val="1200"/>
              </a:spcAft>
              <a:buNone/>
            </a:pPr>
            <a:r>
              <a:rPr lang="en-GB" sz="2400" dirty="0"/>
              <a:t>However, at some locations there are trailing hand points that are suitable to be pushed through without damage, and the wording has been changed to state that it is not necessary to check the position of all points if it is specifically authorised in local instructions that there are trailing hand points that are suitable to be pushed through.</a:t>
            </a:r>
          </a:p>
          <a:p>
            <a:pPr marL="0" indent="0">
              <a:lnSpc>
                <a:spcPct val="100000"/>
              </a:lnSpc>
              <a:spcBef>
                <a:spcPts val="0"/>
              </a:spcBef>
              <a:spcAft>
                <a:spcPts val="1200"/>
              </a:spcAft>
              <a:buNone/>
            </a:pPr>
            <a:r>
              <a:rPr lang="en-GB" sz="2400" dirty="0"/>
              <a:t>These local instructions can be issued if it has been confirmed by the responsible</a:t>
            </a:r>
            <a:br>
              <a:rPr lang="en-GB" sz="2400" dirty="0"/>
            </a:br>
            <a:r>
              <a:rPr lang="en-GB" sz="2400" dirty="0"/>
              <a:t>operator that some or all trailing points at a particular location are of this type.</a:t>
            </a:r>
          </a:p>
        </p:txBody>
      </p:sp>
      <p:sp>
        <p:nvSpPr>
          <p:cNvPr id="7" name="Rectangle: Rounded Corners 6">
            <a:extLst>
              <a:ext uri="{FF2B5EF4-FFF2-40B4-BE49-F238E27FC236}">
                <a16:creationId xmlns:a16="http://schemas.microsoft.com/office/drawing/2014/main" id="{65B713DA-29F8-4504-B725-F354868B5B66}"/>
              </a:ext>
            </a:extLst>
          </p:cNvPr>
          <p:cNvSpPr/>
          <p:nvPr/>
        </p:nvSpPr>
        <p:spPr>
          <a:xfrm>
            <a:off x="10505752"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GERT8000-SS2 Issue 6 </a:t>
            </a:r>
          </a:p>
        </p:txBody>
      </p:sp>
    </p:spTree>
    <p:extLst>
      <p:ext uri="{BB962C8B-B14F-4D97-AF65-F5344CB8AC3E}">
        <p14:creationId xmlns:p14="http://schemas.microsoft.com/office/powerpoint/2010/main" val="257484433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Thank you</a:t>
            </a:r>
          </a:p>
        </p:txBody>
      </p:sp>
    </p:spTree>
    <p:extLst>
      <p:ext uri="{BB962C8B-B14F-4D97-AF65-F5344CB8AC3E}">
        <p14:creationId xmlns:p14="http://schemas.microsoft.com/office/powerpoint/2010/main" val="236360180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7920000"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Semi-automatic track warning systems (SATWS)</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2" y="847536"/>
            <a:ext cx="11396225"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An additional method of equipment warning has now been approved for use. This is known as a semi-automatic track warning system (SATWS). This gives track workers warning of an approaching train, and the warning has to be cancelled manually.</a:t>
            </a:r>
          </a:p>
          <a:p>
            <a:pPr marL="0" indent="0">
              <a:lnSpc>
                <a:spcPct val="100000"/>
              </a:lnSpc>
              <a:spcBef>
                <a:spcPts val="0"/>
              </a:spcBef>
              <a:spcAft>
                <a:spcPts val="1200"/>
              </a:spcAft>
              <a:buNone/>
            </a:pPr>
            <a:r>
              <a:rPr lang="en-GB" sz="2400" dirty="0"/>
              <a:t>A definition of SATWS has been included in Handbook 1.</a:t>
            </a:r>
          </a:p>
          <a:p>
            <a:pPr marL="0" indent="0">
              <a:lnSpc>
                <a:spcPct val="100000"/>
              </a:lnSpc>
              <a:spcBef>
                <a:spcPts val="0"/>
              </a:spcBef>
              <a:spcAft>
                <a:spcPts val="1200"/>
              </a:spcAft>
              <a:buNone/>
            </a:pPr>
            <a:r>
              <a:rPr lang="en-GB" sz="2400" dirty="0"/>
              <a:t>The rules referring to using equipment warning in Handbooks 1, 6, 7 and 20 now refer to SATWS as well as ATWS, TOWS and LOWS.</a:t>
            </a:r>
          </a:p>
        </p:txBody>
      </p:sp>
      <p:sp>
        <p:nvSpPr>
          <p:cNvPr id="35" name="Rectangle: Rounded Corners 34">
            <a:extLst>
              <a:ext uri="{FF2B5EF4-FFF2-40B4-BE49-F238E27FC236}">
                <a16:creationId xmlns:a16="http://schemas.microsoft.com/office/drawing/2014/main" id="{B4A27C4F-09CC-4540-9AFD-34F11CC05650}"/>
              </a:ext>
            </a:extLst>
          </p:cNvPr>
          <p:cNvSpPr/>
          <p:nvPr/>
        </p:nvSpPr>
        <p:spPr>
          <a:xfrm>
            <a:off x="6096000" y="5495925"/>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GERT8000-HB1 Issue 7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36" name="Rectangle: Rounded Corners 35">
            <a:extLst>
              <a:ext uri="{FF2B5EF4-FFF2-40B4-BE49-F238E27FC236}">
                <a16:creationId xmlns:a16="http://schemas.microsoft.com/office/drawing/2014/main" id="{9B06DB8F-7750-4205-9541-8B25F8DE80E1}"/>
              </a:ext>
            </a:extLst>
          </p:cNvPr>
          <p:cNvSpPr/>
          <p:nvPr/>
        </p:nvSpPr>
        <p:spPr>
          <a:xfrm>
            <a:off x="7562078" y="5495925"/>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GERT8000-HB6 Issue 7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46" name="Rectangle: Rounded Corners 45">
            <a:extLst>
              <a:ext uri="{FF2B5EF4-FFF2-40B4-BE49-F238E27FC236}">
                <a16:creationId xmlns:a16="http://schemas.microsoft.com/office/drawing/2014/main" id="{31649623-0074-4F0E-8CE9-FDA28D3F60C9}"/>
              </a:ext>
            </a:extLst>
          </p:cNvPr>
          <p:cNvSpPr/>
          <p:nvPr/>
        </p:nvSpPr>
        <p:spPr>
          <a:xfrm>
            <a:off x="10494234" y="5509376"/>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GERT8000-HB20 Issue 4 </a:t>
            </a:r>
          </a:p>
        </p:txBody>
      </p:sp>
      <p:sp>
        <p:nvSpPr>
          <p:cNvPr id="47" name="Rectangle: Rounded Corners 46">
            <a:extLst>
              <a:ext uri="{FF2B5EF4-FFF2-40B4-BE49-F238E27FC236}">
                <a16:creationId xmlns:a16="http://schemas.microsoft.com/office/drawing/2014/main" id="{0217BC58-1C5E-45C6-84E3-624976A64EF6}"/>
              </a:ext>
            </a:extLst>
          </p:cNvPr>
          <p:cNvSpPr/>
          <p:nvPr/>
        </p:nvSpPr>
        <p:spPr>
          <a:xfrm>
            <a:off x="9028156" y="5495925"/>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GERT8000-HB7 Issue 8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pic>
        <p:nvPicPr>
          <p:cNvPr id="8" name="Picture 7">
            <a:hlinkClick r:id="rId3" action="ppaction://hlinksldjump"/>
            <a:extLst>
              <a:ext uri="{FF2B5EF4-FFF2-40B4-BE49-F238E27FC236}">
                <a16:creationId xmlns:a16="http://schemas.microsoft.com/office/drawing/2014/main" id="{5AAFBD0B-E3D7-400A-AF41-19BDD7A3F1A5}"/>
              </a:ext>
            </a:extLst>
          </p:cNvPr>
          <p:cNvPicPr>
            <a:picLocks noChangeAspect="1"/>
          </p:cNvPicPr>
          <p:nvPr/>
        </p:nvPicPr>
        <p:blipFill>
          <a:blip r:embed="rId4"/>
          <a:stretch>
            <a:fillRect/>
          </a:stretch>
        </p:blipFill>
        <p:spPr>
          <a:xfrm>
            <a:off x="11290478" y="157163"/>
            <a:ext cx="755970" cy="755970"/>
          </a:xfrm>
          <a:prstGeom prst="rect">
            <a:avLst/>
          </a:prstGeom>
        </p:spPr>
      </p:pic>
    </p:spTree>
    <p:extLst>
      <p:ext uri="{BB962C8B-B14F-4D97-AF65-F5344CB8AC3E}">
        <p14:creationId xmlns:p14="http://schemas.microsoft.com/office/powerpoint/2010/main" val="345992727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7920000"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Trackside definitions</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2" y="847536"/>
            <a:ext cx="11476907"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The definition of ‘lineside’ in Handbook 1 and Module G1 has been changed. The condition of being visible to a driver is no longer included. </a:t>
            </a:r>
          </a:p>
          <a:p>
            <a:pPr marL="0" indent="0">
              <a:lnSpc>
                <a:spcPct val="100000"/>
              </a:lnSpc>
              <a:spcBef>
                <a:spcPts val="0"/>
              </a:spcBef>
              <a:spcAft>
                <a:spcPts val="1200"/>
              </a:spcAft>
              <a:buNone/>
            </a:pPr>
            <a:r>
              <a:rPr lang="en-GB" sz="2400" dirty="0"/>
              <a:t>This simplifies the definition, but makes no difference to the requirements for anyone who is on the lineside.</a:t>
            </a:r>
          </a:p>
          <a:p>
            <a:pPr marL="0" indent="0">
              <a:lnSpc>
                <a:spcPct val="100000"/>
              </a:lnSpc>
              <a:spcBef>
                <a:spcPts val="0"/>
              </a:spcBef>
              <a:spcAft>
                <a:spcPts val="1200"/>
              </a:spcAft>
              <a:buNone/>
            </a:pPr>
            <a:r>
              <a:rPr lang="en-GB" sz="2400" dirty="0"/>
              <a:t>A series of definitions have been included in Handbook 1 and Module G1 to explain the terms ‘four-foot’, ‘six-foot’ and ‘ten-foot’ that are shown on diagrams HB1.1 and G1.1.</a:t>
            </a:r>
          </a:p>
          <a:p>
            <a:pPr marL="0" indent="0">
              <a:lnSpc>
                <a:spcPct val="100000"/>
              </a:lnSpc>
              <a:spcBef>
                <a:spcPts val="0"/>
              </a:spcBef>
              <a:spcAft>
                <a:spcPts val="1200"/>
              </a:spcAft>
              <a:buNone/>
            </a:pPr>
            <a:r>
              <a:rPr lang="en-GB" sz="2400" dirty="0"/>
              <a:t>As it had been pointed out that the term ‘cess’ was used in the Rule Book but not explained, a definition has also been included, and the position of the cess shown on those diagrams.</a:t>
            </a:r>
          </a:p>
        </p:txBody>
      </p:sp>
      <p:sp>
        <p:nvSpPr>
          <p:cNvPr id="35" name="Rectangle: Rounded Corners 34">
            <a:extLst>
              <a:ext uri="{FF2B5EF4-FFF2-40B4-BE49-F238E27FC236}">
                <a16:creationId xmlns:a16="http://schemas.microsoft.com/office/drawing/2014/main" id="{B4A27C4F-09CC-4540-9AFD-34F11CC05650}"/>
              </a:ext>
            </a:extLst>
          </p:cNvPr>
          <p:cNvSpPr/>
          <p:nvPr/>
        </p:nvSpPr>
        <p:spPr>
          <a:xfrm>
            <a:off x="9016410" y="5495924"/>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GERT8000-HB1 Issue 7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8" name="Rectangle: Rounded Corners 7">
            <a:extLst>
              <a:ext uri="{FF2B5EF4-FFF2-40B4-BE49-F238E27FC236}">
                <a16:creationId xmlns:a16="http://schemas.microsoft.com/office/drawing/2014/main" id="{16B07ACF-4814-49B0-96D4-BF4B911938A9}"/>
              </a:ext>
            </a:extLst>
          </p:cNvPr>
          <p:cNvSpPr/>
          <p:nvPr/>
        </p:nvSpPr>
        <p:spPr>
          <a:xfrm>
            <a:off x="10492902" y="5506352"/>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GERT8000-G1 Issue 9</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pic>
        <p:nvPicPr>
          <p:cNvPr id="6" name="Picture 5">
            <a:hlinkClick r:id="rId3" action="ppaction://hlinksldjump"/>
            <a:extLst>
              <a:ext uri="{FF2B5EF4-FFF2-40B4-BE49-F238E27FC236}">
                <a16:creationId xmlns:a16="http://schemas.microsoft.com/office/drawing/2014/main" id="{6ED0BCF3-3341-45F2-A744-7CE70022ED4A}"/>
              </a:ext>
            </a:extLst>
          </p:cNvPr>
          <p:cNvPicPr>
            <a:picLocks noChangeAspect="1"/>
          </p:cNvPicPr>
          <p:nvPr/>
        </p:nvPicPr>
        <p:blipFill>
          <a:blip r:embed="rId4"/>
          <a:stretch>
            <a:fillRect/>
          </a:stretch>
        </p:blipFill>
        <p:spPr>
          <a:xfrm>
            <a:off x="11290478" y="157163"/>
            <a:ext cx="755970" cy="755970"/>
          </a:xfrm>
          <a:prstGeom prst="rect">
            <a:avLst/>
          </a:prstGeom>
        </p:spPr>
      </p:pic>
    </p:spTree>
    <p:extLst>
      <p:ext uri="{BB962C8B-B14F-4D97-AF65-F5344CB8AC3E}">
        <p14:creationId xmlns:p14="http://schemas.microsoft.com/office/powerpoint/2010/main" val="348346714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7920000"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Additional protection for line blockages (1 of 2)</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2" y="847536"/>
            <a:ext cx="11476907"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Lock-out devices are allowed to be used as a method of additional protection, but have not been referred to in the rules. A new section has been added to Handbooks 8 and 21 to explain that a lock-out device can be used as additional protection if the person blocking the line is competent to use the device and it will protect the portion of line being blocked.  Module TS1 also refers to the use of a lock-out device.</a:t>
            </a:r>
          </a:p>
          <a:p>
            <a:pPr marL="0" indent="0">
              <a:lnSpc>
                <a:spcPct val="100000"/>
              </a:lnSpc>
              <a:spcBef>
                <a:spcPts val="0"/>
              </a:spcBef>
              <a:spcAft>
                <a:spcPts val="1200"/>
              </a:spcAft>
              <a:buNone/>
            </a:pPr>
            <a:r>
              <a:rPr lang="en-GB" sz="2400" dirty="0"/>
              <a:t>Remotely-activated track circuit operating devices (T-CODs) can now be used as additional protection where authorised in the Sectional Appendix. New sections have been added to Handbooks 8 and 21 to explain how they can be used, and that they must only be de-activated after telling the signaller that the line blockage is given up or suspended.</a:t>
            </a:r>
          </a:p>
          <a:p>
            <a:pPr marL="0" indent="0">
              <a:lnSpc>
                <a:spcPct val="100000"/>
              </a:lnSpc>
              <a:spcBef>
                <a:spcPts val="0"/>
              </a:spcBef>
              <a:spcAft>
                <a:spcPts val="1200"/>
              </a:spcAft>
              <a:buNone/>
            </a:pPr>
            <a:r>
              <a:rPr lang="en-GB" sz="2400" dirty="0"/>
              <a:t>Regulation 13.2.4 of Module TS1 has been changed to include instructions on when these devices can be used, and the arrangements when they are activated and de-activated.,  </a:t>
            </a:r>
          </a:p>
        </p:txBody>
      </p:sp>
      <p:sp>
        <p:nvSpPr>
          <p:cNvPr id="6" name="Rectangle: Rounded Corners 5">
            <a:extLst>
              <a:ext uri="{FF2B5EF4-FFF2-40B4-BE49-F238E27FC236}">
                <a16:creationId xmlns:a16="http://schemas.microsoft.com/office/drawing/2014/main" id="{CD68CB7A-A5E2-49AA-8A57-BF853522C8BC}"/>
              </a:ext>
            </a:extLst>
          </p:cNvPr>
          <p:cNvSpPr/>
          <p:nvPr/>
        </p:nvSpPr>
        <p:spPr>
          <a:xfrm>
            <a:off x="10486926"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GERT8000-T3 Issue 10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7" name="Rectangle: Rounded Corners 6">
            <a:extLst>
              <a:ext uri="{FF2B5EF4-FFF2-40B4-BE49-F238E27FC236}">
                <a16:creationId xmlns:a16="http://schemas.microsoft.com/office/drawing/2014/main" id="{A172A818-8CFB-46E1-A685-2BB025A7B697}"/>
              </a:ext>
            </a:extLst>
          </p:cNvPr>
          <p:cNvSpPr/>
          <p:nvPr/>
        </p:nvSpPr>
        <p:spPr>
          <a:xfrm>
            <a:off x="7559642"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GERT8000-TS1 Issue 15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9" name="Rectangle: Rounded Corners 8">
            <a:extLst>
              <a:ext uri="{FF2B5EF4-FFF2-40B4-BE49-F238E27FC236}">
                <a16:creationId xmlns:a16="http://schemas.microsoft.com/office/drawing/2014/main" id="{16C90D35-9682-4903-AC49-239BD2854277}"/>
              </a:ext>
            </a:extLst>
          </p:cNvPr>
          <p:cNvSpPr/>
          <p:nvPr/>
        </p:nvSpPr>
        <p:spPr>
          <a:xfrm>
            <a:off x="9023284"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GERT8000-HB8 Issue 8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10" name="Rectangle: Rounded Corners 9">
            <a:extLst>
              <a:ext uri="{FF2B5EF4-FFF2-40B4-BE49-F238E27FC236}">
                <a16:creationId xmlns:a16="http://schemas.microsoft.com/office/drawing/2014/main" id="{4D139A22-BD05-4060-858C-1D6950BB7255}"/>
              </a:ext>
            </a:extLst>
          </p:cNvPr>
          <p:cNvSpPr/>
          <p:nvPr/>
        </p:nvSpPr>
        <p:spPr>
          <a:xfrm>
            <a:off x="6096000"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GERT8000-HB21 Issue 5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pic>
        <p:nvPicPr>
          <p:cNvPr id="8" name="Picture 7">
            <a:hlinkClick r:id="rId3" action="ppaction://hlinksldjump"/>
            <a:extLst>
              <a:ext uri="{FF2B5EF4-FFF2-40B4-BE49-F238E27FC236}">
                <a16:creationId xmlns:a16="http://schemas.microsoft.com/office/drawing/2014/main" id="{C8F26C61-12BE-424D-93A8-07E29CBEF9CA}"/>
              </a:ext>
            </a:extLst>
          </p:cNvPr>
          <p:cNvPicPr>
            <a:picLocks noChangeAspect="1"/>
          </p:cNvPicPr>
          <p:nvPr/>
        </p:nvPicPr>
        <p:blipFill>
          <a:blip r:embed="rId4"/>
          <a:stretch>
            <a:fillRect/>
          </a:stretch>
        </p:blipFill>
        <p:spPr>
          <a:xfrm>
            <a:off x="11290478" y="157163"/>
            <a:ext cx="755970" cy="755970"/>
          </a:xfrm>
          <a:prstGeom prst="rect">
            <a:avLst/>
          </a:prstGeom>
        </p:spPr>
      </p:pic>
    </p:spTree>
    <p:extLst>
      <p:ext uri="{BB962C8B-B14F-4D97-AF65-F5344CB8AC3E}">
        <p14:creationId xmlns:p14="http://schemas.microsoft.com/office/powerpoint/2010/main" val="57501884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7920000"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Additional protection for line blockages (2 of 2)</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2" y="847536"/>
            <a:ext cx="11476907"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Because of these two new sections in section 2 of the Handbooks, existing sections have been renumbered.</a:t>
            </a:r>
          </a:p>
          <a:p>
            <a:pPr marL="0" indent="0">
              <a:lnSpc>
                <a:spcPct val="100000"/>
              </a:lnSpc>
              <a:spcBef>
                <a:spcPts val="0"/>
              </a:spcBef>
              <a:spcAft>
                <a:spcPts val="1200"/>
              </a:spcAft>
              <a:buNone/>
            </a:pPr>
            <a:r>
              <a:rPr lang="en-GB" sz="2400" dirty="0"/>
              <a:t>Section 5.1 of Handbooks 8 and 21 has been amended to explain that a T-COD must be removed before a line b lockage is given up or suspended, which has always been the case, but has not been explained.</a:t>
            </a:r>
          </a:p>
          <a:p>
            <a:pPr marL="0" indent="0">
              <a:lnSpc>
                <a:spcPct val="100000"/>
              </a:lnSpc>
              <a:spcBef>
                <a:spcPts val="0"/>
              </a:spcBef>
              <a:spcAft>
                <a:spcPts val="1200"/>
              </a:spcAft>
              <a:buNone/>
            </a:pPr>
            <a:r>
              <a:rPr lang="en-GB" sz="2400" dirty="0"/>
              <a:t>Handbooks 8 and 21 have not previously explained what is meant by detonator protection, and it appears this is not always understood. A similar explanation has been included to that in module T3 that this means three detonators 20 metres apart and a PLB at the first detonator. </a:t>
            </a:r>
          </a:p>
        </p:txBody>
      </p:sp>
      <p:sp>
        <p:nvSpPr>
          <p:cNvPr id="6" name="Rectangle: Rounded Corners 5">
            <a:extLst>
              <a:ext uri="{FF2B5EF4-FFF2-40B4-BE49-F238E27FC236}">
                <a16:creationId xmlns:a16="http://schemas.microsoft.com/office/drawing/2014/main" id="{4A056C0B-E152-4AD9-9F74-37C09ECC2962}"/>
              </a:ext>
            </a:extLst>
          </p:cNvPr>
          <p:cNvSpPr/>
          <p:nvPr/>
        </p:nvSpPr>
        <p:spPr>
          <a:xfrm>
            <a:off x="10486926"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GERT8000-T3 Issue 10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7" name="Rectangle: Rounded Corners 6">
            <a:extLst>
              <a:ext uri="{FF2B5EF4-FFF2-40B4-BE49-F238E27FC236}">
                <a16:creationId xmlns:a16="http://schemas.microsoft.com/office/drawing/2014/main" id="{EBCEB6F6-4D9A-4296-A6A0-CE4FD681E6B2}"/>
              </a:ext>
            </a:extLst>
          </p:cNvPr>
          <p:cNvSpPr/>
          <p:nvPr/>
        </p:nvSpPr>
        <p:spPr>
          <a:xfrm>
            <a:off x="7559642"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GERT8000-TS1 Issue 15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9" name="Rectangle: Rounded Corners 8">
            <a:extLst>
              <a:ext uri="{FF2B5EF4-FFF2-40B4-BE49-F238E27FC236}">
                <a16:creationId xmlns:a16="http://schemas.microsoft.com/office/drawing/2014/main" id="{8DD55AE6-8B61-446E-AC7D-ABE29B75648D}"/>
              </a:ext>
            </a:extLst>
          </p:cNvPr>
          <p:cNvSpPr/>
          <p:nvPr/>
        </p:nvSpPr>
        <p:spPr>
          <a:xfrm>
            <a:off x="9023284"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GERT8000-HB8 Issue 8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10" name="Rectangle: Rounded Corners 9">
            <a:extLst>
              <a:ext uri="{FF2B5EF4-FFF2-40B4-BE49-F238E27FC236}">
                <a16:creationId xmlns:a16="http://schemas.microsoft.com/office/drawing/2014/main" id="{9E0F1062-1ECA-4C21-89E6-0F2B499DE5DB}"/>
              </a:ext>
            </a:extLst>
          </p:cNvPr>
          <p:cNvSpPr/>
          <p:nvPr/>
        </p:nvSpPr>
        <p:spPr>
          <a:xfrm>
            <a:off x="6096000"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GERT8000-HB21 Issue 5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pic>
        <p:nvPicPr>
          <p:cNvPr id="8" name="Picture 7">
            <a:hlinkClick r:id="rId3" action="ppaction://hlinksldjump"/>
            <a:extLst>
              <a:ext uri="{FF2B5EF4-FFF2-40B4-BE49-F238E27FC236}">
                <a16:creationId xmlns:a16="http://schemas.microsoft.com/office/drawing/2014/main" id="{62C9019F-CC75-4B6A-A673-F0C68926051D}"/>
              </a:ext>
            </a:extLst>
          </p:cNvPr>
          <p:cNvPicPr>
            <a:picLocks noChangeAspect="1"/>
          </p:cNvPicPr>
          <p:nvPr/>
        </p:nvPicPr>
        <p:blipFill>
          <a:blip r:embed="rId4"/>
          <a:stretch>
            <a:fillRect/>
          </a:stretch>
        </p:blipFill>
        <p:spPr>
          <a:xfrm>
            <a:off x="11290478" y="157163"/>
            <a:ext cx="755970" cy="755970"/>
          </a:xfrm>
          <a:prstGeom prst="rect">
            <a:avLst/>
          </a:prstGeom>
        </p:spPr>
      </p:pic>
    </p:spTree>
    <p:extLst>
      <p:ext uri="{BB962C8B-B14F-4D97-AF65-F5344CB8AC3E}">
        <p14:creationId xmlns:p14="http://schemas.microsoft.com/office/powerpoint/2010/main" val="59217374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7920000"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‘Back-to-back’ possessions (1 of 2)</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2" y="847536"/>
            <a:ext cx="11476907"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Handbook 11 and Module T3 do not refer to this type of possession, in which the detonator protection at the exit from one possession is placed on the approach to a signal, beyond which is placed the detonator protection at the entrance to another possession. Rules have now been included in both.</a:t>
            </a:r>
          </a:p>
          <a:p>
            <a:pPr marL="0" indent="0">
              <a:lnSpc>
                <a:spcPct val="100000"/>
              </a:lnSpc>
              <a:spcBef>
                <a:spcPts val="0"/>
              </a:spcBef>
              <a:spcAft>
                <a:spcPts val="1200"/>
              </a:spcAft>
              <a:buNone/>
            </a:pPr>
            <a:r>
              <a:rPr lang="en-GB" sz="2400" dirty="0"/>
              <a:t>There is a new section in Handbook 11 and Module T3 explaining that this is allowed, as long as the detonator protection is placed in relation to the signal (and not to points), the signal concerned is one that has been placed to or is being kept at danger, and is not within the detonator protection for any other possession.</a:t>
            </a:r>
          </a:p>
          <a:p>
            <a:pPr marL="0" indent="0">
              <a:lnSpc>
                <a:spcPct val="100000"/>
              </a:lnSpc>
              <a:spcBef>
                <a:spcPts val="0"/>
              </a:spcBef>
              <a:spcAft>
                <a:spcPts val="1200"/>
              </a:spcAft>
              <a:buNone/>
            </a:pPr>
            <a:r>
              <a:rPr lang="en-GB" sz="2400" dirty="0"/>
              <a:t>A new diagram has ben included to illustrate the rule. </a:t>
            </a:r>
          </a:p>
        </p:txBody>
      </p:sp>
      <p:sp>
        <p:nvSpPr>
          <p:cNvPr id="8" name="Rectangle: Rounded Corners 7">
            <a:extLst>
              <a:ext uri="{FF2B5EF4-FFF2-40B4-BE49-F238E27FC236}">
                <a16:creationId xmlns:a16="http://schemas.microsoft.com/office/drawing/2014/main" id="{151E260B-DBAB-4782-8493-6C958D331DAB}"/>
              </a:ext>
            </a:extLst>
          </p:cNvPr>
          <p:cNvSpPr/>
          <p:nvPr/>
        </p:nvSpPr>
        <p:spPr>
          <a:xfrm>
            <a:off x="10505752"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GERT8000-T3 Issue 10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11" name="Rectangle: Rounded Corners 10">
            <a:extLst>
              <a:ext uri="{FF2B5EF4-FFF2-40B4-BE49-F238E27FC236}">
                <a16:creationId xmlns:a16="http://schemas.microsoft.com/office/drawing/2014/main" id="{4AE2E47B-6379-493A-9708-946F1BA5E063}"/>
              </a:ext>
            </a:extLst>
          </p:cNvPr>
          <p:cNvSpPr/>
          <p:nvPr/>
        </p:nvSpPr>
        <p:spPr>
          <a:xfrm>
            <a:off x="9032838" y="5495924"/>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GERT8000-HB11 Issue 9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pic>
        <p:nvPicPr>
          <p:cNvPr id="6" name="Picture 5">
            <a:hlinkClick r:id="rId3" action="ppaction://hlinksldjump"/>
            <a:extLst>
              <a:ext uri="{FF2B5EF4-FFF2-40B4-BE49-F238E27FC236}">
                <a16:creationId xmlns:a16="http://schemas.microsoft.com/office/drawing/2014/main" id="{38DC4B8C-7163-4DC7-B5DC-57575DF0E761}"/>
              </a:ext>
            </a:extLst>
          </p:cNvPr>
          <p:cNvPicPr>
            <a:picLocks noChangeAspect="1"/>
          </p:cNvPicPr>
          <p:nvPr/>
        </p:nvPicPr>
        <p:blipFill>
          <a:blip r:embed="rId4"/>
          <a:stretch>
            <a:fillRect/>
          </a:stretch>
        </p:blipFill>
        <p:spPr>
          <a:xfrm>
            <a:off x="11290478" y="157163"/>
            <a:ext cx="755970" cy="755970"/>
          </a:xfrm>
          <a:prstGeom prst="rect">
            <a:avLst/>
          </a:prstGeom>
        </p:spPr>
      </p:pic>
    </p:spTree>
    <p:extLst>
      <p:ext uri="{BB962C8B-B14F-4D97-AF65-F5344CB8AC3E}">
        <p14:creationId xmlns:p14="http://schemas.microsoft.com/office/powerpoint/2010/main" val="149704350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7920000"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‘Back-to-back’ possessions (2 of 2)</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2" y="847536"/>
            <a:ext cx="11476907"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In Handbook 11 subsequent sections have been renumbered. </a:t>
            </a:r>
          </a:p>
          <a:p>
            <a:pPr marL="0" indent="0">
              <a:lnSpc>
                <a:spcPct val="100000"/>
              </a:lnSpc>
              <a:spcBef>
                <a:spcPts val="0"/>
              </a:spcBef>
              <a:spcAft>
                <a:spcPts val="1200"/>
              </a:spcAft>
              <a:buNone/>
            </a:pPr>
            <a:r>
              <a:rPr lang="en-GB" sz="2400" dirty="0"/>
              <a:t>When detonator protection is placed at a ‘sub-standard’ distance, the signaller’s permission is required before any movement is made towards it. In the case of ‘back-to-back’ possessions there is no portion of line open beyond the detonator protection, and the PICOP must always get the signaller’s permission for a movement.  Before giving permission, the signaller must confirm with the PICOP of the other possession that any movement previously authorised has passed clear or has come to a stand.</a:t>
            </a:r>
          </a:p>
        </p:txBody>
      </p:sp>
      <p:sp>
        <p:nvSpPr>
          <p:cNvPr id="6" name="Rectangle: Rounded Corners 5">
            <a:extLst>
              <a:ext uri="{FF2B5EF4-FFF2-40B4-BE49-F238E27FC236}">
                <a16:creationId xmlns:a16="http://schemas.microsoft.com/office/drawing/2014/main" id="{4A056C0B-E152-4AD9-9F74-37C09ECC2962}"/>
              </a:ext>
            </a:extLst>
          </p:cNvPr>
          <p:cNvSpPr/>
          <p:nvPr/>
        </p:nvSpPr>
        <p:spPr>
          <a:xfrm>
            <a:off x="10492305"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GERT8000-T3 Issue 10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sp>
        <p:nvSpPr>
          <p:cNvPr id="8" name="Rectangle: Rounded Corners 7">
            <a:extLst>
              <a:ext uri="{FF2B5EF4-FFF2-40B4-BE49-F238E27FC236}">
                <a16:creationId xmlns:a16="http://schemas.microsoft.com/office/drawing/2014/main" id="{DD96EB66-3476-4763-8283-E2F0C08BC52D}"/>
              </a:ext>
            </a:extLst>
          </p:cNvPr>
          <p:cNvSpPr/>
          <p:nvPr/>
        </p:nvSpPr>
        <p:spPr>
          <a:xfrm>
            <a:off x="9019391" y="5495924"/>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GERT8000-HB11 Issue 9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pic>
        <p:nvPicPr>
          <p:cNvPr id="7" name="Picture 6">
            <a:hlinkClick r:id="rId3" action="ppaction://hlinksldjump"/>
            <a:extLst>
              <a:ext uri="{FF2B5EF4-FFF2-40B4-BE49-F238E27FC236}">
                <a16:creationId xmlns:a16="http://schemas.microsoft.com/office/drawing/2014/main" id="{D0B8A996-A17C-4222-A8D1-58B5FD3E445A}"/>
              </a:ext>
            </a:extLst>
          </p:cNvPr>
          <p:cNvPicPr>
            <a:picLocks noChangeAspect="1"/>
          </p:cNvPicPr>
          <p:nvPr/>
        </p:nvPicPr>
        <p:blipFill>
          <a:blip r:embed="rId4"/>
          <a:stretch>
            <a:fillRect/>
          </a:stretch>
        </p:blipFill>
        <p:spPr>
          <a:xfrm>
            <a:off x="11290478" y="157163"/>
            <a:ext cx="755970" cy="755970"/>
          </a:xfrm>
          <a:prstGeom prst="rect">
            <a:avLst/>
          </a:prstGeom>
        </p:spPr>
      </p:pic>
    </p:spTree>
    <p:extLst>
      <p:ext uri="{BB962C8B-B14F-4D97-AF65-F5344CB8AC3E}">
        <p14:creationId xmlns:p14="http://schemas.microsoft.com/office/powerpoint/2010/main" val="59987961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780E231B-F16A-4863-9E4D-154BC15C9E52}"/>
              </a:ext>
            </a:extLst>
          </p:cNvPr>
          <p:cNvSpPr txBox="1">
            <a:spLocks/>
          </p:cNvSpPr>
          <p:nvPr/>
        </p:nvSpPr>
        <p:spPr>
          <a:xfrm>
            <a:off x="275823" y="124624"/>
            <a:ext cx="11597930" cy="42586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mn-lt"/>
              </a:rPr>
              <a:t>Single line working – Working to and from the point of obstruction</a:t>
            </a:r>
          </a:p>
        </p:txBody>
      </p:sp>
      <p:sp>
        <p:nvSpPr>
          <p:cNvPr id="33" name="Content Placeholder 2">
            <a:extLst>
              <a:ext uri="{FF2B5EF4-FFF2-40B4-BE49-F238E27FC236}">
                <a16:creationId xmlns:a16="http://schemas.microsoft.com/office/drawing/2014/main" id="{35EA606F-187D-44B6-91AE-58C48203B862}"/>
              </a:ext>
            </a:extLst>
          </p:cNvPr>
          <p:cNvSpPr txBox="1">
            <a:spLocks/>
          </p:cNvSpPr>
          <p:nvPr/>
        </p:nvSpPr>
        <p:spPr>
          <a:xfrm>
            <a:off x="275822" y="847536"/>
            <a:ext cx="11476907"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en-GB" sz="2400" dirty="0"/>
              <a:t>When working by pilotman to and from the point of obstruction is in force, the rules do not require the pilotman to give the driver a driver’s ticket. This was agreed on the basis of it being unnecessary because the pilotman accompanies every train and the driver can be given any instructions or reminded of them. The hazard of the driver overlooking any instructions does not apply.</a:t>
            </a:r>
          </a:p>
          <a:p>
            <a:pPr marL="0" indent="0">
              <a:lnSpc>
                <a:spcPct val="100000"/>
              </a:lnSpc>
              <a:spcBef>
                <a:spcPts val="0"/>
              </a:spcBef>
              <a:spcAft>
                <a:spcPts val="1200"/>
              </a:spcAft>
              <a:buNone/>
            </a:pPr>
            <a:r>
              <a:rPr lang="en-GB" sz="2400" dirty="0"/>
              <a:t> The same would apply during single line working to and from the point of obstruction, and the reason for the difference in rules has been questioned.</a:t>
            </a:r>
          </a:p>
          <a:p>
            <a:pPr marL="0" indent="0">
              <a:lnSpc>
                <a:spcPct val="100000"/>
              </a:lnSpc>
              <a:spcBef>
                <a:spcPts val="0"/>
              </a:spcBef>
              <a:spcAft>
                <a:spcPts val="1200"/>
              </a:spcAft>
              <a:buNone/>
            </a:pPr>
            <a:r>
              <a:rPr lang="en-GB" sz="2400" dirty="0"/>
              <a:t>The pilotman’s instructions in section 6.3 and 10.3 of Module P1 and the driver’s instructions in section 9.1 have been changed to say that it is not necessary to issue a driver’s single line working ticket. </a:t>
            </a:r>
          </a:p>
        </p:txBody>
      </p:sp>
      <p:sp>
        <p:nvSpPr>
          <p:cNvPr id="7" name="Rectangle: Rounded Corners 6">
            <a:extLst>
              <a:ext uri="{FF2B5EF4-FFF2-40B4-BE49-F238E27FC236}">
                <a16:creationId xmlns:a16="http://schemas.microsoft.com/office/drawing/2014/main" id="{65B713DA-29F8-4504-B725-F354868B5B66}"/>
              </a:ext>
            </a:extLst>
          </p:cNvPr>
          <p:cNvSpPr/>
          <p:nvPr/>
        </p:nvSpPr>
        <p:spPr>
          <a:xfrm>
            <a:off x="10505753" y="5506353"/>
            <a:ext cx="1368000" cy="1224000"/>
          </a:xfrm>
          <a:prstGeom prst="roundRect">
            <a:avLst>
              <a:gd name="adj" fmla="val 10546"/>
            </a:avLst>
          </a:prstGeom>
          <a:solidFill>
            <a:srgbClr val="00968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spc="-40" dirty="0">
                <a:solidFill>
                  <a:schemeClr val="bg1"/>
                </a:solidFill>
              </a:rPr>
              <a:t>GERT8000-P1 Issue 7 </a:t>
            </a:r>
            <a:endParaRPr kumimoji="0" lang="en-GB" sz="1600" b="0" i="0" u="none" strike="noStrike" kern="1200" cap="none" spc="-40" normalizeH="0" noProof="0" dirty="0">
              <a:ln>
                <a:noFill/>
              </a:ln>
              <a:solidFill>
                <a:schemeClr val="bg1"/>
              </a:solidFill>
              <a:effectLst/>
              <a:uLnTx/>
              <a:uFillTx/>
              <a:latin typeface="Calibri"/>
              <a:ea typeface="+mn-ea"/>
              <a:cs typeface="+mn-cs"/>
            </a:endParaRPr>
          </a:p>
        </p:txBody>
      </p:sp>
      <p:pic>
        <p:nvPicPr>
          <p:cNvPr id="5" name="Picture 4">
            <a:hlinkClick r:id="rId3" action="ppaction://hlinksldjump"/>
            <a:extLst>
              <a:ext uri="{FF2B5EF4-FFF2-40B4-BE49-F238E27FC236}">
                <a16:creationId xmlns:a16="http://schemas.microsoft.com/office/drawing/2014/main" id="{0BAB0CA7-389E-4EAA-A5B5-6930D1D84C0F}"/>
              </a:ext>
            </a:extLst>
          </p:cNvPr>
          <p:cNvPicPr>
            <a:picLocks noChangeAspect="1"/>
          </p:cNvPicPr>
          <p:nvPr/>
        </p:nvPicPr>
        <p:blipFill>
          <a:blip r:embed="rId4"/>
          <a:stretch>
            <a:fillRect/>
          </a:stretch>
        </p:blipFill>
        <p:spPr>
          <a:xfrm>
            <a:off x="11290478" y="157163"/>
            <a:ext cx="755970" cy="755970"/>
          </a:xfrm>
          <a:prstGeom prst="rect">
            <a:avLst/>
          </a:prstGeom>
        </p:spPr>
      </p:pic>
    </p:spTree>
    <p:extLst>
      <p:ext uri="{BB962C8B-B14F-4D97-AF65-F5344CB8AC3E}">
        <p14:creationId xmlns:p14="http://schemas.microsoft.com/office/powerpoint/2010/main" val="3372238354"/>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theme/theme1.xml><?xml version="1.0" encoding="utf-8"?>
<a:theme xmlns:a="http://schemas.openxmlformats.org/drawingml/2006/main" name="5_Office Theme">
  <a:themeElements>
    <a:clrScheme name="RSSB">
      <a:dk1>
        <a:sysClr val="windowText" lastClr="000000"/>
      </a:dk1>
      <a:lt1>
        <a:sysClr val="window" lastClr="FFFFFF"/>
      </a:lt1>
      <a:dk2>
        <a:srgbClr val="7FC31C"/>
      </a:dk2>
      <a:lt2>
        <a:srgbClr val="00879B"/>
      </a:lt2>
      <a:accent1>
        <a:srgbClr val="005EB8"/>
      </a:accent1>
      <a:accent2>
        <a:srgbClr val="141B4D"/>
      </a:accent2>
      <a:accent3>
        <a:srgbClr val="FF7500"/>
      </a:accent3>
      <a:accent4>
        <a:srgbClr val="5F259F"/>
      </a:accent4>
      <a:accent5>
        <a:srgbClr val="FFD100"/>
      </a:accent5>
      <a:accent6>
        <a:srgbClr val="EF3B24"/>
      </a:accent6>
      <a:hlink>
        <a:srgbClr val="00A5E1"/>
      </a:hlink>
      <a:folHlink>
        <a:srgbClr val="00B140"/>
      </a:folHlink>
    </a:clrScheme>
    <a:fontScheme name="RSSB">
      <a:majorFont>
        <a:latin typeface="Calibri"/>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SSB 2015 blank template.potx" id="{6758B034-5FCC-4A41-BEE9-6A79EC3BFCC4}" vid="{0F445788-28B8-4DBA-AED8-407BD2E1222D}"/>
    </a:ext>
  </a:extLst>
</a:theme>
</file>

<file path=ppt/theme/theme2.xml><?xml version="1.0" encoding="utf-8"?>
<a:theme xmlns:a="http://schemas.openxmlformats.org/drawingml/2006/main" name="9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63500">
          <a:solidFill>
            <a:schemeClr val="tx1"/>
          </a:solidFill>
        </a:ln>
        <a:effectLst/>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SSB">
      <a:dk1>
        <a:sysClr val="windowText" lastClr="000000"/>
      </a:dk1>
      <a:lt1>
        <a:sysClr val="window" lastClr="FFFFFF"/>
      </a:lt1>
      <a:dk2>
        <a:srgbClr val="7FC31C"/>
      </a:dk2>
      <a:lt2>
        <a:srgbClr val="00879B"/>
      </a:lt2>
      <a:accent1>
        <a:srgbClr val="005EB8"/>
      </a:accent1>
      <a:accent2>
        <a:srgbClr val="141B4D"/>
      </a:accent2>
      <a:accent3>
        <a:srgbClr val="FF7500"/>
      </a:accent3>
      <a:accent4>
        <a:srgbClr val="5F259F"/>
      </a:accent4>
      <a:accent5>
        <a:srgbClr val="FFD100"/>
      </a:accent5>
      <a:accent6>
        <a:srgbClr val="EF3B24"/>
      </a:accent6>
      <a:hlink>
        <a:srgbClr val="00A5E1"/>
      </a:hlink>
      <a:folHlink>
        <a:srgbClr val="00B140"/>
      </a:folHlink>
    </a:clrScheme>
    <a:fontScheme name="RSSB">
      <a:majorFont>
        <a:latin typeface="Calibri"/>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2019-presentation-169.potx" id="{0A19C32C-E8BB-4DE9-AAFC-186D10394206}" vid="{C38A35C7-D2CB-4CA3-B0D4-89B57274041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3698</Words>
  <Application>Microsoft Office PowerPoint</Application>
  <PresentationFormat>Widescreen</PresentationFormat>
  <Paragraphs>224</Paragraphs>
  <Slides>28</Slides>
  <Notes>27</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28</vt:i4>
      </vt:variant>
    </vt:vector>
  </HeadingPairs>
  <TitlesOfParts>
    <vt:vector size="35" baseType="lpstr">
      <vt:lpstr>Arial</vt:lpstr>
      <vt:lpstr>Calibri</vt:lpstr>
      <vt:lpstr>Calibri Light</vt:lpstr>
      <vt:lpstr>Wingdings</vt:lpstr>
      <vt:lpstr>5_Office Theme</vt:lpstr>
      <vt:lpstr>9_Office Theme</vt:lpstr>
      <vt:lpstr>Office Theme</vt:lpstr>
      <vt:lpstr>Rule Book changes – published September 2021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 Book changes – published September 2021</dc:title>
  <dc:creator>Wayne Murphy</dc:creator>
  <cp:lastModifiedBy>Taela Walters</cp:lastModifiedBy>
  <cp:revision>9</cp:revision>
  <dcterms:created xsi:type="dcterms:W3CDTF">2021-08-20T10:29:13Z</dcterms:created>
  <dcterms:modified xsi:type="dcterms:W3CDTF">2021-09-06T11:32:50Z</dcterms:modified>
</cp:coreProperties>
</file>