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9"/>
  </p:notesMasterIdLst>
  <p:sldIdLst>
    <p:sldId id="296" r:id="rId3"/>
    <p:sldId id="822" r:id="rId4"/>
    <p:sldId id="775" r:id="rId5"/>
    <p:sldId id="956" r:id="rId6"/>
    <p:sldId id="943" r:id="rId7"/>
    <p:sldId id="944" r:id="rId8"/>
    <p:sldId id="925" r:id="rId9"/>
    <p:sldId id="930" r:id="rId10"/>
    <p:sldId id="772" r:id="rId11"/>
    <p:sldId id="947" r:id="rId12"/>
    <p:sldId id="932" r:id="rId13"/>
    <p:sldId id="945" r:id="rId14"/>
    <p:sldId id="946" r:id="rId15"/>
    <p:sldId id="949" r:id="rId16"/>
    <p:sldId id="950" r:id="rId17"/>
    <p:sldId id="951" r:id="rId18"/>
    <p:sldId id="952" r:id="rId19"/>
    <p:sldId id="953" r:id="rId20"/>
    <p:sldId id="954" r:id="rId21"/>
    <p:sldId id="955" r:id="rId22"/>
    <p:sldId id="957" r:id="rId23"/>
    <p:sldId id="958" r:id="rId24"/>
    <p:sldId id="959" r:id="rId25"/>
    <p:sldId id="960" r:id="rId26"/>
    <p:sldId id="962" r:id="rId27"/>
    <p:sldId id="963" r:id="rId28"/>
    <p:sldId id="964" r:id="rId29"/>
    <p:sldId id="965" r:id="rId30"/>
    <p:sldId id="966" r:id="rId31"/>
    <p:sldId id="967" r:id="rId32"/>
    <p:sldId id="969" r:id="rId33"/>
    <p:sldId id="968" r:id="rId34"/>
    <p:sldId id="970" r:id="rId35"/>
    <p:sldId id="971" r:id="rId36"/>
    <p:sldId id="972" r:id="rId37"/>
    <p:sldId id="973" r:id="rId38"/>
    <p:sldId id="974" r:id="rId39"/>
    <p:sldId id="975" r:id="rId40"/>
    <p:sldId id="976" r:id="rId41"/>
    <p:sldId id="979" r:id="rId42"/>
    <p:sldId id="977" r:id="rId43"/>
    <p:sldId id="985" r:id="rId44"/>
    <p:sldId id="986" r:id="rId45"/>
    <p:sldId id="774" r:id="rId46"/>
    <p:sldId id="982" r:id="rId47"/>
    <p:sldId id="983" r:id="rId48"/>
    <p:sldId id="884" r:id="rId49"/>
    <p:sldId id="984" r:id="rId50"/>
    <p:sldId id="885" r:id="rId51"/>
    <p:sldId id="981" r:id="rId52"/>
    <p:sldId id="989" r:id="rId53"/>
    <p:sldId id="900" r:id="rId54"/>
    <p:sldId id="902" r:id="rId55"/>
    <p:sldId id="980" r:id="rId56"/>
    <p:sldId id="924" r:id="rId57"/>
    <p:sldId id="90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ne Murphy" initials="WM" lastIdx="2" clrIdx="0">
    <p:extLst>
      <p:ext uri="{19B8F6BF-5375-455C-9EA6-DF929625EA0E}">
        <p15:presenceInfo xmlns:p15="http://schemas.microsoft.com/office/powerpoint/2012/main" userId="S::Wayne.Murphy@RSSB.CO.UK::45211b58-5c40-4621-afe1-584f547e3c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844"/>
    <a:srgbClr val="80C342"/>
    <a:srgbClr val="2584C6"/>
    <a:srgbClr val="006B7B"/>
    <a:srgbClr val="00B1E3"/>
    <a:srgbClr val="00ADB1"/>
    <a:srgbClr val="141B4D"/>
    <a:srgbClr val="25215C"/>
    <a:srgbClr val="FDEE0F"/>
    <a:srgbClr val="4B5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518C1A-65DD-4B63-BAA4-A4CF9F787850}" v="312" dt="2022-09-01T15:09:58.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4" autoAdjust="0"/>
    <p:restoredTop sz="95226" autoAdjust="0"/>
  </p:normalViewPr>
  <p:slideViewPr>
    <p:cSldViewPr snapToGrid="0" showGuides="1">
      <p:cViewPr varScale="1">
        <p:scale>
          <a:sx n="82" d="100"/>
          <a:sy n="82" d="100"/>
        </p:scale>
        <p:origin x="240" y="72"/>
      </p:cViewPr>
      <p:guideLst>
        <p:guide orient="horz" pos="327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Murphy" userId="45211b58-5c40-4621-afe1-584f547e3c19" providerId="ADAL" clId="{E8518C1A-65DD-4B63-BAA4-A4CF9F787850}"/>
    <pc:docChg chg="undo redo custSel addSld delSld modSld sldOrd">
      <pc:chgData name="Wayne Murphy" userId="45211b58-5c40-4621-afe1-584f547e3c19" providerId="ADAL" clId="{E8518C1A-65DD-4B63-BAA4-A4CF9F787850}" dt="2022-09-01T15:11:07.849" v="3489" actId="6549"/>
      <pc:docMkLst>
        <pc:docMk/>
      </pc:docMkLst>
      <pc:sldChg chg="modSp mod modTransition">
        <pc:chgData name="Wayne Murphy" userId="45211b58-5c40-4621-afe1-584f547e3c19" providerId="ADAL" clId="{E8518C1A-65DD-4B63-BAA4-A4CF9F787850}" dt="2022-09-01T15:11:07.849" v="3489" actId="6549"/>
        <pc:sldMkLst>
          <pc:docMk/>
          <pc:sldMk cId="1905502839" sldId="296"/>
        </pc:sldMkLst>
        <pc:spChg chg="mod">
          <ac:chgData name="Wayne Murphy" userId="45211b58-5c40-4621-afe1-584f547e3c19" providerId="ADAL" clId="{E8518C1A-65DD-4B63-BAA4-A4CF9F787850}" dt="2022-09-01T15:10:48.455" v="3488" actId="6549"/>
          <ac:spMkLst>
            <pc:docMk/>
            <pc:sldMk cId="1905502839" sldId="296"/>
            <ac:spMk id="2" creationId="{00000000-0000-0000-0000-000000000000}"/>
          </ac:spMkLst>
        </pc:spChg>
        <pc:spChg chg="mod">
          <ac:chgData name="Wayne Murphy" userId="45211b58-5c40-4621-afe1-584f547e3c19" providerId="ADAL" clId="{E8518C1A-65DD-4B63-BAA4-A4CF9F787850}" dt="2022-09-01T15:11:07.849" v="3489" actId="6549"/>
          <ac:spMkLst>
            <pc:docMk/>
            <pc:sldMk cId="1905502839" sldId="296"/>
            <ac:spMk id="16" creationId="{A80CFB5C-B5DE-4F37-B078-DB805949BDCC}"/>
          </ac:spMkLst>
        </pc:spChg>
      </pc:sldChg>
      <pc:sldChg chg="addSp delSp modSp mod">
        <pc:chgData name="Wayne Murphy" userId="45211b58-5c40-4621-afe1-584f547e3c19" providerId="ADAL" clId="{E8518C1A-65DD-4B63-BAA4-A4CF9F787850}" dt="2022-09-01T15:09:02.466" v="3472"/>
        <pc:sldMkLst>
          <pc:docMk/>
          <pc:sldMk cId="2970162977" sldId="774"/>
        </pc:sldMkLst>
        <pc:spChg chg="mod">
          <ac:chgData name="Wayne Murphy" userId="45211b58-5c40-4621-afe1-584f547e3c19" providerId="ADAL" clId="{E8518C1A-65DD-4B63-BAA4-A4CF9F787850}" dt="2022-09-01T15:08:02.636" v="3470" actId="555"/>
          <ac:spMkLst>
            <pc:docMk/>
            <pc:sldMk cId="2970162977" sldId="774"/>
            <ac:spMk id="13" creationId="{DF7A15A8-32A8-4051-BD68-9A87E2A6E13C}"/>
          </ac:spMkLst>
        </pc:spChg>
        <pc:spChg chg="del">
          <ac:chgData name="Wayne Murphy" userId="45211b58-5c40-4621-afe1-584f547e3c19" providerId="ADAL" clId="{E8518C1A-65DD-4B63-BAA4-A4CF9F787850}" dt="2022-09-01T15:07:29.393" v="3464" actId="478"/>
          <ac:spMkLst>
            <pc:docMk/>
            <pc:sldMk cId="2970162977" sldId="774"/>
            <ac:spMk id="15" creationId="{D3FC6705-7FAD-4753-AD37-D2E1C67C891A}"/>
          </ac:spMkLst>
        </pc:spChg>
        <pc:spChg chg="mod">
          <ac:chgData name="Wayne Murphy" userId="45211b58-5c40-4621-afe1-584f547e3c19" providerId="ADAL" clId="{E8518C1A-65DD-4B63-BAA4-A4CF9F787850}" dt="2022-08-22T10:52:05" v="2931" actId="6549"/>
          <ac:spMkLst>
            <pc:docMk/>
            <pc:sldMk cId="2970162977" sldId="774"/>
            <ac:spMk id="18" creationId="{F25F071E-2C67-4693-826A-4752657AA326}"/>
          </ac:spMkLst>
        </pc:spChg>
        <pc:spChg chg="mod">
          <ac:chgData name="Wayne Murphy" userId="45211b58-5c40-4621-afe1-584f547e3c19" providerId="ADAL" clId="{E8518C1A-65DD-4B63-BAA4-A4CF9F787850}" dt="2022-08-22T10:51:35.512" v="2925" actId="1076"/>
          <ac:spMkLst>
            <pc:docMk/>
            <pc:sldMk cId="2970162977" sldId="774"/>
            <ac:spMk id="19" creationId="{4B503AFA-FD29-48AD-B982-2EB8B766ECBC}"/>
          </ac:spMkLst>
        </pc:spChg>
        <pc:spChg chg="mod">
          <ac:chgData name="Wayne Murphy" userId="45211b58-5c40-4621-afe1-584f547e3c19" providerId="ADAL" clId="{E8518C1A-65DD-4B63-BAA4-A4CF9F787850}" dt="2022-09-01T15:07:39.724" v="3466" actId="1076"/>
          <ac:spMkLst>
            <pc:docMk/>
            <pc:sldMk cId="2970162977" sldId="774"/>
            <ac:spMk id="23" creationId="{9E36334A-F16C-4C6E-B74A-E57A6A00AD83}"/>
          </ac:spMkLst>
        </pc:spChg>
        <pc:spChg chg="add mod">
          <ac:chgData name="Wayne Murphy" userId="45211b58-5c40-4621-afe1-584f547e3c19" providerId="ADAL" clId="{E8518C1A-65DD-4B63-BAA4-A4CF9F787850}" dt="2022-09-01T15:07:39.724" v="3466" actId="1076"/>
          <ac:spMkLst>
            <pc:docMk/>
            <pc:sldMk cId="2970162977" sldId="774"/>
            <ac:spMk id="25" creationId="{A004A25A-CE2C-43ED-B3E0-012D0C09007B}"/>
          </ac:spMkLst>
        </pc:spChg>
        <pc:spChg chg="add del mod">
          <ac:chgData name="Wayne Murphy" userId="45211b58-5c40-4621-afe1-584f547e3c19" providerId="ADAL" clId="{E8518C1A-65DD-4B63-BAA4-A4CF9F787850}" dt="2022-08-22T10:52:00.834" v="2929"/>
          <ac:spMkLst>
            <pc:docMk/>
            <pc:sldMk cId="2970162977" sldId="774"/>
            <ac:spMk id="29" creationId="{5E54970B-ABAA-4430-B75C-2F03E3A4D3E3}"/>
          </ac:spMkLst>
        </pc:spChg>
        <pc:spChg chg="mod">
          <ac:chgData name="Wayne Murphy" userId="45211b58-5c40-4621-afe1-584f547e3c19" providerId="ADAL" clId="{E8518C1A-65DD-4B63-BAA4-A4CF9F787850}" dt="2022-09-01T15:08:06.258" v="3471" actId="555"/>
          <ac:spMkLst>
            <pc:docMk/>
            <pc:sldMk cId="2970162977" sldId="774"/>
            <ac:spMk id="32" creationId="{C8068DDE-E452-4BE2-BFCA-F214E5A102B7}"/>
          </ac:spMkLst>
        </pc:spChg>
        <pc:spChg chg="mod">
          <ac:chgData name="Wayne Murphy" userId="45211b58-5c40-4621-afe1-584f547e3c19" providerId="ADAL" clId="{E8518C1A-65DD-4B63-BAA4-A4CF9F787850}" dt="2022-08-22T10:49:41.387" v="2870" actId="6549"/>
          <ac:spMkLst>
            <pc:docMk/>
            <pc:sldMk cId="2970162977" sldId="774"/>
            <ac:spMk id="96" creationId="{CD7569DD-3719-4B53-91BD-09854E05A764}"/>
          </ac:spMkLst>
        </pc:spChg>
        <pc:picChg chg="mod">
          <ac:chgData name="Wayne Murphy" userId="45211b58-5c40-4621-afe1-584f547e3c19" providerId="ADAL" clId="{E8518C1A-65DD-4B63-BAA4-A4CF9F787850}" dt="2022-09-01T15:08:02.636" v="3470" actId="555"/>
          <ac:picMkLst>
            <pc:docMk/>
            <pc:sldMk cId="2970162977" sldId="774"/>
            <ac:picMk id="14" creationId="{65D1FB4D-598E-49E8-A89D-1E4CC9B2ED1A}"/>
          </ac:picMkLst>
        </pc:picChg>
        <pc:picChg chg="del">
          <ac:chgData name="Wayne Murphy" userId="45211b58-5c40-4621-afe1-584f547e3c19" providerId="ADAL" clId="{E8518C1A-65DD-4B63-BAA4-A4CF9F787850}" dt="2022-09-01T15:07:32.160" v="3465" actId="478"/>
          <ac:picMkLst>
            <pc:docMk/>
            <pc:sldMk cId="2970162977" sldId="774"/>
            <ac:picMk id="16" creationId="{1983B707-0FEA-41A4-AA2D-ABC46D93220B}"/>
          </ac:picMkLst>
        </pc:picChg>
        <pc:picChg chg="mod">
          <ac:chgData name="Wayne Murphy" userId="45211b58-5c40-4621-afe1-584f547e3c19" providerId="ADAL" clId="{E8518C1A-65DD-4B63-BAA4-A4CF9F787850}" dt="2022-09-01T15:05:52.581" v="3463"/>
          <ac:picMkLst>
            <pc:docMk/>
            <pc:sldMk cId="2970162977" sldId="774"/>
            <ac:picMk id="24" creationId="{E4553271-2344-4312-85F6-BF958EB44518}"/>
          </ac:picMkLst>
        </pc:picChg>
        <pc:picChg chg="mod">
          <ac:chgData name="Wayne Murphy" userId="45211b58-5c40-4621-afe1-584f547e3c19" providerId="ADAL" clId="{E8518C1A-65DD-4B63-BAA4-A4CF9F787850}" dt="2022-09-01T15:07:50.175" v="3468" actId="465"/>
          <ac:picMkLst>
            <pc:docMk/>
            <pc:sldMk cId="2970162977" sldId="774"/>
            <ac:picMk id="26" creationId="{F6D992C3-60E4-4A21-B7C5-3E1932911615}"/>
          </ac:picMkLst>
        </pc:picChg>
        <pc:picChg chg="add mod">
          <ac:chgData name="Wayne Murphy" userId="45211b58-5c40-4621-afe1-584f547e3c19" providerId="ADAL" clId="{E8518C1A-65DD-4B63-BAA4-A4CF9F787850}" dt="2022-09-01T15:09:02.466" v="3472"/>
          <ac:picMkLst>
            <pc:docMk/>
            <pc:sldMk cId="2970162977" sldId="774"/>
            <ac:picMk id="27" creationId="{E82D12D0-A50D-4CD2-9346-73576C153A27}"/>
          </ac:picMkLst>
        </pc:picChg>
        <pc:picChg chg="add del mod">
          <ac:chgData name="Wayne Murphy" userId="45211b58-5c40-4621-afe1-584f547e3c19" providerId="ADAL" clId="{E8518C1A-65DD-4B63-BAA4-A4CF9F787850}" dt="2022-08-22T10:52:00.834" v="2929"/>
          <ac:picMkLst>
            <pc:docMk/>
            <pc:sldMk cId="2970162977" sldId="774"/>
            <ac:picMk id="30" creationId="{E3E9ED4B-7552-467B-A441-8D3594C7DC87}"/>
          </ac:picMkLst>
        </pc:picChg>
        <pc:picChg chg="mod">
          <ac:chgData name="Wayne Murphy" userId="45211b58-5c40-4621-afe1-584f547e3c19" providerId="ADAL" clId="{E8518C1A-65DD-4B63-BAA4-A4CF9F787850}" dt="2022-09-01T15:08:06.258" v="3471" actId="555"/>
          <ac:picMkLst>
            <pc:docMk/>
            <pc:sldMk cId="2970162977" sldId="774"/>
            <ac:picMk id="33" creationId="{98E61806-B53F-449B-92C8-3E752D1F1487}"/>
          </ac:picMkLst>
        </pc:picChg>
      </pc:sldChg>
      <pc:sldChg chg="modSp mod">
        <pc:chgData name="Wayne Murphy" userId="45211b58-5c40-4621-afe1-584f547e3c19" providerId="ADAL" clId="{E8518C1A-65DD-4B63-BAA4-A4CF9F787850}" dt="2022-09-01T15:10:21.532" v="3478" actId="6549"/>
        <pc:sldMkLst>
          <pc:docMk/>
          <pc:sldMk cId="2436024685" sldId="775"/>
        </pc:sldMkLst>
        <pc:spChg chg="mod">
          <ac:chgData name="Wayne Murphy" userId="45211b58-5c40-4621-afe1-584f547e3c19" providerId="ADAL" clId="{E8518C1A-65DD-4B63-BAA4-A4CF9F787850}" dt="2022-08-16T09:41:38.062" v="4" actId="1076"/>
          <ac:spMkLst>
            <pc:docMk/>
            <pc:sldMk cId="2436024685" sldId="775"/>
            <ac:spMk id="62" creationId="{8765D7BD-8F08-497E-8E5F-A8EC8B4EACBD}"/>
          </ac:spMkLst>
        </pc:spChg>
        <pc:spChg chg="mod">
          <ac:chgData name="Wayne Murphy" userId="45211b58-5c40-4621-afe1-584f547e3c19" providerId="ADAL" clId="{E8518C1A-65DD-4B63-BAA4-A4CF9F787850}" dt="2022-08-17T09:16:36.275" v="1622" actId="6549"/>
          <ac:spMkLst>
            <pc:docMk/>
            <pc:sldMk cId="2436024685" sldId="775"/>
            <ac:spMk id="63" creationId="{71F23D2A-BDD8-490C-A3CF-96D5D264E8AB}"/>
          </ac:spMkLst>
        </pc:spChg>
        <pc:spChg chg="mod">
          <ac:chgData name="Wayne Murphy" userId="45211b58-5c40-4621-afe1-584f547e3c19" providerId="ADAL" clId="{E8518C1A-65DD-4B63-BAA4-A4CF9F787850}" dt="2022-09-01T14:35:06.843" v="3376" actId="14100"/>
          <ac:spMkLst>
            <pc:docMk/>
            <pc:sldMk cId="2436024685" sldId="775"/>
            <ac:spMk id="117" creationId="{CC493734-5C57-42BA-B5A5-FCD3F510DBE6}"/>
          </ac:spMkLst>
        </pc:spChg>
        <pc:spChg chg="mod">
          <ac:chgData name="Wayne Murphy" userId="45211b58-5c40-4621-afe1-584f547e3c19" providerId="ADAL" clId="{E8518C1A-65DD-4B63-BAA4-A4CF9F787850}" dt="2022-09-01T15:10:21.532" v="3478" actId="6549"/>
          <ac:spMkLst>
            <pc:docMk/>
            <pc:sldMk cId="2436024685" sldId="775"/>
            <ac:spMk id="120" creationId="{CAEAABC9-B5AD-4F80-9129-00F2B6F2DE60}"/>
          </ac:spMkLst>
        </pc:spChg>
        <pc:spChg chg="mod">
          <ac:chgData name="Wayne Murphy" userId="45211b58-5c40-4621-afe1-584f547e3c19" providerId="ADAL" clId="{E8518C1A-65DD-4B63-BAA4-A4CF9F787850}" dt="2022-08-25T09:48:40.234" v="3068" actId="1076"/>
          <ac:spMkLst>
            <pc:docMk/>
            <pc:sldMk cId="2436024685" sldId="775"/>
            <ac:spMk id="121" creationId="{98C4B084-4033-47D5-8240-0F3A7718A5B3}"/>
          </ac:spMkLst>
        </pc:spChg>
      </pc:sldChg>
      <pc:sldChg chg="addSp delSp modSp mod">
        <pc:chgData name="Wayne Murphy" userId="45211b58-5c40-4621-afe1-584f547e3c19" providerId="ADAL" clId="{E8518C1A-65DD-4B63-BAA4-A4CF9F787850}" dt="2022-08-17T13:52:20.613" v="2825" actId="6549"/>
        <pc:sldMkLst>
          <pc:docMk/>
          <pc:sldMk cId="3996424425" sldId="884"/>
        </pc:sldMkLst>
        <pc:spChg chg="del">
          <ac:chgData name="Wayne Murphy" userId="45211b58-5c40-4621-afe1-584f547e3c19" providerId="ADAL" clId="{E8518C1A-65DD-4B63-BAA4-A4CF9F787850}" dt="2022-08-17T10:55:58.605" v="2329" actId="478"/>
          <ac:spMkLst>
            <pc:docMk/>
            <pc:sldMk cId="3996424425" sldId="884"/>
            <ac:spMk id="23" creationId="{03702DEC-BB82-40CB-9545-CA38C88DA1D6}"/>
          </ac:spMkLst>
        </pc:spChg>
        <pc:spChg chg="del mod">
          <ac:chgData name="Wayne Murphy" userId="45211b58-5c40-4621-afe1-584f547e3c19" providerId="ADAL" clId="{E8518C1A-65DD-4B63-BAA4-A4CF9F787850}" dt="2022-08-17T10:47:08.422" v="2255" actId="478"/>
          <ac:spMkLst>
            <pc:docMk/>
            <pc:sldMk cId="3996424425" sldId="884"/>
            <ac:spMk id="25" creationId="{B014E23A-2EBF-43AE-B21D-657CBCC2AE17}"/>
          </ac:spMkLst>
        </pc:spChg>
        <pc:spChg chg="mod">
          <ac:chgData name="Wayne Murphy" userId="45211b58-5c40-4621-afe1-584f547e3c19" providerId="ADAL" clId="{E8518C1A-65DD-4B63-BAA4-A4CF9F787850}" dt="2022-08-17T13:52:20.613" v="2825" actId="6549"/>
          <ac:spMkLst>
            <pc:docMk/>
            <pc:sldMk cId="3996424425" sldId="884"/>
            <ac:spMk id="26" creationId="{3C94C168-699A-4E09-B7DB-564B5CC44F1F}"/>
          </ac:spMkLst>
        </pc:spChg>
        <pc:spChg chg="del">
          <ac:chgData name="Wayne Murphy" userId="45211b58-5c40-4621-afe1-584f547e3c19" providerId="ADAL" clId="{E8518C1A-65DD-4B63-BAA4-A4CF9F787850}" dt="2022-08-17T10:55:58.605" v="2329" actId="478"/>
          <ac:spMkLst>
            <pc:docMk/>
            <pc:sldMk cId="3996424425" sldId="884"/>
            <ac:spMk id="27" creationId="{0ABADB38-026B-4128-AD8A-83BC33FE81F6}"/>
          </ac:spMkLst>
        </pc:spChg>
        <pc:spChg chg="mod">
          <ac:chgData name="Wayne Murphy" userId="45211b58-5c40-4621-afe1-584f547e3c19" providerId="ADAL" clId="{E8518C1A-65DD-4B63-BAA4-A4CF9F787850}" dt="2022-08-17T13:46:47.228" v="2815" actId="208"/>
          <ac:spMkLst>
            <pc:docMk/>
            <pc:sldMk cId="3996424425" sldId="884"/>
            <ac:spMk id="30" creationId="{F1287DB7-24FD-47D5-A75D-90C14D03B0D3}"/>
          </ac:spMkLst>
        </pc:spChg>
        <pc:spChg chg="del">
          <ac:chgData name="Wayne Murphy" userId="45211b58-5c40-4621-afe1-584f547e3c19" providerId="ADAL" clId="{E8518C1A-65DD-4B63-BAA4-A4CF9F787850}" dt="2022-08-17T10:06:32.448" v="1806" actId="478"/>
          <ac:spMkLst>
            <pc:docMk/>
            <pc:sldMk cId="3996424425" sldId="884"/>
            <ac:spMk id="31" creationId="{6E777A89-163C-417D-92B4-7014773933B1}"/>
          </ac:spMkLst>
        </pc:spChg>
        <pc:spChg chg="del mod">
          <ac:chgData name="Wayne Murphy" userId="45211b58-5c40-4621-afe1-584f547e3c19" providerId="ADAL" clId="{E8518C1A-65DD-4B63-BAA4-A4CF9F787850}" dt="2022-08-17T10:47:11.846" v="2256" actId="478"/>
          <ac:spMkLst>
            <pc:docMk/>
            <pc:sldMk cId="3996424425" sldId="884"/>
            <ac:spMk id="33" creationId="{05149E1D-13CB-47CF-850F-BFBAF3BEEFE9}"/>
          </ac:spMkLst>
        </pc:spChg>
        <pc:spChg chg="del mod">
          <ac:chgData name="Wayne Murphy" userId="45211b58-5c40-4621-afe1-584f547e3c19" providerId="ADAL" clId="{E8518C1A-65DD-4B63-BAA4-A4CF9F787850}" dt="2022-08-17T10:47:08.422" v="2255" actId="478"/>
          <ac:spMkLst>
            <pc:docMk/>
            <pc:sldMk cId="3996424425" sldId="884"/>
            <ac:spMk id="34" creationId="{AB766F10-8A7B-4185-8500-3D5388DD04B1}"/>
          </ac:spMkLst>
        </pc:spChg>
        <pc:spChg chg="mod">
          <ac:chgData name="Wayne Murphy" userId="45211b58-5c40-4621-afe1-584f547e3c19" providerId="ADAL" clId="{E8518C1A-65DD-4B63-BAA4-A4CF9F787850}" dt="2022-08-17T10:22:28.730" v="1910" actId="14100"/>
          <ac:spMkLst>
            <pc:docMk/>
            <pc:sldMk cId="3996424425" sldId="884"/>
            <ac:spMk id="36" creationId="{35536778-FA61-495B-A280-960BF0CF9F5C}"/>
          </ac:spMkLst>
        </pc:spChg>
        <pc:spChg chg="mod">
          <ac:chgData name="Wayne Murphy" userId="45211b58-5c40-4621-afe1-584f547e3c19" providerId="ADAL" clId="{E8518C1A-65DD-4B63-BAA4-A4CF9F787850}" dt="2022-08-17T10:21:43.497" v="1907" actId="1076"/>
          <ac:spMkLst>
            <pc:docMk/>
            <pc:sldMk cId="3996424425" sldId="884"/>
            <ac:spMk id="38" creationId="{0CB09609-FB26-4DB7-9C73-230E868A0E83}"/>
          </ac:spMkLst>
        </pc:spChg>
        <pc:spChg chg="add mod">
          <ac:chgData name="Wayne Murphy" userId="45211b58-5c40-4621-afe1-584f547e3c19" providerId="ADAL" clId="{E8518C1A-65DD-4B63-BAA4-A4CF9F787850}" dt="2022-08-17T10:58:29.112" v="2334" actId="1076"/>
          <ac:spMkLst>
            <pc:docMk/>
            <pc:sldMk cId="3996424425" sldId="884"/>
            <ac:spMk id="39" creationId="{20F63C9D-FC0C-4961-BAD8-3BD8E175424B}"/>
          </ac:spMkLst>
        </pc:spChg>
        <pc:spChg chg="add mod">
          <ac:chgData name="Wayne Murphy" userId="45211b58-5c40-4621-afe1-584f547e3c19" providerId="ADAL" clId="{E8518C1A-65DD-4B63-BAA4-A4CF9F787850}" dt="2022-08-17T10:58:29.112" v="2334" actId="1076"/>
          <ac:spMkLst>
            <pc:docMk/>
            <pc:sldMk cId="3996424425" sldId="884"/>
            <ac:spMk id="41" creationId="{C75F44D0-CE16-4048-8A7A-D7E3774DE75B}"/>
          </ac:spMkLst>
        </pc:spChg>
        <pc:spChg chg="add mod">
          <ac:chgData name="Wayne Murphy" userId="45211b58-5c40-4621-afe1-584f547e3c19" providerId="ADAL" clId="{E8518C1A-65DD-4B63-BAA4-A4CF9F787850}" dt="2022-08-17T10:59:59.885" v="2372"/>
          <ac:spMkLst>
            <pc:docMk/>
            <pc:sldMk cId="3996424425" sldId="884"/>
            <ac:spMk id="43" creationId="{7F64FF93-230B-49A2-BD31-B0F905D2A0F2}"/>
          </ac:spMkLst>
        </pc:spChg>
        <pc:spChg chg="add mod">
          <ac:chgData name="Wayne Murphy" userId="45211b58-5c40-4621-afe1-584f547e3c19" providerId="ADAL" clId="{E8518C1A-65DD-4B63-BAA4-A4CF9F787850}" dt="2022-08-17T10:59:59.885" v="2372"/>
          <ac:spMkLst>
            <pc:docMk/>
            <pc:sldMk cId="3996424425" sldId="884"/>
            <ac:spMk id="44" creationId="{A15919B2-2D66-469C-ABD6-1949A3954185}"/>
          </ac:spMkLst>
        </pc:spChg>
        <pc:spChg chg="add mod">
          <ac:chgData name="Wayne Murphy" userId="45211b58-5c40-4621-afe1-584f547e3c19" providerId="ADAL" clId="{E8518C1A-65DD-4B63-BAA4-A4CF9F787850}" dt="2022-08-17T10:59:59.885" v="2372"/>
          <ac:spMkLst>
            <pc:docMk/>
            <pc:sldMk cId="3996424425" sldId="884"/>
            <ac:spMk id="45" creationId="{A17817B4-D510-4462-AADA-B82D0436BA63}"/>
          </ac:spMkLst>
        </pc:spChg>
        <pc:spChg chg="add mod">
          <ac:chgData name="Wayne Murphy" userId="45211b58-5c40-4621-afe1-584f547e3c19" providerId="ADAL" clId="{E8518C1A-65DD-4B63-BAA4-A4CF9F787850}" dt="2022-08-17T10:59:59.885" v="2372"/>
          <ac:spMkLst>
            <pc:docMk/>
            <pc:sldMk cId="3996424425" sldId="884"/>
            <ac:spMk id="46" creationId="{0F48FD2F-C097-474E-8281-74D21B84320E}"/>
          </ac:spMkLst>
        </pc:spChg>
        <pc:spChg chg="add del mod">
          <ac:chgData name="Wayne Murphy" userId="45211b58-5c40-4621-afe1-584f547e3c19" providerId="ADAL" clId="{E8518C1A-65DD-4B63-BAA4-A4CF9F787850}" dt="2022-08-17T11:04:56.657" v="2500" actId="21"/>
          <ac:spMkLst>
            <pc:docMk/>
            <pc:sldMk cId="3996424425" sldId="884"/>
            <ac:spMk id="47" creationId="{D179D243-3DD1-450F-8A93-D2FE7C6D5692}"/>
          </ac:spMkLst>
        </pc:spChg>
        <pc:picChg chg="mod">
          <ac:chgData name="Wayne Murphy" userId="45211b58-5c40-4621-afe1-584f547e3c19" providerId="ADAL" clId="{E8518C1A-65DD-4B63-BAA4-A4CF9F787850}" dt="2022-08-17T10:21:20.627" v="1905" actId="1076"/>
          <ac:picMkLst>
            <pc:docMk/>
            <pc:sldMk cId="3996424425" sldId="884"/>
            <ac:picMk id="24" creationId="{37089A92-F607-4080-893F-6C3035D6DAEA}"/>
          </ac:picMkLst>
        </pc:picChg>
        <pc:picChg chg="del">
          <ac:chgData name="Wayne Murphy" userId="45211b58-5c40-4621-afe1-584f547e3c19" providerId="ADAL" clId="{E8518C1A-65DD-4B63-BAA4-A4CF9F787850}" dt="2022-08-17T10:06:32.448" v="1806" actId="478"/>
          <ac:picMkLst>
            <pc:docMk/>
            <pc:sldMk cId="3996424425" sldId="884"/>
            <ac:picMk id="28" creationId="{6A05F877-3FCD-46E7-B721-B1F6FB5F9C55}"/>
          </ac:picMkLst>
        </pc:picChg>
        <pc:picChg chg="del mod">
          <ac:chgData name="Wayne Murphy" userId="45211b58-5c40-4621-afe1-584f547e3c19" providerId="ADAL" clId="{E8518C1A-65DD-4B63-BAA4-A4CF9F787850}" dt="2022-08-17T10:47:08.422" v="2255" actId="478"/>
          <ac:picMkLst>
            <pc:docMk/>
            <pc:sldMk cId="3996424425" sldId="884"/>
            <ac:picMk id="29" creationId="{6B37D61D-632B-4B18-AD32-9ED512BCF69C}"/>
          </ac:picMkLst>
        </pc:picChg>
        <pc:picChg chg="del mod">
          <ac:chgData name="Wayne Murphy" userId="45211b58-5c40-4621-afe1-584f547e3c19" providerId="ADAL" clId="{E8518C1A-65DD-4B63-BAA4-A4CF9F787850}" dt="2022-08-17T10:47:11.846" v="2256" actId="478"/>
          <ac:picMkLst>
            <pc:docMk/>
            <pc:sldMk cId="3996424425" sldId="884"/>
            <ac:picMk id="32" creationId="{69A04537-615C-4BD7-A339-DBCC5CD64015}"/>
          </ac:picMkLst>
        </pc:picChg>
        <pc:picChg chg="del mod">
          <ac:chgData name="Wayne Murphy" userId="45211b58-5c40-4621-afe1-584f547e3c19" providerId="ADAL" clId="{E8518C1A-65DD-4B63-BAA4-A4CF9F787850}" dt="2022-08-17T10:47:08.422" v="2255" actId="478"/>
          <ac:picMkLst>
            <pc:docMk/>
            <pc:sldMk cId="3996424425" sldId="884"/>
            <ac:picMk id="35" creationId="{7EB752A4-1E4F-40C7-BF8C-D60E0452CF48}"/>
          </ac:picMkLst>
        </pc:picChg>
        <pc:picChg chg="add mod">
          <ac:chgData name="Wayne Murphy" userId="45211b58-5c40-4621-afe1-584f547e3c19" providerId="ADAL" clId="{E8518C1A-65DD-4B63-BAA4-A4CF9F787850}" dt="2022-08-17T12:49:39.526" v="2796" actId="1035"/>
          <ac:picMkLst>
            <pc:docMk/>
            <pc:sldMk cId="3996424425" sldId="884"/>
            <ac:picMk id="40" creationId="{D1D768B6-E17C-4455-80D5-B513EA4E150B}"/>
          </ac:picMkLst>
        </pc:picChg>
        <pc:picChg chg="add mod">
          <ac:chgData name="Wayne Murphy" userId="45211b58-5c40-4621-afe1-584f547e3c19" providerId="ADAL" clId="{E8518C1A-65DD-4B63-BAA4-A4CF9F787850}" dt="2022-08-17T12:51:16.350" v="2799" actId="1035"/>
          <ac:picMkLst>
            <pc:docMk/>
            <pc:sldMk cId="3996424425" sldId="884"/>
            <ac:picMk id="42" creationId="{68A0F8C1-05BC-41C4-81E8-575FEB6FB3F4}"/>
          </ac:picMkLst>
        </pc:picChg>
        <pc:picChg chg="add del mod">
          <ac:chgData name="Wayne Murphy" userId="45211b58-5c40-4621-afe1-584f547e3c19" providerId="ADAL" clId="{E8518C1A-65DD-4B63-BAA4-A4CF9F787850}" dt="2022-08-17T11:04:56.657" v="2500" actId="21"/>
          <ac:picMkLst>
            <pc:docMk/>
            <pc:sldMk cId="3996424425" sldId="884"/>
            <ac:picMk id="48" creationId="{1486E8AA-7C47-48D8-A0DC-28AB351A59CE}"/>
          </ac:picMkLst>
        </pc:picChg>
      </pc:sldChg>
      <pc:sldChg chg="addSp delSp modSp mod">
        <pc:chgData name="Wayne Murphy" userId="45211b58-5c40-4621-afe1-584f547e3c19" providerId="ADAL" clId="{E8518C1A-65DD-4B63-BAA4-A4CF9F787850}" dt="2022-08-16T14:54:08.415" v="1301" actId="478"/>
        <pc:sldMkLst>
          <pc:docMk/>
          <pc:sldMk cId="1398949506" sldId="885"/>
        </pc:sldMkLst>
        <pc:spChg chg="add mod">
          <ac:chgData name="Wayne Murphy" userId="45211b58-5c40-4621-afe1-584f547e3c19" providerId="ADAL" clId="{E8518C1A-65DD-4B63-BAA4-A4CF9F787850}" dt="2022-08-16T14:26:53.505" v="1181" actId="1035"/>
          <ac:spMkLst>
            <pc:docMk/>
            <pc:sldMk cId="1398949506" sldId="885"/>
            <ac:spMk id="9" creationId="{FFD1CBFF-AAD5-4E5E-B763-15F34E627543}"/>
          </ac:spMkLst>
        </pc:spChg>
        <pc:spChg chg="add mod">
          <ac:chgData name="Wayne Murphy" userId="45211b58-5c40-4621-afe1-584f547e3c19" providerId="ADAL" clId="{E8518C1A-65DD-4B63-BAA4-A4CF9F787850}" dt="2022-08-16T14:26:53.505" v="1181" actId="1035"/>
          <ac:spMkLst>
            <pc:docMk/>
            <pc:sldMk cId="1398949506" sldId="885"/>
            <ac:spMk id="12" creationId="{00455D79-D761-4817-A526-48F26486FE2D}"/>
          </ac:spMkLst>
        </pc:spChg>
        <pc:spChg chg="add mod">
          <ac:chgData name="Wayne Murphy" userId="45211b58-5c40-4621-afe1-584f547e3c19" providerId="ADAL" clId="{E8518C1A-65DD-4B63-BAA4-A4CF9F787850}" dt="2022-08-16T14:26:53.505" v="1181" actId="1035"/>
          <ac:spMkLst>
            <pc:docMk/>
            <pc:sldMk cId="1398949506" sldId="885"/>
            <ac:spMk id="17" creationId="{4C1906E4-F5DF-4FF9-A4EF-F55F5646F19F}"/>
          </ac:spMkLst>
        </pc:spChg>
        <pc:spChg chg="add mod">
          <ac:chgData name="Wayne Murphy" userId="45211b58-5c40-4621-afe1-584f547e3c19" providerId="ADAL" clId="{E8518C1A-65DD-4B63-BAA4-A4CF9F787850}" dt="2022-08-16T14:26:53.505" v="1181" actId="1035"/>
          <ac:spMkLst>
            <pc:docMk/>
            <pc:sldMk cId="1398949506" sldId="885"/>
            <ac:spMk id="21" creationId="{BD9C4110-2A9E-4D9C-93AE-B0C88C1E08D9}"/>
          </ac:spMkLst>
        </pc:spChg>
        <pc:spChg chg="add mod">
          <ac:chgData name="Wayne Murphy" userId="45211b58-5c40-4621-afe1-584f547e3c19" providerId="ADAL" clId="{E8518C1A-65DD-4B63-BAA4-A4CF9F787850}" dt="2022-08-16T14:26:53.505" v="1181" actId="1035"/>
          <ac:spMkLst>
            <pc:docMk/>
            <pc:sldMk cId="1398949506" sldId="885"/>
            <ac:spMk id="24" creationId="{64A3CFED-2FCD-4827-9BE7-415894EECC30}"/>
          </ac:spMkLst>
        </pc:spChg>
        <pc:spChg chg="add mod">
          <ac:chgData name="Wayne Murphy" userId="45211b58-5c40-4621-afe1-584f547e3c19" providerId="ADAL" clId="{E8518C1A-65DD-4B63-BAA4-A4CF9F787850}" dt="2022-08-16T14:26:53.505" v="1181" actId="1035"/>
          <ac:spMkLst>
            <pc:docMk/>
            <pc:sldMk cId="1398949506" sldId="885"/>
            <ac:spMk id="26" creationId="{0411FCA6-FD21-4A4A-8E69-1EE8ED2CC085}"/>
          </ac:spMkLst>
        </pc:spChg>
        <pc:spChg chg="add mod">
          <ac:chgData name="Wayne Murphy" userId="45211b58-5c40-4621-afe1-584f547e3c19" providerId="ADAL" clId="{E8518C1A-65DD-4B63-BAA4-A4CF9F787850}" dt="2022-08-16T14:26:39.640" v="1173"/>
          <ac:spMkLst>
            <pc:docMk/>
            <pc:sldMk cId="1398949506" sldId="885"/>
            <ac:spMk id="27" creationId="{1F8C44C0-941F-428B-99D5-915ED643348C}"/>
          </ac:spMkLst>
        </pc:spChg>
        <pc:spChg chg="add mod">
          <ac:chgData name="Wayne Murphy" userId="45211b58-5c40-4621-afe1-584f547e3c19" providerId="ADAL" clId="{E8518C1A-65DD-4B63-BAA4-A4CF9F787850}" dt="2022-08-16T14:26:39.640" v="1173"/>
          <ac:spMkLst>
            <pc:docMk/>
            <pc:sldMk cId="1398949506" sldId="885"/>
            <ac:spMk id="28" creationId="{5E1B8BDD-2FE2-4550-AD00-7FE9798F9461}"/>
          </ac:spMkLst>
        </pc:spChg>
        <pc:spChg chg="add mod">
          <ac:chgData name="Wayne Murphy" userId="45211b58-5c40-4621-afe1-584f547e3c19" providerId="ADAL" clId="{E8518C1A-65DD-4B63-BAA4-A4CF9F787850}" dt="2022-08-16T14:26:39.640" v="1173"/>
          <ac:spMkLst>
            <pc:docMk/>
            <pc:sldMk cId="1398949506" sldId="885"/>
            <ac:spMk id="29" creationId="{227C968B-F791-411E-A8CD-468753966D4D}"/>
          </ac:spMkLst>
        </pc:spChg>
        <pc:spChg chg="add mod">
          <ac:chgData name="Wayne Murphy" userId="45211b58-5c40-4621-afe1-584f547e3c19" providerId="ADAL" clId="{E8518C1A-65DD-4B63-BAA4-A4CF9F787850}" dt="2022-08-16T14:26:39.640" v="1173"/>
          <ac:spMkLst>
            <pc:docMk/>
            <pc:sldMk cId="1398949506" sldId="885"/>
            <ac:spMk id="30" creationId="{C564FEC3-B498-4C28-831F-AC989614ED92}"/>
          </ac:spMkLst>
        </pc:spChg>
        <pc:picChg chg="add del mod ord modCrop">
          <ac:chgData name="Wayne Murphy" userId="45211b58-5c40-4621-afe1-584f547e3c19" providerId="ADAL" clId="{E8518C1A-65DD-4B63-BAA4-A4CF9F787850}" dt="2022-08-16T14:54:08.415" v="1301" actId="478"/>
          <ac:picMkLst>
            <pc:docMk/>
            <pc:sldMk cId="1398949506" sldId="885"/>
            <ac:picMk id="3" creationId="{DE1C6E82-777B-4F77-A0C6-8B5C7687E95B}"/>
          </ac:picMkLst>
        </pc:picChg>
        <pc:picChg chg="add del mod">
          <ac:chgData name="Wayne Murphy" userId="45211b58-5c40-4621-afe1-584f547e3c19" providerId="ADAL" clId="{E8518C1A-65DD-4B63-BAA4-A4CF9F787850}" dt="2022-08-16T14:14:13.141" v="680" actId="478"/>
          <ac:picMkLst>
            <pc:docMk/>
            <pc:sldMk cId="1398949506" sldId="885"/>
            <ac:picMk id="8" creationId="{37D20105-68DF-46DC-A8DE-BCC892825497}"/>
          </ac:picMkLst>
        </pc:picChg>
        <pc:picChg chg="add del mod ord">
          <ac:chgData name="Wayne Murphy" userId="45211b58-5c40-4621-afe1-584f547e3c19" providerId="ADAL" clId="{E8518C1A-65DD-4B63-BAA4-A4CF9F787850}" dt="2022-08-16T14:16:49.597" v="832" actId="478"/>
          <ac:picMkLst>
            <pc:docMk/>
            <pc:sldMk cId="1398949506" sldId="885"/>
            <ac:picMk id="10" creationId="{3CBCEBE4-1C2A-4BC2-8834-6EB7D19BC17F}"/>
          </ac:picMkLst>
        </pc:picChg>
        <pc:picChg chg="add del mod">
          <ac:chgData name="Wayne Murphy" userId="45211b58-5c40-4621-afe1-584f547e3c19" providerId="ADAL" clId="{E8518C1A-65DD-4B63-BAA4-A4CF9F787850}" dt="2022-08-16T14:18:47.337" v="938" actId="478"/>
          <ac:picMkLst>
            <pc:docMk/>
            <pc:sldMk cId="1398949506" sldId="885"/>
            <ac:picMk id="11" creationId="{58ABAD9B-1995-4FF9-B47C-F4BDF50BDF98}"/>
          </ac:picMkLst>
        </pc:picChg>
        <pc:picChg chg="add del mod ord">
          <ac:chgData name="Wayne Murphy" userId="45211b58-5c40-4621-afe1-584f547e3c19" providerId="ADAL" clId="{E8518C1A-65DD-4B63-BAA4-A4CF9F787850}" dt="2022-08-16T14:19:22.098" v="945" actId="478"/>
          <ac:picMkLst>
            <pc:docMk/>
            <pc:sldMk cId="1398949506" sldId="885"/>
            <ac:picMk id="14" creationId="{2C0E7A73-739B-4331-8698-9A98A0D8C327}"/>
          </ac:picMkLst>
        </pc:picChg>
        <pc:picChg chg="add mod">
          <ac:chgData name="Wayne Murphy" userId="45211b58-5c40-4621-afe1-584f547e3c19" providerId="ADAL" clId="{E8518C1A-65DD-4B63-BAA4-A4CF9F787850}" dt="2022-08-16T14:26:53.505" v="1181" actId="1035"/>
          <ac:picMkLst>
            <pc:docMk/>
            <pc:sldMk cId="1398949506" sldId="885"/>
            <ac:picMk id="16" creationId="{A769CDAD-668F-4AD3-96F4-603E04DD5F4B}"/>
          </ac:picMkLst>
        </pc:picChg>
        <pc:picChg chg="add mod ord">
          <ac:chgData name="Wayne Murphy" userId="45211b58-5c40-4621-afe1-584f547e3c19" providerId="ADAL" clId="{E8518C1A-65DD-4B63-BAA4-A4CF9F787850}" dt="2022-08-16T14:26:53.505" v="1181" actId="1035"/>
          <ac:picMkLst>
            <pc:docMk/>
            <pc:sldMk cId="1398949506" sldId="885"/>
            <ac:picMk id="18" creationId="{D2BD6638-5D63-41AE-B075-7AF0283C7EF8}"/>
          </ac:picMkLst>
        </pc:picChg>
        <pc:picChg chg="add mod ord">
          <ac:chgData name="Wayne Murphy" userId="45211b58-5c40-4621-afe1-584f547e3c19" providerId="ADAL" clId="{E8518C1A-65DD-4B63-BAA4-A4CF9F787850}" dt="2022-08-16T14:26:53.505" v="1181" actId="1035"/>
          <ac:picMkLst>
            <pc:docMk/>
            <pc:sldMk cId="1398949506" sldId="885"/>
            <ac:picMk id="19" creationId="{646060E6-2525-41C7-B7E3-F742270E8393}"/>
          </ac:picMkLst>
        </pc:picChg>
        <pc:picChg chg="add mod">
          <ac:chgData name="Wayne Murphy" userId="45211b58-5c40-4621-afe1-584f547e3c19" providerId="ADAL" clId="{E8518C1A-65DD-4B63-BAA4-A4CF9F787850}" dt="2022-08-16T14:26:53.505" v="1181" actId="1035"/>
          <ac:picMkLst>
            <pc:docMk/>
            <pc:sldMk cId="1398949506" sldId="885"/>
            <ac:picMk id="20" creationId="{FAA647F9-9E7B-415D-B584-CBE63653834B}"/>
          </ac:picMkLst>
        </pc:picChg>
        <pc:picChg chg="add mod">
          <ac:chgData name="Wayne Murphy" userId="45211b58-5c40-4621-afe1-584f547e3c19" providerId="ADAL" clId="{E8518C1A-65DD-4B63-BAA4-A4CF9F787850}" dt="2022-08-16T14:26:53.505" v="1181" actId="1035"/>
          <ac:picMkLst>
            <pc:docMk/>
            <pc:sldMk cId="1398949506" sldId="885"/>
            <ac:picMk id="22" creationId="{5403C18A-3F59-415E-AA36-1BF3C1B6ABFC}"/>
          </ac:picMkLst>
        </pc:picChg>
        <pc:picChg chg="add mod">
          <ac:chgData name="Wayne Murphy" userId="45211b58-5c40-4621-afe1-584f547e3c19" providerId="ADAL" clId="{E8518C1A-65DD-4B63-BAA4-A4CF9F787850}" dt="2022-08-16T14:26:53.505" v="1181" actId="1035"/>
          <ac:picMkLst>
            <pc:docMk/>
            <pc:sldMk cId="1398949506" sldId="885"/>
            <ac:picMk id="25" creationId="{5F24DCA7-CF35-4807-BC8E-E9295249555D}"/>
          </ac:picMkLst>
        </pc:picChg>
      </pc:sldChg>
      <pc:sldChg chg="addSp delSp modSp mod">
        <pc:chgData name="Wayne Murphy" userId="45211b58-5c40-4621-afe1-584f547e3c19" providerId="ADAL" clId="{E8518C1A-65DD-4B63-BAA4-A4CF9F787850}" dt="2022-08-25T10:27:51.484" v="3371" actId="465"/>
        <pc:sldMkLst>
          <pc:docMk/>
          <pc:sldMk cId="207660985" sldId="900"/>
        </pc:sldMkLst>
        <pc:spChg chg="add del mod">
          <ac:chgData name="Wayne Murphy" userId="45211b58-5c40-4621-afe1-584f547e3c19" providerId="ADAL" clId="{E8518C1A-65DD-4B63-BAA4-A4CF9F787850}" dt="2022-08-16T12:44:09.968" v="71" actId="478"/>
          <ac:spMkLst>
            <pc:docMk/>
            <pc:sldMk cId="207660985" sldId="900"/>
            <ac:spMk id="11" creationId="{FAA846E0-0949-4CCF-BF4E-942E3BE8AF51}"/>
          </ac:spMkLst>
        </pc:spChg>
        <pc:spChg chg="add mod">
          <ac:chgData name="Wayne Murphy" userId="45211b58-5c40-4621-afe1-584f547e3c19" providerId="ADAL" clId="{E8518C1A-65DD-4B63-BAA4-A4CF9F787850}" dt="2022-08-16T14:27:17.353" v="1199" actId="1035"/>
          <ac:spMkLst>
            <pc:docMk/>
            <pc:sldMk cId="207660985" sldId="900"/>
            <ac:spMk id="14" creationId="{D4C5373B-6C5E-4B98-B1E1-362E0E53081C}"/>
          </ac:spMkLst>
        </pc:spChg>
        <pc:spChg chg="add mod">
          <ac:chgData name="Wayne Murphy" userId="45211b58-5c40-4621-afe1-584f547e3c19" providerId="ADAL" clId="{E8518C1A-65DD-4B63-BAA4-A4CF9F787850}" dt="2022-08-25T10:27:46.093" v="3370" actId="465"/>
          <ac:spMkLst>
            <pc:docMk/>
            <pc:sldMk cId="207660985" sldId="900"/>
            <ac:spMk id="18" creationId="{1A87E7BA-DA78-4B8A-8BDE-2561A4782BA6}"/>
          </ac:spMkLst>
        </pc:spChg>
        <pc:spChg chg="add del mod">
          <ac:chgData name="Wayne Murphy" userId="45211b58-5c40-4621-afe1-584f547e3c19" providerId="ADAL" clId="{E8518C1A-65DD-4B63-BAA4-A4CF9F787850}" dt="2022-08-16T12:45:15.531" v="81" actId="478"/>
          <ac:spMkLst>
            <pc:docMk/>
            <pc:sldMk cId="207660985" sldId="900"/>
            <ac:spMk id="19" creationId="{DE487B4C-B447-4CE1-9EDE-BB7A82BDA73A}"/>
          </ac:spMkLst>
        </pc:spChg>
        <pc:spChg chg="add mod">
          <ac:chgData name="Wayne Murphy" userId="45211b58-5c40-4621-afe1-584f547e3c19" providerId="ADAL" clId="{E8518C1A-65DD-4B63-BAA4-A4CF9F787850}" dt="2022-08-25T10:27:46.093" v="3370" actId="465"/>
          <ac:spMkLst>
            <pc:docMk/>
            <pc:sldMk cId="207660985" sldId="900"/>
            <ac:spMk id="22" creationId="{D781E2E1-D779-46D8-83F7-55A278CC4E2D}"/>
          </ac:spMkLst>
        </pc:spChg>
        <pc:spChg chg="add mod">
          <ac:chgData name="Wayne Murphy" userId="45211b58-5c40-4621-afe1-584f547e3c19" providerId="ADAL" clId="{E8518C1A-65DD-4B63-BAA4-A4CF9F787850}" dt="2022-08-25T10:27:40.697" v="3369" actId="1076"/>
          <ac:spMkLst>
            <pc:docMk/>
            <pc:sldMk cId="207660985" sldId="900"/>
            <ac:spMk id="24" creationId="{0EDB1D72-5D82-48A7-906F-CFE4B6E82B36}"/>
          </ac:spMkLst>
        </pc:spChg>
        <pc:spChg chg="add del mod">
          <ac:chgData name="Wayne Murphy" userId="45211b58-5c40-4621-afe1-584f547e3c19" providerId="ADAL" clId="{E8518C1A-65DD-4B63-BAA4-A4CF9F787850}" dt="2022-08-25T10:06:53.938" v="3329" actId="21"/>
          <ac:spMkLst>
            <pc:docMk/>
            <pc:sldMk cId="207660985" sldId="900"/>
            <ac:spMk id="25" creationId="{6D6889E9-EEBD-4F95-A854-FDC767DD2F7B}"/>
          </ac:spMkLst>
        </pc:spChg>
        <pc:spChg chg="add del mod">
          <ac:chgData name="Wayne Murphy" userId="45211b58-5c40-4621-afe1-584f547e3c19" providerId="ADAL" clId="{E8518C1A-65DD-4B63-BAA4-A4CF9F787850}" dt="2022-08-25T10:12:10.742" v="3352" actId="478"/>
          <ac:spMkLst>
            <pc:docMk/>
            <pc:sldMk cId="207660985" sldId="900"/>
            <ac:spMk id="27" creationId="{00EA9FE7-C1A7-44FC-A175-3646D96A57BA}"/>
          </ac:spMkLst>
        </pc:spChg>
        <pc:spChg chg="add mod">
          <ac:chgData name="Wayne Murphy" userId="45211b58-5c40-4621-afe1-584f547e3c19" providerId="ADAL" clId="{E8518C1A-65DD-4B63-BAA4-A4CF9F787850}" dt="2022-08-25T10:26:55.514" v="3356"/>
          <ac:spMkLst>
            <pc:docMk/>
            <pc:sldMk cId="207660985" sldId="900"/>
            <ac:spMk id="28" creationId="{80C3C207-0399-4D15-9D4C-FE79381A238F}"/>
          </ac:spMkLst>
        </pc:spChg>
        <pc:spChg chg="add mod">
          <ac:chgData name="Wayne Murphy" userId="45211b58-5c40-4621-afe1-584f547e3c19" providerId="ADAL" clId="{E8518C1A-65DD-4B63-BAA4-A4CF9F787850}" dt="2022-08-25T10:26:55.514" v="3356"/>
          <ac:spMkLst>
            <pc:docMk/>
            <pc:sldMk cId="207660985" sldId="900"/>
            <ac:spMk id="29" creationId="{B910186F-B1CA-4642-9A5A-0F88708AFCAC}"/>
          </ac:spMkLst>
        </pc:spChg>
        <pc:spChg chg="add mod">
          <ac:chgData name="Wayne Murphy" userId="45211b58-5c40-4621-afe1-584f547e3c19" providerId="ADAL" clId="{E8518C1A-65DD-4B63-BAA4-A4CF9F787850}" dt="2022-08-25T10:26:55.514" v="3356"/>
          <ac:spMkLst>
            <pc:docMk/>
            <pc:sldMk cId="207660985" sldId="900"/>
            <ac:spMk id="30" creationId="{5AA63A3E-7890-4715-8C52-1A2AC7C6AFB8}"/>
          </ac:spMkLst>
        </pc:spChg>
        <pc:spChg chg="add mod">
          <ac:chgData name="Wayne Murphy" userId="45211b58-5c40-4621-afe1-584f547e3c19" providerId="ADAL" clId="{E8518C1A-65DD-4B63-BAA4-A4CF9F787850}" dt="2022-08-25T10:26:55.514" v="3356"/>
          <ac:spMkLst>
            <pc:docMk/>
            <pc:sldMk cId="207660985" sldId="900"/>
            <ac:spMk id="31" creationId="{277B38E7-4475-46E3-BCA3-4D0D18AFD2A9}"/>
          </ac:spMkLst>
        </pc:spChg>
        <pc:spChg chg="del">
          <ac:chgData name="Wayne Murphy" userId="45211b58-5c40-4621-afe1-584f547e3c19" providerId="ADAL" clId="{E8518C1A-65DD-4B63-BAA4-A4CF9F787850}" dt="2022-08-25T10:26:53.570" v="3355" actId="478"/>
          <ac:spMkLst>
            <pc:docMk/>
            <pc:sldMk cId="207660985" sldId="900"/>
            <ac:spMk id="34" creationId="{834F7452-9B9C-4BFD-B5C9-B17AE9CEF21D}"/>
          </ac:spMkLst>
        </pc:spChg>
        <pc:spChg chg="del">
          <ac:chgData name="Wayne Murphy" userId="45211b58-5c40-4621-afe1-584f547e3c19" providerId="ADAL" clId="{E8518C1A-65DD-4B63-BAA4-A4CF9F787850}" dt="2022-08-25T10:26:53.570" v="3355" actId="478"/>
          <ac:spMkLst>
            <pc:docMk/>
            <pc:sldMk cId="207660985" sldId="900"/>
            <ac:spMk id="35" creationId="{C037EC27-E03E-4676-9728-CE7F15713892}"/>
          </ac:spMkLst>
        </pc:spChg>
        <pc:picChg chg="add mod">
          <ac:chgData name="Wayne Murphy" userId="45211b58-5c40-4621-afe1-584f547e3c19" providerId="ADAL" clId="{E8518C1A-65DD-4B63-BAA4-A4CF9F787850}" dt="2022-08-16T14:27:17.353" v="1199" actId="1035"/>
          <ac:picMkLst>
            <pc:docMk/>
            <pc:sldMk cId="207660985" sldId="900"/>
            <ac:picMk id="12" creationId="{645CA053-F6B4-4B24-B0AF-54F345E8FF1C}"/>
          </ac:picMkLst>
        </pc:picChg>
        <pc:picChg chg="add del mod ord">
          <ac:chgData name="Wayne Murphy" userId="45211b58-5c40-4621-afe1-584f547e3c19" providerId="ADAL" clId="{E8518C1A-65DD-4B63-BAA4-A4CF9F787850}" dt="2022-08-16T12:43:17.568" v="57" actId="478"/>
          <ac:picMkLst>
            <pc:docMk/>
            <pc:sldMk cId="207660985" sldId="900"/>
            <ac:picMk id="16" creationId="{617E9C02-23C1-46A6-BD31-A940DD4CE1DD}"/>
          </ac:picMkLst>
        </pc:picChg>
        <pc:picChg chg="add mod">
          <ac:chgData name="Wayne Murphy" userId="45211b58-5c40-4621-afe1-584f547e3c19" providerId="ADAL" clId="{E8518C1A-65DD-4B63-BAA4-A4CF9F787850}" dt="2022-08-25T10:27:51.484" v="3371" actId="465"/>
          <ac:picMkLst>
            <pc:docMk/>
            <pc:sldMk cId="207660985" sldId="900"/>
            <ac:picMk id="17" creationId="{95C1353A-B216-4AE6-B442-C2EEA08F8714}"/>
          </ac:picMkLst>
        </pc:picChg>
        <pc:picChg chg="add del mod">
          <ac:chgData name="Wayne Murphy" userId="45211b58-5c40-4621-afe1-584f547e3c19" providerId="ADAL" clId="{E8518C1A-65DD-4B63-BAA4-A4CF9F787850}" dt="2022-08-25T10:06:53.938" v="3329" actId="21"/>
          <ac:picMkLst>
            <pc:docMk/>
            <pc:sldMk cId="207660985" sldId="900"/>
            <ac:picMk id="19" creationId="{6216FC0A-6528-4033-9AF4-D29290C9B507}"/>
          </ac:picMkLst>
        </pc:picChg>
        <pc:picChg chg="add mod">
          <ac:chgData name="Wayne Murphy" userId="45211b58-5c40-4621-afe1-584f547e3c19" providerId="ADAL" clId="{E8518C1A-65DD-4B63-BAA4-A4CF9F787850}" dt="2022-08-25T10:27:51.484" v="3371" actId="465"/>
          <ac:picMkLst>
            <pc:docMk/>
            <pc:sldMk cId="207660985" sldId="900"/>
            <ac:picMk id="21" creationId="{5BF0CF33-2950-4514-A5CC-F091EE910BD8}"/>
          </ac:picMkLst>
        </pc:picChg>
        <pc:picChg chg="add mod">
          <ac:chgData name="Wayne Murphy" userId="45211b58-5c40-4621-afe1-584f547e3c19" providerId="ADAL" clId="{E8518C1A-65DD-4B63-BAA4-A4CF9F787850}" dt="2022-08-25T10:27:40.697" v="3369" actId="1076"/>
          <ac:picMkLst>
            <pc:docMk/>
            <pc:sldMk cId="207660985" sldId="900"/>
            <ac:picMk id="23" creationId="{DC8E2E90-EE14-44E7-9F0F-A3BF3A89C2A3}"/>
          </ac:picMkLst>
        </pc:picChg>
        <pc:picChg chg="add del mod">
          <ac:chgData name="Wayne Murphy" userId="45211b58-5c40-4621-afe1-584f547e3c19" providerId="ADAL" clId="{E8518C1A-65DD-4B63-BAA4-A4CF9F787850}" dt="2022-08-25T10:12:10.742" v="3352" actId="478"/>
          <ac:picMkLst>
            <pc:docMk/>
            <pc:sldMk cId="207660985" sldId="900"/>
            <ac:picMk id="26" creationId="{F4A58554-47CC-41D6-847C-F2CA0C097F10}"/>
          </ac:picMkLst>
        </pc:picChg>
      </pc:sldChg>
      <pc:sldChg chg="addSp delSp modSp mod">
        <pc:chgData name="Wayne Murphy" userId="45211b58-5c40-4621-afe1-584f547e3c19" providerId="ADAL" clId="{E8518C1A-65DD-4B63-BAA4-A4CF9F787850}" dt="2022-08-25T10:27:20.698" v="3360" actId="20577"/>
        <pc:sldMkLst>
          <pc:docMk/>
          <pc:sldMk cId="2385342996" sldId="902"/>
        </pc:sldMkLst>
        <pc:spChg chg="mod">
          <ac:chgData name="Wayne Murphy" userId="45211b58-5c40-4621-afe1-584f547e3c19" providerId="ADAL" clId="{E8518C1A-65DD-4B63-BAA4-A4CF9F787850}" dt="2022-08-16T14:27:33.387" v="1211" actId="1035"/>
          <ac:spMkLst>
            <pc:docMk/>
            <pc:sldMk cId="2385342996" sldId="902"/>
            <ac:spMk id="18" creationId="{F8A58878-48FB-47AB-A795-9F6CA6F19D6A}"/>
          </ac:spMkLst>
        </pc:spChg>
        <pc:spChg chg="add del mod">
          <ac:chgData name="Wayne Murphy" userId="45211b58-5c40-4621-afe1-584f547e3c19" providerId="ADAL" clId="{E8518C1A-65DD-4B63-BAA4-A4CF9F787850}" dt="2022-08-16T12:47:02.963" v="120" actId="478"/>
          <ac:spMkLst>
            <pc:docMk/>
            <pc:sldMk cId="2385342996" sldId="902"/>
            <ac:spMk id="22" creationId="{97F2E716-9151-426F-80C1-04E07C2D56F8}"/>
          </ac:spMkLst>
        </pc:spChg>
        <pc:spChg chg="del">
          <ac:chgData name="Wayne Murphy" userId="45211b58-5c40-4621-afe1-584f547e3c19" providerId="ADAL" clId="{E8518C1A-65DD-4B63-BAA4-A4CF9F787850}" dt="2022-08-16T12:46:33.759" v="112" actId="478"/>
          <ac:spMkLst>
            <pc:docMk/>
            <pc:sldMk cId="2385342996" sldId="902"/>
            <ac:spMk id="24" creationId="{BBAABB37-E49A-43F3-BE7F-B9F4EE726C5B}"/>
          </ac:spMkLst>
        </pc:spChg>
        <pc:spChg chg="add del mod">
          <ac:chgData name="Wayne Murphy" userId="45211b58-5c40-4621-afe1-584f547e3c19" providerId="ADAL" clId="{E8518C1A-65DD-4B63-BAA4-A4CF9F787850}" dt="2022-08-25T10:01:42.503" v="3280"/>
          <ac:spMkLst>
            <pc:docMk/>
            <pc:sldMk cId="2385342996" sldId="902"/>
            <ac:spMk id="25" creationId="{5DC4BDBF-570B-4ADC-8726-229C10EE1FB2}"/>
          </ac:spMkLst>
        </pc:spChg>
        <pc:spChg chg="add del mod">
          <ac:chgData name="Wayne Murphy" userId="45211b58-5c40-4621-afe1-584f547e3c19" providerId="ADAL" clId="{E8518C1A-65DD-4B63-BAA4-A4CF9F787850}" dt="2022-08-16T13:08:53.026" v="329" actId="478"/>
          <ac:spMkLst>
            <pc:docMk/>
            <pc:sldMk cId="2385342996" sldId="902"/>
            <ac:spMk id="27" creationId="{73891045-EC06-4864-8AF6-468604846139}"/>
          </ac:spMkLst>
        </pc:spChg>
        <pc:spChg chg="add del mod">
          <ac:chgData name="Wayne Murphy" userId="45211b58-5c40-4621-afe1-584f547e3c19" providerId="ADAL" clId="{E8518C1A-65DD-4B63-BAA4-A4CF9F787850}" dt="2022-08-16T12:50:46.563" v="202" actId="478"/>
          <ac:spMkLst>
            <pc:docMk/>
            <pc:sldMk cId="2385342996" sldId="902"/>
            <ac:spMk id="29" creationId="{9C0974D9-CFDA-433A-888E-7A6314765E7A}"/>
          </ac:spMkLst>
        </pc:spChg>
        <pc:spChg chg="del">
          <ac:chgData name="Wayne Murphy" userId="45211b58-5c40-4621-afe1-584f547e3c19" providerId="ADAL" clId="{E8518C1A-65DD-4B63-BAA4-A4CF9F787850}" dt="2022-08-16T12:47:31.432" v="123" actId="478"/>
          <ac:spMkLst>
            <pc:docMk/>
            <pc:sldMk cId="2385342996" sldId="902"/>
            <ac:spMk id="30" creationId="{9FE75E7B-BE46-43B1-9BC5-1C6CD3F17A29}"/>
          </ac:spMkLst>
        </pc:spChg>
        <pc:spChg chg="add mod ord">
          <ac:chgData name="Wayne Murphy" userId="45211b58-5c40-4621-afe1-584f547e3c19" providerId="ADAL" clId="{E8518C1A-65DD-4B63-BAA4-A4CF9F787850}" dt="2022-08-25T10:05:07.299" v="3321" actId="465"/>
          <ac:spMkLst>
            <pc:docMk/>
            <pc:sldMk cId="2385342996" sldId="902"/>
            <ac:spMk id="33" creationId="{C5BCD029-65A2-49D3-B241-3399F1C9BFF4}"/>
          </ac:spMkLst>
        </pc:spChg>
        <pc:spChg chg="add mod">
          <ac:chgData name="Wayne Murphy" userId="45211b58-5c40-4621-afe1-584f547e3c19" providerId="ADAL" clId="{E8518C1A-65DD-4B63-BAA4-A4CF9F787850}" dt="2022-08-25T10:27:17.571" v="3358" actId="20577"/>
          <ac:spMkLst>
            <pc:docMk/>
            <pc:sldMk cId="2385342996" sldId="902"/>
            <ac:spMk id="35" creationId="{1B32E33C-A1EA-42CD-9C39-6F050C5E7FE3}"/>
          </ac:spMkLst>
        </pc:spChg>
        <pc:spChg chg="del">
          <ac:chgData name="Wayne Murphy" userId="45211b58-5c40-4621-afe1-584f547e3c19" providerId="ADAL" clId="{E8518C1A-65DD-4B63-BAA4-A4CF9F787850}" dt="2022-08-16T12:47:31.432" v="123" actId="478"/>
          <ac:spMkLst>
            <pc:docMk/>
            <pc:sldMk cId="2385342996" sldId="902"/>
            <ac:spMk id="36" creationId="{B9F9DA87-E271-4E96-BCA4-76128888512E}"/>
          </ac:spMkLst>
        </pc:spChg>
        <pc:spChg chg="del">
          <ac:chgData name="Wayne Murphy" userId="45211b58-5c40-4621-afe1-584f547e3c19" providerId="ADAL" clId="{E8518C1A-65DD-4B63-BAA4-A4CF9F787850}" dt="2022-08-16T12:47:31.432" v="123" actId="478"/>
          <ac:spMkLst>
            <pc:docMk/>
            <pc:sldMk cId="2385342996" sldId="902"/>
            <ac:spMk id="38" creationId="{BB2A9AA4-BCC8-4B03-80CF-67CF203A288D}"/>
          </ac:spMkLst>
        </pc:spChg>
        <pc:spChg chg="add mod">
          <ac:chgData name="Wayne Murphy" userId="45211b58-5c40-4621-afe1-584f547e3c19" providerId="ADAL" clId="{E8518C1A-65DD-4B63-BAA4-A4CF9F787850}" dt="2022-08-25T10:27:20.698" v="3360" actId="20577"/>
          <ac:spMkLst>
            <pc:docMk/>
            <pc:sldMk cId="2385342996" sldId="902"/>
            <ac:spMk id="41" creationId="{B1E8AB0B-D006-47A7-8D50-5348796F8C1E}"/>
          </ac:spMkLst>
        </pc:spChg>
        <pc:spChg chg="add del mod">
          <ac:chgData name="Wayne Murphy" userId="45211b58-5c40-4621-afe1-584f547e3c19" providerId="ADAL" clId="{E8518C1A-65DD-4B63-BAA4-A4CF9F787850}" dt="2022-08-16T13:12:40.866" v="364" actId="478"/>
          <ac:spMkLst>
            <pc:docMk/>
            <pc:sldMk cId="2385342996" sldId="902"/>
            <ac:spMk id="47" creationId="{D9BBEF42-1259-4069-950B-7E9060399C65}"/>
          </ac:spMkLst>
        </pc:spChg>
        <pc:spChg chg="add del mod">
          <ac:chgData name="Wayne Murphy" userId="45211b58-5c40-4621-afe1-584f547e3c19" providerId="ADAL" clId="{E8518C1A-65DD-4B63-BAA4-A4CF9F787850}" dt="2022-08-16T13:12:40.866" v="364" actId="478"/>
          <ac:spMkLst>
            <pc:docMk/>
            <pc:sldMk cId="2385342996" sldId="902"/>
            <ac:spMk id="49" creationId="{A296CA7C-512C-4B1C-9592-2908D4039197}"/>
          </ac:spMkLst>
        </pc:spChg>
        <pc:spChg chg="add del mod">
          <ac:chgData name="Wayne Murphy" userId="45211b58-5c40-4621-afe1-584f547e3c19" providerId="ADAL" clId="{E8518C1A-65DD-4B63-BAA4-A4CF9F787850}" dt="2022-08-16T13:11:56.190" v="354" actId="21"/>
          <ac:spMkLst>
            <pc:docMk/>
            <pc:sldMk cId="2385342996" sldId="902"/>
            <ac:spMk id="52" creationId="{B628FC0E-C86E-44AB-8C94-83E78EC79D54}"/>
          </ac:spMkLst>
        </pc:spChg>
        <pc:spChg chg="add mod ord">
          <ac:chgData name="Wayne Murphy" userId="45211b58-5c40-4621-afe1-584f547e3c19" providerId="ADAL" clId="{E8518C1A-65DD-4B63-BAA4-A4CF9F787850}" dt="2022-08-25T10:04:43.268" v="3318" actId="1076"/>
          <ac:spMkLst>
            <pc:docMk/>
            <pc:sldMk cId="2385342996" sldId="902"/>
            <ac:spMk id="54" creationId="{04AD1241-F752-42D6-955F-90775301DFA2}"/>
          </ac:spMkLst>
        </pc:spChg>
        <pc:spChg chg="add mod">
          <ac:chgData name="Wayne Murphy" userId="45211b58-5c40-4621-afe1-584f547e3c19" providerId="ADAL" clId="{E8518C1A-65DD-4B63-BAA4-A4CF9F787850}" dt="2022-08-25T10:05:02.124" v="3320" actId="1076"/>
          <ac:spMkLst>
            <pc:docMk/>
            <pc:sldMk cId="2385342996" sldId="902"/>
            <ac:spMk id="56" creationId="{5E6414A8-0424-4503-9768-636BB67CA6BE}"/>
          </ac:spMkLst>
        </pc:spChg>
        <pc:picChg chg="add del">
          <ac:chgData name="Wayne Murphy" userId="45211b58-5c40-4621-afe1-584f547e3c19" providerId="ADAL" clId="{E8518C1A-65DD-4B63-BAA4-A4CF9F787850}" dt="2022-08-16T12:50:35.930" v="199"/>
          <ac:picMkLst>
            <pc:docMk/>
            <pc:sldMk cId="2385342996" sldId="902"/>
            <ac:picMk id="4" creationId="{7CB70B76-7964-4B76-B6B5-377FD973FF35}"/>
          </ac:picMkLst>
        </pc:picChg>
        <pc:picChg chg="add del mod">
          <ac:chgData name="Wayne Murphy" userId="45211b58-5c40-4621-afe1-584f547e3c19" providerId="ADAL" clId="{E8518C1A-65DD-4B63-BAA4-A4CF9F787850}" dt="2022-08-25T10:01:42.503" v="3280"/>
          <ac:picMkLst>
            <pc:docMk/>
            <pc:sldMk cId="2385342996" sldId="902"/>
            <ac:picMk id="24" creationId="{B97AB6A7-FF16-4078-BC8F-9B8245FFA955}"/>
          </ac:picMkLst>
        </pc:picChg>
        <pc:picChg chg="add del mod">
          <ac:chgData name="Wayne Murphy" userId="45211b58-5c40-4621-afe1-584f547e3c19" providerId="ADAL" clId="{E8518C1A-65DD-4B63-BAA4-A4CF9F787850}" dt="2022-08-16T13:08:53.026" v="329" actId="478"/>
          <ac:picMkLst>
            <pc:docMk/>
            <pc:sldMk cId="2385342996" sldId="902"/>
            <ac:picMk id="25" creationId="{6C9562F9-186A-47C1-A17C-47C2CC5B7F27}"/>
          </ac:picMkLst>
        </pc:picChg>
        <pc:picChg chg="del">
          <ac:chgData name="Wayne Murphy" userId="45211b58-5c40-4621-afe1-584f547e3c19" providerId="ADAL" clId="{E8518C1A-65DD-4B63-BAA4-A4CF9F787850}" dt="2022-08-16T12:46:33.759" v="112" actId="478"/>
          <ac:picMkLst>
            <pc:docMk/>
            <pc:sldMk cId="2385342996" sldId="902"/>
            <ac:picMk id="26" creationId="{16184DA8-1646-4496-86F4-660432B935A3}"/>
          </ac:picMkLst>
        </pc:picChg>
        <pc:picChg chg="add del mod ord">
          <ac:chgData name="Wayne Murphy" userId="45211b58-5c40-4621-afe1-584f547e3c19" providerId="ADAL" clId="{E8518C1A-65DD-4B63-BAA4-A4CF9F787850}" dt="2022-08-16T12:46:50.818" v="118" actId="478"/>
          <ac:picMkLst>
            <pc:docMk/>
            <pc:sldMk cId="2385342996" sldId="902"/>
            <ac:picMk id="28" creationId="{3E31977B-AD69-491B-BB03-4C7FBD18F72F}"/>
          </ac:picMkLst>
        </pc:picChg>
        <pc:picChg chg="del">
          <ac:chgData name="Wayne Murphy" userId="45211b58-5c40-4621-afe1-584f547e3c19" providerId="ADAL" clId="{E8518C1A-65DD-4B63-BAA4-A4CF9F787850}" dt="2022-08-16T12:47:31.432" v="123" actId="478"/>
          <ac:picMkLst>
            <pc:docMk/>
            <pc:sldMk cId="2385342996" sldId="902"/>
            <ac:picMk id="31" creationId="{F56101B2-403B-425F-941A-3769F1707C1A}"/>
          </ac:picMkLst>
        </pc:picChg>
        <pc:picChg chg="add mod ord">
          <ac:chgData name="Wayne Murphy" userId="45211b58-5c40-4621-afe1-584f547e3c19" providerId="ADAL" clId="{E8518C1A-65DD-4B63-BAA4-A4CF9F787850}" dt="2022-08-25T10:04:51.166" v="3319" actId="465"/>
          <ac:picMkLst>
            <pc:docMk/>
            <pc:sldMk cId="2385342996" sldId="902"/>
            <ac:picMk id="32" creationId="{B4F49885-282A-4769-96F7-9A60AF0E3001}"/>
          </ac:picMkLst>
        </pc:picChg>
        <pc:picChg chg="add mod">
          <ac:chgData name="Wayne Murphy" userId="45211b58-5c40-4621-afe1-584f547e3c19" providerId="ADAL" clId="{E8518C1A-65DD-4B63-BAA4-A4CF9F787850}" dt="2022-08-25T10:04:51.166" v="3319" actId="465"/>
          <ac:picMkLst>
            <pc:docMk/>
            <pc:sldMk cId="2385342996" sldId="902"/>
            <ac:picMk id="34" creationId="{29B134BA-0F36-46F6-930E-FA18A521EAF1}"/>
          </ac:picMkLst>
        </pc:picChg>
        <pc:picChg chg="del">
          <ac:chgData name="Wayne Murphy" userId="45211b58-5c40-4621-afe1-584f547e3c19" providerId="ADAL" clId="{E8518C1A-65DD-4B63-BAA4-A4CF9F787850}" dt="2022-08-16T12:47:31.432" v="123" actId="478"/>
          <ac:picMkLst>
            <pc:docMk/>
            <pc:sldMk cId="2385342996" sldId="902"/>
            <ac:picMk id="37" creationId="{DBA75921-EF10-441C-9B5D-20248CD212AC}"/>
          </ac:picMkLst>
        </pc:picChg>
        <pc:picChg chg="del">
          <ac:chgData name="Wayne Murphy" userId="45211b58-5c40-4621-afe1-584f547e3c19" providerId="ADAL" clId="{E8518C1A-65DD-4B63-BAA4-A4CF9F787850}" dt="2022-08-16T12:47:31.432" v="123" actId="478"/>
          <ac:picMkLst>
            <pc:docMk/>
            <pc:sldMk cId="2385342996" sldId="902"/>
            <ac:picMk id="39" creationId="{304E89CF-191B-4EF8-B62E-837BDE8BBB85}"/>
          </ac:picMkLst>
        </pc:picChg>
        <pc:picChg chg="add mod">
          <ac:chgData name="Wayne Murphy" userId="45211b58-5c40-4621-afe1-584f547e3c19" providerId="ADAL" clId="{E8518C1A-65DD-4B63-BAA4-A4CF9F787850}" dt="2022-08-25T10:04:51.166" v="3319" actId="465"/>
          <ac:picMkLst>
            <pc:docMk/>
            <pc:sldMk cId="2385342996" sldId="902"/>
            <ac:picMk id="40" creationId="{5486F70F-EC60-49F4-AC09-4C7941EBF046}"/>
          </ac:picMkLst>
        </pc:picChg>
        <pc:picChg chg="add del mod">
          <ac:chgData name="Wayne Murphy" userId="45211b58-5c40-4621-afe1-584f547e3c19" providerId="ADAL" clId="{E8518C1A-65DD-4B63-BAA4-A4CF9F787850}" dt="2022-08-16T12:52:02.066" v="233" actId="478"/>
          <ac:picMkLst>
            <pc:docMk/>
            <pc:sldMk cId="2385342996" sldId="902"/>
            <ac:picMk id="42" creationId="{E5259364-410B-466C-8CCD-BD3A8A8E746D}"/>
          </ac:picMkLst>
        </pc:picChg>
        <pc:picChg chg="add del mod ord">
          <ac:chgData name="Wayne Murphy" userId="45211b58-5c40-4621-afe1-584f547e3c19" providerId="ADAL" clId="{E8518C1A-65DD-4B63-BAA4-A4CF9F787850}" dt="2022-08-16T13:12:40.866" v="364" actId="478"/>
          <ac:picMkLst>
            <pc:docMk/>
            <pc:sldMk cId="2385342996" sldId="902"/>
            <ac:picMk id="48" creationId="{BC4CD595-461C-4A49-96F1-D17BD33D9606}"/>
          </ac:picMkLst>
        </pc:picChg>
        <pc:picChg chg="add del mod">
          <ac:chgData name="Wayne Murphy" userId="45211b58-5c40-4621-afe1-584f547e3c19" providerId="ADAL" clId="{E8518C1A-65DD-4B63-BAA4-A4CF9F787850}" dt="2022-08-16T13:12:40.866" v="364" actId="478"/>
          <ac:picMkLst>
            <pc:docMk/>
            <pc:sldMk cId="2385342996" sldId="902"/>
            <ac:picMk id="50" creationId="{4360F27C-7038-4232-8415-7AEE1435955F}"/>
          </ac:picMkLst>
        </pc:picChg>
        <pc:picChg chg="add del mod">
          <ac:chgData name="Wayne Murphy" userId="45211b58-5c40-4621-afe1-584f547e3c19" providerId="ADAL" clId="{E8518C1A-65DD-4B63-BAA4-A4CF9F787850}" dt="2022-08-16T13:11:56.190" v="354" actId="21"/>
          <ac:picMkLst>
            <pc:docMk/>
            <pc:sldMk cId="2385342996" sldId="902"/>
            <ac:picMk id="51" creationId="{6C12D146-32AF-4F53-BA99-95DCFE860683}"/>
          </ac:picMkLst>
        </pc:picChg>
        <pc:picChg chg="add mod ord">
          <ac:chgData name="Wayne Murphy" userId="45211b58-5c40-4621-afe1-584f547e3c19" providerId="ADAL" clId="{E8518C1A-65DD-4B63-BAA4-A4CF9F787850}" dt="2022-08-25T10:04:43.268" v="3318" actId="1076"/>
          <ac:picMkLst>
            <pc:docMk/>
            <pc:sldMk cId="2385342996" sldId="902"/>
            <ac:picMk id="53" creationId="{AB3F9EB9-EA84-48C5-B416-DBEB5F974C84}"/>
          </ac:picMkLst>
        </pc:picChg>
        <pc:picChg chg="add mod">
          <ac:chgData name="Wayne Murphy" userId="45211b58-5c40-4621-afe1-584f547e3c19" providerId="ADAL" clId="{E8518C1A-65DD-4B63-BAA4-A4CF9F787850}" dt="2022-08-25T10:04:39.030" v="3317" actId="1076"/>
          <ac:picMkLst>
            <pc:docMk/>
            <pc:sldMk cId="2385342996" sldId="902"/>
            <ac:picMk id="55" creationId="{B02DE26A-3708-4D6F-B7CA-4EAB86AB2D7B}"/>
          </ac:picMkLst>
        </pc:picChg>
      </pc:sldChg>
      <pc:sldChg chg="addSp delSp modSp mod">
        <pc:chgData name="Wayne Murphy" userId="45211b58-5c40-4621-afe1-584f547e3c19" providerId="ADAL" clId="{E8518C1A-65DD-4B63-BAA4-A4CF9F787850}" dt="2022-08-16T14:28:24.957" v="1268" actId="1035"/>
        <pc:sldMkLst>
          <pc:docMk/>
          <pc:sldMk cId="1778005736" sldId="903"/>
        </pc:sldMkLst>
        <pc:spChg chg="del">
          <ac:chgData name="Wayne Murphy" userId="45211b58-5c40-4621-afe1-584f547e3c19" providerId="ADAL" clId="{E8518C1A-65DD-4B63-BAA4-A4CF9F787850}" dt="2022-08-16T14:08:52.594" v="621" actId="478"/>
          <ac:spMkLst>
            <pc:docMk/>
            <pc:sldMk cId="1778005736" sldId="903"/>
            <ac:spMk id="14" creationId="{19ADC011-4FE2-47FD-87F0-ECFC01572DB4}"/>
          </ac:spMkLst>
        </pc:spChg>
        <pc:spChg chg="del">
          <ac:chgData name="Wayne Murphy" userId="45211b58-5c40-4621-afe1-584f547e3c19" providerId="ADAL" clId="{E8518C1A-65DD-4B63-BAA4-A4CF9F787850}" dt="2022-08-16T14:08:50.731" v="620" actId="478"/>
          <ac:spMkLst>
            <pc:docMk/>
            <pc:sldMk cId="1778005736" sldId="903"/>
            <ac:spMk id="19" creationId="{9DFE6F2B-1AF1-41E3-8EFE-0F2748706EC4}"/>
          </ac:spMkLst>
        </pc:spChg>
        <pc:spChg chg="del">
          <ac:chgData name="Wayne Murphy" userId="45211b58-5c40-4621-afe1-584f547e3c19" providerId="ADAL" clId="{E8518C1A-65DD-4B63-BAA4-A4CF9F787850}" dt="2022-08-16T14:08:50.731" v="620" actId="478"/>
          <ac:spMkLst>
            <pc:docMk/>
            <pc:sldMk cId="1778005736" sldId="903"/>
            <ac:spMk id="20" creationId="{1DA669C9-30E4-40FC-95AE-AB549A89A770}"/>
          </ac:spMkLst>
        </pc:spChg>
        <pc:spChg chg="add mod">
          <ac:chgData name="Wayne Murphy" userId="45211b58-5c40-4621-afe1-584f547e3c19" providerId="ADAL" clId="{E8518C1A-65DD-4B63-BAA4-A4CF9F787850}" dt="2022-08-16T14:28:24.957" v="1268" actId="1035"/>
          <ac:spMkLst>
            <pc:docMk/>
            <pc:sldMk cId="1778005736" sldId="903"/>
            <ac:spMk id="24" creationId="{BD5521B8-A12F-4309-A992-BA320D4D46B7}"/>
          </ac:spMkLst>
        </pc:spChg>
        <pc:spChg chg="del">
          <ac:chgData name="Wayne Murphy" userId="45211b58-5c40-4621-afe1-584f547e3c19" providerId="ADAL" clId="{E8518C1A-65DD-4B63-BAA4-A4CF9F787850}" dt="2022-08-16T14:08:50.731" v="620" actId="478"/>
          <ac:spMkLst>
            <pc:docMk/>
            <pc:sldMk cId="1778005736" sldId="903"/>
            <ac:spMk id="25" creationId="{E8BFDEC7-850C-4BEB-9673-71A08D041197}"/>
          </ac:spMkLst>
        </pc:spChg>
        <pc:spChg chg="add del mod">
          <ac:chgData name="Wayne Murphy" userId="45211b58-5c40-4621-afe1-584f547e3c19" providerId="ADAL" clId="{E8518C1A-65DD-4B63-BAA4-A4CF9F787850}" dt="2022-08-16T14:09:19.669" v="624" actId="478"/>
          <ac:spMkLst>
            <pc:docMk/>
            <pc:sldMk cId="1778005736" sldId="903"/>
            <ac:spMk id="27" creationId="{CC579790-77A3-4339-8AAA-59F1EA96A83F}"/>
          </ac:spMkLst>
        </pc:spChg>
        <pc:spChg chg="add mod">
          <ac:chgData name="Wayne Murphy" userId="45211b58-5c40-4621-afe1-584f547e3c19" providerId="ADAL" clId="{E8518C1A-65DD-4B63-BAA4-A4CF9F787850}" dt="2022-08-16T14:28:21.047" v="1264" actId="1036"/>
          <ac:spMkLst>
            <pc:docMk/>
            <pc:sldMk cId="1778005736" sldId="903"/>
            <ac:spMk id="29" creationId="{A921EF45-D59B-491D-AECD-ADC543B50C4C}"/>
          </ac:spMkLst>
        </pc:spChg>
        <pc:spChg chg="add mod">
          <ac:chgData name="Wayne Murphy" userId="45211b58-5c40-4621-afe1-584f547e3c19" providerId="ADAL" clId="{E8518C1A-65DD-4B63-BAA4-A4CF9F787850}" dt="2022-08-16T14:28:21.047" v="1264" actId="1036"/>
          <ac:spMkLst>
            <pc:docMk/>
            <pc:sldMk cId="1778005736" sldId="903"/>
            <ac:spMk id="31" creationId="{1BF6DB5F-B2F6-4716-BFA7-C99A56A12068}"/>
          </ac:spMkLst>
        </pc:spChg>
        <pc:spChg chg="add del mod">
          <ac:chgData name="Wayne Murphy" userId="45211b58-5c40-4621-afe1-584f547e3c19" providerId="ADAL" clId="{E8518C1A-65DD-4B63-BAA4-A4CF9F787850}" dt="2022-08-16T14:11:02.309" v="645" actId="478"/>
          <ac:spMkLst>
            <pc:docMk/>
            <pc:sldMk cId="1778005736" sldId="903"/>
            <ac:spMk id="32" creationId="{24A07968-03C5-4FA2-AA22-7AE6E19C8B79}"/>
          </ac:spMkLst>
        </pc:spChg>
        <pc:spChg chg="del">
          <ac:chgData name="Wayne Murphy" userId="45211b58-5c40-4621-afe1-584f547e3c19" providerId="ADAL" clId="{E8518C1A-65DD-4B63-BAA4-A4CF9F787850}" dt="2022-08-16T14:08:50.731" v="620" actId="478"/>
          <ac:spMkLst>
            <pc:docMk/>
            <pc:sldMk cId="1778005736" sldId="903"/>
            <ac:spMk id="43" creationId="{1C3070BF-AD72-4382-8E02-7F288843189B}"/>
          </ac:spMkLst>
        </pc:spChg>
        <pc:spChg chg="del">
          <ac:chgData name="Wayne Murphy" userId="45211b58-5c40-4621-afe1-584f547e3c19" providerId="ADAL" clId="{E8518C1A-65DD-4B63-BAA4-A4CF9F787850}" dt="2022-08-16T14:08:50.731" v="620" actId="478"/>
          <ac:spMkLst>
            <pc:docMk/>
            <pc:sldMk cId="1778005736" sldId="903"/>
            <ac:spMk id="45" creationId="{2B05E861-A8C7-4778-B3BF-75E11E15419E}"/>
          </ac:spMkLst>
        </pc:spChg>
        <pc:picChg chg="add del mod">
          <ac:chgData name="Wayne Murphy" userId="45211b58-5c40-4621-afe1-584f547e3c19" providerId="ADAL" clId="{E8518C1A-65DD-4B63-BAA4-A4CF9F787850}" dt="2022-08-16T14:09:19.669" v="624" actId="478"/>
          <ac:picMkLst>
            <pc:docMk/>
            <pc:sldMk cId="1778005736" sldId="903"/>
            <ac:picMk id="26" creationId="{12E0F479-4135-4380-BA32-4D8B393AE3CD}"/>
          </ac:picMkLst>
        </pc:picChg>
        <pc:picChg chg="add mod">
          <ac:chgData name="Wayne Murphy" userId="45211b58-5c40-4621-afe1-584f547e3c19" providerId="ADAL" clId="{E8518C1A-65DD-4B63-BAA4-A4CF9F787850}" dt="2022-08-16T14:28:21.047" v="1264" actId="1036"/>
          <ac:picMkLst>
            <pc:docMk/>
            <pc:sldMk cId="1778005736" sldId="903"/>
            <ac:picMk id="28" creationId="{CB2FC84A-4772-45A6-B70E-A239AB6C567F}"/>
          </ac:picMkLst>
        </pc:picChg>
        <pc:picChg chg="add mod">
          <ac:chgData name="Wayne Murphy" userId="45211b58-5c40-4621-afe1-584f547e3c19" providerId="ADAL" clId="{E8518C1A-65DD-4B63-BAA4-A4CF9F787850}" dt="2022-08-16T14:28:21.047" v="1264" actId="1036"/>
          <ac:picMkLst>
            <pc:docMk/>
            <pc:sldMk cId="1778005736" sldId="903"/>
            <ac:picMk id="30" creationId="{49D2BFB3-4331-4032-B4B5-1AFE9154495F}"/>
          </ac:picMkLst>
        </pc:picChg>
        <pc:picChg chg="del">
          <ac:chgData name="Wayne Murphy" userId="45211b58-5c40-4621-afe1-584f547e3c19" providerId="ADAL" clId="{E8518C1A-65DD-4B63-BAA4-A4CF9F787850}" dt="2022-08-16T14:08:50.731" v="620" actId="478"/>
          <ac:picMkLst>
            <pc:docMk/>
            <pc:sldMk cId="1778005736" sldId="903"/>
            <ac:picMk id="39" creationId="{C5979F95-FE50-446E-BA5E-B183692FFA2B}"/>
          </ac:picMkLst>
        </pc:picChg>
        <pc:picChg chg="del">
          <ac:chgData name="Wayne Murphy" userId="45211b58-5c40-4621-afe1-584f547e3c19" providerId="ADAL" clId="{E8518C1A-65DD-4B63-BAA4-A4CF9F787850}" dt="2022-08-16T14:08:50.731" v="620" actId="478"/>
          <ac:picMkLst>
            <pc:docMk/>
            <pc:sldMk cId="1778005736" sldId="903"/>
            <ac:picMk id="40" creationId="{E6567BE8-D51B-4EE3-91B4-1CEB53AA3D8A}"/>
          </ac:picMkLst>
        </pc:picChg>
        <pc:picChg chg="del">
          <ac:chgData name="Wayne Murphy" userId="45211b58-5c40-4621-afe1-584f547e3c19" providerId="ADAL" clId="{E8518C1A-65DD-4B63-BAA4-A4CF9F787850}" dt="2022-08-16T14:08:50.731" v="620" actId="478"/>
          <ac:picMkLst>
            <pc:docMk/>
            <pc:sldMk cId="1778005736" sldId="903"/>
            <ac:picMk id="41" creationId="{5DF082A8-DF24-4A5A-A49A-6075C21C388B}"/>
          </ac:picMkLst>
        </pc:picChg>
        <pc:picChg chg="del">
          <ac:chgData name="Wayne Murphy" userId="45211b58-5c40-4621-afe1-584f547e3c19" providerId="ADAL" clId="{E8518C1A-65DD-4B63-BAA4-A4CF9F787850}" dt="2022-08-16T14:08:50.731" v="620" actId="478"/>
          <ac:picMkLst>
            <pc:docMk/>
            <pc:sldMk cId="1778005736" sldId="903"/>
            <ac:picMk id="44" creationId="{8BDDE51C-494D-4080-916C-ED0350700CB1}"/>
          </ac:picMkLst>
        </pc:picChg>
        <pc:picChg chg="del">
          <ac:chgData name="Wayne Murphy" userId="45211b58-5c40-4621-afe1-584f547e3c19" providerId="ADAL" clId="{E8518C1A-65DD-4B63-BAA4-A4CF9F787850}" dt="2022-08-16T14:08:50.731" v="620" actId="478"/>
          <ac:picMkLst>
            <pc:docMk/>
            <pc:sldMk cId="1778005736" sldId="903"/>
            <ac:picMk id="46" creationId="{0AFB3773-094A-4917-A595-F376F8834D46}"/>
          </ac:picMkLst>
        </pc:picChg>
      </pc:sldChg>
      <pc:sldChg chg="addSp delSp modSp del mod">
        <pc:chgData name="Wayne Murphy" userId="45211b58-5c40-4621-afe1-584f547e3c19" providerId="ADAL" clId="{E8518C1A-65DD-4B63-BAA4-A4CF9F787850}" dt="2022-08-17T10:33:33.481" v="2139" actId="47"/>
        <pc:sldMkLst>
          <pc:docMk/>
          <pc:sldMk cId="1849396182" sldId="910"/>
        </pc:sldMkLst>
        <pc:spChg chg="mod">
          <ac:chgData name="Wayne Murphy" userId="45211b58-5c40-4621-afe1-584f547e3c19" providerId="ADAL" clId="{E8518C1A-65DD-4B63-BAA4-A4CF9F787850}" dt="2022-08-17T10:22:10.962" v="1908" actId="14100"/>
          <ac:spMkLst>
            <pc:docMk/>
            <pc:sldMk cId="1849396182" sldId="910"/>
            <ac:spMk id="23" creationId="{5C95FC53-FD47-44E0-A3A7-0819A697DECD}"/>
          </ac:spMkLst>
        </pc:spChg>
        <pc:spChg chg="mod">
          <ac:chgData name="Wayne Murphy" userId="45211b58-5c40-4621-afe1-584f547e3c19" providerId="ADAL" clId="{E8518C1A-65DD-4B63-BAA4-A4CF9F787850}" dt="2022-08-17T10:13:11.262" v="1876"/>
          <ac:spMkLst>
            <pc:docMk/>
            <pc:sldMk cId="1849396182" sldId="910"/>
            <ac:spMk id="26" creationId="{3C94C168-699A-4E09-B7DB-564B5CC44F1F}"/>
          </ac:spMkLst>
        </pc:spChg>
        <pc:spChg chg="del">
          <ac:chgData name="Wayne Murphy" userId="45211b58-5c40-4621-afe1-584f547e3c19" providerId="ADAL" clId="{E8518C1A-65DD-4B63-BAA4-A4CF9F787850}" dt="2022-08-17T10:12:52.696" v="1872" actId="478"/>
          <ac:spMkLst>
            <pc:docMk/>
            <pc:sldMk cId="1849396182" sldId="910"/>
            <ac:spMk id="28" creationId="{550F6BE2-BF41-4856-A814-C217A7FAE568}"/>
          </ac:spMkLst>
        </pc:spChg>
        <pc:spChg chg="add mod ord">
          <ac:chgData name="Wayne Murphy" userId="45211b58-5c40-4621-afe1-584f547e3c19" providerId="ADAL" clId="{E8518C1A-65DD-4B63-BAA4-A4CF9F787850}" dt="2022-08-17T10:14:36.397" v="1887" actId="6549"/>
          <ac:spMkLst>
            <pc:docMk/>
            <pc:sldMk cId="1849396182" sldId="910"/>
            <ac:spMk id="29" creationId="{BE3F77D5-9C51-48E1-A9D3-60DCA1E882DF}"/>
          </ac:spMkLst>
        </pc:spChg>
        <pc:spChg chg="del">
          <ac:chgData name="Wayne Murphy" userId="45211b58-5c40-4621-afe1-584f547e3c19" providerId="ADAL" clId="{E8518C1A-65DD-4B63-BAA4-A4CF9F787850}" dt="2022-08-17T10:12:52.696" v="1872" actId="478"/>
          <ac:spMkLst>
            <pc:docMk/>
            <pc:sldMk cId="1849396182" sldId="910"/>
            <ac:spMk id="31" creationId="{6E777A89-163C-417D-92B4-7014773933B1}"/>
          </ac:spMkLst>
        </pc:spChg>
        <pc:spChg chg="add mod">
          <ac:chgData name="Wayne Murphy" userId="45211b58-5c40-4621-afe1-584f547e3c19" providerId="ADAL" clId="{E8518C1A-65DD-4B63-BAA4-A4CF9F787850}" dt="2022-08-17T10:15:50.904" v="1890"/>
          <ac:spMkLst>
            <pc:docMk/>
            <pc:sldMk cId="1849396182" sldId="910"/>
            <ac:spMk id="32" creationId="{644A1B35-F956-4A32-BC0B-EFB490708924}"/>
          </ac:spMkLst>
        </pc:spChg>
        <pc:spChg chg="del">
          <ac:chgData name="Wayne Murphy" userId="45211b58-5c40-4621-afe1-584f547e3c19" providerId="ADAL" clId="{E8518C1A-65DD-4B63-BAA4-A4CF9F787850}" dt="2022-08-17T10:12:52.696" v="1872" actId="478"/>
          <ac:spMkLst>
            <pc:docMk/>
            <pc:sldMk cId="1849396182" sldId="910"/>
            <ac:spMk id="33" creationId="{05149E1D-13CB-47CF-850F-BFBAF3BEEFE9}"/>
          </ac:spMkLst>
        </pc:spChg>
        <pc:spChg chg="mod">
          <ac:chgData name="Wayne Murphy" userId="45211b58-5c40-4621-afe1-584f547e3c19" providerId="ADAL" clId="{E8518C1A-65DD-4B63-BAA4-A4CF9F787850}" dt="2022-08-17T10:22:23.394" v="1909" actId="14100"/>
          <ac:spMkLst>
            <pc:docMk/>
            <pc:sldMk cId="1849396182" sldId="910"/>
            <ac:spMk id="36" creationId="{35536778-FA61-495B-A280-960BF0CF9F5C}"/>
          </ac:spMkLst>
        </pc:spChg>
        <pc:spChg chg="del">
          <ac:chgData name="Wayne Murphy" userId="45211b58-5c40-4621-afe1-584f547e3c19" providerId="ADAL" clId="{E8518C1A-65DD-4B63-BAA4-A4CF9F787850}" dt="2022-08-17T10:12:52.696" v="1872" actId="478"/>
          <ac:spMkLst>
            <pc:docMk/>
            <pc:sldMk cId="1849396182" sldId="910"/>
            <ac:spMk id="37" creationId="{39D676D5-51D4-471D-99E2-D48EDA800A83}"/>
          </ac:spMkLst>
        </pc:spChg>
        <pc:spChg chg="add mod">
          <ac:chgData name="Wayne Murphy" userId="45211b58-5c40-4621-afe1-584f547e3c19" providerId="ADAL" clId="{E8518C1A-65DD-4B63-BAA4-A4CF9F787850}" dt="2022-08-17T10:16:45.901" v="1900" actId="6549"/>
          <ac:spMkLst>
            <pc:docMk/>
            <pc:sldMk cId="1849396182" sldId="910"/>
            <ac:spMk id="38" creationId="{DA06D83A-99AD-41EE-AC22-3DA1B04076D7}"/>
          </ac:spMkLst>
        </pc:spChg>
        <pc:spChg chg="del">
          <ac:chgData name="Wayne Murphy" userId="45211b58-5c40-4621-afe1-584f547e3c19" providerId="ADAL" clId="{E8518C1A-65DD-4B63-BAA4-A4CF9F787850}" dt="2022-08-17T10:12:52.696" v="1872" actId="478"/>
          <ac:spMkLst>
            <pc:docMk/>
            <pc:sldMk cId="1849396182" sldId="910"/>
            <ac:spMk id="40" creationId="{9C2A9413-5D7A-421E-AF66-500FFA82FCAF}"/>
          </ac:spMkLst>
        </pc:spChg>
        <pc:spChg chg="add mod">
          <ac:chgData name="Wayne Murphy" userId="45211b58-5c40-4621-afe1-584f547e3c19" providerId="ADAL" clId="{E8518C1A-65DD-4B63-BAA4-A4CF9F787850}" dt="2022-08-17T10:17:05.646" v="1902" actId="6549"/>
          <ac:spMkLst>
            <pc:docMk/>
            <pc:sldMk cId="1849396182" sldId="910"/>
            <ac:spMk id="42" creationId="{6514165A-7668-4002-8FF3-89BB1ADE5410}"/>
          </ac:spMkLst>
        </pc:spChg>
        <pc:spChg chg="add del mod">
          <ac:chgData name="Wayne Murphy" userId="45211b58-5c40-4621-afe1-584f547e3c19" providerId="ADAL" clId="{E8518C1A-65DD-4B63-BAA4-A4CF9F787850}" dt="2022-08-17T10:23:10.476" v="1912"/>
          <ac:spMkLst>
            <pc:docMk/>
            <pc:sldMk cId="1849396182" sldId="910"/>
            <ac:spMk id="43" creationId="{2FD2B7F2-21B1-40E5-B820-9D0EC00F0295}"/>
          </ac:spMkLst>
        </pc:spChg>
        <pc:spChg chg="add del mod">
          <ac:chgData name="Wayne Murphy" userId="45211b58-5c40-4621-afe1-584f547e3c19" providerId="ADAL" clId="{E8518C1A-65DD-4B63-BAA4-A4CF9F787850}" dt="2022-08-17T10:23:10.476" v="1912"/>
          <ac:spMkLst>
            <pc:docMk/>
            <pc:sldMk cId="1849396182" sldId="910"/>
            <ac:spMk id="44" creationId="{2E32641F-A35A-4035-9EBE-A53954D0F0B0}"/>
          </ac:spMkLst>
        </pc:spChg>
        <pc:picChg chg="mod ord">
          <ac:chgData name="Wayne Murphy" userId="45211b58-5c40-4621-afe1-584f547e3c19" providerId="ADAL" clId="{E8518C1A-65DD-4B63-BAA4-A4CF9F787850}" dt="2022-08-17T10:14:14.518" v="1885" actId="1076"/>
          <ac:picMkLst>
            <pc:docMk/>
            <pc:sldMk cId="1849396182" sldId="910"/>
            <ac:picMk id="25" creationId="{2BE1C2E1-9276-4CA1-9545-6245EA285356}"/>
          </ac:picMkLst>
        </pc:picChg>
        <pc:picChg chg="mod ord">
          <ac:chgData name="Wayne Murphy" userId="45211b58-5c40-4621-afe1-584f547e3c19" providerId="ADAL" clId="{E8518C1A-65DD-4B63-BAA4-A4CF9F787850}" dt="2022-08-17T10:16:16.167" v="1897" actId="1076"/>
          <ac:picMkLst>
            <pc:docMk/>
            <pc:sldMk cId="1849396182" sldId="910"/>
            <ac:picMk id="30" creationId="{2E77920A-4236-44A7-9B74-9A0D31281BB3}"/>
          </ac:picMkLst>
        </pc:picChg>
        <pc:picChg chg="mod ord">
          <ac:chgData name="Wayne Murphy" userId="45211b58-5c40-4621-afe1-584f547e3c19" providerId="ADAL" clId="{E8518C1A-65DD-4B63-BAA4-A4CF9F787850}" dt="2022-08-17T10:16:19.543" v="1898" actId="1076"/>
          <ac:picMkLst>
            <pc:docMk/>
            <pc:sldMk cId="1849396182" sldId="910"/>
            <ac:picMk id="39" creationId="{E9CD33FA-2A67-45F0-8133-04B4AB924A58}"/>
          </ac:picMkLst>
        </pc:picChg>
        <pc:picChg chg="del">
          <ac:chgData name="Wayne Murphy" userId="45211b58-5c40-4621-afe1-584f547e3c19" providerId="ADAL" clId="{E8518C1A-65DD-4B63-BAA4-A4CF9F787850}" dt="2022-08-17T10:16:07.809" v="1895" actId="478"/>
          <ac:picMkLst>
            <pc:docMk/>
            <pc:sldMk cId="1849396182" sldId="910"/>
            <ac:picMk id="41" creationId="{0DBC94A4-2884-4DEB-B07F-B645479F084A}"/>
          </ac:picMkLst>
        </pc:picChg>
      </pc:sldChg>
      <pc:sldChg chg="addSp delSp modSp mod">
        <pc:chgData name="Wayne Murphy" userId="45211b58-5c40-4621-afe1-584f547e3c19" providerId="ADAL" clId="{E8518C1A-65DD-4B63-BAA4-A4CF9F787850}" dt="2022-08-16T14:28:31.985" v="1272" actId="1035"/>
        <pc:sldMkLst>
          <pc:docMk/>
          <pc:sldMk cId="2557694364" sldId="924"/>
        </pc:sldMkLst>
        <pc:spChg chg="add mod">
          <ac:chgData name="Wayne Murphy" userId="45211b58-5c40-4621-afe1-584f547e3c19" providerId="ADAL" clId="{E8518C1A-65DD-4B63-BAA4-A4CF9F787850}" dt="2022-08-16T14:28:13.978" v="1252" actId="1036"/>
          <ac:spMkLst>
            <pc:docMk/>
            <pc:sldMk cId="2557694364" sldId="924"/>
            <ac:spMk id="4" creationId="{111FF7C4-99FA-44DE-BB5E-FC0994F56438}"/>
          </ac:spMkLst>
        </pc:spChg>
        <pc:spChg chg="mod">
          <ac:chgData name="Wayne Murphy" userId="45211b58-5c40-4621-afe1-584f547e3c19" providerId="ADAL" clId="{E8518C1A-65DD-4B63-BAA4-A4CF9F787850}" dt="2022-08-16T14:28:31.985" v="1272" actId="1035"/>
          <ac:spMkLst>
            <pc:docMk/>
            <pc:sldMk cId="2557694364" sldId="924"/>
            <ac:spMk id="14" creationId="{19ADC011-4FE2-47FD-87F0-ECFC01572DB4}"/>
          </ac:spMkLst>
        </pc:spChg>
        <pc:spChg chg="del">
          <ac:chgData name="Wayne Murphy" userId="45211b58-5c40-4621-afe1-584f547e3c19" providerId="ADAL" clId="{E8518C1A-65DD-4B63-BAA4-A4CF9F787850}" dt="2022-08-16T13:51:41.267" v="468" actId="478"/>
          <ac:spMkLst>
            <pc:docMk/>
            <pc:sldMk cId="2557694364" sldId="924"/>
            <ac:spMk id="19" creationId="{9DFE6F2B-1AF1-41E3-8EFE-0F2748706EC4}"/>
          </ac:spMkLst>
        </pc:spChg>
        <pc:spChg chg="mod">
          <ac:chgData name="Wayne Murphy" userId="45211b58-5c40-4621-afe1-584f547e3c19" providerId="ADAL" clId="{E8518C1A-65DD-4B63-BAA4-A4CF9F787850}" dt="2022-08-16T14:28:13.978" v="1252" actId="1036"/>
          <ac:spMkLst>
            <pc:docMk/>
            <pc:sldMk cId="2557694364" sldId="924"/>
            <ac:spMk id="20" creationId="{1DA669C9-30E4-40FC-95AE-AB549A89A770}"/>
          </ac:spMkLst>
        </pc:spChg>
        <pc:spChg chg="del">
          <ac:chgData name="Wayne Murphy" userId="45211b58-5c40-4621-afe1-584f547e3c19" providerId="ADAL" clId="{E8518C1A-65DD-4B63-BAA4-A4CF9F787850}" dt="2022-08-16T13:51:41.267" v="468" actId="478"/>
          <ac:spMkLst>
            <pc:docMk/>
            <pc:sldMk cId="2557694364" sldId="924"/>
            <ac:spMk id="25" creationId="{E8BFDEC7-850C-4BEB-9673-71A08D041197}"/>
          </ac:spMkLst>
        </pc:spChg>
        <pc:spChg chg="del">
          <ac:chgData name="Wayne Murphy" userId="45211b58-5c40-4621-afe1-584f547e3c19" providerId="ADAL" clId="{E8518C1A-65DD-4B63-BAA4-A4CF9F787850}" dt="2022-08-16T13:51:41.267" v="468" actId="478"/>
          <ac:spMkLst>
            <pc:docMk/>
            <pc:sldMk cId="2557694364" sldId="924"/>
            <ac:spMk id="30" creationId="{5C48766B-CFCC-4B2E-ACD2-E51823E68DF5}"/>
          </ac:spMkLst>
        </pc:spChg>
        <pc:spChg chg="del">
          <ac:chgData name="Wayne Murphy" userId="45211b58-5c40-4621-afe1-584f547e3c19" providerId="ADAL" clId="{E8518C1A-65DD-4B63-BAA4-A4CF9F787850}" dt="2022-08-16T13:51:41.267" v="468" actId="478"/>
          <ac:spMkLst>
            <pc:docMk/>
            <pc:sldMk cId="2557694364" sldId="924"/>
            <ac:spMk id="31" creationId="{1A769BD7-C7A7-45E5-ADBA-10562FA2AEB5}"/>
          </ac:spMkLst>
        </pc:spChg>
        <pc:spChg chg="del">
          <ac:chgData name="Wayne Murphy" userId="45211b58-5c40-4621-afe1-584f547e3c19" providerId="ADAL" clId="{E8518C1A-65DD-4B63-BAA4-A4CF9F787850}" dt="2022-08-16T13:51:41.267" v="468" actId="478"/>
          <ac:spMkLst>
            <pc:docMk/>
            <pc:sldMk cId="2557694364" sldId="924"/>
            <ac:spMk id="32" creationId="{C1697519-2A00-438C-8859-E5C7800498D4}"/>
          </ac:spMkLst>
        </pc:spChg>
        <pc:spChg chg="add del mod">
          <ac:chgData name="Wayne Murphy" userId="45211b58-5c40-4621-afe1-584f547e3c19" providerId="ADAL" clId="{E8518C1A-65DD-4B63-BAA4-A4CF9F787850}" dt="2022-08-16T13:54:26.595" v="539" actId="478"/>
          <ac:spMkLst>
            <pc:docMk/>
            <pc:sldMk cId="2557694364" sldId="924"/>
            <ac:spMk id="37" creationId="{0D063CB7-3733-4A30-8A10-D3DA681F5B6F}"/>
          </ac:spMkLst>
        </pc:spChg>
        <pc:spChg chg="add del mod">
          <ac:chgData name="Wayne Murphy" userId="45211b58-5c40-4621-afe1-584f547e3c19" providerId="ADAL" clId="{E8518C1A-65DD-4B63-BAA4-A4CF9F787850}" dt="2022-08-16T13:53:06.823" v="520" actId="478"/>
          <ac:spMkLst>
            <pc:docMk/>
            <pc:sldMk cId="2557694364" sldId="924"/>
            <ac:spMk id="38" creationId="{963DA523-ABA8-42CE-AF6C-4A8EC2C15024}"/>
          </ac:spMkLst>
        </pc:spChg>
        <pc:spChg chg="add del mod">
          <ac:chgData name="Wayne Murphy" userId="45211b58-5c40-4621-afe1-584f547e3c19" providerId="ADAL" clId="{E8518C1A-65DD-4B63-BAA4-A4CF9F787850}" dt="2022-08-16T13:54:26.595" v="539" actId="478"/>
          <ac:spMkLst>
            <pc:docMk/>
            <pc:sldMk cId="2557694364" sldId="924"/>
            <ac:spMk id="41" creationId="{F34776D1-7274-4D30-9C5A-D18B5E635BAD}"/>
          </ac:spMkLst>
        </pc:spChg>
        <pc:spChg chg="add del mod">
          <ac:chgData name="Wayne Murphy" userId="45211b58-5c40-4621-afe1-584f547e3c19" providerId="ADAL" clId="{E8518C1A-65DD-4B63-BAA4-A4CF9F787850}" dt="2022-08-16T14:08:04.431" v="617" actId="478"/>
          <ac:spMkLst>
            <pc:docMk/>
            <pc:sldMk cId="2557694364" sldId="924"/>
            <ac:spMk id="42" creationId="{C1885A5B-9596-4851-873A-3D00B7D502E9}"/>
          </ac:spMkLst>
        </pc:spChg>
        <pc:spChg chg="add mod">
          <ac:chgData name="Wayne Murphy" userId="45211b58-5c40-4621-afe1-584f547e3c19" providerId="ADAL" clId="{E8518C1A-65DD-4B63-BAA4-A4CF9F787850}" dt="2022-08-16T14:28:13.978" v="1252" actId="1036"/>
          <ac:spMkLst>
            <pc:docMk/>
            <pc:sldMk cId="2557694364" sldId="924"/>
            <ac:spMk id="43" creationId="{A0BEB3D2-DC4B-45A8-AAAF-E81E6BF42C17}"/>
          </ac:spMkLst>
        </pc:spChg>
        <pc:spChg chg="add mod">
          <ac:chgData name="Wayne Murphy" userId="45211b58-5c40-4621-afe1-584f547e3c19" providerId="ADAL" clId="{E8518C1A-65DD-4B63-BAA4-A4CF9F787850}" dt="2022-08-16T14:28:13.978" v="1252" actId="1036"/>
          <ac:spMkLst>
            <pc:docMk/>
            <pc:sldMk cId="2557694364" sldId="924"/>
            <ac:spMk id="45" creationId="{A2B044EC-F2F8-4113-80D4-C492ACA76FAA}"/>
          </ac:spMkLst>
        </pc:spChg>
        <pc:spChg chg="add mod">
          <ac:chgData name="Wayne Murphy" userId="45211b58-5c40-4621-afe1-584f547e3c19" providerId="ADAL" clId="{E8518C1A-65DD-4B63-BAA4-A4CF9F787850}" dt="2022-08-16T14:28:13.978" v="1252" actId="1036"/>
          <ac:spMkLst>
            <pc:docMk/>
            <pc:sldMk cId="2557694364" sldId="924"/>
            <ac:spMk id="47" creationId="{6764D964-F5E0-4FE1-8238-FC451BA4E634}"/>
          </ac:spMkLst>
        </pc:spChg>
        <pc:spChg chg="add mod">
          <ac:chgData name="Wayne Murphy" userId="45211b58-5c40-4621-afe1-584f547e3c19" providerId="ADAL" clId="{E8518C1A-65DD-4B63-BAA4-A4CF9F787850}" dt="2022-08-16T14:28:13.978" v="1252" actId="1036"/>
          <ac:spMkLst>
            <pc:docMk/>
            <pc:sldMk cId="2557694364" sldId="924"/>
            <ac:spMk id="49" creationId="{36AB2B70-B2DA-4FAB-8FE0-795D3EE28655}"/>
          </ac:spMkLst>
        </pc:spChg>
        <pc:spChg chg="add del mod">
          <ac:chgData name="Wayne Murphy" userId="45211b58-5c40-4621-afe1-584f547e3c19" providerId="ADAL" clId="{E8518C1A-65DD-4B63-BAA4-A4CF9F787850}" dt="2022-08-16T14:09:53.769" v="629" actId="478"/>
          <ac:spMkLst>
            <pc:docMk/>
            <pc:sldMk cId="2557694364" sldId="924"/>
            <ac:spMk id="50" creationId="{57AE29D5-6A33-42B4-BC2C-B5E6E77840F6}"/>
          </ac:spMkLst>
        </pc:spChg>
        <pc:spChg chg="add del mod">
          <ac:chgData name="Wayne Murphy" userId="45211b58-5c40-4621-afe1-584f547e3c19" providerId="ADAL" clId="{E8518C1A-65DD-4B63-BAA4-A4CF9F787850}" dt="2022-08-16T14:10:18.508" v="633" actId="478"/>
          <ac:spMkLst>
            <pc:docMk/>
            <pc:sldMk cId="2557694364" sldId="924"/>
            <ac:spMk id="51" creationId="{7A8F0AC3-F6F7-4ECE-9906-F82CEDECEAFA}"/>
          </ac:spMkLst>
        </pc:spChg>
        <pc:spChg chg="add del mod">
          <ac:chgData name="Wayne Murphy" userId="45211b58-5c40-4621-afe1-584f547e3c19" providerId="ADAL" clId="{E8518C1A-65DD-4B63-BAA4-A4CF9F787850}" dt="2022-08-16T14:10:17.127" v="632" actId="478"/>
          <ac:spMkLst>
            <pc:docMk/>
            <pc:sldMk cId="2557694364" sldId="924"/>
            <ac:spMk id="52" creationId="{7E62A311-9F6A-431C-B94A-10D88433020A}"/>
          </ac:spMkLst>
        </pc:spChg>
        <pc:grpChg chg="add mod">
          <ac:chgData name="Wayne Murphy" userId="45211b58-5c40-4621-afe1-584f547e3c19" providerId="ADAL" clId="{E8518C1A-65DD-4B63-BAA4-A4CF9F787850}" dt="2022-08-16T14:28:13.978" v="1252" actId="1036"/>
          <ac:grpSpMkLst>
            <pc:docMk/>
            <pc:sldMk cId="2557694364" sldId="924"/>
            <ac:grpSpMk id="5" creationId="{3F36B57D-0C53-4FB7-B35F-EEB870EDA086}"/>
          </ac:grpSpMkLst>
        </pc:grpChg>
        <pc:picChg chg="mod">
          <ac:chgData name="Wayne Murphy" userId="45211b58-5c40-4621-afe1-584f547e3c19" providerId="ADAL" clId="{E8518C1A-65DD-4B63-BAA4-A4CF9F787850}" dt="2022-08-16T14:28:13.978" v="1252" actId="1036"/>
          <ac:picMkLst>
            <pc:docMk/>
            <pc:sldMk cId="2557694364" sldId="924"/>
            <ac:picMk id="22" creationId="{3802C90D-EA99-4B9E-82B2-08E087A15B44}"/>
          </ac:picMkLst>
        </pc:picChg>
        <pc:picChg chg="del">
          <ac:chgData name="Wayne Murphy" userId="45211b58-5c40-4621-afe1-584f547e3c19" providerId="ADAL" clId="{E8518C1A-65DD-4B63-BAA4-A4CF9F787850}" dt="2022-08-16T13:51:41.267" v="468" actId="478"/>
          <ac:picMkLst>
            <pc:docMk/>
            <pc:sldMk cId="2557694364" sldId="924"/>
            <ac:picMk id="23" creationId="{7F9CD1FE-37E5-470E-9E5C-E27D7AC613A9}"/>
          </ac:picMkLst>
        </pc:picChg>
        <pc:picChg chg="del">
          <ac:chgData name="Wayne Murphy" userId="45211b58-5c40-4621-afe1-584f547e3c19" providerId="ADAL" clId="{E8518C1A-65DD-4B63-BAA4-A4CF9F787850}" dt="2022-08-16T13:51:41.267" v="468" actId="478"/>
          <ac:picMkLst>
            <pc:docMk/>
            <pc:sldMk cId="2557694364" sldId="924"/>
            <ac:picMk id="26" creationId="{E21BF9AF-E6BF-42B2-8424-11533D8A8E65}"/>
          </ac:picMkLst>
        </pc:picChg>
        <pc:picChg chg="add del mod">
          <ac:chgData name="Wayne Murphy" userId="45211b58-5c40-4621-afe1-584f547e3c19" providerId="ADAL" clId="{E8518C1A-65DD-4B63-BAA4-A4CF9F787850}" dt="2022-08-16T13:54:26.595" v="539" actId="478"/>
          <ac:picMkLst>
            <pc:docMk/>
            <pc:sldMk cId="2557694364" sldId="924"/>
            <ac:picMk id="36" creationId="{B48795D7-2F21-4198-ACB7-76B1C21DA5B5}"/>
          </ac:picMkLst>
        </pc:picChg>
        <pc:picChg chg="del">
          <ac:chgData name="Wayne Murphy" userId="45211b58-5c40-4621-afe1-584f547e3c19" providerId="ADAL" clId="{E8518C1A-65DD-4B63-BAA4-A4CF9F787850}" dt="2022-08-16T13:51:41.267" v="468" actId="478"/>
          <ac:picMkLst>
            <pc:docMk/>
            <pc:sldMk cId="2557694364" sldId="924"/>
            <ac:picMk id="39" creationId="{C5979F95-FE50-446E-BA5E-B183692FFA2B}"/>
          </ac:picMkLst>
        </pc:picChg>
        <pc:picChg chg="add del mod">
          <ac:chgData name="Wayne Murphy" userId="45211b58-5c40-4621-afe1-584f547e3c19" providerId="ADAL" clId="{E8518C1A-65DD-4B63-BAA4-A4CF9F787850}" dt="2022-08-16T13:54:26.595" v="539" actId="478"/>
          <ac:picMkLst>
            <pc:docMk/>
            <pc:sldMk cId="2557694364" sldId="924"/>
            <ac:picMk id="40" creationId="{BC70B0BB-BD1A-4F31-8EF9-5B355721E05D}"/>
          </ac:picMkLst>
        </pc:picChg>
        <pc:picChg chg="add mod">
          <ac:chgData name="Wayne Murphy" userId="45211b58-5c40-4621-afe1-584f547e3c19" providerId="ADAL" clId="{E8518C1A-65DD-4B63-BAA4-A4CF9F787850}" dt="2022-08-16T14:28:13.978" v="1252" actId="1036"/>
          <ac:picMkLst>
            <pc:docMk/>
            <pc:sldMk cId="2557694364" sldId="924"/>
            <ac:picMk id="44" creationId="{FBE41856-0688-4BCE-96AE-0F0465780943}"/>
          </ac:picMkLst>
        </pc:picChg>
        <pc:picChg chg="add mod">
          <ac:chgData name="Wayne Murphy" userId="45211b58-5c40-4621-afe1-584f547e3c19" providerId="ADAL" clId="{E8518C1A-65DD-4B63-BAA4-A4CF9F787850}" dt="2022-08-16T14:28:13.978" v="1252" actId="1036"/>
          <ac:picMkLst>
            <pc:docMk/>
            <pc:sldMk cId="2557694364" sldId="924"/>
            <ac:picMk id="46" creationId="{975587E0-91B3-491B-874A-4176417DA829}"/>
          </ac:picMkLst>
        </pc:picChg>
        <pc:picChg chg="add mod">
          <ac:chgData name="Wayne Murphy" userId="45211b58-5c40-4621-afe1-584f547e3c19" providerId="ADAL" clId="{E8518C1A-65DD-4B63-BAA4-A4CF9F787850}" dt="2022-08-16T14:28:13.978" v="1252" actId="1036"/>
          <ac:picMkLst>
            <pc:docMk/>
            <pc:sldMk cId="2557694364" sldId="924"/>
            <ac:picMk id="48" creationId="{2C358F8B-3868-4E9B-8A85-67E6C6A5D640}"/>
          </ac:picMkLst>
        </pc:picChg>
        <pc:picChg chg="add mod">
          <ac:chgData name="Wayne Murphy" userId="45211b58-5c40-4621-afe1-584f547e3c19" providerId="ADAL" clId="{E8518C1A-65DD-4B63-BAA4-A4CF9F787850}" dt="2022-08-16T14:28:13.978" v="1252" actId="1036"/>
          <ac:picMkLst>
            <pc:docMk/>
            <pc:sldMk cId="2557694364" sldId="924"/>
            <ac:picMk id="1026" creationId="{8A8D5D0D-BE40-49AB-BFC4-CA6BF739F831}"/>
          </ac:picMkLst>
        </pc:picChg>
      </pc:sldChg>
      <pc:sldChg chg="modSp mod">
        <pc:chgData name="Wayne Murphy" userId="45211b58-5c40-4621-afe1-584f547e3c19" providerId="ADAL" clId="{E8518C1A-65DD-4B63-BAA4-A4CF9F787850}" dt="2022-09-01T14:36:06.504" v="3385" actId="313"/>
        <pc:sldMkLst>
          <pc:docMk/>
          <pc:sldMk cId="3398478889" sldId="930"/>
        </pc:sldMkLst>
        <pc:spChg chg="mod">
          <ac:chgData name="Wayne Murphy" userId="45211b58-5c40-4621-afe1-584f547e3c19" providerId="ADAL" clId="{E8518C1A-65DD-4B63-BAA4-A4CF9F787850}" dt="2022-09-01T14:36:06.504" v="3385" actId="313"/>
          <ac:spMkLst>
            <pc:docMk/>
            <pc:sldMk cId="3398478889" sldId="930"/>
            <ac:spMk id="97" creationId="{44C61555-BA2A-4BC9-A516-C8062C254B09}"/>
          </ac:spMkLst>
        </pc:spChg>
      </pc:sldChg>
      <pc:sldChg chg="modSp mod">
        <pc:chgData name="Wayne Murphy" userId="45211b58-5c40-4621-afe1-584f547e3c19" providerId="ADAL" clId="{E8518C1A-65DD-4B63-BAA4-A4CF9F787850}" dt="2022-08-17T09:17:21.676" v="1623" actId="6549"/>
        <pc:sldMkLst>
          <pc:docMk/>
          <pc:sldMk cId="2080393193" sldId="932"/>
        </pc:sldMkLst>
        <pc:spChg chg="mod">
          <ac:chgData name="Wayne Murphy" userId="45211b58-5c40-4621-afe1-584f547e3c19" providerId="ADAL" clId="{E8518C1A-65DD-4B63-BAA4-A4CF9F787850}" dt="2022-08-17T09:17:21.676" v="1623" actId="6549"/>
          <ac:spMkLst>
            <pc:docMk/>
            <pc:sldMk cId="2080393193" sldId="932"/>
            <ac:spMk id="19" creationId="{7D01F6F1-598F-4434-8D94-65E01C529F5E}"/>
          </ac:spMkLst>
        </pc:spChg>
      </pc:sldChg>
      <pc:sldChg chg="addSp delSp modSp mod">
        <pc:chgData name="Wayne Murphy" userId="45211b58-5c40-4621-afe1-584f547e3c19" providerId="ADAL" clId="{E8518C1A-65DD-4B63-BAA4-A4CF9F787850}" dt="2022-09-01T14:34:57.800" v="3374" actId="478"/>
        <pc:sldMkLst>
          <pc:docMk/>
          <pc:sldMk cId="386517615" sldId="943"/>
        </pc:sldMkLst>
        <pc:spChg chg="add del mod">
          <ac:chgData name="Wayne Murphy" userId="45211b58-5c40-4621-afe1-584f547e3c19" providerId="ADAL" clId="{E8518C1A-65DD-4B63-BAA4-A4CF9F787850}" dt="2022-09-01T14:34:57.800" v="3374" actId="478"/>
          <ac:spMkLst>
            <pc:docMk/>
            <pc:sldMk cId="386517615" sldId="943"/>
            <ac:spMk id="13" creationId="{C32EC308-749D-424C-97F7-A20F543B6CA8}"/>
          </ac:spMkLst>
        </pc:spChg>
        <pc:spChg chg="add del mod">
          <ac:chgData name="Wayne Murphy" userId="45211b58-5c40-4621-afe1-584f547e3c19" providerId="ADAL" clId="{E8518C1A-65DD-4B63-BAA4-A4CF9F787850}" dt="2022-09-01T14:34:57.800" v="3374" actId="478"/>
          <ac:spMkLst>
            <pc:docMk/>
            <pc:sldMk cId="386517615" sldId="943"/>
            <ac:spMk id="14" creationId="{8AA7DACB-D6C5-41EE-8761-0B1D6B1340DB}"/>
          </ac:spMkLst>
        </pc:spChg>
        <pc:spChg chg="add del mod">
          <ac:chgData name="Wayne Murphy" userId="45211b58-5c40-4621-afe1-584f547e3c19" providerId="ADAL" clId="{E8518C1A-65DD-4B63-BAA4-A4CF9F787850}" dt="2022-09-01T14:34:57.800" v="3374" actId="478"/>
          <ac:spMkLst>
            <pc:docMk/>
            <pc:sldMk cId="386517615" sldId="943"/>
            <ac:spMk id="17" creationId="{889F5B91-B3AC-4313-A44A-80EBD177B7A1}"/>
          </ac:spMkLst>
        </pc:spChg>
        <pc:spChg chg="mod">
          <ac:chgData name="Wayne Murphy" userId="45211b58-5c40-4621-afe1-584f547e3c19" providerId="ADAL" clId="{E8518C1A-65DD-4B63-BAA4-A4CF9F787850}" dt="2022-08-16T09:46:32.061" v="7" actId="20577"/>
          <ac:spMkLst>
            <pc:docMk/>
            <pc:sldMk cId="386517615" sldId="943"/>
            <ac:spMk id="96" creationId="{CD7569DD-3719-4B53-91BD-09854E05A764}"/>
          </ac:spMkLst>
        </pc:spChg>
        <pc:picChg chg="add del mod">
          <ac:chgData name="Wayne Murphy" userId="45211b58-5c40-4621-afe1-584f547e3c19" providerId="ADAL" clId="{E8518C1A-65DD-4B63-BAA4-A4CF9F787850}" dt="2022-09-01T14:34:57.800" v="3374" actId="478"/>
          <ac:picMkLst>
            <pc:docMk/>
            <pc:sldMk cId="386517615" sldId="943"/>
            <ac:picMk id="12" creationId="{A1FB2E21-7981-453F-89A5-1B0DBD3256CC}"/>
          </ac:picMkLst>
        </pc:picChg>
        <pc:picChg chg="add del mod">
          <ac:chgData name="Wayne Murphy" userId="45211b58-5c40-4621-afe1-584f547e3c19" providerId="ADAL" clId="{E8518C1A-65DD-4B63-BAA4-A4CF9F787850}" dt="2022-09-01T14:34:57.800" v="3374" actId="478"/>
          <ac:picMkLst>
            <pc:docMk/>
            <pc:sldMk cId="386517615" sldId="943"/>
            <ac:picMk id="15" creationId="{0B8D6366-384C-4AFF-BBD8-387CD382942E}"/>
          </ac:picMkLst>
        </pc:picChg>
      </pc:sldChg>
      <pc:sldChg chg="addSp modSp">
        <pc:chgData name="Wayne Murphy" userId="45211b58-5c40-4621-afe1-584f547e3c19" providerId="ADAL" clId="{E8518C1A-65DD-4B63-BAA4-A4CF9F787850}" dt="2022-09-01T14:34:21.072" v="3373"/>
        <pc:sldMkLst>
          <pc:docMk/>
          <pc:sldMk cId="562218420" sldId="944"/>
        </pc:sldMkLst>
        <pc:picChg chg="add mod">
          <ac:chgData name="Wayne Murphy" userId="45211b58-5c40-4621-afe1-584f547e3c19" providerId="ADAL" clId="{E8518C1A-65DD-4B63-BAA4-A4CF9F787850}" dt="2022-08-16T09:47:49.140" v="8"/>
          <ac:picMkLst>
            <pc:docMk/>
            <pc:sldMk cId="562218420" sldId="944"/>
            <ac:picMk id="20" creationId="{32CF79EE-CC0B-43A8-BB28-2265E0432599}"/>
          </ac:picMkLst>
        </pc:picChg>
        <pc:picChg chg="mod">
          <ac:chgData name="Wayne Murphy" userId="45211b58-5c40-4621-afe1-584f547e3c19" providerId="ADAL" clId="{E8518C1A-65DD-4B63-BAA4-A4CF9F787850}" dt="2022-09-01T14:34:21.072" v="3373"/>
          <ac:picMkLst>
            <pc:docMk/>
            <pc:sldMk cId="562218420" sldId="944"/>
            <ac:picMk id="22" creationId="{28BF2077-600C-4323-B7B7-25758286D64D}"/>
          </ac:picMkLst>
        </pc:picChg>
      </pc:sldChg>
      <pc:sldChg chg="modSp mod">
        <pc:chgData name="Wayne Murphy" userId="45211b58-5c40-4621-afe1-584f547e3c19" providerId="ADAL" clId="{E8518C1A-65DD-4B63-BAA4-A4CF9F787850}" dt="2022-08-22T10:35:58.823" v="2868" actId="255"/>
        <pc:sldMkLst>
          <pc:docMk/>
          <pc:sldMk cId="3125521817" sldId="945"/>
        </pc:sldMkLst>
        <pc:spChg chg="mod">
          <ac:chgData name="Wayne Murphy" userId="45211b58-5c40-4621-afe1-584f547e3c19" providerId="ADAL" clId="{E8518C1A-65DD-4B63-BAA4-A4CF9F787850}" dt="2022-08-22T10:35:58.823" v="2868" actId="255"/>
          <ac:spMkLst>
            <pc:docMk/>
            <pc:sldMk cId="3125521817" sldId="945"/>
            <ac:spMk id="19" creationId="{7D01F6F1-598F-4434-8D94-65E01C529F5E}"/>
          </ac:spMkLst>
        </pc:spChg>
      </pc:sldChg>
      <pc:sldChg chg="delSp modSp mod">
        <pc:chgData name="Wayne Murphy" userId="45211b58-5c40-4621-afe1-584f547e3c19" providerId="ADAL" clId="{E8518C1A-65DD-4B63-BAA4-A4CF9F787850}" dt="2022-08-17T09:25:30.905" v="1642" actId="1076"/>
        <pc:sldMkLst>
          <pc:docMk/>
          <pc:sldMk cId="3767257075" sldId="947"/>
        </pc:sldMkLst>
        <pc:spChg chg="mod">
          <ac:chgData name="Wayne Murphy" userId="45211b58-5c40-4621-afe1-584f547e3c19" providerId="ADAL" clId="{E8518C1A-65DD-4B63-BAA4-A4CF9F787850}" dt="2022-08-17T09:25:25.426" v="1641" actId="1076"/>
          <ac:spMkLst>
            <pc:docMk/>
            <pc:sldMk cId="3767257075" sldId="947"/>
            <ac:spMk id="30" creationId="{30B8207C-205F-4397-BF80-4C75EB6D92F6}"/>
          </ac:spMkLst>
        </pc:spChg>
        <pc:spChg chg="del">
          <ac:chgData name="Wayne Murphy" userId="45211b58-5c40-4621-afe1-584f547e3c19" providerId="ADAL" clId="{E8518C1A-65DD-4B63-BAA4-A4CF9F787850}" dt="2022-08-17T09:25:03.237" v="1637" actId="478"/>
          <ac:spMkLst>
            <pc:docMk/>
            <pc:sldMk cId="3767257075" sldId="947"/>
            <ac:spMk id="33" creationId="{59DC0631-D3CC-4459-9360-01EB625205D0}"/>
          </ac:spMkLst>
        </pc:spChg>
        <pc:spChg chg="mod">
          <ac:chgData name="Wayne Murphy" userId="45211b58-5c40-4621-afe1-584f547e3c19" providerId="ADAL" clId="{E8518C1A-65DD-4B63-BAA4-A4CF9F787850}" dt="2022-08-17T09:25:08.757" v="1638" actId="1076"/>
          <ac:spMkLst>
            <pc:docMk/>
            <pc:sldMk cId="3767257075" sldId="947"/>
            <ac:spMk id="35" creationId="{12A7B61A-25A4-46ED-8A44-89B8BE4BFF78}"/>
          </ac:spMkLst>
        </pc:spChg>
        <pc:spChg chg="mod">
          <ac:chgData name="Wayne Murphy" userId="45211b58-5c40-4621-afe1-584f547e3c19" providerId="ADAL" clId="{E8518C1A-65DD-4B63-BAA4-A4CF9F787850}" dt="2022-08-17T09:25:08.757" v="1638" actId="1076"/>
          <ac:spMkLst>
            <pc:docMk/>
            <pc:sldMk cId="3767257075" sldId="947"/>
            <ac:spMk id="36" creationId="{707C2D58-A23D-403C-80E1-6D0349090E74}"/>
          </ac:spMkLst>
        </pc:spChg>
        <pc:spChg chg="mod">
          <ac:chgData name="Wayne Murphy" userId="45211b58-5c40-4621-afe1-584f547e3c19" providerId="ADAL" clId="{E8518C1A-65DD-4B63-BAA4-A4CF9F787850}" dt="2022-08-17T09:25:08.757" v="1638" actId="1076"/>
          <ac:spMkLst>
            <pc:docMk/>
            <pc:sldMk cId="3767257075" sldId="947"/>
            <ac:spMk id="37" creationId="{8FDB3EA3-195A-4026-96B5-C5B7F9A4D33F}"/>
          </ac:spMkLst>
        </pc:spChg>
        <pc:spChg chg="mod">
          <ac:chgData name="Wayne Murphy" userId="45211b58-5c40-4621-afe1-584f547e3c19" providerId="ADAL" clId="{E8518C1A-65DD-4B63-BAA4-A4CF9F787850}" dt="2022-08-17T09:25:13.442" v="1639" actId="1076"/>
          <ac:spMkLst>
            <pc:docMk/>
            <pc:sldMk cId="3767257075" sldId="947"/>
            <ac:spMk id="38" creationId="{77432C01-B1DB-4856-A93F-A501798BC6E4}"/>
          </ac:spMkLst>
        </pc:spChg>
        <pc:spChg chg="mod">
          <ac:chgData name="Wayne Murphy" userId="45211b58-5c40-4621-afe1-584f547e3c19" providerId="ADAL" clId="{E8518C1A-65DD-4B63-BAA4-A4CF9F787850}" dt="2022-08-17T09:25:19.802" v="1640" actId="1076"/>
          <ac:spMkLst>
            <pc:docMk/>
            <pc:sldMk cId="3767257075" sldId="947"/>
            <ac:spMk id="39" creationId="{E6D89125-4D9F-4BF9-AD62-7D74484B3B7B}"/>
          </ac:spMkLst>
        </pc:spChg>
        <pc:spChg chg="mod">
          <ac:chgData name="Wayne Murphy" userId="45211b58-5c40-4621-afe1-584f547e3c19" providerId="ADAL" clId="{E8518C1A-65DD-4B63-BAA4-A4CF9F787850}" dt="2022-08-17T09:25:19.802" v="1640" actId="1076"/>
          <ac:spMkLst>
            <pc:docMk/>
            <pc:sldMk cId="3767257075" sldId="947"/>
            <ac:spMk id="40" creationId="{C5135D77-883D-437B-9303-D56AF99CF36E}"/>
          </ac:spMkLst>
        </pc:spChg>
        <pc:spChg chg="mod">
          <ac:chgData name="Wayne Murphy" userId="45211b58-5c40-4621-afe1-584f547e3c19" providerId="ADAL" clId="{E8518C1A-65DD-4B63-BAA4-A4CF9F787850}" dt="2022-08-17T09:25:19.802" v="1640" actId="1076"/>
          <ac:spMkLst>
            <pc:docMk/>
            <pc:sldMk cId="3767257075" sldId="947"/>
            <ac:spMk id="41" creationId="{04D4D689-EB6A-40C4-A442-9D4FB129B769}"/>
          </ac:spMkLst>
        </pc:spChg>
        <pc:spChg chg="mod">
          <ac:chgData name="Wayne Murphy" userId="45211b58-5c40-4621-afe1-584f547e3c19" providerId="ADAL" clId="{E8518C1A-65DD-4B63-BAA4-A4CF9F787850}" dt="2022-08-17T09:25:19.802" v="1640" actId="1076"/>
          <ac:spMkLst>
            <pc:docMk/>
            <pc:sldMk cId="3767257075" sldId="947"/>
            <ac:spMk id="42" creationId="{2A9C0194-E130-4373-AA9F-60748840C14C}"/>
          </ac:spMkLst>
        </pc:spChg>
        <pc:spChg chg="mod">
          <ac:chgData name="Wayne Murphy" userId="45211b58-5c40-4621-afe1-584f547e3c19" providerId="ADAL" clId="{E8518C1A-65DD-4B63-BAA4-A4CF9F787850}" dt="2022-08-17T09:25:19.802" v="1640" actId="1076"/>
          <ac:spMkLst>
            <pc:docMk/>
            <pc:sldMk cId="3767257075" sldId="947"/>
            <ac:spMk id="43" creationId="{F38C7630-8047-4BF4-929F-7B91906ACF0B}"/>
          </ac:spMkLst>
        </pc:spChg>
        <pc:spChg chg="mod">
          <ac:chgData name="Wayne Murphy" userId="45211b58-5c40-4621-afe1-584f547e3c19" providerId="ADAL" clId="{E8518C1A-65DD-4B63-BAA4-A4CF9F787850}" dt="2022-08-17T09:25:30.905" v="1642" actId="1076"/>
          <ac:spMkLst>
            <pc:docMk/>
            <pc:sldMk cId="3767257075" sldId="947"/>
            <ac:spMk id="46" creationId="{98206344-7727-4D0D-B0F6-43B86DAADBF9}"/>
          </ac:spMkLst>
        </pc:spChg>
      </pc:sldChg>
      <pc:sldChg chg="modSp mod">
        <pc:chgData name="Wayne Murphy" userId="45211b58-5c40-4621-afe1-584f547e3c19" providerId="ADAL" clId="{E8518C1A-65DD-4B63-BAA4-A4CF9F787850}" dt="2022-08-17T09:29:34.790" v="1665"/>
        <pc:sldMkLst>
          <pc:docMk/>
          <pc:sldMk cId="1630248643" sldId="949"/>
        </pc:sldMkLst>
        <pc:spChg chg="mod">
          <ac:chgData name="Wayne Murphy" userId="45211b58-5c40-4621-afe1-584f547e3c19" providerId="ADAL" clId="{E8518C1A-65DD-4B63-BAA4-A4CF9F787850}" dt="2022-08-17T09:29:34.790" v="1665"/>
          <ac:spMkLst>
            <pc:docMk/>
            <pc:sldMk cId="1630248643" sldId="949"/>
            <ac:spMk id="19" creationId="{7D01F6F1-598F-4434-8D94-65E01C529F5E}"/>
          </ac:spMkLst>
        </pc:spChg>
      </pc:sldChg>
      <pc:sldChg chg="modSp mod">
        <pc:chgData name="Wayne Murphy" userId="45211b58-5c40-4621-afe1-584f547e3c19" providerId="ADAL" clId="{E8518C1A-65DD-4B63-BAA4-A4CF9F787850}" dt="2022-09-01T14:43:43.192" v="3425" actId="6549"/>
        <pc:sldMkLst>
          <pc:docMk/>
          <pc:sldMk cId="2072667828" sldId="950"/>
        </pc:sldMkLst>
        <pc:spChg chg="mod">
          <ac:chgData name="Wayne Murphy" userId="45211b58-5c40-4621-afe1-584f547e3c19" providerId="ADAL" clId="{E8518C1A-65DD-4B63-BAA4-A4CF9F787850}" dt="2022-09-01T14:43:43.192" v="3425" actId="6549"/>
          <ac:spMkLst>
            <pc:docMk/>
            <pc:sldMk cId="2072667828" sldId="950"/>
            <ac:spMk id="97" creationId="{44C61555-BA2A-4BC9-A516-C8062C254B09}"/>
          </ac:spMkLst>
        </pc:spChg>
      </pc:sldChg>
      <pc:sldChg chg="modSp mod">
        <pc:chgData name="Wayne Murphy" userId="45211b58-5c40-4621-afe1-584f547e3c19" providerId="ADAL" clId="{E8518C1A-65DD-4B63-BAA4-A4CF9F787850}" dt="2022-09-01T14:45:23.374" v="3426"/>
        <pc:sldMkLst>
          <pc:docMk/>
          <pc:sldMk cId="1975682879" sldId="951"/>
        </pc:sldMkLst>
        <pc:spChg chg="mod">
          <ac:chgData name="Wayne Murphy" userId="45211b58-5c40-4621-afe1-584f547e3c19" providerId="ADAL" clId="{E8518C1A-65DD-4B63-BAA4-A4CF9F787850}" dt="2022-09-01T14:40:05.010" v="3386"/>
          <ac:spMkLst>
            <pc:docMk/>
            <pc:sldMk cId="1975682879" sldId="951"/>
            <ac:spMk id="19" creationId="{7D01F6F1-598F-4434-8D94-65E01C529F5E}"/>
          </ac:spMkLst>
        </pc:spChg>
        <pc:picChg chg="mod">
          <ac:chgData name="Wayne Murphy" userId="45211b58-5c40-4621-afe1-584f547e3c19" providerId="ADAL" clId="{E8518C1A-65DD-4B63-BAA4-A4CF9F787850}" dt="2022-09-01T14:45:23.374" v="3426"/>
          <ac:picMkLst>
            <pc:docMk/>
            <pc:sldMk cId="1975682879" sldId="951"/>
            <ac:picMk id="22" creationId="{28BF2077-600C-4323-B7B7-25758286D64D}"/>
          </ac:picMkLst>
        </pc:picChg>
      </pc:sldChg>
      <pc:sldChg chg="modSp">
        <pc:chgData name="Wayne Murphy" userId="45211b58-5c40-4621-afe1-584f547e3c19" providerId="ADAL" clId="{E8518C1A-65DD-4B63-BAA4-A4CF9F787850}" dt="2022-09-01T14:46:03.247" v="3427"/>
        <pc:sldMkLst>
          <pc:docMk/>
          <pc:sldMk cId="928752470" sldId="952"/>
        </pc:sldMkLst>
        <pc:picChg chg="mod">
          <ac:chgData name="Wayne Murphy" userId="45211b58-5c40-4621-afe1-584f547e3c19" providerId="ADAL" clId="{E8518C1A-65DD-4B63-BAA4-A4CF9F787850}" dt="2022-09-01T14:46:03.247" v="3427"/>
          <ac:picMkLst>
            <pc:docMk/>
            <pc:sldMk cId="928752470" sldId="952"/>
            <ac:picMk id="22" creationId="{28BF2077-600C-4323-B7B7-25758286D64D}"/>
          </ac:picMkLst>
        </pc:picChg>
      </pc:sldChg>
      <pc:sldChg chg="addSp delSp modSp mod">
        <pc:chgData name="Wayne Murphy" userId="45211b58-5c40-4621-afe1-584f547e3c19" providerId="ADAL" clId="{E8518C1A-65DD-4B63-BAA4-A4CF9F787850}" dt="2022-09-01T14:46:14.519" v="3429"/>
        <pc:sldMkLst>
          <pc:docMk/>
          <pc:sldMk cId="103290641" sldId="953"/>
        </pc:sldMkLst>
        <pc:spChg chg="add mod">
          <ac:chgData name="Wayne Murphy" userId="45211b58-5c40-4621-afe1-584f547e3c19" providerId="ADAL" clId="{E8518C1A-65DD-4B63-BAA4-A4CF9F787850}" dt="2022-09-01T14:46:14.519" v="3429"/>
          <ac:spMkLst>
            <pc:docMk/>
            <pc:sldMk cId="103290641" sldId="953"/>
            <ac:spMk id="17" creationId="{BCBC0740-6EE3-48C3-B074-768D2234EFFF}"/>
          </ac:spMkLst>
        </pc:spChg>
        <pc:spChg chg="mod">
          <ac:chgData name="Wayne Murphy" userId="45211b58-5c40-4621-afe1-584f547e3c19" providerId="ADAL" clId="{E8518C1A-65DD-4B63-BAA4-A4CF9F787850}" dt="2022-09-01T14:40:13.851" v="3387"/>
          <ac:spMkLst>
            <pc:docMk/>
            <pc:sldMk cId="103290641" sldId="953"/>
            <ac:spMk id="19" creationId="{7D01F6F1-598F-4434-8D94-65E01C529F5E}"/>
          </ac:spMkLst>
        </pc:spChg>
        <pc:spChg chg="del">
          <ac:chgData name="Wayne Murphy" userId="45211b58-5c40-4621-afe1-584f547e3c19" providerId="ADAL" clId="{E8518C1A-65DD-4B63-BAA4-A4CF9F787850}" dt="2022-09-01T14:46:12.439" v="3428" actId="478"/>
          <ac:spMkLst>
            <pc:docMk/>
            <pc:sldMk cId="103290641" sldId="953"/>
            <ac:spMk id="97" creationId="{44C61555-BA2A-4BC9-A516-C8062C254B09}"/>
          </ac:spMkLst>
        </pc:spChg>
        <pc:picChg chg="add mod">
          <ac:chgData name="Wayne Murphy" userId="45211b58-5c40-4621-afe1-584f547e3c19" providerId="ADAL" clId="{E8518C1A-65DD-4B63-BAA4-A4CF9F787850}" dt="2022-09-01T14:46:14.519" v="3429"/>
          <ac:picMkLst>
            <pc:docMk/>
            <pc:sldMk cId="103290641" sldId="953"/>
            <ac:picMk id="18" creationId="{B5498D6B-1C32-4C18-B638-B33A89A3CFA0}"/>
          </ac:picMkLst>
        </pc:picChg>
        <pc:picChg chg="del">
          <ac:chgData name="Wayne Murphy" userId="45211b58-5c40-4621-afe1-584f547e3c19" providerId="ADAL" clId="{E8518C1A-65DD-4B63-BAA4-A4CF9F787850}" dt="2022-09-01T14:46:12.439" v="3428" actId="478"/>
          <ac:picMkLst>
            <pc:docMk/>
            <pc:sldMk cId="103290641" sldId="953"/>
            <ac:picMk id="22" creationId="{28BF2077-600C-4323-B7B7-25758286D64D}"/>
          </ac:picMkLst>
        </pc:picChg>
      </pc:sldChg>
      <pc:sldChg chg="modSp mod">
        <pc:chgData name="Wayne Murphy" userId="45211b58-5c40-4621-afe1-584f547e3c19" providerId="ADAL" clId="{E8518C1A-65DD-4B63-BAA4-A4CF9F787850}" dt="2022-08-17T09:33:14.191" v="1699" actId="6549"/>
        <pc:sldMkLst>
          <pc:docMk/>
          <pc:sldMk cId="3686615597" sldId="954"/>
        </pc:sldMkLst>
        <pc:spChg chg="mod">
          <ac:chgData name="Wayne Murphy" userId="45211b58-5c40-4621-afe1-584f547e3c19" providerId="ADAL" clId="{E8518C1A-65DD-4B63-BAA4-A4CF9F787850}" dt="2022-08-17T09:33:14.191" v="1699" actId="6549"/>
          <ac:spMkLst>
            <pc:docMk/>
            <pc:sldMk cId="3686615597" sldId="954"/>
            <ac:spMk id="19" creationId="{7D01F6F1-598F-4434-8D94-65E01C529F5E}"/>
          </ac:spMkLst>
        </pc:spChg>
      </pc:sldChg>
      <pc:sldChg chg="addSp delSp modSp mod">
        <pc:chgData name="Wayne Murphy" userId="45211b58-5c40-4621-afe1-584f547e3c19" providerId="ADAL" clId="{E8518C1A-65DD-4B63-BAA4-A4CF9F787850}" dt="2022-09-01T14:47:13.142" v="3431"/>
        <pc:sldMkLst>
          <pc:docMk/>
          <pc:sldMk cId="409081607" sldId="955"/>
        </pc:sldMkLst>
        <pc:spChg chg="add mod">
          <ac:chgData name="Wayne Murphy" userId="45211b58-5c40-4621-afe1-584f547e3c19" providerId="ADAL" clId="{E8518C1A-65DD-4B63-BAA4-A4CF9F787850}" dt="2022-09-01T14:47:13.142" v="3431"/>
          <ac:spMkLst>
            <pc:docMk/>
            <pc:sldMk cId="409081607" sldId="955"/>
            <ac:spMk id="18" creationId="{AAF7647D-E7A4-49C8-B60E-648DC3733C74}"/>
          </ac:spMkLst>
        </pc:spChg>
        <pc:spChg chg="mod">
          <ac:chgData name="Wayne Murphy" userId="45211b58-5c40-4621-afe1-584f547e3c19" providerId="ADAL" clId="{E8518C1A-65DD-4B63-BAA4-A4CF9F787850}" dt="2022-09-01T14:40:19.273" v="3388"/>
          <ac:spMkLst>
            <pc:docMk/>
            <pc:sldMk cId="409081607" sldId="955"/>
            <ac:spMk id="19" creationId="{7D01F6F1-598F-4434-8D94-65E01C529F5E}"/>
          </ac:spMkLst>
        </pc:spChg>
        <pc:spChg chg="del">
          <ac:chgData name="Wayne Murphy" userId="45211b58-5c40-4621-afe1-584f547e3c19" providerId="ADAL" clId="{E8518C1A-65DD-4B63-BAA4-A4CF9F787850}" dt="2022-09-01T14:47:10.239" v="3430" actId="478"/>
          <ac:spMkLst>
            <pc:docMk/>
            <pc:sldMk cId="409081607" sldId="955"/>
            <ac:spMk id="97" creationId="{44C61555-BA2A-4BC9-A516-C8062C254B09}"/>
          </ac:spMkLst>
        </pc:spChg>
        <pc:picChg chg="add mod">
          <ac:chgData name="Wayne Murphy" userId="45211b58-5c40-4621-afe1-584f547e3c19" providerId="ADAL" clId="{E8518C1A-65DD-4B63-BAA4-A4CF9F787850}" dt="2022-09-01T14:47:13.142" v="3431"/>
          <ac:picMkLst>
            <pc:docMk/>
            <pc:sldMk cId="409081607" sldId="955"/>
            <ac:picMk id="20" creationId="{95448CBF-B0A0-4CC7-A6C4-1342A5710413}"/>
          </ac:picMkLst>
        </pc:picChg>
        <pc:picChg chg="del">
          <ac:chgData name="Wayne Murphy" userId="45211b58-5c40-4621-afe1-584f547e3c19" providerId="ADAL" clId="{E8518C1A-65DD-4B63-BAA4-A4CF9F787850}" dt="2022-09-01T14:47:10.239" v="3430" actId="478"/>
          <ac:picMkLst>
            <pc:docMk/>
            <pc:sldMk cId="409081607" sldId="955"/>
            <ac:picMk id="22" creationId="{28BF2077-600C-4323-B7B7-25758286D64D}"/>
          </ac:picMkLst>
        </pc:picChg>
      </pc:sldChg>
      <pc:sldChg chg="addSp delSp modSp mod">
        <pc:chgData name="Wayne Murphy" userId="45211b58-5c40-4621-afe1-584f547e3c19" providerId="ADAL" clId="{E8518C1A-65DD-4B63-BAA4-A4CF9F787850}" dt="2022-09-01T14:33:24.381" v="3372"/>
        <pc:sldMkLst>
          <pc:docMk/>
          <pc:sldMk cId="1429313936" sldId="956"/>
        </pc:sldMkLst>
        <pc:spChg chg="mod">
          <ac:chgData name="Wayne Murphy" userId="45211b58-5c40-4621-afe1-584f547e3c19" providerId="ADAL" clId="{E8518C1A-65DD-4B63-BAA4-A4CF9F787850}" dt="2022-08-16T09:51:19.175" v="25" actId="207"/>
          <ac:spMkLst>
            <pc:docMk/>
            <pc:sldMk cId="1429313936" sldId="956"/>
            <ac:spMk id="96" creationId="{CD7569DD-3719-4B53-91BD-09854E05A764}"/>
          </ac:spMkLst>
        </pc:spChg>
        <pc:picChg chg="mod">
          <ac:chgData name="Wayne Murphy" userId="45211b58-5c40-4621-afe1-584f547e3c19" providerId="ADAL" clId="{E8518C1A-65DD-4B63-BAA4-A4CF9F787850}" dt="2022-09-01T14:33:24.381" v="3372"/>
          <ac:picMkLst>
            <pc:docMk/>
            <pc:sldMk cId="1429313936" sldId="956"/>
            <ac:picMk id="9" creationId="{3628F55E-57A2-4E39-9E08-C45615384557}"/>
          </ac:picMkLst>
        </pc:picChg>
        <pc:picChg chg="mod">
          <ac:chgData name="Wayne Murphy" userId="45211b58-5c40-4621-afe1-584f547e3c19" providerId="ADAL" clId="{E8518C1A-65DD-4B63-BAA4-A4CF9F787850}" dt="2022-08-16T09:51:19.339" v="26" actId="1076"/>
          <ac:picMkLst>
            <pc:docMk/>
            <pc:sldMk cId="1429313936" sldId="956"/>
            <ac:picMk id="10" creationId="{81C3165B-6527-4106-8EE3-A0D2F7DA4613}"/>
          </ac:picMkLst>
        </pc:picChg>
        <pc:picChg chg="add del mod ord">
          <ac:chgData name="Wayne Murphy" userId="45211b58-5c40-4621-afe1-584f547e3c19" providerId="ADAL" clId="{E8518C1A-65DD-4B63-BAA4-A4CF9F787850}" dt="2022-08-16T09:51:22.680" v="32" actId="478"/>
          <ac:picMkLst>
            <pc:docMk/>
            <pc:sldMk cId="1429313936" sldId="956"/>
            <ac:picMk id="12" creationId="{8822E248-6E38-4DCB-88CE-EF80BFCE4F51}"/>
          </ac:picMkLst>
        </pc:picChg>
      </pc:sldChg>
      <pc:sldChg chg="modSp mod">
        <pc:chgData name="Wayne Murphy" userId="45211b58-5c40-4621-afe1-584f547e3c19" providerId="ADAL" clId="{E8518C1A-65DD-4B63-BAA4-A4CF9F787850}" dt="2022-09-01T14:48:06.146" v="3435"/>
        <pc:sldMkLst>
          <pc:docMk/>
          <pc:sldMk cId="1132498371" sldId="957"/>
        </pc:sldMkLst>
        <pc:spChg chg="mod">
          <ac:chgData name="Wayne Murphy" userId="45211b58-5c40-4621-afe1-584f547e3c19" providerId="ADAL" clId="{E8518C1A-65DD-4B63-BAA4-A4CF9F787850}" dt="2022-08-17T09:32:23.278" v="1694" actId="6549"/>
          <ac:spMkLst>
            <pc:docMk/>
            <pc:sldMk cId="1132498371" sldId="957"/>
            <ac:spMk id="19" creationId="{7D01F6F1-598F-4434-8D94-65E01C529F5E}"/>
          </ac:spMkLst>
        </pc:spChg>
        <pc:spChg chg="mod">
          <ac:chgData name="Wayne Murphy" userId="45211b58-5c40-4621-afe1-584f547e3c19" providerId="ADAL" clId="{E8518C1A-65DD-4B63-BAA4-A4CF9F787850}" dt="2022-09-01T14:47:32.395" v="3434" actId="20577"/>
          <ac:spMkLst>
            <pc:docMk/>
            <pc:sldMk cId="1132498371" sldId="957"/>
            <ac:spMk id="97" creationId="{44C61555-BA2A-4BC9-A516-C8062C254B09}"/>
          </ac:spMkLst>
        </pc:spChg>
        <pc:picChg chg="mod">
          <ac:chgData name="Wayne Murphy" userId="45211b58-5c40-4621-afe1-584f547e3c19" providerId="ADAL" clId="{E8518C1A-65DD-4B63-BAA4-A4CF9F787850}" dt="2022-09-01T14:48:06.146" v="3435"/>
          <ac:picMkLst>
            <pc:docMk/>
            <pc:sldMk cId="1132498371" sldId="957"/>
            <ac:picMk id="22" creationId="{28BF2077-600C-4323-B7B7-25758286D64D}"/>
          </ac:picMkLst>
        </pc:picChg>
      </pc:sldChg>
      <pc:sldChg chg="addSp delSp modSp mod">
        <pc:chgData name="Wayne Murphy" userId="45211b58-5c40-4621-afe1-584f547e3c19" providerId="ADAL" clId="{E8518C1A-65DD-4B63-BAA4-A4CF9F787850}" dt="2022-09-01T14:48:45.627" v="3437"/>
        <pc:sldMkLst>
          <pc:docMk/>
          <pc:sldMk cId="3409399505" sldId="958"/>
        </pc:sldMkLst>
        <pc:spChg chg="add mod">
          <ac:chgData name="Wayne Murphy" userId="45211b58-5c40-4621-afe1-584f547e3c19" providerId="ADAL" clId="{E8518C1A-65DD-4B63-BAA4-A4CF9F787850}" dt="2022-09-01T14:48:45.627" v="3437"/>
          <ac:spMkLst>
            <pc:docMk/>
            <pc:sldMk cId="3409399505" sldId="958"/>
            <ac:spMk id="18" creationId="{0F0BA4CB-DB47-4257-9F8D-D6AAB36DE334}"/>
          </ac:spMkLst>
        </pc:spChg>
        <pc:spChg chg="mod">
          <ac:chgData name="Wayne Murphy" userId="45211b58-5c40-4621-afe1-584f547e3c19" providerId="ADAL" clId="{E8518C1A-65DD-4B63-BAA4-A4CF9F787850}" dt="2022-09-01T14:40:25.461" v="3389"/>
          <ac:spMkLst>
            <pc:docMk/>
            <pc:sldMk cId="3409399505" sldId="958"/>
            <ac:spMk id="19" creationId="{7D01F6F1-598F-4434-8D94-65E01C529F5E}"/>
          </ac:spMkLst>
        </pc:spChg>
        <pc:spChg chg="del">
          <ac:chgData name="Wayne Murphy" userId="45211b58-5c40-4621-afe1-584f547e3c19" providerId="ADAL" clId="{E8518C1A-65DD-4B63-BAA4-A4CF9F787850}" dt="2022-09-01T14:48:44.237" v="3436" actId="478"/>
          <ac:spMkLst>
            <pc:docMk/>
            <pc:sldMk cId="3409399505" sldId="958"/>
            <ac:spMk id="97" creationId="{44C61555-BA2A-4BC9-A516-C8062C254B09}"/>
          </ac:spMkLst>
        </pc:spChg>
        <pc:picChg chg="add mod">
          <ac:chgData name="Wayne Murphy" userId="45211b58-5c40-4621-afe1-584f547e3c19" providerId="ADAL" clId="{E8518C1A-65DD-4B63-BAA4-A4CF9F787850}" dt="2022-09-01T14:48:45.627" v="3437"/>
          <ac:picMkLst>
            <pc:docMk/>
            <pc:sldMk cId="3409399505" sldId="958"/>
            <ac:picMk id="20" creationId="{8A3FB526-26E6-4346-BFCA-3696395B3E84}"/>
          </ac:picMkLst>
        </pc:picChg>
        <pc:picChg chg="del">
          <ac:chgData name="Wayne Murphy" userId="45211b58-5c40-4621-afe1-584f547e3c19" providerId="ADAL" clId="{E8518C1A-65DD-4B63-BAA4-A4CF9F787850}" dt="2022-09-01T14:48:44.237" v="3436" actId="478"/>
          <ac:picMkLst>
            <pc:docMk/>
            <pc:sldMk cId="3409399505" sldId="958"/>
            <ac:picMk id="22" creationId="{28BF2077-600C-4323-B7B7-25758286D64D}"/>
          </ac:picMkLst>
        </pc:picChg>
      </pc:sldChg>
      <pc:sldChg chg="modSp mod">
        <pc:chgData name="Wayne Murphy" userId="45211b58-5c40-4621-afe1-584f547e3c19" providerId="ADAL" clId="{E8518C1A-65DD-4B63-BAA4-A4CF9F787850}" dt="2022-09-01T14:49:31.636" v="3438"/>
        <pc:sldMkLst>
          <pc:docMk/>
          <pc:sldMk cId="3123815019" sldId="959"/>
        </pc:sldMkLst>
        <pc:spChg chg="mod">
          <ac:chgData name="Wayne Murphy" userId="45211b58-5c40-4621-afe1-584f547e3c19" providerId="ADAL" clId="{E8518C1A-65DD-4B63-BAA4-A4CF9F787850}" dt="2022-09-01T14:40:35.702" v="3392" actId="6549"/>
          <ac:spMkLst>
            <pc:docMk/>
            <pc:sldMk cId="3123815019" sldId="959"/>
            <ac:spMk id="19" creationId="{7D01F6F1-598F-4434-8D94-65E01C529F5E}"/>
          </ac:spMkLst>
        </pc:spChg>
        <pc:picChg chg="mod">
          <ac:chgData name="Wayne Murphy" userId="45211b58-5c40-4621-afe1-584f547e3c19" providerId="ADAL" clId="{E8518C1A-65DD-4B63-BAA4-A4CF9F787850}" dt="2022-09-01T14:49:31.636" v="3438"/>
          <ac:picMkLst>
            <pc:docMk/>
            <pc:sldMk cId="3123815019" sldId="959"/>
            <ac:picMk id="22" creationId="{28BF2077-600C-4323-B7B7-25758286D64D}"/>
          </ac:picMkLst>
        </pc:picChg>
      </pc:sldChg>
      <pc:sldChg chg="modSp mod">
        <pc:chgData name="Wayne Murphy" userId="45211b58-5c40-4621-afe1-584f547e3c19" providerId="ADAL" clId="{E8518C1A-65DD-4B63-BAA4-A4CF9F787850}" dt="2022-09-01T14:40:46.569" v="3394"/>
        <pc:sldMkLst>
          <pc:docMk/>
          <pc:sldMk cId="2794052673" sldId="960"/>
        </pc:sldMkLst>
        <pc:spChg chg="mod">
          <ac:chgData name="Wayne Murphy" userId="45211b58-5c40-4621-afe1-584f547e3c19" providerId="ADAL" clId="{E8518C1A-65DD-4B63-BAA4-A4CF9F787850}" dt="2022-09-01T14:40:46.569" v="3394"/>
          <ac:spMkLst>
            <pc:docMk/>
            <pc:sldMk cId="2794052673" sldId="960"/>
            <ac:spMk id="19" creationId="{7D01F6F1-598F-4434-8D94-65E01C529F5E}"/>
          </ac:spMkLst>
        </pc:spChg>
      </pc:sldChg>
      <pc:sldChg chg="del mod modShow">
        <pc:chgData name="Wayne Murphy" userId="45211b58-5c40-4621-afe1-584f547e3c19" providerId="ADAL" clId="{E8518C1A-65DD-4B63-BAA4-A4CF9F787850}" dt="2022-08-17T15:20:45.648" v="2856" actId="47"/>
        <pc:sldMkLst>
          <pc:docMk/>
          <pc:sldMk cId="402245997" sldId="961"/>
        </pc:sldMkLst>
      </pc:sldChg>
      <pc:sldChg chg="modSp mod">
        <pc:chgData name="Wayne Murphy" userId="45211b58-5c40-4621-afe1-584f547e3c19" providerId="ADAL" clId="{E8518C1A-65DD-4B63-BAA4-A4CF9F787850}" dt="2022-09-01T14:50:51.099" v="3439"/>
        <pc:sldMkLst>
          <pc:docMk/>
          <pc:sldMk cId="145107737" sldId="962"/>
        </pc:sldMkLst>
        <pc:spChg chg="mod">
          <ac:chgData name="Wayne Murphy" userId="45211b58-5c40-4621-afe1-584f547e3c19" providerId="ADAL" clId="{E8518C1A-65DD-4B63-BAA4-A4CF9F787850}" dt="2022-09-01T14:40:52.664" v="3395"/>
          <ac:spMkLst>
            <pc:docMk/>
            <pc:sldMk cId="145107737" sldId="962"/>
            <ac:spMk id="19" creationId="{7D01F6F1-598F-4434-8D94-65E01C529F5E}"/>
          </ac:spMkLst>
        </pc:spChg>
        <pc:picChg chg="mod">
          <ac:chgData name="Wayne Murphy" userId="45211b58-5c40-4621-afe1-584f547e3c19" providerId="ADAL" clId="{E8518C1A-65DD-4B63-BAA4-A4CF9F787850}" dt="2022-09-01T14:50:51.099" v="3439"/>
          <ac:picMkLst>
            <pc:docMk/>
            <pc:sldMk cId="145107737" sldId="962"/>
            <ac:picMk id="22" creationId="{28BF2077-600C-4323-B7B7-25758286D64D}"/>
          </ac:picMkLst>
        </pc:picChg>
      </pc:sldChg>
      <pc:sldChg chg="modSp mod">
        <pc:chgData name="Wayne Murphy" userId="45211b58-5c40-4621-afe1-584f547e3c19" providerId="ADAL" clId="{E8518C1A-65DD-4B63-BAA4-A4CF9F787850}" dt="2022-09-01T14:51:35.140" v="3440"/>
        <pc:sldMkLst>
          <pc:docMk/>
          <pc:sldMk cId="2677111860" sldId="963"/>
        </pc:sldMkLst>
        <pc:spChg chg="mod">
          <ac:chgData name="Wayne Murphy" userId="45211b58-5c40-4621-afe1-584f547e3c19" providerId="ADAL" clId="{E8518C1A-65DD-4B63-BAA4-A4CF9F787850}" dt="2022-09-01T14:40:58.239" v="3396"/>
          <ac:spMkLst>
            <pc:docMk/>
            <pc:sldMk cId="2677111860" sldId="963"/>
            <ac:spMk id="19" creationId="{7D01F6F1-598F-4434-8D94-65E01C529F5E}"/>
          </ac:spMkLst>
        </pc:spChg>
        <pc:picChg chg="mod">
          <ac:chgData name="Wayne Murphy" userId="45211b58-5c40-4621-afe1-584f547e3c19" providerId="ADAL" clId="{E8518C1A-65DD-4B63-BAA4-A4CF9F787850}" dt="2022-09-01T14:51:35.140" v="3440"/>
          <ac:picMkLst>
            <pc:docMk/>
            <pc:sldMk cId="2677111860" sldId="963"/>
            <ac:picMk id="22" creationId="{28BF2077-600C-4323-B7B7-25758286D64D}"/>
          </ac:picMkLst>
        </pc:picChg>
      </pc:sldChg>
      <pc:sldChg chg="modSp mod">
        <pc:chgData name="Wayne Murphy" userId="45211b58-5c40-4621-afe1-584f547e3c19" providerId="ADAL" clId="{E8518C1A-65DD-4B63-BAA4-A4CF9F787850}" dt="2022-09-01T14:41:04.209" v="3397"/>
        <pc:sldMkLst>
          <pc:docMk/>
          <pc:sldMk cId="1943931708" sldId="964"/>
        </pc:sldMkLst>
        <pc:spChg chg="mod">
          <ac:chgData name="Wayne Murphy" userId="45211b58-5c40-4621-afe1-584f547e3c19" providerId="ADAL" clId="{E8518C1A-65DD-4B63-BAA4-A4CF9F787850}" dt="2022-09-01T14:41:04.209" v="3397"/>
          <ac:spMkLst>
            <pc:docMk/>
            <pc:sldMk cId="1943931708" sldId="964"/>
            <ac:spMk id="19" creationId="{7D01F6F1-598F-4434-8D94-65E01C529F5E}"/>
          </ac:spMkLst>
        </pc:spChg>
      </pc:sldChg>
      <pc:sldChg chg="modSp mod">
        <pc:chgData name="Wayne Murphy" userId="45211b58-5c40-4621-afe1-584f547e3c19" providerId="ADAL" clId="{E8518C1A-65DD-4B63-BAA4-A4CF9F787850}" dt="2022-09-01T14:41:08.756" v="3398"/>
        <pc:sldMkLst>
          <pc:docMk/>
          <pc:sldMk cId="2577235858" sldId="965"/>
        </pc:sldMkLst>
        <pc:spChg chg="mod">
          <ac:chgData name="Wayne Murphy" userId="45211b58-5c40-4621-afe1-584f547e3c19" providerId="ADAL" clId="{E8518C1A-65DD-4B63-BAA4-A4CF9F787850}" dt="2022-09-01T14:41:08.756" v="3398"/>
          <ac:spMkLst>
            <pc:docMk/>
            <pc:sldMk cId="2577235858" sldId="965"/>
            <ac:spMk id="19" creationId="{7D01F6F1-598F-4434-8D94-65E01C529F5E}"/>
          </ac:spMkLst>
        </pc:spChg>
      </pc:sldChg>
      <pc:sldChg chg="addSp delSp modSp mod">
        <pc:chgData name="Wayne Murphy" userId="45211b58-5c40-4621-afe1-584f547e3c19" providerId="ADAL" clId="{E8518C1A-65DD-4B63-BAA4-A4CF9F787850}" dt="2022-09-01T14:53:49.344" v="3442"/>
        <pc:sldMkLst>
          <pc:docMk/>
          <pc:sldMk cId="2929060284" sldId="967"/>
        </pc:sldMkLst>
        <pc:spChg chg="add mod">
          <ac:chgData name="Wayne Murphy" userId="45211b58-5c40-4621-afe1-584f547e3c19" providerId="ADAL" clId="{E8518C1A-65DD-4B63-BAA4-A4CF9F787850}" dt="2022-09-01T14:53:49.344" v="3442"/>
          <ac:spMkLst>
            <pc:docMk/>
            <pc:sldMk cId="2929060284" sldId="967"/>
            <ac:spMk id="15" creationId="{B69E9659-E23C-418C-8842-10E739743B37}"/>
          </ac:spMkLst>
        </pc:spChg>
        <pc:spChg chg="mod">
          <ac:chgData name="Wayne Murphy" userId="45211b58-5c40-4621-afe1-584f547e3c19" providerId="ADAL" clId="{E8518C1A-65DD-4B63-BAA4-A4CF9F787850}" dt="2022-09-01T14:41:13.988" v="3399"/>
          <ac:spMkLst>
            <pc:docMk/>
            <pc:sldMk cId="2929060284" sldId="967"/>
            <ac:spMk id="19" creationId="{7D01F6F1-598F-4434-8D94-65E01C529F5E}"/>
          </ac:spMkLst>
        </pc:spChg>
        <pc:spChg chg="del">
          <ac:chgData name="Wayne Murphy" userId="45211b58-5c40-4621-afe1-584f547e3c19" providerId="ADAL" clId="{E8518C1A-65DD-4B63-BAA4-A4CF9F787850}" dt="2022-09-01T14:53:47.206" v="3441" actId="478"/>
          <ac:spMkLst>
            <pc:docMk/>
            <pc:sldMk cId="2929060284" sldId="967"/>
            <ac:spMk id="97" creationId="{44C61555-BA2A-4BC9-A516-C8062C254B09}"/>
          </ac:spMkLst>
        </pc:spChg>
        <pc:picChg chg="add mod">
          <ac:chgData name="Wayne Murphy" userId="45211b58-5c40-4621-afe1-584f547e3c19" providerId="ADAL" clId="{E8518C1A-65DD-4B63-BAA4-A4CF9F787850}" dt="2022-09-01T14:53:49.344" v="3442"/>
          <ac:picMkLst>
            <pc:docMk/>
            <pc:sldMk cId="2929060284" sldId="967"/>
            <ac:picMk id="16" creationId="{7E223525-9543-4012-9614-56020833F029}"/>
          </ac:picMkLst>
        </pc:picChg>
        <pc:picChg chg="del">
          <ac:chgData name="Wayne Murphy" userId="45211b58-5c40-4621-afe1-584f547e3c19" providerId="ADAL" clId="{E8518C1A-65DD-4B63-BAA4-A4CF9F787850}" dt="2022-09-01T14:53:47.206" v="3441" actId="478"/>
          <ac:picMkLst>
            <pc:docMk/>
            <pc:sldMk cId="2929060284" sldId="967"/>
            <ac:picMk id="22" creationId="{28BF2077-600C-4323-B7B7-25758286D64D}"/>
          </ac:picMkLst>
        </pc:picChg>
      </pc:sldChg>
      <pc:sldChg chg="addSp delSp modSp mod">
        <pc:chgData name="Wayne Murphy" userId="45211b58-5c40-4621-afe1-584f547e3c19" providerId="ADAL" clId="{E8518C1A-65DD-4B63-BAA4-A4CF9F787850}" dt="2022-09-01T14:54:46.155" v="3444"/>
        <pc:sldMkLst>
          <pc:docMk/>
          <pc:sldMk cId="1937354752" sldId="968"/>
        </pc:sldMkLst>
        <pc:spChg chg="add mod">
          <ac:chgData name="Wayne Murphy" userId="45211b58-5c40-4621-afe1-584f547e3c19" providerId="ADAL" clId="{E8518C1A-65DD-4B63-BAA4-A4CF9F787850}" dt="2022-09-01T14:54:46.155" v="3444"/>
          <ac:spMkLst>
            <pc:docMk/>
            <pc:sldMk cId="1937354752" sldId="968"/>
            <ac:spMk id="17" creationId="{1014A880-F44E-489B-80A6-04E848E09B32}"/>
          </ac:spMkLst>
        </pc:spChg>
        <pc:spChg chg="del">
          <ac:chgData name="Wayne Murphy" userId="45211b58-5c40-4621-afe1-584f547e3c19" providerId="ADAL" clId="{E8518C1A-65DD-4B63-BAA4-A4CF9F787850}" dt="2022-09-01T14:54:44.390" v="3443" actId="478"/>
          <ac:spMkLst>
            <pc:docMk/>
            <pc:sldMk cId="1937354752" sldId="968"/>
            <ac:spMk id="97" creationId="{44C61555-BA2A-4BC9-A516-C8062C254B09}"/>
          </ac:spMkLst>
        </pc:spChg>
        <pc:picChg chg="add mod">
          <ac:chgData name="Wayne Murphy" userId="45211b58-5c40-4621-afe1-584f547e3c19" providerId="ADAL" clId="{E8518C1A-65DD-4B63-BAA4-A4CF9F787850}" dt="2022-09-01T14:54:46.155" v="3444"/>
          <ac:picMkLst>
            <pc:docMk/>
            <pc:sldMk cId="1937354752" sldId="968"/>
            <ac:picMk id="18" creationId="{2E5C9026-37B8-406A-BD1F-45B623F00BA1}"/>
          </ac:picMkLst>
        </pc:picChg>
        <pc:picChg chg="del">
          <ac:chgData name="Wayne Murphy" userId="45211b58-5c40-4621-afe1-584f547e3c19" providerId="ADAL" clId="{E8518C1A-65DD-4B63-BAA4-A4CF9F787850}" dt="2022-09-01T14:54:44.390" v="3443" actId="478"/>
          <ac:picMkLst>
            <pc:docMk/>
            <pc:sldMk cId="1937354752" sldId="968"/>
            <ac:picMk id="22" creationId="{28BF2077-600C-4323-B7B7-25758286D64D}"/>
          </ac:picMkLst>
        </pc:picChg>
      </pc:sldChg>
      <pc:sldChg chg="addSp delSp modSp mod">
        <pc:chgData name="Wayne Murphy" userId="45211b58-5c40-4621-afe1-584f547e3c19" providerId="ADAL" clId="{E8518C1A-65DD-4B63-BAA4-A4CF9F787850}" dt="2022-09-01T14:54:53.423" v="3446"/>
        <pc:sldMkLst>
          <pc:docMk/>
          <pc:sldMk cId="2207168816" sldId="970"/>
        </pc:sldMkLst>
        <pc:spChg chg="add mod">
          <ac:chgData name="Wayne Murphy" userId="45211b58-5c40-4621-afe1-584f547e3c19" providerId="ADAL" clId="{E8518C1A-65DD-4B63-BAA4-A4CF9F787850}" dt="2022-09-01T14:54:53.423" v="3446"/>
          <ac:spMkLst>
            <pc:docMk/>
            <pc:sldMk cId="2207168816" sldId="970"/>
            <ac:spMk id="15" creationId="{547B48C6-B17F-4AA4-85EF-A4B7A0B48DDF}"/>
          </ac:spMkLst>
        </pc:spChg>
        <pc:spChg chg="mod">
          <ac:chgData name="Wayne Murphy" userId="45211b58-5c40-4621-afe1-584f547e3c19" providerId="ADAL" clId="{E8518C1A-65DD-4B63-BAA4-A4CF9F787850}" dt="2022-09-01T14:41:20.986" v="3400"/>
          <ac:spMkLst>
            <pc:docMk/>
            <pc:sldMk cId="2207168816" sldId="970"/>
            <ac:spMk id="19" creationId="{7D01F6F1-598F-4434-8D94-65E01C529F5E}"/>
          </ac:spMkLst>
        </pc:spChg>
        <pc:spChg chg="del">
          <ac:chgData name="Wayne Murphy" userId="45211b58-5c40-4621-afe1-584f547e3c19" providerId="ADAL" clId="{E8518C1A-65DD-4B63-BAA4-A4CF9F787850}" dt="2022-09-01T14:54:51.624" v="3445" actId="478"/>
          <ac:spMkLst>
            <pc:docMk/>
            <pc:sldMk cId="2207168816" sldId="970"/>
            <ac:spMk id="97" creationId="{44C61555-BA2A-4BC9-A516-C8062C254B09}"/>
          </ac:spMkLst>
        </pc:spChg>
        <pc:spChg chg="mod">
          <ac:chgData name="Wayne Murphy" userId="45211b58-5c40-4621-afe1-584f547e3c19" providerId="ADAL" clId="{E8518C1A-65DD-4B63-BAA4-A4CF9F787850}" dt="2022-08-17T09:39:08.281" v="1746" actId="14100"/>
          <ac:spMkLst>
            <pc:docMk/>
            <pc:sldMk cId="2207168816" sldId="970"/>
            <ac:spMk id="98" creationId="{E62B2296-9CCF-4DBD-BB1C-6B80B8E5D278}"/>
          </ac:spMkLst>
        </pc:spChg>
        <pc:picChg chg="add mod">
          <ac:chgData name="Wayne Murphy" userId="45211b58-5c40-4621-afe1-584f547e3c19" providerId="ADAL" clId="{E8518C1A-65DD-4B63-BAA4-A4CF9F787850}" dt="2022-09-01T14:54:53.423" v="3446"/>
          <ac:picMkLst>
            <pc:docMk/>
            <pc:sldMk cId="2207168816" sldId="970"/>
            <ac:picMk id="16" creationId="{2DFBDB46-7E68-4C6C-A297-EDD8E38B2798}"/>
          </ac:picMkLst>
        </pc:picChg>
        <pc:picChg chg="del">
          <ac:chgData name="Wayne Murphy" userId="45211b58-5c40-4621-afe1-584f547e3c19" providerId="ADAL" clId="{E8518C1A-65DD-4B63-BAA4-A4CF9F787850}" dt="2022-09-01T14:54:51.624" v="3445" actId="478"/>
          <ac:picMkLst>
            <pc:docMk/>
            <pc:sldMk cId="2207168816" sldId="970"/>
            <ac:picMk id="22" creationId="{28BF2077-600C-4323-B7B7-25758286D64D}"/>
          </ac:picMkLst>
        </pc:picChg>
      </pc:sldChg>
      <pc:sldChg chg="modSp mod">
        <pc:chgData name="Wayne Murphy" userId="45211b58-5c40-4621-afe1-584f547e3c19" providerId="ADAL" clId="{E8518C1A-65DD-4B63-BAA4-A4CF9F787850}" dt="2022-08-17T09:46:05.646" v="1772" actId="21"/>
        <pc:sldMkLst>
          <pc:docMk/>
          <pc:sldMk cId="3536541078" sldId="971"/>
        </pc:sldMkLst>
        <pc:spChg chg="mod">
          <ac:chgData name="Wayne Murphy" userId="45211b58-5c40-4621-afe1-584f547e3c19" providerId="ADAL" clId="{E8518C1A-65DD-4B63-BAA4-A4CF9F787850}" dt="2022-08-17T09:46:05.646" v="1772" actId="21"/>
          <ac:spMkLst>
            <pc:docMk/>
            <pc:sldMk cId="3536541078" sldId="971"/>
            <ac:spMk id="19" creationId="{7D01F6F1-598F-4434-8D94-65E01C529F5E}"/>
          </ac:spMkLst>
        </pc:spChg>
      </pc:sldChg>
      <pc:sldChg chg="addSp delSp modSp mod">
        <pc:chgData name="Wayne Murphy" userId="45211b58-5c40-4621-afe1-584f547e3c19" providerId="ADAL" clId="{E8518C1A-65DD-4B63-BAA4-A4CF9F787850}" dt="2022-09-01T14:55:49.692" v="3450"/>
        <pc:sldMkLst>
          <pc:docMk/>
          <pc:sldMk cId="4166542146" sldId="972"/>
        </pc:sldMkLst>
        <pc:spChg chg="mod">
          <ac:chgData name="Wayne Murphy" userId="45211b58-5c40-4621-afe1-584f547e3c19" providerId="ADAL" clId="{E8518C1A-65DD-4B63-BAA4-A4CF9F787850}" dt="2022-08-17T09:46:20.174" v="1776" actId="21"/>
          <ac:spMkLst>
            <pc:docMk/>
            <pc:sldMk cId="4166542146" sldId="972"/>
            <ac:spMk id="19" creationId="{7D01F6F1-598F-4434-8D94-65E01C529F5E}"/>
          </ac:spMkLst>
        </pc:spChg>
        <pc:spChg chg="add mod">
          <ac:chgData name="Wayne Murphy" userId="45211b58-5c40-4621-afe1-584f547e3c19" providerId="ADAL" clId="{E8518C1A-65DD-4B63-BAA4-A4CF9F787850}" dt="2022-09-01T14:55:49.692" v="3450"/>
          <ac:spMkLst>
            <pc:docMk/>
            <pc:sldMk cId="4166542146" sldId="972"/>
            <ac:spMk id="21" creationId="{CEC3E20E-F5C2-41E4-BA32-580EE130F00C}"/>
          </ac:spMkLst>
        </pc:spChg>
        <pc:spChg chg="del">
          <ac:chgData name="Wayne Murphy" userId="45211b58-5c40-4621-afe1-584f547e3c19" providerId="ADAL" clId="{E8518C1A-65DD-4B63-BAA4-A4CF9F787850}" dt="2022-09-01T14:55:36.788" v="3447" actId="478"/>
          <ac:spMkLst>
            <pc:docMk/>
            <pc:sldMk cId="4166542146" sldId="972"/>
            <ac:spMk id="97" creationId="{44C61555-BA2A-4BC9-A516-C8062C254B09}"/>
          </ac:spMkLst>
        </pc:spChg>
        <pc:picChg chg="add del mod">
          <ac:chgData name="Wayne Murphy" userId="45211b58-5c40-4621-afe1-584f547e3c19" providerId="ADAL" clId="{E8518C1A-65DD-4B63-BAA4-A4CF9F787850}" dt="2022-09-01T14:55:41.033" v="3449"/>
          <ac:picMkLst>
            <pc:docMk/>
            <pc:sldMk cId="4166542146" sldId="972"/>
            <ac:picMk id="20" creationId="{D3263CBE-6BC9-47E1-8E17-C3C080057B28}"/>
          </ac:picMkLst>
        </pc:picChg>
        <pc:picChg chg="del">
          <ac:chgData name="Wayne Murphy" userId="45211b58-5c40-4621-afe1-584f547e3c19" providerId="ADAL" clId="{E8518C1A-65DD-4B63-BAA4-A4CF9F787850}" dt="2022-09-01T14:55:36.788" v="3447" actId="478"/>
          <ac:picMkLst>
            <pc:docMk/>
            <pc:sldMk cId="4166542146" sldId="972"/>
            <ac:picMk id="22" creationId="{28BF2077-600C-4323-B7B7-25758286D64D}"/>
          </ac:picMkLst>
        </pc:picChg>
        <pc:picChg chg="add mod">
          <ac:chgData name="Wayne Murphy" userId="45211b58-5c40-4621-afe1-584f547e3c19" providerId="ADAL" clId="{E8518C1A-65DD-4B63-BAA4-A4CF9F787850}" dt="2022-09-01T14:55:49.692" v="3450"/>
          <ac:picMkLst>
            <pc:docMk/>
            <pc:sldMk cId="4166542146" sldId="972"/>
            <ac:picMk id="23" creationId="{B0430554-51FC-45C4-AD51-C8611BA69813}"/>
          </ac:picMkLst>
        </pc:picChg>
      </pc:sldChg>
      <pc:sldChg chg="addSp delSp modSp mod">
        <pc:chgData name="Wayne Murphy" userId="45211b58-5c40-4621-afe1-584f547e3c19" providerId="ADAL" clId="{E8518C1A-65DD-4B63-BAA4-A4CF9F787850}" dt="2022-09-01T14:55:55.646" v="3452"/>
        <pc:sldMkLst>
          <pc:docMk/>
          <pc:sldMk cId="804715652" sldId="973"/>
        </pc:sldMkLst>
        <pc:spChg chg="add mod">
          <ac:chgData name="Wayne Murphy" userId="45211b58-5c40-4621-afe1-584f547e3c19" providerId="ADAL" clId="{E8518C1A-65DD-4B63-BAA4-A4CF9F787850}" dt="2022-09-01T14:55:55.646" v="3452"/>
          <ac:spMkLst>
            <pc:docMk/>
            <pc:sldMk cId="804715652" sldId="973"/>
            <ac:spMk id="16" creationId="{326DC620-8445-48AD-9533-F317DAFD3824}"/>
          </ac:spMkLst>
        </pc:spChg>
        <pc:spChg chg="mod">
          <ac:chgData name="Wayne Murphy" userId="45211b58-5c40-4621-afe1-584f547e3c19" providerId="ADAL" clId="{E8518C1A-65DD-4B63-BAA4-A4CF9F787850}" dt="2022-09-01T14:41:30.412" v="3401"/>
          <ac:spMkLst>
            <pc:docMk/>
            <pc:sldMk cId="804715652" sldId="973"/>
            <ac:spMk id="19" creationId="{7D01F6F1-598F-4434-8D94-65E01C529F5E}"/>
          </ac:spMkLst>
        </pc:spChg>
        <pc:spChg chg="del">
          <ac:chgData name="Wayne Murphy" userId="45211b58-5c40-4621-afe1-584f547e3c19" providerId="ADAL" clId="{E8518C1A-65DD-4B63-BAA4-A4CF9F787850}" dt="2022-09-01T14:55:54.280" v="3451" actId="478"/>
          <ac:spMkLst>
            <pc:docMk/>
            <pc:sldMk cId="804715652" sldId="973"/>
            <ac:spMk id="97" creationId="{44C61555-BA2A-4BC9-A516-C8062C254B09}"/>
          </ac:spMkLst>
        </pc:spChg>
        <pc:picChg chg="add mod">
          <ac:chgData name="Wayne Murphy" userId="45211b58-5c40-4621-afe1-584f547e3c19" providerId="ADAL" clId="{E8518C1A-65DD-4B63-BAA4-A4CF9F787850}" dt="2022-09-01T14:55:55.646" v="3452"/>
          <ac:picMkLst>
            <pc:docMk/>
            <pc:sldMk cId="804715652" sldId="973"/>
            <ac:picMk id="17" creationId="{119DFB3F-8509-4107-8E68-06A70FDD8554}"/>
          </ac:picMkLst>
        </pc:picChg>
        <pc:picChg chg="del">
          <ac:chgData name="Wayne Murphy" userId="45211b58-5c40-4621-afe1-584f547e3c19" providerId="ADAL" clId="{E8518C1A-65DD-4B63-BAA4-A4CF9F787850}" dt="2022-09-01T14:55:54.280" v="3451" actId="478"/>
          <ac:picMkLst>
            <pc:docMk/>
            <pc:sldMk cId="804715652" sldId="973"/>
            <ac:picMk id="22" creationId="{28BF2077-600C-4323-B7B7-25758286D64D}"/>
          </ac:picMkLst>
        </pc:picChg>
      </pc:sldChg>
      <pc:sldChg chg="modSp mod">
        <pc:chgData name="Wayne Murphy" userId="45211b58-5c40-4621-afe1-584f547e3c19" providerId="ADAL" clId="{E8518C1A-65DD-4B63-BAA4-A4CF9F787850}" dt="2022-09-01T14:41:35.901" v="3402"/>
        <pc:sldMkLst>
          <pc:docMk/>
          <pc:sldMk cId="279776160" sldId="974"/>
        </pc:sldMkLst>
        <pc:spChg chg="mod">
          <ac:chgData name="Wayne Murphy" userId="45211b58-5c40-4621-afe1-584f547e3c19" providerId="ADAL" clId="{E8518C1A-65DD-4B63-BAA4-A4CF9F787850}" dt="2022-09-01T14:41:35.901" v="3402"/>
          <ac:spMkLst>
            <pc:docMk/>
            <pc:sldMk cId="279776160" sldId="974"/>
            <ac:spMk id="19" creationId="{7D01F6F1-598F-4434-8D94-65E01C529F5E}"/>
          </ac:spMkLst>
        </pc:spChg>
      </pc:sldChg>
      <pc:sldChg chg="modSp mod">
        <pc:chgData name="Wayne Murphy" userId="45211b58-5c40-4621-afe1-584f547e3c19" providerId="ADAL" clId="{E8518C1A-65DD-4B63-BAA4-A4CF9F787850}" dt="2022-09-01T14:41:41.242" v="3403"/>
        <pc:sldMkLst>
          <pc:docMk/>
          <pc:sldMk cId="3552088119" sldId="975"/>
        </pc:sldMkLst>
        <pc:spChg chg="mod">
          <ac:chgData name="Wayne Murphy" userId="45211b58-5c40-4621-afe1-584f547e3c19" providerId="ADAL" clId="{E8518C1A-65DD-4B63-BAA4-A4CF9F787850}" dt="2022-09-01T14:41:41.242" v="3403"/>
          <ac:spMkLst>
            <pc:docMk/>
            <pc:sldMk cId="3552088119" sldId="975"/>
            <ac:spMk id="19" creationId="{7D01F6F1-598F-4434-8D94-65E01C529F5E}"/>
          </ac:spMkLst>
        </pc:spChg>
      </pc:sldChg>
      <pc:sldChg chg="modSp mod">
        <pc:chgData name="Wayne Murphy" userId="45211b58-5c40-4621-afe1-584f547e3c19" providerId="ADAL" clId="{E8518C1A-65DD-4B63-BAA4-A4CF9F787850}" dt="2022-09-01T14:42:51.613" v="3424" actId="6549"/>
        <pc:sldMkLst>
          <pc:docMk/>
          <pc:sldMk cId="3764896400" sldId="976"/>
        </pc:sldMkLst>
        <pc:spChg chg="mod">
          <ac:chgData name="Wayne Murphy" userId="45211b58-5c40-4621-afe1-584f547e3c19" providerId="ADAL" clId="{E8518C1A-65DD-4B63-BAA4-A4CF9F787850}" dt="2022-09-01T14:42:51.613" v="3424" actId="6549"/>
          <ac:spMkLst>
            <pc:docMk/>
            <pc:sldMk cId="3764896400" sldId="976"/>
            <ac:spMk id="19" creationId="{7D01F6F1-598F-4434-8D94-65E01C529F5E}"/>
          </ac:spMkLst>
        </pc:spChg>
        <pc:picChg chg="mod">
          <ac:chgData name="Wayne Murphy" userId="45211b58-5c40-4621-afe1-584f547e3c19" providerId="ADAL" clId="{E8518C1A-65DD-4B63-BAA4-A4CF9F787850}" dt="2022-09-01T14:42:11.205" v="3408" actId="1076"/>
          <ac:picMkLst>
            <pc:docMk/>
            <pc:sldMk cId="3764896400" sldId="976"/>
            <ac:picMk id="4" creationId="{BBEF3FFA-7E4A-4CD2-9995-46348EAAB6A6}"/>
          </ac:picMkLst>
        </pc:picChg>
      </pc:sldChg>
      <pc:sldChg chg="addSp modSp mod">
        <pc:chgData name="Wayne Murphy" userId="45211b58-5c40-4621-afe1-584f547e3c19" providerId="ADAL" clId="{E8518C1A-65DD-4B63-BAA4-A4CF9F787850}" dt="2022-08-25T09:55:17.612" v="3235" actId="20577"/>
        <pc:sldMkLst>
          <pc:docMk/>
          <pc:sldMk cId="2919132015" sldId="977"/>
        </pc:sldMkLst>
        <pc:spChg chg="mod">
          <ac:chgData name="Wayne Murphy" userId="45211b58-5c40-4621-afe1-584f547e3c19" providerId="ADAL" clId="{E8518C1A-65DD-4B63-BAA4-A4CF9F787850}" dt="2022-08-25T09:55:17.612" v="3235" actId="20577"/>
          <ac:spMkLst>
            <pc:docMk/>
            <pc:sldMk cId="2919132015" sldId="977"/>
            <ac:spMk id="35" creationId="{4FA5524A-2121-4172-B884-C9547402AF1C}"/>
          </ac:spMkLst>
        </pc:spChg>
        <pc:spChg chg="mod">
          <ac:chgData name="Wayne Murphy" userId="45211b58-5c40-4621-afe1-584f547e3c19" providerId="ADAL" clId="{E8518C1A-65DD-4B63-BAA4-A4CF9F787850}" dt="2022-08-25T09:50:50.504" v="3108"/>
          <ac:spMkLst>
            <pc:docMk/>
            <pc:sldMk cId="2919132015" sldId="977"/>
            <ac:spMk id="38" creationId="{37673DB7-F535-4443-AC8C-FF6C6889BCD2}"/>
          </ac:spMkLst>
        </pc:spChg>
        <pc:spChg chg="mod">
          <ac:chgData name="Wayne Murphy" userId="45211b58-5c40-4621-afe1-584f547e3c19" providerId="ADAL" clId="{E8518C1A-65DD-4B63-BAA4-A4CF9F787850}" dt="2022-08-25T09:50:50.504" v="3108"/>
          <ac:spMkLst>
            <pc:docMk/>
            <pc:sldMk cId="2919132015" sldId="977"/>
            <ac:spMk id="41" creationId="{34E4F759-CFB2-464B-813C-0C1C5DF3FE51}"/>
          </ac:spMkLst>
        </pc:spChg>
        <pc:spChg chg="add mod">
          <ac:chgData name="Wayne Murphy" userId="45211b58-5c40-4621-afe1-584f547e3c19" providerId="ADAL" clId="{E8518C1A-65DD-4B63-BAA4-A4CF9F787850}" dt="2022-08-25T09:53:54.564" v="3223"/>
          <ac:spMkLst>
            <pc:docMk/>
            <pc:sldMk cId="2919132015" sldId="977"/>
            <ac:spMk id="42" creationId="{6332A345-C9C5-4AA6-AB0A-6AF11084C8B2}"/>
          </ac:spMkLst>
        </pc:spChg>
        <pc:spChg chg="add mod">
          <ac:chgData name="Wayne Murphy" userId="45211b58-5c40-4621-afe1-584f547e3c19" providerId="ADAL" clId="{E8518C1A-65DD-4B63-BAA4-A4CF9F787850}" dt="2022-08-25T09:53:54.564" v="3223"/>
          <ac:spMkLst>
            <pc:docMk/>
            <pc:sldMk cId="2919132015" sldId="977"/>
            <ac:spMk id="43" creationId="{22E68C2A-416B-45CB-9819-3EC5D8F8C251}"/>
          </ac:spMkLst>
        </pc:spChg>
        <pc:spChg chg="mod">
          <ac:chgData name="Wayne Murphy" userId="45211b58-5c40-4621-afe1-584f547e3c19" providerId="ADAL" clId="{E8518C1A-65DD-4B63-BAA4-A4CF9F787850}" dt="2022-08-25T09:49:47.206" v="3101" actId="6549"/>
          <ac:spMkLst>
            <pc:docMk/>
            <pc:sldMk cId="2919132015" sldId="977"/>
            <ac:spMk id="96" creationId="{CD7569DD-3719-4B53-91BD-09854E05A764}"/>
          </ac:spMkLst>
        </pc:spChg>
        <pc:grpChg chg="add mod">
          <ac:chgData name="Wayne Murphy" userId="45211b58-5c40-4621-afe1-584f547e3c19" providerId="ADAL" clId="{E8518C1A-65DD-4B63-BAA4-A4CF9F787850}" dt="2022-08-25T09:50:53.786" v="3109" actId="1076"/>
          <ac:grpSpMkLst>
            <pc:docMk/>
            <pc:sldMk cId="2919132015" sldId="977"/>
            <ac:grpSpMk id="34" creationId="{4FAB08D7-1BD0-48AC-844E-294128056F49}"/>
          </ac:grpSpMkLst>
        </pc:grpChg>
        <pc:grpChg chg="mod">
          <ac:chgData name="Wayne Murphy" userId="45211b58-5c40-4621-afe1-584f547e3c19" providerId="ADAL" clId="{E8518C1A-65DD-4B63-BAA4-A4CF9F787850}" dt="2022-08-25T09:50:50.504" v="3108"/>
          <ac:grpSpMkLst>
            <pc:docMk/>
            <pc:sldMk cId="2919132015" sldId="977"/>
            <ac:grpSpMk id="39" creationId="{3CB6F7E2-B9DB-44B4-8802-5A97CF1C9764}"/>
          </ac:grpSpMkLst>
        </pc:grpChg>
        <pc:picChg chg="mod">
          <ac:chgData name="Wayne Murphy" userId="45211b58-5c40-4621-afe1-584f547e3c19" providerId="ADAL" clId="{E8518C1A-65DD-4B63-BAA4-A4CF9F787850}" dt="2022-08-25T09:50:50.504" v="3108"/>
          <ac:picMkLst>
            <pc:docMk/>
            <pc:sldMk cId="2919132015" sldId="977"/>
            <ac:picMk id="40" creationId="{0405631A-0546-466C-A0E0-788B1919BCEF}"/>
          </ac:picMkLst>
        </pc:picChg>
      </pc:sldChg>
      <pc:sldChg chg="modSp mod">
        <pc:chgData name="Wayne Murphy" userId="45211b58-5c40-4621-afe1-584f547e3c19" providerId="ADAL" clId="{E8518C1A-65DD-4B63-BAA4-A4CF9F787850}" dt="2022-09-01T15:03:06.690" v="3462" actId="20577"/>
        <pc:sldMkLst>
          <pc:docMk/>
          <pc:sldMk cId="603877365" sldId="979"/>
        </pc:sldMkLst>
        <pc:spChg chg="mod">
          <ac:chgData name="Wayne Murphy" userId="45211b58-5c40-4621-afe1-584f547e3c19" providerId="ADAL" clId="{E8518C1A-65DD-4B63-BAA4-A4CF9F787850}" dt="2022-09-01T15:03:06.690" v="3462" actId="20577"/>
          <ac:spMkLst>
            <pc:docMk/>
            <pc:sldMk cId="603877365" sldId="979"/>
            <ac:spMk id="19" creationId="{7D01F6F1-598F-4434-8D94-65E01C529F5E}"/>
          </ac:spMkLst>
        </pc:spChg>
      </pc:sldChg>
      <pc:sldChg chg="new del">
        <pc:chgData name="Wayne Murphy" userId="45211b58-5c40-4621-afe1-584f547e3c19" providerId="ADAL" clId="{E8518C1A-65DD-4B63-BAA4-A4CF9F787850}" dt="2022-08-16T09:48:19.353" v="10" actId="47"/>
        <pc:sldMkLst>
          <pc:docMk/>
          <pc:sldMk cId="740962168" sldId="980"/>
        </pc:sldMkLst>
      </pc:sldChg>
      <pc:sldChg chg="addSp delSp modSp add mod">
        <pc:chgData name="Wayne Murphy" userId="45211b58-5c40-4621-afe1-584f547e3c19" providerId="ADAL" clId="{E8518C1A-65DD-4B63-BAA4-A4CF9F787850}" dt="2022-08-25T10:27:30.924" v="3368" actId="1035"/>
        <pc:sldMkLst>
          <pc:docMk/>
          <pc:sldMk cId="4167879649" sldId="980"/>
        </pc:sldMkLst>
        <pc:spChg chg="add mod ord">
          <ac:chgData name="Wayne Murphy" userId="45211b58-5c40-4621-afe1-584f547e3c19" providerId="ADAL" clId="{E8518C1A-65DD-4B63-BAA4-A4CF9F787850}" dt="2022-08-16T14:27:40.636" v="1221" actId="1035"/>
          <ac:spMkLst>
            <pc:docMk/>
            <pc:sldMk cId="4167879649" sldId="980"/>
            <ac:spMk id="26" creationId="{37012901-BE80-44C3-925B-16FF3DB44A09}"/>
          </ac:spMkLst>
        </pc:spChg>
        <pc:spChg chg="del mod">
          <ac:chgData name="Wayne Murphy" userId="45211b58-5c40-4621-afe1-584f547e3c19" providerId="ADAL" clId="{E8518C1A-65DD-4B63-BAA4-A4CF9F787850}" dt="2022-08-16T13:12:36.891" v="363" actId="21"/>
          <ac:spMkLst>
            <pc:docMk/>
            <pc:sldMk cId="4167879649" sldId="980"/>
            <ac:spMk id="27" creationId="{73891045-EC06-4864-8AF6-468604846139}"/>
          </ac:spMkLst>
        </pc:spChg>
        <pc:spChg chg="add mod">
          <ac:chgData name="Wayne Murphy" userId="45211b58-5c40-4621-afe1-584f547e3c19" providerId="ADAL" clId="{E8518C1A-65DD-4B63-BAA4-A4CF9F787850}" dt="2022-08-16T14:27:40.636" v="1221" actId="1035"/>
          <ac:spMkLst>
            <pc:docMk/>
            <pc:sldMk cId="4167879649" sldId="980"/>
            <ac:spMk id="29" creationId="{C9B0CEA7-BC57-40EF-970B-E3D27415EE90}"/>
          </ac:spMkLst>
        </pc:spChg>
        <pc:spChg chg="add mod">
          <ac:chgData name="Wayne Murphy" userId="45211b58-5c40-4621-afe1-584f547e3c19" providerId="ADAL" clId="{E8518C1A-65DD-4B63-BAA4-A4CF9F787850}" dt="2022-08-16T14:27:40.636" v="1221" actId="1035"/>
          <ac:spMkLst>
            <pc:docMk/>
            <pc:sldMk cId="4167879649" sldId="980"/>
            <ac:spMk id="30" creationId="{36D2498D-EF66-4EBA-A612-A7B6B148239C}"/>
          </ac:spMkLst>
        </pc:spChg>
        <pc:spChg chg="del">
          <ac:chgData name="Wayne Murphy" userId="45211b58-5c40-4621-afe1-584f547e3c19" providerId="ADAL" clId="{E8518C1A-65DD-4B63-BAA4-A4CF9F787850}" dt="2022-08-16T13:08:35.034" v="325" actId="478"/>
          <ac:spMkLst>
            <pc:docMk/>
            <pc:sldMk cId="4167879649" sldId="980"/>
            <ac:spMk id="33" creationId="{C5BCD029-65A2-49D3-B241-3399F1C9BFF4}"/>
          </ac:spMkLst>
        </pc:spChg>
        <pc:spChg chg="del">
          <ac:chgData name="Wayne Murphy" userId="45211b58-5c40-4621-afe1-584f547e3c19" providerId="ADAL" clId="{E8518C1A-65DD-4B63-BAA4-A4CF9F787850}" dt="2022-08-16T13:08:35.034" v="325" actId="478"/>
          <ac:spMkLst>
            <pc:docMk/>
            <pc:sldMk cId="4167879649" sldId="980"/>
            <ac:spMk id="35" creationId="{1B32E33C-A1EA-42CD-9C39-6F050C5E7FE3}"/>
          </ac:spMkLst>
        </pc:spChg>
        <pc:spChg chg="add mod">
          <ac:chgData name="Wayne Murphy" userId="45211b58-5c40-4621-afe1-584f547e3c19" providerId="ADAL" clId="{E8518C1A-65DD-4B63-BAA4-A4CF9F787850}" dt="2022-08-25T10:27:30.924" v="3368" actId="1035"/>
          <ac:spMkLst>
            <pc:docMk/>
            <pc:sldMk cId="4167879649" sldId="980"/>
            <ac:spMk id="36" creationId="{651023DE-6AC4-43D8-B0D8-DFE38D0D86E1}"/>
          </ac:spMkLst>
        </pc:spChg>
        <pc:spChg chg="add del mod">
          <ac:chgData name="Wayne Murphy" userId="45211b58-5c40-4621-afe1-584f547e3c19" providerId="ADAL" clId="{E8518C1A-65DD-4B63-BAA4-A4CF9F787850}" dt="2022-08-16T13:15:46.808" v="440" actId="478"/>
          <ac:spMkLst>
            <pc:docMk/>
            <pc:sldMk cId="4167879649" sldId="980"/>
            <ac:spMk id="37" creationId="{5D666A99-DBE3-43EC-864B-E5C210ABCE96}"/>
          </ac:spMkLst>
        </pc:spChg>
        <pc:spChg chg="add mod">
          <ac:chgData name="Wayne Murphy" userId="45211b58-5c40-4621-afe1-584f547e3c19" providerId="ADAL" clId="{E8518C1A-65DD-4B63-BAA4-A4CF9F787850}" dt="2022-08-25T10:27:30.924" v="3368" actId="1035"/>
          <ac:spMkLst>
            <pc:docMk/>
            <pc:sldMk cId="4167879649" sldId="980"/>
            <ac:spMk id="38" creationId="{C4168477-D4BE-4C75-9329-5FE764897170}"/>
          </ac:spMkLst>
        </pc:spChg>
        <pc:spChg chg="del">
          <ac:chgData name="Wayne Murphy" userId="45211b58-5c40-4621-afe1-584f547e3c19" providerId="ADAL" clId="{E8518C1A-65DD-4B63-BAA4-A4CF9F787850}" dt="2022-08-16T13:08:35.034" v="325" actId="478"/>
          <ac:spMkLst>
            <pc:docMk/>
            <pc:sldMk cId="4167879649" sldId="980"/>
            <ac:spMk id="41" creationId="{B1E8AB0B-D006-47A7-8D50-5348796F8C1E}"/>
          </ac:spMkLst>
        </pc:spChg>
        <pc:spChg chg="add mod">
          <ac:chgData name="Wayne Murphy" userId="45211b58-5c40-4621-afe1-584f547e3c19" providerId="ADAL" clId="{E8518C1A-65DD-4B63-BAA4-A4CF9F787850}" dt="2022-08-25T10:27:30.924" v="3368" actId="1035"/>
          <ac:spMkLst>
            <pc:docMk/>
            <pc:sldMk cId="4167879649" sldId="980"/>
            <ac:spMk id="42" creationId="{EA8C0A55-8CF6-4A98-9965-CA09F9215BFF}"/>
          </ac:spMkLst>
        </pc:spChg>
        <pc:spChg chg="del">
          <ac:chgData name="Wayne Murphy" userId="45211b58-5c40-4621-afe1-584f547e3c19" providerId="ADAL" clId="{E8518C1A-65DD-4B63-BAA4-A4CF9F787850}" dt="2022-08-16T13:08:35.034" v="325" actId="478"/>
          <ac:spMkLst>
            <pc:docMk/>
            <pc:sldMk cId="4167879649" sldId="980"/>
            <ac:spMk id="47" creationId="{D9BBEF42-1259-4069-950B-7E9060399C65}"/>
          </ac:spMkLst>
        </pc:spChg>
        <pc:spChg chg="del">
          <ac:chgData name="Wayne Murphy" userId="45211b58-5c40-4621-afe1-584f547e3c19" providerId="ADAL" clId="{E8518C1A-65DD-4B63-BAA4-A4CF9F787850}" dt="2022-08-16T13:08:35.034" v="325" actId="478"/>
          <ac:spMkLst>
            <pc:docMk/>
            <pc:sldMk cId="4167879649" sldId="980"/>
            <ac:spMk id="49" creationId="{A296CA7C-512C-4B1C-9592-2908D4039197}"/>
          </ac:spMkLst>
        </pc:spChg>
        <pc:picChg chg="add mod ord">
          <ac:chgData name="Wayne Murphy" userId="45211b58-5c40-4621-afe1-584f547e3c19" providerId="ADAL" clId="{E8518C1A-65DD-4B63-BAA4-A4CF9F787850}" dt="2022-08-16T14:27:40.636" v="1221" actId="1035"/>
          <ac:picMkLst>
            <pc:docMk/>
            <pc:sldMk cId="4167879649" sldId="980"/>
            <ac:picMk id="24" creationId="{8EA48E96-51F9-4570-AB3D-CE3EF5458024}"/>
          </ac:picMkLst>
        </pc:picChg>
        <pc:picChg chg="del mod">
          <ac:chgData name="Wayne Murphy" userId="45211b58-5c40-4621-afe1-584f547e3c19" providerId="ADAL" clId="{E8518C1A-65DD-4B63-BAA4-A4CF9F787850}" dt="2022-08-16T13:12:36.891" v="363" actId="21"/>
          <ac:picMkLst>
            <pc:docMk/>
            <pc:sldMk cId="4167879649" sldId="980"/>
            <ac:picMk id="25" creationId="{6C9562F9-186A-47C1-A17C-47C2CC5B7F27}"/>
          </ac:picMkLst>
        </pc:picChg>
        <pc:picChg chg="add mod">
          <ac:chgData name="Wayne Murphy" userId="45211b58-5c40-4621-afe1-584f547e3c19" providerId="ADAL" clId="{E8518C1A-65DD-4B63-BAA4-A4CF9F787850}" dt="2022-08-16T14:27:40.636" v="1221" actId="1035"/>
          <ac:picMkLst>
            <pc:docMk/>
            <pc:sldMk cId="4167879649" sldId="980"/>
            <ac:picMk id="28" creationId="{988C10E3-1049-46E1-9469-FF43C1D2DCF0}"/>
          </ac:picMkLst>
        </pc:picChg>
        <pc:picChg chg="add mod">
          <ac:chgData name="Wayne Murphy" userId="45211b58-5c40-4621-afe1-584f547e3c19" providerId="ADAL" clId="{E8518C1A-65DD-4B63-BAA4-A4CF9F787850}" dt="2022-08-16T14:27:40.636" v="1221" actId="1035"/>
          <ac:picMkLst>
            <pc:docMk/>
            <pc:sldMk cId="4167879649" sldId="980"/>
            <ac:picMk id="31" creationId="{69EC70D5-56B1-4AF3-A6C1-B605FE03AFC0}"/>
          </ac:picMkLst>
        </pc:picChg>
        <pc:picChg chg="del">
          <ac:chgData name="Wayne Murphy" userId="45211b58-5c40-4621-afe1-584f547e3c19" providerId="ADAL" clId="{E8518C1A-65DD-4B63-BAA4-A4CF9F787850}" dt="2022-08-16T13:08:35.034" v="325" actId="478"/>
          <ac:picMkLst>
            <pc:docMk/>
            <pc:sldMk cId="4167879649" sldId="980"/>
            <ac:picMk id="32" creationId="{B4F49885-282A-4769-96F7-9A60AF0E3001}"/>
          </ac:picMkLst>
        </pc:picChg>
        <pc:picChg chg="del">
          <ac:chgData name="Wayne Murphy" userId="45211b58-5c40-4621-afe1-584f547e3c19" providerId="ADAL" clId="{E8518C1A-65DD-4B63-BAA4-A4CF9F787850}" dt="2022-08-16T13:08:35.034" v="325" actId="478"/>
          <ac:picMkLst>
            <pc:docMk/>
            <pc:sldMk cId="4167879649" sldId="980"/>
            <ac:picMk id="34" creationId="{29B134BA-0F36-46F6-930E-FA18A521EAF1}"/>
          </ac:picMkLst>
        </pc:picChg>
        <pc:picChg chg="add del mod">
          <ac:chgData name="Wayne Murphy" userId="45211b58-5c40-4621-afe1-584f547e3c19" providerId="ADAL" clId="{E8518C1A-65DD-4B63-BAA4-A4CF9F787850}" dt="2022-08-16T13:54:18.494" v="536" actId="478"/>
          <ac:picMkLst>
            <pc:docMk/>
            <pc:sldMk cId="4167879649" sldId="980"/>
            <ac:picMk id="39" creationId="{17D7A326-F815-4395-9B27-A81A7B0D2C40}"/>
          </ac:picMkLst>
        </pc:picChg>
        <pc:picChg chg="del">
          <ac:chgData name="Wayne Murphy" userId="45211b58-5c40-4621-afe1-584f547e3c19" providerId="ADAL" clId="{E8518C1A-65DD-4B63-BAA4-A4CF9F787850}" dt="2022-08-16T13:08:35.034" v="325" actId="478"/>
          <ac:picMkLst>
            <pc:docMk/>
            <pc:sldMk cId="4167879649" sldId="980"/>
            <ac:picMk id="40" creationId="{5486F70F-EC60-49F4-AC09-4C7941EBF046}"/>
          </ac:picMkLst>
        </pc:picChg>
        <pc:picChg chg="del">
          <ac:chgData name="Wayne Murphy" userId="45211b58-5c40-4621-afe1-584f547e3c19" providerId="ADAL" clId="{E8518C1A-65DD-4B63-BAA4-A4CF9F787850}" dt="2022-08-16T13:08:35.034" v="325" actId="478"/>
          <ac:picMkLst>
            <pc:docMk/>
            <pc:sldMk cId="4167879649" sldId="980"/>
            <ac:picMk id="48" creationId="{BC4CD595-461C-4A49-96F1-D17BD33D9606}"/>
          </ac:picMkLst>
        </pc:picChg>
        <pc:picChg chg="add del mod">
          <ac:chgData name="Wayne Murphy" userId="45211b58-5c40-4621-afe1-584f547e3c19" providerId="ADAL" clId="{E8518C1A-65DD-4B63-BAA4-A4CF9F787850}" dt="2022-08-16T13:54:22.163" v="538" actId="478"/>
          <ac:picMkLst>
            <pc:docMk/>
            <pc:sldMk cId="4167879649" sldId="980"/>
            <ac:picMk id="50" creationId="{57B89990-EB8F-44C7-993F-EB3062281A94}"/>
          </ac:picMkLst>
        </pc:picChg>
        <pc:picChg chg="add mod ord">
          <ac:chgData name="Wayne Murphy" userId="45211b58-5c40-4621-afe1-584f547e3c19" providerId="ADAL" clId="{E8518C1A-65DD-4B63-BAA4-A4CF9F787850}" dt="2022-08-25T10:27:30.924" v="3368" actId="1035"/>
          <ac:picMkLst>
            <pc:docMk/>
            <pc:sldMk cId="4167879649" sldId="980"/>
            <ac:picMk id="51" creationId="{4E86B8BC-1D3E-4875-91D8-D9134A7DEF13}"/>
          </ac:picMkLst>
        </pc:picChg>
        <pc:picChg chg="add mod ord">
          <ac:chgData name="Wayne Murphy" userId="45211b58-5c40-4621-afe1-584f547e3c19" providerId="ADAL" clId="{E8518C1A-65DD-4B63-BAA4-A4CF9F787850}" dt="2022-08-25T10:27:30.924" v="3368" actId="1035"/>
          <ac:picMkLst>
            <pc:docMk/>
            <pc:sldMk cId="4167879649" sldId="980"/>
            <ac:picMk id="52" creationId="{6044E8BB-ACBE-47ED-9C4B-B2A36BAC126B}"/>
          </ac:picMkLst>
        </pc:picChg>
      </pc:sldChg>
      <pc:sldChg chg="addSp delSp modSp add mod">
        <pc:chgData name="Wayne Murphy" userId="45211b58-5c40-4621-afe1-584f547e3c19" providerId="ADAL" clId="{E8518C1A-65DD-4B63-BAA4-A4CF9F787850}" dt="2022-08-16T14:56:03.330" v="1547" actId="478"/>
        <pc:sldMkLst>
          <pc:docMk/>
          <pc:sldMk cId="3392767772" sldId="981"/>
        </pc:sldMkLst>
        <pc:spChg chg="del">
          <ac:chgData name="Wayne Murphy" userId="45211b58-5c40-4621-afe1-584f547e3c19" providerId="ADAL" clId="{E8518C1A-65DD-4B63-BAA4-A4CF9F787850}" dt="2022-08-16T14:29:12.781" v="1288" actId="478"/>
          <ac:spMkLst>
            <pc:docMk/>
            <pc:sldMk cId="3392767772" sldId="981"/>
            <ac:spMk id="9" creationId="{FFD1CBFF-AAD5-4E5E-B763-15F34E627543}"/>
          </ac:spMkLst>
        </pc:spChg>
        <pc:spChg chg="del">
          <ac:chgData name="Wayne Murphy" userId="45211b58-5c40-4621-afe1-584f547e3c19" providerId="ADAL" clId="{E8518C1A-65DD-4B63-BAA4-A4CF9F787850}" dt="2022-08-16T14:29:12.781" v="1288" actId="478"/>
          <ac:spMkLst>
            <pc:docMk/>
            <pc:sldMk cId="3392767772" sldId="981"/>
            <ac:spMk id="12" creationId="{00455D79-D761-4817-A526-48F26486FE2D}"/>
          </ac:spMkLst>
        </pc:spChg>
        <pc:spChg chg="del">
          <ac:chgData name="Wayne Murphy" userId="45211b58-5c40-4621-afe1-584f547e3c19" providerId="ADAL" clId="{E8518C1A-65DD-4B63-BAA4-A4CF9F787850}" dt="2022-08-16T14:29:12.781" v="1288" actId="478"/>
          <ac:spMkLst>
            <pc:docMk/>
            <pc:sldMk cId="3392767772" sldId="981"/>
            <ac:spMk id="17" creationId="{4C1906E4-F5DF-4FF9-A4EF-F55F5646F19F}"/>
          </ac:spMkLst>
        </pc:spChg>
        <pc:spChg chg="del">
          <ac:chgData name="Wayne Murphy" userId="45211b58-5c40-4621-afe1-584f547e3c19" providerId="ADAL" clId="{E8518C1A-65DD-4B63-BAA4-A4CF9F787850}" dt="2022-08-16T14:29:12.781" v="1288" actId="478"/>
          <ac:spMkLst>
            <pc:docMk/>
            <pc:sldMk cId="3392767772" sldId="981"/>
            <ac:spMk id="21" creationId="{BD9C4110-2A9E-4D9C-93AE-B0C88C1E08D9}"/>
          </ac:spMkLst>
        </pc:spChg>
        <pc:spChg chg="del">
          <ac:chgData name="Wayne Murphy" userId="45211b58-5c40-4621-afe1-584f547e3c19" providerId="ADAL" clId="{E8518C1A-65DD-4B63-BAA4-A4CF9F787850}" dt="2022-08-16T14:29:12.781" v="1288" actId="478"/>
          <ac:spMkLst>
            <pc:docMk/>
            <pc:sldMk cId="3392767772" sldId="981"/>
            <ac:spMk id="24" creationId="{64A3CFED-2FCD-4827-9BE7-415894EECC30}"/>
          </ac:spMkLst>
        </pc:spChg>
        <pc:spChg chg="del">
          <ac:chgData name="Wayne Murphy" userId="45211b58-5c40-4621-afe1-584f547e3c19" providerId="ADAL" clId="{E8518C1A-65DD-4B63-BAA4-A4CF9F787850}" dt="2022-08-16T14:29:12.781" v="1288" actId="478"/>
          <ac:spMkLst>
            <pc:docMk/>
            <pc:sldMk cId="3392767772" sldId="981"/>
            <ac:spMk id="26" creationId="{0411FCA6-FD21-4A4A-8E69-1EE8ED2CC085}"/>
          </ac:spMkLst>
        </pc:spChg>
        <pc:spChg chg="del">
          <ac:chgData name="Wayne Murphy" userId="45211b58-5c40-4621-afe1-584f547e3c19" providerId="ADAL" clId="{E8518C1A-65DD-4B63-BAA4-A4CF9F787850}" dt="2022-08-16T14:28:51.743" v="1286" actId="478"/>
          <ac:spMkLst>
            <pc:docMk/>
            <pc:sldMk cId="3392767772" sldId="981"/>
            <ac:spMk id="27" creationId="{1F8C44C0-941F-428B-99D5-915ED643348C}"/>
          </ac:spMkLst>
        </pc:spChg>
        <pc:spChg chg="del">
          <ac:chgData name="Wayne Murphy" userId="45211b58-5c40-4621-afe1-584f547e3c19" providerId="ADAL" clId="{E8518C1A-65DD-4B63-BAA4-A4CF9F787850}" dt="2022-08-16T14:28:51.743" v="1286" actId="478"/>
          <ac:spMkLst>
            <pc:docMk/>
            <pc:sldMk cId="3392767772" sldId="981"/>
            <ac:spMk id="28" creationId="{5E1B8BDD-2FE2-4550-AD00-7FE9798F9461}"/>
          </ac:spMkLst>
        </pc:spChg>
        <pc:spChg chg="mod">
          <ac:chgData name="Wayne Murphy" userId="45211b58-5c40-4621-afe1-584f547e3c19" providerId="ADAL" clId="{E8518C1A-65DD-4B63-BAA4-A4CF9F787850}" dt="2022-08-16T14:28:55.013" v="1287" actId="1076"/>
          <ac:spMkLst>
            <pc:docMk/>
            <pc:sldMk cId="3392767772" sldId="981"/>
            <ac:spMk id="29" creationId="{227C968B-F791-411E-A8CD-468753966D4D}"/>
          </ac:spMkLst>
        </pc:spChg>
        <pc:spChg chg="mod">
          <ac:chgData name="Wayne Murphy" userId="45211b58-5c40-4621-afe1-584f547e3c19" providerId="ADAL" clId="{E8518C1A-65DD-4B63-BAA4-A4CF9F787850}" dt="2022-08-16T14:28:55.013" v="1287" actId="1076"/>
          <ac:spMkLst>
            <pc:docMk/>
            <pc:sldMk cId="3392767772" sldId="981"/>
            <ac:spMk id="30" creationId="{C564FEC3-B498-4C28-831F-AC989614ED92}"/>
          </ac:spMkLst>
        </pc:spChg>
        <pc:spChg chg="mod">
          <ac:chgData name="Wayne Murphy" userId="45211b58-5c40-4621-afe1-584f547e3c19" providerId="ADAL" clId="{E8518C1A-65DD-4B63-BAA4-A4CF9F787850}" dt="2022-08-16T14:28:46.389" v="1285" actId="20577"/>
          <ac:spMkLst>
            <pc:docMk/>
            <pc:sldMk cId="3392767772" sldId="981"/>
            <ac:spMk id="32" creationId="{C1697519-2A00-438C-8859-E5C7800498D4}"/>
          </ac:spMkLst>
        </pc:spChg>
        <pc:spChg chg="add mod">
          <ac:chgData name="Wayne Murphy" userId="45211b58-5c40-4621-afe1-584f547e3c19" providerId="ADAL" clId="{E8518C1A-65DD-4B63-BAA4-A4CF9F787850}" dt="2022-08-16T14:55:58.667" v="1546" actId="20577"/>
          <ac:spMkLst>
            <pc:docMk/>
            <pc:sldMk cId="3392767772" sldId="981"/>
            <ac:spMk id="33" creationId="{DF1C6DBF-A4F8-4EB7-91F2-B7C039D42A58}"/>
          </ac:spMkLst>
        </pc:spChg>
        <pc:spChg chg="add mod">
          <ac:chgData name="Wayne Murphy" userId="45211b58-5c40-4621-afe1-584f547e3c19" providerId="ADAL" clId="{E8518C1A-65DD-4B63-BAA4-A4CF9F787850}" dt="2022-08-16T14:55:07.466" v="1418" actId="6549"/>
          <ac:spMkLst>
            <pc:docMk/>
            <pc:sldMk cId="3392767772" sldId="981"/>
            <ac:spMk id="35" creationId="{8B9CF1DD-29EC-4A69-9E94-84AC00AC1AD2}"/>
          </ac:spMkLst>
        </pc:spChg>
        <pc:picChg chg="del mod">
          <ac:chgData name="Wayne Murphy" userId="45211b58-5c40-4621-afe1-584f547e3c19" providerId="ADAL" clId="{E8518C1A-65DD-4B63-BAA4-A4CF9F787850}" dt="2022-08-16T14:56:03.330" v="1547" actId="478"/>
          <ac:picMkLst>
            <pc:docMk/>
            <pc:sldMk cId="3392767772" sldId="981"/>
            <ac:picMk id="3" creationId="{DE1C6E82-777B-4F77-A0C6-8B5C7687E95B}"/>
          </ac:picMkLst>
        </pc:picChg>
        <pc:picChg chg="del">
          <ac:chgData name="Wayne Murphy" userId="45211b58-5c40-4621-afe1-584f547e3c19" providerId="ADAL" clId="{E8518C1A-65DD-4B63-BAA4-A4CF9F787850}" dt="2022-08-16T14:29:12.781" v="1288" actId="478"/>
          <ac:picMkLst>
            <pc:docMk/>
            <pc:sldMk cId="3392767772" sldId="981"/>
            <ac:picMk id="16" creationId="{A769CDAD-668F-4AD3-96F4-603E04DD5F4B}"/>
          </ac:picMkLst>
        </pc:picChg>
        <pc:picChg chg="del">
          <ac:chgData name="Wayne Murphy" userId="45211b58-5c40-4621-afe1-584f547e3c19" providerId="ADAL" clId="{E8518C1A-65DD-4B63-BAA4-A4CF9F787850}" dt="2022-08-16T14:29:12.781" v="1288" actId="478"/>
          <ac:picMkLst>
            <pc:docMk/>
            <pc:sldMk cId="3392767772" sldId="981"/>
            <ac:picMk id="18" creationId="{D2BD6638-5D63-41AE-B075-7AF0283C7EF8}"/>
          </ac:picMkLst>
        </pc:picChg>
        <pc:picChg chg="del">
          <ac:chgData name="Wayne Murphy" userId="45211b58-5c40-4621-afe1-584f547e3c19" providerId="ADAL" clId="{E8518C1A-65DD-4B63-BAA4-A4CF9F787850}" dt="2022-08-16T14:29:27.007" v="1292" actId="478"/>
          <ac:picMkLst>
            <pc:docMk/>
            <pc:sldMk cId="3392767772" sldId="981"/>
            <ac:picMk id="19" creationId="{646060E6-2525-41C7-B7E3-F742270E8393}"/>
          </ac:picMkLst>
        </pc:picChg>
        <pc:picChg chg="del">
          <ac:chgData name="Wayne Murphy" userId="45211b58-5c40-4621-afe1-584f547e3c19" providerId="ADAL" clId="{E8518C1A-65DD-4B63-BAA4-A4CF9F787850}" dt="2022-08-16T14:29:12.781" v="1288" actId="478"/>
          <ac:picMkLst>
            <pc:docMk/>
            <pc:sldMk cId="3392767772" sldId="981"/>
            <ac:picMk id="20" creationId="{FAA647F9-9E7B-415D-B584-CBE63653834B}"/>
          </ac:picMkLst>
        </pc:picChg>
        <pc:picChg chg="del">
          <ac:chgData name="Wayne Murphy" userId="45211b58-5c40-4621-afe1-584f547e3c19" providerId="ADAL" clId="{E8518C1A-65DD-4B63-BAA4-A4CF9F787850}" dt="2022-08-16T14:29:12.781" v="1288" actId="478"/>
          <ac:picMkLst>
            <pc:docMk/>
            <pc:sldMk cId="3392767772" sldId="981"/>
            <ac:picMk id="22" creationId="{5403C18A-3F59-415E-AA36-1BF3C1B6ABFC}"/>
          </ac:picMkLst>
        </pc:picChg>
        <pc:picChg chg="del">
          <ac:chgData name="Wayne Murphy" userId="45211b58-5c40-4621-afe1-584f547e3c19" providerId="ADAL" clId="{E8518C1A-65DD-4B63-BAA4-A4CF9F787850}" dt="2022-08-16T14:29:12.781" v="1288" actId="478"/>
          <ac:picMkLst>
            <pc:docMk/>
            <pc:sldMk cId="3392767772" sldId="981"/>
            <ac:picMk id="25" creationId="{5F24DCA7-CF35-4807-BC8E-E9295249555D}"/>
          </ac:picMkLst>
        </pc:picChg>
        <pc:picChg chg="add mod ord">
          <ac:chgData name="Wayne Murphy" userId="45211b58-5c40-4621-afe1-584f547e3c19" providerId="ADAL" clId="{E8518C1A-65DD-4B63-BAA4-A4CF9F787850}" dt="2022-08-16T14:29:25.363" v="1291" actId="167"/>
          <ac:picMkLst>
            <pc:docMk/>
            <pc:sldMk cId="3392767772" sldId="981"/>
            <ac:picMk id="31" creationId="{297777B7-419A-4A99-9557-6D3284FE0C58}"/>
          </ac:picMkLst>
        </pc:picChg>
        <pc:picChg chg="add del mod">
          <ac:chgData name="Wayne Murphy" userId="45211b58-5c40-4621-afe1-584f547e3c19" providerId="ADAL" clId="{E8518C1A-65DD-4B63-BAA4-A4CF9F787850}" dt="2022-08-16T14:29:58.657" v="1298" actId="478"/>
          <ac:picMkLst>
            <pc:docMk/>
            <pc:sldMk cId="3392767772" sldId="981"/>
            <ac:picMk id="34" creationId="{B3E295C5-7F1E-49DD-8219-A8982411CC50}"/>
          </ac:picMkLst>
        </pc:picChg>
        <pc:picChg chg="add mod ord">
          <ac:chgData name="Wayne Murphy" userId="45211b58-5c40-4621-afe1-584f547e3c19" providerId="ADAL" clId="{E8518C1A-65DD-4B63-BAA4-A4CF9F787850}" dt="2022-08-16T14:29:56.979" v="1297" actId="167"/>
          <ac:picMkLst>
            <pc:docMk/>
            <pc:sldMk cId="3392767772" sldId="981"/>
            <ac:picMk id="36" creationId="{AD9C866F-ACCF-46DB-9A6E-8EE2E9C4E431}"/>
          </ac:picMkLst>
        </pc:picChg>
      </pc:sldChg>
      <pc:sldChg chg="add del">
        <pc:chgData name="Wayne Murphy" userId="45211b58-5c40-4621-afe1-584f547e3c19" providerId="ADAL" clId="{E8518C1A-65DD-4B63-BAA4-A4CF9F787850}" dt="2022-08-17T10:20:56.771" v="1904" actId="2890"/>
        <pc:sldMkLst>
          <pc:docMk/>
          <pc:sldMk cId="428932060" sldId="982"/>
        </pc:sldMkLst>
      </pc:sldChg>
      <pc:sldChg chg="addSp delSp modSp add mod ord">
        <pc:chgData name="Wayne Murphy" userId="45211b58-5c40-4621-afe1-584f547e3c19" providerId="ADAL" clId="{E8518C1A-65DD-4B63-BAA4-A4CF9F787850}" dt="2022-08-17T13:52:44.664" v="2855" actId="6549"/>
        <pc:sldMkLst>
          <pc:docMk/>
          <pc:sldMk cId="3665037387" sldId="982"/>
        </pc:sldMkLst>
        <pc:spChg chg="mod">
          <ac:chgData name="Wayne Murphy" userId="45211b58-5c40-4621-afe1-584f547e3c19" providerId="ADAL" clId="{E8518C1A-65DD-4B63-BAA4-A4CF9F787850}" dt="2022-08-17T13:52:28.217" v="2829" actId="6549"/>
          <ac:spMkLst>
            <pc:docMk/>
            <pc:sldMk cId="3665037387" sldId="982"/>
            <ac:spMk id="26" creationId="{3C94C168-699A-4E09-B7DB-564B5CC44F1F}"/>
          </ac:spMkLst>
        </pc:spChg>
        <pc:spChg chg="add mod">
          <ac:chgData name="Wayne Murphy" userId="45211b58-5c40-4621-afe1-584f547e3c19" providerId="ADAL" clId="{E8518C1A-65DD-4B63-BAA4-A4CF9F787850}" dt="2022-08-17T13:52:44.664" v="2855" actId="6549"/>
          <ac:spMkLst>
            <pc:docMk/>
            <pc:sldMk cId="3665037387" sldId="982"/>
            <ac:spMk id="28" creationId="{D6A2BFC2-A6BA-4937-B100-006550552FFC}"/>
          </ac:spMkLst>
        </pc:spChg>
        <pc:spChg chg="del">
          <ac:chgData name="Wayne Murphy" userId="45211b58-5c40-4621-afe1-584f547e3c19" providerId="ADAL" clId="{E8518C1A-65DD-4B63-BAA4-A4CF9F787850}" dt="2022-08-17T10:23:18.382" v="1914" actId="478"/>
          <ac:spMkLst>
            <pc:docMk/>
            <pc:sldMk cId="3665037387" sldId="982"/>
            <ac:spMk id="29" creationId="{BE3F77D5-9C51-48E1-A9D3-60DCA1E882DF}"/>
          </ac:spMkLst>
        </pc:spChg>
        <pc:spChg chg="add mod">
          <ac:chgData name="Wayne Murphy" userId="45211b58-5c40-4621-afe1-584f547e3c19" providerId="ADAL" clId="{E8518C1A-65DD-4B63-BAA4-A4CF9F787850}" dt="2022-08-17T10:39:15.784" v="2182" actId="947"/>
          <ac:spMkLst>
            <pc:docMk/>
            <pc:sldMk cId="3665037387" sldId="982"/>
            <ac:spMk id="31" creationId="{E3569532-256F-4866-9A88-6974CC9C2125}"/>
          </ac:spMkLst>
        </pc:spChg>
        <pc:spChg chg="del">
          <ac:chgData name="Wayne Murphy" userId="45211b58-5c40-4621-afe1-584f547e3c19" providerId="ADAL" clId="{E8518C1A-65DD-4B63-BAA4-A4CF9F787850}" dt="2022-08-17T10:23:18.382" v="1914" actId="478"/>
          <ac:spMkLst>
            <pc:docMk/>
            <pc:sldMk cId="3665037387" sldId="982"/>
            <ac:spMk id="32" creationId="{644A1B35-F956-4A32-BC0B-EFB490708924}"/>
          </ac:spMkLst>
        </pc:spChg>
        <pc:spChg chg="add mod">
          <ac:chgData name="Wayne Murphy" userId="45211b58-5c40-4621-afe1-584f547e3c19" providerId="ADAL" clId="{E8518C1A-65DD-4B63-BAA4-A4CF9F787850}" dt="2022-08-17T10:39:15.784" v="2182" actId="947"/>
          <ac:spMkLst>
            <pc:docMk/>
            <pc:sldMk cId="3665037387" sldId="982"/>
            <ac:spMk id="33" creationId="{60FD0A7D-149E-4554-BE70-FB072115A262}"/>
          </ac:spMkLst>
        </pc:spChg>
        <pc:spChg chg="del">
          <ac:chgData name="Wayne Murphy" userId="45211b58-5c40-4621-afe1-584f547e3c19" providerId="ADAL" clId="{E8518C1A-65DD-4B63-BAA4-A4CF9F787850}" dt="2022-08-17T10:46:24.246" v="2247" actId="478"/>
          <ac:spMkLst>
            <pc:docMk/>
            <pc:sldMk cId="3665037387" sldId="982"/>
            <ac:spMk id="34" creationId="{129AA87D-7F51-4ABF-AF38-6D72074A739E}"/>
          </ac:spMkLst>
        </pc:spChg>
        <pc:spChg chg="del">
          <ac:chgData name="Wayne Murphy" userId="45211b58-5c40-4621-afe1-584f547e3c19" providerId="ADAL" clId="{E8518C1A-65DD-4B63-BAA4-A4CF9F787850}" dt="2022-08-17T10:46:24.246" v="2247" actId="478"/>
          <ac:spMkLst>
            <pc:docMk/>
            <pc:sldMk cId="3665037387" sldId="982"/>
            <ac:spMk id="35" creationId="{4A96223D-3402-4577-BF72-4BDA62BDA8FC}"/>
          </ac:spMkLst>
        </pc:spChg>
        <pc:spChg chg="add mod">
          <ac:chgData name="Wayne Murphy" userId="45211b58-5c40-4621-afe1-584f547e3c19" providerId="ADAL" clId="{E8518C1A-65DD-4B63-BAA4-A4CF9F787850}" dt="2022-08-17T10:39:15.784" v="2182" actId="947"/>
          <ac:spMkLst>
            <pc:docMk/>
            <pc:sldMk cId="3665037387" sldId="982"/>
            <ac:spMk id="37" creationId="{2B2CC7E0-2CA8-4A50-959C-64503FCDDEDD}"/>
          </ac:spMkLst>
        </pc:spChg>
        <pc:spChg chg="del mod">
          <ac:chgData name="Wayne Murphy" userId="45211b58-5c40-4621-afe1-584f547e3c19" providerId="ADAL" clId="{E8518C1A-65DD-4B63-BAA4-A4CF9F787850}" dt="2022-08-17T10:28:48.378" v="2075" actId="478"/>
          <ac:spMkLst>
            <pc:docMk/>
            <pc:sldMk cId="3665037387" sldId="982"/>
            <ac:spMk id="38" creationId="{DA06D83A-99AD-41EE-AC22-3DA1B04076D7}"/>
          </ac:spMkLst>
        </pc:spChg>
        <pc:spChg chg="add mod">
          <ac:chgData name="Wayne Murphy" userId="45211b58-5c40-4621-afe1-584f547e3c19" providerId="ADAL" clId="{E8518C1A-65DD-4B63-BAA4-A4CF9F787850}" dt="2022-08-17T10:43:02.177" v="2221" actId="554"/>
          <ac:spMkLst>
            <pc:docMk/>
            <pc:sldMk cId="3665037387" sldId="982"/>
            <ac:spMk id="40" creationId="{D4161C7E-CAA0-4A3C-897C-41A993F6912B}"/>
          </ac:spMkLst>
        </pc:spChg>
        <pc:spChg chg="del">
          <ac:chgData name="Wayne Murphy" userId="45211b58-5c40-4621-afe1-584f547e3c19" providerId="ADAL" clId="{E8518C1A-65DD-4B63-BAA4-A4CF9F787850}" dt="2022-08-17T10:28:48.378" v="2075" actId="478"/>
          <ac:spMkLst>
            <pc:docMk/>
            <pc:sldMk cId="3665037387" sldId="982"/>
            <ac:spMk id="42" creationId="{6514165A-7668-4002-8FF3-89BB1ADE5410}"/>
          </ac:spMkLst>
        </pc:spChg>
        <pc:spChg chg="add del mod">
          <ac:chgData name="Wayne Murphy" userId="45211b58-5c40-4621-afe1-584f547e3c19" providerId="ADAL" clId="{E8518C1A-65DD-4B63-BAA4-A4CF9F787850}" dt="2022-08-17T10:35:49.488" v="2146" actId="478"/>
          <ac:spMkLst>
            <pc:docMk/>
            <pc:sldMk cId="3665037387" sldId="982"/>
            <ac:spMk id="45" creationId="{A88E8CE5-D4E5-48A1-9010-9AF71C5005D7}"/>
          </ac:spMkLst>
        </pc:spChg>
        <pc:spChg chg="add mod">
          <ac:chgData name="Wayne Murphy" userId="45211b58-5c40-4621-afe1-584f547e3c19" providerId="ADAL" clId="{E8518C1A-65DD-4B63-BAA4-A4CF9F787850}" dt="2022-08-17T10:43:02.177" v="2221" actId="554"/>
          <ac:spMkLst>
            <pc:docMk/>
            <pc:sldMk cId="3665037387" sldId="982"/>
            <ac:spMk id="46" creationId="{C3DE3FA1-1B9F-45A4-81D9-947CB90B1D74}"/>
          </ac:spMkLst>
        </pc:spChg>
        <pc:spChg chg="add mod">
          <ac:chgData name="Wayne Murphy" userId="45211b58-5c40-4621-afe1-584f547e3c19" providerId="ADAL" clId="{E8518C1A-65DD-4B63-BAA4-A4CF9F787850}" dt="2022-08-17T10:43:02.177" v="2221" actId="554"/>
          <ac:spMkLst>
            <pc:docMk/>
            <pc:sldMk cId="3665037387" sldId="982"/>
            <ac:spMk id="48" creationId="{663DC11A-20AB-484D-AFCB-EF8D3C298CE2}"/>
          </ac:spMkLst>
        </pc:spChg>
        <pc:spChg chg="add mod">
          <ac:chgData name="Wayne Murphy" userId="45211b58-5c40-4621-afe1-584f547e3c19" providerId="ADAL" clId="{E8518C1A-65DD-4B63-BAA4-A4CF9F787850}" dt="2022-08-17T10:43:07.514" v="2222" actId="554"/>
          <ac:spMkLst>
            <pc:docMk/>
            <pc:sldMk cId="3665037387" sldId="982"/>
            <ac:spMk id="50" creationId="{09F5B365-2102-4763-A39C-DC305E6202CA}"/>
          </ac:spMkLst>
        </pc:spChg>
        <pc:spChg chg="add mod">
          <ac:chgData name="Wayne Murphy" userId="45211b58-5c40-4621-afe1-584f547e3c19" providerId="ADAL" clId="{E8518C1A-65DD-4B63-BAA4-A4CF9F787850}" dt="2022-08-17T10:43:07.514" v="2222" actId="554"/>
          <ac:spMkLst>
            <pc:docMk/>
            <pc:sldMk cId="3665037387" sldId="982"/>
            <ac:spMk id="52" creationId="{12794645-7E72-4B97-9C36-A0A8D4556777}"/>
          </ac:spMkLst>
        </pc:spChg>
        <pc:spChg chg="add mod">
          <ac:chgData name="Wayne Murphy" userId="45211b58-5c40-4621-afe1-584f547e3c19" providerId="ADAL" clId="{E8518C1A-65DD-4B63-BAA4-A4CF9F787850}" dt="2022-08-17T10:43:07.514" v="2222" actId="554"/>
          <ac:spMkLst>
            <pc:docMk/>
            <pc:sldMk cId="3665037387" sldId="982"/>
            <ac:spMk id="54" creationId="{F94FCE60-E77E-45CA-BCB9-649E6AB3032C}"/>
          </ac:spMkLst>
        </pc:spChg>
        <pc:spChg chg="add mod">
          <ac:chgData name="Wayne Murphy" userId="45211b58-5c40-4621-afe1-584f547e3c19" providerId="ADAL" clId="{E8518C1A-65DD-4B63-BAA4-A4CF9F787850}" dt="2022-08-17T10:43:13.556" v="2223" actId="554"/>
          <ac:spMkLst>
            <pc:docMk/>
            <pc:sldMk cId="3665037387" sldId="982"/>
            <ac:spMk id="56" creationId="{BF8A225A-01BE-4BB1-8998-60890D38BCAB}"/>
          </ac:spMkLst>
        </pc:spChg>
        <pc:spChg chg="add mod">
          <ac:chgData name="Wayne Murphy" userId="45211b58-5c40-4621-afe1-584f547e3c19" providerId="ADAL" clId="{E8518C1A-65DD-4B63-BAA4-A4CF9F787850}" dt="2022-08-17T10:43:13.556" v="2223" actId="554"/>
          <ac:spMkLst>
            <pc:docMk/>
            <pc:sldMk cId="3665037387" sldId="982"/>
            <ac:spMk id="58" creationId="{EE5119BC-1446-4C87-97AE-5A4D67CD427A}"/>
          </ac:spMkLst>
        </pc:spChg>
        <pc:spChg chg="add mod">
          <ac:chgData name="Wayne Murphy" userId="45211b58-5c40-4621-afe1-584f547e3c19" providerId="ADAL" clId="{E8518C1A-65DD-4B63-BAA4-A4CF9F787850}" dt="2022-08-17T10:43:13.556" v="2223" actId="554"/>
          <ac:spMkLst>
            <pc:docMk/>
            <pc:sldMk cId="3665037387" sldId="982"/>
            <ac:spMk id="60" creationId="{E8B9C9D2-AE91-41E5-BBF7-40DD40FFCCFC}"/>
          </ac:spMkLst>
        </pc:spChg>
        <pc:spChg chg="add mod">
          <ac:chgData name="Wayne Murphy" userId="45211b58-5c40-4621-afe1-584f547e3c19" providerId="ADAL" clId="{E8518C1A-65DD-4B63-BAA4-A4CF9F787850}" dt="2022-08-17T10:46:29.978" v="2248"/>
          <ac:spMkLst>
            <pc:docMk/>
            <pc:sldMk cId="3665037387" sldId="982"/>
            <ac:spMk id="62" creationId="{CDADCF01-8F0E-49BF-975B-3ACB15DEE7CD}"/>
          </ac:spMkLst>
        </pc:spChg>
        <pc:spChg chg="add mod">
          <ac:chgData name="Wayne Murphy" userId="45211b58-5c40-4621-afe1-584f547e3c19" providerId="ADAL" clId="{E8518C1A-65DD-4B63-BAA4-A4CF9F787850}" dt="2022-08-17T10:46:29.978" v="2248"/>
          <ac:spMkLst>
            <pc:docMk/>
            <pc:sldMk cId="3665037387" sldId="982"/>
            <ac:spMk id="63" creationId="{57A62532-C3F0-4190-8148-74B8C7646774}"/>
          </ac:spMkLst>
        </pc:spChg>
        <pc:picChg chg="del">
          <ac:chgData name="Wayne Murphy" userId="45211b58-5c40-4621-afe1-584f547e3c19" providerId="ADAL" clId="{E8518C1A-65DD-4B63-BAA4-A4CF9F787850}" dt="2022-08-17T10:31:00.994" v="2109" actId="478"/>
          <ac:picMkLst>
            <pc:docMk/>
            <pc:sldMk cId="3665037387" sldId="982"/>
            <ac:picMk id="24" creationId="{4C19EF09-616D-4320-82FC-BF083142E936}"/>
          </ac:picMkLst>
        </pc:picChg>
        <pc:picChg chg="mod ord">
          <ac:chgData name="Wayne Murphy" userId="45211b58-5c40-4621-afe1-584f547e3c19" providerId="ADAL" clId="{E8518C1A-65DD-4B63-BAA4-A4CF9F787850}" dt="2022-08-17T10:36:48.365" v="2164" actId="1036"/>
          <ac:picMkLst>
            <pc:docMk/>
            <pc:sldMk cId="3665037387" sldId="982"/>
            <ac:picMk id="25" creationId="{2BE1C2E1-9276-4CA1-9545-6245EA285356}"/>
          </ac:picMkLst>
        </pc:picChg>
        <pc:picChg chg="del">
          <ac:chgData name="Wayne Murphy" userId="45211b58-5c40-4621-afe1-584f547e3c19" providerId="ADAL" clId="{E8518C1A-65DD-4B63-BAA4-A4CF9F787850}" dt="2022-08-17T10:35:56.607" v="2149" actId="478"/>
          <ac:picMkLst>
            <pc:docMk/>
            <pc:sldMk cId="3665037387" sldId="982"/>
            <ac:picMk id="30" creationId="{2E77920A-4236-44A7-9B74-9A0D31281BB3}"/>
          </ac:picMkLst>
        </pc:picChg>
        <pc:picChg chg="del">
          <ac:chgData name="Wayne Murphy" userId="45211b58-5c40-4621-afe1-584f547e3c19" providerId="ADAL" clId="{E8518C1A-65DD-4B63-BAA4-A4CF9F787850}" dt="2022-08-17T10:35:57.686" v="2150" actId="478"/>
          <ac:picMkLst>
            <pc:docMk/>
            <pc:sldMk cId="3665037387" sldId="982"/>
            <ac:picMk id="39" creationId="{E9CD33FA-2A67-45F0-8133-04B4AB924A58}"/>
          </ac:picMkLst>
        </pc:picChg>
        <pc:picChg chg="add mod">
          <ac:chgData name="Wayne Murphy" userId="45211b58-5c40-4621-afe1-584f547e3c19" providerId="ADAL" clId="{E8518C1A-65DD-4B63-BAA4-A4CF9F787850}" dt="2022-08-17T10:36:48.365" v="2164" actId="1036"/>
          <ac:picMkLst>
            <pc:docMk/>
            <pc:sldMk cId="3665037387" sldId="982"/>
            <ac:picMk id="41" creationId="{82CFF4E7-AD3B-4572-85A2-14CE3EE548CC}"/>
          </ac:picMkLst>
        </pc:picChg>
        <pc:picChg chg="add mod">
          <ac:chgData name="Wayne Murphy" userId="45211b58-5c40-4621-afe1-584f547e3c19" providerId="ADAL" clId="{E8518C1A-65DD-4B63-BAA4-A4CF9F787850}" dt="2022-08-17T10:39:04.661" v="2181" actId="1076"/>
          <ac:picMkLst>
            <pc:docMk/>
            <pc:sldMk cId="3665037387" sldId="982"/>
            <ac:picMk id="43" creationId="{2C1C340A-763C-4CD7-94AB-D4A3C44BFDF9}"/>
          </ac:picMkLst>
        </pc:picChg>
        <pc:picChg chg="add mod">
          <ac:chgData name="Wayne Murphy" userId="45211b58-5c40-4621-afe1-584f547e3c19" providerId="ADAL" clId="{E8518C1A-65DD-4B63-BAA4-A4CF9F787850}" dt="2022-08-17T10:43:02.177" v="2221" actId="554"/>
          <ac:picMkLst>
            <pc:docMk/>
            <pc:sldMk cId="3665037387" sldId="982"/>
            <ac:picMk id="44" creationId="{AD889021-DFDF-4EDA-867A-F0000E74012B}"/>
          </ac:picMkLst>
        </pc:picChg>
        <pc:picChg chg="add mod">
          <ac:chgData name="Wayne Murphy" userId="45211b58-5c40-4621-afe1-584f547e3c19" providerId="ADAL" clId="{E8518C1A-65DD-4B63-BAA4-A4CF9F787850}" dt="2022-08-17T10:43:02.177" v="2221" actId="554"/>
          <ac:picMkLst>
            <pc:docMk/>
            <pc:sldMk cId="3665037387" sldId="982"/>
            <ac:picMk id="47" creationId="{75EC8692-37F6-4A83-8B3D-24F09A3E903F}"/>
          </ac:picMkLst>
        </pc:picChg>
        <pc:picChg chg="add mod">
          <ac:chgData name="Wayne Murphy" userId="45211b58-5c40-4621-afe1-584f547e3c19" providerId="ADAL" clId="{E8518C1A-65DD-4B63-BAA4-A4CF9F787850}" dt="2022-08-17T10:43:02.177" v="2221" actId="554"/>
          <ac:picMkLst>
            <pc:docMk/>
            <pc:sldMk cId="3665037387" sldId="982"/>
            <ac:picMk id="49" creationId="{21F9CC07-C09F-41EB-B114-8F0F5EE93BDE}"/>
          </ac:picMkLst>
        </pc:picChg>
        <pc:picChg chg="add mod">
          <ac:chgData name="Wayne Murphy" userId="45211b58-5c40-4621-afe1-584f547e3c19" providerId="ADAL" clId="{E8518C1A-65DD-4B63-BAA4-A4CF9F787850}" dt="2022-08-17T10:43:07.514" v="2222" actId="554"/>
          <ac:picMkLst>
            <pc:docMk/>
            <pc:sldMk cId="3665037387" sldId="982"/>
            <ac:picMk id="51" creationId="{EE8A3FD6-D112-4F27-8E18-F945FEBCA1A5}"/>
          </ac:picMkLst>
        </pc:picChg>
        <pc:picChg chg="add mod">
          <ac:chgData name="Wayne Murphy" userId="45211b58-5c40-4621-afe1-584f547e3c19" providerId="ADAL" clId="{E8518C1A-65DD-4B63-BAA4-A4CF9F787850}" dt="2022-08-17T10:43:07.514" v="2222" actId="554"/>
          <ac:picMkLst>
            <pc:docMk/>
            <pc:sldMk cId="3665037387" sldId="982"/>
            <ac:picMk id="53" creationId="{18F3B005-51CC-4EA0-84FB-EBEA3C39FE38}"/>
          </ac:picMkLst>
        </pc:picChg>
        <pc:picChg chg="add mod">
          <ac:chgData name="Wayne Murphy" userId="45211b58-5c40-4621-afe1-584f547e3c19" providerId="ADAL" clId="{E8518C1A-65DD-4B63-BAA4-A4CF9F787850}" dt="2022-08-17T10:43:07.514" v="2222" actId="554"/>
          <ac:picMkLst>
            <pc:docMk/>
            <pc:sldMk cId="3665037387" sldId="982"/>
            <ac:picMk id="55" creationId="{5F208CD4-9B29-4D49-AE92-DFA4FFB7AC4A}"/>
          </ac:picMkLst>
        </pc:picChg>
        <pc:picChg chg="add mod">
          <ac:chgData name="Wayne Murphy" userId="45211b58-5c40-4621-afe1-584f547e3c19" providerId="ADAL" clId="{E8518C1A-65DD-4B63-BAA4-A4CF9F787850}" dt="2022-08-17T10:43:13.556" v="2223" actId="554"/>
          <ac:picMkLst>
            <pc:docMk/>
            <pc:sldMk cId="3665037387" sldId="982"/>
            <ac:picMk id="57" creationId="{34ADB95C-4209-4413-B795-7CA998FA2967}"/>
          </ac:picMkLst>
        </pc:picChg>
        <pc:picChg chg="add mod">
          <ac:chgData name="Wayne Murphy" userId="45211b58-5c40-4621-afe1-584f547e3c19" providerId="ADAL" clId="{E8518C1A-65DD-4B63-BAA4-A4CF9F787850}" dt="2022-08-17T10:43:13.556" v="2223" actId="554"/>
          <ac:picMkLst>
            <pc:docMk/>
            <pc:sldMk cId="3665037387" sldId="982"/>
            <ac:picMk id="59" creationId="{6B727309-64FB-45BD-B8C3-59B8A019FD90}"/>
          </ac:picMkLst>
        </pc:picChg>
        <pc:picChg chg="add mod">
          <ac:chgData name="Wayne Murphy" userId="45211b58-5c40-4621-afe1-584f547e3c19" providerId="ADAL" clId="{E8518C1A-65DD-4B63-BAA4-A4CF9F787850}" dt="2022-08-17T10:43:13.556" v="2223" actId="554"/>
          <ac:picMkLst>
            <pc:docMk/>
            <pc:sldMk cId="3665037387" sldId="982"/>
            <ac:picMk id="61" creationId="{23D1DD52-D159-4261-B4F5-D691F1CBE371}"/>
          </ac:picMkLst>
        </pc:picChg>
      </pc:sldChg>
      <pc:sldChg chg="addSp delSp modSp add mod ord">
        <pc:chgData name="Wayne Murphy" userId="45211b58-5c40-4621-afe1-584f547e3c19" providerId="ADAL" clId="{E8518C1A-65DD-4B63-BAA4-A4CF9F787850}" dt="2022-08-17T13:52:24.142" v="2827" actId="6549"/>
        <pc:sldMkLst>
          <pc:docMk/>
          <pc:sldMk cId="2875232781" sldId="983"/>
        </pc:sldMkLst>
        <pc:spChg chg="mod">
          <ac:chgData name="Wayne Murphy" userId="45211b58-5c40-4621-afe1-584f547e3c19" providerId="ADAL" clId="{E8518C1A-65DD-4B63-BAA4-A4CF9F787850}" dt="2022-08-17T13:52:24.142" v="2827" actId="6549"/>
          <ac:spMkLst>
            <pc:docMk/>
            <pc:sldMk cId="2875232781" sldId="983"/>
            <ac:spMk id="26" creationId="{3C94C168-699A-4E09-B7DB-564B5CC44F1F}"/>
          </ac:spMkLst>
        </pc:spChg>
        <pc:spChg chg="del">
          <ac:chgData name="Wayne Murphy" userId="45211b58-5c40-4621-afe1-584f547e3c19" providerId="ADAL" clId="{E8518C1A-65DD-4B63-BAA4-A4CF9F787850}" dt="2022-08-17T10:43:27.166" v="2225" actId="478"/>
          <ac:spMkLst>
            <pc:docMk/>
            <pc:sldMk cId="2875232781" sldId="983"/>
            <ac:spMk id="28" creationId="{D6A2BFC2-A6BA-4937-B100-006550552FFC}"/>
          </ac:spMkLst>
        </pc:spChg>
        <pc:spChg chg="mod">
          <ac:chgData name="Wayne Murphy" userId="45211b58-5c40-4621-afe1-584f547e3c19" providerId="ADAL" clId="{E8518C1A-65DD-4B63-BAA4-A4CF9F787850}" dt="2022-08-17T10:44:12.311" v="2231"/>
          <ac:spMkLst>
            <pc:docMk/>
            <pc:sldMk cId="2875232781" sldId="983"/>
            <ac:spMk id="31" creationId="{E3569532-256F-4866-9A88-6974CC9C2125}"/>
          </ac:spMkLst>
        </pc:spChg>
        <pc:spChg chg="mod">
          <ac:chgData name="Wayne Murphy" userId="45211b58-5c40-4621-afe1-584f547e3c19" providerId="ADAL" clId="{E8518C1A-65DD-4B63-BAA4-A4CF9F787850}" dt="2022-08-17T10:44:42.513" v="2237"/>
          <ac:spMkLst>
            <pc:docMk/>
            <pc:sldMk cId="2875232781" sldId="983"/>
            <ac:spMk id="33" creationId="{60FD0A7D-149E-4554-BE70-FB072115A262}"/>
          </ac:spMkLst>
        </pc:spChg>
        <pc:spChg chg="del">
          <ac:chgData name="Wayne Murphy" userId="45211b58-5c40-4621-afe1-584f547e3c19" providerId="ADAL" clId="{E8518C1A-65DD-4B63-BAA4-A4CF9F787850}" dt="2022-08-17T10:46:09.467" v="2244" actId="478"/>
          <ac:spMkLst>
            <pc:docMk/>
            <pc:sldMk cId="2875232781" sldId="983"/>
            <ac:spMk id="34" creationId="{129AA87D-7F51-4ABF-AF38-6D72074A739E}"/>
          </ac:spMkLst>
        </pc:spChg>
        <pc:spChg chg="del">
          <ac:chgData name="Wayne Murphy" userId="45211b58-5c40-4621-afe1-584f547e3c19" providerId="ADAL" clId="{E8518C1A-65DD-4B63-BAA4-A4CF9F787850}" dt="2022-08-17T10:46:09.467" v="2244" actId="478"/>
          <ac:spMkLst>
            <pc:docMk/>
            <pc:sldMk cId="2875232781" sldId="983"/>
            <ac:spMk id="35" creationId="{4A96223D-3402-4577-BF72-4BDA62BDA8FC}"/>
          </ac:spMkLst>
        </pc:spChg>
        <pc:spChg chg="mod">
          <ac:chgData name="Wayne Murphy" userId="45211b58-5c40-4621-afe1-584f547e3c19" providerId="ADAL" clId="{E8518C1A-65DD-4B63-BAA4-A4CF9F787850}" dt="2022-08-17T10:45:15.477" v="2242"/>
          <ac:spMkLst>
            <pc:docMk/>
            <pc:sldMk cId="2875232781" sldId="983"/>
            <ac:spMk id="37" creationId="{2B2CC7E0-2CA8-4A50-959C-64503FCDDEDD}"/>
          </ac:spMkLst>
        </pc:spChg>
        <pc:spChg chg="mod">
          <ac:chgData name="Wayne Murphy" userId="45211b58-5c40-4621-afe1-584f547e3c19" providerId="ADAL" clId="{E8518C1A-65DD-4B63-BAA4-A4CF9F787850}" dt="2022-08-17T12:41:09.435" v="2791" actId="6549"/>
          <ac:spMkLst>
            <pc:docMk/>
            <pc:sldMk cId="2875232781" sldId="983"/>
            <ac:spMk id="40" creationId="{D4161C7E-CAA0-4A3C-897C-41A993F6912B}"/>
          </ac:spMkLst>
        </pc:spChg>
        <pc:spChg chg="add mod">
          <ac:chgData name="Wayne Murphy" userId="45211b58-5c40-4621-afe1-584f547e3c19" providerId="ADAL" clId="{E8518C1A-65DD-4B63-BAA4-A4CF9F787850}" dt="2022-08-17T10:46:10.944" v="2245"/>
          <ac:spMkLst>
            <pc:docMk/>
            <pc:sldMk cId="2875232781" sldId="983"/>
            <ac:spMk id="42" creationId="{C6502E47-6B4A-46F5-A113-4B0EE87407C2}"/>
          </ac:spMkLst>
        </pc:spChg>
        <pc:spChg chg="add mod">
          <ac:chgData name="Wayne Murphy" userId="45211b58-5c40-4621-afe1-584f547e3c19" providerId="ADAL" clId="{E8518C1A-65DD-4B63-BAA4-A4CF9F787850}" dt="2022-08-17T10:46:10.944" v="2245"/>
          <ac:spMkLst>
            <pc:docMk/>
            <pc:sldMk cId="2875232781" sldId="983"/>
            <ac:spMk id="45" creationId="{CC8A26EF-A8CA-41FA-8D5A-1E73DED6D892}"/>
          </ac:spMkLst>
        </pc:spChg>
        <pc:spChg chg="del mod">
          <ac:chgData name="Wayne Murphy" userId="45211b58-5c40-4621-afe1-584f547e3c19" providerId="ADAL" clId="{E8518C1A-65DD-4B63-BAA4-A4CF9F787850}" dt="2022-08-17T10:44:19.774" v="2232" actId="478"/>
          <ac:spMkLst>
            <pc:docMk/>
            <pc:sldMk cId="2875232781" sldId="983"/>
            <ac:spMk id="46" creationId="{C3DE3FA1-1B9F-45A4-81D9-947CB90B1D74}"/>
          </ac:spMkLst>
        </pc:spChg>
        <pc:spChg chg="del mod">
          <ac:chgData name="Wayne Murphy" userId="45211b58-5c40-4621-afe1-584f547e3c19" providerId="ADAL" clId="{E8518C1A-65DD-4B63-BAA4-A4CF9F787850}" dt="2022-08-17T10:44:19.774" v="2232" actId="478"/>
          <ac:spMkLst>
            <pc:docMk/>
            <pc:sldMk cId="2875232781" sldId="983"/>
            <ac:spMk id="48" creationId="{663DC11A-20AB-484D-AFCB-EF8D3C298CE2}"/>
          </ac:spMkLst>
        </pc:spChg>
        <pc:spChg chg="del">
          <ac:chgData name="Wayne Murphy" userId="45211b58-5c40-4621-afe1-584f547e3c19" providerId="ADAL" clId="{E8518C1A-65DD-4B63-BAA4-A4CF9F787850}" dt="2022-08-17T10:46:14.831" v="2246" actId="478"/>
          <ac:spMkLst>
            <pc:docMk/>
            <pc:sldMk cId="2875232781" sldId="983"/>
            <ac:spMk id="50" creationId="{09F5B365-2102-4763-A39C-DC305E6202CA}"/>
          </ac:spMkLst>
        </pc:spChg>
        <pc:spChg chg="del">
          <ac:chgData name="Wayne Murphy" userId="45211b58-5c40-4621-afe1-584f547e3c19" providerId="ADAL" clId="{E8518C1A-65DD-4B63-BAA4-A4CF9F787850}" dt="2022-08-17T10:46:14.831" v="2246" actId="478"/>
          <ac:spMkLst>
            <pc:docMk/>
            <pc:sldMk cId="2875232781" sldId="983"/>
            <ac:spMk id="52" creationId="{12794645-7E72-4B97-9C36-A0A8D4556777}"/>
          </ac:spMkLst>
        </pc:spChg>
        <pc:spChg chg="del">
          <ac:chgData name="Wayne Murphy" userId="45211b58-5c40-4621-afe1-584f547e3c19" providerId="ADAL" clId="{E8518C1A-65DD-4B63-BAA4-A4CF9F787850}" dt="2022-08-17T10:46:14.831" v="2246" actId="478"/>
          <ac:spMkLst>
            <pc:docMk/>
            <pc:sldMk cId="2875232781" sldId="983"/>
            <ac:spMk id="54" creationId="{F94FCE60-E77E-45CA-BCB9-649E6AB3032C}"/>
          </ac:spMkLst>
        </pc:spChg>
        <pc:spChg chg="del">
          <ac:chgData name="Wayne Murphy" userId="45211b58-5c40-4621-afe1-584f547e3c19" providerId="ADAL" clId="{E8518C1A-65DD-4B63-BAA4-A4CF9F787850}" dt="2022-08-17T10:46:14.831" v="2246" actId="478"/>
          <ac:spMkLst>
            <pc:docMk/>
            <pc:sldMk cId="2875232781" sldId="983"/>
            <ac:spMk id="56" creationId="{BF8A225A-01BE-4BB1-8998-60890D38BCAB}"/>
          </ac:spMkLst>
        </pc:spChg>
        <pc:spChg chg="del">
          <ac:chgData name="Wayne Murphy" userId="45211b58-5c40-4621-afe1-584f547e3c19" providerId="ADAL" clId="{E8518C1A-65DD-4B63-BAA4-A4CF9F787850}" dt="2022-08-17T10:46:14.831" v="2246" actId="478"/>
          <ac:spMkLst>
            <pc:docMk/>
            <pc:sldMk cId="2875232781" sldId="983"/>
            <ac:spMk id="58" creationId="{EE5119BC-1446-4C87-97AE-5A4D67CD427A}"/>
          </ac:spMkLst>
        </pc:spChg>
        <pc:spChg chg="del">
          <ac:chgData name="Wayne Murphy" userId="45211b58-5c40-4621-afe1-584f547e3c19" providerId="ADAL" clId="{E8518C1A-65DD-4B63-BAA4-A4CF9F787850}" dt="2022-08-17T10:46:14.831" v="2246" actId="478"/>
          <ac:spMkLst>
            <pc:docMk/>
            <pc:sldMk cId="2875232781" sldId="983"/>
            <ac:spMk id="60" creationId="{E8B9C9D2-AE91-41E5-BBF7-40DD40FFCCFC}"/>
          </ac:spMkLst>
        </pc:spChg>
        <pc:spChg chg="add mod">
          <ac:chgData name="Wayne Murphy" userId="45211b58-5c40-4621-afe1-584f547e3c19" providerId="ADAL" clId="{E8518C1A-65DD-4B63-BAA4-A4CF9F787850}" dt="2022-08-17T10:46:10.944" v="2245"/>
          <ac:spMkLst>
            <pc:docMk/>
            <pc:sldMk cId="2875232781" sldId="983"/>
            <ac:spMk id="62" creationId="{B6868A8D-41EF-4968-9ABB-D8233C80DE97}"/>
          </ac:spMkLst>
        </pc:spChg>
        <pc:spChg chg="add mod">
          <ac:chgData name="Wayne Murphy" userId="45211b58-5c40-4621-afe1-584f547e3c19" providerId="ADAL" clId="{E8518C1A-65DD-4B63-BAA4-A4CF9F787850}" dt="2022-08-17T10:46:10.944" v="2245"/>
          <ac:spMkLst>
            <pc:docMk/>
            <pc:sldMk cId="2875232781" sldId="983"/>
            <ac:spMk id="63" creationId="{307FA6DB-4851-44E6-B080-83EE85A782D6}"/>
          </ac:spMkLst>
        </pc:spChg>
        <pc:spChg chg="add mod">
          <ac:chgData name="Wayne Murphy" userId="45211b58-5c40-4621-afe1-584f547e3c19" providerId="ADAL" clId="{E8518C1A-65DD-4B63-BAA4-A4CF9F787850}" dt="2022-08-17T10:46:47.974" v="2252" actId="1076"/>
          <ac:spMkLst>
            <pc:docMk/>
            <pc:sldMk cId="2875232781" sldId="983"/>
            <ac:spMk id="64" creationId="{56F72BEA-1E69-41C3-B17E-6534BB1F8C84}"/>
          </ac:spMkLst>
        </pc:spChg>
        <pc:spChg chg="add mod">
          <ac:chgData name="Wayne Murphy" userId="45211b58-5c40-4621-afe1-584f547e3c19" providerId="ADAL" clId="{E8518C1A-65DD-4B63-BAA4-A4CF9F787850}" dt="2022-08-17T10:47:00.198" v="2254" actId="1076"/>
          <ac:spMkLst>
            <pc:docMk/>
            <pc:sldMk cId="2875232781" sldId="983"/>
            <ac:spMk id="66" creationId="{3886407F-AC9E-43C6-9E27-5E82EC454F9B}"/>
          </ac:spMkLst>
        </pc:spChg>
        <pc:picChg chg="mod">
          <ac:chgData name="Wayne Murphy" userId="45211b58-5c40-4621-afe1-584f547e3c19" providerId="ADAL" clId="{E8518C1A-65DD-4B63-BAA4-A4CF9F787850}" dt="2022-08-17T10:43:34.550" v="2226" actId="1076"/>
          <ac:picMkLst>
            <pc:docMk/>
            <pc:sldMk cId="2875232781" sldId="983"/>
            <ac:picMk id="25" creationId="{2BE1C2E1-9276-4CA1-9545-6245EA285356}"/>
          </ac:picMkLst>
        </pc:picChg>
        <pc:picChg chg="mod">
          <ac:chgData name="Wayne Murphy" userId="45211b58-5c40-4621-afe1-584f547e3c19" providerId="ADAL" clId="{E8518C1A-65DD-4B63-BAA4-A4CF9F787850}" dt="2022-08-17T10:43:34.550" v="2226" actId="1076"/>
          <ac:picMkLst>
            <pc:docMk/>
            <pc:sldMk cId="2875232781" sldId="983"/>
            <ac:picMk id="41" creationId="{82CFF4E7-AD3B-4572-85A2-14CE3EE548CC}"/>
          </ac:picMkLst>
        </pc:picChg>
        <pc:picChg chg="mod">
          <ac:chgData name="Wayne Murphy" userId="45211b58-5c40-4621-afe1-584f547e3c19" providerId="ADAL" clId="{E8518C1A-65DD-4B63-BAA4-A4CF9F787850}" dt="2022-08-17T10:43:34.550" v="2226" actId="1076"/>
          <ac:picMkLst>
            <pc:docMk/>
            <pc:sldMk cId="2875232781" sldId="983"/>
            <ac:picMk id="43" creationId="{2C1C340A-763C-4CD7-94AB-D4A3C44BFDF9}"/>
          </ac:picMkLst>
        </pc:picChg>
        <pc:picChg chg="mod">
          <ac:chgData name="Wayne Murphy" userId="45211b58-5c40-4621-afe1-584f547e3c19" providerId="ADAL" clId="{E8518C1A-65DD-4B63-BAA4-A4CF9F787850}" dt="2022-08-17T10:43:34.550" v="2226" actId="1076"/>
          <ac:picMkLst>
            <pc:docMk/>
            <pc:sldMk cId="2875232781" sldId="983"/>
            <ac:picMk id="44" creationId="{AD889021-DFDF-4EDA-867A-F0000E74012B}"/>
          </ac:picMkLst>
        </pc:picChg>
        <pc:picChg chg="del mod">
          <ac:chgData name="Wayne Murphy" userId="45211b58-5c40-4621-afe1-584f547e3c19" providerId="ADAL" clId="{E8518C1A-65DD-4B63-BAA4-A4CF9F787850}" dt="2022-08-17T10:44:19.774" v="2232" actId="478"/>
          <ac:picMkLst>
            <pc:docMk/>
            <pc:sldMk cId="2875232781" sldId="983"/>
            <ac:picMk id="47" creationId="{75EC8692-37F6-4A83-8B3D-24F09A3E903F}"/>
          </ac:picMkLst>
        </pc:picChg>
        <pc:picChg chg="del mod">
          <ac:chgData name="Wayne Murphy" userId="45211b58-5c40-4621-afe1-584f547e3c19" providerId="ADAL" clId="{E8518C1A-65DD-4B63-BAA4-A4CF9F787850}" dt="2022-08-17T10:44:19.774" v="2232" actId="478"/>
          <ac:picMkLst>
            <pc:docMk/>
            <pc:sldMk cId="2875232781" sldId="983"/>
            <ac:picMk id="49" creationId="{21F9CC07-C09F-41EB-B114-8F0F5EE93BDE}"/>
          </ac:picMkLst>
        </pc:picChg>
        <pc:picChg chg="del">
          <ac:chgData name="Wayne Murphy" userId="45211b58-5c40-4621-afe1-584f547e3c19" providerId="ADAL" clId="{E8518C1A-65DD-4B63-BAA4-A4CF9F787850}" dt="2022-08-17T10:46:14.831" v="2246" actId="478"/>
          <ac:picMkLst>
            <pc:docMk/>
            <pc:sldMk cId="2875232781" sldId="983"/>
            <ac:picMk id="51" creationId="{EE8A3FD6-D112-4F27-8E18-F945FEBCA1A5}"/>
          </ac:picMkLst>
        </pc:picChg>
        <pc:picChg chg="del">
          <ac:chgData name="Wayne Murphy" userId="45211b58-5c40-4621-afe1-584f547e3c19" providerId="ADAL" clId="{E8518C1A-65DD-4B63-BAA4-A4CF9F787850}" dt="2022-08-17T10:46:14.831" v="2246" actId="478"/>
          <ac:picMkLst>
            <pc:docMk/>
            <pc:sldMk cId="2875232781" sldId="983"/>
            <ac:picMk id="53" creationId="{18F3B005-51CC-4EA0-84FB-EBEA3C39FE38}"/>
          </ac:picMkLst>
        </pc:picChg>
        <pc:picChg chg="del">
          <ac:chgData name="Wayne Murphy" userId="45211b58-5c40-4621-afe1-584f547e3c19" providerId="ADAL" clId="{E8518C1A-65DD-4B63-BAA4-A4CF9F787850}" dt="2022-08-17T10:46:14.831" v="2246" actId="478"/>
          <ac:picMkLst>
            <pc:docMk/>
            <pc:sldMk cId="2875232781" sldId="983"/>
            <ac:picMk id="55" creationId="{5F208CD4-9B29-4D49-AE92-DFA4FFB7AC4A}"/>
          </ac:picMkLst>
        </pc:picChg>
        <pc:picChg chg="del">
          <ac:chgData name="Wayne Murphy" userId="45211b58-5c40-4621-afe1-584f547e3c19" providerId="ADAL" clId="{E8518C1A-65DD-4B63-BAA4-A4CF9F787850}" dt="2022-08-17T10:46:14.831" v="2246" actId="478"/>
          <ac:picMkLst>
            <pc:docMk/>
            <pc:sldMk cId="2875232781" sldId="983"/>
            <ac:picMk id="57" creationId="{34ADB95C-4209-4413-B795-7CA998FA2967}"/>
          </ac:picMkLst>
        </pc:picChg>
        <pc:picChg chg="del">
          <ac:chgData name="Wayne Murphy" userId="45211b58-5c40-4621-afe1-584f547e3c19" providerId="ADAL" clId="{E8518C1A-65DD-4B63-BAA4-A4CF9F787850}" dt="2022-08-17T10:46:14.831" v="2246" actId="478"/>
          <ac:picMkLst>
            <pc:docMk/>
            <pc:sldMk cId="2875232781" sldId="983"/>
            <ac:picMk id="59" creationId="{6B727309-64FB-45BD-B8C3-59B8A019FD90}"/>
          </ac:picMkLst>
        </pc:picChg>
        <pc:picChg chg="del">
          <ac:chgData name="Wayne Murphy" userId="45211b58-5c40-4621-afe1-584f547e3c19" providerId="ADAL" clId="{E8518C1A-65DD-4B63-BAA4-A4CF9F787850}" dt="2022-08-17T10:46:14.831" v="2246" actId="478"/>
          <ac:picMkLst>
            <pc:docMk/>
            <pc:sldMk cId="2875232781" sldId="983"/>
            <ac:picMk id="61" creationId="{23D1DD52-D159-4261-B4F5-D691F1CBE371}"/>
          </ac:picMkLst>
        </pc:picChg>
        <pc:picChg chg="add mod">
          <ac:chgData name="Wayne Murphy" userId="45211b58-5c40-4621-afe1-584f547e3c19" providerId="ADAL" clId="{E8518C1A-65DD-4B63-BAA4-A4CF9F787850}" dt="2022-08-17T12:44:41.646" v="2793" actId="1035"/>
          <ac:picMkLst>
            <pc:docMk/>
            <pc:sldMk cId="2875232781" sldId="983"/>
            <ac:picMk id="65" creationId="{3D22EA4C-D8A1-4BBF-BBB8-B61F8F389BAC}"/>
          </ac:picMkLst>
        </pc:picChg>
        <pc:picChg chg="add mod">
          <ac:chgData name="Wayne Murphy" userId="45211b58-5c40-4621-afe1-584f547e3c19" providerId="ADAL" clId="{E8518C1A-65DD-4B63-BAA4-A4CF9F787850}" dt="2022-08-17T10:47:00.198" v="2254" actId="1076"/>
          <ac:picMkLst>
            <pc:docMk/>
            <pc:sldMk cId="2875232781" sldId="983"/>
            <ac:picMk id="67" creationId="{4F3A914C-A65A-4190-8022-8E0B66F4001F}"/>
          </ac:picMkLst>
        </pc:picChg>
      </pc:sldChg>
      <pc:sldChg chg="addSp delSp modSp add mod">
        <pc:chgData name="Wayne Murphy" userId="45211b58-5c40-4621-afe1-584f547e3c19" providerId="ADAL" clId="{E8518C1A-65DD-4B63-BAA4-A4CF9F787850}" dt="2022-08-17T13:52:16.865" v="2823" actId="6549"/>
        <pc:sldMkLst>
          <pc:docMk/>
          <pc:sldMk cId="3850292134" sldId="984"/>
        </pc:sldMkLst>
        <pc:spChg chg="mod">
          <ac:chgData name="Wayne Murphy" userId="45211b58-5c40-4621-afe1-584f547e3c19" providerId="ADAL" clId="{E8518C1A-65DD-4B63-BAA4-A4CF9F787850}" dt="2022-08-17T13:52:16.865" v="2823" actId="6549"/>
          <ac:spMkLst>
            <pc:docMk/>
            <pc:sldMk cId="3850292134" sldId="984"/>
            <ac:spMk id="26" creationId="{3C94C168-699A-4E09-B7DB-564B5CC44F1F}"/>
          </ac:spMkLst>
        </pc:spChg>
        <pc:spChg chg="add mod">
          <ac:chgData name="Wayne Murphy" userId="45211b58-5c40-4621-afe1-584f547e3c19" providerId="ADAL" clId="{E8518C1A-65DD-4B63-BAA4-A4CF9F787850}" dt="2022-08-17T11:04:33.238" v="2495"/>
          <ac:spMkLst>
            <pc:docMk/>
            <pc:sldMk cId="3850292134" sldId="984"/>
            <ac:spMk id="27" creationId="{BAF49745-A1DA-44AD-B408-EC3968F11711}"/>
          </ac:spMkLst>
        </pc:spChg>
        <pc:spChg chg="add mod">
          <ac:chgData name="Wayne Murphy" userId="45211b58-5c40-4621-afe1-584f547e3c19" providerId="ADAL" clId="{E8518C1A-65DD-4B63-BAA4-A4CF9F787850}" dt="2022-08-17T11:04:33.238" v="2495"/>
          <ac:spMkLst>
            <pc:docMk/>
            <pc:sldMk cId="3850292134" sldId="984"/>
            <ac:spMk id="28" creationId="{A596A69C-EFED-4F8A-B0D2-F504CCCC9984}"/>
          </ac:spMkLst>
        </pc:spChg>
        <pc:spChg chg="add mod">
          <ac:chgData name="Wayne Murphy" userId="45211b58-5c40-4621-afe1-584f547e3c19" providerId="ADAL" clId="{E8518C1A-65DD-4B63-BAA4-A4CF9F787850}" dt="2022-08-17T12:55:28.459" v="2810" actId="14100"/>
          <ac:spMkLst>
            <pc:docMk/>
            <pc:sldMk cId="3850292134" sldId="984"/>
            <ac:spMk id="29" creationId="{2C4B45C6-E077-4D3E-A7A0-DE87BC0A3C99}"/>
          </ac:spMkLst>
        </pc:spChg>
        <pc:spChg chg="del mod">
          <ac:chgData name="Wayne Murphy" userId="45211b58-5c40-4621-afe1-584f547e3c19" providerId="ADAL" clId="{E8518C1A-65DD-4B63-BAA4-A4CF9F787850}" dt="2022-08-17T11:05:01.320" v="2501" actId="478"/>
          <ac:spMkLst>
            <pc:docMk/>
            <pc:sldMk cId="3850292134" sldId="984"/>
            <ac:spMk id="30" creationId="{F1287DB7-24FD-47D5-A75D-90C14D03B0D3}"/>
          </ac:spMkLst>
        </pc:spChg>
        <pc:spChg chg="add mod">
          <ac:chgData name="Wayne Murphy" userId="45211b58-5c40-4621-afe1-584f547e3c19" providerId="ADAL" clId="{E8518C1A-65DD-4B63-BAA4-A4CF9F787850}" dt="2022-08-17T11:11:41.013" v="2755" actId="6549"/>
          <ac:spMkLst>
            <pc:docMk/>
            <pc:sldMk cId="3850292134" sldId="984"/>
            <ac:spMk id="32" creationId="{761BA266-D0E2-48EA-94BA-D2C6B23C8BCD}"/>
          </ac:spMkLst>
        </pc:spChg>
        <pc:spChg chg="add mod">
          <ac:chgData name="Wayne Murphy" userId="45211b58-5c40-4621-afe1-584f547e3c19" providerId="ADAL" clId="{E8518C1A-65DD-4B63-BAA4-A4CF9F787850}" dt="2022-08-17T12:16:22.665" v="2766" actId="6549"/>
          <ac:spMkLst>
            <pc:docMk/>
            <pc:sldMk cId="3850292134" sldId="984"/>
            <ac:spMk id="34" creationId="{2A0C7E54-9DA5-43DE-B171-8757DBF2989C}"/>
          </ac:spMkLst>
        </pc:spChg>
        <pc:spChg chg="add del mod">
          <ac:chgData name="Wayne Murphy" userId="45211b58-5c40-4621-afe1-584f547e3c19" providerId="ADAL" clId="{E8518C1A-65DD-4B63-BAA4-A4CF9F787850}" dt="2022-08-17T12:54:56.259" v="2809" actId="6549"/>
          <ac:spMkLst>
            <pc:docMk/>
            <pc:sldMk cId="3850292134" sldId="984"/>
            <ac:spMk id="39" creationId="{20F63C9D-FC0C-4961-BAD8-3BD8E175424B}"/>
          </ac:spMkLst>
        </pc:spChg>
        <pc:spChg chg="del">
          <ac:chgData name="Wayne Murphy" userId="45211b58-5c40-4621-afe1-584f547e3c19" providerId="ADAL" clId="{E8518C1A-65DD-4B63-BAA4-A4CF9F787850}" dt="2022-08-17T11:08:06.098" v="2582" actId="478"/>
          <ac:spMkLst>
            <pc:docMk/>
            <pc:sldMk cId="3850292134" sldId="984"/>
            <ac:spMk id="41" creationId="{C75F44D0-CE16-4048-8A7A-D7E3774DE75B}"/>
          </ac:spMkLst>
        </pc:spChg>
        <pc:spChg chg="del">
          <ac:chgData name="Wayne Murphy" userId="45211b58-5c40-4621-afe1-584f547e3c19" providerId="ADAL" clId="{E8518C1A-65DD-4B63-BAA4-A4CF9F787850}" dt="2022-08-17T11:04:25.068" v="2494" actId="478"/>
          <ac:spMkLst>
            <pc:docMk/>
            <pc:sldMk cId="3850292134" sldId="984"/>
            <ac:spMk id="43" creationId="{7F64FF93-230B-49A2-BD31-B0F905D2A0F2}"/>
          </ac:spMkLst>
        </pc:spChg>
        <pc:spChg chg="del">
          <ac:chgData name="Wayne Murphy" userId="45211b58-5c40-4621-afe1-584f547e3c19" providerId="ADAL" clId="{E8518C1A-65DD-4B63-BAA4-A4CF9F787850}" dt="2022-08-17T11:04:25.068" v="2494" actId="478"/>
          <ac:spMkLst>
            <pc:docMk/>
            <pc:sldMk cId="3850292134" sldId="984"/>
            <ac:spMk id="44" creationId="{A15919B2-2D66-469C-ABD6-1949A3954185}"/>
          </ac:spMkLst>
        </pc:spChg>
        <pc:spChg chg="del">
          <ac:chgData name="Wayne Murphy" userId="45211b58-5c40-4621-afe1-584f547e3c19" providerId="ADAL" clId="{E8518C1A-65DD-4B63-BAA4-A4CF9F787850}" dt="2022-08-17T11:04:25.068" v="2494" actId="478"/>
          <ac:spMkLst>
            <pc:docMk/>
            <pc:sldMk cId="3850292134" sldId="984"/>
            <ac:spMk id="45" creationId="{A17817B4-D510-4462-AADA-B82D0436BA63}"/>
          </ac:spMkLst>
        </pc:spChg>
        <pc:spChg chg="del">
          <ac:chgData name="Wayne Murphy" userId="45211b58-5c40-4621-afe1-584f547e3c19" providerId="ADAL" clId="{E8518C1A-65DD-4B63-BAA4-A4CF9F787850}" dt="2022-08-17T11:04:25.068" v="2494" actId="478"/>
          <ac:spMkLst>
            <pc:docMk/>
            <pc:sldMk cId="3850292134" sldId="984"/>
            <ac:spMk id="46" creationId="{0F48FD2F-C097-474E-8281-74D21B84320E}"/>
          </ac:spMkLst>
        </pc:spChg>
        <pc:spChg chg="del">
          <ac:chgData name="Wayne Murphy" userId="45211b58-5c40-4621-afe1-584f547e3c19" providerId="ADAL" clId="{E8518C1A-65DD-4B63-BAA4-A4CF9F787850}" dt="2022-08-17T11:04:22.701" v="2493" actId="478"/>
          <ac:spMkLst>
            <pc:docMk/>
            <pc:sldMk cId="3850292134" sldId="984"/>
            <ac:spMk id="47" creationId="{D179D243-3DD1-450F-8A93-D2FE7C6D5692}"/>
          </ac:spMkLst>
        </pc:spChg>
        <pc:picChg chg="del">
          <ac:chgData name="Wayne Murphy" userId="45211b58-5c40-4621-afe1-584f547e3c19" providerId="ADAL" clId="{E8518C1A-65DD-4B63-BAA4-A4CF9F787850}" dt="2022-08-17T11:05:02.568" v="2502" actId="478"/>
          <ac:picMkLst>
            <pc:docMk/>
            <pc:sldMk cId="3850292134" sldId="984"/>
            <ac:picMk id="24" creationId="{37089A92-F607-4080-893F-6C3035D6DAEA}"/>
          </ac:picMkLst>
        </pc:picChg>
        <pc:picChg chg="add mod">
          <ac:chgData name="Wayne Murphy" userId="45211b58-5c40-4621-afe1-584f547e3c19" providerId="ADAL" clId="{E8518C1A-65DD-4B63-BAA4-A4CF9F787850}" dt="2022-08-17T12:52:48.840" v="2801" actId="1035"/>
          <ac:picMkLst>
            <pc:docMk/>
            <pc:sldMk cId="3850292134" sldId="984"/>
            <ac:picMk id="31" creationId="{FDE39FA7-94BC-4A26-9A77-D12B5B83D3FC}"/>
          </ac:picMkLst>
        </pc:picChg>
        <pc:picChg chg="add mod">
          <ac:chgData name="Wayne Murphy" userId="45211b58-5c40-4621-afe1-584f547e3c19" providerId="ADAL" clId="{E8518C1A-65DD-4B63-BAA4-A4CF9F787850}" dt="2022-08-17T11:10:29.790" v="2728" actId="554"/>
          <ac:picMkLst>
            <pc:docMk/>
            <pc:sldMk cId="3850292134" sldId="984"/>
            <ac:picMk id="33" creationId="{8E3953FF-F61A-4FB8-A291-82349FC79F03}"/>
          </ac:picMkLst>
        </pc:picChg>
        <pc:picChg chg="add mod">
          <ac:chgData name="Wayne Murphy" userId="45211b58-5c40-4621-afe1-584f547e3c19" providerId="ADAL" clId="{E8518C1A-65DD-4B63-BAA4-A4CF9F787850}" dt="2022-08-17T11:10:33.373" v="2729" actId="554"/>
          <ac:picMkLst>
            <pc:docMk/>
            <pc:sldMk cId="3850292134" sldId="984"/>
            <ac:picMk id="35" creationId="{FE4BED78-E9B8-4AF1-9C15-4A24F8BE7A0B}"/>
          </ac:picMkLst>
        </pc:picChg>
        <pc:picChg chg="mod">
          <ac:chgData name="Wayne Murphy" userId="45211b58-5c40-4621-afe1-584f547e3c19" providerId="ADAL" clId="{E8518C1A-65DD-4B63-BAA4-A4CF9F787850}" dt="2022-08-17T11:10:26.228" v="2727" actId="554"/>
          <ac:picMkLst>
            <pc:docMk/>
            <pc:sldMk cId="3850292134" sldId="984"/>
            <ac:picMk id="40" creationId="{D1D768B6-E17C-4455-80D5-B513EA4E150B}"/>
          </ac:picMkLst>
        </pc:picChg>
        <pc:picChg chg="add del">
          <ac:chgData name="Wayne Murphy" userId="45211b58-5c40-4621-afe1-584f547e3c19" providerId="ADAL" clId="{E8518C1A-65DD-4B63-BAA4-A4CF9F787850}" dt="2022-08-17T11:08:06.098" v="2582" actId="478"/>
          <ac:picMkLst>
            <pc:docMk/>
            <pc:sldMk cId="3850292134" sldId="984"/>
            <ac:picMk id="42" creationId="{68A0F8C1-05BC-41C4-81E8-575FEB6FB3F4}"/>
          </ac:picMkLst>
        </pc:picChg>
        <pc:picChg chg="del">
          <ac:chgData name="Wayne Murphy" userId="45211b58-5c40-4621-afe1-584f547e3c19" providerId="ADAL" clId="{E8518C1A-65DD-4B63-BAA4-A4CF9F787850}" dt="2022-08-17T11:04:22.701" v="2493" actId="478"/>
          <ac:picMkLst>
            <pc:docMk/>
            <pc:sldMk cId="3850292134" sldId="984"/>
            <ac:picMk id="48" creationId="{1486E8AA-7C47-48D8-A0DC-28AB351A59CE}"/>
          </ac:picMkLst>
        </pc:picChg>
      </pc:sldChg>
      <pc:sldChg chg="addSp delSp modSp add mod">
        <pc:chgData name="Wayne Murphy" userId="45211b58-5c40-4621-afe1-584f547e3c19" providerId="ADAL" clId="{E8518C1A-65DD-4B63-BAA4-A4CF9F787850}" dt="2022-08-25T09:55:22.200" v="3239" actId="6549"/>
        <pc:sldMkLst>
          <pc:docMk/>
          <pc:sldMk cId="542906523" sldId="985"/>
        </pc:sldMkLst>
        <pc:spChg chg="add mod">
          <ac:chgData name="Wayne Murphy" userId="45211b58-5c40-4621-afe1-584f547e3c19" providerId="ADAL" clId="{E8518C1A-65DD-4B63-BAA4-A4CF9F787850}" dt="2022-08-25T09:50:29.192" v="3107"/>
          <ac:spMkLst>
            <pc:docMk/>
            <pc:sldMk cId="542906523" sldId="985"/>
            <ac:spMk id="34" creationId="{FF454AF7-3EFD-4F84-A2E1-9F39C21F8D9E}"/>
          </ac:spMkLst>
        </pc:spChg>
        <pc:spChg chg="mod">
          <ac:chgData name="Wayne Murphy" userId="45211b58-5c40-4621-afe1-584f547e3c19" providerId="ADAL" clId="{E8518C1A-65DD-4B63-BAA4-A4CF9F787850}" dt="2022-08-25T09:55:22.200" v="3239" actId="6549"/>
          <ac:spMkLst>
            <pc:docMk/>
            <pc:sldMk cId="542906523" sldId="985"/>
            <ac:spMk id="35" creationId="{4FA5524A-2121-4172-B884-C9547402AF1C}"/>
          </ac:spMkLst>
        </pc:spChg>
        <pc:spChg chg="del">
          <ac:chgData name="Wayne Murphy" userId="45211b58-5c40-4621-afe1-584f547e3c19" providerId="ADAL" clId="{E8518C1A-65DD-4B63-BAA4-A4CF9F787850}" dt="2022-08-25T09:50:27.849" v="3106" actId="478"/>
          <ac:spMkLst>
            <pc:docMk/>
            <pc:sldMk cId="542906523" sldId="985"/>
            <ac:spMk id="37" creationId="{21ABEFE6-2234-4990-BFBC-1968AFF2D69F}"/>
          </ac:spMkLst>
        </pc:spChg>
        <pc:spChg chg="add mod">
          <ac:chgData name="Wayne Murphy" userId="45211b58-5c40-4621-afe1-584f547e3c19" providerId="ADAL" clId="{E8518C1A-65DD-4B63-BAA4-A4CF9F787850}" dt="2022-08-25T09:50:29.192" v="3107"/>
          <ac:spMkLst>
            <pc:docMk/>
            <pc:sldMk cId="542906523" sldId="985"/>
            <ac:spMk id="38" creationId="{118DE088-88AB-477F-AFE4-A0E8BCF7D4E8}"/>
          </ac:spMkLst>
        </pc:spChg>
        <pc:spChg chg="mod">
          <ac:chgData name="Wayne Murphy" userId="45211b58-5c40-4621-afe1-584f547e3c19" providerId="ADAL" clId="{E8518C1A-65DD-4B63-BAA4-A4CF9F787850}" dt="2022-08-25T09:50:56.049" v="3110"/>
          <ac:spMkLst>
            <pc:docMk/>
            <pc:sldMk cId="542906523" sldId="985"/>
            <ac:spMk id="40" creationId="{E4D204E9-958E-4A34-B63A-60BF30447AC1}"/>
          </ac:spMkLst>
        </pc:spChg>
        <pc:spChg chg="mod">
          <ac:chgData name="Wayne Murphy" userId="45211b58-5c40-4621-afe1-584f547e3c19" providerId="ADAL" clId="{E8518C1A-65DD-4B63-BAA4-A4CF9F787850}" dt="2022-08-25T09:50:56.049" v="3110"/>
          <ac:spMkLst>
            <pc:docMk/>
            <pc:sldMk cId="542906523" sldId="985"/>
            <ac:spMk id="43" creationId="{EEE1379C-9AAC-4CB3-9D64-36311223DDC7}"/>
          </ac:spMkLst>
        </pc:spChg>
        <pc:spChg chg="mod">
          <ac:chgData name="Wayne Murphy" userId="45211b58-5c40-4621-afe1-584f547e3c19" providerId="ADAL" clId="{E8518C1A-65DD-4B63-BAA4-A4CF9F787850}" dt="2022-08-25T09:52:17.268" v="3111"/>
          <ac:spMkLst>
            <pc:docMk/>
            <pc:sldMk cId="542906523" sldId="985"/>
            <ac:spMk id="47" creationId="{00CE841D-77D5-4359-BFAF-84A3E254A116}"/>
          </ac:spMkLst>
        </pc:spChg>
        <pc:spChg chg="mod">
          <ac:chgData name="Wayne Murphy" userId="45211b58-5c40-4621-afe1-584f547e3c19" providerId="ADAL" clId="{E8518C1A-65DD-4B63-BAA4-A4CF9F787850}" dt="2022-08-25T09:52:17.268" v="3111"/>
          <ac:spMkLst>
            <pc:docMk/>
            <pc:sldMk cId="542906523" sldId="985"/>
            <ac:spMk id="48" creationId="{9819DF5C-1724-400E-ACB9-8DD9CA2AADE8}"/>
          </ac:spMkLst>
        </pc:spChg>
        <pc:spChg chg="add mod">
          <ac:chgData name="Wayne Murphy" userId="45211b58-5c40-4621-afe1-584f547e3c19" providerId="ADAL" clId="{E8518C1A-65DD-4B63-BAA4-A4CF9F787850}" dt="2022-08-25T09:54:09.666" v="3224"/>
          <ac:spMkLst>
            <pc:docMk/>
            <pc:sldMk cId="542906523" sldId="985"/>
            <ac:spMk id="49" creationId="{42D1EFCE-A184-4318-B6F4-A6D6EE13547D}"/>
          </ac:spMkLst>
        </pc:spChg>
        <pc:spChg chg="add mod">
          <ac:chgData name="Wayne Murphy" userId="45211b58-5c40-4621-afe1-584f547e3c19" providerId="ADAL" clId="{E8518C1A-65DD-4B63-BAA4-A4CF9F787850}" dt="2022-08-25T09:54:09.666" v="3224"/>
          <ac:spMkLst>
            <pc:docMk/>
            <pc:sldMk cId="542906523" sldId="985"/>
            <ac:spMk id="50" creationId="{62525649-54AF-42A5-92A9-7A3DADA3F20D}"/>
          </ac:spMkLst>
        </pc:spChg>
        <pc:spChg chg="add mod">
          <ac:chgData name="Wayne Murphy" userId="45211b58-5c40-4621-afe1-584f547e3c19" providerId="ADAL" clId="{E8518C1A-65DD-4B63-BAA4-A4CF9F787850}" dt="2022-08-25T09:54:09.666" v="3224"/>
          <ac:spMkLst>
            <pc:docMk/>
            <pc:sldMk cId="542906523" sldId="985"/>
            <ac:spMk id="51" creationId="{520536DB-CAE7-4876-A686-B55C068EB7ED}"/>
          </ac:spMkLst>
        </pc:spChg>
        <pc:spChg chg="add mod">
          <ac:chgData name="Wayne Murphy" userId="45211b58-5c40-4621-afe1-584f547e3c19" providerId="ADAL" clId="{E8518C1A-65DD-4B63-BAA4-A4CF9F787850}" dt="2022-08-25T09:54:09.666" v="3224"/>
          <ac:spMkLst>
            <pc:docMk/>
            <pc:sldMk cId="542906523" sldId="985"/>
            <ac:spMk id="52" creationId="{BCB8AF89-5CB0-49AC-A21F-0DB579364D9C}"/>
          </ac:spMkLst>
        </pc:spChg>
        <pc:spChg chg="mod">
          <ac:chgData name="Wayne Murphy" userId="45211b58-5c40-4621-afe1-584f547e3c19" providerId="ADAL" clId="{E8518C1A-65DD-4B63-BAA4-A4CF9F787850}" dt="2022-08-25T09:49:54.048" v="3102"/>
          <ac:spMkLst>
            <pc:docMk/>
            <pc:sldMk cId="542906523" sldId="985"/>
            <ac:spMk id="96" creationId="{CD7569DD-3719-4B53-91BD-09854E05A764}"/>
          </ac:spMkLst>
        </pc:spChg>
        <pc:grpChg chg="add mod">
          <ac:chgData name="Wayne Murphy" userId="45211b58-5c40-4621-afe1-584f547e3c19" providerId="ADAL" clId="{E8518C1A-65DD-4B63-BAA4-A4CF9F787850}" dt="2022-08-25T09:50:56.049" v="3110"/>
          <ac:grpSpMkLst>
            <pc:docMk/>
            <pc:sldMk cId="542906523" sldId="985"/>
            <ac:grpSpMk id="39" creationId="{71A8973A-9BBB-4EC5-AED5-FE9FDA6FF9DE}"/>
          </ac:grpSpMkLst>
        </pc:grpChg>
        <pc:grpChg chg="mod">
          <ac:chgData name="Wayne Murphy" userId="45211b58-5c40-4621-afe1-584f547e3c19" providerId="ADAL" clId="{E8518C1A-65DD-4B63-BAA4-A4CF9F787850}" dt="2022-08-25T09:50:56.049" v="3110"/>
          <ac:grpSpMkLst>
            <pc:docMk/>
            <pc:sldMk cId="542906523" sldId="985"/>
            <ac:grpSpMk id="41" creationId="{B27B93AC-BF94-47E4-98A9-38AC66FA6366}"/>
          </ac:grpSpMkLst>
        </pc:grpChg>
        <pc:grpChg chg="add mod">
          <ac:chgData name="Wayne Murphy" userId="45211b58-5c40-4621-afe1-584f547e3c19" providerId="ADAL" clId="{E8518C1A-65DD-4B63-BAA4-A4CF9F787850}" dt="2022-08-25T09:52:17.268" v="3111"/>
          <ac:grpSpMkLst>
            <pc:docMk/>
            <pc:sldMk cId="542906523" sldId="985"/>
            <ac:grpSpMk id="44" creationId="{55FABB71-766D-4246-8938-6DEAEF647D00}"/>
          </ac:grpSpMkLst>
        </pc:grpChg>
        <pc:grpChg chg="mod">
          <ac:chgData name="Wayne Murphy" userId="45211b58-5c40-4621-afe1-584f547e3c19" providerId="ADAL" clId="{E8518C1A-65DD-4B63-BAA4-A4CF9F787850}" dt="2022-08-25T09:52:17.268" v="3111"/>
          <ac:grpSpMkLst>
            <pc:docMk/>
            <pc:sldMk cId="542906523" sldId="985"/>
            <ac:grpSpMk id="45" creationId="{4EA991BD-B477-4AD1-9433-2F1FA8050968}"/>
          </ac:grpSpMkLst>
        </pc:grpChg>
        <pc:picChg chg="mod">
          <ac:chgData name="Wayne Murphy" userId="45211b58-5c40-4621-afe1-584f547e3c19" providerId="ADAL" clId="{E8518C1A-65DD-4B63-BAA4-A4CF9F787850}" dt="2022-08-25T09:50:56.049" v="3110"/>
          <ac:picMkLst>
            <pc:docMk/>
            <pc:sldMk cId="542906523" sldId="985"/>
            <ac:picMk id="42" creationId="{9F0E3730-5335-43ED-98B6-C00C4D777C7A}"/>
          </ac:picMkLst>
        </pc:picChg>
        <pc:picChg chg="mod">
          <ac:chgData name="Wayne Murphy" userId="45211b58-5c40-4621-afe1-584f547e3c19" providerId="ADAL" clId="{E8518C1A-65DD-4B63-BAA4-A4CF9F787850}" dt="2022-08-25T09:52:17.268" v="3111"/>
          <ac:picMkLst>
            <pc:docMk/>
            <pc:sldMk cId="542906523" sldId="985"/>
            <ac:picMk id="46" creationId="{01F1756A-9CCD-46ED-ACC0-A32CB8DCF335}"/>
          </ac:picMkLst>
        </pc:picChg>
      </pc:sldChg>
      <pc:sldChg chg="delSp modSp add mod">
        <pc:chgData name="Wayne Murphy" userId="45211b58-5c40-4621-afe1-584f547e3c19" providerId="ADAL" clId="{E8518C1A-65DD-4B63-BAA4-A4CF9F787850}" dt="2022-08-25T09:57:20.563" v="3256" actId="1076"/>
        <pc:sldMkLst>
          <pc:docMk/>
          <pc:sldMk cId="2357824884" sldId="986"/>
        </pc:sldMkLst>
        <pc:spChg chg="mod">
          <ac:chgData name="Wayne Murphy" userId="45211b58-5c40-4621-afe1-584f547e3c19" providerId="ADAL" clId="{E8518C1A-65DD-4B63-BAA4-A4CF9F787850}" dt="2022-08-25T09:57:10.311" v="3254" actId="948"/>
          <ac:spMkLst>
            <pc:docMk/>
            <pc:sldMk cId="2357824884" sldId="986"/>
            <ac:spMk id="35" creationId="{4FA5524A-2121-4172-B884-C9547402AF1C}"/>
          </ac:spMkLst>
        </pc:spChg>
        <pc:spChg chg="del">
          <ac:chgData name="Wayne Murphy" userId="45211b58-5c40-4621-afe1-584f547e3c19" providerId="ADAL" clId="{E8518C1A-65DD-4B63-BAA4-A4CF9F787850}" dt="2022-08-25T09:57:16.314" v="3255" actId="478"/>
          <ac:spMkLst>
            <pc:docMk/>
            <pc:sldMk cId="2357824884" sldId="986"/>
            <ac:spMk id="49" creationId="{42D1EFCE-A184-4318-B6F4-A6D6EE13547D}"/>
          </ac:spMkLst>
        </pc:spChg>
        <pc:spChg chg="del">
          <ac:chgData name="Wayne Murphy" userId="45211b58-5c40-4621-afe1-584f547e3c19" providerId="ADAL" clId="{E8518C1A-65DD-4B63-BAA4-A4CF9F787850}" dt="2022-08-25T09:57:16.314" v="3255" actId="478"/>
          <ac:spMkLst>
            <pc:docMk/>
            <pc:sldMk cId="2357824884" sldId="986"/>
            <ac:spMk id="50" creationId="{62525649-54AF-42A5-92A9-7A3DADA3F20D}"/>
          </ac:spMkLst>
        </pc:spChg>
        <pc:spChg chg="mod">
          <ac:chgData name="Wayne Murphy" userId="45211b58-5c40-4621-afe1-584f547e3c19" providerId="ADAL" clId="{E8518C1A-65DD-4B63-BAA4-A4CF9F787850}" dt="2022-08-25T09:57:20.563" v="3256" actId="1076"/>
          <ac:spMkLst>
            <pc:docMk/>
            <pc:sldMk cId="2357824884" sldId="986"/>
            <ac:spMk id="51" creationId="{520536DB-CAE7-4876-A686-B55C068EB7ED}"/>
          </ac:spMkLst>
        </pc:spChg>
        <pc:spChg chg="mod">
          <ac:chgData name="Wayne Murphy" userId="45211b58-5c40-4621-afe1-584f547e3c19" providerId="ADAL" clId="{E8518C1A-65DD-4B63-BAA4-A4CF9F787850}" dt="2022-08-25T09:57:20.563" v="3256" actId="1076"/>
          <ac:spMkLst>
            <pc:docMk/>
            <pc:sldMk cId="2357824884" sldId="986"/>
            <ac:spMk id="52" creationId="{BCB8AF89-5CB0-49AC-A21F-0DB579364D9C}"/>
          </ac:spMkLst>
        </pc:spChg>
      </pc:sldChg>
      <pc:sldChg chg="addSp delSp modSp add del mod ord">
        <pc:chgData name="Wayne Murphy" userId="45211b58-5c40-4621-afe1-584f547e3c19" providerId="ADAL" clId="{E8518C1A-65DD-4B63-BAA4-A4CF9F787850}" dt="2022-08-25T10:11:52.792" v="3351" actId="47"/>
        <pc:sldMkLst>
          <pc:docMk/>
          <pc:sldMk cId="1111733206" sldId="987"/>
        </pc:sldMkLst>
        <pc:spChg chg="del mod">
          <ac:chgData name="Wayne Murphy" userId="45211b58-5c40-4621-afe1-584f547e3c19" providerId="ADAL" clId="{E8518C1A-65DD-4B63-BAA4-A4CF9F787850}" dt="2022-08-25T10:09:51.923" v="3337" actId="478"/>
          <ac:spMkLst>
            <pc:docMk/>
            <pc:sldMk cId="1111733206" sldId="987"/>
            <ac:spMk id="14" creationId="{D4C5373B-6C5E-4B98-B1E1-362E0E53081C}"/>
          </ac:spMkLst>
        </pc:spChg>
        <pc:spChg chg="del mod">
          <ac:chgData name="Wayne Murphy" userId="45211b58-5c40-4621-afe1-584f547e3c19" providerId="ADAL" clId="{E8518C1A-65DD-4B63-BAA4-A4CF9F787850}" dt="2022-08-25T10:09:51.923" v="3337" actId="478"/>
          <ac:spMkLst>
            <pc:docMk/>
            <pc:sldMk cId="1111733206" sldId="987"/>
            <ac:spMk id="18" creationId="{1A87E7BA-DA78-4B8A-8BDE-2561A4782BA6}"/>
          </ac:spMkLst>
        </pc:spChg>
        <pc:spChg chg="del mod">
          <ac:chgData name="Wayne Murphy" userId="45211b58-5c40-4621-afe1-584f547e3c19" providerId="ADAL" clId="{E8518C1A-65DD-4B63-BAA4-A4CF9F787850}" dt="2022-08-25T10:02:01.578" v="3283" actId="21"/>
          <ac:spMkLst>
            <pc:docMk/>
            <pc:sldMk cId="1111733206" sldId="987"/>
            <ac:spMk id="22" creationId="{D781E2E1-D779-46D8-83F7-55A278CC4E2D}"/>
          </ac:spMkLst>
        </pc:spChg>
        <pc:spChg chg="del mod">
          <ac:chgData name="Wayne Murphy" userId="45211b58-5c40-4621-afe1-584f547e3c19" providerId="ADAL" clId="{E8518C1A-65DD-4B63-BAA4-A4CF9F787850}" dt="2022-08-25T10:00:34.203" v="3264" actId="21"/>
          <ac:spMkLst>
            <pc:docMk/>
            <pc:sldMk cId="1111733206" sldId="987"/>
            <ac:spMk id="24" creationId="{0EDB1D72-5D82-48A7-906F-CFE4B6E82B36}"/>
          </ac:spMkLst>
        </pc:spChg>
        <pc:spChg chg="add del mod">
          <ac:chgData name="Wayne Murphy" userId="45211b58-5c40-4621-afe1-584f547e3c19" providerId="ADAL" clId="{E8518C1A-65DD-4B63-BAA4-A4CF9F787850}" dt="2022-08-25T10:02:57.863" v="3291" actId="478"/>
          <ac:spMkLst>
            <pc:docMk/>
            <pc:sldMk cId="1111733206" sldId="987"/>
            <ac:spMk id="26" creationId="{71E65627-9335-40E9-A046-E5395C44D173}"/>
          </ac:spMkLst>
        </pc:spChg>
        <pc:spChg chg="add mod">
          <ac:chgData name="Wayne Murphy" userId="45211b58-5c40-4621-afe1-584f547e3c19" providerId="ADAL" clId="{E8518C1A-65DD-4B63-BAA4-A4CF9F787850}" dt="2022-08-25T10:00:04.316" v="3260" actId="14100"/>
          <ac:spMkLst>
            <pc:docMk/>
            <pc:sldMk cId="1111733206" sldId="987"/>
            <ac:spMk id="27" creationId="{8D23E212-2CC8-422C-895B-E63B4D490742}"/>
          </ac:spMkLst>
        </pc:spChg>
        <pc:spChg chg="add del mod">
          <ac:chgData name="Wayne Murphy" userId="45211b58-5c40-4621-afe1-584f547e3c19" providerId="ADAL" clId="{E8518C1A-65DD-4B63-BAA4-A4CF9F787850}" dt="2022-08-25T10:02:57.863" v="3291" actId="478"/>
          <ac:spMkLst>
            <pc:docMk/>
            <pc:sldMk cId="1111733206" sldId="987"/>
            <ac:spMk id="29" creationId="{73840EB7-E8A5-4223-88FA-2828F2CF8E62}"/>
          </ac:spMkLst>
        </pc:spChg>
        <pc:spChg chg="add mod">
          <ac:chgData name="Wayne Murphy" userId="45211b58-5c40-4621-afe1-584f547e3c19" providerId="ADAL" clId="{E8518C1A-65DD-4B63-BAA4-A4CF9F787850}" dt="2022-08-25T10:09:15.075" v="3335" actId="1076"/>
          <ac:spMkLst>
            <pc:docMk/>
            <pc:sldMk cId="1111733206" sldId="987"/>
            <ac:spMk id="31" creationId="{3665A55B-44DC-45FD-B328-166D7E6398AB}"/>
          </ac:spMkLst>
        </pc:spChg>
        <pc:spChg chg="add mod">
          <ac:chgData name="Wayne Murphy" userId="45211b58-5c40-4621-afe1-584f547e3c19" providerId="ADAL" clId="{E8518C1A-65DD-4B63-BAA4-A4CF9F787850}" dt="2022-08-25T10:09:22.264" v="3336"/>
          <ac:spMkLst>
            <pc:docMk/>
            <pc:sldMk cId="1111733206" sldId="987"/>
            <ac:spMk id="36" creationId="{BD2F802C-D9CF-4287-8552-532CF337C4D0}"/>
          </ac:spMkLst>
        </pc:spChg>
        <pc:spChg chg="add mod">
          <ac:chgData name="Wayne Murphy" userId="45211b58-5c40-4621-afe1-584f547e3c19" providerId="ADAL" clId="{E8518C1A-65DD-4B63-BAA4-A4CF9F787850}" dt="2022-08-25T10:10:11.910" v="3340" actId="1076"/>
          <ac:spMkLst>
            <pc:docMk/>
            <pc:sldMk cId="1111733206" sldId="987"/>
            <ac:spMk id="38" creationId="{DD1D195A-B903-4F48-A82D-A65E48E04991}"/>
          </ac:spMkLst>
        </pc:spChg>
        <pc:spChg chg="add mod">
          <ac:chgData name="Wayne Murphy" userId="45211b58-5c40-4621-afe1-584f547e3c19" providerId="ADAL" clId="{E8518C1A-65DD-4B63-BAA4-A4CF9F787850}" dt="2022-08-25T10:10:11.910" v="3340" actId="1076"/>
          <ac:spMkLst>
            <pc:docMk/>
            <pc:sldMk cId="1111733206" sldId="987"/>
            <ac:spMk id="42" creationId="{ED1A3A02-2351-4768-99C3-E758A3AC2052}"/>
          </ac:spMkLst>
        </pc:spChg>
        <pc:picChg chg="del mod">
          <ac:chgData name="Wayne Murphy" userId="45211b58-5c40-4621-afe1-584f547e3c19" providerId="ADAL" clId="{E8518C1A-65DD-4B63-BAA4-A4CF9F787850}" dt="2022-08-25T10:09:51.923" v="3337" actId="478"/>
          <ac:picMkLst>
            <pc:docMk/>
            <pc:sldMk cId="1111733206" sldId="987"/>
            <ac:picMk id="12" creationId="{645CA053-F6B4-4B24-B0AF-54F345E8FF1C}"/>
          </ac:picMkLst>
        </pc:picChg>
        <pc:picChg chg="del mod">
          <ac:chgData name="Wayne Murphy" userId="45211b58-5c40-4621-afe1-584f547e3c19" providerId="ADAL" clId="{E8518C1A-65DD-4B63-BAA4-A4CF9F787850}" dt="2022-08-25T10:09:51.923" v="3337" actId="478"/>
          <ac:picMkLst>
            <pc:docMk/>
            <pc:sldMk cId="1111733206" sldId="987"/>
            <ac:picMk id="17" creationId="{95C1353A-B216-4AE6-B442-C2EEA08F8714}"/>
          </ac:picMkLst>
        </pc:picChg>
        <pc:picChg chg="add del mod">
          <ac:chgData name="Wayne Murphy" userId="45211b58-5c40-4621-afe1-584f547e3c19" providerId="ADAL" clId="{E8518C1A-65DD-4B63-BAA4-A4CF9F787850}" dt="2022-08-25T10:02:57.863" v="3291" actId="478"/>
          <ac:picMkLst>
            <pc:docMk/>
            <pc:sldMk cId="1111733206" sldId="987"/>
            <ac:picMk id="19" creationId="{9A2B69DE-DE9E-4EA5-AE4C-59CCCC17B9F6}"/>
          </ac:picMkLst>
        </pc:picChg>
        <pc:picChg chg="del mod">
          <ac:chgData name="Wayne Murphy" userId="45211b58-5c40-4621-afe1-584f547e3c19" providerId="ADAL" clId="{E8518C1A-65DD-4B63-BAA4-A4CF9F787850}" dt="2022-08-25T10:02:01.578" v="3283" actId="21"/>
          <ac:picMkLst>
            <pc:docMk/>
            <pc:sldMk cId="1111733206" sldId="987"/>
            <ac:picMk id="21" creationId="{5BF0CF33-2950-4514-A5CC-F091EE910BD8}"/>
          </ac:picMkLst>
        </pc:picChg>
        <pc:picChg chg="del mod">
          <ac:chgData name="Wayne Murphy" userId="45211b58-5c40-4621-afe1-584f547e3c19" providerId="ADAL" clId="{E8518C1A-65DD-4B63-BAA4-A4CF9F787850}" dt="2022-08-25T10:00:34.203" v="3264" actId="21"/>
          <ac:picMkLst>
            <pc:docMk/>
            <pc:sldMk cId="1111733206" sldId="987"/>
            <ac:picMk id="23" creationId="{DC8E2E90-EE14-44E7-9F0F-A3BF3A89C2A3}"/>
          </ac:picMkLst>
        </pc:picChg>
        <pc:picChg chg="add mod">
          <ac:chgData name="Wayne Murphy" userId="45211b58-5c40-4621-afe1-584f547e3c19" providerId="ADAL" clId="{E8518C1A-65DD-4B63-BAA4-A4CF9F787850}" dt="2022-08-25T09:59:54.935" v="3259"/>
          <ac:picMkLst>
            <pc:docMk/>
            <pc:sldMk cId="1111733206" sldId="987"/>
            <ac:picMk id="25" creationId="{9D390223-B9E3-4442-ADC9-9D81A8A60BEA}"/>
          </ac:picMkLst>
        </pc:picChg>
        <pc:picChg chg="add del mod">
          <ac:chgData name="Wayne Murphy" userId="45211b58-5c40-4621-afe1-584f547e3c19" providerId="ADAL" clId="{E8518C1A-65DD-4B63-BAA4-A4CF9F787850}" dt="2022-08-25T10:02:57.863" v="3291" actId="478"/>
          <ac:picMkLst>
            <pc:docMk/>
            <pc:sldMk cId="1111733206" sldId="987"/>
            <ac:picMk id="28" creationId="{5EC99E9D-992F-4630-8013-040D6EB14CAE}"/>
          </ac:picMkLst>
        </pc:picChg>
        <pc:picChg chg="add mod">
          <ac:chgData name="Wayne Murphy" userId="45211b58-5c40-4621-afe1-584f547e3c19" providerId="ADAL" clId="{E8518C1A-65DD-4B63-BAA4-A4CF9F787850}" dt="2022-08-25T10:09:15.075" v="3335" actId="1076"/>
          <ac:picMkLst>
            <pc:docMk/>
            <pc:sldMk cId="1111733206" sldId="987"/>
            <ac:picMk id="30" creationId="{B8EB087F-9C79-4E6C-94ED-CEBC853C10C7}"/>
          </ac:picMkLst>
        </pc:picChg>
        <pc:picChg chg="add mod">
          <ac:chgData name="Wayne Murphy" userId="45211b58-5c40-4621-afe1-584f547e3c19" providerId="ADAL" clId="{E8518C1A-65DD-4B63-BAA4-A4CF9F787850}" dt="2022-08-25T10:09:22.264" v="3336"/>
          <ac:picMkLst>
            <pc:docMk/>
            <pc:sldMk cId="1111733206" sldId="987"/>
            <ac:picMk id="33" creationId="{FD4179A0-DCB1-4A3B-A507-C58CCB91B1C5}"/>
          </ac:picMkLst>
        </pc:picChg>
        <pc:picChg chg="add mod">
          <ac:chgData name="Wayne Murphy" userId="45211b58-5c40-4621-afe1-584f547e3c19" providerId="ADAL" clId="{E8518C1A-65DD-4B63-BAA4-A4CF9F787850}" dt="2022-08-25T10:10:11.910" v="3340" actId="1076"/>
          <ac:picMkLst>
            <pc:docMk/>
            <pc:sldMk cId="1111733206" sldId="987"/>
            <ac:picMk id="37" creationId="{64A3129C-1966-4E87-968A-DF2C8E06F774}"/>
          </ac:picMkLst>
        </pc:picChg>
        <pc:picChg chg="add mod">
          <ac:chgData name="Wayne Murphy" userId="45211b58-5c40-4621-afe1-584f547e3c19" providerId="ADAL" clId="{E8518C1A-65DD-4B63-BAA4-A4CF9F787850}" dt="2022-08-25T10:10:11.910" v="3340" actId="1076"/>
          <ac:picMkLst>
            <pc:docMk/>
            <pc:sldMk cId="1111733206" sldId="987"/>
            <ac:picMk id="41" creationId="{5384EDAC-22A5-4488-9ECA-82CD031685B5}"/>
          </ac:picMkLst>
        </pc:picChg>
      </pc:sldChg>
      <pc:sldChg chg="addSp delSp modSp add del mod">
        <pc:chgData name="Wayne Murphy" userId="45211b58-5c40-4621-afe1-584f547e3c19" providerId="ADAL" clId="{E8518C1A-65DD-4B63-BAA4-A4CF9F787850}" dt="2022-08-25T10:26:39.528" v="3354" actId="47"/>
        <pc:sldMkLst>
          <pc:docMk/>
          <pc:sldMk cId="2358579663" sldId="988"/>
        </pc:sldMkLst>
        <pc:spChg chg="del">
          <ac:chgData name="Wayne Murphy" userId="45211b58-5c40-4621-afe1-584f547e3c19" providerId="ADAL" clId="{E8518C1A-65DD-4B63-BAA4-A4CF9F787850}" dt="2022-08-25T10:03:40.430" v="3295" actId="478"/>
          <ac:spMkLst>
            <pc:docMk/>
            <pc:sldMk cId="2358579663" sldId="988"/>
            <ac:spMk id="14" creationId="{D4C5373B-6C5E-4B98-B1E1-362E0E53081C}"/>
          </ac:spMkLst>
        </pc:spChg>
        <pc:spChg chg="del">
          <ac:chgData name="Wayne Murphy" userId="45211b58-5c40-4621-afe1-584f547e3c19" providerId="ADAL" clId="{E8518C1A-65DD-4B63-BAA4-A4CF9F787850}" dt="2022-08-25T10:03:40.430" v="3295" actId="478"/>
          <ac:spMkLst>
            <pc:docMk/>
            <pc:sldMk cId="2358579663" sldId="988"/>
            <ac:spMk id="18" creationId="{1A87E7BA-DA78-4B8A-8BDE-2561A4782BA6}"/>
          </ac:spMkLst>
        </pc:spChg>
        <pc:spChg chg="mod">
          <ac:chgData name="Wayne Murphy" userId="45211b58-5c40-4621-afe1-584f547e3c19" providerId="ADAL" clId="{E8518C1A-65DD-4B63-BAA4-A4CF9F787850}" dt="2022-08-25T10:04:27.865" v="3316" actId="465"/>
          <ac:spMkLst>
            <pc:docMk/>
            <pc:sldMk cId="2358579663" sldId="988"/>
            <ac:spMk id="22" creationId="{D781E2E1-D779-46D8-83F7-55A278CC4E2D}"/>
          </ac:spMkLst>
        </pc:spChg>
        <pc:spChg chg="del mod">
          <ac:chgData name="Wayne Murphy" userId="45211b58-5c40-4621-afe1-584f547e3c19" providerId="ADAL" clId="{E8518C1A-65DD-4B63-BAA4-A4CF9F787850}" dt="2022-08-25T10:10:03.837" v="3338" actId="21"/>
          <ac:spMkLst>
            <pc:docMk/>
            <pc:sldMk cId="2358579663" sldId="988"/>
            <ac:spMk id="26" creationId="{71E65627-9335-40E9-A046-E5395C44D173}"/>
          </ac:spMkLst>
        </pc:spChg>
        <pc:spChg chg="del">
          <ac:chgData name="Wayne Murphy" userId="45211b58-5c40-4621-afe1-584f547e3c19" providerId="ADAL" clId="{E8518C1A-65DD-4B63-BAA4-A4CF9F787850}" dt="2022-08-25T10:03:40.430" v="3295" actId="478"/>
          <ac:spMkLst>
            <pc:docMk/>
            <pc:sldMk cId="2358579663" sldId="988"/>
            <ac:spMk id="27" creationId="{8D23E212-2CC8-422C-895B-E63B4D490742}"/>
          </ac:spMkLst>
        </pc:spChg>
        <pc:spChg chg="del mod">
          <ac:chgData name="Wayne Murphy" userId="45211b58-5c40-4621-afe1-584f547e3c19" providerId="ADAL" clId="{E8518C1A-65DD-4B63-BAA4-A4CF9F787850}" dt="2022-08-25T10:10:03.837" v="3338" actId="21"/>
          <ac:spMkLst>
            <pc:docMk/>
            <pc:sldMk cId="2358579663" sldId="988"/>
            <ac:spMk id="29" creationId="{73840EB7-E8A5-4223-88FA-2828F2CF8E62}"/>
          </ac:spMkLst>
        </pc:spChg>
        <pc:spChg chg="del">
          <ac:chgData name="Wayne Murphy" userId="45211b58-5c40-4621-afe1-584f547e3c19" providerId="ADAL" clId="{E8518C1A-65DD-4B63-BAA4-A4CF9F787850}" dt="2022-08-25T10:03:40.430" v="3295" actId="478"/>
          <ac:spMkLst>
            <pc:docMk/>
            <pc:sldMk cId="2358579663" sldId="988"/>
            <ac:spMk id="31" creationId="{3665A55B-44DC-45FD-B328-166D7E6398AB}"/>
          </ac:spMkLst>
        </pc:spChg>
        <pc:spChg chg="mod">
          <ac:chgData name="Wayne Murphy" userId="45211b58-5c40-4621-afe1-584f547e3c19" providerId="ADAL" clId="{E8518C1A-65DD-4B63-BAA4-A4CF9F787850}" dt="2022-08-25T10:03:57.695" v="3310" actId="20577"/>
          <ac:spMkLst>
            <pc:docMk/>
            <pc:sldMk cId="2358579663" sldId="988"/>
            <ac:spMk id="32" creationId="{C1697519-2A00-438C-8859-E5C7800498D4}"/>
          </ac:spMkLst>
        </pc:spChg>
        <pc:spChg chg="add mod">
          <ac:chgData name="Wayne Murphy" userId="45211b58-5c40-4621-afe1-584f547e3c19" providerId="ADAL" clId="{E8518C1A-65DD-4B63-BAA4-A4CF9F787850}" dt="2022-08-25T10:04:13.197" v="3313" actId="1076"/>
          <ac:spMkLst>
            <pc:docMk/>
            <pc:sldMk cId="2358579663" sldId="988"/>
            <ac:spMk id="33" creationId="{5033737F-D3C0-4784-86AA-B6674995D499}"/>
          </ac:spMkLst>
        </pc:spChg>
        <pc:spChg chg="add del mod">
          <ac:chgData name="Wayne Murphy" userId="45211b58-5c40-4621-afe1-584f547e3c19" providerId="ADAL" clId="{E8518C1A-65DD-4B63-BAA4-A4CF9F787850}" dt="2022-08-25T10:02:07.176" v="3285" actId="478"/>
          <ac:spMkLst>
            <pc:docMk/>
            <pc:sldMk cId="2358579663" sldId="988"/>
            <ac:spMk id="37" creationId="{76B7395C-C184-432A-A12E-A9683FBFA808}"/>
          </ac:spMkLst>
        </pc:spChg>
        <pc:picChg chg="del">
          <ac:chgData name="Wayne Murphy" userId="45211b58-5c40-4621-afe1-584f547e3c19" providerId="ADAL" clId="{E8518C1A-65DD-4B63-BAA4-A4CF9F787850}" dt="2022-08-25T10:03:40.430" v="3295" actId="478"/>
          <ac:picMkLst>
            <pc:docMk/>
            <pc:sldMk cId="2358579663" sldId="988"/>
            <ac:picMk id="12" creationId="{645CA053-F6B4-4B24-B0AF-54F345E8FF1C}"/>
          </ac:picMkLst>
        </pc:picChg>
        <pc:picChg chg="del">
          <ac:chgData name="Wayne Murphy" userId="45211b58-5c40-4621-afe1-584f547e3c19" providerId="ADAL" clId="{E8518C1A-65DD-4B63-BAA4-A4CF9F787850}" dt="2022-08-25T10:03:40.430" v="3295" actId="478"/>
          <ac:picMkLst>
            <pc:docMk/>
            <pc:sldMk cId="2358579663" sldId="988"/>
            <ac:picMk id="17" creationId="{95C1353A-B216-4AE6-B442-C2EEA08F8714}"/>
          </ac:picMkLst>
        </pc:picChg>
        <pc:picChg chg="del mod">
          <ac:chgData name="Wayne Murphy" userId="45211b58-5c40-4621-afe1-584f547e3c19" providerId="ADAL" clId="{E8518C1A-65DD-4B63-BAA4-A4CF9F787850}" dt="2022-08-25T10:10:03.837" v="3338" actId="21"/>
          <ac:picMkLst>
            <pc:docMk/>
            <pc:sldMk cId="2358579663" sldId="988"/>
            <ac:picMk id="19" creationId="{9A2B69DE-DE9E-4EA5-AE4C-59CCCC17B9F6}"/>
          </ac:picMkLst>
        </pc:picChg>
        <pc:picChg chg="mod">
          <ac:chgData name="Wayne Murphy" userId="45211b58-5c40-4621-afe1-584f547e3c19" providerId="ADAL" clId="{E8518C1A-65DD-4B63-BAA4-A4CF9F787850}" dt="2022-08-25T10:04:19.765" v="3314" actId="465"/>
          <ac:picMkLst>
            <pc:docMk/>
            <pc:sldMk cId="2358579663" sldId="988"/>
            <ac:picMk id="21" creationId="{5BF0CF33-2950-4514-A5CC-F091EE910BD8}"/>
          </ac:picMkLst>
        </pc:picChg>
        <pc:picChg chg="add mod">
          <ac:chgData name="Wayne Murphy" userId="45211b58-5c40-4621-afe1-584f547e3c19" providerId="ADAL" clId="{E8518C1A-65DD-4B63-BAA4-A4CF9F787850}" dt="2022-08-25T10:04:13.197" v="3313" actId="1076"/>
          <ac:picMkLst>
            <pc:docMk/>
            <pc:sldMk cId="2358579663" sldId="988"/>
            <ac:picMk id="24" creationId="{D6B13E4C-6F63-4D5B-8844-897FD687C145}"/>
          </ac:picMkLst>
        </pc:picChg>
        <pc:picChg chg="del">
          <ac:chgData name="Wayne Murphy" userId="45211b58-5c40-4621-afe1-584f547e3c19" providerId="ADAL" clId="{E8518C1A-65DD-4B63-BAA4-A4CF9F787850}" dt="2022-08-25T10:03:40.430" v="3295" actId="478"/>
          <ac:picMkLst>
            <pc:docMk/>
            <pc:sldMk cId="2358579663" sldId="988"/>
            <ac:picMk id="25" creationId="{9D390223-B9E3-4442-ADC9-9D81A8A60BEA}"/>
          </ac:picMkLst>
        </pc:picChg>
        <pc:picChg chg="del mod">
          <ac:chgData name="Wayne Murphy" userId="45211b58-5c40-4621-afe1-584f547e3c19" providerId="ADAL" clId="{E8518C1A-65DD-4B63-BAA4-A4CF9F787850}" dt="2022-08-25T10:10:03.837" v="3338" actId="21"/>
          <ac:picMkLst>
            <pc:docMk/>
            <pc:sldMk cId="2358579663" sldId="988"/>
            <ac:picMk id="28" creationId="{5EC99E9D-992F-4630-8013-040D6EB14CAE}"/>
          </ac:picMkLst>
        </pc:picChg>
        <pc:picChg chg="del">
          <ac:chgData name="Wayne Murphy" userId="45211b58-5c40-4621-afe1-584f547e3c19" providerId="ADAL" clId="{E8518C1A-65DD-4B63-BAA4-A4CF9F787850}" dt="2022-08-25T10:03:40.430" v="3295" actId="478"/>
          <ac:picMkLst>
            <pc:docMk/>
            <pc:sldMk cId="2358579663" sldId="988"/>
            <ac:picMk id="30" creationId="{B8EB087F-9C79-4E6C-94ED-CEBC853C10C7}"/>
          </ac:picMkLst>
        </pc:picChg>
        <pc:picChg chg="add del mod">
          <ac:chgData name="Wayne Murphy" userId="45211b58-5c40-4621-afe1-584f547e3c19" providerId="ADAL" clId="{E8518C1A-65DD-4B63-BAA4-A4CF9F787850}" dt="2022-08-25T10:02:07.176" v="3285" actId="478"/>
          <ac:picMkLst>
            <pc:docMk/>
            <pc:sldMk cId="2358579663" sldId="988"/>
            <ac:picMk id="36" creationId="{54EAD201-9377-40A2-B519-579E253D6D43}"/>
          </ac:picMkLst>
        </pc:picChg>
        <pc:picChg chg="add del mod">
          <ac:chgData name="Wayne Murphy" userId="45211b58-5c40-4621-afe1-584f547e3c19" providerId="ADAL" clId="{E8518C1A-65DD-4B63-BAA4-A4CF9F787850}" dt="2022-08-25T10:04:22.280" v="3315" actId="478"/>
          <ac:picMkLst>
            <pc:docMk/>
            <pc:sldMk cId="2358579663" sldId="988"/>
            <ac:picMk id="38" creationId="{B70B20FE-73DF-474B-B742-61555BDDBA6E}"/>
          </ac:picMkLst>
        </pc:picChg>
        <pc:picChg chg="add del mod">
          <ac:chgData name="Wayne Murphy" userId="45211b58-5c40-4621-afe1-584f547e3c19" providerId="ADAL" clId="{E8518C1A-65DD-4B63-BAA4-A4CF9F787850}" dt="2022-08-25T10:04:22.280" v="3315" actId="478"/>
          <ac:picMkLst>
            <pc:docMk/>
            <pc:sldMk cId="2358579663" sldId="988"/>
            <ac:picMk id="41" creationId="{124DF2D4-8481-405C-880C-9E19C93380C6}"/>
          </ac:picMkLst>
        </pc:picChg>
      </pc:sldChg>
      <pc:sldChg chg="addSp delSp modSp add del mod">
        <pc:chgData name="Wayne Murphy" userId="45211b58-5c40-4621-afe1-584f547e3c19" providerId="ADAL" clId="{E8518C1A-65DD-4B63-BAA4-A4CF9F787850}" dt="2022-08-25T10:01:37.355" v="3277" actId="2890"/>
        <pc:sldMkLst>
          <pc:docMk/>
          <pc:sldMk cId="2578030157" sldId="988"/>
        </pc:sldMkLst>
        <pc:spChg chg="mod">
          <ac:chgData name="Wayne Murphy" userId="45211b58-5c40-4621-afe1-584f547e3c19" providerId="ADAL" clId="{E8518C1A-65DD-4B63-BAA4-A4CF9F787850}" dt="2022-08-25T10:01:36.323" v="3273" actId="1076"/>
          <ac:spMkLst>
            <pc:docMk/>
            <pc:sldMk cId="2578030157" sldId="988"/>
            <ac:spMk id="25" creationId="{5DC4BDBF-570B-4ADC-8726-229C10EE1FB2}"/>
          </ac:spMkLst>
        </pc:spChg>
        <pc:spChg chg="add del">
          <ac:chgData name="Wayne Murphy" userId="45211b58-5c40-4621-afe1-584f547e3c19" providerId="ADAL" clId="{E8518C1A-65DD-4B63-BAA4-A4CF9F787850}" dt="2022-08-25T10:01:37.151" v="3276" actId="478"/>
          <ac:spMkLst>
            <pc:docMk/>
            <pc:sldMk cId="2578030157" sldId="988"/>
            <ac:spMk id="33" creationId="{C5BCD029-65A2-49D3-B241-3399F1C9BFF4}"/>
          </ac:spMkLst>
        </pc:spChg>
        <pc:spChg chg="add del">
          <ac:chgData name="Wayne Murphy" userId="45211b58-5c40-4621-afe1-584f547e3c19" providerId="ADAL" clId="{E8518C1A-65DD-4B63-BAA4-A4CF9F787850}" dt="2022-08-25T10:01:37.151" v="3276" actId="478"/>
          <ac:spMkLst>
            <pc:docMk/>
            <pc:sldMk cId="2578030157" sldId="988"/>
            <ac:spMk id="35" creationId="{1B32E33C-A1EA-42CD-9C39-6F050C5E7FE3}"/>
          </ac:spMkLst>
        </pc:spChg>
        <pc:spChg chg="add del">
          <ac:chgData name="Wayne Murphy" userId="45211b58-5c40-4621-afe1-584f547e3c19" providerId="ADAL" clId="{E8518C1A-65DD-4B63-BAA4-A4CF9F787850}" dt="2022-08-25T10:01:37.151" v="3276" actId="478"/>
          <ac:spMkLst>
            <pc:docMk/>
            <pc:sldMk cId="2578030157" sldId="988"/>
            <ac:spMk id="41" creationId="{B1E8AB0B-D006-47A7-8D50-5348796F8C1E}"/>
          </ac:spMkLst>
        </pc:spChg>
        <pc:spChg chg="add del">
          <ac:chgData name="Wayne Murphy" userId="45211b58-5c40-4621-afe1-584f547e3c19" providerId="ADAL" clId="{E8518C1A-65DD-4B63-BAA4-A4CF9F787850}" dt="2022-08-25T10:01:37.151" v="3276" actId="478"/>
          <ac:spMkLst>
            <pc:docMk/>
            <pc:sldMk cId="2578030157" sldId="988"/>
            <ac:spMk id="54" creationId="{04AD1241-F752-42D6-955F-90775301DFA2}"/>
          </ac:spMkLst>
        </pc:spChg>
        <pc:spChg chg="add del">
          <ac:chgData name="Wayne Murphy" userId="45211b58-5c40-4621-afe1-584f547e3c19" providerId="ADAL" clId="{E8518C1A-65DD-4B63-BAA4-A4CF9F787850}" dt="2022-08-25T10:01:37.151" v="3276" actId="478"/>
          <ac:spMkLst>
            <pc:docMk/>
            <pc:sldMk cId="2578030157" sldId="988"/>
            <ac:spMk id="56" creationId="{5E6414A8-0424-4503-9768-636BB67CA6BE}"/>
          </ac:spMkLst>
        </pc:spChg>
        <pc:picChg chg="mod">
          <ac:chgData name="Wayne Murphy" userId="45211b58-5c40-4621-afe1-584f547e3c19" providerId="ADAL" clId="{E8518C1A-65DD-4B63-BAA4-A4CF9F787850}" dt="2022-08-25T10:01:36.323" v="3273" actId="1076"/>
          <ac:picMkLst>
            <pc:docMk/>
            <pc:sldMk cId="2578030157" sldId="988"/>
            <ac:picMk id="24" creationId="{B97AB6A7-FF16-4078-BC8F-9B8245FFA955}"/>
          </ac:picMkLst>
        </pc:picChg>
        <pc:picChg chg="add del">
          <ac:chgData name="Wayne Murphy" userId="45211b58-5c40-4621-afe1-584f547e3c19" providerId="ADAL" clId="{E8518C1A-65DD-4B63-BAA4-A4CF9F787850}" dt="2022-08-25T10:01:37.151" v="3276" actId="478"/>
          <ac:picMkLst>
            <pc:docMk/>
            <pc:sldMk cId="2578030157" sldId="988"/>
            <ac:picMk id="32" creationId="{B4F49885-282A-4769-96F7-9A60AF0E3001}"/>
          </ac:picMkLst>
        </pc:picChg>
        <pc:picChg chg="add del">
          <ac:chgData name="Wayne Murphy" userId="45211b58-5c40-4621-afe1-584f547e3c19" providerId="ADAL" clId="{E8518C1A-65DD-4B63-BAA4-A4CF9F787850}" dt="2022-08-25T10:01:37.151" v="3276" actId="478"/>
          <ac:picMkLst>
            <pc:docMk/>
            <pc:sldMk cId="2578030157" sldId="988"/>
            <ac:picMk id="34" creationId="{29B134BA-0F36-46F6-930E-FA18A521EAF1}"/>
          </ac:picMkLst>
        </pc:picChg>
        <pc:picChg chg="add del">
          <ac:chgData name="Wayne Murphy" userId="45211b58-5c40-4621-afe1-584f547e3c19" providerId="ADAL" clId="{E8518C1A-65DD-4B63-BAA4-A4CF9F787850}" dt="2022-08-25T10:01:37.151" v="3276" actId="478"/>
          <ac:picMkLst>
            <pc:docMk/>
            <pc:sldMk cId="2578030157" sldId="988"/>
            <ac:picMk id="40" creationId="{5486F70F-EC60-49F4-AC09-4C7941EBF046}"/>
          </ac:picMkLst>
        </pc:picChg>
        <pc:picChg chg="add del">
          <ac:chgData name="Wayne Murphy" userId="45211b58-5c40-4621-afe1-584f547e3c19" providerId="ADAL" clId="{E8518C1A-65DD-4B63-BAA4-A4CF9F787850}" dt="2022-08-25T10:01:37.151" v="3276" actId="478"/>
          <ac:picMkLst>
            <pc:docMk/>
            <pc:sldMk cId="2578030157" sldId="988"/>
            <ac:picMk id="53" creationId="{AB3F9EB9-EA84-48C5-B416-DBEB5F974C84}"/>
          </ac:picMkLst>
        </pc:picChg>
        <pc:picChg chg="add del mod">
          <ac:chgData name="Wayne Murphy" userId="45211b58-5c40-4621-afe1-584f547e3c19" providerId="ADAL" clId="{E8518C1A-65DD-4B63-BAA4-A4CF9F787850}" dt="2022-08-25T10:01:36.881" v="3275" actId="1076"/>
          <ac:picMkLst>
            <pc:docMk/>
            <pc:sldMk cId="2578030157" sldId="988"/>
            <ac:picMk id="55" creationId="{B02DE26A-3708-4D6F-B7CA-4EAB86AB2D7B}"/>
          </ac:picMkLst>
        </pc:picChg>
      </pc:sldChg>
      <pc:sldChg chg="addSp delSp modSp add mod ord">
        <pc:chgData name="Wayne Murphy" userId="45211b58-5c40-4621-afe1-584f547e3c19" providerId="ADAL" clId="{E8518C1A-65DD-4B63-BAA4-A4CF9F787850}" dt="2022-08-25T10:11:38.588" v="3350"/>
        <pc:sldMkLst>
          <pc:docMk/>
          <pc:sldMk cId="1875129434" sldId="989"/>
        </pc:sldMkLst>
        <pc:spChg chg="add mod">
          <ac:chgData name="Wayne Murphy" userId="45211b58-5c40-4621-afe1-584f547e3c19" providerId="ADAL" clId="{E8518C1A-65DD-4B63-BAA4-A4CF9F787850}" dt="2022-08-25T10:10:49.898" v="3343"/>
          <ac:spMkLst>
            <pc:docMk/>
            <pc:sldMk cId="1875129434" sldId="989"/>
            <ac:spMk id="23" creationId="{56E6AA3C-A948-4380-943F-76B5E26C7465}"/>
          </ac:spMkLst>
        </pc:spChg>
        <pc:spChg chg="add mod">
          <ac:chgData name="Wayne Murphy" userId="45211b58-5c40-4621-afe1-584f547e3c19" providerId="ADAL" clId="{E8518C1A-65DD-4B63-BAA4-A4CF9F787850}" dt="2022-08-25T10:11:33.151" v="3348" actId="465"/>
          <ac:spMkLst>
            <pc:docMk/>
            <pc:sldMk cId="1875129434" sldId="989"/>
            <ac:spMk id="24" creationId="{DDB12B09-6226-4B1C-B033-979B07971F33}"/>
          </ac:spMkLst>
        </pc:spChg>
        <pc:spChg chg="del">
          <ac:chgData name="Wayne Murphy" userId="45211b58-5c40-4621-afe1-584f547e3c19" providerId="ADAL" clId="{E8518C1A-65DD-4B63-BAA4-A4CF9F787850}" dt="2022-08-25T10:10:48.038" v="3342" actId="478"/>
          <ac:spMkLst>
            <pc:docMk/>
            <pc:sldMk cId="1875129434" sldId="989"/>
            <ac:spMk id="27" creationId="{8D23E212-2CC8-422C-895B-E63B4D490742}"/>
          </ac:spMkLst>
        </pc:spChg>
        <pc:spChg chg="add mod">
          <ac:chgData name="Wayne Murphy" userId="45211b58-5c40-4621-afe1-584f547e3c19" providerId="ADAL" clId="{E8518C1A-65DD-4B63-BAA4-A4CF9F787850}" dt="2022-08-25T10:11:33.151" v="3348" actId="465"/>
          <ac:spMkLst>
            <pc:docMk/>
            <pc:sldMk cId="1875129434" sldId="989"/>
            <ac:spMk id="28" creationId="{BC195B61-5DBD-4B36-9F9D-79402A9AF3C3}"/>
          </ac:spMkLst>
        </pc:spChg>
        <pc:spChg chg="del">
          <ac:chgData name="Wayne Murphy" userId="45211b58-5c40-4621-afe1-584f547e3c19" providerId="ADAL" clId="{E8518C1A-65DD-4B63-BAA4-A4CF9F787850}" dt="2022-08-25T10:10:48.038" v="3342" actId="478"/>
          <ac:spMkLst>
            <pc:docMk/>
            <pc:sldMk cId="1875129434" sldId="989"/>
            <ac:spMk id="31" creationId="{3665A55B-44DC-45FD-B328-166D7E6398AB}"/>
          </ac:spMkLst>
        </pc:spChg>
        <pc:spChg chg="del">
          <ac:chgData name="Wayne Murphy" userId="45211b58-5c40-4621-afe1-584f547e3c19" providerId="ADAL" clId="{E8518C1A-65DD-4B63-BAA4-A4CF9F787850}" dt="2022-08-25T10:10:48.038" v="3342" actId="478"/>
          <ac:spMkLst>
            <pc:docMk/>
            <pc:sldMk cId="1875129434" sldId="989"/>
            <ac:spMk id="36" creationId="{BD2F802C-D9CF-4287-8552-532CF337C4D0}"/>
          </ac:spMkLst>
        </pc:spChg>
        <pc:spChg chg="del">
          <ac:chgData name="Wayne Murphy" userId="45211b58-5c40-4621-afe1-584f547e3c19" providerId="ADAL" clId="{E8518C1A-65DD-4B63-BAA4-A4CF9F787850}" dt="2022-08-25T10:10:48.038" v="3342" actId="478"/>
          <ac:spMkLst>
            <pc:docMk/>
            <pc:sldMk cId="1875129434" sldId="989"/>
            <ac:spMk id="38" creationId="{DD1D195A-B903-4F48-A82D-A65E48E04991}"/>
          </ac:spMkLst>
        </pc:spChg>
        <pc:spChg chg="del">
          <ac:chgData name="Wayne Murphy" userId="45211b58-5c40-4621-afe1-584f547e3c19" providerId="ADAL" clId="{E8518C1A-65DD-4B63-BAA4-A4CF9F787850}" dt="2022-08-25T10:10:48.038" v="3342" actId="478"/>
          <ac:spMkLst>
            <pc:docMk/>
            <pc:sldMk cId="1875129434" sldId="989"/>
            <ac:spMk id="42" creationId="{ED1A3A02-2351-4768-99C3-E758A3AC2052}"/>
          </ac:spMkLst>
        </pc:spChg>
        <pc:spChg chg="add mod">
          <ac:chgData name="Wayne Murphy" userId="45211b58-5c40-4621-afe1-584f547e3c19" providerId="ADAL" clId="{E8518C1A-65DD-4B63-BAA4-A4CF9F787850}" dt="2022-08-25T10:11:33.151" v="3348" actId="465"/>
          <ac:spMkLst>
            <pc:docMk/>
            <pc:sldMk cId="1875129434" sldId="989"/>
            <ac:spMk id="43" creationId="{2FA92CCE-3866-448E-B951-5477A08781D2}"/>
          </ac:spMkLst>
        </pc:spChg>
        <pc:spChg chg="add mod">
          <ac:chgData name="Wayne Murphy" userId="45211b58-5c40-4621-afe1-584f547e3c19" providerId="ADAL" clId="{E8518C1A-65DD-4B63-BAA4-A4CF9F787850}" dt="2022-08-25T10:11:33.151" v="3348" actId="465"/>
          <ac:spMkLst>
            <pc:docMk/>
            <pc:sldMk cId="1875129434" sldId="989"/>
            <ac:spMk id="45" creationId="{C448A6A4-05B1-42F2-AEB1-1554AA434168}"/>
          </ac:spMkLst>
        </pc:spChg>
        <pc:spChg chg="add mod">
          <ac:chgData name="Wayne Murphy" userId="45211b58-5c40-4621-afe1-584f547e3c19" providerId="ADAL" clId="{E8518C1A-65DD-4B63-BAA4-A4CF9F787850}" dt="2022-08-25T10:11:27.729" v="3347" actId="1076"/>
          <ac:spMkLst>
            <pc:docMk/>
            <pc:sldMk cId="1875129434" sldId="989"/>
            <ac:spMk id="47" creationId="{2D63A9B2-4CBA-433A-ACF0-B7736C9EC047}"/>
          </ac:spMkLst>
        </pc:spChg>
        <pc:picChg chg="add mod">
          <ac:chgData name="Wayne Murphy" userId="45211b58-5c40-4621-afe1-584f547e3c19" providerId="ADAL" clId="{E8518C1A-65DD-4B63-BAA4-A4CF9F787850}" dt="2022-08-25T10:10:49.898" v="3343"/>
          <ac:picMkLst>
            <pc:docMk/>
            <pc:sldMk cId="1875129434" sldId="989"/>
            <ac:picMk id="21" creationId="{B4D9E294-8FDA-4F71-83EE-82F0F9410A73}"/>
          </ac:picMkLst>
        </pc:picChg>
        <pc:picChg chg="add mod">
          <ac:chgData name="Wayne Murphy" userId="45211b58-5c40-4621-afe1-584f547e3c19" providerId="ADAL" clId="{E8518C1A-65DD-4B63-BAA4-A4CF9F787850}" dt="2022-08-25T10:11:21.623" v="3345" actId="465"/>
          <ac:picMkLst>
            <pc:docMk/>
            <pc:sldMk cId="1875129434" sldId="989"/>
            <ac:picMk id="22" creationId="{87BC1513-7D31-4470-8978-FC2E71F99555}"/>
          </ac:picMkLst>
        </pc:picChg>
        <pc:picChg chg="del">
          <ac:chgData name="Wayne Murphy" userId="45211b58-5c40-4621-afe1-584f547e3c19" providerId="ADAL" clId="{E8518C1A-65DD-4B63-BAA4-A4CF9F787850}" dt="2022-08-25T10:10:48.038" v="3342" actId="478"/>
          <ac:picMkLst>
            <pc:docMk/>
            <pc:sldMk cId="1875129434" sldId="989"/>
            <ac:picMk id="25" creationId="{9D390223-B9E3-4442-ADC9-9D81A8A60BEA}"/>
          </ac:picMkLst>
        </pc:picChg>
        <pc:picChg chg="add mod">
          <ac:chgData name="Wayne Murphy" userId="45211b58-5c40-4621-afe1-584f547e3c19" providerId="ADAL" clId="{E8518C1A-65DD-4B63-BAA4-A4CF9F787850}" dt="2022-08-25T10:11:21.623" v="3345" actId="465"/>
          <ac:picMkLst>
            <pc:docMk/>
            <pc:sldMk cId="1875129434" sldId="989"/>
            <ac:picMk id="26" creationId="{96BB5A2A-5E2F-47C9-89CF-7CAD5E208970}"/>
          </ac:picMkLst>
        </pc:picChg>
        <pc:picChg chg="add mod">
          <ac:chgData name="Wayne Murphy" userId="45211b58-5c40-4621-afe1-584f547e3c19" providerId="ADAL" clId="{E8518C1A-65DD-4B63-BAA4-A4CF9F787850}" dt="2022-08-25T10:11:21.623" v="3345" actId="465"/>
          <ac:picMkLst>
            <pc:docMk/>
            <pc:sldMk cId="1875129434" sldId="989"/>
            <ac:picMk id="29" creationId="{0D48536E-33D2-46F1-AC88-A711E5111FB3}"/>
          </ac:picMkLst>
        </pc:picChg>
        <pc:picChg chg="del">
          <ac:chgData name="Wayne Murphy" userId="45211b58-5c40-4621-afe1-584f547e3c19" providerId="ADAL" clId="{E8518C1A-65DD-4B63-BAA4-A4CF9F787850}" dt="2022-08-25T10:10:48.038" v="3342" actId="478"/>
          <ac:picMkLst>
            <pc:docMk/>
            <pc:sldMk cId="1875129434" sldId="989"/>
            <ac:picMk id="30" creationId="{B8EB087F-9C79-4E6C-94ED-CEBC853C10C7}"/>
          </ac:picMkLst>
        </pc:picChg>
        <pc:picChg chg="del">
          <ac:chgData name="Wayne Murphy" userId="45211b58-5c40-4621-afe1-584f547e3c19" providerId="ADAL" clId="{E8518C1A-65DD-4B63-BAA4-A4CF9F787850}" dt="2022-08-25T10:10:48.038" v="3342" actId="478"/>
          <ac:picMkLst>
            <pc:docMk/>
            <pc:sldMk cId="1875129434" sldId="989"/>
            <ac:picMk id="33" creationId="{FD4179A0-DCB1-4A3B-A507-C58CCB91B1C5}"/>
          </ac:picMkLst>
        </pc:picChg>
        <pc:picChg chg="del">
          <ac:chgData name="Wayne Murphy" userId="45211b58-5c40-4621-afe1-584f547e3c19" providerId="ADAL" clId="{E8518C1A-65DD-4B63-BAA4-A4CF9F787850}" dt="2022-08-25T10:10:48.038" v="3342" actId="478"/>
          <ac:picMkLst>
            <pc:docMk/>
            <pc:sldMk cId="1875129434" sldId="989"/>
            <ac:picMk id="37" creationId="{64A3129C-1966-4E87-968A-DF2C8E06F774}"/>
          </ac:picMkLst>
        </pc:picChg>
        <pc:picChg chg="del">
          <ac:chgData name="Wayne Murphy" userId="45211b58-5c40-4621-afe1-584f547e3c19" providerId="ADAL" clId="{E8518C1A-65DD-4B63-BAA4-A4CF9F787850}" dt="2022-08-25T10:10:48.038" v="3342" actId="478"/>
          <ac:picMkLst>
            <pc:docMk/>
            <pc:sldMk cId="1875129434" sldId="989"/>
            <ac:picMk id="41" creationId="{5384EDAC-22A5-4488-9ECA-82CD031685B5}"/>
          </ac:picMkLst>
        </pc:picChg>
        <pc:picChg chg="add mod">
          <ac:chgData name="Wayne Murphy" userId="45211b58-5c40-4621-afe1-584f547e3c19" providerId="ADAL" clId="{E8518C1A-65DD-4B63-BAA4-A4CF9F787850}" dt="2022-08-25T10:11:21.623" v="3345" actId="465"/>
          <ac:picMkLst>
            <pc:docMk/>
            <pc:sldMk cId="1875129434" sldId="989"/>
            <ac:picMk id="44" creationId="{26CC1E0B-854D-45AB-A953-C196B0192BA3}"/>
          </ac:picMkLst>
        </pc:picChg>
        <pc:picChg chg="add mod">
          <ac:chgData name="Wayne Murphy" userId="45211b58-5c40-4621-afe1-584f547e3c19" providerId="ADAL" clId="{E8518C1A-65DD-4B63-BAA4-A4CF9F787850}" dt="2022-08-25T10:11:14.109" v="3344" actId="1076"/>
          <ac:picMkLst>
            <pc:docMk/>
            <pc:sldMk cId="1875129434" sldId="989"/>
            <ac:picMk id="46" creationId="{9D569B9E-1B63-46BA-9435-D14ECFB9CE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31769-03CB-4D5E-B296-6FE510D2821E}" type="datetimeFigureOut">
              <a:rPr lang="en-GB" smtClean="0"/>
              <a:t>01/09/2022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D6BB7-506D-45A6-8446-F683DEB7DF1F}" type="slidenum">
              <a:rPr lang="en-GB" smtClean="0"/>
              <a:t>‹#›</a:t>
            </a:fld>
            <a:endParaRPr lang="en-GB"/>
          </a:p>
        </p:txBody>
      </p:sp>
    </p:spTree>
    <p:extLst>
      <p:ext uri="{BB962C8B-B14F-4D97-AF65-F5344CB8AC3E}">
        <p14:creationId xmlns:p14="http://schemas.microsoft.com/office/powerpoint/2010/main" val="30861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689CC-6958-4F62-A2B0-6289660D9B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75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196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599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351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798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32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0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33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792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575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34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44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634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498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747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742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938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093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215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32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25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19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are the headlines - </a:t>
            </a:r>
            <a:r>
              <a:rPr kumimoji="0" lang="en-GB" sz="1200" b="0" i="0" u="none" strike="noStrike" kern="1200" cap="none" spc="-50" normalizeH="0" baseline="0" noProof="0" dirty="0">
                <a:ln>
                  <a:noFill/>
                </a:ln>
                <a:solidFill>
                  <a:schemeClr val="tx1"/>
                </a:solidFill>
                <a:effectLst/>
                <a:uLnTx/>
                <a:uFillTx/>
                <a:latin typeface="+mn-lt"/>
                <a:ea typeface="+mn-ea"/>
                <a:cs typeface="+mn-cs"/>
              </a:rPr>
              <a:t>Click on the icons for more detail on those changes </a:t>
            </a:r>
            <a:endParaRPr kumimoji="0" lang="en-GB" sz="1200" b="0" i="1" u="none" strike="noStrike" kern="1200" cap="none" spc="0" normalizeH="0" baseline="0" noProof="0" dirty="0">
              <a:ln>
                <a:noFill/>
              </a:ln>
              <a:solidFill>
                <a:schemeClr val="tx1"/>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588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943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566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398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70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9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031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147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825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836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95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567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412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085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274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326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325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2160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077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751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0922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16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303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35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3804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0945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9857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5721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328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69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49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563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840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56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86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509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512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_no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192000" y="4608000"/>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192000"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6" name="Picture 15">
            <a:extLst>
              <a:ext uri="{FF2B5EF4-FFF2-40B4-BE49-F238E27FC236}">
                <a16:creationId xmlns:a16="http://schemas.microsoft.com/office/drawing/2014/main" id="{8969CF87-B316-4CD9-9815-1FE5C839B7CE}"/>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88557" y="133602"/>
            <a:ext cx="1863459" cy="665521"/>
          </a:xfrm>
          <a:prstGeom prst="rect">
            <a:avLst/>
          </a:prstGeom>
        </p:spPr>
      </p:pic>
    </p:spTree>
    <p:extLst>
      <p:ext uri="{BB962C8B-B14F-4D97-AF65-F5344CB8AC3E}">
        <p14:creationId xmlns:p14="http://schemas.microsoft.com/office/powerpoint/2010/main" val="1387932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_fixe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15" name="Rectangle 14"/>
          <p:cNvSpPr/>
          <p:nvPr userDrawn="1"/>
        </p:nvSpPr>
        <p:spPr>
          <a:xfrm>
            <a:off x="9192000" y="4608000"/>
            <a:ext cx="3000000" cy="2250000"/>
          </a:xfrm>
          <a:prstGeom prst="rect">
            <a:avLst/>
          </a:prstGeom>
          <a:blipFill dpi="0" rotWithShape="1">
            <a:blip r:embed="rId3" cstate="print">
              <a:extLst>
                <a:ext uri="{28A0092B-C50C-407E-A947-70E740481C1C}">
                  <a14:useLocalDpi xmlns:a14="http://schemas.microsoft.com/office/drawing/2010/main" val="0"/>
                </a:ext>
              </a:extLst>
            </a:blip>
            <a:srcRect/>
            <a:stretch>
              <a:fillRect l="-8916" t="-80923" r="-11380" b="-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9192000" y="2305226"/>
            <a:ext cx="3000000" cy="2250000"/>
          </a:xfrm>
          <a:prstGeom prst="rect">
            <a:avLst/>
          </a:prstGeom>
          <a:blipFill dpi="0" rotWithShape="1">
            <a:blip r:embed="rId4" cstate="print">
              <a:extLst>
                <a:ext uri="{28A0092B-C50C-407E-A947-70E740481C1C}">
                  <a14:useLocalDpi xmlns:a14="http://schemas.microsoft.com/office/drawing/2010/main" val="0"/>
                </a:ext>
              </a:extLst>
            </a:blip>
            <a:srcRect/>
            <a:stretch>
              <a:fillRect t="-156" b="-49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50360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_ad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6" name="Content Placeholder 5"/>
          <p:cNvSpPr>
            <a:spLocks noGrp="1"/>
          </p:cNvSpPr>
          <p:nvPr>
            <p:ph sz="quarter" idx="13" hasCustomPrompt="1"/>
          </p:nvPr>
        </p:nvSpPr>
        <p:spPr>
          <a:xfrm>
            <a:off x="9192000" y="2305049"/>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
        <p:nvSpPr>
          <p:cNvPr id="11" name="Content Placeholder 10"/>
          <p:cNvSpPr>
            <a:spLocks noGrp="1"/>
          </p:cNvSpPr>
          <p:nvPr>
            <p:ph sz="quarter" idx="14" hasCustomPrompt="1"/>
          </p:nvPr>
        </p:nvSpPr>
        <p:spPr>
          <a:xfrm>
            <a:off x="9192000" y="4608513"/>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Tree>
    <p:extLst>
      <p:ext uri="{BB962C8B-B14F-4D97-AF65-F5344CB8AC3E}">
        <p14:creationId xmlns:p14="http://schemas.microsoft.com/office/powerpoint/2010/main" val="397632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_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2"/>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4" name="Text Placeholder 3"/>
          <p:cNvSpPr>
            <a:spLocks noGrp="1"/>
          </p:cNvSpPr>
          <p:nvPr>
            <p:ph type="body" sz="quarter" idx="18"/>
          </p:nvPr>
        </p:nvSpPr>
        <p:spPr>
          <a:xfrm>
            <a:off x="817033" y="3600000"/>
            <a:ext cx="2304000" cy="1728000"/>
          </a:xfrm>
          <a:solidFill>
            <a:srgbClr val="00968E"/>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19" name="Text Placeholder 3"/>
          <p:cNvSpPr>
            <a:spLocks noGrp="1"/>
          </p:cNvSpPr>
          <p:nvPr>
            <p:ph type="body" sz="quarter" idx="19"/>
          </p:nvPr>
        </p:nvSpPr>
        <p:spPr>
          <a:xfrm>
            <a:off x="3566400" y="3600000"/>
            <a:ext cx="2304000" cy="1728000"/>
          </a:xfrm>
          <a:solidFill>
            <a:srgbClr val="00B140"/>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0" name="Text Placeholder 3"/>
          <p:cNvSpPr>
            <a:spLocks noGrp="1"/>
          </p:cNvSpPr>
          <p:nvPr>
            <p:ph type="body" sz="quarter" idx="20"/>
          </p:nvPr>
        </p:nvSpPr>
        <p:spPr>
          <a:xfrm>
            <a:off x="6321600" y="3600000"/>
            <a:ext cx="2304000" cy="1728000"/>
          </a:xfrm>
          <a:solidFill>
            <a:schemeClr val="accent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1" name="Text Placeholder 3"/>
          <p:cNvSpPr>
            <a:spLocks noGrp="1"/>
          </p:cNvSpPr>
          <p:nvPr>
            <p:ph type="body" sz="quarter" idx="21"/>
          </p:nvPr>
        </p:nvSpPr>
        <p:spPr>
          <a:xfrm>
            <a:off x="9070967" y="3600000"/>
            <a:ext cx="2304000" cy="1728000"/>
          </a:xfrm>
          <a:solidFill>
            <a:srgbClr val="00A5E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9" name="Content Placeholder 8"/>
          <p:cNvSpPr>
            <a:spLocks noGrp="1"/>
          </p:cNvSpPr>
          <p:nvPr>
            <p:ph sz="quarter" idx="22" hasCustomPrompt="1"/>
          </p:nvPr>
        </p:nvSpPr>
        <p:spPr>
          <a:xfrm>
            <a:off x="8160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7" name="Content Placeholder 6"/>
          <p:cNvSpPr>
            <a:spLocks noGrp="1"/>
          </p:cNvSpPr>
          <p:nvPr>
            <p:ph sz="quarter" idx="23" hasCustomPrompt="1"/>
          </p:nvPr>
        </p:nvSpPr>
        <p:spPr>
          <a:xfrm>
            <a:off x="35664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3" name="Content Placeholder 12"/>
          <p:cNvSpPr>
            <a:spLocks noGrp="1"/>
          </p:cNvSpPr>
          <p:nvPr>
            <p:ph sz="quarter" idx="24" hasCustomPrompt="1"/>
          </p:nvPr>
        </p:nvSpPr>
        <p:spPr>
          <a:xfrm>
            <a:off x="63216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6" name="Content Placeholder 15"/>
          <p:cNvSpPr>
            <a:spLocks noGrp="1"/>
          </p:cNvSpPr>
          <p:nvPr>
            <p:ph sz="quarter" idx="25" hasCustomPrompt="1"/>
          </p:nvPr>
        </p:nvSpPr>
        <p:spPr>
          <a:xfrm>
            <a:off x="9072000" y="1836000"/>
            <a:ext cx="2304000" cy="1728000"/>
          </a:xfrm>
          <a:solidFill>
            <a:schemeClr val="bg1">
              <a:lumMod val="95000"/>
            </a:schemeClr>
          </a:solidFill>
        </p:spPr>
        <p:txBody>
          <a:bodyPr/>
          <a:lstStyle>
            <a:lvl1pPr marL="0" indent="0">
              <a:buFontTx/>
              <a:buNone/>
              <a:defRPr sz="1400" baseline="0"/>
            </a:lvl1pPr>
            <a:lvl2pPr>
              <a:defRPr sz="1400"/>
            </a:lvl2pPr>
            <a:lvl3pPr>
              <a:defRPr sz="1400"/>
            </a:lvl3pPr>
            <a:lvl4pPr>
              <a:defRPr sz="1400"/>
            </a:lvl4pPr>
            <a:lvl5pPr>
              <a:defRPr sz="1400"/>
            </a:lvl5pPr>
          </a:lstStyle>
          <a:p>
            <a:pPr lvl="0"/>
            <a:r>
              <a:rPr lang="en-US" dirty="0"/>
              <a:t>Image</a:t>
            </a:r>
            <a:endParaRPr lang="en-GB" dirty="0"/>
          </a:p>
        </p:txBody>
      </p:sp>
    </p:spTree>
    <p:extLst>
      <p:ext uri="{BB962C8B-B14F-4D97-AF65-F5344CB8AC3E}">
        <p14:creationId xmlns:p14="http://schemas.microsoft.com/office/powerpoint/2010/main" val="111765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0" indent="0">
              <a:spcAft>
                <a:spcPts val="1200"/>
              </a:spcAft>
              <a:buFontTx/>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34764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5898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628793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Title and image/chart/objec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16000" y="3856380"/>
            <a:ext cx="10560000" cy="2124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5528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2358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ext and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256114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ext and Table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0"/>
            <a:ext cx="10560000" cy="817200"/>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873224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Intro and 3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5" name="Content Placeholder 3"/>
          <p:cNvSpPr>
            <a:spLocks noGrp="1"/>
          </p:cNvSpPr>
          <p:nvPr>
            <p:ph sz="half" idx="2"/>
          </p:nvPr>
        </p:nvSpPr>
        <p:spPr>
          <a:xfrm>
            <a:off x="8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8" name="Content Placeholder 3"/>
          <p:cNvSpPr>
            <a:spLocks noGrp="1"/>
          </p:cNvSpPr>
          <p:nvPr>
            <p:ph sz="half" idx="11"/>
          </p:nvPr>
        </p:nvSpPr>
        <p:spPr>
          <a:xfrm>
            <a:off x="4427099"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9" name="Content Placeholder 3"/>
          <p:cNvSpPr>
            <a:spLocks noGrp="1"/>
          </p:cNvSpPr>
          <p:nvPr>
            <p:ph sz="half" idx="12"/>
          </p:nvPr>
        </p:nvSpPr>
        <p:spPr>
          <a:xfrm>
            <a:off x="80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11" name="Text Placeholder 10"/>
          <p:cNvSpPr>
            <a:spLocks noGrp="1"/>
          </p:cNvSpPr>
          <p:nvPr>
            <p:ph type="body" sz="quarter" idx="13"/>
          </p:nvPr>
        </p:nvSpPr>
        <p:spPr>
          <a:xfrm>
            <a:off x="8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4"/>
          </p:nvPr>
        </p:nvSpPr>
        <p:spPr>
          <a:xfrm>
            <a:off x="4427099"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0"/>
          <p:cNvSpPr>
            <a:spLocks noGrp="1"/>
          </p:cNvSpPr>
          <p:nvPr>
            <p:ph type="body" sz="quarter" idx="15"/>
          </p:nvPr>
        </p:nvSpPr>
        <p:spPr>
          <a:xfrm>
            <a:off x="80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6"/>
          </p:nvPr>
        </p:nvSpPr>
        <p:spPr>
          <a:xfrm>
            <a:off x="23800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7" name="Text Placeholder 15"/>
          <p:cNvSpPr>
            <a:spLocks noGrp="1"/>
          </p:cNvSpPr>
          <p:nvPr>
            <p:ph type="body" sz="quarter" idx="17"/>
          </p:nvPr>
        </p:nvSpPr>
        <p:spPr>
          <a:xfrm>
            <a:off x="59689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8" name="Text Placeholder 15"/>
          <p:cNvSpPr>
            <a:spLocks noGrp="1"/>
          </p:cNvSpPr>
          <p:nvPr>
            <p:ph type="body" sz="quarter" idx="18"/>
          </p:nvPr>
        </p:nvSpPr>
        <p:spPr>
          <a:xfrm>
            <a:off x="9557853"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181615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Intro and 6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540104"/>
          </a:xfrm>
        </p:spPr>
        <p:txBody>
          <a:bodyPr>
            <a:noAutofit/>
          </a:bodyPr>
          <a:lstStyle>
            <a:lvl1pPr>
              <a:defRPr sz="1400"/>
            </a:lvl1pPr>
            <a:lvl2pPr>
              <a:defRPr sz="1600"/>
            </a:lvl2pPr>
          </a:lstStyle>
          <a:p>
            <a:pPr lvl="0"/>
            <a:r>
              <a:rPr lang="en-US"/>
              <a:t>Click to edit Master text styles</a:t>
            </a:r>
          </a:p>
        </p:txBody>
      </p:sp>
      <p:sp>
        <p:nvSpPr>
          <p:cNvPr id="5" name="Content Placeholder 3"/>
          <p:cNvSpPr>
            <a:spLocks noGrp="1"/>
          </p:cNvSpPr>
          <p:nvPr>
            <p:ph sz="half" idx="2"/>
          </p:nvPr>
        </p:nvSpPr>
        <p:spPr>
          <a:xfrm>
            <a:off x="8160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8" name="Content Placeholder 3"/>
          <p:cNvSpPr>
            <a:spLocks noGrp="1"/>
          </p:cNvSpPr>
          <p:nvPr>
            <p:ph sz="half" idx="11"/>
          </p:nvPr>
        </p:nvSpPr>
        <p:spPr>
          <a:xfrm>
            <a:off x="4407451"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9" name="Content Placeholder 3"/>
          <p:cNvSpPr>
            <a:spLocks noGrp="1"/>
          </p:cNvSpPr>
          <p:nvPr>
            <p:ph sz="half" idx="12"/>
          </p:nvPr>
        </p:nvSpPr>
        <p:spPr>
          <a:xfrm>
            <a:off x="79968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11" name="Text Placeholder 10"/>
          <p:cNvSpPr>
            <a:spLocks noGrp="1"/>
          </p:cNvSpPr>
          <p:nvPr>
            <p:ph type="body" sz="quarter" idx="13"/>
          </p:nvPr>
        </p:nvSpPr>
        <p:spPr>
          <a:xfrm>
            <a:off x="2122626" y="2231791"/>
            <a:ext cx="2182199" cy="1808092"/>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6" name="Text Placeholder 15"/>
          <p:cNvSpPr>
            <a:spLocks noGrp="1"/>
          </p:cNvSpPr>
          <p:nvPr>
            <p:ph type="body" sz="quarter" idx="16"/>
          </p:nvPr>
        </p:nvSpPr>
        <p:spPr>
          <a:xfrm>
            <a:off x="816001" y="3206359"/>
            <a:ext cx="1177801" cy="842178"/>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1" name="Content Placeholder 3"/>
          <p:cNvSpPr>
            <a:spLocks noGrp="1"/>
          </p:cNvSpPr>
          <p:nvPr>
            <p:ph sz="half" idx="19"/>
          </p:nvPr>
        </p:nvSpPr>
        <p:spPr>
          <a:xfrm>
            <a:off x="8160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2" name="Content Placeholder 3"/>
          <p:cNvSpPr>
            <a:spLocks noGrp="1"/>
          </p:cNvSpPr>
          <p:nvPr>
            <p:ph sz="half" idx="20"/>
          </p:nvPr>
        </p:nvSpPr>
        <p:spPr>
          <a:xfrm>
            <a:off x="4407451"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3" name="Content Placeholder 3"/>
          <p:cNvSpPr>
            <a:spLocks noGrp="1"/>
          </p:cNvSpPr>
          <p:nvPr>
            <p:ph sz="half" idx="21"/>
          </p:nvPr>
        </p:nvSpPr>
        <p:spPr>
          <a:xfrm>
            <a:off x="79968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4" name="Text Placeholder 10"/>
          <p:cNvSpPr>
            <a:spLocks noGrp="1"/>
          </p:cNvSpPr>
          <p:nvPr>
            <p:ph type="body" sz="quarter" idx="22"/>
          </p:nvPr>
        </p:nvSpPr>
        <p:spPr>
          <a:xfrm>
            <a:off x="2122626" y="4166609"/>
            <a:ext cx="2182199" cy="1843251"/>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7" name="Text Placeholder 15"/>
          <p:cNvSpPr>
            <a:spLocks noGrp="1"/>
          </p:cNvSpPr>
          <p:nvPr>
            <p:ph type="body" sz="quarter" idx="23"/>
          </p:nvPr>
        </p:nvSpPr>
        <p:spPr>
          <a:xfrm>
            <a:off x="816001" y="5141177"/>
            <a:ext cx="1177801" cy="868682"/>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8" name="Text Placeholder 10"/>
          <p:cNvSpPr>
            <a:spLocks noGrp="1"/>
          </p:cNvSpPr>
          <p:nvPr>
            <p:ph type="body" sz="quarter" idx="24"/>
          </p:nvPr>
        </p:nvSpPr>
        <p:spPr>
          <a:xfrm>
            <a:off x="57120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9" name="Text Placeholder 15"/>
          <p:cNvSpPr>
            <a:spLocks noGrp="1"/>
          </p:cNvSpPr>
          <p:nvPr>
            <p:ph type="body" sz="quarter" idx="25"/>
          </p:nvPr>
        </p:nvSpPr>
        <p:spPr>
          <a:xfrm>
            <a:off x="4407452"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0" name="Text Placeholder 10"/>
          <p:cNvSpPr>
            <a:spLocks noGrp="1"/>
          </p:cNvSpPr>
          <p:nvPr>
            <p:ph type="body" sz="quarter" idx="26"/>
          </p:nvPr>
        </p:nvSpPr>
        <p:spPr>
          <a:xfrm>
            <a:off x="93024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1" name="Text Placeholder 15"/>
          <p:cNvSpPr>
            <a:spLocks noGrp="1"/>
          </p:cNvSpPr>
          <p:nvPr>
            <p:ph type="body" sz="quarter" idx="27"/>
          </p:nvPr>
        </p:nvSpPr>
        <p:spPr>
          <a:xfrm>
            <a:off x="7996801"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2" name="Text Placeholder 10"/>
          <p:cNvSpPr>
            <a:spLocks noGrp="1"/>
          </p:cNvSpPr>
          <p:nvPr>
            <p:ph type="body" sz="quarter" idx="28"/>
          </p:nvPr>
        </p:nvSpPr>
        <p:spPr>
          <a:xfrm>
            <a:off x="57120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3" name="Text Placeholder 15"/>
          <p:cNvSpPr>
            <a:spLocks noGrp="1"/>
          </p:cNvSpPr>
          <p:nvPr>
            <p:ph type="body" sz="quarter" idx="29"/>
          </p:nvPr>
        </p:nvSpPr>
        <p:spPr>
          <a:xfrm>
            <a:off x="4407452"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4" name="Text Placeholder 10"/>
          <p:cNvSpPr>
            <a:spLocks noGrp="1"/>
          </p:cNvSpPr>
          <p:nvPr>
            <p:ph type="body" sz="quarter" idx="30"/>
          </p:nvPr>
        </p:nvSpPr>
        <p:spPr>
          <a:xfrm>
            <a:off x="93024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5" name="Text Placeholder 15"/>
          <p:cNvSpPr>
            <a:spLocks noGrp="1"/>
          </p:cNvSpPr>
          <p:nvPr>
            <p:ph type="body" sz="quarter" idx="31"/>
          </p:nvPr>
        </p:nvSpPr>
        <p:spPr>
          <a:xfrm>
            <a:off x="7996801"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1371671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le + Subtitle +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530258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le + Subtitle +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16380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le + Subtitle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5"/>
          </p:nvPr>
        </p:nvSpPr>
        <p:spPr>
          <a:xfrm>
            <a:off x="6190967"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05542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le + Subtitle + Text + Object 1">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6190967" y="1620000"/>
            <a:ext cx="5184000" cy="4351338"/>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3532738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le + Subtitle + Text + Object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816001" y="3855600"/>
            <a:ext cx="10558967" cy="21240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2058811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le + Subtitle + Text + Object 3">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10"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380936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3781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le + Subtitle + Text + Object 4">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2137077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817033" y="450850"/>
            <a:ext cx="10560000" cy="5519738"/>
          </a:xfrm>
          <a:solidFill>
            <a:schemeClr val="bg1"/>
          </a:solidFill>
        </p:spPr>
        <p:txBody>
          <a:bodyPr anchor="ctr" anchorCtr="0">
            <a:noAutofit/>
          </a:bodyPr>
          <a:lstStyle>
            <a:lvl1pPr marL="0" indent="0">
              <a:buFontTx/>
              <a:buNone/>
              <a:defRPr sz="4000">
                <a:solidFill>
                  <a:schemeClr val="tx2"/>
                </a:solidFill>
                <a:latin typeface="Calibri Light" panose="020F0302020204030204" pitchFamily="34" charset="0"/>
              </a:defRPr>
            </a:lvl1pPr>
            <a:lvl2pPr marL="0" indent="0">
              <a:buFontTx/>
              <a:buNone/>
              <a:defRPr sz="2400"/>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60341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212173"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Slide Number Placeholder 5"/>
          <p:cNvSpPr>
            <a:spLocks noGrp="1"/>
          </p:cNvSpPr>
          <p:nvPr>
            <p:ph type="sldNum" sz="quarter" idx="12"/>
          </p:nvPr>
        </p:nvSpPr>
        <p:spPr>
          <a:xfrm>
            <a:off x="816000" y="6336000"/>
            <a:ext cx="336000" cy="252000"/>
          </a:xfrm>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026559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12192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16000" y="2890226"/>
            <a:ext cx="10560000" cy="1080000"/>
          </a:xfrm>
        </p:spPr>
        <p:txBody>
          <a:bodyPr anchor="ctr" anchorCtr="1">
            <a:noAutofit/>
          </a:bodyPr>
          <a:lstStyle>
            <a:lvl1pPr algn="ctr">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0" y="4611757"/>
            <a:ext cx="6027827" cy="22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6212173" y="0"/>
            <a:ext cx="6000000" cy="2250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66127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820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01/09/2022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585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01/09/2022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702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00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288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429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01/09/2022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271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460800"/>
            <a:ext cx="10560000" cy="8172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6000" y="1620000"/>
            <a:ext cx="105600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6000" y="6336000"/>
            <a:ext cx="336000" cy="252000"/>
          </a:xfrm>
          <a:prstGeom prst="rect">
            <a:avLst/>
          </a:prstGeom>
          <a:solidFill>
            <a:schemeClr val="tx2"/>
          </a:solidFill>
        </p:spPr>
        <p:txBody>
          <a:bodyPr vert="horz" lIns="36000" tIns="36000" rIns="36000" bIns="36000" rtlCol="0" anchor="ctr" anchorCtr="1"/>
          <a:lstStyle>
            <a:lvl1pPr algn="r">
              <a:defRPr sz="900">
                <a:solidFill>
                  <a:schemeClr val="bg1"/>
                </a:solidFill>
              </a:defRPr>
            </a:lvl1pPr>
          </a:lstStyle>
          <a:p>
            <a:fld id="{C1B3EF10-4E29-4F0C-9AB6-355B3A7B01AB}" type="slidenum">
              <a:rPr lang="en-GB" smtClean="0">
                <a:solidFill>
                  <a:prstClr val="white"/>
                </a:solidFill>
              </a:rPr>
              <a:pPr/>
              <a:t>‹#›</a:t>
            </a:fld>
            <a:endParaRPr lang="en-GB">
              <a:solidFill>
                <a:prstClr val="white"/>
              </a:solidFill>
            </a:endParaRPr>
          </a:p>
        </p:txBody>
      </p:sp>
      <p:graphicFrame>
        <p:nvGraphicFramePr>
          <p:cNvPr id="8" name="Table 7"/>
          <p:cNvGraphicFramePr>
            <a:graphicFrameLocks noGrp="1"/>
          </p:cNvGraphicFramePr>
          <p:nvPr userDrawn="1"/>
        </p:nvGraphicFramePr>
        <p:xfrm>
          <a:off x="1325215" y="6336000"/>
          <a:ext cx="5583585" cy="365760"/>
        </p:xfrm>
        <a:graphic>
          <a:graphicData uri="http://schemas.openxmlformats.org/drawingml/2006/table">
            <a:tbl>
              <a:tblPr firstRow="1" bandRow="1">
                <a:tableStyleId>{2D5ABB26-0587-4C30-8999-92F81FD0307C}</a:tableStyleId>
              </a:tblPr>
              <a:tblGrid>
                <a:gridCol w="1861195">
                  <a:extLst>
                    <a:ext uri="{9D8B030D-6E8A-4147-A177-3AD203B41FA5}">
                      <a16:colId xmlns:a16="http://schemas.microsoft.com/office/drawing/2014/main" val="20000"/>
                    </a:ext>
                  </a:extLst>
                </a:gridCol>
                <a:gridCol w="1861195">
                  <a:extLst>
                    <a:ext uri="{9D8B030D-6E8A-4147-A177-3AD203B41FA5}">
                      <a16:colId xmlns:a16="http://schemas.microsoft.com/office/drawing/2014/main" val="20001"/>
                    </a:ext>
                  </a:extLst>
                </a:gridCol>
                <a:gridCol w="1861195">
                  <a:extLst>
                    <a:ext uri="{9D8B030D-6E8A-4147-A177-3AD203B41FA5}">
                      <a16:colId xmlns:a16="http://schemas.microsoft.com/office/drawing/2014/main" val="20002"/>
                    </a:ext>
                  </a:extLst>
                </a:gridCol>
              </a:tblGrid>
              <a:tr h="0">
                <a:tc>
                  <a:txBody>
                    <a:bodyPr/>
                    <a:lstStyle/>
                    <a:p>
                      <a:r>
                        <a:rPr lang="en-GB" sz="900" b="0" dirty="0">
                          <a:solidFill>
                            <a:schemeClr val="tx1"/>
                          </a:solidFill>
                        </a:rPr>
                        <a:t>Standards</a:t>
                      </a:r>
                      <a:r>
                        <a:rPr lang="en-GB" sz="900" b="0" baseline="0" dirty="0">
                          <a:solidFill>
                            <a:schemeClr val="tx1"/>
                          </a:solidFill>
                        </a:rPr>
                        <a:t> Strategy: </a:t>
                      </a:r>
                      <a:r>
                        <a:rPr lang="en-GB" sz="900" b="0" baseline="0" dirty="0" err="1">
                          <a:solidFill>
                            <a:schemeClr val="tx1"/>
                          </a:solidFill>
                        </a:rPr>
                        <a:t>NOPs</a:t>
                      </a:r>
                      <a:r>
                        <a:rPr lang="en-GB" sz="900" b="0" baseline="0" dirty="0">
                          <a:solidFill>
                            <a:schemeClr val="tx1"/>
                          </a:solidFill>
                        </a:rPr>
                        <a:t> and </a:t>
                      </a:r>
                      <a:r>
                        <a:rPr lang="en-GB" sz="900" b="0" baseline="0" dirty="0" err="1">
                          <a:solidFill>
                            <a:schemeClr val="tx1"/>
                          </a:solidFill>
                        </a:rPr>
                        <a:t>NSRs</a:t>
                      </a:r>
                      <a:endParaRPr lang="en-GB" sz="900" b="0" dirty="0">
                        <a:solidFill>
                          <a:schemeClr val="tx1"/>
                        </a:solidFill>
                      </a:endParaRPr>
                    </a:p>
                  </a:txBody>
                  <a:tcPr marL="121920" marR="121920" anchor="ctr">
                    <a:lnR w="12700" cap="flat" cmpd="sng" algn="ctr">
                      <a:solidFill>
                        <a:schemeClr val="tx1"/>
                      </a:solidFill>
                      <a:prstDash val="solid"/>
                      <a:round/>
                      <a:headEnd type="none" w="med" len="med"/>
                      <a:tailEnd type="none" w="med" len="med"/>
                    </a:lnR>
                  </a:tcPr>
                </a:tc>
                <a:tc>
                  <a:txBody>
                    <a:bodyPr/>
                    <a:lstStyle/>
                    <a:p>
                      <a:pPr algn="ctr"/>
                      <a:fld id="{3F467EA6-A169-4466-ADAF-6BDEFED2FB9B}" type="datetime4">
                        <a:rPr lang="en-GB" sz="900" b="0" smtClean="0">
                          <a:solidFill>
                            <a:schemeClr val="tx1"/>
                          </a:solidFill>
                        </a:rPr>
                        <a:pPr algn="ctr"/>
                        <a:t>01 September 2022</a:t>
                      </a:fld>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900" b="0" dirty="0">
                          <a:solidFill>
                            <a:schemeClr val="tx1"/>
                          </a:solidFill>
                        </a:rPr>
                        <a:t>Jon</a:t>
                      </a:r>
                      <a:r>
                        <a:rPr lang="en-GB" sz="900" b="0" baseline="0" dirty="0">
                          <a:solidFill>
                            <a:schemeClr val="tx1"/>
                          </a:solidFill>
                        </a:rPr>
                        <a:t> Taylor</a:t>
                      </a:r>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cxnSp>
        <p:nvCxnSpPr>
          <p:cNvPr id="10" name="Straight Connector 9"/>
          <p:cNvCxnSpPr/>
          <p:nvPr userDrawn="1"/>
        </p:nvCxnSpPr>
        <p:spPr>
          <a:xfrm>
            <a:off x="816000" y="1382400"/>
            <a:ext cx="10560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4991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19.xml"/><Relationship Id="rId18" Type="http://schemas.openxmlformats.org/officeDocument/2006/relationships/slide" Target="slide26.xml"/><Relationship Id="rId26" Type="http://schemas.openxmlformats.org/officeDocument/2006/relationships/slide" Target="slide39.xml"/><Relationship Id="rId3" Type="http://schemas.openxmlformats.org/officeDocument/2006/relationships/image" Target="../media/image10.jpg"/><Relationship Id="rId21" Type="http://schemas.openxmlformats.org/officeDocument/2006/relationships/slide" Target="slide29.xml"/><Relationship Id="rId7" Type="http://schemas.openxmlformats.org/officeDocument/2006/relationships/image" Target="../media/image7.png"/><Relationship Id="rId12" Type="http://schemas.openxmlformats.org/officeDocument/2006/relationships/slide" Target="slide17.xml"/><Relationship Id="rId17" Type="http://schemas.openxmlformats.org/officeDocument/2006/relationships/slide" Target="slide25.xml"/><Relationship Id="rId25" Type="http://schemas.openxmlformats.org/officeDocument/2006/relationships/slide" Target="slide38.xml"/><Relationship Id="rId2" Type="http://schemas.openxmlformats.org/officeDocument/2006/relationships/notesSlide" Target="../notesSlides/notesSlide10.xml"/><Relationship Id="rId16" Type="http://schemas.openxmlformats.org/officeDocument/2006/relationships/slide" Target="slide23.xml"/><Relationship Id="rId20" Type="http://schemas.openxmlformats.org/officeDocument/2006/relationships/slide" Target="slide28.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16.xml"/><Relationship Id="rId24" Type="http://schemas.openxmlformats.org/officeDocument/2006/relationships/slide" Target="slide34.xml"/><Relationship Id="rId5" Type="http://schemas.openxmlformats.org/officeDocument/2006/relationships/image" Target="../media/image17.png"/><Relationship Id="rId15" Type="http://schemas.openxmlformats.org/officeDocument/2006/relationships/slide" Target="slide24.xml"/><Relationship Id="rId23" Type="http://schemas.openxmlformats.org/officeDocument/2006/relationships/slide" Target="slide37.xml"/><Relationship Id="rId28" Type="http://schemas.openxmlformats.org/officeDocument/2006/relationships/slide" Target="slide40.xml"/><Relationship Id="rId10" Type="http://schemas.openxmlformats.org/officeDocument/2006/relationships/slide" Target="slide15.xml"/><Relationship Id="rId19" Type="http://schemas.openxmlformats.org/officeDocument/2006/relationships/slide" Target="slide27.xml"/><Relationship Id="rId4" Type="http://schemas.openxmlformats.org/officeDocument/2006/relationships/slide" Target="slide3.xml"/><Relationship Id="rId9" Type="http://schemas.openxmlformats.org/officeDocument/2006/relationships/slide" Target="slide14.xml"/><Relationship Id="rId14" Type="http://schemas.openxmlformats.org/officeDocument/2006/relationships/slide" Target="slide21.xml"/><Relationship Id="rId22" Type="http://schemas.openxmlformats.org/officeDocument/2006/relationships/slide" Target="slide31.xml"/><Relationship Id="rId27"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ssb.co.uk/standards-catalogue/CatalogueItem/ris-3437-tom-iss-3" TargetMode="External"/><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slide" Target="slide3.xml"/><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ssb.co.uk/standards-catalogue/CatalogueItem/ris-3786-tom-iss-1" TargetMode="External"/><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slide" Target="slide3.xml"/><Relationship Id="rId9" Type="http://schemas.openxmlformats.org/officeDocument/2006/relationships/image" Target="../media/image10.jp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ssb.co.uk/standards-catalogue/CatalogueItem/ris-3703-tom-iss-5" TargetMode="External"/><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slide" Target="slide3.xml"/><Relationship Id="rId9" Type="http://schemas.openxmlformats.org/officeDocument/2006/relationships/image" Target="../media/image10.jp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gloss-iss-6" TargetMode="External"/><Relationship Id="rId7"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png"/><Relationship Id="rId5" Type="http://schemas.openxmlformats.org/officeDocument/2006/relationships/slide" Target="slide3.xml"/><Relationship Id="rId10" Type="http://schemas.openxmlformats.org/officeDocument/2006/relationships/image" Target="../media/image10.jpg"/><Relationship Id="rId4" Type="http://schemas.openxmlformats.org/officeDocument/2006/relationships/hyperlink" Target="https://www.rssb.co.uk/standards-catalogue/CatalogueItem/gert8000-rbbl-iss-38" TargetMode="Externa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hb8-iss-9" TargetMode="External"/><Relationship Id="rId7" Type="http://schemas.openxmlformats.org/officeDocument/2006/relationships/slide" Target="slide2.xml"/><Relationship Id="rId12"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slide" Target="slide3.xml"/><Relationship Id="rId10" Type="http://schemas.openxmlformats.org/officeDocument/2006/relationships/image" Target="../media/image10.jpg"/><Relationship Id="rId4" Type="http://schemas.openxmlformats.org/officeDocument/2006/relationships/hyperlink" Target="https://www.rssb.co.uk/standards-catalogue/CatalogueItem/gert8000-rbbl-iss-38" TargetMode="External"/><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hb9-iss-8" TargetMode="External"/><Relationship Id="rId7"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png"/><Relationship Id="rId5" Type="http://schemas.openxmlformats.org/officeDocument/2006/relationships/slide" Target="slide3.xml"/><Relationship Id="rId10" Type="http://schemas.openxmlformats.org/officeDocument/2006/relationships/image" Target="../media/image10.jpg"/><Relationship Id="rId4" Type="http://schemas.openxmlformats.org/officeDocument/2006/relationships/hyperlink" Target="https://www.rssb.co.uk/standards-catalogue/CatalogueItem/gert8000-rbbl-iss-38" TargetMode="Externa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ssb.co.uk/standards-catalogue/CatalogueItem/gert8000-hb11-iss-10" TargetMode="External"/><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17.png"/><Relationship Id="rId10" Type="http://schemas.openxmlformats.org/officeDocument/2006/relationships/image" Target="../media/image24.png"/><Relationship Id="rId4" Type="http://schemas.openxmlformats.org/officeDocument/2006/relationships/slide" Target="slide3.xml"/><Relationship Id="rId9" Type="http://schemas.openxmlformats.org/officeDocument/2006/relationships/image" Target="../media/image10.jpg"/></Relationships>
</file>

<file path=ppt/slides/_rels/slide1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rssb.co.uk/standards-catalogue/CatalogueItem/gert8000-rbbl-iss-38" TargetMode="External"/><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17.png"/><Relationship Id="rId10" Type="http://schemas.openxmlformats.org/officeDocument/2006/relationships/hyperlink" Target="https://www.rssb.co.uk/standards-catalogue/CatalogueItem/gert8000-hb11-iss-10" TargetMode="External"/><Relationship Id="rId4" Type="http://schemas.openxmlformats.org/officeDocument/2006/relationships/slide" Target="slide3.xml"/><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ssb.co.uk/standards-catalogue/CatalogueItem/gert8000-hb12-iss-9" TargetMode="External"/><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slide" Target="slide3.xml"/><Relationship Id="rId9"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52.xml"/><Relationship Id="rId5" Type="http://schemas.openxmlformats.org/officeDocument/2006/relationships/slide" Target="slide3.xml"/><Relationship Id="rId4" Type="http://schemas.openxmlformats.org/officeDocument/2006/relationships/slide" Target="slide49.xml"/></Relationships>
</file>

<file path=ppt/slides/_rels/slide2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rssb.co.uk/standards-catalogue/CatalogueItem/gert8000-rbbl-iss-38" TargetMode="External"/><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17.png"/><Relationship Id="rId10" Type="http://schemas.openxmlformats.org/officeDocument/2006/relationships/hyperlink" Target="https://www.rssb.co.uk/standards-catalogue/CatalogueItem/gert8000-hb12-iss-9" TargetMode="External"/><Relationship Id="rId4" Type="http://schemas.openxmlformats.org/officeDocument/2006/relationships/slide" Target="slide3.xml"/><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ssb.co.uk/standards-catalogue/CatalogueItem/gert8000-hb12-ertms-iss-3" TargetMode="External"/><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slide" Target="slide3.xml"/><Relationship Id="rId9" Type="http://schemas.openxmlformats.org/officeDocument/2006/relationships/image" Target="../media/image10.jpg"/></Relationships>
</file>

<file path=ppt/slides/_rels/slide2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rssb.co.uk/standards-catalogue/CatalogueItem/gert8000-rbbl-iss-38" TargetMode="External"/><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17.png"/><Relationship Id="rId10" Type="http://schemas.openxmlformats.org/officeDocument/2006/relationships/hyperlink" Target="https://www.rssb.co.uk/standards-catalogue/CatalogueItem/gert8000-hb12-ertms-iss-3" TargetMode="External"/><Relationship Id="rId4" Type="http://schemas.openxmlformats.org/officeDocument/2006/relationships/slide" Target="slide3.xml"/><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hb13-iss-3" TargetMode="External"/><Relationship Id="rId7" Type="http://schemas.openxmlformats.org/officeDocument/2006/relationships/slide" Target="slide2.xml"/><Relationship Id="rId12"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5.png"/><Relationship Id="rId5" Type="http://schemas.openxmlformats.org/officeDocument/2006/relationships/slide" Target="slide3.xml"/><Relationship Id="rId10" Type="http://schemas.openxmlformats.org/officeDocument/2006/relationships/image" Target="../media/image10.jpg"/><Relationship Id="rId4" Type="http://schemas.openxmlformats.org/officeDocument/2006/relationships/hyperlink" Target="https://www.rssb.co.uk/standards-catalogue/CatalogueItem/gert8000-rbbl-iss-38" TargetMode="External"/><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hb15-iss-6" TargetMode="External"/><Relationship Id="rId7"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png"/><Relationship Id="rId5" Type="http://schemas.openxmlformats.org/officeDocument/2006/relationships/slide" Target="slide3.xml"/><Relationship Id="rId10" Type="http://schemas.openxmlformats.org/officeDocument/2006/relationships/image" Target="../media/image10.jpg"/><Relationship Id="rId4" Type="http://schemas.openxmlformats.org/officeDocument/2006/relationships/hyperlink" Target="https://www.rssb.co.uk/standards-catalogue/CatalogueItem/gert8000-rbbl-iss-38" TargetMode="External"/><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p1-iss-8" TargetMode="External"/><Relationship Id="rId7"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png"/><Relationship Id="rId5" Type="http://schemas.openxmlformats.org/officeDocument/2006/relationships/slide" Target="slide3.xml"/><Relationship Id="rId10" Type="http://schemas.openxmlformats.org/officeDocument/2006/relationships/image" Target="../media/image10.jpg"/><Relationship Id="rId4" Type="http://schemas.openxmlformats.org/officeDocument/2006/relationships/hyperlink" Target="https://www.rssb.co.uk/standards-catalogue/CatalogueItem/gert8000-rbbl-iss-38" TargetMode="External"/><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p2-iss-7" TargetMode="External"/><Relationship Id="rId7" Type="http://schemas.openxmlformats.org/officeDocument/2006/relationships/slide" Target="slide2.xml"/><Relationship Id="rId12"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6.png"/><Relationship Id="rId5" Type="http://schemas.openxmlformats.org/officeDocument/2006/relationships/slide" Target="slide3.xml"/><Relationship Id="rId10" Type="http://schemas.openxmlformats.org/officeDocument/2006/relationships/image" Target="../media/image10.jpg"/><Relationship Id="rId4" Type="http://schemas.openxmlformats.org/officeDocument/2006/relationships/hyperlink" Target="https://www.rssb.co.uk/standards-catalogue/CatalogueItem/gert8000-rbbl-iss-38" TargetMode="External"/><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ss1-iss-8" TargetMode="External"/><Relationship Id="rId7"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png"/><Relationship Id="rId5" Type="http://schemas.openxmlformats.org/officeDocument/2006/relationships/slide" Target="slide3.xml"/><Relationship Id="rId10" Type="http://schemas.openxmlformats.org/officeDocument/2006/relationships/image" Target="../media/image10.jpg"/><Relationship Id="rId4" Type="http://schemas.openxmlformats.org/officeDocument/2006/relationships/hyperlink" Target="https://www.rssb.co.uk/standards-catalogue/CatalogueItem/gert8000-rbbl-iss-38" TargetMode="External"/><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t3-iss-11" TargetMode="External"/><Relationship Id="rId7"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png"/><Relationship Id="rId5" Type="http://schemas.openxmlformats.org/officeDocument/2006/relationships/slide" Target="slide3.xml"/><Relationship Id="rId10" Type="http://schemas.openxmlformats.org/officeDocument/2006/relationships/image" Target="../media/image10.jpg"/><Relationship Id="rId4" Type="http://schemas.openxmlformats.org/officeDocument/2006/relationships/hyperlink" Target="https://www.rssb.co.uk/standards-catalogue/CatalogueItem/gert8000-rbbl-iss-38" TargetMode="External"/><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ssb.co.uk/standards-catalogue/CatalogueItem/gert8000-t10-iss-6" TargetMode="External"/><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17.png"/><Relationship Id="rId10" Type="http://schemas.openxmlformats.org/officeDocument/2006/relationships/image" Target="../media/image27.png"/><Relationship Id="rId4" Type="http://schemas.openxmlformats.org/officeDocument/2006/relationships/slide" Target="slide3.xml"/><Relationship Id="rId9"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slide" Target="slide5.xml"/><Relationship Id="rId18" Type="http://schemas.openxmlformats.org/officeDocument/2006/relationships/slide" Target="slide4.xml"/><Relationship Id="rId3" Type="http://schemas.openxmlformats.org/officeDocument/2006/relationships/image" Target="../media/image9.jpg"/><Relationship Id="rId7" Type="http://schemas.openxmlformats.org/officeDocument/2006/relationships/image" Target="../media/image13.jpg"/><Relationship Id="rId12" Type="http://schemas.openxmlformats.org/officeDocument/2006/relationships/slide" Target="slide44.xml"/><Relationship Id="rId17" Type="http://schemas.openxmlformats.org/officeDocument/2006/relationships/slide" Target="slide41.xml"/><Relationship Id="rId2" Type="http://schemas.openxmlformats.org/officeDocument/2006/relationships/notesSlide" Target="../notesSlides/notesSlide3.xml"/><Relationship Id="rId16"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image" Target="../media/image12.jpg"/><Relationship Id="rId11" Type="http://schemas.openxmlformats.org/officeDocument/2006/relationships/slide" Target="slide9.xml"/><Relationship Id="rId5" Type="http://schemas.openxmlformats.org/officeDocument/2006/relationships/image" Target="../media/image11.jpg"/><Relationship Id="rId15" Type="http://schemas.openxmlformats.org/officeDocument/2006/relationships/image" Target="../media/image16.svg"/><Relationship Id="rId10" Type="http://schemas.openxmlformats.org/officeDocument/2006/relationships/image" Target="../media/image7.png"/><Relationship Id="rId4" Type="http://schemas.openxmlformats.org/officeDocument/2006/relationships/image" Target="../media/image10.jpg"/><Relationship Id="rId9" Type="http://schemas.openxmlformats.org/officeDocument/2006/relationships/slide" Target="slide2.xml"/><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rssb.co.uk/standards-catalogue/CatalogueItem/gert8000-rbbl-iss-38" TargetMode="External"/><Relationship Id="rId7" Type="http://schemas.openxmlformats.org/officeDocument/2006/relationships/image" Target="../media/image7.png"/><Relationship Id="rId12"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hyperlink" Target="https://www.rssb.co.uk/standards-catalogue/CatalogueItem/gert8000-t10-iss-6" TargetMode="External"/><Relationship Id="rId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slide" Target="slide3.xml"/><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ssb.co.uk/standards-catalogue/CatalogueItem/gert8000-ts1-iss-16" TargetMode="External"/><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slide" Target="slide3.xml"/><Relationship Id="rId9" Type="http://schemas.openxmlformats.org/officeDocument/2006/relationships/image" Target="../media/image10.jpg"/></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3.xml"/><Relationship Id="rId7"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png"/><Relationship Id="rId5" Type="http://schemas.openxmlformats.org/officeDocument/2006/relationships/slide" Target="slide2.xml"/><Relationship Id="rId10" Type="http://schemas.openxmlformats.org/officeDocument/2006/relationships/hyperlink" Target="https://www.rssb.co.uk/standards-catalogue/CatalogueItem/gert8000-ts1-iss-16" TargetMode="External"/><Relationship Id="rId4" Type="http://schemas.openxmlformats.org/officeDocument/2006/relationships/image" Target="../media/image17.png"/><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rssb.co.uk/standards-catalogue/CatalogueItem/gert8000-rbbl-iss-38" TargetMode="External"/><Relationship Id="rId7" Type="http://schemas.openxmlformats.org/officeDocument/2006/relationships/image" Target="../media/image7.png"/><Relationship Id="rId12"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hyperlink" Target="https://www.rssb.co.uk/standards-catalogue/CatalogueItem/gert8000-ts1-iss-16" TargetMode="External"/><Relationship Id="rId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slide" Target="slide3.xml"/><Relationship Id="rId9" Type="http://schemas.openxmlformats.org/officeDocument/2006/relationships/image" Target="../media/image28.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ssb.co.uk/standards-catalogue/CatalogueItem/gert8000-tw1-iss-18" TargetMode="External"/><Relationship Id="rId7"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slide" Target="slide3.xml"/><Relationship Id="rId9" Type="http://schemas.openxmlformats.org/officeDocument/2006/relationships/image" Target="../media/image10.jp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3.xml"/><Relationship Id="rId7"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png"/><Relationship Id="rId5" Type="http://schemas.openxmlformats.org/officeDocument/2006/relationships/slide" Target="slide2.xml"/><Relationship Id="rId10" Type="http://schemas.openxmlformats.org/officeDocument/2006/relationships/hyperlink" Target="https://www.rssb.co.uk/standards-catalogue/CatalogueItem/gert8000-tw1-iss-18" TargetMode="External"/><Relationship Id="rId4" Type="http://schemas.openxmlformats.org/officeDocument/2006/relationships/image" Target="../media/image17.png"/><Relationship Id="rId9" Type="http://schemas.openxmlformats.org/officeDocument/2006/relationships/image" Target="../media/image28.png"/></Relationships>
</file>

<file path=ppt/slides/_rels/slide3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rssb.co.uk/standards-catalogue/CatalogueItem/gert8000-rbbl-iss-38" TargetMode="External"/><Relationship Id="rId7" Type="http://schemas.openxmlformats.org/officeDocument/2006/relationships/image" Target="../media/image7.png"/><Relationship Id="rId12"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hyperlink" Target="https://www.rssb.co.uk/standards-catalogue/CatalogueItem/gert8000-tw1-iss-18" TargetMode="External"/><Relationship Id="rId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slide" Target="slide3.xml"/><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tw5-iss-11" TargetMode="External"/><Relationship Id="rId7"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png"/><Relationship Id="rId5" Type="http://schemas.openxmlformats.org/officeDocument/2006/relationships/slide" Target="slide3.xml"/><Relationship Id="rId10" Type="http://schemas.openxmlformats.org/officeDocument/2006/relationships/image" Target="../media/image10.jpg"/><Relationship Id="rId4" Type="http://schemas.openxmlformats.org/officeDocument/2006/relationships/hyperlink" Target="https://www.rssb.co.uk/standards-catalogue/CatalogueItem/gert8000-rbbl-iss-38" TargetMode="External"/><Relationship Id="rId9"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tw7-iss-9" TargetMode="External"/><Relationship Id="rId7"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png"/><Relationship Id="rId5" Type="http://schemas.openxmlformats.org/officeDocument/2006/relationships/slide" Target="slide3.xml"/><Relationship Id="rId10" Type="http://schemas.openxmlformats.org/officeDocument/2006/relationships/image" Target="../media/image10.jpg"/><Relationship Id="rId4" Type="http://schemas.openxmlformats.org/officeDocument/2006/relationships/hyperlink" Target="https://www.rssb.co.uk/standards-catalogue/CatalogueItem/gert8000-rbbl-iss-38" TargetMode="External"/><Relationship Id="rId9"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rs525-iss-1" TargetMode="External"/><Relationship Id="rId7" Type="http://schemas.openxmlformats.org/officeDocument/2006/relationships/slide" Target="slide2.xml"/><Relationship Id="rId12"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png"/><Relationship Id="rId5" Type="http://schemas.openxmlformats.org/officeDocument/2006/relationships/slide" Target="slide3.xml"/><Relationship Id="rId10" Type="http://schemas.openxmlformats.org/officeDocument/2006/relationships/image" Target="../media/image10.jpg"/><Relationship Id="rId4" Type="http://schemas.openxmlformats.org/officeDocument/2006/relationships/hyperlink" Target="https://www.rssb.co.uk/standards-catalogue/CatalogueItem/gert8000-rbbl-iss-38"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jpg"/><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6.png"/><Relationship Id="rId5" Type="http://schemas.openxmlformats.org/officeDocument/2006/relationships/slide" Target="slide3.xml"/><Relationship Id="rId10" Type="http://schemas.openxmlformats.org/officeDocument/2006/relationships/image" Target="../media/image8.png"/><Relationship Id="rId4" Type="http://schemas.openxmlformats.org/officeDocument/2006/relationships/slide" Target="slide47.xml"/><Relationship Id="rId9" Type="http://schemas.openxmlformats.org/officeDocument/2006/relationships/hyperlink" Target="https://www.rssb.co.uk/standards-catalogue/CatalogueItem/ris-8270-rst-iss-1-1"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www.rssb.co.uk/standards-catalogue/CatalogueItem/form-rt3155-iss-12-22" TargetMode="External"/><Relationship Id="rId13" Type="http://schemas.openxmlformats.org/officeDocument/2006/relationships/hyperlink" Target="https://www.rssb.co.uk/standards-catalogue/CatalogueItem/form-rt3192-iss-12-22" TargetMode="External"/><Relationship Id="rId18" Type="http://schemas.openxmlformats.org/officeDocument/2006/relationships/image" Target="../media/image7.png"/><Relationship Id="rId3" Type="http://schemas.openxmlformats.org/officeDocument/2006/relationships/hyperlink" Target="https://www.rssb.co.uk/standards-catalogue/CatalogueItem/ris-3784-tom-iss-1" TargetMode="External"/><Relationship Id="rId21" Type="http://schemas.openxmlformats.org/officeDocument/2006/relationships/image" Target="../media/image8.png"/><Relationship Id="rId7" Type="http://schemas.openxmlformats.org/officeDocument/2006/relationships/hyperlink" Target="https://www.rssb.co.uk/standards-catalogue/CatalogueItem/form-rt3154-ertms-iss-12-22" TargetMode="External"/><Relationship Id="rId12" Type="http://schemas.openxmlformats.org/officeDocument/2006/relationships/hyperlink" Target="https://www.rssb.co.uk/standards-catalogue/CatalogueItem/form-rt3191-iss-12-22" TargetMode="External"/><Relationship Id="rId17" Type="http://schemas.openxmlformats.org/officeDocument/2006/relationships/slide" Target="slide2.xml"/><Relationship Id="rId2" Type="http://schemas.openxmlformats.org/officeDocument/2006/relationships/notesSlide" Target="../notesSlides/notesSlide40.xml"/><Relationship Id="rId16" Type="http://schemas.openxmlformats.org/officeDocument/2006/relationships/image" Target="../media/image17.png"/><Relationship Id="rId20"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hyperlink" Target="https://www.rssb.co.uk/standards-catalogue/CatalogueItem/form-rt3154-iss-12-22" TargetMode="External"/><Relationship Id="rId11" Type="http://schemas.openxmlformats.org/officeDocument/2006/relationships/hyperlink" Target="https://www.rssb.co.uk/standards-catalogue/CatalogueItem/form-rt3156-ertms-iss-12-22" TargetMode="External"/><Relationship Id="rId5" Type="http://schemas.openxmlformats.org/officeDocument/2006/relationships/hyperlink" Target="https://www.rssb.co.uk/standards-catalogue/CatalogueItem/form-rtwo05-iss-12-22" TargetMode="External"/><Relationship Id="rId15" Type="http://schemas.openxmlformats.org/officeDocument/2006/relationships/slide" Target="slide3.xml"/><Relationship Id="rId10" Type="http://schemas.openxmlformats.org/officeDocument/2006/relationships/hyperlink" Target="https://www.rssb.co.uk/standards-catalogue/CatalogueItem/form-rt3156-iss-12-22" TargetMode="External"/><Relationship Id="rId19" Type="http://schemas.openxmlformats.org/officeDocument/2006/relationships/image" Target="../media/image6.png"/><Relationship Id="rId4" Type="http://schemas.openxmlformats.org/officeDocument/2006/relationships/hyperlink" Target="https://www.rssb.co.uk/standards-catalogue/CatalogueItem/form-rtwo04-iss-12-22" TargetMode="External"/><Relationship Id="rId9" Type="http://schemas.openxmlformats.org/officeDocument/2006/relationships/hyperlink" Target="https://www.rssb.co.uk/standards-catalogue/CatalogueItem/form-rt3155-ertms-iss-12-22" TargetMode="External"/><Relationship Id="rId14" Type="http://schemas.openxmlformats.org/officeDocument/2006/relationships/hyperlink" Target="https://www.rssb.co.uk/standards-catalogue/CatalogueItem/form-rt3193-iss-12-22"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47.xml"/><Relationship Id="rId7"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9.sv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slide" Target="slide3.xml"/><Relationship Id="rId9" Type="http://schemas.openxmlformats.org/officeDocument/2006/relationships/hyperlink" Target="https://protect-eu.mimecast.com/s/gYTZC66Jpfrg6xLh6D6Pf"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1.svg"/><Relationship Id="rId3" Type="http://schemas.openxmlformats.org/officeDocument/2006/relationships/slide" Target="slide47.xml"/><Relationship Id="rId7" Type="http://schemas.openxmlformats.org/officeDocument/2006/relationships/image" Target="../media/image7.png"/><Relationship Id="rId12"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9.sv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slide" Target="slide3.xml"/><Relationship Id="rId9" Type="http://schemas.openxmlformats.org/officeDocument/2006/relationships/hyperlink" Target="https://www.rssb.co.uk/what-we-do/rssb-and-the-rail-industry/complying-with-legislation/railway-legislation-new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1.svg"/><Relationship Id="rId3" Type="http://schemas.openxmlformats.org/officeDocument/2006/relationships/slide" Target="slide47.xml"/><Relationship Id="rId7" Type="http://schemas.openxmlformats.org/officeDocument/2006/relationships/image" Target="../media/image7.png"/><Relationship Id="rId12"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9.sv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slide" Target="slide3.xml"/><Relationship Id="rId9" Type="http://schemas.openxmlformats.org/officeDocument/2006/relationships/hyperlink" Target="https://www.rssb.co.uk/what-we-do/rssb-and-the-rail-industry/complying-with-legislation/railway-legislation-news"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png"/><Relationship Id="rId3" Type="http://schemas.openxmlformats.org/officeDocument/2006/relationships/hyperlink" Target="https://www.rssb.co.uk/standards-catalogue/CatalogueItem/cop0002-iss-12" TargetMode="External"/><Relationship Id="rId7" Type="http://schemas.openxmlformats.org/officeDocument/2006/relationships/slide" Target="slide2.xml"/><Relationship Id="rId12" Type="http://schemas.openxmlformats.org/officeDocument/2006/relationships/hyperlink" Target="https://www.rssb.co.uk/standards-catalogue/CatalogueItem/poster-p11-iss-1"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hyperlink" Target="https://www.rssb.co.uk/standards-catalogue/CatalogueItem/cop0047-iss-1" TargetMode="External"/><Relationship Id="rId5" Type="http://schemas.openxmlformats.org/officeDocument/2006/relationships/slide" Target="slide3.xml"/><Relationship Id="rId10" Type="http://schemas.openxmlformats.org/officeDocument/2006/relationships/hyperlink" Target="https://www.rssb.co.uk/standards-catalogue/CatalogueItem/cop0024-iss-7-" TargetMode="External"/><Relationship Id="rId4" Type="http://schemas.openxmlformats.org/officeDocument/2006/relationships/hyperlink" Target="https://catalogues.rssb.co.uk/rgs/oodocs/COP0005%20Iss%206.pdf" TargetMode="External"/><Relationship Id="rId9" Type="http://schemas.openxmlformats.org/officeDocument/2006/relationships/image" Target="../media/image6.png"/><Relationship Id="rId14" Type="http://schemas.openxmlformats.org/officeDocument/2006/relationships/hyperlink" Target="https://www.rssb.co.uk/standards-catalogue/CatalogueItem/poster-P6-iss-2"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rssb.co.uk/-/media/Project/RSSB/RssbWebsite/Documents/Registered/Deviations/2022/08/16/07/12/22-035-DEV.pdf" TargetMode="External"/><Relationship Id="rId18" Type="http://schemas.openxmlformats.org/officeDocument/2006/relationships/hyperlink" Target="https://www.rssb.co.uk/-/media/Project/RSSB/RssbWebsite/Documents/Registered/Deviations/2022/08/16/07/24/22-042-DEV.pdf" TargetMode="External"/><Relationship Id="rId3" Type="http://schemas.openxmlformats.org/officeDocument/2006/relationships/slide" Target="slide3.xml"/><Relationship Id="rId21" Type="http://schemas.openxmlformats.org/officeDocument/2006/relationships/hyperlink" Target="https://www.rssb.co.uk/-/media/Project/RSSB/RssbWebsite/Documents/Registered/Deviations/2022/08/16/07/49/22-047-DEV.pdf" TargetMode="External"/><Relationship Id="rId7" Type="http://schemas.openxmlformats.org/officeDocument/2006/relationships/slide" Target="slide2.xml"/><Relationship Id="rId12" Type="http://schemas.openxmlformats.org/officeDocument/2006/relationships/hyperlink" Target="https://www.rssb.co.uk/-/media/Project/RSSB/RssbWebsite/Documents/Registered/Deviations/2022/08/16/07/49/22-044-DEV.pdf" TargetMode="External"/><Relationship Id="rId17" Type="http://schemas.openxmlformats.org/officeDocument/2006/relationships/hyperlink" Target="https://www.rssb.co.uk/-/media/Project/RSSB/RssbWebsite/Documents/Registered/Deviations/2022/08/16/07/49/22-045-DEV.pdf" TargetMode="External"/><Relationship Id="rId2" Type="http://schemas.openxmlformats.org/officeDocument/2006/relationships/notesSlide" Target="../notesSlides/notesSlide45.xml"/><Relationship Id="rId16" Type="http://schemas.openxmlformats.org/officeDocument/2006/relationships/hyperlink" Target="https://www.rssb.co.uk/-/media/Project/RSSB/RssbWebsite/Documents/Registered/Deviations/2022/08/16/07/24/22-040-DEV.pdf" TargetMode="External"/><Relationship Id="rId20" Type="http://schemas.openxmlformats.org/officeDocument/2006/relationships/hyperlink" Target="https://www.rssb.co.uk/-/media/Project/RSSB/RssbWebsite/Documents/Registered/Deviations/2022/08/16/07/24/22-041-DEV.pdf"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rssb.co.uk/-/media/Project/RSSB/RssbWebsite/Documents/Registered/Deviations/2022/08/16/07/49/22-046-DEV.pdf" TargetMode="External"/><Relationship Id="rId5" Type="http://schemas.openxmlformats.org/officeDocument/2006/relationships/hyperlink" Target="https://www.rssb.co.uk/standards/changing-and-responding-to-standards/deviation-from-standards" TargetMode="External"/><Relationship Id="rId15" Type="http://schemas.openxmlformats.org/officeDocument/2006/relationships/hyperlink" Target="https://www.rssb.co.uk/-/media/Project/RSSB/RssbWebsite/Documents/Registered/Deviations/2022/08/16/07/49/22-048-DEV.pdf" TargetMode="External"/><Relationship Id="rId10" Type="http://schemas.openxmlformats.org/officeDocument/2006/relationships/hyperlink" Target="https://www.rssb.co.uk/-/media/Project/RSSB/RssbWebsite/Documents/Registered/Deviations/2022/01/07/12/47/21-021-DEV.pdf" TargetMode="External"/><Relationship Id="rId19" Type="http://schemas.openxmlformats.org/officeDocument/2006/relationships/hyperlink" Target="https://www.rssb.co.uk/-/media/Project/RSSB/RssbWebsite/Documents/Registered/Deviations/2022/08/16/07/24/22-043-DEV.pdf" TargetMode="External"/><Relationship Id="rId4" Type="http://schemas.openxmlformats.org/officeDocument/2006/relationships/image" Target="../media/image17.png"/><Relationship Id="rId9" Type="http://schemas.openxmlformats.org/officeDocument/2006/relationships/image" Target="../media/image8.png"/><Relationship Id="rId14" Type="http://schemas.openxmlformats.org/officeDocument/2006/relationships/hyperlink" Target="https://www.rssb.co.uk/-/media/Project/RSSB/RssbWebsite/Documents/Registered/Deviations/2022/08/16/07/12/22-037-DEV.pdf" TargetMode="External"/><Relationship Id="rId22" Type="http://schemas.openxmlformats.org/officeDocument/2006/relationships/hyperlink" Target="https://www.rssb.co.uk/-/media/Project/RSSB/RssbWebsite/Documents/Registered/Deviations/2022/08/16/07/49/22-049-DEV.pdf"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rssb.co.uk/-/media/Project/RSSB/RssbWebsite/Documents/Registered/Deviations/2022/08/16/07/12/22-033-DEV.pdf" TargetMode="External"/><Relationship Id="rId3" Type="http://schemas.openxmlformats.org/officeDocument/2006/relationships/slide" Target="slide3.xml"/><Relationship Id="rId7" Type="http://schemas.openxmlformats.org/officeDocument/2006/relationships/slide" Target="slide2.xml"/><Relationship Id="rId12" Type="http://schemas.openxmlformats.org/officeDocument/2006/relationships/hyperlink" Target="https://www.rssb.co.uk/-/media/Project/RSSB/RssbWebsite/Documents/Registered/Deviations/2022/08/16/07/12/22-036-DEV.pdf"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rssb.co.uk/-/media/Project/RSSB/RssbWebsite/Documents/Registered/Deviations/2022/08/16/07/24/22-039-DEV.pdf" TargetMode="External"/><Relationship Id="rId5" Type="http://schemas.openxmlformats.org/officeDocument/2006/relationships/hyperlink" Target="https://www.rssb.co.uk/standards/changing-and-responding-to-standards/deviation-from-standards" TargetMode="External"/><Relationship Id="rId15" Type="http://schemas.openxmlformats.org/officeDocument/2006/relationships/hyperlink" Target="https://www.rssb.co.uk/-/media/Project/RSSB/RssbWebsite/Documents/Registered/Deviations/2022/06/15/13/51/21-006-DEV_Rev_08-06-2022.pdf" TargetMode="External"/><Relationship Id="rId10" Type="http://schemas.openxmlformats.org/officeDocument/2006/relationships/hyperlink" Target="https://www.rssb.co.uk/-/media/Project/RSSB/RssbWebsite/Documents/Registered/Deviations/2022/08/16/07/24/22-038-DEV.pdf" TargetMode="External"/><Relationship Id="rId4" Type="http://schemas.openxmlformats.org/officeDocument/2006/relationships/image" Target="../media/image17.png"/><Relationship Id="rId9" Type="http://schemas.openxmlformats.org/officeDocument/2006/relationships/image" Target="../media/image8.png"/><Relationship Id="rId14" Type="http://schemas.openxmlformats.org/officeDocument/2006/relationships/hyperlink" Target="https://www.rssb.co.uk/-/media/Project/RSSB/RssbWebsite/Documents/Registered/Deviations/2022/06/15/13/51/22-020-DEV.pdf"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2.xml"/><Relationship Id="rId12" Type="http://schemas.openxmlformats.org/officeDocument/2006/relationships/hyperlink" Target="https://www.rssb.co.uk/-/media/Project/RSSB/RssbWebsite/Documents/Registered/Deviations/2022/07/29/10/46/22-023-DEV.pdf"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rssb.co.uk/-/media/Project/RSSB/RssbWebsite/Documents/Registered/Deviations/2022/08/01/07/29/22-031-DEV.pdf" TargetMode="External"/><Relationship Id="rId5" Type="http://schemas.openxmlformats.org/officeDocument/2006/relationships/hyperlink" Target="https://www.rssb.co.uk/standards/changing-and-responding-to-standards/deviation-from-standards" TargetMode="External"/><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hyperlink" Target="https://www.rssb.co.uk/-/media/Project/RSSB/RssbWebsite/Documents/Registered/Deviations/2022/07/04/09/42/21-014-DEV.pdf"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rssb.co.uk/-/media/Project/RSSB/RssbWebsite/Documents/Registered/Deviations/2022/07/29/12/56/22-051-DEV.pdf" TargetMode="External"/><Relationship Id="rId3" Type="http://schemas.openxmlformats.org/officeDocument/2006/relationships/slide" Target="slide3.xml"/><Relationship Id="rId7" Type="http://schemas.openxmlformats.org/officeDocument/2006/relationships/slide" Target="slide2.xml"/><Relationship Id="rId12" Type="http://schemas.openxmlformats.org/officeDocument/2006/relationships/hyperlink" Target="https://www.rssb.co.uk/-/media/Project/RSSB/RssbWebsite/Documents/Registered/Deviations/2022/07/27/14/08/22-052-DEV.pdf"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rssb.co.uk/-/media/Project/RSSB/RssbWebsite/Documents/Registered/Deviations/2022/07/14/09/35/22-050-DEV.pdf" TargetMode="External"/><Relationship Id="rId5" Type="http://schemas.openxmlformats.org/officeDocument/2006/relationships/hyperlink" Target="https://www.rssb.co.uk/standards/changing-and-responding-to-standards/deviation-from-standards" TargetMode="External"/><Relationship Id="rId10" Type="http://schemas.openxmlformats.org/officeDocument/2006/relationships/hyperlink" Target="https://www.rssb.co.uk/-/media/Project/RSSB/RssbWebsite/Documents/Registered/Deviations/2022/01/07/12/47/21-049-DEV.pdf" TargetMode="External"/><Relationship Id="rId4" Type="http://schemas.openxmlformats.org/officeDocument/2006/relationships/image" Target="../media/image17.png"/><Relationship Id="rId9"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7.png"/><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13.jpg"/></Relationships>
</file>

<file path=ppt/slides/_rels/slide5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consultations.powerappsportals.com/" TargetMode="External"/><Relationship Id="rId4" Type="http://schemas.openxmlformats.org/officeDocument/2006/relationships/image" Target="../media/image7.png"/><Relationship Id="rId9" Type="http://schemas.openxmlformats.org/officeDocument/2006/relationships/image" Target="../media/image13.jpg"/></Relationships>
</file>

<file path=ppt/slides/_rels/slide5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consultations.powerappsportals.com/" TargetMode="External"/><Relationship Id="rId4" Type="http://schemas.openxmlformats.org/officeDocument/2006/relationships/image" Target="../media/image7.png"/><Relationship Id="rId9" Type="http://schemas.openxmlformats.org/officeDocument/2006/relationships/image" Target="../media/image12.jpg"/></Relationships>
</file>

<file path=ppt/slides/_rels/slide5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jpg"/><Relationship Id="rId7" Type="http://schemas.openxmlformats.org/officeDocument/2006/relationships/hyperlink" Target="https://consultations.powerappsportals.com/"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13.jpg"/><Relationship Id="rId9" Type="http://schemas.openxmlformats.org/officeDocument/2006/relationships/image" Target="../media/image8.png"/></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jpg"/><Relationship Id="rId7" Type="http://schemas.openxmlformats.org/officeDocument/2006/relationships/hyperlink" Target="https://consultations.powerappsportals.com/"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11.jpg"/><Relationship Id="rId9" Type="http://schemas.openxmlformats.org/officeDocument/2006/relationships/image" Target="../media/image8.png"/></Relationships>
</file>

<file path=ppt/slides/_rels/slide5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2.xml"/><Relationship Id="rId7"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hyperlink" Target="https://consultations.powerappsportals.com/" TargetMode="External"/><Relationship Id="rId5" Type="http://schemas.openxmlformats.org/officeDocument/2006/relationships/image" Target="../media/image11.jpg"/><Relationship Id="rId4" Type="http://schemas.openxmlformats.org/officeDocument/2006/relationships/image" Target="../media/image7.png"/><Relationship Id="rId9" Type="http://schemas.openxmlformats.org/officeDocument/2006/relationships/image" Target="../media/image32.jpeg"/></Relationships>
</file>

<file path=ppt/slides/_rels/slide5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 Target="slide2.xml"/><Relationship Id="rId7"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hyperlink" Target="https://consultations.powerappsportals.co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hyperlink" Target="https://www.rssb.co.uk/standards-catalogue/CatalogueItem/ris-0745-ccs-iss-1" TargetMode="External"/><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1.jpg"/><Relationship Id="rId5" Type="http://schemas.openxmlformats.org/officeDocument/2006/relationships/image" Target="../media/image17.png"/><Relationship Id="rId10" Type="http://schemas.openxmlformats.org/officeDocument/2006/relationships/image" Target="../media/image19.svg"/><Relationship Id="rId4" Type="http://schemas.openxmlformats.org/officeDocument/2006/relationships/slide" Target="slide3.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 Target="slide47.xm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7.png"/><Relationship Id="rId4" Type="http://schemas.openxmlformats.org/officeDocument/2006/relationships/slide" Target="slide3.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ssb.co.uk/standards-catalogue/CatalogueItem/ris-7706-ins-iss-1" TargetMode="External"/><Relationship Id="rId7" Type="http://schemas.openxmlformats.org/officeDocument/2006/relationships/image" Target="../media/image7.png"/><Relationship Id="rId12"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9.sv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slide" Target="slide3.xml"/><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jpg"/><Relationship Id="rId7" Type="http://schemas.openxmlformats.org/officeDocument/2006/relationships/slide" Target="slide2.xml"/><Relationship Id="rId12"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slide" Target="slide13.xml"/><Relationship Id="rId5" Type="http://schemas.openxmlformats.org/officeDocument/2006/relationships/slide" Target="slide3.xml"/><Relationship Id="rId10" Type="http://schemas.openxmlformats.org/officeDocument/2006/relationships/slide" Target="slide12.xml"/><Relationship Id="rId4" Type="http://schemas.openxmlformats.org/officeDocument/2006/relationships/slide" Target="slide47.xml"/><Relationship Id="rId9"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5075DEB-9829-42E1-AC68-0AC0578FD353}"/>
              </a:ext>
            </a:extLst>
          </p:cNvPr>
          <p:cNvSpPr/>
          <p:nvPr/>
        </p:nvSpPr>
        <p:spPr>
          <a:xfrm>
            <a:off x="1" y="2324510"/>
            <a:ext cx="9118298" cy="2230244"/>
          </a:xfrm>
          <a:prstGeom prst="roundRect">
            <a:avLst>
              <a:gd name="adj" fmla="val 0"/>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158227" y="2700001"/>
            <a:ext cx="8888818" cy="1384995"/>
          </a:xfrm>
        </p:spPr>
        <p:txBody>
          <a:bodyPr/>
          <a:lstStyle/>
          <a:p>
            <a:r>
              <a:rPr lang="en-GB" sz="3200" spc="-50" dirty="0">
                <a:solidFill>
                  <a:prstClr val="white"/>
                </a:solidFill>
              </a:rPr>
              <a:t>Changes to Standards – </a:t>
            </a:r>
            <a:br>
              <a:rPr lang="en-GB" sz="3200" spc="-50" dirty="0">
                <a:solidFill>
                  <a:prstClr val="white"/>
                </a:solidFill>
              </a:rPr>
            </a:br>
            <a:r>
              <a:rPr lang="en-GB" sz="3200" spc="-50" dirty="0">
                <a:solidFill>
                  <a:prstClr val="white"/>
                </a:solidFill>
              </a:rPr>
              <a:t>September 2022 interactive briefing slide deck</a:t>
            </a:r>
            <a:br>
              <a:rPr lang="en-GB" sz="3200" spc="-50" dirty="0">
                <a:solidFill>
                  <a:prstClr val="white"/>
                </a:solidFill>
              </a:rPr>
            </a:br>
            <a:r>
              <a:rPr lang="en-GB" sz="2000" b="1" spc="-50" dirty="0">
                <a:solidFill>
                  <a:srgbClr val="C00000"/>
                </a:solidFill>
              </a:rPr>
              <a:t>Please view in slideshow mode for the links to work </a:t>
            </a:r>
            <a:endParaRPr lang="en-GB" sz="2000" b="1" i="1" dirty="0">
              <a:solidFill>
                <a:srgbClr val="C00000"/>
              </a:solidFill>
            </a:endParaRPr>
          </a:p>
        </p:txBody>
      </p:sp>
      <p:sp>
        <p:nvSpPr>
          <p:cNvPr id="5" name="Rectangle: Rounded Corners 4">
            <a:extLst>
              <a:ext uri="{FF2B5EF4-FFF2-40B4-BE49-F238E27FC236}">
                <a16:creationId xmlns:a16="http://schemas.microsoft.com/office/drawing/2014/main" id="{C480D732-AB7F-4285-BA13-EC07F59B55FA}"/>
              </a:ext>
            </a:extLst>
          </p:cNvPr>
          <p:cNvSpPr/>
          <p:nvPr/>
        </p:nvSpPr>
        <p:spPr>
          <a:xfrm>
            <a:off x="1" y="0"/>
            <a:ext cx="2981497" cy="2230243"/>
          </a:xfrm>
          <a:prstGeom prst="roundRect">
            <a:avLst>
              <a:gd name="adj" fmla="val 0"/>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E330F549-DF9E-41CD-8B66-2DEF5AE61441}"/>
              </a:ext>
            </a:extLst>
          </p:cNvPr>
          <p:cNvSpPr/>
          <p:nvPr/>
        </p:nvSpPr>
        <p:spPr>
          <a:xfrm>
            <a:off x="9202057" y="4606396"/>
            <a:ext cx="2989943" cy="2251604"/>
          </a:xfrm>
          <a:prstGeom prst="roundRect">
            <a:avLst>
              <a:gd name="adj" fmla="val 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D3321C6B-44F4-43B4-978A-5D3D80CBCB05}"/>
              </a:ext>
            </a:extLst>
          </p:cNvPr>
          <p:cNvSpPr/>
          <p:nvPr/>
        </p:nvSpPr>
        <p:spPr>
          <a:xfrm>
            <a:off x="9202055" y="2324510"/>
            <a:ext cx="2989943" cy="2230244"/>
          </a:xfrm>
          <a:prstGeom prst="roundRect">
            <a:avLst>
              <a:gd name="adj" fmla="val 0"/>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a:hlinkClick r:id="" action="ppaction://hlinkshowjump?jump=nextslide" highlightClick="1"/>
            <a:extLst>
              <a:ext uri="{FF2B5EF4-FFF2-40B4-BE49-F238E27FC236}">
                <a16:creationId xmlns:a16="http://schemas.microsoft.com/office/drawing/2014/main" id="{DA342A7F-F0DC-4AAA-B441-9D30E83C154D}"/>
              </a:ext>
            </a:extLst>
          </p:cNvPr>
          <p:cNvPicPr>
            <a:picLocks noChangeAspect="1"/>
          </p:cNvPicPr>
          <p:nvPr/>
        </p:nvPicPr>
        <p:blipFill>
          <a:blip r:embed="rId3"/>
          <a:stretch>
            <a:fillRect/>
          </a:stretch>
        </p:blipFill>
        <p:spPr>
          <a:xfrm>
            <a:off x="11290478" y="5991285"/>
            <a:ext cx="755970" cy="755970"/>
          </a:xfrm>
          <a:prstGeom prst="rect">
            <a:avLst/>
          </a:prstGeom>
        </p:spPr>
      </p:pic>
      <p:sp>
        <p:nvSpPr>
          <p:cNvPr id="16" name="Rectangle: Rounded Corners 15">
            <a:extLst>
              <a:ext uri="{FF2B5EF4-FFF2-40B4-BE49-F238E27FC236}">
                <a16:creationId xmlns:a16="http://schemas.microsoft.com/office/drawing/2014/main" id="{A80CFB5C-B5DE-4F37-B078-DB805949BDCC}"/>
              </a:ext>
            </a:extLst>
          </p:cNvPr>
          <p:cNvSpPr/>
          <p:nvPr/>
        </p:nvSpPr>
        <p:spPr>
          <a:xfrm>
            <a:off x="155958" y="4564356"/>
            <a:ext cx="5191545" cy="22516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nSpc>
                <a:spcPts val="1800"/>
              </a:lnSpc>
              <a:defRPr/>
            </a:pPr>
            <a:r>
              <a:rPr lang="en-GB" dirty="0">
                <a:solidFill>
                  <a:schemeClr val="tx1"/>
                </a:solidFill>
              </a:rPr>
              <a:t>The presentation is interactive</a:t>
            </a:r>
            <a:r>
              <a:rPr lang="en-GB">
                <a:solidFill>
                  <a:schemeClr val="tx1"/>
                </a:solidFill>
              </a:rPr>
              <a:t>, you </a:t>
            </a:r>
            <a:r>
              <a:rPr lang="en-GB" dirty="0">
                <a:solidFill>
                  <a:schemeClr val="tx1"/>
                </a:solidFill>
              </a:rPr>
              <a:t>decide how to navigate through it, but you can always return to the main menu by clicking on the home icon. </a:t>
            </a:r>
          </a:p>
          <a:p>
            <a:pPr>
              <a:lnSpc>
                <a:spcPts val="1800"/>
              </a:lnSpc>
              <a:spcAft>
                <a:spcPts val="300"/>
              </a:spcAft>
              <a:defRPr/>
            </a:pPr>
            <a:endParaRPr lang="en-GB" sz="1900" dirty="0">
              <a:solidFill>
                <a:schemeClr val="tx1"/>
              </a:solidFill>
            </a:endParaRPr>
          </a:p>
          <a:p>
            <a:pPr>
              <a:lnSpc>
                <a:spcPts val="1800"/>
              </a:lnSpc>
              <a:spcAft>
                <a:spcPts val="300"/>
              </a:spcAft>
              <a:defRPr/>
            </a:pPr>
            <a:r>
              <a:rPr lang="en-GB" sz="1900" dirty="0">
                <a:solidFill>
                  <a:schemeClr val="tx1"/>
                </a:solidFill>
              </a:rPr>
              <a:t>You can escape at any time by pressing this icon </a:t>
            </a:r>
          </a:p>
          <a:p>
            <a:pPr>
              <a:lnSpc>
                <a:spcPts val="1800"/>
              </a:lnSpc>
              <a:spcAft>
                <a:spcPts val="300"/>
              </a:spcAft>
              <a:defRPr/>
            </a:pPr>
            <a:endParaRPr lang="en-GB" sz="1900" dirty="0">
              <a:solidFill>
                <a:schemeClr val="tx1"/>
              </a:solidFill>
            </a:endParaRPr>
          </a:p>
          <a:p>
            <a:pPr>
              <a:lnSpc>
                <a:spcPts val="1800"/>
              </a:lnSpc>
              <a:defRPr/>
            </a:pPr>
            <a:r>
              <a:rPr lang="en-GB" dirty="0">
                <a:solidFill>
                  <a:schemeClr val="tx1"/>
                </a:solidFill>
              </a:rPr>
              <a:t>Some slides contain links to additional online content, these are indicated with an icon. </a:t>
            </a:r>
          </a:p>
          <a:p>
            <a:pPr>
              <a:lnSpc>
                <a:spcPts val="1800"/>
              </a:lnSpc>
              <a:spcAft>
                <a:spcPts val="300"/>
              </a:spcAft>
              <a:defRPr/>
            </a:pPr>
            <a:endParaRPr lang="en-GB" sz="2000" dirty="0">
              <a:solidFill>
                <a:schemeClr val="tx1"/>
              </a:solidFill>
            </a:endParaRPr>
          </a:p>
        </p:txBody>
      </p:sp>
      <p:pic>
        <p:nvPicPr>
          <p:cNvPr id="17" name="Picture 16">
            <a:extLst>
              <a:ext uri="{FF2B5EF4-FFF2-40B4-BE49-F238E27FC236}">
                <a16:creationId xmlns:a16="http://schemas.microsoft.com/office/drawing/2014/main" id="{A4BC13BA-B94C-4F39-850E-7266CC969BE7}"/>
              </a:ext>
            </a:extLst>
          </p:cNvPr>
          <p:cNvPicPr>
            <a:picLocks noChangeAspect="1"/>
          </p:cNvPicPr>
          <p:nvPr/>
        </p:nvPicPr>
        <p:blipFill>
          <a:blip r:embed="rId4"/>
          <a:stretch>
            <a:fillRect/>
          </a:stretch>
        </p:blipFill>
        <p:spPr>
          <a:xfrm>
            <a:off x="5432598" y="6063270"/>
            <a:ext cx="612000" cy="612000"/>
          </a:xfrm>
          <a:prstGeom prst="rect">
            <a:avLst/>
          </a:prstGeom>
        </p:spPr>
      </p:pic>
      <p:pic>
        <p:nvPicPr>
          <p:cNvPr id="22" name="Picture 21">
            <a:hlinkClick r:id="rId5" action="ppaction://hlinksldjump"/>
            <a:extLst>
              <a:ext uri="{FF2B5EF4-FFF2-40B4-BE49-F238E27FC236}">
                <a16:creationId xmlns:a16="http://schemas.microsoft.com/office/drawing/2014/main" id="{7D57D225-2D3E-4FD6-855B-01C35AC06F17}"/>
              </a:ext>
            </a:extLst>
          </p:cNvPr>
          <p:cNvPicPr>
            <a:picLocks noChangeAspect="1"/>
          </p:cNvPicPr>
          <p:nvPr/>
        </p:nvPicPr>
        <p:blipFill>
          <a:blip r:embed="rId6"/>
          <a:stretch>
            <a:fillRect/>
          </a:stretch>
        </p:blipFill>
        <p:spPr>
          <a:xfrm>
            <a:off x="5432598" y="4624245"/>
            <a:ext cx="612000" cy="612000"/>
          </a:xfrm>
          <a:prstGeom prst="rect">
            <a:avLst/>
          </a:prstGeom>
        </p:spPr>
      </p:pic>
      <p:sp>
        <p:nvSpPr>
          <p:cNvPr id="8" name="Rectangle: Rounded Corners 7">
            <a:extLst>
              <a:ext uri="{FF2B5EF4-FFF2-40B4-BE49-F238E27FC236}">
                <a16:creationId xmlns:a16="http://schemas.microsoft.com/office/drawing/2014/main" id="{3F2C41C7-EC3C-4195-985A-6E1FE4EB7499}"/>
              </a:ext>
            </a:extLst>
          </p:cNvPr>
          <p:cNvSpPr/>
          <p:nvPr/>
        </p:nvSpPr>
        <p:spPr>
          <a:xfrm>
            <a:off x="6128356" y="4612746"/>
            <a:ext cx="2989943" cy="2259898"/>
          </a:xfrm>
          <a:prstGeom prst="roundRect">
            <a:avLst>
              <a:gd name="adj" fmla="val 0"/>
            </a:avLst>
          </a:prstGeom>
          <a:solidFill>
            <a:srgbClr val="13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9" name="Picture 18">
            <a:hlinkClick r:id="" action="ppaction://hlinkshowjump?jump=endshow"/>
            <a:extLst>
              <a:ext uri="{FF2B5EF4-FFF2-40B4-BE49-F238E27FC236}">
                <a16:creationId xmlns:a16="http://schemas.microsoft.com/office/drawing/2014/main" id="{D0C93C1C-89A4-43E8-AAD1-0FBE2D104C4D}"/>
              </a:ext>
            </a:extLst>
          </p:cNvPr>
          <p:cNvPicPr>
            <a:picLocks noChangeAspect="1"/>
          </p:cNvPicPr>
          <p:nvPr/>
        </p:nvPicPr>
        <p:blipFill>
          <a:blip r:embed="rId7"/>
          <a:stretch>
            <a:fillRect/>
          </a:stretch>
        </p:blipFill>
        <p:spPr>
          <a:xfrm>
            <a:off x="5431261" y="5361757"/>
            <a:ext cx="599273" cy="576000"/>
          </a:xfrm>
          <a:prstGeom prst="rect">
            <a:avLst/>
          </a:prstGeom>
        </p:spPr>
      </p:pic>
    </p:spTree>
    <p:extLst>
      <p:ext uri="{BB962C8B-B14F-4D97-AF65-F5344CB8AC3E}">
        <p14:creationId xmlns:p14="http://schemas.microsoft.com/office/powerpoint/2010/main" val="190550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20E83E15-B257-4875-B6CB-C5C6EE4C4418}"/>
              </a:ext>
            </a:extLst>
          </p:cNvPr>
          <p:cNvPicPr>
            <a:picLocks noChangeAspect="1"/>
          </p:cNvPicPr>
          <p:nvPr/>
        </p:nvPicPr>
        <p:blipFill rotWithShape="1">
          <a:blip r:embed="rId3">
            <a:extLst>
              <a:ext uri="{28A0092B-C50C-407E-A947-70E740481C1C}">
                <a14:useLocalDpi xmlns:a14="http://schemas.microsoft.com/office/drawing/2010/main" val="0"/>
              </a:ext>
            </a:extLst>
          </a:blip>
          <a:srcRect l="6907" t="6800" r="6784" b="6642"/>
          <a:stretch/>
        </p:blipFill>
        <p:spPr>
          <a:xfrm>
            <a:off x="262331" y="545799"/>
            <a:ext cx="753828" cy="756000"/>
          </a:xfrm>
          <a:prstGeom prst="ellipse">
            <a:avLst/>
          </a:prstGeom>
        </p:spPr>
      </p:pic>
      <p:pic>
        <p:nvPicPr>
          <p:cNvPr id="16" name="Picture 15">
            <a:hlinkClick r:id="rId4"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3" name="Picture 12">
            <a:hlinkClick r:id="rId6"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7"/>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4" name="Title 1">
            <a:extLst>
              <a:ext uri="{FF2B5EF4-FFF2-40B4-BE49-F238E27FC236}">
                <a16:creationId xmlns:a16="http://schemas.microsoft.com/office/drawing/2014/main" id="{CF3AA33D-F524-43B8-920E-FF37105815CF}"/>
              </a:ext>
            </a:extLst>
          </p:cNvPr>
          <p:cNvSpPr txBox="1">
            <a:spLocks/>
          </p:cNvSpPr>
          <p:nvPr/>
        </p:nvSpPr>
        <p:spPr>
          <a:xfrm>
            <a:off x="2402723" y="5212783"/>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button to find out more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7" name="Rectangle: Rounded Corners 16">
            <a:hlinkClick r:id="rId8" action="ppaction://hlinksldjump" highlightClick="1"/>
            <a:extLst>
              <a:ext uri="{FF2B5EF4-FFF2-40B4-BE49-F238E27FC236}">
                <a16:creationId xmlns:a16="http://schemas.microsoft.com/office/drawing/2014/main" id="{40122811-5FBA-4F67-A283-007D079EF217}"/>
              </a:ext>
            </a:extLst>
          </p:cNvPr>
          <p:cNvSpPr/>
          <p:nvPr/>
        </p:nvSpPr>
        <p:spPr>
          <a:xfrm>
            <a:off x="1018233" y="545799"/>
            <a:ext cx="10065867" cy="720000"/>
          </a:xfrm>
          <a:prstGeom prst="roundRect">
            <a:avLst>
              <a:gd name="adj" fmla="val 30718"/>
            </a:avLst>
          </a:prstGeom>
          <a:solidFill>
            <a:srgbClr val="00AD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mn-cs"/>
              </a:rPr>
              <a:t>The </a:t>
            </a:r>
            <a:r>
              <a:rPr lang="en-GB" spc="-80" dirty="0">
                <a:solidFill>
                  <a:prstClr val="white"/>
                </a:solidFill>
              </a:rPr>
              <a:t>following Rule Book Modules, Handbooks and Forms </a:t>
            </a: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mn-cs"/>
              </a:rPr>
              <a:t>have been published in the September 2022 standards catalogue. </a:t>
            </a:r>
          </a:p>
        </p:txBody>
      </p:sp>
      <p:sp>
        <p:nvSpPr>
          <p:cNvPr id="18" name="Rectangle: Rounded Corners 17">
            <a:hlinkClick r:id="rId9" action="ppaction://hlinksldjump"/>
            <a:extLst>
              <a:ext uri="{FF2B5EF4-FFF2-40B4-BE49-F238E27FC236}">
                <a16:creationId xmlns:a16="http://schemas.microsoft.com/office/drawing/2014/main" id="{42B36001-35B8-44CF-9F7D-D756A1F37551}"/>
              </a:ext>
            </a:extLst>
          </p:cNvPr>
          <p:cNvSpPr/>
          <p:nvPr/>
        </p:nvSpPr>
        <p:spPr>
          <a:xfrm>
            <a:off x="1018233" y="1475055"/>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238375" marR="0" lvl="0" indent="-2238375"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Glossary </a:t>
            </a:r>
          </a:p>
        </p:txBody>
      </p:sp>
      <p:sp>
        <p:nvSpPr>
          <p:cNvPr id="21" name="Rectangle: Rounded Corners 20">
            <a:hlinkClick r:id="rId10" action="ppaction://hlinksldjump"/>
            <a:extLst>
              <a:ext uri="{FF2B5EF4-FFF2-40B4-BE49-F238E27FC236}">
                <a16:creationId xmlns:a16="http://schemas.microsoft.com/office/drawing/2014/main" id="{66883076-0324-4A1D-8AEC-7656EB2EDEBE}"/>
              </a:ext>
            </a:extLst>
          </p:cNvPr>
          <p:cNvSpPr/>
          <p:nvPr/>
        </p:nvSpPr>
        <p:spPr>
          <a:xfrm>
            <a:off x="2714606" y="1475055"/>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GERT8000-HB8 Handbook  8  </a:t>
            </a:r>
          </a:p>
        </p:txBody>
      </p:sp>
      <p:sp>
        <p:nvSpPr>
          <p:cNvPr id="24" name="Rectangle: Rounded Corners 23">
            <a:hlinkClick r:id="rId11" action="ppaction://hlinksldjump"/>
            <a:extLst>
              <a:ext uri="{FF2B5EF4-FFF2-40B4-BE49-F238E27FC236}">
                <a16:creationId xmlns:a16="http://schemas.microsoft.com/office/drawing/2014/main" id="{2B25CF4B-25D9-4846-82E9-F726C5798EEC}"/>
              </a:ext>
            </a:extLst>
          </p:cNvPr>
          <p:cNvSpPr/>
          <p:nvPr/>
        </p:nvSpPr>
        <p:spPr>
          <a:xfrm>
            <a:off x="4410979" y="1475055"/>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GERT8000-HB9 Handbook  9  </a:t>
            </a:r>
          </a:p>
        </p:txBody>
      </p:sp>
      <p:sp>
        <p:nvSpPr>
          <p:cNvPr id="25" name="Rectangle: Rounded Corners 24">
            <a:hlinkClick r:id="rId12" action="ppaction://hlinksldjump"/>
            <a:extLst>
              <a:ext uri="{FF2B5EF4-FFF2-40B4-BE49-F238E27FC236}">
                <a16:creationId xmlns:a16="http://schemas.microsoft.com/office/drawing/2014/main" id="{19E97465-3962-430C-96C3-8AF5BCA7CF06}"/>
              </a:ext>
            </a:extLst>
          </p:cNvPr>
          <p:cNvSpPr/>
          <p:nvPr/>
        </p:nvSpPr>
        <p:spPr>
          <a:xfrm>
            <a:off x="6107352" y="1475055"/>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GERT8000-HB11 Handbook 11  </a:t>
            </a:r>
          </a:p>
        </p:txBody>
      </p:sp>
      <p:sp>
        <p:nvSpPr>
          <p:cNvPr id="27" name="Rectangle: Rounded Corners 26">
            <a:hlinkClick r:id="rId13" action="ppaction://hlinksldjump"/>
            <a:extLst>
              <a:ext uri="{FF2B5EF4-FFF2-40B4-BE49-F238E27FC236}">
                <a16:creationId xmlns:a16="http://schemas.microsoft.com/office/drawing/2014/main" id="{9B532F10-8C9A-4D53-9DAD-80CBDB708F3F}"/>
              </a:ext>
            </a:extLst>
          </p:cNvPr>
          <p:cNvSpPr/>
          <p:nvPr/>
        </p:nvSpPr>
        <p:spPr>
          <a:xfrm>
            <a:off x="7803725" y="1475055"/>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GERT8000-HB12 Handbook 12  </a:t>
            </a:r>
          </a:p>
        </p:txBody>
      </p:sp>
      <p:sp>
        <p:nvSpPr>
          <p:cNvPr id="29" name="Rectangle: Rounded Corners 28">
            <a:hlinkClick r:id="rId14" action="ppaction://hlinksldjump"/>
            <a:extLst>
              <a:ext uri="{FF2B5EF4-FFF2-40B4-BE49-F238E27FC236}">
                <a16:creationId xmlns:a16="http://schemas.microsoft.com/office/drawing/2014/main" id="{46F58F0E-1CD4-4BD7-9444-C3ABD3BA763C}"/>
              </a:ext>
            </a:extLst>
          </p:cNvPr>
          <p:cNvSpPr/>
          <p:nvPr/>
        </p:nvSpPr>
        <p:spPr>
          <a:xfrm>
            <a:off x="9500100" y="1475055"/>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GERT8000-HB12 ERTMS</a:t>
            </a:r>
          </a:p>
        </p:txBody>
      </p:sp>
      <p:sp>
        <p:nvSpPr>
          <p:cNvPr id="31" name="Rectangle: Rounded Corners 30">
            <a:hlinkClick r:id="rId15" action="ppaction://hlinksldjump"/>
            <a:extLst>
              <a:ext uri="{FF2B5EF4-FFF2-40B4-BE49-F238E27FC236}">
                <a16:creationId xmlns:a16="http://schemas.microsoft.com/office/drawing/2014/main" id="{0108D31D-1C6C-4F76-A537-963E5AF03DAD}"/>
              </a:ext>
            </a:extLst>
          </p:cNvPr>
          <p:cNvSpPr/>
          <p:nvPr/>
        </p:nvSpPr>
        <p:spPr>
          <a:xfrm>
            <a:off x="2714606" y="2423411"/>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GERT8000-HB15 Handbook 15</a:t>
            </a:r>
          </a:p>
        </p:txBody>
      </p:sp>
      <p:sp>
        <p:nvSpPr>
          <p:cNvPr id="32" name="Rectangle: Rounded Corners 31">
            <a:hlinkClick r:id="rId16" action="ppaction://hlinksldjump"/>
            <a:extLst>
              <a:ext uri="{FF2B5EF4-FFF2-40B4-BE49-F238E27FC236}">
                <a16:creationId xmlns:a16="http://schemas.microsoft.com/office/drawing/2014/main" id="{02AD89D9-A5B4-4718-A7A2-8CD14BA75987}"/>
              </a:ext>
            </a:extLst>
          </p:cNvPr>
          <p:cNvSpPr/>
          <p:nvPr/>
        </p:nvSpPr>
        <p:spPr>
          <a:xfrm>
            <a:off x="1018233" y="2423411"/>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GERT8000-HB13 Handbook 13</a:t>
            </a:r>
          </a:p>
        </p:txBody>
      </p:sp>
      <p:sp>
        <p:nvSpPr>
          <p:cNvPr id="35" name="Rectangle: Rounded Corners 34">
            <a:hlinkClick r:id="rId17" action="ppaction://hlinksldjump"/>
            <a:extLst>
              <a:ext uri="{FF2B5EF4-FFF2-40B4-BE49-F238E27FC236}">
                <a16:creationId xmlns:a16="http://schemas.microsoft.com/office/drawing/2014/main" id="{12A7B61A-25A4-46ED-8A44-89B8BE4BFF78}"/>
              </a:ext>
            </a:extLst>
          </p:cNvPr>
          <p:cNvSpPr/>
          <p:nvPr/>
        </p:nvSpPr>
        <p:spPr>
          <a:xfrm>
            <a:off x="4409735" y="2423411"/>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GERT8000-P1</a:t>
            </a:r>
          </a:p>
        </p:txBody>
      </p:sp>
      <p:sp>
        <p:nvSpPr>
          <p:cNvPr id="36" name="Rectangle: Rounded Corners 35">
            <a:hlinkClick r:id="rId18" action="ppaction://hlinksldjump"/>
            <a:extLst>
              <a:ext uri="{FF2B5EF4-FFF2-40B4-BE49-F238E27FC236}">
                <a16:creationId xmlns:a16="http://schemas.microsoft.com/office/drawing/2014/main" id="{707C2D58-A23D-403C-80E1-6D0349090E74}"/>
              </a:ext>
            </a:extLst>
          </p:cNvPr>
          <p:cNvSpPr/>
          <p:nvPr/>
        </p:nvSpPr>
        <p:spPr>
          <a:xfrm>
            <a:off x="6106108" y="2423411"/>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GERT8000-P2</a:t>
            </a:r>
          </a:p>
        </p:txBody>
      </p:sp>
      <p:sp>
        <p:nvSpPr>
          <p:cNvPr id="37" name="Rectangle: Rounded Corners 36">
            <a:hlinkClick r:id="rId19" action="ppaction://hlinksldjump"/>
            <a:extLst>
              <a:ext uri="{FF2B5EF4-FFF2-40B4-BE49-F238E27FC236}">
                <a16:creationId xmlns:a16="http://schemas.microsoft.com/office/drawing/2014/main" id="{8FDB3EA3-195A-4026-96B5-C5B7F9A4D33F}"/>
              </a:ext>
            </a:extLst>
          </p:cNvPr>
          <p:cNvSpPr/>
          <p:nvPr/>
        </p:nvSpPr>
        <p:spPr>
          <a:xfrm>
            <a:off x="7802483" y="2423411"/>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GERT8000-SS1</a:t>
            </a:r>
          </a:p>
        </p:txBody>
      </p:sp>
      <p:sp>
        <p:nvSpPr>
          <p:cNvPr id="38" name="Rectangle: Rounded Corners 37">
            <a:hlinkClick r:id="rId20" action="ppaction://hlinksldjump"/>
            <a:extLst>
              <a:ext uri="{FF2B5EF4-FFF2-40B4-BE49-F238E27FC236}">
                <a16:creationId xmlns:a16="http://schemas.microsoft.com/office/drawing/2014/main" id="{77432C01-B1DB-4856-A93F-A501798BC6E4}"/>
              </a:ext>
            </a:extLst>
          </p:cNvPr>
          <p:cNvSpPr/>
          <p:nvPr/>
        </p:nvSpPr>
        <p:spPr>
          <a:xfrm>
            <a:off x="9500100" y="2423411"/>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GERT8000-T3</a:t>
            </a:r>
          </a:p>
        </p:txBody>
      </p:sp>
      <p:sp>
        <p:nvSpPr>
          <p:cNvPr id="39" name="Rectangle: Rounded Corners 38">
            <a:hlinkClick r:id="rId21" action="ppaction://hlinksldjump"/>
            <a:extLst>
              <a:ext uri="{FF2B5EF4-FFF2-40B4-BE49-F238E27FC236}">
                <a16:creationId xmlns:a16="http://schemas.microsoft.com/office/drawing/2014/main" id="{E6D89125-4D9F-4BF9-AD62-7D74484B3B7B}"/>
              </a:ext>
            </a:extLst>
          </p:cNvPr>
          <p:cNvSpPr/>
          <p:nvPr/>
        </p:nvSpPr>
        <p:spPr>
          <a:xfrm>
            <a:off x="1018233" y="3402380"/>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GERT8000-T10</a:t>
            </a:r>
          </a:p>
        </p:txBody>
      </p:sp>
      <p:sp>
        <p:nvSpPr>
          <p:cNvPr id="40" name="Rectangle: Rounded Corners 39">
            <a:hlinkClick r:id="rId22" action="ppaction://hlinksldjump"/>
            <a:extLst>
              <a:ext uri="{FF2B5EF4-FFF2-40B4-BE49-F238E27FC236}">
                <a16:creationId xmlns:a16="http://schemas.microsoft.com/office/drawing/2014/main" id="{C5135D77-883D-437B-9303-D56AF99CF36E}"/>
              </a:ext>
            </a:extLst>
          </p:cNvPr>
          <p:cNvSpPr/>
          <p:nvPr/>
        </p:nvSpPr>
        <p:spPr>
          <a:xfrm>
            <a:off x="2715021" y="3402380"/>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 TS1</a:t>
            </a:r>
          </a:p>
        </p:txBody>
      </p:sp>
      <p:sp>
        <p:nvSpPr>
          <p:cNvPr id="41" name="Rectangle: Rounded Corners 40">
            <a:hlinkClick r:id="rId23" action="ppaction://hlinksldjump"/>
            <a:extLst>
              <a:ext uri="{FF2B5EF4-FFF2-40B4-BE49-F238E27FC236}">
                <a16:creationId xmlns:a16="http://schemas.microsoft.com/office/drawing/2014/main" id="{04D4D689-EB6A-40C4-A442-9D4FB129B769}"/>
              </a:ext>
            </a:extLst>
          </p:cNvPr>
          <p:cNvSpPr/>
          <p:nvPr/>
        </p:nvSpPr>
        <p:spPr>
          <a:xfrm>
            <a:off x="6108597" y="3402380"/>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GERT8000-TW5</a:t>
            </a:r>
          </a:p>
        </p:txBody>
      </p:sp>
      <p:sp>
        <p:nvSpPr>
          <p:cNvPr id="42" name="Rectangle: Rounded Corners 41">
            <a:hlinkClick r:id="rId24" action="ppaction://hlinksldjump"/>
            <a:extLst>
              <a:ext uri="{FF2B5EF4-FFF2-40B4-BE49-F238E27FC236}">
                <a16:creationId xmlns:a16="http://schemas.microsoft.com/office/drawing/2014/main" id="{2A9C0194-E130-4373-AA9F-60748840C14C}"/>
              </a:ext>
            </a:extLst>
          </p:cNvPr>
          <p:cNvSpPr/>
          <p:nvPr/>
        </p:nvSpPr>
        <p:spPr>
          <a:xfrm>
            <a:off x="4411809" y="3402380"/>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GERT8000-TW1</a:t>
            </a:r>
          </a:p>
        </p:txBody>
      </p:sp>
      <p:sp>
        <p:nvSpPr>
          <p:cNvPr id="43" name="Rectangle: Rounded Corners 42">
            <a:hlinkClick r:id="rId25" action="ppaction://hlinksldjump"/>
            <a:extLst>
              <a:ext uri="{FF2B5EF4-FFF2-40B4-BE49-F238E27FC236}">
                <a16:creationId xmlns:a16="http://schemas.microsoft.com/office/drawing/2014/main" id="{F38C7630-8047-4BF4-929F-7B91906ACF0B}"/>
              </a:ext>
            </a:extLst>
          </p:cNvPr>
          <p:cNvSpPr/>
          <p:nvPr/>
        </p:nvSpPr>
        <p:spPr>
          <a:xfrm>
            <a:off x="7805386" y="3402380"/>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GERT8000- TW7</a:t>
            </a:r>
          </a:p>
        </p:txBody>
      </p:sp>
      <p:sp>
        <p:nvSpPr>
          <p:cNvPr id="30" name="Rectangle: Rounded Corners 29">
            <a:hlinkClick r:id="rId26" action="ppaction://hlinksldjump"/>
            <a:extLst>
              <a:ext uri="{FF2B5EF4-FFF2-40B4-BE49-F238E27FC236}">
                <a16:creationId xmlns:a16="http://schemas.microsoft.com/office/drawing/2014/main" id="{30B8207C-205F-4397-BF80-4C75EB6D92F6}"/>
              </a:ext>
            </a:extLst>
          </p:cNvPr>
          <p:cNvSpPr/>
          <p:nvPr/>
        </p:nvSpPr>
        <p:spPr>
          <a:xfrm>
            <a:off x="9500100" y="3396824"/>
            <a:ext cx="158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prstClr val="black"/>
                </a:solidFill>
                <a:effectLst/>
                <a:uLnTx/>
                <a:uFillTx/>
                <a:latin typeface="Calibri" panose="020F0502020204030204"/>
                <a:ea typeface="+mn-ea"/>
                <a:cs typeface="+mn-cs"/>
              </a:rPr>
              <a:t>RS525 ERTMS Handbook </a:t>
            </a:r>
          </a:p>
        </p:txBody>
      </p:sp>
      <p:sp>
        <p:nvSpPr>
          <p:cNvPr id="44" name="Arrow: Down 43">
            <a:hlinkClick r:id="" action="ppaction://hlinkshowjump?jump=previousslide" highlightClick="1"/>
            <a:extLst>
              <a:ext uri="{FF2B5EF4-FFF2-40B4-BE49-F238E27FC236}">
                <a16:creationId xmlns:a16="http://schemas.microsoft.com/office/drawing/2014/main" id="{4B32250C-0200-484D-932F-BBAA2AB8981C}"/>
              </a:ext>
            </a:extLst>
          </p:cNvPr>
          <p:cNvSpPr/>
          <p:nvPr/>
        </p:nvSpPr>
        <p:spPr>
          <a:xfrm flipV="1">
            <a:off x="5586133"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itle 1">
            <a:extLst>
              <a:ext uri="{FF2B5EF4-FFF2-40B4-BE49-F238E27FC236}">
                <a16:creationId xmlns:a16="http://schemas.microsoft.com/office/drawing/2014/main" id="{67EF07A8-0851-4101-AC1E-DCE603032E74}"/>
              </a:ext>
            </a:extLst>
          </p:cNvPr>
          <p:cNvSpPr txBox="1">
            <a:spLocks/>
          </p:cNvSpPr>
          <p:nvPr/>
        </p:nvSpPr>
        <p:spPr>
          <a:xfrm>
            <a:off x="5586133"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47" name="Picture 46">
            <a:hlinkClick r:id="" action="ppaction://hlinkshowjump?jump=endshow"/>
            <a:extLst>
              <a:ext uri="{FF2B5EF4-FFF2-40B4-BE49-F238E27FC236}">
                <a16:creationId xmlns:a16="http://schemas.microsoft.com/office/drawing/2014/main" id="{89F0C3E4-DBF6-4318-9BEA-B790DBF7F676}"/>
              </a:ext>
            </a:extLst>
          </p:cNvPr>
          <p:cNvPicPr>
            <a:picLocks noChangeAspect="1"/>
          </p:cNvPicPr>
          <p:nvPr/>
        </p:nvPicPr>
        <p:blipFill>
          <a:blip r:embed="rId27"/>
          <a:stretch>
            <a:fillRect/>
          </a:stretch>
        </p:blipFill>
        <p:spPr>
          <a:xfrm>
            <a:off x="89371" y="6016808"/>
            <a:ext cx="720000" cy="692039"/>
          </a:xfrm>
          <a:prstGeom prst="rect">
            <a:avLst/>
          </a:prstGeom>
        </p:spPr>
      </p:pic>
      <p:sp>
        <p:nvSpPr>
          <p:cNvPr id="46" name="Rectangle: Rounded Corners 45">
            <a:hlinkClick r:id="rId28" action="ppaction://hlinksldjump"/>
            <a:extLst>
              <a:ext uri="{FF2B5EF4-FFF2-40B4-BE49-F238E27FC236}">
                <a16:creationId xmlns:a16="http://schemas.microsoft.com/office/drawing/2014/main" id="{98206344-7727-4D0D-B0F6-43B86DAADBF9}"/>
              </a:ext>
            </a:extLst>
          </p:cNvPr>
          <p:cNvSpPr/>
          <p:nvPr/>
        </p:nvSpPr>
        <p:spPr>
          <a:xfrm>
            <a:off x="5259166" y="4331636"/>
            <a:ext cx="1584000" cy="720000"/>
          </a:xfrm>
          <a:prstGeom prst="roundRect">
            <a:avLst>
              <a:gd name="adj" fmla="val 29813"/>
            </a:avLst>
          </a:prstGeom>
          <a:solidFill>
            <a:srgbClr val="00ADB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700"/>
              </a:lnSpc>
              <a:spcBef>
                <a:spcPts val="0"/>
              </a:spcBef>
              <a:spcAft>
                <a:spcPts val="0"/>
              </a:spcAft>
              <a:buClrTx/>
              <a:buSzTx/>
              <a:buFontTx/>
              <a:buNone/>
              <a:tabLst/>
              <a:defRPr/>
            </a:pPr>
            <a:r>
              <a:rPr kumimoji="0" lang="en-GB" i="0" u="none" strike="noStrike" kern="1200" cap="none" spc="-50" normalizeH="0" noProof="0" dirty="0">
                <a:ln>
                  <a:noFill/>
                </a:ln>
                <a:solidFill>
                  <a:schemeClr val="bg1"/>
                </a:solidFill>
                <a:effectLst/>
                <a:uLnTx/>
                <a:uFillTx/>
                <a:latin typeface="Calibri" panose="020F0502020204030204"/>
                <a:ea typeface="+mn-ea"/>
                <a:cs typeface="+mn-cs"/>
              </a:rPr>
              <a:t>Updates to Rule Book  forms</a:t>
            </a:r>
          </a:p>
        </p:txBody>
      </p:sp>
    </p:spTree>
    <p:extLst>
      <p:ext uri="{BB962C8B-B14F-4D97-AF65-F5344CB8AC3E}">
        <p14:creationId xmlns:p14="http://schemas.microsoft.com/office/powerpoint/2010/main" val="3767257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RIS-3437-TOM Issue3 - Defective On-Train Equipment</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Overview – </a:t>
            </a:r>
            <a:r>
              <a:rPr lang="en-GB" sz="1800" spc="-3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revised Standard sets out the requirements to be applied when on-train equipment becomes defective. It also provides guidance to assist railway undertakings in the development of contingency plans and alternative controls</a:t>
            </a:r>
            <a:r>
              <a:rPr lang="en-GB" spc="-30" dirty="0">
                <a:solidFill>
                  <a:schemeClr val="tx1"/>
                </a:solidFill>
                <a:latin typeface="Calibri" panose="020F0502020204030204" pitchFamily="34" charset="0"/>
                <a:cs typeface="Times New Roman" panose="02020603050405020304" pitchFamily="18" charset="0"/>
              </a:rPr>
              <a:t>.</a:t>
            </a:r>
          </a:p>
          <a:p>
            <a:pPr>
              <a:spcAft>
                <a:spcPts val="200"/>
              </a:spcAft>
              <a:defRPr/>
            </a:pPr>
            <a:r>
              <a:rPr lang="en-GB" spc="-30" dirty="0">
                <a:solidFill>
                  <a:schemeClr val="tx1"/>
                </a:solidFill>
                <a:latin typeface="Calibri" panose="020F0502020204030204" pitchFamily="34" charset="0"/>
                <a:cs typeface="Times New Roman" panose="02020603050405020304" pitchFamily="18" charset="0"/>
              </a:rPr>
              <a:t>The topic areas that have been updated include -</a:t>
            </a:r>
          </a:p>
          <a:p>
            <a:pPr marL="285750" indent="-285750">
              <a:spcAft>
                <a:spcPts val="200"/>
              </a:spcAft>
              <a:buFont typeface="Arial" panose="020B0604020202020204" pitchFamily="34" charset="0"/>
              <a:buChar char="•"/>
              <a:defRPr/>
            </a:pPr>
            <a:r>
              <a:rPr lang="en-GB" spc="-30" dirty="0">
                <a:solidFill>
                  <a:schemeClr val="tx1"/>
                </a:solidFill>
                <a:latin typeface="Calibri" panose="020F0502020204030204" pitchFamily="34" charset="0"/>
                <a:cs typeface="Times New Roman" panose="02020603050405020304" pitchFamily="18" charset="0"/>
              </a:rPr>
              <a:t>Doors on passenger vehicles  </a:t>
            </a:r>
          </a:p>
          <a:p>
            <a:pPr marL="285750" indent="-285750">
              <a:spcAft>
                <a:spcPts val="200"/>
              </a:spcAft>
              <a:buFont typeface="Arial" panose="020B0604020202020204" pitchFamily="34" charset="0"/>
              <a:buChar char="•"/>
              <a:defRPr/>
            </a:pPr>
            <a:r>
              <a:rPr lang="en-GB" spc="-30" dirty="0">
                <a:solidFill>
                  <a:schemeClr val="tx1"/>
                </a:solidFill>
                <a:latin typeface="Calibri" panose="020F0502020204030204" pitchFamily="34" charset="0"/>
                <a:cs typeface="Times New Roman" panose="02020603050405020304" pitchFamily="18" charset="0"/>
              </a:rPr>
              <a:t>Driver’s safety device (DSD) and driver’s vigilance equipment</a:t>
            </a:r>
          </a:p>
          <a:p>
            <a:pPr marL="285750" indent="-285750">
              <a:spcAft>
                <a:spcPts val="200"/>
              </a:spcAft>
              <a:buFont typeface="Arial" panose="020B0604020202020204" pitchFamily="34" charset="0"/>
              <a:buChar char="•"/>
              <a:defRPr/>
            </a:pPr>
            <a:r>
              <a:rPr lang="en-GB" spc="-30" dirty="0">
                <a:solidFill>
                  <a:schemeClr val="tx1"/>
                </a:solidFill>
                <a:latin typeface="Calibri" panose="020F0502020204030204" pitchFamily="34" charset="0"/>
                <a:cs typeface="Times New Roman" panose="02020603050405020304" pitchFamily="18" charset="0"/>
              </a:rPr>
              <a:t>Hot axle box and activations of lineside hot axle box detectors</a:t>
            </a:r>
          </a:p>
          <a:p>
            <a:pPr marL="285750" indent="-285750">
              <a:spcAft>
                <a:spcPts val="200"/>
              </a:spcAft>
              <a:buFont typeface="Arial" panose="020B0604020202020204" pitchFamily="34" charset="0"/>
              <a:buChar char="•"/>
              <a:defRPr/>
            </a:pPr>
            <a:r>
              <a:rPr lang="en-GB" spc="-30" dirty="0">
                <a:solidFill>
                  <a:schemeClr val="tx1"/>
                </a:solidFill>
                <a:latin typeface="Calibri" panose="020F0502020204030204" pitchFamily="34" charset="0"/>
                <a:cs typeface="Times New Roman" panose="02020603050405020304" pitchFamily="18" charset="0"/>
              </a:rPr>
              <a:t>On-train data recorder (OTDR)  </a:t>
            </a:r>
          </a:p>
          <a:p>
            <a:pPr marL="285750" indent="-285750">
              <a:spcAft>
                <a:spcPts val="200"/>
              </a:spcAft>
              <a:buFont typeface="Arial" panose="020B0604020202020204" pitchFamily="34" charset="0"/>
              <a:buChar char="•"/>
              <a:defRPr/>
            </a:pPr>
            <a:r>
              <a:rPr lang="en-GB" spc="-30" dirty="0">
                <a:solidFill>
                  <a:schemeClr val="tx1"/>
                </a:solidFill>
                <a:latin typeface="Calibri" panose="020F0502020204030204" pitchFamily="34" charset="0"/>
                <a:cs typeface="Times New Roman" panose="02020603050405020304" pitchFamily="18" charset="0"/>
              </a:rPr>
              <a:t>Sanding equipment to assist train braking</a:t>
            </a:r>
          </a:p>
          <a:p>
            <a:pPr marL="285750" indent="-285750">
              <a:spcAft>
                <a:spcPts val="200"/>
              </a:spcAft>
              <a:buFont typeface="Arial" panose="020B0604020202020204" pitchFamily="34" charset="0"/>
              <a:buChar char="•"/>
              <a:defRPr/>
            </a:pPr>
            <a:r>
              <a:rPr lang="en-GB" spc="-30" dirty="0">
                <a:solidFill>
                  <a:schemeClr val="tx1"/>
                </a:solidFill>
                <a:latin typeface="Calibri" panose="020F0502020204030204" pitchFamily="34" charset="0"/>
                <a:cs typeface="Times New Roman" panose="02020603050405020304" pitchFamily="18" charset="0"/>
              </a:rPr>
              <a:t>Vehicle with locked wheels/wheel flats/shifted tyres/dragging brakes</a:t>
            </a:r>
          </a:p>
          <a:p>
            <a:pPr marL="285750" indent="-285750">
              <a:spcAft>
                <a:spcPts val="200"/>
              </a:spcAft>
              <a:buFont typeface="Arial" panose="020B0604020202020204" pitchFamily="34" charset="0"/>
              <a:buChar char="•"/>
              <a:defRPr/>
            </a:pPr>
            <a:r>
              <a:rPr lang="en-GB" spc="-30" dirty="0">
                <a:solidFill>
                  <a:schemeClr val="tx1"/>
                </a:solidFill>
                <a:latin typeface="Calibri" panose="020F0502020204030204" pitchFamily="34" charset="0"/>
                <a:cs typeface="Times New Roman" panose="02020603050405020304" pitchFamily="18" charset="0"/>
              </a:rPr>
              <a:t>Fire detection and fire suppression systems.</a:t>
            </a:r>
          </a:p>
          <a:p>
            <a:pPr>
              <a:defRPr/>
            </a:pPr>
            <a:r>
              <a:rPr lang="en-GB" spc="-3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standard works alongside the correspondent instructions for operational staff in </a:t>
            </a:r>
            <a:r>
              <a:rPr lang="en-GB" spc="-3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Rule Book module TW5.</a:t>
            </a:r>
          </a:p>
          <a:p>
            <a:pPr>
              <a:spcAft>
                <a:spcPts val="300"/>
              </a:spcAft>
              <a:defRPr/>
            </a:pPr>
            <a:endParaRPr lang="en-GB" sz="400" b="1" spc="-30" dirty="0">
              <a:solidFill>
                <a:srgbClr val="414043"/>
              </a:solidFill>
              <a:latin typeface="Calibri" panose="020F0502020204030204" pitchFamily="34" charset="0"/>
              <a:cs typeface="Times New Roman" panose="02020603050405020304" pitchFamily="18" charset="0"/>
            </a:endParaRPr>
          </a:p>
          <a:p>
            <a:pPr>
              <a:defRPr/>
            </a:pPr>
            <a:endParaRPr lang="en-GB" sz="400" b="1" spc="-30" dirty="0">
              <a:solidFill>
                <a:prstClr val="black"/>
              </a:solidFill>
              <a:latin typeface="Calibri" panose="020F0502020204030204"/>
            </a:endParaRPr>
          </a:p>
          <a:p>
            <a:pPr>
              <a:spcAft>
                <a:spcPts val="300"/>
              </a:spcAft>
            </a:pPr>
            <a:r>
              <a:rPr lang="en-GB" b="1" spc="-30" dirty="0">
                <a:solidFill>
                  <a:prstClr val="black"/>
                </a:solidFill>
                <a:latin typeface="Calibri" panose="020F0502020204030204"/>
              </a:rPr>
              <a:t>Benefits – </a:t>
            </a:r>
            <a:r>
              <a:rPr lang="en-GB" spc="-30" dirty="0">
                <a:solidFill>
                  <a:prstClr val="black"/>
                </a:solidFill>
                <a:latin typeface="Calibri" panose="020F0502020204030204"/>
              </a:rPr>
              <a:t>The changes provide greater clarity around the operational response to defects. This will allow Railway Undertakings to manage more effectively such occurrences, saving the industry more than </a:t>
            </a:r>
            <a:br>
              <a:rPr lang="en-GB" spc="-30" dirty="0">
                <a:solidFill>
                  <a:prstClr val="black"/>
                </a:solidFill>
                <a:latin typeface="Calibri" panose="020F0502020204030204"/>
              </a:rPr>
            </a:br>
            <a:r>
              <a:rPr lang="en-GB" b="1" spc="-30" dirty="0">
                <a:solidFill>
                  <a:prstClr val="black"/>
                </a:solidFill>
                <a:latin typeface="Calibri" panose="020F0502020204030204"/>
              </a:rPr>
              <a:t>£1 million over five years.</a:t>
            </a:r>
          </a:p>
          <a:p>
            <a:pPr>
              <a:spcAft>
                <a:spcPts val="300"/>
              </a:spcAft>
            </a:pPr>
            <a:endParaRPr kumimoji="0" lang="en-GB" sz="400" b="1" i="0" u="none" strike="noStrike" kern="1200" cap="none" spc="-30" normalizeH="0" baseline="0" noProof="0" dirty="0">
              <a:ln>
                <a:noFill/>
              </a:ln>
              <a:solidFill>
                <a:prstClr val="black"/>
              </a:solidFill>
              <a:effectLst/>
              <a:uLnTx/>
              <a:uFillTx/>
              <a:latin typeface="Calibri" panose="020F0502020204030204"/>
              <a:ea typeface="+mn-ea"/>
              <a:cs typeface="+mn-cs"/>
            </a:endParaRPr>
          </a:p>
          <a:p>
            <a:pPr>
              <a:spcAft>
                <a:spcPts val="6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Audience – </a:t>
            </a: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This standard is for railway undertakings, specifically those responsible for developing contingency plans relating to defective or isolated on-train equipment.</a:t>
            </a: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10"/>
          <a:stretch>
            <a:fillRect/>
          </a:stretch>
        </p:blipFill>
        <p:spPr>
          <a:xfrm>
            <a:off x="89371" y="6016808"/>
            <a:ext cx="720000" cy="692039"/>
          </a:xfrm>
          <a:prstGeom prst="rect">
            <a:avLst/>
          </a:prstGeom>
        </p:spPr>
      </p:pic>
      <p:sp>
        <p:nvSpPr>
          <p:cNvPr id="12" name="Rectangle: Rounded Corners 11">
            <a:extLst>
              <a:ext uri="{FF2B5EF4-FFF2-40B4-BE49-F238E27FC236}">
                <a16:creationId xmlns:a16="http://schemas.microsoft.com/office/drawing/2014/main" id="{3B110449-6C8E-4E08-9644-C9CD73CD9E4A}"/>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208039319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RIS-3786-TOM Issue1 - Trespass Risk Assessment</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Overview – </a:t>
            </a: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Trespass incidents cause injury and harm, and delay to the travelling public. They also carry a risk of prosecution for Transport Operators, if not managed correctly. </a:t>
            </a:r>
          </a:p>
          <a:p>
            <a:pPr>
              <a:spcAft>
                <a:spcPts val="200"/>
              </a:spcAft>
              <a:defRPr/>
            </a:pP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This new Rail Industry Standard sets out a clear and consistent process </a:t>
            </a:r>
          </a:p>
          <a:p>
            <a:pPr>
              <a:spcAft>
                <a:spcPts val="200"/>
              </a:spcAft>
              <a:defRPr/>
            </a:pP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for conducting, implementing and reviewing trespass risk assessments to foster</a:t>
            </a:r>
          </a:p>
          <a:p>
            <a:pPr>
              <a:spcAft>
                <a:spcPts val="200"/>
              </a:spcAft>
              <a:defRPr/>
            </a:pP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a common approach throughout the GB mainline railway. </a:t>
            </a:r>
          </a:p>
          <a:p>
            <a:pPr>
              <a:spcAft>
                <a:spcPts val="200"/>
              </a:spcAft>
              <a:defRPr/>
            </a:pP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This standard builds upon the legal duties set out in the Railway Safety</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(Miscellaneous Provisions) Regulations 1997, which require transport operators</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to take reasonably practicable measures to reduce risk to the public. It also</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supports the duty of cooperation that transport operators have under the</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Railways and Other Guided Transport Systems (Safety) Regulations 2006. </a:t>
            </a:r>
          </a:p>
          <a:p>
            <a:pPr>
              <a:defRPr/>
            </a:pPr>
            <a:endParaRPr kumimoji="0" lang="en-GB" sz="600" i="0" u="none" strike="noStrike" kern="1200" cap="none" spc="-30"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Benefits –</a:t>
            </a: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This standard can help transport operators meet their legal </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obligations, by helping them to identify, and take the necessary </a:t>
            </a:r>
          </a:p>
          <a:p>
            <a:pPr>
              <a:spcAft>
                <a:spcPts val="200"/>
              </a:spcAft>
              <a:defRPr/>
            </a:pP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steps to mitigate trespass risk, also reducing resultant harm, damage and delay. </a:t>
            </a:r>
          </a:p>
          <a:p>
            <a:pPr>
              <a:spcAft>
                <a:spcPts val="200"/>
              </a:spcAft>
              <a:defRPr/>
            </a:pP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This is expected to deliver benefits to industry of £2.97 million over 5 years. </a:t>
            </a:r>
          </a:p>
          <a:p>
            <a:pPr>
              <a:defRPr/>
            </a:pPr>
            <a:r>
              <a:rPr kumimoji="0" lang="en-GB" sz="600" i="0" u="none" strike="noStrike" kern="1200" cap="none" spc="-30" normalizeH="0" baseline="0" noProof="0" dirty="0">
                <a:ln>
                  <a:noFill/>
                </a:ln>
                <a:solidFill>
                  <a:prstClr val="black"/>
                </a:solidFill>
                <a:effectLst/>
                <a:uLnTx/>
                <a:uFillTx/>
                <a:latin typeface="Calibri" panose="020F0502020204030204"/>
                <a:ea typeface="+mn-ea"/>
                <a:cs typeface="+mn-cs"/>
              </a:rPr>
              <a:t> </a:t>
            </a:r>
          </a:p>
          <a:p>
            <a:pPr>
              <a:spcAft>
                <a:spcPts val="2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Audience – </a:t>
            </a: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This standard applies to infrastructure managers and railway</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undertakings, as well as anyone else involved in managing and mitigating</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trespass risk on the GB mainline railway. </a:t>
            </a: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11" name="Rectangle: Rounded Corners 10">
            <a:extLst>
              <a:ext uri="{FF2B5EF4-FFF2-40B4-BE49-F238E27FC236}">
                <a16:creationId xmlns:a16="http://schemas.microsoft.com/office/drawing/2014/main" id="{CA08D61F-13F4-4915-A778-5CED2893691C}"/>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pic>
        <p:nvPicPr>
          <p:cNvPr id="5" name="Picture 4">
            <a:extLst>
              <a:ext uri="{FF2B5EF4-FFF2-40B4-BE49-F238E27FC236}">
                <a16:creationId xmlns:a16="http://schemas.microsoft.com/office/drawing/2014/main" id="{4AD67BBD-AF4D-40DE-B97D-A3927B29912B}"/>
              </a:ext>
            </a:extLst>
          </p:cNvPr>
          <p:cNvPicPr>
            <a:picLocks noChangeAspect="1"/>
          </p:cNvPicPr>
          <p:nvPr/>
        </p:nvPicPr>
        <p:blipFill rotWithShape="1">
          <a:blip r:embed="rId10"/>
          <a:srcRect l="9255" r="6285"/>
          <a:stretch/>
        </p:blipFill>
        <p:spPr>
          <a:xfrm>
            <a:off x="8382309" y="1844048"/>
            <a:ext cx="2682692" cy="4749196"/>
          </a:xfrm>
          <a:prstGeom prst="roundRect">
            <a:avLst>
              <a:gd name="adj" fmla="val 5563"/>
            </a:avLst>
          </a:prstGeom>
        </p:spPr>
      </p:pic>
      <p:pic>
        <p:nvPicPr>
          <p:cNvPr id="16" name="Picture 15">
            <a:hlinkClick r:id="" action="ppaction://hlinkshowjump?jump=endshow"/>
            <a:extLst>
              <a:ext uri="{FF2B5EF4-FFF2-40B4-BE49-F238E27FC236}">
                <a16:creationId xmlns:a16="http://schemas.microsoft.com/office/drawing/2014/main" id="{B62A7BDF-9575-4ABB-9B1B-8E52D3DA49E7}"/>
              </a:ext>
            </a:extLst>
          </p:cNvPr>
          <p:cNvPicPr>
            <a:picLocks noChangeAspect="1"/>
          </p:cNvPicPr>
          <p:nvPr/>
        </p:nvPicPr>
        <p:blipFill>
          <a:blip r:embed="rId11"/>
          <a:stretch>
            <a:fillRect/>
          </a:stretch>
        </p:blipFill>
        <p:spPr>
          <a:xfrm>
            <a:off x="89371" y="6016808"/>
            <a:ext cx="720000" cy="692039"/>
          </a:xfrm>
          <a:prstGeom prst="rect">
            <a:avLst/>
          </a:prstGeom>
        </p:spPr>
      </p:pic>
    </p:spTree>
    <p:extLst>
      <p:ext uri="{BB962C8B-B14F-4D97-AF65-F5344CB8AC3E}">
        <p14:creationId xmlns:p14="http://schemas.microsoft.com/office/powerpoint/2010/main" val="312552181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RIS-3703-TOM Issue5 - Passenger Train Dispatch and Platform Safety Measures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Overview – </a:t>
            </a: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This revised standard sets out requirements and guidance for the development, review and implementation of passenger train dispatch processes and measures to manage the safe behaviour of passengers at the platform train interface. </a:t>
            </a:r>
          </a:p>
          <a:p>
            <a:pPr>
              <a:spcAft>
                <a:spcPts val="200"/>
              </a:spcAft>
              <a:defRPr/>
            </a:pPr>
            <a:r>
              <a:rPr lang="en-GB" spc="-30" dirty="0">
                <a:solidFill>
                  <a:prstClr val="black"/>
                </a:solidFill>
                <a:latin typeface="Calibri" panose="020F0502020204030204"/>
              </a:rPr>
              <a:t>This update covers two main areas  - ‘Assessment responsibilities’ and ‘Requirement to review’.  They have been amended to make it clearer that trade union health and safety representatives are key stakeholders in a risk assessment and should be informed of their assessment responsibilities ‘with enough time’ to allow them ‘to make the necessary arrangements.’ </a:t>
            </a:r>
          </a:p>
          <a:p>
            <a:pPr>
              <a:spcAft>
                <a:spcPts val="200"/>
              </a:spcAft>
              <a:defRPr/>
            </a:pPr>
            <a:r>
              <a:rPr lang="en-GB" spc="-30" dirty="0">
                <a:solidFill>
                  <a:prstClr val="black"/>
                </a:solidFill>
                <a:latin typeface="Calibri" panose="020F0502020204030204"/>
              </a:rPr>
              <a:t>Involving relevant staff representatives when reviewing, modifying or implementing a method of dispatch helps transport operators take better decisions on a full range of control measures for the risks identified.</a:t>
            </a:r>
          </a:p>
          <a:p>
            <a:pPr marL="3670300">
              <a:spcAft>
                <a:spcPts val="200"/>
              </a:spcAft>
              <a:defRPr/>
            </a:pPr>
            <a:endPar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endParaRPr>
          </a:p>
          <a:p>
            <a:pPr marL="3852863">
              <a:spcAft>
                <a:spcPts val="300"/>
              </a:spcAft>
            </a:pPr>
            <a:r>
              <a:rPr lang="en-GB" b="1" spc="-30" dirty="0">
                <a:solidFill>
                  <a:prstClr val="black"/>
                </a:solidFill>
                <a:latin typeface="Calibri" panose="020F0502020204030204"/>
              </a:rPr>
              <a:t>Benefits – </a:t>
            </a:r>
            <a:r>
              <a:rPr lang="en-GB" spc="-30" dirty="0">
                <a:solidFill>
                  <a:prstClr val="black"/>
                </a:solidFill>
                <a:latin typeface="Calibri" panose="020F0502020204030204"/>
              </a:rPr>
              <a:t>The changes in RIS-3703-TOM Issue5 will help transport operators take better decisions on the method of dispatch.</a:t>
            </a:r>
          </a:p>
          <a:p>
            <a:pPr marL="3852863">
              <a:spcAft>
                <a:spcPts val="300"/>
              </a:spcAft>
            </a:pPr>
            <a:r>
              <a:rPr lang="en-GB" b="1" spc="-30" dirty="0">
                <a:solidFill>
                  <a:prstClr val="black"/>
                </a:solidFill>
                <a:latin typeface="Calibri" panose="020F0502020204030204"/>
              </a:rPr>
              <a:t> </a:t>
            </a:r>
            <a:endParaRPr kumimoji="0" lang="en-GB" sz="400" b="1" i="0" u="none" strike="noStrike" kern="1200" cap="none" spc="-30" normalizeH="0" baseline="0" noProof="0" dirty="0">
              <a:ln>
                <a:noFill/>
              </a:ln>
              <a:solidFill>
                <a:prstClr val="black"/>
              </a:solidFill>
              <a:effectLst/>
              <a:uLnTx/>
              <a:uFillTx/>
              <a:latin typeface="Calibri" panose="020F0502020204030204"/>
              <a:ea typeface="+mn-ea"/>
              <a:cs typeface="+mn-cs"/>
            </a:endParaRPr>
          </a:p>
          <a:p>
            <a:pPr marL="3852863">
              <a:spcAft>
                <a:spcPts val="6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Audience – </a:t>
            </a: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This standard is intended for those responsible for PTI risk management and operational standards, as well as those responsible for leading the review and consultation of risk assessments associated with PTI risk.</a:t>
            </a: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5" name="Picture 4">
            <a:extLst>
              <a:ext uri="{FF2B5EF4-FFF2-40B4-BE49-F238E27FC236}">
                <a16:creationId xmlns:a16="http://schemas.microsoft.com/office/drawing/2014/main" id="{594BAFF9-D0EA-458B-BCBA-46951344E5B5}"/>
              </a:ext>
            </a:extLst>
          </p:cNvPr>
          <p:cNvPicPr>
            <a:picLocks noChangeAspect="1"/>
          </p:cNvPicPr>
          <p:nvPr/>
        </p:nvPicPr>
        <p:blipFill>
          <a:blip r:embed="rId10"/>
          <a:stretch>
            <a:fillRect/>
          </a:stretch>
        </p:blipFill>
        <p:spPr>
          <a:xfrm>
            <a:off x="1145888" y="3971110"/>
            <a:ext cx="3901803" cy="2622736"/>
          </a:xfrm>
          <a:prstGeom prst="roundRect">
            <a:avLst>
              <a:gd name="adj" fmla="val 8223"/>
            </a:avLst>
          </a:prstGeom>
        </p:spPr>
      </p:pic>
      <p:pic>
        <p:nvPicPr>
          <p:cNvPr id="16" name="Picture 15">
            <a:hlinkClick r:id="" action="ppaction://hlinkshowjump?jump=endshow"/>
            <a:extLst>
              <a:ext uri="{FF2B5EF4-FFF2-40B4-BE49-F238E27FC236}">
                <a16:creationId xmlns:a16="http://schemas.microsoft.com/office/drawing/2014/main" id="{86B223A6-BEFD-407A-AE1A-06508D767523}"/>
              </a:ext>
            </a:extLst>
          </p:cNvPr>
          <p:cNvPicPr>
            <a:picLocks noChangeAspect="1"/>
          </p:cNvPicPr>
          <p:nvPr/>
        </p:nvPicPr>
        <p:blipFill>
          <a:blip r:embed="rId11"/>
          <a:stretch>
            <a:fillRect/>
          </a:stretch>
        </p:blipFill>
        <p:spPr>
          <a:xfrm>
            <a:off x="89371" y="6016808"/>
            <a:ext cx="720000" cy="692039"/>
          </a:xfrm>
          <a:prstGeom prst="rect">
            <a:avLst/>
          </a:prstGeom>
        </p:spPr>
      </p:pic>
    </p:spTree>
    <p:extLst>
      <p:ext uri="{BB962C8B-B14F-4D97-AF65-F5344CB8AC3E}">
        <p14:creationId xmlns:p14="http://schemas.microsoft.com/office/powerpoint/2010/main" val="127299147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Glossary of Railway Terminology</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spc="-50" dirty="0">
                <a:solidFill>
                  <a:prstClr val="black"/>
                </a:solidFill>
                <a:latin typeface="Calibri" panose="020F0502020204030204"/>
              </a:rPr>
              <a:t>Overview of changes -</a:t>
            </a:r>
            <a:endPar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The United Kingdom has left the EU. This means that it is no longer necessary for the contents of the glossary to be presented by subject matter and in alphabetical order. However, this format has been kept for ease of use.</a:t>
            </a:r>
          </a:p>
          <a:p>
            <a:pPr>
              <a:spcAft>
                <a:spcPts val="200"/>
              </a:spcAft>
              <a:defRPr/>
            </a:pPr>
            <a:r>
              <a:rPr lang="en-GB" spc="-50" dirty="0">
                <a:solidFill>
                  <a:prstClr val="black"/>
                </a:solidFill>
              </a:rPr>
              <a:t>The Rule Book has been reviewed to remove cases of gender-specific language which can be taken as an  assumption that only males are involved, which could have deterred applications for employment or promotion. There fore the following changes have been made -</a:t>
            </a:r>
          </a:p>
          <a:p>
            <a:pPr>
              <a:spcAft>
                <a:spcPts val="200"/>
              </a:spcAf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Controlled crossing  and </a:t>
            </a:r>
            <a:r>
              <a:rPr lang="en-GB" b="1" spc="-50" dirty="0">
                <a:solidFill>
                  <a:prstClr val="black"/>
                </a:solidFill>
              </a:rPr>
              <a:t>Manned level crossing –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These terms have been reworded to refer to level crossings as 'manually-controlled’ rather than 'manned’.</a:t>
            </a:r>
          </a:p>
          <a:p>
            <a:pPr>
              <a:spcAft>
                <a:spcPts val="200"/>
              </a:spcAf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Level crossing -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This item has been reworded to remove the reference to 'manned' level crossings which is not necessary as elsewhere in the Rule Book these crossings are included within the category of 'controlled' level crossings.</a:t>
            </a:r>
          </a:p>
          <a:p>
            <a:pPr>
              <a:spcAft>
                <a:spcPts val="200"/>
              </a:spcAf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Open level crossing -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This item has been reworded to remove reference to these level crossings as being 'unmanned’.</a:t>
            </a:r>
          </a:p>
          <a:p>
            <a:pPr>
              <a:spcAft>
                <a:spcPts val="200"/>
              </a:spcAf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Pilotman -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The term 'pilotman' is being changed to 'pilot' throughout the Rule Book . In the Glossary the entries concerned have been amended, but as there may be a lapse of time before all corresponding changes can be made, an item has been included to state that the former term 'pilotman' might still be used, but is to be taken as having the same meaning as 'pilot’.</a:t>
            </a: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a:spcAft>
                <a:spcPts val="200"/>
              </a:spcAft>
              <a:defRPr/>
            </a:pPr>
            <a:endPar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1" name="Picture 10">
            <a:hlinkClick r:id="" action="ppaction://hlinkshowjump?jump=endshow"/>
            <a:extLst>
              <a:ext uri="{FF2B5EF4-FFF2-40B4-BE49-F238E27FC236}">
                <a16:creationId xmlns:a16="http://schemas.microsoft.com/office/drawing/2014/main" id="{D38C410B-5BEB-4B6F-B8D7-43225F2BD74D}"/>
              </a:ext>
            </a:extLst>
          </p:cNvPr>
          <p:cNvPicPr>
            <a:picLocks noChangeAspect="1"/>
          </p:cNvPicPr>
          <p:nvPr/>
        </p:nvPicPr>
        <p:blipFill>
          <a:blip r:embed="rId11"/>
          <a:stretch>
            <a:fillRect/>
          </a:stretch>
        </p:blipFill>
        <p:spPr>
          <a:xfrm>
            <a:off x="89371" y="6016808"/>
            <a:ext cx="720000" cy="692039"/>
          </a:xfrm>
          <a:prstGeom prst="rect">
            <a:avLst/>
          </a:prstGeom>
        </p:spPr>
      </p:pic>
      <p:sp>
        <p:nvSpPr>
          <p:cNvPr id="12" name="Rectangle: Rounded Corners 11">
            <a:extLst>
              <a:ext uri="{FF2B5EF4-FFF2-40B4-BE49-F238E27FC236}">
                <a16:creationId xmlns:a16="http://schemas.microsoft.com/office/drawing/2014/main" id="{35625585-7C43-4CBB-B35C-62F25ADA1180}"/>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163024864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GERT8000-HB8 - </a:t>
            </a:r>
            <a:r>
              <a:rPr lang="en-GB" sz="1800" b="0" i="0" u="none" strike="noStrike" baseline="0" dirty="0">
                <a:solidFill>
                  <a:schemeClr val="tx1"/>
                </a:solidFill>
              </a:rPr>
              <a:t>IWA, COSS or PC blocking a line</a:t>
            </a:r>
            <a:endParaRPr kumimoji="0" lang="en-GB" sz="1800" b="0" i="0" u="none" strike="noStrike" kern="1200" cap="none" spc="0" normalizeH="0" baseline="0" noProof="0" dirty="0">
              <a:ln>
                <a:noFill/>
              </a:ln>
              <a:solidFill>
                <a:schemeClr val="tx1"/>
              </a:solidFill>
              <a:effectLst/>
              <a:uLnTx/>
              <a:uFillTx/>
              <a:ea typeface="+mn-ea"/>
              <a:cs typeface="+mn-cs"/>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When a line blockage is taken on an absolute block line, the block indicator is placed to 'train on line' or on a </a:t>
            </a:r>
            <a:r>
              <a:rPr kumimoji="0" lang="en-GB" sz="1800" i="0" u="none" strike="noStrike" kern="1200" cap="none" normalizeH="0" baseline="0" noProof="0" dirty="0" err="1">
                <a:ln>
                  <a:noFill/>
                </a:ln>
                <a:solidFill>
                  <a:prstClr val="black"/>
                </a:solidFill>
                <a:effectLst/>
                <a:uLnTx/>
                <a:uFillTx/>
                <a:latin typeface="Calibri" panose="020F0502020204030204"/>
                <a:ea typeface="+mn-ea"/>
                <a:cs typeface="+mn-cs"/>
              </a:rPr>
              <a:t>tokenless</a:t>
            </a: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 block line the acceptance switches are placed or kept at 'normal'. The current initiative to provide additional protection for line blockages to the maximum extent</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possible has identified that on those lines the opportunities for providing</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additional protection can be limited, particularly when a person is working</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alone. It has been agreed that the use of the block indicator or acceptance</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switches can be used as further methods of additional protection, as they</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involve co-operative action by two signallers to prevent a protecting signal</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being cleared during the line blockage. This provides a similar level of</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security to other methods of additional protection such as a disconnection</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or use of a T-COD.</a:t>
            </a:r>
          </a:p>
          <a:p>
            <a:pPr>
              <a:spcAft>
                <a:spcPts val="200"/>
              </a:spcAft>
              <a:defRPr/>
            </a:pPr>
            <a:endParaRPr lang="en-GB" dirty="0">
              <a:solidFill>
                <a:prstClr val="black"/>
              </a:solidFill>
              <a:latin typeface="Calibri" panose="020F0502020204030204"/>
            </a:endParaRP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6" name="Picture 5">
            <a:extLst>
              <a:ext uri="{FF2B5EF4-FFF2-40B4-BE49-F238E27FC236}">
                <a16:creationId xmlns:a16="http://schemas.microsoft.com/office/drawing/2014/main" id="{7EFEFA7D-AA6F-4D7C-A40A-937E19465775}"/>
              </a:ext>
            </a:extLst>
          </p:cNvPr>
          <p:cNvPicPr>
            <a:picLocks noChangeAspect="1"/>
          </p:cNvPicPr>
          <p:nvPr/>
        </p:nvPicPr>
        <p:blipFill rotWithShape="1">
          <a:blip r:embed="rId11"/>
          <a:srcRect r="19172"/>
          <a:stretch/>
        </p:blipFill>
        <p:spPr>
          <a:xfrm>
            <a:off x="8246491" y="2466314"/>
            <a:ext cx="2892564" cy="4499238"/>
          </a:xfrm>
          <a:prstGeom prst="rect">
            <a:avLst/>
          </a:prstGeom>
        </p:spPr>
      </p:pic>
      <p:pic>
        <p:nvPicPr>
          <p:cNvPr id="20" name="Picture 19">
            <a:hlinkClick r:id="" action="ppaction://hlinkshowjump?jump=endshow"/>
            <a:extLst>
              <a:ext uri="{FF2B5EF4-FFF2-40B4-BE49-F238E27FC236}">
                <a16:creationId xmlns:a16="http://schemas.microsoft.com/office/drawing/2014/main" id="{39409339-D0B1-476C-88CD-5E59A1CA5DB8}"/>
              </a:ext>
            </a:extLst>
          </p:cNvPr>
          <p:cNvPicPr>
            <a:picLocks noChangeAspect="1"/>
          </p:cNvPicPr>
          <p:nvPr/>
        </p:nvPicPr>
        <p:blipFill>
          <a:blip r:embed="rId12"/>
          <a:stretch>
            <a:fillRect/>
          </a:stretch>
        </p:blipFill>
        <p:spPr>
          <a:xfrm>
            <a:off x="89371" y="6016808"/>
            <a:ext cx="720000" cy="692039"/>
          </a:xfrm>
          <a:prstGeom prst="rect">
            <a:avLst/>
          </a:prstGeom>
        </p:spPr>
      </p:pic>
      <p:sp>
        <p:nvSpPr>
          <p:cNvPr id="14" name="Rectangle: Rounded Corners 13">
            <a:extLst>
              <a:ext uri="{FF2B5EF4-FFF2-40B4-BE49-F238E27FC236}">
                <a16:creationId xmlns:a16="http://schemas.microsoft.com/office/drawing/2014/main" id="{B9FCA5C7-0BD3-46B8-97C0-200D06127CB2}"/>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207266782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GERT8000-HB9 IWA or COSS setting up safe systems of work within possessions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Rule Book module T10 (Duties of a designated person (DP) and people working on rail vehicles) has not previously included any instructions concerning working on vehicles, on-track machines or on-track plant when working within a possession. This included the arrangements for arranging line protection against</a:t>
            </a: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train movements. Those instructions have now been included in module T10 and this handbook has been changed to include a new section 3.11. This explains that a DP, or a machine controller in the case of on-track plant, will ask the IWA or COSS for movements to be stopped, and that the IWA or COSS must then ask the ES or SWL to prevent any movements towards the vehicle being worked on.</a:t>
            </a:r>
          </a:p>
          <a:p>
            <a:pPr>
              <a:spcAft>
                <a:spcPts val="200"/>
              </a:spcAft>
              <a:defRPr/>
            </a:pPr>
            <a:endParaRPr lang="en-GB" dirty="0">
              <a:solidFill>
                <a:prstClr val="black"/>
              </a:solidFill>
              <a:latin typeface="Calibri" panose="020F0502020204030204"/>
            </a:endParaRP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1" name="Picture 10">
            <a:hlinkClick r:id="" action="ppaction://hlinkshowjump?jump=endshow"/>
            <a:extLst>
              <a:ext uri="{FF2B5EF4-FFF2-40B4-BE49-F238E27FC236}">
                <a16:creationId xmlns:a16="http://schemas.microsoft.com/office/drawing/2014/main" id="{FA7D4F9A-83E0-43A6-BB8A-4BD836F86640}"/>
              </a:ext>
            </a:extLst>
          </p:cNvPr>
          <p:cNvPicPr>
            <a:picLocks noChangeAspect="1"/>
          </p:cNvPicPr>
          <p:nvPr/>
        </p:nvPicPr>
        <p:blipFill>
          <a:blip r:embed="rId11"/>
          <a:stretch>
            <a:fillRect/>
          </a:stretch>
        </p:blipFill>
        <p:spPr>
          <a:xfrm>
            <a:off x="89371" y="6016808"/>
            <a:ext cx="720000" cy="692039"/>
          </a:xfrm>
          <a:prstGeom prst="rect">
            <a:avLst/>
          </a:prstGeom>
        </p:spPr>
      </p:pic>
      <p:sp>
        <p:nvSpPr>
          <p:cNvPr id="12" name="Rectangle: Rounded Corners 11">
            <a:extLst>
              <a:ext uri="{FF2B5EF4-FFF2-40B4-BE49-F238E27FC236}">
                <a16:creationId xmlns:a16="http://schemas.microsoft.com/office/drawing/2014/main" id="{A85AD46B-0F1B-42A5-9179-B8CDBBE2EAD0}"/>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197568287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GERT8000-HB11 Duties of the person in charge of the possession (PICOP)</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278972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An alternative procedure has been introduced for an engineering train</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leaving a possession when the detonator protection is placed at a</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sub-standard distance from the points it is laid in relation to. Instead of the</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driver being authorised to proceed from the last signal within the possession</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for a short distance to the detonator protection, and separately authorised</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by the signaller to proceed from that location, a single authority for</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movement can be given from the last signal within the possession, which</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would be cleared if possible. This avoids a train possibly being detained</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across a junction awaiting the protection being lifted and the movement</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being made without the security of the interlocking. The advantages</a:t>
            </a: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of this alternative procedure include simplification of the Rule Book</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process, safety benefit through removal of error potential and train</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performance benefit. This arrangement can only be used if it has been</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published in the Weekly Operating Notice or Engineering Notice.</a:t>
            </a:r>
          </a:p>
          <a:p>
            <a:pPr>
              <a:spcAft>
                <a:spcPts val="200"/>
              </a:spcAft>
              <a:defRPr/>
            </a:pPr>
            <a:endParaRPr kumimoji="0" lang="en-GB" sz="1800" i="0" u="none" strike="noStrike" kern="1200" cap="none"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12" name="Arrow: Down 11">
            <a:hlinkClick r:id="" action="ppaction://hlinkshowjump?jump=nextslide" highlightClick="1"/>
            <a:extLst>
              <a:ext uri="{FF2B5EF4-FFF2-40B4-BE49-F238E27FC236}">
                <a16:creationId xmlns:a16="http://schemas.microsoft.com/office/drawing/2014/main" id="{FE1B8536-6997-46D8-BEBB-D4B0714DC385}"/>
              </a:ext>
            </a:extLst>
          </p:cNvPr>
          <p:cNvSpPr/>
          <p:nvPr/>
        </p:nvSpPr>
        <p:spPr>
          <a:xfrm>
            <a:off x="5586133" y="622903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CC04B26C-BE78-4735-B512-FD06D5CE38B7}"/>
              </a:ext>
            </a:extLst>
          </p:cNvPr>
          <p:cNvSpPr txBox="1">
            <a:spLocks/>
          </p:cNvSpPr>
          <p:nvPr/>
        </p:nvSpPr>
        <p:spPr>
          <a:xfrm>
            <a:off x="5453743" y="5987813"/>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Continued</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 name="Picture 1">
            <a:extLst>
              <a:ext uri="{FF2B5EF4-FFF2-40B4-BE49-F238E27FC236}">
                <a16:creationId xmlns:a16="http://schemas.microsoft.com/office/drawing/2014/main" id="{3DB2A095-58F3-420F-86AF-B52CB3186DD7}"/>
              </a:ext>
            </a:extLst>
          </p:cNvPr>
          <p:cNvPicPr>
            <a:picLocks noChangeAspect="1"/>
          </p:cNvPicPr>
          <p:nvPr/>
        </p:nvPicPr>
        <p:blipFill rotWithShape="1">
          <a:blip r:embed="rId10"/>
          <a:srcRect r="19156"/>
          <a:stretch/>
        </p:blipFill>
        <p:spPr>
          <a:xfrm>
            <a:off x="8206486" y="1611487"/>
            <a:ext cx="2932569" cy="4572396"/>
          </a:xfrm>
          <a:prstGeom prst="rect">
            <a:avLst/>
          </a:prstGeom>
        </p:spPr>
      </p:pic>
      <p:pic>
        <p:nvPicPr>
          <p:cNvPr id="16" name="Picture 15">
            <a:hlinkClick r:id="" action="ppaction://hlinkshowjump?jump=endshow"/>
            <a:extLst>
              <a:ext uri="{FF2B5EF4-FFF2-40B4-BE49-F238E27FC236}">
                <a16:creationId xmlns:a16="http://schemas.microsoft.com/office/drawing/2014/main" id="{6EF2EFE8-2DB4-41FB-92DD-B75D4CB673A3}"/>
              </a:ext>
            </a:extLst>
          </p:cNvPr>
          <p:cNvPicPr>
            <a:picLocks noChangeAspect="1"/>
          </p:cNvPicPr>
          <p:nvPr/>
        </p:nvPicPr>
        <p:blipFill>
          <a:blip r:embed="rId11"/>
          <a:stretch>
            <a:fillRect/>
          </a:stretch>
        </p:blipFill>
        <p:spPr>
          <a:xfrm>
            <a:off x="89371" y="6016808"/>
            <a:ext cx="720000" cy="692039"/>
          </a:xfrm>
          <a:prstGeom prst="rect">
            <a:avLst/>
          </a:prstGeom>
        </p:spPr>
      </p:pic>
      <p:sp>
        <p:nvSpPr>
          <p:cNvPr id="15" name="Rectangle: Rounded Corners 14">
            <a:extLst>
              <a:ext uri="{FF2B5EF4-FFF2-40B4-BE49-F238E27FC236}">
                <a16:creationId xmlns:a16="http://schemas.microsoft.com/office/drawing/2014/main" id="{D0A66CF9-275D-4155-98A5-6A5E1D15D4CC}"/>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92875247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60025"/>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692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(continued)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Rule Book module T10 (Duties of a designated person (DP) and people working on rail vehicles) has not previously included any instructions concerning working on vehicles, on-track machines or on-track plant when working within a possession. This included the arrangements for arranging line protection against</a:t>
            </a: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train movements. Those instructions have now been included in module T10 and this handbook has been changed to include a new section 8.17. This explains that a DP, or a machine controller in the case of on-track plant, will ask the PICOP for movements to be stopped.</a:t>
            </a:r>
          </a:p>
          <a:p>
            <a:pPr>
              <a:spcAft>
                <a:spcPts val="200"/>
              </a:spcAft>
              <a:defRPr/>
            </a:pPr>
            <a:endParaRPr kumimoji="0" lang="en-GB" sz="800"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The Rule Book has been reviewed to remove cases of gender-specific language which can be taken as an assumption that only males are involved. This may deter applications for employment or promotion. To overcome this, the term 'pilotman’ is being changed to 'pilot' throughout the Rule Book. Changes have been made to remove any references to level crossings as being 'manned' and replace these</a:t>
            </a: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with the term 'manually-controlled’</a:t>
            </a:r>
          </a:p>
          <a:p>
            <a:pPr>
              <a:spcAft>
                <a:spcPts val="200"/>
              </a:spcAft>
              <a:defRPr/>
            </a:pPr>
            <a:endParaRPr lang="en-GB" dirty="0">
              <a:solidFill>
                <a:prstClr val="black"/>
              </a:solidFill>
              <a:latin typeface="Calibri" panose="020F0502020204030204"/>
            </a:endParaRP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3"/>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8">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12" name="Arrow: Down 11">
            <a:hlinkClick r:id="" action="ppaction://hlinkshowjump?jump=previousslide" highlightClick="1"/>
            <a:extLst>
              <a:ext uri="{FF2B5EF4-FFF2-40B4-BE49-F238E27FC236}">
                <a16:creationId xmlns:a16="http://schemas.microsoft.com/office/drawing/2014/main" id="{017FF8B7-1193-4840-9044-7DF4DD9A7053}"/>
              </a:ext>
            </a:extLst>
          </p:cNvPr>
          <p:cNvSpPr/>
          <p:nvPr/>
        </p:nvSpPr>
        <p:spPr>
          <a:xfrm flipV="1">
            <a:off x="5586133"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C8727938-8F71-4162-ACDE-729DB0D0238E}"/>
              </a:ext>
            </a:extLst>
          </p:cNvPr>
          <p:cNvSpPr txBox="1">
            <a:spLocks/>
          </p:cNvSpPr>
          <p:nvPr/>
        </p:nvSpPr>
        <p:spPr>
          <a:xfrm>
            <a:off x="5586133"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15" name="Picture 14">
            <a:hlinkClick r:id="" action="ppaction://hlinkshowjump?jump=endshow"/>
            <a:extLst>
              <a:ext uri="{FF2B5EF4-FFF2-40B4-BE49-F238E27FC236}">
                <a16:creationId xmlns:a16="http://schemas.microsoft.com/office/drawing/2014/main" id="{C175FD81-50A9-4C53-B591-DEA5D65E616E}"/>
              </a:ext>
            </a:extLst>
          </p:cNvPr>
          <p:cNvPicPr>
            <a:picLocks noChangeAspect="1"/>
          </p:cNvPicPr>
          <p:nvPr/>
        </p:nvPicPr>
        <p:blipFill>
          <a:blip r:embed="rId9"/>
          <a:stretch>
            <a:fillRect/>
          </a:stretch>
        </p:blipFill>
        <p:spPr>
          <a:xfrm>
            <a:off x="89371" y="6016808"/>
            <a:ext cx="720000" cy="692039"/>
          </a:xfrm>
          <a:prstGeom prst="rect">
            <a:avLst/>
          </a:prstGeom>
        </p:spPr>
      </p:pic>
      <p:sp>
        <p:nvSpPr>
          <p:cNvPr id="16" name="Rectangle: Rounded Corners 15">
            <a:extLst>
              <a:ext uri="{FF2B5EF4-FFF2-40B4-BE49-F238E27FC236}">
                <a16:creationId xmlns:a16="http://schemas.microsoft.com/office/drawing/2014/main" id="{814F3BDA-5454-4864-9CC4-19A5E7A02ADD}"/>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17" name="Rectangle: Rounded Corners 16">
            <a:hlinkClick r:id="rId10" highlightClick="1"/>
            <a:extLst>
              <a:ext uri="{FF2B5EF4-FFF2-40B4-BE49-F238E27FC236}">
                <a16:creationId xmlns:a16="http://schemas.microsoft.com/office/drawing/2014/main" id="{BCBC0740-6EE3-48C3-B074-768D2234EFFF}"/>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GERT8000-HB11 Duties of the person in charge of the possession (PICOP)</a:t>
            </a:r>
          </a:p>
        </p:txBody>
      </p:sp>
      <p:pic>
        <p:nvPicPr>
          <p:cNvPr id="18" name="Picture 17">
            <a:hlinkClick r:id="rId10"/>
            <a:extLst>
              <a:ext uri="{FF2B5EF4-FFF2-40B4-BE49-F238E27FC236}">
                <a16:creationId xmlns:a16="http://schemas.microsoft.com/office/drawing/2014/main" id="{B5498D6B-1C32-4C18-B638-B33A89A3CFA0}"/>
              </a:ext>
            </a:extLst>
          </p:cNvPr>
          <p:cNvPicPr>
            <a:picLocks noChangeAspect="1"/>
          </p:cNvPicPr>
          <p:nvPr/>
        </p:nvPicPr>
        <p:blipFill>
          <a:blip r:embed="rId11"/>
          <a:stretch>
            <a:fillRect/>
          </a:stretch>
        </p:blipFill>
        <p:spPr>
          <a:xfrm>
            <a:off x="10395930" y="542761"/>
            <a:ext cx="755970" cy="755970"/>
          </a:xfrm>
          <a:prstGeom prst="rect">
            <a:avLst/>
          </a:prstGeom>
        </p:spPr>
      </p:pic>
    </p:spTree>
    <p:extLst>
      <p:ext uri="{BB962C8B-B14F-4D97-AF65-F5344CB8AC3E}">
        <p14:creationId xmlns:p14="http://schemas.microsoft.com/office/powerpoint/2010/main" val="10329064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GERT8000-HB12 Duties of the engineering supervisor (ES) or safe work leader (SWL) in a possession</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Handbook states that the ES can allow work to start in connection with AC or DC isolations once the ES or SWL has given permission to set up the work site. There have been cases where that work has been allowed to start even before the possession has been granted, exposing staff to risk, and Network Rail has withdrawn the ability to start that work. </a:t>
            </a: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 Section 3.3  has been amended to make it clear that when given permission to set up a work site the ES or SWL must not allow any work at all, apart from the placing of work-site marker boards, to start within the work site until the PICOP has confirmed that the work site has been granted. </a:t>
            </a:r>
          </a:p>
          <a:p>
            <a:pPr>
              <a:spcAft>
                <a:spcPts val="200"/>
              </a:spcAft>
              <a:defRPr/>
            </a:pPr>
            <a:endParaRPr kumimoji="0" lang="en-GB" sz="1800"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There have been cases where the instruction had been interpreted as allowing the work in connection with isolations to begin even before the possession had been granted, exposing the staff concerned to risk. As a result, a Network Rail company standard has been amended to prevent this work starting before the WSMBs have been placed, and this authority has</a:t>
            </a: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been removed from the ES or SWL in handbook 12.</a:t>
            </a:r>
          </a:p>
          <a:p>
            <a:pPr>
              <a:spcAft>
                <a:spcPts val="200"/>
              </a:spcAft>
              <a:defRPr/>
            </a:pPr>
            <a:endParaRPr kumimoji="0" lang="en-GB" sz="800" i="0" u="none" strike="noStrike" kern="1200" cap="none"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11" name="Arrow: Down 10">
            <a:hlinkClick r:id="" action="ppaction://hlinkshowjump?jump=nextslide" highlightClick="1"/>
            <a:extLst>
              <a:ext uri="{FF2B5EF4-FFF2-40B4-BE49-F238E27FC236}">
                <a16:creationId xmlns:a16="http://schemas.microsoft.com/office/drawing/2014/main" id="{32665066-286E-40AA-B606-2DC56B0A0E04}"/>
              </a:ext>
            </a:extLst>
          </p:cNvPr>
          <p:cNvSpPr/>
          <p:nvPr/>
        </p:nvSpPr>
        <p:spPr>
          <a:xfrm>
            <a:off x="5586133" y="622903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375BCC38-9846-4282-87C8-F24CBF44BCC4}"/>
              </a:ext>
            </a:extLst>
          </p:cNvPr>
          <p:cNvSpPr txBox="1">
            <a:spLocks/>
          </p:cNvSpPr>
          <p:nvPr/>
        </p:nvSpPr>
        <p:spPr>
          <a:xfrm>
            <a:off x="5453743" y="5987813"/>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Continued</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A7550DEF-4D16-4FA2-AAC3-33728EF2519A}"/>
              </a:ext>
            </a:extLst>
          </p:cNvPr>
          <p:cNvPicPr>
            <a:picLocks noChangeAspect="1"/>
          </p:cNvPicPr>
          <p:nvPr/>
        </p:nvPicPr>
        <p:blipFill>
          <a:blip r:embed="rId10"/>
          <a:stretch>
            <a:fillRect/>
          </a:stretch>
        </p:blipFill>
        <p:spPr>
          <a:xfrm>
            <a:off x="89371" y="6016808"/>
            <a:ext cx="720000" cy="692039"/>
          </a:xfrm>
          <a:prstGeom prst="rect">
            <a:avLst/>
          </a:prstGeom>
        </p:spPr>
      </p:pic>
      <p:sp>
        <p:nvSpPr>
          <p:cNvPr id="15" name="Rectangle: Rounded Corners 14">
            <a:extLst>
              <a:ext uri="{FF2B5EF4-FFF2-40B4-BE49-F238E27FC236}">
                <a16:creationId xmlns:a16="http://schemas.microsoft.com/office/drawing/2014/main" id="{8FFC0CF1-6C2F-4FE0-9B37-3CB666C2744B}"/>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368661559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hlinkClick r:id="" action="ppaction://noaction" highlightClick="1"/>
            <a:extLst>
              <a:ext uri="{FF2B5EF4-FFF2-40B4-BE49-F238E27FC236}">
                <a16:creationId xmlns:a16="http://schemas.microsoft.com/office/drawing/2014/main" id="{3160E9F4-4812-4A92-B280-8CBD4D2B331C}"/>
              </a:ext>
            </a:extLst>
          </p:cNvPr>
          <p:cNvSpPr/>
          <p:nvPr/>
        </p:nvSpPr>
        <p:spPr>
          <a:xfrm>
            <a:off x="2402400" y="2501687"/>
            <a:ext cx="7387200" cy="720000"/>
          </a:xfrm>
          <a:prstGeom prst="roundRect">
            <a:avLst>
              <a:gd name="adj" fmla="val 246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135982FB-E9F2-4C44-AA92-894DE852A82D}"/>
              </a:ext>
            </a:extLst>
          </p:cNvPr>
          <p:cNvSpPr txBox="1">
            <a:spLocks/>
          </p:cNvSpPr>
          <p:nvPr/>
        </p:nvSpPr>
        <p:spPr>
          <a:xfrm>
            <a:off x="2398058" y="2491485"/>
            <a:ext cx="7395885"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a:ea typeface="+mj-ea"/>
                <a:cs typeface="+mj-cs"/>
              </a:rPr>
              <a:t>Deviations granted against standards June</a:t>
            </a:r>
            <a:r>
              <a:rPr kumimoji="0" lang="en-GB" sz="2000" b="0" i="0" u="none" strike="noStrike" kern="1200" cap="none" spc="-50" normalizeH="0" noProof="0" dirty="0">
                <a:ln>
                  <a:noFill/>
                </a:ln>
                <a:solidFill>
                  <a:prstClr val="white"/>
                </a:solidFill>
                <a:effectLst/>
                <a:uLnTx/>
                <a:uFillTx/>
                <a:latin typeface="Calibri"/>
                <a:ea typeface="+mj-ea"/>
                <a:cs typeface="+mj-cs"/>
              </a:rPr>
              <a:t> </a:t>
            </a:r>
            <a:r>
              <a:rPr kumimoji="0" lang="en-GB" sz="2000" b="0" i="0" u="none" strike="noStrike" kern="1200" cap="none" spc="-50" normalizeH="0" baseline="0" noProof="0" dirty="0">
                <a:ln>
                  <a:noFill/>
                </a:ln>
                <a:solidFill>
                  <a:prstClr val="white"/>
                </a:solidFill>
                <a:effectLst/>
                <a:uLnTx/>
                <a:uFillTx/>
                <a:latin typeface="Calibri"/>
                <a:ea typeface="+mj-ea"/>
                <a:cs typeface="+mj-cs"/>
              </a:rPr>
              <a:t>2022- September 2022  </a:t>
            </a:r>
            <a:endParaRPr kumimoji="0" lang="en-GB" sz="2000" b="0" i="1" u="none" strike="noStrike" kern="1200" cap="none" spc="0" normalizeH="0" baseline="0" noProof="0" dirty="0">
              <a:ln>
                <a:noFill/>
              </a:ln>
              <a:solidFill>
                <a:prstClr val="white"/>
              </a:solidFill>
              <a:effectLst/>
              <a:uLnTx/>
              <a:uFillTx/>
              <a:latin typeface="Calibri"/>
              <a:ea typeface="+mj-ea"/>
              <a:cs typeface="+mj-cs"/>
            </a:endParaRPr>
          </a:p>
        </p:txBody>
      </p:sp>
      <p:sp>
        <p:nvSpPr>
          <p:cNvPr id="12" name="Rectangle 11">
            <a:hlinkClick r:id="rId3" action="ppaction://hlinksldjump" highlightClick="1"/>
            <a:extLst>
              <a:ext uri="{FF2B5EF4-FFF2-40B4-BE49-F238E27FC236}">
                <a16:creationId xmlns:a16="http://schemas.microsoft.com/office/drawing/2014/main" id="{B7EA2F17-2174-4120-8938-B5A83169C5EC}"/>
              </a:ext>
            </a:extLst>
          </p:cNvPr>
          <p:cNvSpPr/>
          <p:nvPr/>
        </p:nvSpPr>
        <p:spPr>
          <a:xfrm>
            <a:off x="2398058" y="2497972"/>
            <a:ext cx="7395884" cy="729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hlinkClick r:id="" action="ppaction://noaction" highlightClick="1"/>
            <a:extLst>
              <a:ext uri="{FF2B5EF4-FFF2-40B4-BE49-F238E27FC236}">
                <a16:creationId xmlns:a16="http://schemas.microsoft.com/office/drawing/2014/main" id="{CAD9600C-81C1-4B29-810E-2E0B2AB74BA8}"/>
              </a:ext>
            </a:extLst>
          </p:cNvPr>
          <p:cNvSpPr/>
          <p:nvPr/>
        </p:nvSpPr>
        <p:spPr>
          <a:xfrm>
            <a:off x="2402723" y="1407622"/>
            <a:ext cx="7386554" cy="720000"/>
          </a:xfrm>
          <a:prstGeom prst="roundRect">
            <a:avLst>
              <a:gd name="adj" fmla="val 27679"/>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Title 1">
            <a:extLst>
              <a:ext uri="{FF2B5EF4-FFF2-40B4-BE49-F238E27FC236}">
                <a16:creationId xmlns:a16="http://schemas.microsoft.com/office/drawing/2014/main" id="{F94329AA-0959-490B-8EE4-650A6BF130AE}"/>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82" name="not this">
            <a:hlinkClick r:id="" action="ppaction://noaction" highlightClick="1"/>
            <a:extLst>
              <a:ext uri="{FF2B5EF4-FFF2-40B4-BE49-F238E27FC236}">
                <a16:creationId xmlns:a16="http://schemas.microsoft.com/office/drawing/2014/main" id="{FC27B757-DE1F-4931-8A5C-469F838AA1FB}"/>
              </a:ext>
            </a:extLst>
          </p:cNvPr>
          <p:cNvSpPr/>
          <p:nvPr/>
        </p:nvSpPr>
        <p:spPr>
          <a:xfrm>
            <a:off x="2402723" y="3607476"/>
            <a:ext cx="7386554" cy="720000"/>
          </a:xfrm>
          <a:prstGeom prst="roundRect">
            <a:avLst>
              <a:gd name="adj" fmla="val 28448"/>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button to proceed to that section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4" name="Title 1">
            <a:extLst>
              <a:ext uri="{FF2B5EF4-FFF2-40B4-BE49-F238E27FC236}">
                <a16:creationId xmlns:a16="http://schemas.microsoft.com/office/drawing/2014/main" id="{D28FFD0D-0621-4BFE-B35B-FC605EE3174C}"/>
              </a:ext>
            </a:extLst>
          </p:cNvPr>
          <p:cNvSpPr txBox="1">
            <a:spLocks/>
          </p:cNvSpPr>
          <p:nvPr/>
        </p:nvSpPr>
        <p:spPr>
          <a:xfrm>
            <a:off x="2434490" y="3627212"/>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000" spc="-50" dirty="0">
                <a:solidFill>
                  <a:prstClr val="white"/>
                </a:solidFill>
                <a:latin typeface="Calibri" panose="020F0502020204030204"/>
              </a:rPr>
              <a:t>Standards planned for publishing in the next six months </a:t>
            </a:r>
          </a:p>
        </p:txBody>
      </p:sp>
      <p:sp>
        <p:nvSpPr>
          <p:cNvPr id="98" name="Title 1">
            <a:extLst>
              <a:ext uri="{FF2B5EF4-FFF2-40B4-BE49-F238E27FC236}">
                <a16:creationId xmlns:a16="http://schemas.microsoft.com/office/drawing/2014/main" id="{D0187B87-2CB9-4F2C-8383-38169CF6D414}"/>
              </a:ext>
            </a:extLst>
          </p:cNvPr>
          <p:cNvSpPr txBox="1">
            <a:spLocks/>
          </p:cNvSpPr>
          <p:nvPr/>
        </p:nvSpPr>
        <p:spPr>
          <a:xfrm>
            <a:off x="3087120" y="1405732"/>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Changes in the September 2022 Standards update  </a:t>
            </a:r>
          </a:p>
        </p:txBody>
      </p:sp>
      <p:sp>
        <p:nvSpPr>
          <p:cNvPr id="33" name="no">
            <a:hlinkClick r:id="rId4" action="ppaction://hlinksldjump" highlightClick="1"/>
            <a:extLst>
              <a:ext uri="{FF2B5EF4-FFF2-40B4-BE49-F238E27FC236}">
                <a16:creationId xmlns:a16="http://schemas.microsoft.com/office/drawing/2014/main" id="{A95D116C-65F6-43E5-A95C-F21CCA165731}"/>
              </a:ext>
            </a:extLst>
          </p:cNvPr>
          <p:cNvSpPr/>
          <p:nvPr/>
        </p:nvSpPr>
        <p:spPr>
          <a:xfrm>
            <a:off x="2427981" y="3606495"/>
            <a:ext cx="7336038" cy="7200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no, no, no">
            <a:hlinkClick r:id="rId5" action="ppaction://hlinksldjump" highlightClick="1"/>
            <a:extLst>
              <a:ext uri="{FF2B5EF4-FFF2-40B4-BE49-F238E27FC236}">
                <a16:creationId xmlns:a16="http://schemas.microsoft.com/office/drawing/2014/main" id="{09B79CC2-0A05-4796-B89D-624EE0BFB5EC}"/>
              </a:ext>
            </a:extLst>
          </p:cNvPr>
          <p:cNvSpPr/>
          <p:nvPr/>
        </p:nvSpPr>
        <p:spPr>
          <a:xfrm>
            <a:off x="2427660" y="1409332"/>
            <a:ext cx="7336681" cy="71889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Rounded Corners 21">
            <a:hlinkClick r:id="" action="ppaction://noaction" highlightClick="1"/>
            <a:extLst>
              <a:ext uri="{FF2B5EF4-FFF2-40B4-BE49-F238E27FC236}">
                <a16:creationId xmlns:a16="http://schemas.microsoft.com/office/drawing/2014/main" id="{142F6A45-B40E-4C49-A0AD-3B9C6025734D}"/>
              </a:ext>
            </a:extLst>
          </p:cNvPr>
          <p:cNvSpPr/>
          <p:nvPr/>
        </p:nvSpPr>
        <p:spPr>
          <a:xfrm>
            <a:off x="2402400" y="4694746"/>
            <a:ext cx="7387200" cy="720000"/>
          </a:xfrm>
          <a:prstGeom prst="roundRect">
            <a:avLst>
              <a:gd name="adj" fmla="val 24600"/>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3C0203D3-345D-41A1-9DAF-0C186116F738}"/>
              </a:ext>
            </a:extLst>
          </p:cNvPr>
          <p:cNvSpPr txBox="1">
            <a:spLocks/>
          </p:cNvSpPr>
          <p:nvPr/>
        </p:nvSpPr>
        <p:spPr>
          <a:xfrm>
            <a:off x="2402723" y="4687814"/>
            <a:ext cx="7386554"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a:ea typeface="+mj-ea"/>
                <a:cs typeface="+mj-cs"/>
              </a:rPr>
              <a:t>Standards currently being drafted and due for consultation</a:t>
            </a:r>
            <a:br>
              <a:rPr kumimoji="0" lang="en-GB" sz="2000" b="0" i="0" u="none" strike="noStrike" kern="1200" cap="none" spc="-50" normalizeH="0" baseline="0" noProof="0" dirty="0">
                <a:ln>
                  <a:noFill/>
                </a:ln>
                <a:solidFill>
                  <a:prstClr val="white"/>
                </a:solidFill>
                <a:effectLst/>
                <a:uLnTx/>
                <a:uFillTx/>
                <a:latin typeface="Calibri"/>
                <a:ea typeface="+mj-ea"/>
                <a:cs typeface="+mj-cs"/>
              </a:rPr>
            </a:br>
            <a:r>
              <a:rPr kumimoji="0" lang="en-GB" sz="2000" b="0" i="0" u="none" strike="noStrike" kern="1200" cap="none" spc="-50" normalizeH="0" baseline="0" noProof="0" dirty="0">
                <a:ln>
                  <a:noFill/>
                </a:ln>
                <a:solidFill>
                  <a:prstClr val="white"/>
                </a:solidFill>
                <a:effectLst/>
                <a:uLnTx/>
                <a:uFillTx/>
                <a:latin typeface="Calibri"/>
                <a:ea typeface="+mj-ea"/>
                <a:cs typeface="+mj-cs"/>
              </a:rPr>
              <a:t>in the next 3 months  </a:t>
            </a:r>
            <a:endParaRPr kumimoji="0" lang="en-GB" sz="2000" b="0" i="1" u="none" strike="noStrike" kern="1200" cap="none" spc="0" normalizeH="0" baseline="0" noProof="0" dirty="0">
              <a:ln>
                <a:noFill/>
              </a:ln>
              <a:solidFill>
                <a:prstClr val="white"/>
              </a:solidFill>
              <a:effectLst/>
              <a:uLnTx/>
              <a:uFillTx/>
              <a:latin typeface="Calibri"/>
              <a:ea typeface="+mj-ea"/>
              <a:cs typeface="+mj-cs"/>
            </a:endParaRPr>
          </a:p>
        </p:txBody>
      </p:sp>
      <p:sp>
        <p:nvSpPr>
          <p:cNvPr id="24" name="Rectangle 23">
            <a:hlinkClick r:id="rId6" action="ppaction://hlinksldjump" highlightClick="1"/>
            <a:extLst>
              <a:ext uri="{FF2B5EF4-FFF2-40B4-BE49-F238E27FC236}">
                <a16:creationId xmlns:a16="http://schemas.microsoft.com/office/drawing/2014/main" id="{0F20F7ED-2267-4B2E-BFF4-5CD6930C89A3}"/>
              </a:ext>
            </a:extLst>
          </p:cNvPr>
          <p:cNvSpPr/>
          <p:nvPr/>
        </p:nvSpPr>
        <p:spPr>
          <a:xfrm>
            <a:off x="2400725" y="4692573"/>
            <a:ext cx="7390551" cy="729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079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98"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(continued)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Rule Book module T10 (Duties of a designated person (DP) and people working on rail vehicles) has not previously included any instructions concerning working on vehicles, on-track machines or on-track plant when working within a possession. This included the arrangements for arranging line protection against</a:t>
            </a: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train movements. Those instructions have now been included in module T10 and this handbook has been changed to include a new section 6.9. This explains that a COSS, DP, or a machine controller in the case of on-track plant, will ask the ES or SWL for movements to be stopped.</a:t>
            </a:r>
            <a:endParaRPr lang="en-GB" dirty="0">
              <a:solidFill>
                <a:prstClr val="black"/>
              </a:solidFill>
              <a:latin typeface="Calibri" panose="020F0502020204030204"/>
            </a:endParaRPr>
          </a:p>
          <a:p>
            <a:pPr>
              <a:spcAft>
                <a:spcPts val="200"/>
              </a:spcAft>
              <a:defRPr/>
            </a:pPr>
            <a:endParaRPr kumimoji="0" lang="en-GB" sz="1800"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The Rule Book has been reviewed to remove cases of gender-specific language which can be taken as an assumption that only males are involved. This may deter applications for employment or promotion. To overcome this changes have been made to remove any references to level crossings as being 'manned' and replace these with the term 'manually-controlled’.</a:t>
            </a:r>
          </a:p>
          <a:p>
            <a:pPr>
              <a:spcAft>
                <a:spcPts val="200"/>
              </a:spcAft>
              <a:defRPr/>
            </a:pPr>
            <a:endParaRPr lang="en-GB" sz="800" dirty="0">
              <a:solidFill>
                <a:prstClr val="black"/>
              </a:solidFill>
              <a:latin typeface="Calibri" panose="020F0502020204030204"/>
            </a:endParaRP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3"/>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a:spcAft>
                <a:spcPts val="200"/>
              </a:spcAft>
              <a:defRPr/>
            </a:pPr>
            <a:endParaRPr lang="en-GB" dirty="0">
              <a:solidFill>
                <a:prstClr val="black"/>
              </a:solidFill>
              <a:latin typeface="Calibri" panose="020F0502020204030204"/>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8">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15" name="Arrow: Down 14">
            <a:hlinkClick r:id="" action="ppaction://hlinkshowjump?jump=previousslide" highlightClick="1"/>
            <a:extLst>
              <a:ext uri="{FF2B5EF4-FFF2-40B4-BE49-F238E27FC236}">
                <a16:creationId xmlns:a16="http://schemas.microsoft.com/office/drawing/2014/main" id="{1224D3A8-902D-414A-BEED-1CD30FA7634E}"/>
              </a:ext>
            </a:extLst>
          </p:cNvPr>
          <p:cNvSpPr/>
          <p:nvPr/>
        </p:nvSpPr>
        <p:spPr>
          <a:xfrm flipV="1">
            <a:off x="5586133"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FC60CF0A-7477-4E73-88D1-C27119CD2C7C}"/>
              </a:ext>
            </a:extLst>
          </p:cNvPr>
          <p:cNvSpPr txBox="1">
            <a:spLocks/>
          </p:cNvSpPr>
          <p:nvPr/>
        </p:nvSpPr>
        <p:spPr>
          <a:xfrm>
            <a:off x="5586133"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17" name="Picture 16">
            <a:hlinkClick r:id="" action="ppaction://hlinkshowjump?jump=endshow"/>
            <a:extLst>
              <a:ext uri="{FF2B5EF4-FFF2-40B4-BE49-F238E27FC236}">
                <a16:creationId xmlns:a16="http://schemas.microsoft.com/office/drawing/2014/main" id="{5FCE7280-D804-4B69-80B5-3CF8154AA2A1}"/>
              </a:ext>
            </a:extLst>
          </p:cNvPr>
          <p:cNvPicPr>
            <a:picLocks noChangeAspect="1"/>
          </p:cNvPicPr>
          <p:nvPr/>
        </p:nvPicPr>
        <p:blipFill>
          <a:blip r:embed="rId9"/>
          <a:stretch>
            <a:fillRect/>
          </a:stretch>
        </p:blipFill>
        <p:spPr>
          <a:xfrm>
            <a:off x="89371" y="6016808"/>
            <a:ext cx="720000" cy="692039"/>
          </a:xfrm>
          <a:prstGeom prst="rect">
            <a:avLst/>
          </a:prstGeom>
        </p:spPr>
      </p:pic>
      <p:sp>
        <p:nvSpPr>
          <p:cNvPr id="14" name="Rectangle: Rounded Corners 13">
            <a:extLst>
              <a:ext uri="{FF2B5EF4-FFF2-40B4-BE49-F238E27FC236}">
                <a16:creationId xmlns:a16="http://schemas.microsoft.com/office/drawing/2014/main" id="{4E461834-2059-4CBB-8035-E61EA5318968}"/>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18" name="Rectangle: Rounded Corners 17">
            <a:hlinkClick r:id="rId10" highlightClick="1"/>
            <a:extLst>
              <a:ext uri="{FF2B5EF4-FFF2-40B4-BE49-F238E27FC236}">
                <a16:creationId xmlns:a16="http://schemas.microsoft.com/office/drawing/2014/main" id="{AAF7647D-E7A4-49C8-B60E-648DC3733C74}"/>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GERT8000-HB12 Duties of the engineering supervisor (ES) or safe work leader (SWL) in a possession</a:t>
            </a:r>
          </a:p>
        </p:txBody>
      </p:sp>
      <p:pic>
        <p:nvPicPr>
          <p:cNvPr id="20" name="Picture 19">
            <a:hlinkClick r:id="rId10"/>
            <a:extLst>
              <a:ext uri="{FF2B5EF4-FFF2-40B4-BE49-F238E27FC236}">
                <a16:creationId xmlns:a16="http://schemas.microsoft.com/office/drawing/2014/main" id="{95448CBF-B0A0-4CC7-A6C4-1342A5710413}"/>
              </a:ext>
            </a:extLst>
          </p:cNvPr>
          <p:cNvPicPr>
            <a:picLocks noChangeAspect="1"/>
          </p:cNvPicPr>
          <p:nvPr/>
        </p:nvPicPr>
        <p:blipFill>
          <a:blip r:embed="rId11"/>
          <a:stretch>
            <a:fillRect/>
          </a:stretch>
        </p:blipFill>
        <p:spPr>
          <a:xfrm>
            <a:off x="10395930" y="542761"/>
            <a:ext cx="755970" cy="755970"/>
          </a:xfrm>
          <a:prstGeom prst="rect">
            <a:avLst/>
          </a:prstGeom>
        </p:spPr>
      </p:pic>
    </p:spTree>
    <p:extLst>
      <p:ext uri="{BB962C8B-B14F-4D97-AF65-F5344CB8AC3E}">
        <p14:creationId xmlns:p14="http://schemas.microsoft.com/office/powerpoint/2010/main" val="40908160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GERT8000-HB13 ERTMS 	</a:t>
            </a:r>
            <a:r>
              <a:rPr kumimoji="0" lang="en-GB" sz="1800" b="0" i="0" u="none" strike="noStrike" kern="1200" cap="none" spc="0" normalizeH="0" baseline="0" noProof="0">
                <a:ln>
                  <a:noFill/>
                </a:ln>
                <a:solidFill>
                  <a:schemeClr val="tx1"/>
                </a:solidFill>
                <a:effectLst/>
                <a:uLnTx/>
                <a:uFillTx/>
                <a:ea typeface="+mn-ea"/>
                <a:cs typeface="+mn-cs"/>
              </a:rPr>
              <a:t>Duties</a:t>
            </a:r>
            <a:r>
              <a:rPr kumimoji="0" lang="en-GB" sz="1800" b="0" i="0" u="none" strike="noStrike" kern="1200" cap="none" spc="0" normalizeH="0" baseline="0" noProof="0" dirty="0">
                <a:ln>
                  <a:noFill/>
                </a:ln>
                <a:solidFill>
                  <a:schemeClr val="tx1"/>
                </a:solidFill>
                <a:effectLst/>
                <a:uLnTx/>
                <a:uFillTx/>
                <a:ea typeface="+mn-ea"/>
                <a:cs typeface="+mn-cs"/>
              </a:rPr>
              <a:t> of the engineering supervisor (ES) or safe work leader (SWL) in a possession on ERTMS lines where lineside signals are not provided</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This Handbook states that the ES can allow work to start in connection with AC or DC isolations once the ES or SWL has given permission to set up the work site. There have been cases where that work has been allowed to start even before the possession has been granted, exposing staff to risk, and Network Rail has withdrawn the ability to start that work. </a:t>
            </a: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 Section 3.3  has been amended to make it clear that when given permission to set up a work site the ES or SWL must not allow any work at all, apart from the placing of work-site marker boards, to start within the work site until the PICOP has confirmed that the work site has been granted. </a:t>
            </a:r>
          </a:p>
          <a:p>
            <a:pPr>
              <a:spcAft>
                <a:spcPts val="200"/>
              </a:spcAft>
              <a:defRPr/>
            </a:pPr>
            <a:endParaRPr kumimoji="0" lang="en-GB" sz="600"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Rule Book module T10 (Duties of a designated person (DP) and people working on rail vehicles) has not previously included any instructions concerning working on vehicles, on-track machines or on-track plant when working within a possession. This included the arrangements for arranging line protection against train movements. Those instructions have now been included in module T10 and this handbook has been changed to include a new section 6.9. This explains that a COSS, DP, or a machine controller in the case of on-track plant, will ask the ES or SWL for movements to be stopped</a:t>
            </a:r>
            <a:endParaRPr lang="en-GB" dirty="0">
              <a:solidFill>
                <a:prstClr val="black"/>
              </a:solidFill>
              <a:latin typeface="Calibri" panose="020F0502020204030204"/>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14" name="Arrow: Down 13">
            <a:hlinkClick r:id="" action="ppaction://hlinkshowjump?jump=nextslide" highlightClick="1"/>
            <a:extLst>
              <a:ext uri="{FF2B5EF4-FFF2-40B4-BE49-F238E27FC236}">
                <a16:creationId xmlns:a16="http://schemas.microsoft.com/office/drawing/2014/main" id="{696C1E8B-77E5-4E24-B979-82F32011AB04}"/>
              </a:ext>
            </a:extLst>
          </p:cNvPr>
          <p:cNvSpPr/>
          <p:nvPr/>
        </p:nvSpPr>
        <p:spPr>
          <a:xfrm>
            <a:off x="5586133" y="622903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08C30F2D-9718-4F53-BEB5-6602918B4583}"/>
              </a:ext>
            </a:extLst>
          </p:cNvPr>
          <p:cNvSpPr txBox="1">
            <a:spLocks/>
          </p:cNvSpPr>
          <p:nvPr/>
        </p:nvSpPr>
        <p:spPr>
          <a:xfrm>
            <a:off x="5453743" y="5987813"/>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Continued</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8" name="Picture 17">
            <a:hlinkClick r:id="" action="ppaction://hlinkshowjump?jump=endshow"/>
            <a:extLst>
              <a:ext uri="{FF2B5EF4-FFF2-40B4-BE49-F238E27FC236}">
                <a16:creationId xmlns:a16="http://schemas.microsoft.com/office/drawing/2014/main" id="{D0800B1C-FE54-49C2-AEEF-E8A1C4A6428C}"/>
              </a:ext>
            </a:extLst>
          </p:cNvPr>
          <p:cNvPicPr>
            <a:picLocks noChangeAspect="1"/>
          </p:cNvPicPr>
          <p:nvPr/>
        </p:nvPicPr>
        <p:blipFill>
          <a:blip r:embed="rId10"/>
          <a:stretch>
            <a:fillRect/>
          </a:stretch>
        </p:blipFill>
        <p:spPr>
          <a:xfrm>
            <a:off x="89371" y="6016808"/>
            <a:ext cx="720000" cy="692039"/>
          </a:xfrm>
          <a:prstGeom prst="rect">
            <a:avLst/>
          </a:prstGeom>
        </p:spPr>
      </p:pic>
      <p:sp>
        <p:nvSpPr>
          <p:cNvPr id="15" name="Rectangle: Rounded Corners 14">
            <a:extLst>
              <a:ext uri="{FF2B5EF4-FFF2-40B4-BE49-F238E27FC236}">
                <a16:creationId xmlns:a16="http://schemas.microsoft.com/office/drawing/2014/main" id="{E77DAA79-E995-443B-9B90-6483D7615F79}"/>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113249837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(continued)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The Rule Book has been reviewed to remove cases of gender-specific language which can be taken as an assumption that only males are involved. This may deter applications for employment or promotion. To overcome this changes have been made to remove any references to level crossings as being 'manned' and replace these with the term 'manually-controlled’.</a:t>
            </a:r>
          </a:p>
          <a:p>
            <a:pPr>
              <a:spcAft>
                <a:spcPts val="200"/>
              </a:spcAft>
              <a:defRPr/>
            </a:pPr>
            <a:endParaRPr lang="en-GB" sz="800" dirty="0">
              <a:solidFill>
                <a:prstClr val="black"/>
              </a:solidFill>
              <a:latin typeface="Calibri" panose="020F0502020204030204"/>
            </a:endParaRP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3"/>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a:spcAft>
                <a:spcPts val="200"/>
              </a:spcAft>
              <a:defRPr/>
            </a:pPr>
            <a:endParaRPr lang="en-GB" dirty="0">
              <a:solidFill>
                <a:schemeClr val="accent1">
                  <a:lumMod val="75000"/>
                </a:schemeClr>
              </a:solidFill>
              <a:latin typeface="Calibri" panose="020F0502020204030204"/>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8">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15" name="Arrow: Down 14">
            <a:hlinkClick r:id="" action="ppaction://hlinkshowjump?jump=previousslide" highlightClick="1"/>
            <a:extLst>
              <a:ext uri="{FF2B5EF4-FFF2-40B4-BE49-F238E27FC236}">
                <a16:creationId xmlns:a16="http://schemas.microsoft.com/office/drawing/2014/main" id="{1224D3A8-902D-414A-BEED-1CD30FA7634E}"/>
              </a:ext>
            </a:extLst>
          </p:cNvPr>
          <p:cNvSpPr/>
          <p:nvPr/>
        </p:nvSpPr>
        <p:spPr>
          <a:xfrm flipV="1">
            <a:off x="5586133"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FC60CF0A-7477-4E73-88D1-C27119CD2C7C}"/>
              </a:ext>
            </a:extLst>
          </p:cNvPr>
          <p:cNvSpPr txBox="1">
            <a:spLocks/>
          </p:cNvSpPr>
          <p:nvPr/>
        </p:nvSpPr>
        <p:spPr>
          <a:xfrm>
            <a:off x="5586133"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2B49471C-A42A-4E95-B16F-7D68B549E3AB}"/>
              </a:ext>
            </a:extLst>
          </p:cNvPr>
          <p:cNvPicPr>
            <a:picLocks noChangeAspect="1"/>
          </p:cNvPicPr>
          <p:nvPr/>
        </p:nvPicPr>
        <p:blipFill>
          <a:blip r:embed="rId9"/>
          <a:stretch>
            <a:fillRect/>
          </a:stretch>
        </p:blipFill>
        <p:spPr>
          <a:xfrm>
            <a:off x="89371" y="6016808"/>
            <a:ext cx="720000" cy="692039"/>
          </a:xfrm>
          <a:prstGeom prst="rect">
            <a:avLst/>
          </a:prstGeom>
        </p:spPr>
      </p:pic>
      <p:sp>
        <p:nvSpPr>
          <p:cNvPr id="17" name="Rectangle: Rounded Corners 16">
            <a:extLst>
              <a:ext uri="{FF2B5EF4-FFF2-40B4-BE49-F238E27FC236}">
                <a16:creationId xmlns:a16="http://schemas.microsoft.com/office/drawing/2014/main" id="{0EF8BF1F-DCE4-4F44-A753-3DA67D307672}"/>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18" name="Rectangle: Rounded Corners 17">
            <a:hlinkClick r:id="rId10" highlightClick="1"/>
            <a:extLst>
              <a:ext uri="{FF2B5EF4-FFF2-40B4-BE49-F238E27FC236}">
                <a16:creationId xmlns:a16="http://schemas.microsoft.com/office/drawing/2014/main" id="{0F0BA4CB-DB47-4257-9F8D-D6AAB36DE334}"/>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GERT8000-HB13 ERTMS 	</a:t>
            </a:r>
            <a:r>
              <a:rPr kumimoji="0" lang="en-GB" sz="1800" b="0" i="0" u="none" strike="noStrike" kern="1200" cap="none" spc="0" normalizeH="0" baseline="0" noProof="0">
                <a:ln>
                  <a:noFill/>
                </a:ln>
                <a:solidFill>
                  <a:schemeClr val="tx1"/>
                </a:solidFill>
                <a:effectLst/>
                <a:uLnTx/>
                <a:uFillTx/>
                <a:ea typeface="+mn-ea"/>
                <a:cs typeface="+mn-cs"/>
              </a:rPr>
              <a:t>Duties</a:t>
            </a:r>
            <a:r>
              <a:rPr kumimoji="0" lang="en-GB" sz="1800" b="0" i="0" u="none" strike="noStrike" kern="1200" cap="none" spc="0" normalizeH="0" baseline="0" noProof="0" dirty="0">
                <a:ln>
                  <a:noFill/>
                </a:ln>
                <a:solidFill>
                  <a:schemeClr val="tx1"/>
                </a:solidFill>
                <a:effectLst/>
                <a:uLnTx/>
                <a:uFillTx/>
                <a:ea typeface="+mn-ea"/>
                <a:cs typeface="+mn-cs"/>
              </a:rPr>
              <a:t> of the engineering supervisor (ES) or safe work leader (SWL) in a possession on ERTMS lines where lineside signals are not provided</a:t>
            </a:r>
          </a:p>
        </p:txBody>
      </p:sp>
      <p:pic>
        <p:nvPicPr>
          <p:cNvPr id="20" name="Picture 19">
            <a:hlinkClick r:id="rId10"/>
            <a:extLst>
              <a:ext uri="{FF2B5EF4-FFF2-40B4-BE49-F238E27FC236}">
                <a16:creationId xmlns:a16="http://schemas.microsoft.com/office/drawing/2014/main" id="{8A3FB526-26E6-4346-BFCA-3696395B3E84}"/>
              </a:ext>
            </a:extLst>
          </p:cNvPr>
          <p:cNvPicPr>
            <a:picLocks noChangeAspect="1"/>
          </p:cNvPicPr>
          <p:nvPr/>
        </p:nvPicPr>
        <p:blipFill>
          <a:blip r:embed="rId11"/>
          <a:stretch>
            <a:fillRect/>
          </a:stretch>
        </p:blipFill>
        <p:spPr>
          <a:xfrm>
            <a:off x="10395930" y="542761"/>
            <a:ext cx="755970" cy="755970"/>
          </a:xfrm>
          <a:prstGeom prst="rect">
            <a:avLst/>
          </a:prstGeom>
        </p:spPr>
      </p:pic>
    </p:spTree>
    <p:extLst>
      <p:ext uri="{BB962C8B-B14F-4D97-AF65-F5344CB8AC3E}">
        <p14:creationId xmlns:p14="http://schemas.microsoft.com/office/powerpoint/2010/main" val="340939950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6800" marR="0" lvl="0" indent="-23368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GERT8000-HB13 Duties of the person in charge of the siding possession (PICOS)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Rule Book module T10 (Duties of a designated person (DP) and people</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working on rail vehicles) has not previously included any instructions</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concerning working on vehicles, on-track machines or on-track plant when</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working within a possession. This included the arrangements for arranging</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line protection against train movements. </a:t>
            </a: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Those instructions have now been included in module T10 and this</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handbook has been changed to include a new section 5.5. This explains that</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a DP, or a machine controller in the case of on-track plant, will ask the PICOS</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for movements to be stopped.</a:t>
            </a:r>
          </a:p>
          <a:p>
            <a:pPr>
              <a:spcAft>
                <a:spcPts val="200"/>
              </a:spcAft>
              <a:defRPr/>
            </a:pPr>
            <a:endParaRPr lang="en-GB" dirty="0">
              <a:solidFill>
                <a:prstClr val="black"/>
              </a:solidFill>
              <a:latin typeface="Calibri" panose="020F0502020204030204"/>
            </a:endParaRP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t>For full details of the changes made please read Rule Book Briefing Leaflet</a:t>
            </a:r>
            <a:b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b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t>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a:spcAft>
                <a:spcPts val="200"/>
              </a:spcAft>
              <a:defRPr/>
            </a:pPr>
            <a:endParaRPr lang="en-GB" dirty="0">
              <a:solidFill>
                <a:prstClr val="black"/>
              </a:solidFill>
              <a:latin typeface="Calibri" panose="020F0502020204030204"/>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5" name="Picture 4">
            <a:extLst>
              <a:ext uri="{FF2B5EF4-FFF2-40B4-BE49-F238E27FC236}">
                <a16:creationId xmlns:a16="http://schemas.microsoft.com/office/drawing/2014/main" id="{5B32A6D0-125A-4508-88AE-B9CFF0F13EFD}"/>
              </a:ext>
            </a:extLst>
          </p:cNvPr>
          <p:cNvPicPr>
            <a:picLocks noChangeAspect="1"/>
          </p:cNvPicPr>
          <p:nvPr/>
        </p:nvPicPr>
        <p:blipFill rotWithShape="1">
          <a:blip r:embed="rId11"/>
          <a:srcRect r="17805"/>
          <a:stretch/>
        </p:blipFill>
        <p:spPr>
          <a:xfrm>
            <a:off x="8262636" y="1747619"/>
            <a:ext cx="2896363" cy="4389500"/>
          </a:xfrm>
          <a:prstGeom prst="rect">
            <a:avLst/>
          </a:prstGeom>
        </p:spPr>
      </p:pic>
      <p:pic>
        <p:nvPicPr>
          <p:cNvPr id="20" name="Picture 19">
            <a:hlinkClick r:id="" action="ppaction://hlinkshowjump?jump=endshow"/>
            <a:extLst>
              <a:ext uri="{FF2B5EF4-FFF2-40B4-BE49-F238E27FC236}">
                <a16:creationId xmlns:a16="http://schemas.microsoft.com/office/drawing/2014/main" id="{27807FA6-43F7-4879-8B9B-C3EC756FE9DB}"/>
              </a:ext>
            </a:extLst>
          </p:cNvPr>
          <p:cNvPicPr>
            <a:picLocks noChangeAspect="1"/>
          </p:cNvPicPr>
          <p:nvPr/>
        </p:nvPicPr>
        <p:blipFill>
          <a:blip r:embed="rId12"/>
          <a:stretch>
            <a:fillRect/>
          </a:stretch>
        </p:blipFill>
        <p:spPr>
          <a:xfrm>
            <a:off x="89371" y="6016808"/>
            <a:ext cx="720000" cy="692039"/>
          </a:xfrm>
          <a:prstGeom prst="rect">
            <a:avLst/>
          </a:prstGeom>
        </p:spPr>
      </p:pic>
      <p:sp>
        <p:nvSpPr>
          <p:cNvPr id="14" name="Rectangle: Rounded Corners 13">
            <a:extLst>
              <a:ext uri="{FF2B5EF4-FFF2-40B4-BE49-F238E27FC236}">
                <a16:creationId xmlns:a16="http://schemas.microsoft.com/office/drawing/2014/main" id="{EA8967A1-097D-4A33-9DCB-B9DE871AE2AC}"/>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312381501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6800" marR="0" lvl="0" indent="-23368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GERT8000-HB15 Duties of the ‘machine controller (MC) and on-track plant operator</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Rule Book module T10 (Duties of a designated person (DP) and people working on rail vehicles) has not previously included any instructions concerning working on vehicles, on-track machines or on-track plant (OTP) when working within a possession. This included the arrangements for arranging line protection against train movements.</a:t>
            </a: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Those instructions have now been included in module T10 and this handbook has been changed to include a new section 10.4. This explains that a machine controller in the case of on-track plant will ask the PICOP, COSS, ES, SWL or PICOS for movements to be stopped.</a:t>
            </a:r>
          </a:p>
          <a:p>
            <a:pPr>
              <a:spcAft>
                <a:spcPts val="200"/>
              </a:spcAft>
              <a:defRPr/>
            </a:pPr>
            <a:endParaRPr lang="en-GB" dirty="0">
              <a:solidFill>
                <a:prstClr val="black"/>
              </a:solidFill>
              <a:latin typeface="Calibri" panose="020F0502020204030204"/>
            </a:endParaRP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a:spcAft>
                <a:spcPts val="200"/>
              </a:spcAft>
              <a:defRPr/>
            </a:pPr>
            <a:endParaRPr lang="en-GB" dirty="0">
              <a:solidFill>
                <a:prstClr val="black"/>
              </a:solidFill>
              <a:latin typeface="Calibri" panose="020F0502020204030204"/>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2" name="Picture 11">
            <a:hlinkClick r:id="" action="ppaction://hlinkshowjump?jump=endshow"/>
            <a:extLst>
              <a:ext uri="{FF2B5EF4-FFF2-40B4-BE49-F238E27FC236}">
                <a16:creationId xmlns:a16="http://schemas.microsoft.com/office/drawing/2014/main" id="{5D43CE78-32D1-43AD-853F-9F26F71F4F82}"/>
              </a:ext>
            </a:extLst>
          </p:cNvPr>
          <p:cNvPicPr>
            <a:picLocks noChangeAspect="1"/>
          </p:cNvPicPr>
          <p:nvPr/>
        </p:nvPicPr>
        <p:blipFill>
          <a:blip r:embed="rId11"/>
          <a:stretch>
            <a:fillRect/>
          </a:stretch>
        </p:blipFill>
        <p:spPr>
          <a:xfrm>
            <a:off x="89371" y="6016808"/>
            <a:ext cx="720000" cy="692039"/>
          </a:xfrm>
          <a:prstGeom prst="rect">
            <a:avLst/>
          </a:prstGeom>
        </p:spPr>
      </p:pic>
      <p:sp>
        <p:nvSpPr>
          <p:cNvPr id="14" name="Rectangle: Rounded Corners 13">
            <a:extLst>
              <a:ext uri="{FF2B5EF4-FFF2-40B4-BE49-F238E27FC236}">
                <a16:creationId xmlns:a16="http://schemas.microsoft.com/office/drawing/2014/main" id="{10685B8A-5EBA-441C-A04C-D1B5C60C6AB0}"/>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279405267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6800" marR="0" lvl="0" indent="-23368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GERT8000-P1 Single line working</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The Rule Book has been reviewed to remove cases of gender-specific language which can be taken as an assumption that only males are involved. This may deter applications for employment or promotion. To overcome this, the term 'pilotman’ is being changed to 'pilot' throughout the Rule Book. All references in this module have been changed. As there may be a lapse of time before all corresponding changes can be made, it should be noted that the former term 'pilotman' might still be used, but is to be taken as having the same meaning as 'pilot'. Changes have been made to remove any references to level crossings as being 'manned' and replace these with the term 'manually-controlled’.</a:t>
            </a:r>
          </a:p>
          <a:p>
            <a:pPr>
              <a:spcAft>
                <a:spcPts val="200"/>
              </a:spcAft>
              <a:defRPr/>
            </a:pPr>
            <a:endParaRPr lang="en-GB" dirty="0">
              <a:solidFill>
                <a:prstClr val="black"/>
              </a:solidFill>
              <a:latin typeface="Calibri" panose="020F0502020204030204"/>
            </a:endParaRP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a:spcAft>
                <a:spcPts val="200"/>
              </a:spcAft>
              <a:defRPr/>
            </a:pPr>
            <a:endParaRPr lang="en-GB" dirty="0">
              <a:solidFill>
                <a:prstClr val="black"/>
              </a:solidFill>
              <a:latin typeface="Calibri" panose="020F0502020204030204"/>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1" name="Picture 10">
            <a:hlinkClick r:id="" action="ppaction://hlinkshowjump?jump=endshow"/>
            <a:extLst>
              <a:ext uri="{FF2B5EF4-FFF2-40B4-BE49-F238E27FC236}">
                <a16:creationId xmlns:a16="http://schemas.microsoft.com/office/drawing/2014/main" id="{B9D24DCF-D72C-42C9-9845-95406D7C012F}"/>
              </a:ext>
            </a:extLst>
          </p:cNvPr>
          <p:cNvPicPr>
            <a:picLocks noChangeAspect="1"/>
          </p:cNvPicPr>
          <p:nvPr/>
        </p:nvPicPr>
        <p:blipFill>
          <a:blip r:embed="rId11"/>
          <a:stretch>
            <a:fillRect/>
          </a:stretch>
        </p:blipFill>
        <p:spPr>
          <a:xfrm>
            <a:off x="89371" y="6016808"/>
            <a:ext cx="720000" cy="692039"/>
          </a:xfrm>
          <a:prstGeom prst="rect">
            <a:avLst/>
          </a:prstGeom>
        </p:spPr>
      </p:pic>
      <p:sp>
        <p:nvSpPr>
          <p:cNvPr id="12" name="Rectangle: Rounded Corners 11">
            <a:extLst>
              <a:ext uri="{FF2B5EF4-FFF2-40B4-BE49-F238E27FC236}">
                <a16:creationId xmlns:a16="http://schemas.microsoft.com/office/drawing/2014/main" id="{0D04B0A9-2EB0-4750-A41E-CC17C2E44194}"/>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14510773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6800" marR="0" lvl="0" indent="-23368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GERT8000-P2 Working single and bi-directional lines by pilotman</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lgn="l"/>
            <a:r>
              <a:rPr lang="en-GB" sz="1800" b="0" i="0" u="none" strike="noStrike" baseline="0" dirty="0">
                <a:solidFill>
                  <a:schemeClr val="tx1"/>
                </a:solidFill>
              </a:rPr>
              <a:t>The Rule Book has been reviewed to remove cases of gender-specific</a:t>
            </a:r>
            <a:br>
              <a:rPr lang="en-GB" sz="1800" b="0" i="0" u="none" strike="noStrike" baseline="0" dirty="0">
                <a:solidFill>
                  <a:schemeClr val="tx1"/>
                </a:solidFill>
              </a:rPr>
            </a:br>
            <a:r>
              <a:rPr lang="en-GB" sz="1800" b="0" i="0" u="none" strike="noStrike" baseline="0" dirty="0">
                <a:solidFill>
                  <a:schemeClr val="tx1"/>
                </a:solidFill>
              </a:rPr>
              <a:t>language which can be taken as an assumption that only males are involved. </a:t>
            </a:r>
            <a:br>
              <a:rPr lang="en-GB" sz="1800" b="0" i="0" u="none" strike="noStrike" baseline="0" dirty="0">
                <a:solidFill>
                  <a:schemeClr val="tx1"/>
                </a:solidFill>
              </a:rPr>
            </a:br>
            <a:r>
              <a:rPr lang="en-GB" sz="1800" b="0" i="0" u="none" strike="noStrike" baseline="0" dirty="0">
                <a:solidFill>
                  <a:schemeClr val="tx1"/>
                </a:solidFill>
              </a:rPr>
              <a:t>This may deter applications for employment or promotion. To overcome this,</a:t>
            </a:r>
            <a:br>
              <a:rPr lang="en-GB" sz="1800" b="0" i="0" u="none" strike="noStrike" baseline="0" dirty="0">
                <a:solidFill>
                  <a:schemeClr val="tx1"/>
                </a:solidFill>
              </a:rPr>
            </a:br>
            <a:r>
              <a:rPr lang="en-GB" sz="1800" b="0" i="0" u="none" strike="noStrike" baseline="0" dirty="0">
                <a:solidFill>
                  <a:schemeClr val="tx1"/>
                </a:solidFill>
              </a:rPr>
              <a:t>the term 'pilotman’ is being changed to 'pilot' throughout the Rule Book. All</a:t>
            </a:r>
            <a:br>
              <a:rPr lang="en-GB" sz="1800" b="0" i="0" u="none" strike="noStrike" baseline="0" dirty="0">
                <a:solidFill>
                  <a:schemeClr val="tx1"/>
                </a:solidFill>
              </a:rPr>
            </a:br>
            <a:r>
              <a:rPr lang="en-GB" sz="1800" b="0" i="0" u="none" strike="noStrike" baseline="0" dirty="0">
                <a:solidFill>
                  <a:schemeClr val="tx1"/>
                </a:solidFill>
              </a:rPr>
              <a:t>references in this module have been changed. As there may be a lapse of</a:t>
            </a:r>
            <a:br>
              <a:rPr lang="en-GB" sz="1800" b="0" i="0" u="none" strike="noStrike" baseline="0" dirty="0">
                <a:solidFill>
                  <a:schemeClr val="tx1"/>
                </a:solidFill>
              </a:rPr>
            </a:br>
            <a:r>
              <a:rPr lang="en-GB" sz="1800" b="0" i="0" u="none" strike="noStrike" baseline="0" dirty="0">
                <a:solidFill>
                  <a:schemeClr val="tx1"/>
                </a:solidFill>
              </a:rPr>
              <a:t>time before all corresponding changes can be made, it should be noted that</a:t>
            </a:r>
            <a:br>
              <a:rPr lang="en-GB" sz="1800" b="0" i="0" u="none" strike="noStrike" baseline="0" dirty="0">
                <a:solidFill>
                  <a:schemeClr val="tx1"/>
                </a:solidFill>
              </a:rPr>
            </a:br>
            <a:r>
              <a:rPr lang="en-GB" sz="1800" b="0" i="0" u="none" strike="noStrike" baseline="0" dirty="0">
                <a:solidFill>
                  <a:schemeClr val="tx1"/>
                </a:solidFill>
              </a:rPr>
              <a:t>the former term 'pilotman' might still be used, but is to be taken as having</a:t>
            </a:r>
            <a:br>
              <a:rPr lang="en-GB" sz="1800" b="0" i="0" u="none" strike="noStrike" baseline="0" dirty="0">
                <a:solidFill>
                  <a:schemeClr val="tx1"/>
                </a:solidFill>
              </a:rPr>
            </a:br>
            <a:r>
              <a:rPr lang="en-GB" sz="1800" b="0" i="0" u="none" strike="noStrike" baseline="0" dirty="0">
                <a:solidFill>
                  <a:schemeClr val="tx1"/>
                </a:solidFill>
              </a:rPr>
              <a:t>the same meaning as 'pilot’. </a:t>
            </a:r>
          </a:p>
          <a:p>
            <a:pPr algn="l"/>
            <a:r>
              <a:rPr lang="en-GB" sz="1800" b="0" i="0" u="none" strike="noStrike" baseline="0" dirty="0">
                <a:solidFill>
                  <a:schemeClr val="tx1"/>
                </a:solidFill>
              </a:rPr>
              <a:t>The title of the module has been changed to 'Working single and</a:t>
            </a:r>
            <a:br>
              <a:rPr lang="en-GB" sz="1800" b="0" i="0" u="none" strike="noStrike" baseline="0" dirty="0">
                <a:solidFill>
                  <a:schemeClr val="tx1"/>
                </a:solidFill>
              </a:rPr>
            </a:br>
            <a:r>
              <a:rPr lang="en-GB" sz="1800" b="0" i="0" u="none" strike="noStrike" baseline="0" dirty="0">
                <a:solidFill>
                  <a:schemeClr val="tx1"/>
                </a:solidFill>
              </a:rPr>
              <a:t>bi-directional lines by pilot’. </a:t>
            </a:r>
          </a:p>
          <a:p>
            <a:pPr algn="l"/>
            <a:r>
              <a:rPr lang="en-GB" sz="1800" b="0" i="0" u="none" strike="noStrike" baseline="0" dirty="0">
                <a:solidFill>
                  <a:schemeClr val="tx1"/>
                </a:solidFill>
              </a:rPr>
              <a:t>When the instructions to the driver concerning non-</a:t>
            </a:r>
            <a:r>
              <a:rPr lang="en-GB" sz="1800" b="0" i="0" u="none" strike="noStrike" baseline="0" dirty="0" err="1">
                <a:solidFill>
                  <a:schemeClr val="tx1"/>
                </a:solidFill>
              </a:rPr>
              <a:t>Issueof</a:t>
            </a:r>
            <a:r>
              <a:rPr lang="en-GB" sz="1800" b="0" i="0" u="none" strike="noStrike" baseline="0" dirty="0">
                <a:solidFill>
                  <a:schemeClr val="tx1"/>
                </a:solidFill>
              </a:rPr>
              <a:t> a driver's ticket</a:t>
            </a:r>
            <a:br>
              <a:rPr lang="en-GB" sz="1800" b="0" i="0" u="none" strike="noStrike" baseline="0" dirty="0">
                <a:solidFill>
                  <a:schemeClr val="tx1"/>
                </a:solidFill>
              </a:rPr>
            </a:br>
            <a:r>
              <a:rPr lang="en-GB" sz="1800" b="0" i="0" u="none" strike="noStrike" baseline="0" dirty="0">
                <a:solidFill>
                  <a:schemeClr val="tx1"/>
                </a:solidFill>
              </a:rPr>
              <a:t>when entering a one-train working line or working to and from the point of</a:t>
            </a:r>
            <a:br>
              <a:rPr lang="en-GB" sz="1800" b="0" i="0" u="none" strike="noStrike" baseline="0" dirty="0">
                <a:solidFill>
                  <a:schemeClr val="tx1"/>
                </a:solidFill>
              </a:rPr>
            </a:br>
            <a:r>
              <a:rPr lang="en-GB" sz="1800" b="0" i="0" u="none" strike="noStrike" baseline="0" dirty="0">
                <a:solidFill>
                  <a:schemeClr val="tx1"/>
                </a:solidFill>
              </a:rPr>
              <a:t>obstruction were last changed in section 3.3, the reference to a one-train</a:t>
            </a:r>
            <a:br>
              <a:rPr lang="en-GB" sz="1800" b="0" i="0" u="none" strike="noStrike" baseline="0" dirty="0">
                <a:solidFill>
                  <a:schemeClr val="tx1"/>
                </a:solidFill>
              </a:rPr>
            </a:br>
            <a:r>
              <a:rPr lang="en-GB" sz="1800" b="0" i="0" u="none" strike="noStrike" baseline="0" dirty="0">
                <a:solidFill>
                  <a:schemeClr val="tx1"/>
                </a:solidFill>
              </a:rPr>
              <a:t>working line was unnecessarily repeated, and this has now been corrected.</a:t>
            </a:r>
            <a:endParaRPr lang="en-GB" dirty="0">
              <a:solidFill>
                <a:schemeClr val="tx1"/>
              </a:solidFill>
            </a:endParaRP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a:spcAft>
                <a:spcPts val="200"/>
              </a:spcAft>
              <a:defRPr/>
            </a:pPr>
            <a:endParaRPr lang="en-GB" dirty="0">
              <a:solidFill>
                <a:prstClr val="black"/>
              </a:solidFill>
              <a:latin typeface="Calibri" panose="020F0502020204030204"/>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4" name="Picture 3">
            <a:extLst>
              <a:ext uri="{FF2B5EF4-FFF2-40B4-BE49-F238E27FC236}">
                <a16:creationId xmlns:a16="http://schemas.microsoft.com/office/drawing/2014/main" id="{F0E22D90-3AF1-4539-94C7-36ECA5FA3BFC}"/>
              </a:ext>
            </a:extLst>
          </p:cNvPr>
          <p:cNvPicPr>
            <a:picLocks noChangeAspect="1"/>
          </p:cNvPicPr>
          <p:nvPr/>
        </p:nvPicPr>
        <p:blipFill rotWithShape="1">
          <a:blip r:embed="rId11"/>
          <a:srcRect r="19760"/>
          <a:stretch/>
        </p:blipFill>
        <p:spPr>
          <a:xfrm>
            <a:off x="8280358" y="1432926"/>
            <a:ext cx="2871542" cy="4511431"/>
          </a:xfrm>
          <a:prstGeom prst="rect">
            <a:avLst/>
          </a:prstGeom>
        </p:spPr>
      </p:pic>
      <p:pic>
        <p:nvPicPr>
          <p:cNvPr id="15" name="Picture 14">
            <a:hlinkClick r:id="" action="ppaction://hlinkshowjump?jump=endshow"/>
            <a:extLst>
              <a:ext uri="{FF2B5EF4-FFF2-40B4-BE49-F238E27FC236}">
                <a16:creationId xmlns:a16="http://schemas.microsoft.com/office/drawing/2014/main" id="{39D02C32-666B-4A56-9BE5-A7073BAA00C5}"/>
              </a:ext>
            </a:extLst>
          </p:cNvPr>
          <p:cNvPicPr>
            <a:picLocks noChangeAspect="1"/>
          </p:cNvPicPr>
          <p:nvPr/>
        </p:nvPicPr>
        <p:blipFill>
          <a:blip r:embed="rId12"/>
          <a:stretch>
            <a:fillRect/>
          </a:stretch>
        </p:blipFill>
        <p:spPr>
          <a:xfrm>
            <a:off x="89371" y="6016808"/>
            <a:ext cx="720000" cy="692039"/>
          </a:xfrm>
          <a:prstGeom prst="rect">
            <a:avLst/>
          </a:prstGeom>
        </p:spPr>
      </p:pic>
      <p:sp>
        <p:nvSpPr>
          <p:cNvPr id="14" name="Rectangle: Rounded Corners 13">
            <a:extLst>
              <a:ext uri="{FF2B5EF4-FFF2-40B4-BE49-F238E27FC236}">
                <a16:creationId xmlns:a16="http://schemas.microsoft.com/office/drawing/2014/main" id="{08C80524-8B43-4A06-89A4-C4EA6F462158}"/>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267711186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6800" marR="0" lvl="0" indent="-23368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GERT8000-SS1 Station duties and train dispatch</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lgn="l"/>
            <a:r>
              <a:rPr lang="en-GB" sz="1800" b="0" i="0" u="none" strike="noStrike" baseline="0" dirty="0">
                <a:solidFill>
                  <a:schemeClr val="tx1"/>
                </a:solidFill>
              </a:rPr>
              <a:t>It has been pointed out that the recessed nature of bodyside doors on some passenger vehicles causes difficulty in carrying out the requirement in section 3.8 of this module to confirm that the doors are properly closed as part of the train safety check when a DO train is being dispatched by the driver from an unstaffed platform. It was realised that the wording of this section of the module is incorrect</a:t>
            </a:r>
          </a:p>
          <a:p>
            <a:pPr algn="l"/>
            <a:r>
              <a:rPr lang="en-GB" sz="1800" b="0" i="0" u="none" strike="noStrike" baseline="0" dirty="0">
                <a:solidFill>
                  <a:schemeClr val="tx1"/>
                </a:solidFill>
              </a:rPr>
              <a:t>in including this within the train safety check. The driver is required, before starting the train safety check, to make sure that the passenger doors have closed, either by seeing that the external orange hazard lights have gone out, or, where appropriate, the traction interlock light is illuminated. The wording has been changed to remove this repetition. By doing so any ambiguity is removed and allows this method of working to be applied as written with any stock with this type of door</a:t>
            </a:r>
          </a:p>
          <a:p>
            <a:pPr algn="l"/>
            <a:endParaRPr kumimoji="0" lang="en-GB" kern="1200" cap="none" normalizeH="0" noProof="0" dirty="0">
              <a:ln>
                <a:noFill/>
              </a:ln>
              <a:solidFill>
                <a:schemeClr val="tx1"/>
              </a:solidFill>
              <a:effectLst/>
              <a:uLnTx/>
              <a:uFillTx/>
              <a:ea typeface="+mn-ea"/>
              <a:cs typeface="+mn-cs"/>
            </a:endParaRP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a:spcAft>
                <a:spcPts val="200"/>
              </a:spcAft>
              <a:defRPr/>
            </a:pPr>
            <a:endParaRPr lang="en-GB" dirty="0">
              <a:solidFill>
                <a:prstClr val="black"/>
              </a:solidFill>
              <a:latin typeface="Calibri" panose="020F0502020204030204"/>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2" name="Picture 11">
            <a:hlinkClick r:id="" action="ppaction://hlinkshowjump?jump=endshow"/>
            <a:extLst>
              <a:ext uri="{FF2B5EF4-FFF2-40B4-BE49-F238E27FC236}">
                <a16:creationId xmlns:a16="http://schemas.microsoft.com/office/drawing/2014/main" id="{6D1D89FD-50A2-452B-A3C4-F576EA76A801}"/>
              </a:ext>
            </a:extLst>
          </p:cNvPr>
          <p:cNvPicPr>
            <a:picLocks noChangeAspect="1"/>
          </p:cNvPicPr>
          <p:nvPr/>
        </p:nvPicPr>
        <p:blipFill>
          <a:blip r:embed="rId11"/>
          <a:stretch>
            <a:fillRect/>
          </a:stretch>
        </p:blipFill>
        <p:spPr>
          <a:xfrm>
            <a:off x="89371" y="6016808"/>
            <a:ext cx="720000" cy="692039"/>
          </a:xfrm>
          <a:prstGeom prst="rect">
            <a:avLst/>
          </a:prstGeom>
        </p:spPr>
      </p:pic>
      <p:sp>
        <p:nvSpPr>
          <p:cNvPr id="14" name="Rectangle: Rounded Corners 13">
            <a:extLst>
              <a:ext uri="{FF2B5EF4-FFF2-40B4-BE49-F238E27FC236}">
                <a16:creationId xmlns:a16="http://schemas.microsoft.com/office/drawing/2014/main" id="{78D8AC6E-10D6-439F-B088-A94ED7378C65}"/>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194393170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6800" marR="0" lvl="0" indent="-23368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GERT8000-T3 Possession of a running line for engineering work</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lgn="l"/>
            <a:r>
              <a:rPr lang="en-GB" sz="1800" b="0" i="0" u="none" strike="noStrike" spc="-50" baseline="0" dirty="0">
                <a:solidFill>
                  <a:schemeClr val="tx1"/>
                </a:solidFill>
              </a:rPr>
              <a:t>An alternative procedure has been introduced for an engineering train leaving a possession when the detonator protection is placed at a sub-standard distance from the points it is laid in relation to. Instead of the driver being authorised to proceed from the last signal within the possession for a short distance to the detonator protection, and separately authorised by the signaller to proceed from that location, a single authority for movement can be given from the last signal within the possession, which would be cleared if possible. This avoids a train possibly being detained across a junction awaiting the protection being lifted and the movement made without the security of the interlocking. The advantages of this alternative procedure include simplification of Rule Book processes, safety benefit through removal of error potential and train performance benefit. This arrangement can only be used if it has been published in the Weekly Operating Notice or Engineering Notice.</a:t>
            </a:r>
          </a:p>
          <a:p>
            <a:pPr algn="l"/>
            <a:endParaRPr kumimoji="0" lang="en-GB" sz="800" kern="1200" cap="none" spc="-50" normalizeH="0" noProof="0" dirty="0">
              <a:ln>
                <a:noFill/>
              </a:ln>
              <a:solidFill>
                <a:schemeClr val="tx1"/>
              </a:solidFill>
              <a:effectLst/>
              <a:uLnTx/>
              <a:uFillTx/>
              <a:ea typeface="+mn-ea"/>
              <a:cs typeface="+mn-cs"/>
            </a:endParaRPr>
          </a:p>
          <a:p>
            <a:pPr algn="l"/>
            <a:r>
              <a:rPr kumimoji="0" lang="en-GB" kern="1200" cap="none" spc="-50" normalizeH="0" noProof="0" dirty="0">
                <a:ln>
                  <a:noFill/>
                </a:ln>
                <a:solidFill>
                  <a:schemeClr val="tx1"/>
                </a:solidFill>
                <a:effectLst/>
                <a:uLnTx/>
                <a:uFillTx/>
                <a:ea typeface="+mn-ea"/>
                <a:cs typeface="+mn-cs"/>
              </a:rPr>
              <a:t>The Rule Book has been reviewed to remove cases of gender-specific language which can be taken as an assumption that only males are involved. This may deter applications for employment or promotion. To overcome this changes have been made to remove any references to level crossings as being 'manned' and replace these with the term 'manually-controlled’.</a:t>
            </a:r>
          </a:p>
          <a:p>
            <a:pPr algn="l"/>
            <a:endParaRPr kumimoji="0" lang="en-GB" sz="800" kern="1200" cap="none" spc="-50" normalizeH="0" noProof="0" dirty="0">
              <a:ln>
                <a:noFill/>
              </a:ln>
              <a:solidFill>
                <a:schemeClr val="tx1"/>
              </a:solidFill>
              <a:effectLst/>
              <a:uLnTx/>
              <a:uFillTx/>
              <a:ea typeface="+mn-ea"/>
              <a:cs typeface="+mn-cs"/>
            </a:endParaRP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a:spcAft>
                <a:spcPts val="200"/>
              </a:spcAft>
              <a:defRPr/>
            </a:pPr>
            <a:endParaRPr lang="en-GB" dirty="0">
              <a:solidFill>
                <a:prstClr val="black"/>
              </a:solidFill>
              <a:latin typeface="Calibri" panose="020F0502020204030204"/>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1" name="Picture 10">
            <a:hlinkClick r:id="" action="ppaction://hlinkshowjump?jump=endshow"/>
            <a:extLst>
              <a:ext uri="{FF2B5EF4-FFF2-40B4-BE49-F238E27FC236}">
                <a16:creationId xmlns:a16="http://schemas.microsoft.com/office/drawing/2014/main" id="{E7F85D81-818A-4D86-8B94-CE0C4E93747C}"/>
              </a:ext>
            </a:extLst>
          </p:cNvPr>
          <p:cNvPicPr>
            <a:picLocks noChangeAspect="1"/>
          </p:cNvPicPr>
          <p:nvPr/>
        </p:nvPicPr>
        <p:blipFill>
          <a:blip r:embed="rId11"/>
          <a:stretch>
            <a:fillRect/>
          </a:stretch>
        </p:blipFill>
        <p:spPr>
          <a:xfrm>
            <a:off x="89371" y="6016808"/>
            <a:ext cx="720000" cy="692039"/>
          </a:xfrm>
          <a:prstGeom prst="rect">
            <a:avLst/>
          </a:prstGeom>
        </p:spPr>
      </p:pic>
      <p:sp>
        <p:nvSpPr>
          <p:cNvPr id="12" name="Rectangle: Rounded Corners 11">
            <a:extLst>
              <a:ext uri="{FF2B5EF4-FFF2-40B4-BE49-F238E27FC236}">
                <a16:creationId xmlns:a16="http://schemas.microsoft.com/office/drawing/2014/main" id="{348B9786-3F7D-43A4-AD78-64B2368E0EA6}"/>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257723585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6800" marR="0" lvl="0" indent="-23368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GERT8000-T10 Duties of a designated person (DP) and people working on rail vehicles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lgn="l">
              <a:spcAft>
                <a:spcPts val="600"/>
              </a:spcAft>
            </a:pPr>
            <a:r>
              <a:rPr lang="en-GB" sz="1800" b="0" i="0" u="none" strike="noStrike" baseline="0" dirty="0">
                <a:solidFill>
                  <a:schemeClr val="tx1"/>
                </a:solidFill>
              </a:rPr>
              <a:t>It has been pointed out that in section 3.6 there is a lack of clarity as to the</a:t>
            </a:r>
            <a:br>
              <a:rPr lang="en-GB" sz="1800" b="0" i="0" u="none" strike="noStrike" baseline="0" dirty="0">
                <a:solidFill>
                  <a:schemeClr val="tx1"/>
                </a:solidFill>
              </a:rPr>
            </a:br>
            <a:r>
              <a:rPr lang="en-GB" sz="1800" b="0" i="0" u="none" strike="noStrike" baseline="0" dirty="0">
                <a:solidFill>
                  <a:schemeClr val="tx1"/>
                </a:solidFill>
              </a:rPr>
              <a:t>responsibility for removing vehicle protection when the work on a rail vehicle</a:t>
            </a:r>
            <a:br>
              <a:rPr lang="en-GB" sz="1800" b="0" i="0" u="none" strike="noStrike" baseline="0" dirty="0">
                <a:solidFill>
                  <a:schemeClr val="tx1"/>
                </a:solidFill>
              </a:rPr>
            </a:br>
            <a:r>
              <a:rPr lang="en-GB" sz="1800" b="0" i="0" u="none" strike="noStrike" baseline="0" dirty="0">
                <a:solidFill>
                  <a:schemeClr val="tx1"/>
                </a:solidFill>
              </a:rPr>
              <a:t>is suspended or has been completed. To make this clearer, the last person</a:t>
            </a:r>
            <a:br>
              <a:rPr lang="en-GB" sz="1800" b="0" i="0" u="none" strike="noStrike" baseline="0" dirty="0">
                <a:solidFill>
                  <a:schemeClr val="tx1"/>
                </a:solidFill>
              </a:rPr>
            </a:br>
            <a:r>
              <a:rPr lang="en-GB" sz="1800" b="0" i="0" u="none" strike="noStrike" baseline="0" dirty="0">
                <a:solidFill>
                  <a:schemeClr val="tx1"/>
                </a:solidFill>
              </a:rPr>
              <a:t>working on a rail vehicle to remove personal identification must now ask the</a:t>
            </a:r>
            <a:br>
              <a:rPr lang="en-GB" sz="1800" b="0" i="0" u="none" strike="noStrike" baseline="0" dirty="0">
                <a:solidFill>
                  <a:schemeClr val="tx1"/>
                </a:solidFill>
              </a:rPr>
            </a:br>
            <a:r>
              <a:rPr lang="en-GB" sz="1800" b="0" i="0" u="none" strike="noStrike" baseline="0" dirty="0">
                <a:solidFill>
                  <a:schemeClr val="tx1"/>
                </a:solidFill>
              </a:rPr>
              <a:t>DP whether the vehicle protection can now be safely removed. Previously</a:t>
            </a:r>
            <a:br>
              <a:rPr lang="en-GB" sz="1800" b="0" i="0" u="none" strike="noStrike" baseline="0" dirty="0">
                <a:solidFill>
                  <a:schemeClr val="tx1"/>
                </a:solidFill>
              </a:rPr>
            </a:br>
            <a:r>
              <a:rPr lang="en-GB" sz="1800" b="0" i="0" u="none" strike="noStrike" baseline="0" dirty="0">
                <a:solidFill>
                  <a:schemeClr val="tx1"/>
                </a:solidFill>
              </a:rPr>
              <a:t>that person was required to remove the vehicle protection which might not</a:t>
            </a:r>
            <a:br>
              <a:rPr lang="en-GB" sz="1800" b="0" i="0" u="none" strike="noStrike" baseline="0" dirty="0">
                <a:solidFill>
                  <a:schemeClr val="tx1"/>
                </a:solidFill>
              </a:rPr>
            </a:br>
            <a:r>
              <a:rPr lang="en-GB" sz="1800" b="0" i="0" u="none" strike="noStrike" baseline="0" dirty="0">
                <a:solidFill>
                  <a:schemeClr val="tx1"/>
                </a:solidFill>
              </a:rPr>
              <a:t>have been the correct action.</a:t>
            </a:r>
          </a:p>
          <a:p>
            <a:pPr algn="l">
              <a:spcAft>
                <a:spcPts val="600"/>
              </a:spcAft>
            </a:pPr>
            <a:r>
              <a:rPr lang="en-GB" sz="1800" b="0" i="0" u="none" strike="noStrike" baseline="0" dirty="0">
                <a:solidFill>
                  <a:schemeClr val="tx1"/>
                </a:solidFill>
              </a:rPr>
              <a:t>Section 4.3 has been changed to include a requirement when working on a</a:t>
            </a:r>
            <a:br>
              <a:rPr lang="en-GB" sz="1800" b="0" i="0" u="none" strike="noStrike" baseline="0" dirty="0">
                <a:solidFill>
                  <a:schemeClr val="tx1"/>
                </a:solidFill>
              </a:rPr>
            </a:br>
            <a:r>
              <a:rPr lang="en-GB" sz="1800" b="0" i="0" u="none" strike="noStrike" baseline="0" dirty="0">
                <a:solidFill>
                  <a:schemeClr val="tx1"/>
                </a:solidFill>
              </a:rPr>
              <a:t>vehicle to inform station staff if no driver or guard is present. These staff</a:t>
            </a:r>
            <a:br>
              <a:rPr lang="en-GB" sz="1800" b="0" i="0" u="none" strike="noStrike" baseline="0" dirty="0">
                <a:solidFill>
                  <a:schemeClr val="tx1"/>
                </a:solidFill>
              </a:rPr>
            </a:br>
            <a:r>
              <a:rPr lang="en-GB" sz="1800" b="0" i="0" u="none" strike="noStrike" baseline="0" dirty="0">
                <a:solidFill>
                  <a:schemeClr val="tx1"/>
                </a:solidFill>
              </a:rPr>
              <a:t>can also influence the movement of a train.</a:t>
            </a:r>
          </a:p>
          <a:p>
            <a:pPr>
              <a:spcAft>
                <a:spcPts val="200"/>
              </a:spcAft>
              <a:defRPr/>
            </a:pPr>
            <a:endParaRPr lang="en-GB" dirty="0">
              <a:solidFill>
                <a:prstClr val="black"/>
              </a:solidFill>
              <a:latin typeface="Calibri" panose="020F0502020204030204"/>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11" name="Arrow: Down 10">
            <a:hlinkClick r:id="" action="ppaction://hlinkshowjump?jump=nextslide" highlightClick="1"/>
            <a:extLst>
              <a:ext uri="{FF2B5EF4-FFF2-40B4-BE49-F238E27FC236}">
                <a16:creationId xmlns:a16="http://schemas.microsoft.com/office/drawing/2014/main" id="{ECAAE98D-48E6-41B6-913F-6A5C9904C877}"/>
              </a:ext>
            </a:extLst>
          </p:cNvPr>
          <p:cNvSpPr/>
          <p:nvPr/>
        </p:nvSpPr>
        <p:spPr>
          <a:xfrm>
            <a:off x="5586133" y="622903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4E08FB36-E98E-4C44-8FF7-048980A55BDD}"/>
              </a:ext>
            </a:extLst>
          </p:cNvPr>
          <p:cNvSpPr txBox="1">
            <a:spLocks/>
          </p:cNvSpPr>
          <p:nvPr/>
        </p:nvSpPr>
        <p:spPr>
          <a:xfrm>
            <a:off x="5453743" y="5987813"/>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Continued</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4" name="Picture 3">
            <a:extLst>
              <a:ext uri="{FF2B5EF4-FFF2-40B4-BE49-F238E27FC236}">
                <a16:creationId xmlns:a16="http://schemas.microsoft.com/office/drawing/2014/main" id="{0C0716D4-E7FA-403D-B42F-6AD8521363A9}"/>
              </a:ext>
            </a:extLst>
          </p:cNvPr>
          <p:cNvPicPr>
            <a:picLocks noChangeAspect="1"/>
          </p:cNvPicPr>
          <p:nvPr/>
        </p:nvPicPr>
        <p:blipFill rotWithShape="1">
          <a:blip r:embed="rId10"/>
          <a:srcRect r="14865"/>
          <a:stretch/>
        </p:blipFill>
        <p:spPr>
          <a:xfrm>
            <a:off x="8193443" y="1747619"/>
            <a:ext cx="2958458" cy="4377307"/>
          </a:xfrm>
          <a:prstGeom prst="rect">
            <a:avLst/>
          </a:prstGeom>
        </p:spPr>
      </p:pic>
      <p:pic>
        <p:nvPicPr>
          <p:cNvPr id="16" name="Picture 15">
            <a:hlinkClick r:id="" action="ppaction://hlinkshowjump?jump=endshow"/>
            <a:extLst>
              <a:ext uri="{FF2B5EF4-FFF2-40B4-BE49-F238E27FC236}">
                <a16:creationId xmlns:a16="http://schemas.microsoft.com/office/drawing/2014/main" id="{60517C79-576A-4CFB-9D30-E72200817D50}"/>
              </a:ext>
            </a:extLst>
          </p:cNvPr>
          <p:cNvPicPr>
            <a:picLocks noChangeAspect="1"/>
          </p:cNvPicPr>
          <p:nvPr/>
        </p:nvPicPr>
        <p:blipFill>
          <a:blip r:embed="rId11"/>
          <a:stretch>
            <a:fillRect/>
          </a:stretch>
        </p:blipFill>
        <p:spPr>
          <a:xfrm>
            <a:off x="89371" y="6016808"/>
            <a:ext cx="720000" cy="692039"/>
          </a:xfrm>
          <a:prstGeom prst="rect">
            <a:avLst/>
          </a:prstGeom>
        </p:spPr>
      </p:pic>
      <p:sp>
        <p:nvSpPr>
          <p:cNvPr id="15" name="Rectangle: Rounded Corners 14">
            <a:extLst>
              <a:ext uri="{FF2B5EF4-FFF2-40B4-BE49-F238E27FC236}">
                <a16:creationId xmlns:a16="http://schemas.microsoft.com/office/drawing/2014/main" id="{A02C9CA0-8912-4492-8B56-B71D03DBDED3}"/>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53455029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3DADA82A-CB46-4CA6-88BB-733FD8A46B5F}"/>
              </a:ext>
            </a:extLst>
          </p:cNvPr>
          <p:cNvPicPr>
            <a:picLocks noChangeAspect="1"/>
          </p:cNvPicPr>
          <p:nvPr/>
        </p:nvPicPr>
        <p:blipFill rotWithShape="1">
          <a:blip r:embed="rId3">
            <a:extLst>
              <a:ext uri="{28A0092B-C50C-407E-A947-70E740481C1C}">
                <a14:useLocalDpi xmlns:a14="http://schemas.microsoft.com/office/drawing/2010/main" val="0"/>
              </a:ext>
            </a:extLst>
          </a:blip>
          <a:srcRect l="6799" t="6787" r="6684" b="6650"/>
          <a:stretch/>
        </p:blipFill>
        <p:spPr>
          <a:xfrm>
            <a:off x="5327761" y="4476646"/>
            <a:ext cx="1079449" cy="1080000"/>
          </a:xfrm>
          <a:prstGeom prst="ellipse">
            <a:avLst/>
          </a:prstGeom>
        </p:spPr>
      </p:pic>
      <p:pic>
        <p:nvPicPr>
          <p:cNvPr id="16" name="Picture 15" descr="Icon&#10;&#10;Description automatically generated">
            <a:extLst>
              <a:ext uri="{FF2B5EF4-FFF2-40B4-BE49-F238E27FC236}">
                <a16:creationId xmlns:a16="http://schemas.microsoft.com/office/drawing/2014/main" id="{3C8EA87A-7EE9-4226-ACE5-0462F4D2D654}"/>
              </a:ext>
            </a:extLst>
          </p:cNvPr>
          <p:cNvPicPr>
            <a:picLocks noChangeAspect="1"/>
          </p:cNvPicPr>
          <p:nvPr/>
        </p:nvPicPr>
        <p:blipFill rotWithShape="1">
          <a:blip r:embed="rId4">
            <a:extLst>
              <a:ext uri="{28A0092B-C50C-407E-A947-70E740481C1C}">
                <a14:useLocalDpi xmlns:a14="http://schemas.microsoft.com/office/drawing/2010/main" val="0"/>
              </a:ext>
            </a:extLst>
          </a:blip>
          <a:srcRect l="6907" t="6800" r="6784" b="6642"/>
          <a:stretch/>
        </p:blipFill>
        <p:spPr>
          <a:xfrm>
            <a:off x="957021" y="4480234"/>
            <a:ext cx="1076896" cy="1080000"/>
          </a:xfrm>
          <a:prstGeom prst="ellipse">
            <a:avLst/>
          </a:prstGeom>
        </p:spPr>
      </p:pic>
      <p:pic>
        <p:nvPicPr>
          <p:cNvPr id="14" name="Picture 13" descr="Icon&#10;&#10;Description automatically generated">
            <a:extLst>
              <a:ext uri="{FF2B5EF4-FFF2-40B4-BE49-F238E27FC236}">
                <a16:creationId xmlns:a16="http://schemas.microsoft.com/office/drawing/2014/main" id="{F1459E58-9D95-43A6-BF7D-55DFADAF35D4}"/>
              </a:ext>
            </a:extLst>
          </p:cNvPr>
          <p:cNvPicPr>
            <a:picLocks noChangeAspect="1"/>
          </p:cNvPicPr>
          <p:nvPr/>
        </p:nvPicPr>
        <p:blipFill rotWithShape="1">
          <a:blip r:embed="rId5">
            <a:extLst>
              <a:ext uri="{28A0092B-C50C-407E-A947-70E740481C1C}">
                <a14:useLocalDpi xmlns:a14="http://schemas.microsoft.com/office/drawing/2010/main" val="0"/>
              </a:ext>
            </a:extLst>
          </a:blip>
          <a:srcRect l="7119" t="7542" r="7148" b="6974"/>
          <a:stretch/>
        </p:blipFill>
        <p:spPr>
          <a:xfrm>
            <a:off x="953893" y="2675425"/>
            <a:ext cx="1083152" cy="1080000"/>
          </a:xfrm>
          <a:prstGeom prst="ellipse">
            <a:avLst/>
          </a:prstGeom>
        </p:spPr>
      </p:pic>
      <p:pic>
        <p:nvPicPr>
          <p:cNvPr id="12" name="Picture 11" descr="Icon&#10;&#10;Description automatically generated">
            <a:extLst>
              <a:ext uri="{FF2B5EF4-FFF2-40B4-BE49-F238E27FC236}">
                <a16:creationId xmlns:a16="http://schemas.microsoft.com/office/drawing/2014/main" id="{EDDE65A8-D045-4A57-B496-F4F4845CA748}"/>
              </a:ext>
            </a:extLst>
          </p:cNvPr>
          <p:cNvPicPr>
            <a:picLocks noChangeAspect="1"/>
          </p:cNvPicPr>
          <p:nvPr/>
        </p:nvPicPr>
        <p:blipFill rotWithShape="1">
          <a:blip r:embed="rId6">
            <a:extLst>
              <a:ext uri="{28A0092B-C50C-407E-A947-70E740481C1C}">
                <a14:useLocalDpi xmlns:a14="http://schemas.microsoft.com/office/drawing/2010/main" val="0"/>
              </a:ext>
            </a:extLst>
          </a:blip>
          <a:srcRect l="7137" t="7169" r="7166" b="6928"/>
          <a:stretch/>
        </p:blipFill>
        <p:spPr>
          <a:xfrm>
            <a:off x="5328767" y="2675425"/>
            <a:ext cx="1077437" cy="1080000"/>
          </a:xfrm>
          <a:prstGeom prst="ellipse">
            <a:avLst/>
          </a:prstGeom>
        </p:spPr>
      </p:pic>
      <p:pic>
        <p:nvPicPr>
          <p:cNvPr id="10" name="Picture 9" descr="Icon&#10;&#10;Description automatically generated">
            <a:extLst>
              <a:ext uri="{FF2B5EF4-FFF2-40B4-BE49-F238E27FC236}">
                <a16:creationId xmlns:a16="http://schemas.microsoft.com/office/drawing/2014/main" id="{D2095395-16D9-4655-A34D-C34F7349D41C}"/>
              </a:ext>
            </a:extLst>
          </p:cNvPr>
          <p:cNvPicPr>
            <a:picLocks noChangeAspect="1"/>
          </p:cNvPicPr>
          <p:nvPr/>
        </p:nvPicPr>
        <p:blipFill rotWithShape="1">
          <a:blip r:embed="rId7">
            <a:extLst>
              <a:ext uri="{28A0092B-C50C-407E-A947-70E740481C1C}">
                <a14:useLocalDpi xmlns:a14="http://schemas.microsoft.com/office/drawing/2010/main" val="0"/>
              </a:ext>
            </a:extLst>
          </a:blip>
          <a:srcRect l="7050" t="7170" r="7183" b="6974"/>
          <a:stretch/>
        </p:blipFill>
        <p:spPr>
          <a:xfrm>
            <a:off x="5328047" y="909858"/>
            <a:ext cx="1078877" cy="1080000"/>
          </a:xfrm>
          <a:prstGeom prst="ellipse">
            <a:avLst/>
          </a:prstGeom>
        </p:spPr>
      </p:pic>
      <p:pic>
        <p:nvPicPr>
          <p:cNvPr id="5" name="Picture 4" descr="Icon&#10;&#10;Description automatically generated">
            <a:extLst>
              <a:ext uri="{FF2B5EF4-FFF2-40B4-BE49-F238E27FC236}">
                <a16:creationId xmlns:a16="http://schemas.microsoft.com/office/drawing/2014/main" id="{0DC1B7F8-6C72-4F89-831E-74D7C67B96AE}"/>
              </a:ext>
            </a:extLst>
          </p:cNvPr>
          <p:cNvPicPr>
            <a:picLocks noChangeAspect="1"/>
          </p:cNvPicPr>
          <p:nvPr/>
        </p:nvPicPr>
        <p:blipFill rotWithShape="1">
          <a:blip r:embed="rId8">
            <a:extLst>
              <a:ext uri="{28A0092B-C50C-407E-A947-70E740481C1C}">
                <a14:useLocalDpi xmlns:a14="http://schemas.microsoft.com/office/drawing/2010/main" val="0"/>
              </a:ext>
            </a:extLst>
          </a:blip>
          <a:srcRect l="6973" t="6915" r="7083" b="6896"/>
          <a:stretch/>
        </p:blipFill>
        <p:spPr>
          <a:xfrm>
            <a:off x="957006" y="909858"/>
            <a:ext cx="1076926" cy="1080000"/>
          </a:xfrm>
          <a:prstGeom prst="ellipse">
            <a:avLst/>
          </a:prstGeom>
        </p:spPr>
      </p:pic>
      <p:sp>
        <p:nvSpPr>
          <p:cNvPr id="38" name="Title 1">
            <a:extLst>
              <a:ext uri="{FF2B5EF4-FFF2-40B4-BE49-F238E27FC236}">
                <a16:creationId xmlns:a16="http://schemas.microsoft.com/office/drawing/2014/main" id="{3AD6F6E1-BB5F-4AE2-86F9-B57394549D48}"/>
              </a:ext>
            </a:extLst>
          </p:cNvPr>
          <p:cNvSpPr txBox="1">
            <a:spLocks/>
          </p:cNvSpPr>
          <p:nvPr/>
        </p:nvSpPr>
        <p:spPr>
          <a:xfrm>
            <a:off x="1787703" y="6253790"/>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icons for more detail on those changes </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11" name="Rectangle 110">
            <a:extLst>
              <a:ext uri="{FF2B5EF4-FFF2-40B4-BE49-F238E27FC236}">
                <a16:creationId xmlns:a16="http://schemas.microsoft.com/office/drawing/2014/main" id="{8E4C9954-99D4-4A6A-9ACB-E06C95ED65E5}"/>
              </a:ext>
            </a:extLst>
          </p:cNvPr>
          <p:cNvSpPr/>
          <p:nvPr/>
        </p:nvSpPr>
        <p:spPr>
          <a:xfrm>
            <a:off x="2037392" y="1213883"/>
            <a:ext cx="799294"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Plant</a:t>
            </a:r>
          </a:p>
        </p:txBody>
      </p:sp>
      <p:sp>
        <p:nvSpPr>
          <p:cNvPr id="112" name="Rectangle 111">
            <a:extLst>
              <a:ext uri="{FF2B5EF4-FFF2-40B4-BE49-F238E27FC236}">
                <a16:creationId xmlns:a16="http://schemas.microsoft.com/office/drawing/2014/main" id="{7EA47AB8-5337-4846-9A8D-D6792698D5EE}"/>
              </a:ext>
            </a:extLst>
          </p:cNvPr>
          <p:cNvSpPr/>
          <p:nvPr/>
        </p:nvSpPr>
        <p:spPr>
          <a:xfrm>
            <a:off x="6444120" y="1250815"/>
            <a:ext cx="1639724"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Rolling Stock</a:t>
            </a:r>
          </a:p>
        </p:txBody>
      </p:sp>
      <p:sp>
        <p:nvSpPr>
          <p:cNvPr id="113" name="Rectangle 112">
            <a:extLst>
              <a:ext uri="{FF2B5EF4-FFF2-40B4-BE49-F238E27FC236}">
                <a16:creationId xmlns:a16="http://schemas.microsoft.com/office/drawing/2014/main" id="{BA454E97-E5FC-4C9C-B997-22E8DA203E09}"/>
              </a:ext>
            </a:extLst>
          </p:cNvPr>
          <p:cNvSpPr/>
          <p:nvPr/>
        </p:nvSpPr>
        <p:spPr>
          <a:xfrm>
            <a:off x="6444120" y="3059678"/>
            <a:ext cx="1838302"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Infrastructure</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80400FC4-247C-4D3F-A393-F8ADCF11D9A8}"/>
              </a:ext>
            </a:extLst>
          </p:cNvPr>
          <p:cNvSpPr/>
          <p:nvPr/>
        </p:nvSpPr>
        <p:spPr>
          <a:xfrm>
            <a:off x="6444120" y="4712782"/>
            <a:ext cx="2205209" cy="677108"/>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Energy (AC &amp; DC systems)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5845A895-28DE-42C5-A9CF-1998169D6755}"/>
              </a:ext>
            </a:extLst>
          </p:cNvPr>
          <p:cNvSpPr/>
          <p:nvPr/>
        </p:nvSpPr>
        <p:spPr>
          <a:xfrm>
            <a:off x="2065078" y="2911797"/>
            <a:ext cx="2605311" cy="677108"/>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Control Command</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and Communication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0EDEA4CA-C415-465C-82B2-F9257927AC56}"/>
              </a:ext>
            </a:extLst>
          </p:cNvPr>
          <p:cNvSpPr/>
          <p:nvPr/>
        </p:nvSpPr>
        <p:spPr>
          <a:xfrm>
            <a:off x="2111613" y="4858976"/>
            <a:ext cx="2605310"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Rectangle: Rounded Corners 93">
            <a:hlinkClick r:id="" action="ppaction://noaction" highlightClick="1"/>
            <a:extLst>
              <a:ext uri="{FF2B5EF4-FFF2-40B4-BE49-F238E27FC236}">
                <a16:creationId xmlns:a16="http://schemas.microsoft.com/office/drawing/2014/main" id="{BEB1BA0B-1EB6-4F2E-A7A4-51E424B48B4E}"/>
              </a:ext>
            </a:extLst>
          </p:cNvPr>
          <p:cNvSpPr/>
          <p:nvPr/>
        </p:nvSpPr>
        <p:spPr>
          <a:xfrm>
            <a:off x="9391476" y="2683099"/>
            <a:ext cx="1062000" cy="1062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Title 1">
            <a:extLst>
              <a:ext uri="{FF2B5EF4-FFF2-40B4-BE49-F238E27FC236}">
                <a16:creationId xmlns:a16="http://schemas.microsoft.com/office/drawing/2014/main" id="{645783A5-43AD-4ADF-B172-B101316C955F}"/>
              </a:ext>
            </a:extLst>
          </p:cNvPr>
          <p:cNvSpPr txBox="1">
            <a:spLocks/>
          </p:cNvSpPr>
          <p:nvPr/>
        </p:nvSpPr>
        <p:spPr>
          <a:xfrm>
            <a:off x="9391476" y="2683099"/>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Non</a:t>
            </a:r>
            <a:b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b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RSSB </a:t>
            </a:r>
            <a:endParaRPr kumimoji="0" lang="en-GB" sz="2000" b="0"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97" name="Rectangle 96">
            <a:extLst>
              <a:ext uri="{FF2B5EF4-FFF2-40B4-BE49-F238E27FC236}">
                <a16:creationId xmlns:a16="http://schemas.microsoft.com/office/drawing/2014/main" id="{31EAE2D1-FEA7-4140-A573-A3D908FD8064}"/>
              </a:ext>
            </a:extLst>
          </p:cNvPr>
          <p:cNvSpPr/>
          <p:nvPr/>
        </p:nvSpPr>
        <p:spPr>
          <a:xfrm>
            <a:off x="10504050" y="2917224"/>
            <a:ext cx="1755933"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w="0"/>
                <a:solidFill>
                  <a:prstClr val="black"/>
                </a:solidFill>
                <a:effectLst/>
                <a:uLnTx/>
                <a:uFillTx/>
                <a:latin typeface="Calibri" panose="020F0502020204030204"/>
                <a:ea typeface="+mn-ea"/>
                <a:cs typeface="+mn-cs"/>
              </a:rPr>
              <a:t>Non RSSB standards </a:t>
            </a:r>
          </a:p>
        </p:txBody>
      </p:sp>
      <p:sp>
        <p:nvSpPr>
          <p:cNvPr id="98" name="Rectangle 97">
            <a:extLst>
              <a:ext uri="{FF2B5EF4-FFF2-40B4-BE49-F238E27FC236}">
                <a16:creationId xmlns:a16="http://schemas.microsoft.com/office/drawing/2014/main" id="{52F92FC8-27D1-4D6C-B947-93403B5C06D3}"/>
              </a:ext>
            </a:extLst>
          </p:cNvPr>
          <p:cNvSpPr/>
          <p:nvPr/>
        </p:nvSpPr>
        <p:spPr>
          <a:xfrm>
            <a:off x="10504050" y="4705016"/>
            <a:ext cx="1591514"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w="0"/>
                <a:solidFill>
                  <a:prstClr val="black"/>
                </a:solidFill>
                <a:effectLst/>
                <a:uLnTx/>
                <a:uFillTx/>
                <a:latin typeface="Calibri" panose="020F0502020204030204"/>
                <a:ea typeface="+mn-ea"/>
                <a:cs typeface="+mn-cs"/>
              </a:rPr>
              <a:t>Rail related legislation</a:t>
            </a:r>
          </a:p>
        </p:txBody>
      </p:sp>
      <p:sp>
        <p:nvSpPr>
          <p:cNvPr id="109" name="Rectangle 108">
            <a:extLst>
              <a:ext uri="{FF2B5EF4-FFF2-40B4-BE49-F238E27FC236}">
                <a16:creationId xmlns:a16="http://schemas.microsoft.com/office/drawing/2014/main" id="{49AA77DC-E787-4AF7-BEF6-E5DE420F3E28}"/>
              </a:ext>
            </a:extLst>
          </p:cNvPr>
          <p:cNvSpPr/>
          <p:nvPr/>
        </p:nvSpPr>
        <p:spPr>
          <a:xfrm>
            <a:off x="10504050" y="963118"/>
            <a:ext cx="1591514" cy="969496"/>
          </a:xfrm>
          <a:prstGeom prst="rect">
            <a:avLst/>
          </a:prstGeom>
        </p:spPr>
        <p:txBody>
          <a:bodyPr wrap="square">
            <a:spAutoFit/>
          </a:bodyPr>
          <a:lstStyle/>
          <a:p>
            <a:pPr lvl="0" defTabSz="1219170">
              <a:lnSpc>
                <a:spcPct val="95000"/>
              </a:lnSpc>
              <a:spcBef>
                <a:spcPts val="400"/>
              </a:spcBef>
              <a:spcAft>
                <a:spcPts val="400"/>
              </a:spcAft>
              <a:defRPr/>
            </a:pPr>
            <a:r>
              <a:rPr lang="en-GB" sz="2000" dirty="0">
                <a:solidFill>
                  <a:prstClr val="black"/>
                </a:solidFill>
              </a:rPr>
              <a:t>Data, Systems and Telematics</a:t>
            </a:r>
            <a:endParaRPr lang="en-GB" sz="2000" b="1" dirty="0">
              <a:solidFill>
                <a:prstClr val="black"/>
              </a:solidFill>
            </a:endParaRPr>
          </a:p>
        </p:txBody>
      </p:sp>
      <p:sp>
        <p:nvSpPr>
          <p:cNvPr id="110" name="Title 1">
            <a:extLst>
              <a:ext uri="{FF2B5EF4-FFF2-40B4-BE49-F238E27FC236}">
                <a16:creationId xmlns:a16="http://schemas.microsoft.com/office/drawing/2014/main" id="{565471F5-305F-44AB-AA62-29D44CCA77CE}"/>
              </a:ext>
            </a:extLst>
          </p:cNvPr>
          <p:cNvSpPr txBox="1">
            <a:spLocks/>
          </p:cNvSpPr>
          <p:nvPr/>
        </p:nvSpPr>
        <p:spPr>
          <a:xfrm>
            <a:off x="257230" y="199909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dirty="0">
                <a:ln>
                  <a:noFill/>
                </a:ln>
                <a:solidFill>
                  <a:schemeClr val="tx1"/>
                </a:solidFill>
                <a:effectLst/>
                <a:uLnTx/>
                <a:uFillTx/>
                <a:latin typeface="Calibri" panose="020F0502020204030204"/>
                <a:ea typeface="+mj-ea"/>
                <a:cs typeface="+mj-cs"/>
              </a:rPr>
              <a:t>0 new standards </a:t>
            </a:r>
          </a:p>
        </p:txBody>
      </p:sp>
      <p:sp>
        <p:nvSpPr>
          <p:cNvPr id="117" name="Title 1">
            <a:extLst>
              <a:ext uri="{FF2B5EF4-FFF2-40B4-BE49-F238E27FC236}">
                <a16:creationId xmlns:a16="http://schemas.microsoft.com/office/drawing/2014/main" id="{CC493734-5C57-42BA-B5A5-FCD3F510DBE6}"/>
              </a:ext>
            </a:extLst>
          </p:cNvPr>
          <p:cNvSpPr txBox="1">
            <a:spLocks/>
          </p:cNvSpPr>
          <p:nvPr/>
        </p:nvSpPr>
        <p:spPr>
          <a:xfrm>
            <a:off x="257230" y="3732698"/>
            <a:ext cx="2476478" cy="37827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1 new standard</a:t>
            </a:r>
          </a:p>
        </p:txBody>
      </p:sp>
      <p:sp>
        <p:nvSpPr>
          <p:cNvPr id="119" name="Title 1">
            <a:extLst>
              <a:ext uri="{FF2B5EF4-FFF2-40B4-BE49-F238E27FC236}">
                <a16:creationId xmlns:a16="http://schemas.microsoft.com/office/drawing/2014/main" id="{0656CB41-7C54-4935-8934-DA541A0D3708}"/>
              </a:ext>
            </a:extLst>
          </p:cNvPr>
          <p:cNvSpPr txBox="1">
            <a:spLocks/>
          </p:cNvSpPr>
          <p:nvPr/>
        </p:nvSpPr>
        <p:spPr>
          <a:xfrm>
            <a:off x="4604524" y="199909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1 new point release</a:t>
            </a:r>
          </a:p>
        </p:txBody>
      </p:sp>
      <p:sp>
        <p:nvSpPr>
          <p:cNvPr id="120" name="Title 1">
            <a:extLst>
              <a:ext uri="{FF2B5EF4-FFF2-40B4-BE49-F238E27FC236}">
                <a16:creationId xmlns:a16="http://schemas.microsoft.com/office/drawing/2014/main" id="{CAEAABC9-B5AD-4F80-9129-00F2B6F2DE60}"/>
              </a:ext>
            </a:extLst>
          </p:cNvPr>
          <p:cNvSpPr txBox="1">
            <a:spLocks/>
          </p:cNvSpPr>
          <p:nvPr/>
        </p:nvSpPr>
        <p:spPr>
          <a:xfrm>
            <a:off x="8675865" y="3732698"/>
            <a:ext cx="2594804"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3 new standards </a:t>
            </a:r>
            <a:b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b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1 new poster</a:t>
            </a:r>
          </a:p>
        </p:txBody>
      </p:sp>
      <p:sp>
        <p:nvSpPr>
          <p:cNvPr id="121" name="Title 1">
            <a:extLst>
              <a:ext uri="{FF2B5EF4-FFF2-40B4-BE49-F238E27FC236}">
                <a16:creationId xmlns:a16="http://schemas.microsoft.com/office/drawing/2014/main" id="{98C4B084-4033-47D5-8240-0F3A7718A5B3}"/>
              </a:ext>
            </a:extLst>
          </p:cNvPr>
          <p:cNvSpPr txBox="1">
            <a:spLocks/>
          </p:cNvSpPr>
          <p:nvPr/>
        </p:nvSpPr>
        <p:spPr>
          <a:xfrm>
            <a:off x="8234447" y="5562810"/>
            <a:ext cx="3477639" cy="43457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Changes to NTSNs, </a:t>
            </a:r>
            <a:b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b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Interoperable Rail products</a:t>
            </a:r>
            <a:b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b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and ECM certificates</a:t>
            </a:r>
          </a:p>
        </p:txBody>
      </p:sp>
      <p:sp>
        <p:nvSpPr>
          <p:cNvPr id="122" name="Title 1">
            <a:extLst>
              <a:ext uri="{FF2B5EF4-FFF2-40B4-BE49-F238E27FC236}">
                <a16:creationId xmlns:a16="http://schemas.microsoft.com/office/drawing/2014/main" id="{C9515559-790E-4ED8-A406-E87E24E1FB42}"/>
              </a:ext>
            </a:extLst>
          </p:cNvPr>
          <p:cNvSpPr txBox="1">
            <a:spLocks/>
          </p:cNvSpPr>
          <p:nvPr/>
        </p:nvSpPr>
        <p:spPr>
          <a:xfrm>
            <a:off x="4641173" y="3732698"/>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1 </a:t>
            </a:r>
            <a:r>
              <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rPr>
              <a:t>new standard</a:t>
            </a:r>
            <a:endPar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endParaRPr>
          </a:p>
        </p:txBody>
      </p:sp>
      <p:pic>
        <p:nvPicPr>
          <p:cNvPr id="90" name="Picture 89">
            <a:hlinkClick r:id="rId9" action="ppaction://hlinksldjump"/>
            <a:extLst>
              <a:ext uri="{FF2B5EF4-FFF2-40B4-BE49-F238E27FC236}">
                <a16:creationId xmlns:a16="http://schemas.microsoft.com/office/drawing/2014/main" id="{3E035F52-7024-4DF8-8C4D-4B443B6457C0}"/>
              </a:ext>
            </a:extLst>
          </p:cNvPr>
          <p:cNvPicPr>
            <a:picLocks noChangeAspect="1"/>
          </p:cNvPicPr>
          <p:nvPr/>
        </p:nvPicPr>
        <p:blipFill>
          <a:blip r:embed="rId10"/>
          <a:stretch>
            <a:fillRect/>
          </a:stretch>
        </p:blipFill>
        <p:spPr>
          <a:xfrm>
            <a:off x="11290478" y="157163"/>
            <a:ext cx="755970" cy="755970"/>
          </a:xfrm>
          <a:prstGeom prst="rect">
            <a:avLst/>
          </a:prstGeom>
        </p:spPr>
      </p:pic>
      <p:sp>
        <p:nvSpPr>
          <p:cNvPr id="91" name="Title 1">
            <a:extLst>
              <a:ext uri="{FF2B5EF4-FFF2-40B4-BE49-F238E27FC236}">
                <a16:creationId xmlns:a16="http://schemas.microsoft.com/office/drawing/2014/main" id="{FB2997D5-BACD-4B7E-9B7C-9FFC0417D121}"/>
              </a:ext>
            </a:extLst>
          </p:cNvPr>
          <p:cNvSpPr txBox="1">
            <a:spLocks/>
          </p:cNvSpPr>
          <p:nvPr/>
        </p:nvSpPr>
        <p:spPr>
          <a:xfrm>
            <a:off x="4641173" y="555802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dirty="0">
                <a:ln>
                  <a:noFill/>
                </a:ln>
                <a:solidFill>
                  <a:schemeClr val="tx1"/>
                </a:solidFill>
                <a:effectLst/>
                <a:uLnTx/>
                <a:uFillTx/>
                <a:latin typeface="Calibri" panose="020F0502020204030204"/>
                <a:ea typeface="+mj-ea"/>
                <a:cs typeface="+mj-cs"/>
              </a:rPr>
              <a:t>0 new standards </a:t>
            </a:r>
          </a:p>
        </p:txBody>
      </p:sp>
      <p:sp>
        <p:nvSpPr>
          <p:cNvPr id="102" name="Title 1">
            <a:extLst>
              <a:ext uri="{FF2B5EF4-FFF2-40B4-BE49-F238E27FC236}">
                <a16:creationId xmlns:a16="http://schemas.microsoft.com/office/drawing/2014/main" id="{6F9ABCB0-F1AB-4798-81F8-7554768585CB}"/>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69" name="Group 68">
            <a:extLst>
              <a:ext uri="{FF2B5EF4-FFF2-40B4-BE49-F238E27FC236}">
                <a16:creationId xmlns:a16="http://schemas.microsoft.com/office/drawing/2014/main" id="{666F0FE7-0F65-4726-A0B5-A7251EA49FE0}"/>
              </a:ext>
            </a:extLst>
          </p:cNvPr>
          <p:cNvGrpSpPr/>
          <p:nvPr/>
        </p:nvGrpSpPr>
        <p:grpSpPr>
          <a:xfrm>
            <a:off x="9391476" y="4478216"/>
            <a:ext cx="1062000" cy="1062000"/>
            <a:chOff x="8664843" y="2661651"/>
            <a:chExt cx="1062000" cy="1062000"/>
          </a:xfrm>
        </p:grpSpPr>
        <p:sp>
          <p:nvSpPr>
            <p:cNvPr id="93" name="Rectangle: Rounded Corners 92">
              <a:extLst>
                <a:ext uri="{FF2B5EF4-FFF2-40B4-BE49-F238E27FC236}">
                  <a16:creationId xmlns:a16="http://schemas.microsoft.com/office/drawing/2014/main" id="{F299C73C-225A-4EF1-A91A-D2AFC77BD3F8}"/>
                </a:ext>
              </a:extLst>
            </p:cNvPr>
            <p:cNvSpPr/>
            <p:nvPr/>
          </p:nvSpPr>
          <p:spPr>
            <a:xfrm>
              <a:off x="8664843" y="2661651"/>
              <a:ext cx="1062000" cy="1062000"/>
            </a:xfrm>
            <a:prstGeom prst="roundRect">
              <a:avLst>
                <a:gd name="adj" fmla="val 50000"/>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1" name="Group 60">
              <a:extLst>
                <a:ext uri="{FF2B5EF4-FFF2-40B4-BE49-F238E27FC236}">
                  <a16:creationId xmlns:a16="http://schemas.microsoft.com/office/drawing/2014/main" id="{4BC4282B-1971-4A79-B556-FF0D5E4457FC}"/>
                </a:ext>
              </a:extLst>
            </p:cNvPr>
            <p:cNvGrpSpPr/>
            <p:nvPr/>
          </p:nvGrpSpPr>
          <p:grpSpPr>
            <a:xfrm>
              <a:off x="8810674" y="2850875"/>
              <a:ext cx="770338" cy="683552"/>
              <a:chOff x="8809837" y="2800956"/>
              <a:chExt cx="770338" cy="683552"/>
            </a:xfrm>
          </p:grpSpPr>
          <p:cxnSp>
            <p:nvCxnSpPr>
              <p:cNvPr id="24" name="Straight Connector 23">
                <a:extLst>
                  <a:ext uri="{FF2B5EF4-FFF2-40B4-BE49-F238E27FC236}">
                    <a16:creationId xmlns:a16="http://schemas.microsoft.com/office/drawing/2014/main" id="{5B56F32E-F315-4428-BF87-9D878C44B834}"/>
                  </a:ext>
                </a:extLst>
              </p:cNvPr>
              <p:cNvCxnSpPr>
                <a:cxnSpLocks/>
              </p:cNvCxnSpPr>
              <p:nvPr/>
            </p:nvCxnSpPr>
            <p:spPr>
              <a:xfrm>
                <a:off x="8873904" y="291300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7380CB3-8E23-43C2-8562-BFCB7474CE2E}"/>
                  </a:ext>
                </a:extLst>
              </p:cNvPr>
              <p:cNvGrpSpPr/>
              <p:nvPr/>
            </p:nvGrpSpPr>
            <p:grpSpPr>
              <a:xfrm>
                <a:off x="8809837" y="2923966"/>
                <a:ext cx="232402" cy="365830"/>
                <a:chOff x="8814599" y="2923966"/>
                <a:chExt cx="232402" cy="365830"/>
              </a:xfrm>
            </p:grpSpPr>
            <p:grpSp>
              <p:nvGrpSpPr>
                <p:cNvPr id="131" name="Group 130">
                  <a:extLst>
                    <a:ext uri="{FF2B5EF4-FFF2-40B4-BE49-F238E27FC236}">
                      <a16:creationId xmlns:a16="http://schemas.microsoft.com/office/drawing/2014/main" id="{46E15737-3BC9-49D2-9B92-20540E65BD2A}"/>
                    </a:ext>
                  </a:extLst>
                </p:cNvPr>
                <p:cNvGrpSpPr/>
                <p:nvPr/>
              </p:nvGrpSpPr>
              <p:grpSpPr>
                <a:xfrm>
                  <a:off x="8855715" y="2923966"/>
                  <a:ext cx="150171" cy="276225"/>
                  <a:chOff x="9384047" y="2929416"/>
                  <a:chExt cx="150171" cy="276225"/>
                </a:xfrm>
              </p:grpSpPr>
              <p:cxnSp>
                <p:nvCxnSpPr>
                  <p:cNvPr id="132" name="Straight Connector 131">
                    <a:extLst>
                      <a:ext uri="{FF2B5EF4-FFF2-40B4-BE49-F238E27FC236}">
                        <a16:creationId xmlns:a16="http://schemas.microsoft.com/office/drawing/2014/main" id="{1935C765-201C-4073-997B-78C99B8C9312}"/>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5D5A4C8-BB00-4EAF-B3B1-29DC244AA29D}"/>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3" name="Arc 32">
                  <a:extLst>
                    <a:ext uri="{FF2B5EF4-FFF2-40B4-BE49-F238E27FC236}">
                      <a16:creationId xmlns:a16="http://schemas.microsoft.com/office/drawing/2014/main" id="{3F9D0457-8A04-466E-B146-75D99B9C9139}"/>
                    </a:ext>
                  </a:extLst>
                </p:cNvPr>
                <p:cNvSpPr/>
                <p:nvPr/>
              </p:nvSpPr>
              <p:spPr>
                <a:xfrm rot="10800000">
                  <a:off x="8814599"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C04B1701-0903-4C21-8BD9-E6C62663D9D9}"/>
                  </a:ext>
                </a:extLst>
              </p:cNvPr>
              <p:cNvGrpSpPr/>
              <p:nvPr/>
            </p:nvGrpSpPr>
            <p:grpSpPr>
              <a:xfrm>
                <a:off x="9347773" y="2923966"/>
                <a:ext cx="232402" cy="365830"/>
                <a:chOff x="9347773" y="2923966"/>
                <a:chExt cx="232402" cy="365830"/>
              </a:xfrm>
            </p:grpSpPr>
            <p:grpSp>
              <p:nvGrpSpPr>
                <p:cNvPr id="29" name="Group 28">
                  <a:extLst>
                    <a:ext uri="{FF2B5EF4-FFF2-40B4-BE49-F238E27FC236}">
                      <a16:creationId xmlns:a16="http://schemas.microsoft.com/office/drawing/2014/main" id="{F81E866A-B8E7-4A90-8E73-170D0EADE380}"/>
                    </a:ext>
                  </a:extLst>
                </p:cNvPr>
                <p:cNvGrpSpPr/>
                <p:nvPr/>
              </p:nvGrpSpPr>
              <p:grpSpPr>
                <a:xfrm>
                  <a:off x="9388889" y="2923966"/>
                  <a:ext cx="150171" cy="276225"/>
                  <a:chOff x="9384047" y="2929416"/>
                  <a:chExt cx="150171" cy="276225"/>
                </a:xfrm>
              </p:grpSpPr>
              <p:cxnSp>
                <p:nvCxnSpPr>
                  <p:cNvPr id="129" name="Straight Connector 128">
                    <a:extLst>
                      <a:ext uri="{FF2B5EF4-FFF2-40B4-BE49-F238E27FC236}">
                        <a16:creationId xmlns:a16="http://schemas.microsoft.com/office/drawing/2014/main" id="{44BFBD03-BB8C-434B-82DD-34C12BB5298C}"/>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5EA0546-5196-4CB2-98C1-CD290E14ADFC}"/>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134" name="Arc 32">
                  <a:extLst>
                    <a:ext uri="{FF2B5EF4-FFF2-40B4-BE49-F238E27FC236}">
                      <a16:creationId xmlns:a16="http://schemas.microsoft.com/office/drawing/2014/main" id="{946794B6-8FAC-4D11-B9E9-E97C13F7FF7E}"/>
                    </a:ext>
                  </a:extLst>
                </p:cNvPr>
                <p:cNvSpPr/>
                <p:nvPr/>
              </p:nvSpPr>
              <p:spPr>
                <a:xfrm rot="10800000">
                  <a:off x="9347773"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F22AC88E-EEAA-4EC3-8B46-74DEC1F9516E}"/>
                  </a:ext>
                </a:extLst>
              </p:cNvPr>
              <p:cNvGrpSpPr/>
              <p:nvPr/>
            </p:nvGrpSpPr>
            <p:grpSpPr>
              <a:xfrm>
                <a:off x="9093425" y="2800956"/>
                <a:ext cx="213408" cy="662005"/>
                <a:chOff x="9093425" y="2800956"/>
                <a:chExt cx="213408" cy="662005"/>
              </a:xfrm>
            </p:grpSpPr>
            <p:grpSp>
              <p:nvGrpSpPr>
                <p:cNvPr id="39" name="Group 38">
                  <a:extLst>
                    <a:ext uri="{FF2B5EF4-FFF2-40B4-BE49-F238E27FC236}">
                      <a16:creationId xmlns:a16="http://schemas.microsoft.com/office/drawing/2014/main" id="{5FC86093-61CB-491D-819B-7F055F26E649}"/>
                    </a:ext>
                  </a:extLst>
                </p:cNvPr>
                <p:cNvGrpSpPr/>
                <p:nvPr/>
              </p:nvGrpSpPr>
              <p:grpSpPr>
                <a:xfrm>
                  <a:off x="9093425" y="2800956"/>
                  <a:ext cx="213408" cy="662005"/>
                  <a:chOff x="9093425" y="2800956"/>
                  <a:chExt cx="213408" cy="662005"/>
                </a:xfrm>
              </p:grpSpPr>
              <p:cxnSp>
                <p:nvCxnSpPr>
                  <p:cNvPr id="128" name="Straight Connector 127">
                    <a:extLst>
                      <a:ext uri="{FF2B5EF4-FFF2-40B4-BE49-F238E27FC236}">
                        <a16:creationId xmlns:a16="http://schemas.microsoft.com/office/drawing/2014/main" id="{15BBE93C-7B0C-4A5C-ACC7-4685CB7CF4A3}"/>
                      </a:ext>
                    </a:extLst>
                  </p:cNvPr>
                  <p:cNvCxnSpPr>
                    <a:cxnSpLocks/>
                  </p:cNvCxnSpPr>
                  <p:nvPr/>
                </p:nvCxnSpPr>
                <p:spPr>
                  <a:xfrm rot="5400000">
                    <a:off x="8877951" y="312236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EA12535-F8FD-44E9-A08A-195227A2C4F2}"/>
                      </a:ext>
                    </a:extLst>
                  </p:cNvPr>
                  <p:cNvCxnSpPr>
                    <a:cxnSpLocks/>
                  </p:cNvCxnSpPr>
                  <p:nvPr/>
                </p:nvCxnSpPr>
                <p:spPr>
                  <a:xfrm>
                    <a:off x="9093425" y="3462961"/>
                    <a:ext cx="213408"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4A290393-E204-4DD2-804F-51D6A7C62006}"/>
                    </a:ext>
                  </a:extLst>
                </p:cNvPr>
                <p:cNvSpPr/>
                <p:nvPr/>
              </p:nvSpPr>
              <p:spPr>
                <a:xfrm>
                  <a:off x="9149894" y="2859450"/>
                  <a:ext cx="100471" cy="104694"/>
                </a:xfrm>
                <a:prstGeom prst="ellipse">
                  <a:avLst/>
                </a:prstGeom>
                <a:solidFill>
                  <a:srgbClr val="141B4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6" name="Straight Connector 135">
                <a:extLst>
                  <a:ext uri="{FF2B5EF4-FFF2-40B4-BE49-F238E27FC236}">
                    <a16:creationId xmlns:a16="http://schemas.microsoft.com/office/drawing/2014/main" id="{F9D6BF90-55DA-4A55-BD8E-FF8574F09754}"/>
                  </a:ext>
                </a:extLst>
              </p:cNvPr>
              <p:cNvCxnSpPr>
                <a:cxnSpLocks/>
              </p:cNvCxnSpPr>
              <p:nvPr/>
            </p:nvCxnSpPr>
            <p:spPr>
              <a:xfrm>
                <a:off x="8969154" y="3484508"/>
                <a:ext cx="457200"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grpSp>
      <p:sp>
        <p:nvSpPr>
          <p:cNvPr id="63" name="Title 1">
            <a:extLst>
              <a:ext uri="{FF2B5EF4-FFF2-40B4-BE49-F238E27FC236}">
                <a16:creationId xmlns:a16="http://schemas.microsoft.com/office/drawing/2014/main" id="{71F23D2A-BDD8-490C-A3CF-96D5D264E8AB}"/>
              </a:ext>
            </a:extLst>
          </p:cNvPr>
          <p:cNvSpPr txBox="1">
            <a:spLocks/>
          </p:cNvSpPr>
          <p:nvPr/>
        </p:nvSpPr>
        <p:spPr>
          <a:xfrm>
            <a:off x="22284" y="5551637"/>
            <a:ext cx="2944851" cy="95515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000" b="1" spc="-50" dirty="0">
                <a:solidFill>
                  <a:srgbClr val="C00000"/>
                </a:solidFill>
                <a:latin typeface="Calibri" panose="020F0502020204030204"/>
              </a:rPr>
              <a:t>3 new standards, updates to </a:t>
            </a:r>
            <a:br>
              <a:rPr lang="en-GB" sz="2000" b="1" spc="-50" dirty="0">
                <a:solidFill>
                  <a:srgbClr val="C00000"/>
                </a:solidFill>
                <a:latin typeface="Calibri" panose="020F0502020204030204"/>
              </a:rPr>
            </a:br>
            <a:r>
              <a:rPr lang="en-GB" sz="2000" b="1" spc="-50" dirty="0">
                <a:solidFill>
                  <a:srgbClr val="C00000"/>
                </a:solidFill>
                <a:latin typeface="Calibri" panose="020F0502020204030204"/>
              </a:rPr>
              <a:t>the Rule book and forms, </a:t>
            </a:r>
            <a:r>
              <a:rPr lang="en-GB" sz="2000" b="1" spc="-50" dirty="0" err="1">
                <a:solidFill>
                  <a:srgbClr val="C00000"/>
                </a:solidFill>
                <a:latin typeface="Calibri" panose="020F0502020204030204"/>
              </a:rPr>
              <a:t>inc</a:t>
            </a:r>
            <a:r>
              <a:rPr lang="en-GB" sz="2000" b="1" spc="-50" dirty="0">
                <a:solidFill>
                  <a:srgbClr val="C00000"/>
                </a:solidFill>
                <a:latin typeface="Calibri" panose="020F0502020204030204"/>
              </a:rPr>
              <a:t> 1 new Info. Handbook, </a:t>
            </a:r>
          </a:p>
        </p:txBody>
      </p:sp>
      <p:sp>
        <p:nvSpPr>
          <p:cNvPr id="64" name="Oval 63">
            <a:hlinkClick r:id="rId11" action="ppaction://hlinksldjump" highlightClick="1"/>
            <a:extLst>
              <a:ext uri="{FF2B5EF4-FFF2-40B4-BE49-F238E27FC236}">
                <a16:creationId xmlns:a16="http://schemas.microsoft.com/office/drawing/2014/main" id="{AB87630D-6E48-4E29-A2D6-BF60DB6A297D}"/>
              </a:ext>
            </a:extLst>
          </p:cNvPr>
          <p:cNvSpPr/>
          <p:nvPr/>
        </p:nvSpPr>
        <p:spPr>
          <a:xfrm>
            <a:off x="950488" y="4481767"/>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Oval 59">
            <a:hlinkClick r:id="rId12" action="ppaction://hlinksldjump" highlightClick="1"/>
            <a:extLst>
              <a:ext uri="{FF2B5EF4-FFF2-40B4-BE49-F238E27FC236}">
                <a16:creationId xmlns:a16="http://schemas.microsoft.com/office/drawing/2014/main" id="{D29CC999-4DBC-4AEB-8EA4-9B687548D432}"/>
              </a:ext>
            </a:extLst>
          </p:cNvPr>
          <p:cNvSpPr/>
          <p:nvPr/>
        </p:nvSpPr>
        <p:spPr>
          <a:xfrm>
            <a:off x="9382476" y="2675425"/>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Oval 64">
            <a:hlinkClick r:id="rId13" action="ppaction://hlinksldjump" highlightClick="1"/>
            <a:extLst>
              <a:ext uri="{FF2B5EF4-FFF2-40B4-BE49-F238E27FC236}">
                <a16:creationId xmlns:a16="http://schemas.microsoft.com/office/drawing/2014/main" id="{8AA8EBD1-9D00-4B4F-BFF2-92E5517ECC0D}"/>
              </a:ext>
            </a:extLst>
          </p:cNvPr>
          <p:cNvSpPr/>
          <p:nvPr/>
        </p:nvSpPr>
        <p:spPr>
          <a:xfrm>
            <a:off x="944893" y="2676198"/>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itle 1">
            <a:extLst>
              <a:ext uri="{FF2B5EF4-FFF2-40B4-BE49-F238E27FC236}">
                <a16:creationId xmlns:a16="http://schemas.microsoft.com/office/drawing/2014/main" id="{22A9E43F-7060-4A3E-93FE-E6612D7A3BF4}"/>
              </a:ext>
            </a:extLst>
          </p:cNvPr>
          <p:cNvSpPr txBox="1">
            <a:spLocks/>
          </p:cNvSpPr>
          <p:nvPr/>
        </p:nvSpPr>
        <p:spPr>
          <a:xfrm>
            <a:off x="8689916" y="199909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dirty="0">
                <a:ln>
                  <a:noFill/>
                </a:ln>
                <a:solidFill>
                  <a:schemeClr val="tx1"/>
                </a:solidFill>
                <a:effectLst/>
                <a:uLnTx/>
                <a:uFillTx/>
                <a:latin typeface="Calibri" panose="020F0502020204030204"/>
                <a:ea typeface="+mj-ea"/>
                <a:cs typeface="+mj-cs"/>
              </a:rPr>
              <a:t>0 new standards </a:t>
            </a:r>
          </a:p>
        </p:txBody>
      </p:sp>
      <p:grpSp>
        <p:nvGrpSpPr>
          <p:cNvPr id="55" name="Group 54">
            <a:extLst>
              <a:ext uri="{FF2B5EF4-FFF2-40B4-BE49-F238E27FC236}">
                <a16:creationId xmlns:a16="http://schemas.microsoft.com/office/drawing/2014/main" id="{C9EBF5C3-B720-4ADD-AA83-4D73E05ACFC1}"/>
              </a:ext>
            </a:extLst>
          </p:cNvPr>
          <p:cNvGrpSpPr/>
          <p:nvPr/>
        </p:nvGrpSpPr>
        <p:grpSpPr>
          <a:xfrm>
            <a:off x="9382476" y="909858"/>
            <a:ext cx="1080000" cy="1080000"/>
            <a:chOff x="6475631" y="5413269"/>
            <a:chExt cx="1368000" cy="1368000"/>
          </a:xfrm>
        </p:grpSpPr>
        <p:sp>
          <p:nvSpPr>
            <p:cNvPr id="56" name="Oval 55">
              <a:extLst>
                <a:ext uri="{FF2B5EF4-FFF2-40B4-BE49-F238E27FC236}">
                  <a16:creationId xmlns:a16="http://schemas.microsoft.com/office/drawing/2014/main" id="{31883BB8-1A20-4298-89FE-6ADEB4ED81EC}"/>
                </a:ext>
              </a:extLst>
            </p:cNvPr>
            <p:cNvSpPr/>
            <p:nvPr/>
          </p:nvSpPr>
          <p:spPr>
            <a:xfrm>
              <a:off x="6475631" y="5413269"/>
              <a:ext cx="1368000" cy="1368000"/>
            </a:xfrm>
            <a:prstGeom prst="ellipse">
              <a:avLst/>
            </a:prstGeom>
            <a:solidFill>
              <a:srgbClr val="5E65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7" name="Graphic 56" descr="Connections outline">
              <a:extLst>
                <a:ext uri="{FF2B5EF4-FFF2-40B4-BE49-F238E27FC236}">
                  <a16:creationId xmlns:a16="http://schemas.microsoft.com/office/drawing/2014/main" id="{CA4861B8-F6A9-407A-ABD9-0CB30280ADA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6702431" y="5640069"/>
              <a:ext cx="914400" cy="914400"/>
            </a:xfrm>
            <a:prstGeom prst="rect">
              <a:avLst/>
            </a:prstGeom>
          </p:spPr>
        </p:pic>
      </p:grpSp>
      <p:sp>
        <p:nvSpPr>
          <p:cNvPr id="58" name="Oval 57">
            <a:hlinkClick r:id="rId16" action="ppaction://hlinksldjump" highlightClick="1"/>
            <a:extLst>
              <a:ext uri="{FF2B5EF4-FFF2-40B4-BE49-F238E27FC236}">
                <a16:creationId xmlns:a16="http://schemas.microsoft.com/office/drawing/2014/main" id="{748586A4-951B-4BB5-80FA-90EF04075055}"/>
              </a:ext>
            </a:extLst>
          </p:cNvPr>
          <p:cNvSpPr/>
          <p:nvPr/>
        </p:nvSpPr>
        <p:spPr>
          <a:xfrm>
            <a:off x="5326204" y="2670979"/>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58">
            <a:hlinkClick r:id="rId17" action="ppaction://hlinksldjump" highlightClick="1"/>
            <a:extLst>
              <a:ext uri="{FF2B5EF4-FFF2-40B4-BE49-F238E27FC236}">
                <a16:creationId xmlns:a16="http://schemas.microsoft.com/office/drawing/2014/main" id="{3F05C3D1-834A-4DE0-B5AF-A97A7780969B}"/>
              </a:ext>
            </a:extLst>
          </p:cNvPr>
          <p:cNvSpPr/>
          <p:nvPr/>
        </p:nvSpPr>
        <p:spPr>
          <a:xfrm>
            <a:off x="9382476" y="4476646"/>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Oval 61">
            <a:hlinkClick r:id="rId18" action="ppaction://hlinksldjump" highlightClick="1"/>
            <a:extLst>
              <a:ext uri="{FF2B5EF4-FFF2-40B4-BE49-F238E27FC236}">
                <a16:creationId xmlns:a16="http://schemas.microsoft.com/office/drawing/2014/main" id="{8765D7BD-8F08-497E-8E5F-A8EC8B4EACBD}"/>
              </a:ext>
            </a:extLst>
          </p:cNvPr>
          <p:cNvSpPr/>
          <p:nvPr/>
        </p:nvSpPr>
        <p:spPr>
          <a:xfrm>
            <a:off x="5320451" y="915654"/>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02468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heel(1)">
                                      <p:cBhvr>
                                        <p:cTn id="7" dur="2000"/>
                                        <p:tgtEl>
                                          <p:spTgt spid="6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heel(1)">
                                      <p:cBhvr>
                                        <p:cTn id="10" dur="2000"/>
                                        <p:tgtEl>
                                          <p:spTgt spid="6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heel(1)">
                                      <p:cBhvr>
                                        <p:cTn id="13" dur="2000"/>
                                        <p:tgtEl>
                                          <p:spTgt spid="6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heel(1)">
                                      <p:cBhvr>
                                        <p:cTn id="16" dur="2000"/>
                                        <p:tgtEl>
                                          <p:spTgt spid="5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heel(1)">
                                      <p:cBhvr>
                                        <p:cTn id="19" dur="2000"/>
                                        <p:tgtEl>
                                          <p:spTgt spid="59"/>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heel(1)">
                                      <p:cBhvr>
                                        <p:cTn id="22"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0" grpId="0" animBg="1"/>
      <p:bldP spid="65" grpId="0" animBg="1"/>
      <p:bldP spid="58" grpId="0" animBg="1"/>
      <p:bldP spid="59" grpId="0" animBg="1"/>
      <p:bldP spid="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(continued)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lgn="l">
              <a:spcAft>
                <a:spcPts val="600"/>
              </a:spcAft>
            </a:pPr>
            <a:r>
              <a:rPr lang="en-GB" sz="1800" b="0" i="0" u="none" strike="noStrike" baseline="0" dirty="0">
                <a:solidFill>
                  <a:schemeClr val="tx1"/>
                </a:solidFill>
              </a:rPr>
              <a:t>A proposal was made to include a section on working on a train, on-track machine or on-track plant within a possession, including who is responsible for arranging line protection. A new section 8 has been introduced. Section 8.1 describes who the DP must ask to stop any approaching train movements to be stopped. If work is to take place on an item of on-track plant on a running line or siding, the DP must ask the machine controller to make this request. Section 8.1 sets out in detail who must be asked to arrange line protection in all the various situations of the vehicle being on a running line under possession, on a siding under possession, when line protection is required on an adjacent running line, or on an adjacent siding. Section 8.2 describes the DP's actions when work has been completed and the line protection is no longer required.</a:t>
            </a:r>
          </a:p>
          <a:p>
            <a:pPr algn="l">
              <a:spcAft>
                <a:spcPts val="300"/>
              </a:spcAft>
            </a:pPr>
            <a:r>
              <a:rPr kumimoji="0" lang="en-GB" kern="1200" cap="none" normalizeH="0" noProof="0" dirty="0">
                <a:ln>
                  <a:noFill/>
                </a:ln>
                <a:solidFill>
                  <a:schemeClr val="tx1"/>
                </a:solidFill>
                <a:effectLst/>
                <a:uLnTx/>
                <a:uFillTx/>
                <a:ea typeface="+mn-ea"/>
                <a:cs typeface="+mn-cs"/>
              </a:rPr>
              <a:t>The rules set out who must be asked in the various situations of :</a:t>
            </a:r>
          </a:p>
          <a:p>
            <a:pPr marL="285750" indent="-285750">
              <a:spcAft>
                <a:spcPts val="300"/>
              </a:spcAft>
              <a:buFont typeface="Arial" panose="020B0604020202020204" pitchFamily="34" charset="0"/>
              <a:buChar char="•"/>
            </a:pPr>
            <a:r>
              <a:rPr kumimoji="0" lang="en-GB" kern="1200" cap="none" normalizeH="0" noProof="0" dirty="0">
                <a:ln>
                  <a:noFill/>
                </a:ln>
                <a:solidFill>
                  <a:schemeClr val="tx1"/>
                </a:solidFill>
                <a:effectLst/>
                <a:uLnTx/>
                <a:uFillTx/>
                <a:ea typeface="+mn-ea"/>
                <a:cs typeface="+mn-cs"/>
              </a:rPr>
              <a:t>a portion of line under the PICOP’s control.	</a:t>
            </a:r>
            <a:r>
              <a:rPr kumimoji="0" lang="en-GB" kern="1200" cap="none" normalizeH="0" noProof="0" dirty="0">
                <a:ln>
                  <a:noFill/>
                </a:ln>
                <a:solidFill>
                  <a:schemeClr val="tx1"/>
                </a:solidFill>
                <a:effectLst/>
                <a:uLnTx/>
                <a:uFillTx/>
                <a:ea typeface="+mn-ea"/>
                <a:cs typeface="+mn-cs"/>
                <a:sym typeface="Wingdings" panose="05000000000000000000" pitchFamily="2" charset="2"/>
              </a:rPr>
              <a:t>   </a:t>
            </a:r>
            <a:r>
              <a:rPr lang="en-GB" dirty="0">
                <a:solidFill>
                  <a:schemeClr val="tx1"/>
                </a:solidFill>
              </a:rPr>
              <a:t>a portion of line under the ES’s control.</a:t>
            </a:r>
          </a:p>
          <a:p>
            <a:pPr marL="285750" indent="-285750" algn="l">
              <a:spcAft>
                <a:spcPts val="300"/>
              </a:spcAft>
              <a:buFont typeface="Arial" panose="020B0604020202020204" pitchFamily="34" charset="0"/>
              <a:buChar char="•"/>
            </a:pPr>
            <a:r>
              <a:rPr kumimoji="0" lang="en-GB" kern="1200" cap="none" normalizeH="0" noProof="0" dirty="0">
                <a:ln>
                  <a:noFill/>
                </a:ln>
                <a:solidFill>
                  <a:schemeClr val="tx1"/>
                </a:solidFill>
                <a:effectLst/>
                <a:uLnTx/>
                <a:uFillTx/>
                <a:ea typeface="+mn-ea"/>
                <a:cs typeface="+mn-cs"/>
              </a:rPr>
              <a:t>a line adjacent to one not under possession.	</a:t>
            </a:r>
            <a:r>
              <a:rPr kumimoji="0" lang="en-GB" kern="1200" cap="none" normalizeH="0" noProof="0" dirty="0">
                <a:ln>
                  <a:noFill/>
                </a:ln>
                <a:solidFill>
                  <a:schemeClr val="tx1"/>
                </a:solidFill>
                <a:effectLst/>
                <a:uLnTx/>
                <a:uFillTx/>
                <a:ea typeface="+mn-ea"/>
                <a:cs typeface="+mn-cs"/>
                <a:sym typeface="Wingdings" panose="05000000000000000000" pitchFamily="2" charset="2"/>
              </a:rPr>
              <a:t>   </a:t>
            </a:r>
            <a:r>
              <a:rPr kumimoji="0" lang="en-GB" kern="1200" cap="none" normalizeH="0" noProof="0" dirty="0">
                <a:ln>
                  <a:noFill/>
                </a:ln>
                <a:solidFill>
                  <a:schemeClr val="tx1"/>
                </a:solidFill>
                <a:effectLst/>
                <a:uLnTx/>
                <a:uFillTx/>
                <a:ea typeface="+mn-ea"/>
                <a:cs typeface="+mn-cs"/>
              </a:rPr>
              <a:t>A siding under possession.</a:t>
            </a:r>
          </a:p>
          <a:p>
            <a:pPr marL="285750" indent="-285750" algn="l">
              <a:spcAft>
                <a:spcPts val="300"/>
              </a:spcAft>
              <a:buFont typeface="Arial" panose="020B0604020202020204" pitchFamily="34" charset="0"/>
              <a:buChar char="•"/>
            </a:pPr>
            <a:r>
              <a:rPr kumimoji="0" lang="en-GB" kern="1200" cap="none" normalizeH="0" noProof="0" dirty="0">
                <a:ln>
                  <a:noFill/>
                </a:ln>
                <a:solidFill>
                  <a:schemeClr val="tx1"/>
                </a:solidFill>
                <a:effectLst/>
                <a:uLnTx/>
                <a:uFillTx/>
                <a:ea typeface="+mn-ea"/>
                <a:cs typeface="+mn-cs"/>
              </a:rPr>
              <a:t>A line or siding adjacent to the sidings possession, under possession or not. </a:t>
            </a: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3"/>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a:spcAft>
                <a:spcPts val="200"/>
              </a:spcAft>
              <a:defRPr/>
            </a:pPr>
            <a:endParaRPr lang="en-GB" dirty="0">
              <a:solidFill>
                <a:prstClr val="black"/>
              </a:solidFill>
              <a:latin typeface="Calibri" panose="020F0502020204030204"/>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8">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2" name="Picture 1">
            <a:extLst>
              <a:ext uri="{FF2B5EF4-FFF2-40B4-BE49-F238E27FC236}">
                <a16:creationId xmlns:a16="http://schemas.microsoft.com/office/drawing/2014/main" id="{09593D67-A7C8-4825-BF1D-7D89B73D7C30}"/>
              </a:ext>
            </a:extLst>
          </p:cNvPr>
          <p:cNvPicPr>
            <a:picLocks noChangeAspect="1"/>
          </p:cNvPicPr>
          <p:nvPr/>
        </p:nvPicPr>
        <p:blipFill>
          <a:blip r:embed="rId9"/>
          <a:stretch>
            <a:fillRect/>
          </a:stretch>
        </p:blipFill>
        <p:spPr>
          <a:xfrm>
            <a:off x="5583891" y="5747337"/>
            <a:ext cx="1024217" cy="1030313"/>
          </a:xfrm>
          <a:prstGeom prst="rect">
            <a:avLst/>
          </a:prstGeom>
        </p:spPr>
      </p:pic>
      <p:pic>
        <p:nvPicPr>
          <p:cNvPr id="12" name="Picture 11">
            <a:hlinkClick r:id="" action="ppaction://hlinkshowjump?jump=endshow"/>
            <a:extLst>
              <a:ext uri="{FF2B5EF4-FFF2-40B4-BE49-F238E27FC236}">
                <a16:creationId xmlns:a16="http://schemas.microsoft.com/office/drawing/2014/main" id="{7B998FF2-B881-4AE5-93D5-4005F8126C91}"/>
              </a:ext>
            </a:extLst>
          </p:cNvPr>
          <p:cNvPicPr>
            <a:picLocks noChangeAspect="1"/>
          </p:cNvPicPr>
          <p:nvPr/>
        </p:nvPicPr>
        <p:blipFill>
          <a:blip r:embed="rId10"/>
          <a:stretch>
            <a:fillRect/>
          </a:stretch>
        </p:blipFill>
        <p:spPr>
          <a:xfrm>
            <a:off x="89371" y="6016808"/>
            <a:ext cx="720000" cy="692039"/>
          </a:xfrm>
          <a:prstGeom prst="rect">
            <a:avLst/>
          </a:prstGeom>
        </p:spPr>
      </p:pic>
      <p:sp>
        <p:nvSpPr>
          <p:cNvPr id="14" name="Rectangle: Rounded Corners 13">
            <a:extLst>
              <a:ext uri="{FF2B5EF4-FFF2-40B4-BE49-F238E27FC236}">
                <a16:creationId xmlns:a16="http://schemas.microsoft.com/office/drawing/2014/main" id="{2DD73095-A885-488B-9D7F-D1A92DC48A0F}"/>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15" name="Rectangle: Rounded Corners 14">
            <a:hlinkClick r:id="rId11" highlightClick="1"/>
            <a:extLst>
              <a:ext uri="{FF2B5EF4-FFF2-40B4-BE49-F238E27FC236}">
                <a16:creationId xmlns:a16="http://schemas.microsoft.com/office/drawing/2014/main" id="{B69E9659-E23C-418C-8842-10E739743B37}"/>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6800" marR="0" lvl="0" indent="-23368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GERT8000-T10 Duties of a designated person (DP) and people working on rail vehicles</a:t>
            </a:r>
          </a:p>
        </p:txBody>
      </p:sp>
      <p:pic>
        <p:nvPicPr>
          <p:cNvPr id="16" name="Picture 15">
            <a:hlinkClick r:id="rId11"/>
            <a:extLst>
              <a:ext uri="{FF2B5EF4-FFF2-40B4-BE49-F238E27FC236}">
                <a16:creationId xmlns:a16="http://schemas.microsoft.com/office/drawing/2014/main" id="{7E223525-9543-4012-9614-56020833F029}"/>
              </a:ext>
            </a:extLst>
          </p:cNvPr>
          <p:cNvPicPr>
            <a:picLocks noChangeAspect="1"/>
          </p:cNvPicPr>
          <p:nvPr/>
        </p:nvPicPr>
        <p:blipFill>
          <a:blip r:embed="rId12"/>
          <a:stretch>
            <a:fillRect/>
          </a:stretch>
        </p:blipFill>
        <p:spPr>
          <a:xfrm>
            <a:off x="10395930" y="542761"/>
            <a:ext cx="755970" cy="755970"/>
          </a:xfrm>
          <a:prstGeom prst="rect">
            <a:avLst/>
          </a:prstGeom>
        </p:spPr>
      </p:pic>
    </p:spTree>
    <p:extLst>
      <p:ext uri="{BB962C8B-B14F-4D97-AF65-F5344CB8AC3E}">
        <p14:creationId xmlns:p14="http://schemas.microsoft.com/office/powerpoint/2010/main" val="292906028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6800" marR="0" lvl="0" indent="-23368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GERT8000-TS1 General signalling regulations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568206"/>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10179413" cy="4657094"/>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00"/>
              </a:spcAft>
              <a:defRPr/>
            </a:pPr>
            <a:r>
              <a:rPr lang="en-GB" b="1" dirty="0">
                <a:solidFill>
                  <a:prstClr val="black"/>
                </a:solidFill>
                <a:latin typeface="Calibri" panose="020F0502020204030204"/>
              </a:rPr>
              <a:t>Overview of changes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lgn="l">
              <a:spcAft>
                <a:spcPts val="600"/>
              </a:spcAft>
            </a:pPr>
            <a:r>
              <a:rPr lang="en-GB" sz="1800" b="0" i="0" u="none" strike="noStrike" spc="-50" dirty="0">
                <a:solidFill>
                  <a:schemeClr val="tx1"/>
                </a:solidFill>
              </a:rPr>
              <a:t>The Rule Book has been reviewed to remove cases of gender-specific language which can be taken as an assumption that only males are involved. This may deter applications for employment or promotion. To overcome this, the term 'pilotman’ is being changed to 'pilot' throughout the Rule Book. All references in this module have been changed. As there may be a lapse of time before all corresponding changes can be made, it should be noted that the former term 'pilotman' might still be used, but is to be taken as having the same meaning as 'pilot'.</a:t>
            </a:r>
          </a:p>
          <a:p>
            <a:pPr algn="l">
              <a:spcAft>
                <a:spcPts val="600"/>
              </a:spcAft>
            </a:pPr>
            <a:r>
              <a:rPr lang="en-GB" sz="1800" b="0" i="0" u="none" strike="noStrike" spc="-50" dirty="0">
                <a:solidFill>
                  <a:schemeClr val="tx1"/>
                </a:solidFill>
              </a:rPr>
              <a:t>Changes have been made to remove any references to level crossings as being 'manned' and replace these with the term 'manually-controlled'. However in the case of regulation 3.5.3 the requirement to use a reminder appliance when equipment at a manned level crossing must not be operated is incorrect as written, as this would apply to any of the types of level crossing listed as 'controlled' level crossings in module TS9 Level crossings - signallers' regulations, and this has been corrected.</a:t>
            </a:r>
          </a:p>
          <a:p>
            <a:pPr>
              <a:spcAft>
                <a:spcPts val="200"/>
              </a:spcAft>
              <a:defRPr/>
            </a:pPr>
            <a:r>
              <a:rPr lang="en-GB" sz="1800" b="0" i="0" u="none" strike="noStrike" spc="-50" dirty="0">
                <a:solidFill>
                  <a:schemeClr val="tx1"/>
                </a:solidFill>
              </a:rPr>
              <a:t>Regulation 13.2 describes, from a signaller's point of view, the requesting and granting of a line blockage. It is described in terms of a blockage of one line only and the signaller only being able to grant a line blockage if the protecting signal or block marker is within that signaller's area of control.</a:t>
            </a:r>
            <a:endParaRPr lang="en-GB" spc="-50" dirty="0">
              <a:solidFill>
                <a:prstClr val="black"/>
              </a:solidFill>
              <a:latin typeface="Calibri" panose="020F0502020204030204"/>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2" name="Picture 11">
            <a:hlinkClick r:id="" action="ppaction://hlinkshowjump?jump=endshow"/>
            <a:extLst>
              <a:ext uri="{FF2B5EF4-FFF2-40B4-BE49-F238E27FC236}">
                <a16:creationId xmlns:a16="http://schemas.microsoft.com/office/drawing/2014/main" id="{7B998FF2-B881-4AE5-93D5-4005F8126C91}"/>
              </a:ext>
            </a:extLst>
          </p:cNvPr>
          <p:cNvPicPr>
            <a:picLocks noChangeAspect="1"/>
          </p:cNvPicPr>
          <p:nvPr/>
        </p:nvPicPr>
        <p:blipFill>
          <a:blip r:embed="rId10"/>
          <a:stretch>
            <a:fillRect/>
          </a:stretch>
        </p:blipFill>
        <p:spPr>
          <a:xfrm>
            <a:off x="89371" y="6016808"/>
            <a:ext cx="720000" cy="692039"/>
          </a:xfrm>
          <a:prstGeom prst="rect">
            <a:avLst/>
          </a:prstGeom>
        </p:spPr>
      </p:pic>
      <p:sp>
        <p:nvSpPr>
          <p:cNvPr id="14" name="Arrow: Down 13">
            <a:hlinkClick r:id="" action="ppaction://hlinkshowjump?jump=nextslide" highlightClick="1"/>
            <a:extLst>
              <a:ext uri="{FF2B5EF4-FFF2-40B4-BE49-F238E27FC236}">
                <a16:creationId xmlns:a16="http://schemas.microsoft.com/office/drawing/2014/main" id="{3A6E8027-1BF4-40B0-B909-F743C48E22C8}"/>
              </a:ext>
            </a:extLst>
          </p:cNvPr>
          <p:cNvSpPr/>
          <p:nvPr/>
        </p:nvSpPr>
        <p:spPr>
          <a:xfrm>
            <a:off x="5586133" y="622903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716E053E-B83F-487B-A57A-46825E00175F}"/>
              </a:ext>
            </a:extLst>
          </p:cNvPr>
          <p:cNvSpPr txBox="1">
            <a:spLocks/>
          </p:cNvSpPr>
          <p:nvPr/>
        </p:nvSpPr>
        <p:spPr>
          <a:xfrm>
            <a:off x="5453743" y="5987813"/>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Continued</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16" name="Rectangle: Rounded Corners 15">
            <a:extLst>
              <a:ext uri="{FF2B5EF4-FFF2-40B4-BE49-F238E27FC236}">
                <a16:creationId xmlns:a16="http://schemas.microsoft.com/office/drawing/2014/main" id="{5078D43D-7993-4C6E-A37E-5D8690808103}"/>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102103870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509882"/>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20"/>
            <a:ext cx="10120055" cy="413966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defRPr/>
            </a:pPr>
            <a:r>
              <a:rPr lang="en-GB" b="1" dirty="0">
                <a:solidFill>
                  <a:prstClr val="black"/>
                </a:solidFill>
                <a:latin typeface="Calibri" panose="020F0502020204030204"/>
              </a:rPr>
              <a:t>Overview of changes (continued)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lgn="l">
              <a:lnSpc>
                <a:spcPts val="2100"/>
              </a:lnSpc>
              <a:spcAft>
                <a:spcPts val="400"/>
              </a:spcAft>
            </a:pPr>
            <a:r>
              <a:rPr lang="en-GB" sz="1800" b="0" i="0" u="none" strike="noStrike" spc="-50" dirty="0">
                <a:solidFill>
                  <a:schemeClr val="tx1"/>
                </a:solidFill>
              </a:rPr>
              <a:t>Frequently, the request is for a blockage of more than one line, with one protecting signal being controlled by another signaller. It has become an accepted practice for a signaller to treat this as one request and liaise as necessary with the other signaller. This is not compliant with the signalling regulation and the wording has been changed to allow this so that the situation is dealt with in a consistent manner.</a:t>
            </a:r>
          </a:p>
          <a:p>
            <a:pPr algn="l">
              <a:lnSpc>
                <a:spcPts val="2100"/>
              </a:lnSpc>
              <a:spcAft>
                <a:spcPts val="400"/>
              </a:spcAft>
            </a:pPr>
            <a:r>
              <a:rPr lang="en-GB" sz="1800" b="0" i="0" u="none" strike="noStrike" spc="-50" dirty="0">
                <a:solidFill>
                  <a:schemeClr val="tx1"/>
                </a:solidFill>
              </a:rPr>
              <a:t>There are other situations that are not explicitly addressed in the current rules and regulations and may therefore be dealt with by local interpretation of the correct action. Inclusion of more detailed instructions would assist in such line blockages being arranged in a way that is accepted as an industry standard process. These include the limits of a line blockage over a single or bi-directional line. It is now explained that if two signallers are involved one of them grants the line blockage from a protecting signal or block marker, having spoken to the other signaller and agreed that signaller will keep a signal protecting the line blockage at danger, or keep the route closed at a block marker.</a:t>
            </a:r>
          </a:p>
          <a:p>
            <a:pPr algn="l">
              <a:lnSpc>
                <a:spcPts val="2100"/>
              </a:lnSpc>
              <a:spcAft>
                <a:spcPts val="400"/>
              </a:spcAft>
            </a:pPr>
            <a:r>
              <a:rPr lang="en-GB" sz="1800" b="0" i="0" u="none" strike="noStrike" spc="-50" dirty="0">
                <a:solidFill>
                  <a:schemeClr val="tx1"/>
                </a:solidFill>
              </a:rPr>
              <a:t>The term 'protecting signal' has caused some confusion with other signals that must be kept at danger to protect a line blockage and a fuller explanation has ben given, that the signal or block marker that controls the entry to the portion of line that is to be blocked is the signal or block marker referred to as the protecting signal or block marker on a NR3180 line blockage form</a:t>
            </a:r>
          </a:p>
          <a:p>
            <a:pPr>
              <a:spcAft>
                <a:spcPts val="200"/>
              </a:spcAft>
              <a:defRPr/>
            </a:pPr>
            <a:endParaRPr lang="en-GB" dirty="0">
              <a:solidFill>
                <a:prstClr val="black"/>
              </a:solidFill>
              <a:latin typeface="Calibri" panose="020F0502020204030204"/>
            </a:endParaRPr>
          </a:p>
        </p:txBody>
      </p:sp>
      <p:pic>
        <p:nvPicPr>
          <p:cNvPr id="26" name="Picture 25">
            <a:hlinkClick r:id="rId3"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7">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2" name="Picture 1">
            <a:extLst>
              <a:ext uri="{FF2B5EF4-FFF2-40B4-BE49-F238E27FC236}">
                <a16:creationId xmlns:a16="http://schemas.microsoft.com/office/drawing/2014/main" id="{09593D67-A7C8-4825-BF1D-7D89B73D7C30}"/>
              </a:ext>
            </a:extLst>
          </p:cNvPr>
          <p:cNvPicPr>
            <a:picLocks noChangeAspect="1"/>
          </p:cNvPicPr>
          <p:nvPr/>
        </p:nvPicPr>
        <p:blipFill>
          <a:blip r:embed="rId8"/>
          <a:stretch>
            <a:fillRect/>
          </a:stretch>
        </p:blipFill>
        <p:spPr>
          <a:xfrm>
            <a:off x="6938558" y="5747337"/>
            <a:ext cx="1024217" cy="1030313"/>
          </a:xfrm>
          <a:prstGeom prst="rect">
            <a:avLst/>
          </a:prstGeom>
        </p:spPr>
      </p:pic>
      <p:pic>
        <p:nvPicPr>
          <p:cNvPr id="12" name="Picture 11">
            <a:hlinkClick r:id="" action="ppaction://hlinkshowjump?jump=endshow"/>
            <a:extLst>
              <a:ext uri="{FF2B5EF4-FFF2-40B4-BE49-F238E27FC236}">
                <a16:creationId xmlns:a16="http://schemas.microsoft.com/office/drawing/2014/main" id="{7B998FF2-B881-4AE5-93D5-4005F8126C91}"/>
              </a:ext>
            </a:extLst>
          </p:cNvPr>
          <p:cNvPicPr>
            <a:picLocks noChangeAspect="1"/>
          </p:cNvPicPr>
          <p:nvPr/>
        </p:nvPicPr>
        <p:blipFill>
          <a:blip r:embed="rId9"/>
          <a:stretch>
            <a:fillRect/>
          </a:stretch>
        </p:blipFill>
        <p:spPr>
          <a:xfrm>
            <a:off x="89371" y="6016808"/>
            <a:ext cx="720000" cy="692039"/>
          </a:xfrm>
          <a:prstGeom prst="rect">
            <a:avLst/>
          </a:prstGeom>
        </p:spPr>
      </p:pic>
      <p:sp>
        <p:nvSpPr>
          <p:cNvPr id="14" name="Arrow: Down 13">
            <a:hlinkClick r:id="" action="ppaction://hlinkshowjump?jump=nextslide" highlightClick="1"/>
            <a:extLst>
              <a:ext uri="{FF2B5EF4-FFF2-40B4-BE49-F238E27FC236}">
                <a16:creationId xmlns:a16="http://schemas.microsoft.com/office/drawing/2014/main" id="{F8E84DFE-1BD4-4154-A733-3069FE5F1FC2}"/>
              </a:ext>
            </a:extLst>
          </p:cNvPr>
          <p:cNvSpPr/>
          <p:nvPr/>
        </p:nvSpPr>
        <p:spPr>
          <a:xfrm>
            <a:off x="4067451" y="622903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DF5E1E0A-FFE9-4C8C-A2F9-A5E56A3D9BA7}"/>
              </a:ext>
            </a:extLst>
          </p:cNvPr>
          <p:cNvSpPr txBox="1">
            <a:spLocks/>
          </p:cNvSpPr>
          <p:nvPr/>
        </p:nvSpPr>
        <p:spPr>
          <a:xfrm>
            <a:off x="3935061" y="5897501"/>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Continued</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16" name="Rectangle: Rounded Corners 15">
            <a:extLst>
              <a:ext uri="{FF2B5EF4-FFF2-40B4-BE49-F238E27FC236}">
                <a16:creationId xmlns:a16="http://schemas.microsoft.com/office/drawing/2014/main" id="{327586CB-D5C0-4078-AE12-1797F582625F}"/>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17" name="Rectangle: Rounded Corners 16">
            <a:hlinkClick r:id="rId10" highlightClick="1"/>
            <a:extLst>
              <a:ext uri="{FF2B5EF4-FFF2-40B4-BE49-F238E27FC236}">
                <a16:creationId xmlns:a16="http://schemas.microsoft.com/office/drawing/2014/main" id="{1014A880-F44E-489B-80A6-04E848E09B32}"/>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6800" marR="0" lvl="0" indent="-23368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GERT8000-TS1 General signalling regulations</a:t>
            </a:r>
          </a:p>
        </p:txBody>
      </p:sp>
      <p:pic>
        <p:nvPicPr>
          <p:cNvPr id="18" name="Picture 17">
            <a:hlinkClick r:id="rId10"/>
            <a:extLst>
              <a:ext uri="{FF2B5EF4-FFF2-40B4-BE49-F238E27FC236}">
                <a16:creationId xmlns:a16="http://schemas.microsoft.com/office/drawing/2014/main" id="{2E5C9026-37B8-406A-BD1F-45B623F00BA1}"/>
              </a:ext>
            </a:extLst>
          </p:cNvPr>
          <p:cNvPicPr>
            <a:picLocks noChangeAspect="1"/>
          </p:cNvPicPr>
          <p:nvPr/>
        </p:nvPicPr>
        <p:blipFill>
          <a:blip r:embed="rId11"/>
          <a:stretch>
            <a:fillRect/>
          </a:stretch>
        </p:blipFill>
        <p:spPr>
          <a:xfrm>
            <a:off x="10395930" y="542761"/>
            <a:ext cx="755970" cy="755970"/>
          </a:xfrm>
          <a:prstGeom prst="rect">
            <a:avLst/>
          </a:prstGeom>
        </p:spPr>
      </p:pic>
    </p:spTree>
    <p:extLst>
      <p:ext uri="{BB962C8B-B14F-4D97-AF65-F5344CB8AC3E}">
        <p14:creationId xmlns:p14="http://schemas.microsoft.com/office/powerpoint/2010/main" val="193735475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518659"/>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197346" cy="40315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900"/>
              </a:lnSpc>
              <a:spcAft>
                <a:spcPts val="400"/>
              </a:spcAft>
              <a:defRPr/>
            </a:pPr>
            <a:r>
              <a:rPr lang="en-GB" b="1" spc="-50" dirty="0">
                <a:solidFill>
                  <a:prstClr val="black"/>
                </a:solidFill>
                <a:latin typeface="Calibri" panose="020F0502020204030204"/>
              </a:rPr>
              <a:t>Overview of changes (continued) -</a:t>
            </a:r>
          </a:p>
          <a:p>
            <a:pPr algn="l">
              <a:lnSpc>
                <a:spcPts val="1900"/>
              </a:lnSpc>
              <a:spcAft>
                <a:spcPts val="400"/>
              </a:spcAft>
            </a:pPr>
            <a:r>
              <a:rPr lang="en-GB" sz="1800" b="0" i="0" u="none" strike="noStrike" spc="-60" dirty="0">
                <a:solidFill>
                  <a:schemeClr val="tx1"/>
                </a:solidFill>
              </a:rPr>
              <a:t>Any other signal that must be kept at danger, or block marker where the route must be closed, is referred to on the form as an 'additional signal’. </a:t>
            </a:r>
            <a:br>
              <a:rPr lang="en-GB" sz="1800" b="0" i="0" u="none" strike="noStrike" spc="-60" dirty="0">
                <a:solidFill>
                  <a:schemeClr val="tx1"/>
                </a:solidFill>
              </a:rPr>
            </a:br>
            <a:r>
              <a:rPr lang="en-GB" sz="1800" b="0" i="0" u="none" strike="noStrike" spc="-60" dirty="0">
                <a:solidFill>
                  <a:schemeClr val="tx1"/>
                </a:solidFill>
              </a:rPr>
              <a:t>The use of block signalling equipment to keep a signal at danger is an action that is always taken when a line blockage is to be taken. The requirement to provide additional protection for line blockages to the maximum extent possible has identified that, in an absolute block section, the opportunities for providing that additional protection are limited, particularly should the request be made by a person who is to work alone. The use of the block indicator to maintain the protecting signal at danger can now be regarded as a form of additional protection.</a:t>
            </a:r>
          </a:p>
          <a:p>
            <a:pPr algn="l">
              <a:lnSpc>
                <a:spcPts val="1900"/>
              </a:lnSpc>
              <a:spcAft>
                <a:spcPts val="400"/>
              </a:spcAft>
            </a:pPr>
            <a:r>
              <a:rPr lang="en-GB" sz="1800" b="0" i="0" u="none" strike="noStrike" spc="-60" dirty="0">
                <a:solidFill>
                  <a:schemeClr val="tx1"/>
                </a:solidFill>
              </a:rPr>
              <a:t>If two signallers co-operate in providing a means of preventing a protecting signal from being cleared it is equivalent to the degree of security provided by other forms of additional protection such as a disconnection or use of a track circuit operating device (T-COD). On a </a:t>
            </a:r>
            <a:r>
              <a:rPr lang="en-GB" sz="1800" b="0" i="0" u="none" strike="noStrike" spc="-60" dirty="0" err="1">
                <a:solidFill>
                  <a:schemeClr val="tx1"/>
                </a:solidFill>
              </a:rPr>
              <a:t>tokenless</a:t>
            </a:r>
            <a:r>
              <a:rPr lang="en-GB" sz="1800" b="0" i="0" u="none" strike="noStrike" spc="-60" dirty="0">
                <a:solidFill>
                  <a:schemeClr val="tx1"/>
                </a:solidFill>
              </a:rPr>
              <a:t> block line, the block instruments can also be used as a type of additional protection.</a:t>
            </a:r>
          </a:p>
          <a:p>
            <a:pPr algn="l">
              <a:lnSpc>
                <a:spcPts val="1900"/>
              </a:lnSpc>
              <a:spcAft>
                <a:spcPts val="400"/>
              </a:spcAft>
            </a:pPr>
            <a:r>
              <a:rPr lang="en-GB" sz="1800" b="0" i="0" u="none" strike="noStrike" spc="-60" dirty="0">
                <a:solidFill>
                  <a:schemeClr val="tx1"/>
                </a:solidFill>
              </a:rPr>
              <a:t>An explanation has been included of the purpose served by each of the permitted methods of additional protection.</a:t>
            </a:r>
          </a:p>
          <a:p>
            <a:pPr algn="l">
              <a:lnSpc>
                <a:spcPts val="1900"/>
              </a:lnSpc>
              <a:spcAft>
                <a:spcPts val="400"/>
              </a:spcAft>
            </a:pPr>
            <a:r>
              <a:rPr lang="en-GB" sz="1800" b="0" i="0" u="none" strike="noStrike" spc="-60" dirty="0">
                <a:solidFill>
                  <a:schemeClr val="tx1"/>
                </a:solidFill>
              </a:rPr>
              <a:t>Regulation 13.2.7 now includes a reference to carrying out absolute block regulation 3.6.14 when a block indicator has been kept at ‘train on line’ in connection with a line blockage.</a:t>
            </a: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3"/>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a:spcAft>
                <a:spcPts val="200"/>
              </a:spcAft>
              <a:defRPr/>
            </a:pPr>
            <a:endParaRPr lang="en-GB" dirty="0">
              <a:solidFill>
                <a:prstClr val="black"/>
              </a:solidFill>
              <a:latin typeface="Calibri" panose="020F0502020204030204"/>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8">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2" name="Picture 1">
            <a:extLst>
              <a:ext uri="{FF2B5EF4-FFF2-40B4-BE49-F238E27FC236}">
                <a16:creationId xmlns:a16="http://schemas.microsoft.com/office/drawing/2014/main" id="{09593D67-A7C8-4825-BF1D-7D89B73D7C30}"/>
              </a:ext>
            </a:extLst>
          </p:cNvPr>
          <p:cNvPicPr>
            <a:picLocks noChangeAspect="1"/>
          </p:cNvPicPr>
          <p:nvPr/>
        </p:nvPicPr>
        <p:blipFill>
          <a:blip r:embed="rId9"/>
          <a:stretch>
            <a:fillRect/>
          </a:stretch>
        </p:blipFill>
        <p:spPr>
          <a:xfrm>
            <a:off x="5583891" y="5747337"/>
            <a:ext cx="1024217" cy="1030313"/>
          </a:xfrm>
          <a:prstGeom prst="rect">
            <a:avLst/>
          </a:prstGeom>
        </p:spPr>
      </p:pic>
      <p:pic>
        <p:nvPicPr>
          <p:cNvPr id="12" name="Picture 11">
            <a:hlinkClick r:id="" action="ppaction://hlinkshowjump?jump=endshow"/>
            <a:extLst>
              <a:ext uri="{FF2B5EF4-FFF2-40B4-BE49-F238E27FC236}">
                <a16:creationId xmlns:a16="http://schemas.microsoft.com/office/drawing/2014/main" id="{7B998FF2-B881-4AE5-93D5-4005F8126C91}"/>
              </a:ext>
            </a:extLst>
          </p:cNvPr>
          <p:cNvPicPr>
            <a:picLocks noChangeAspect="1"/>
          </p:cNvPicPr>
          <p:nvPr/>
        </p:nvPicPr>
        <p:blipFill>
          <a:blip r:embed="rId10"/>
          <a:stretch>
            <a:fillRect/>
          </a:stretch>
        </p:blipFill>
        <p:spPr>
          <a:xfrm>
            <a:off x="89371" y="6016808"/>
            <a:ext cx="720000" cy="692039"/>
          </a:xfrm>
          <a:prstGeom prst="rect">
            <a:avLst/>
          </a:prstGeom>
        </p:spPr>
      </p:pic>
      <p:sp>
        <p:nvSpPr>
          <p:cNvPr id="14" name="Rectangle: Rounded Corners 13">
            <a:extLst>
              <a:ext uri="{FF2B5EF4-FFF2-40B4-BE49-F238E27FC236}">
                <a16:creationId xmlns:a16="http://schemas.microsoft.com/office/drawing/2014/main" id="{E24D3FA0-2034-4D37-A473-94FB8559EA67}"/>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15" name="Rectangle: Rounded Corners 14">
            <a:hlinkClick r:id="rId11" highlightClick="1"/>
            <a:extLst>
              <a:ext uri="{FF2B5EF4-FFF2-40B4-BE49-F238E27FC236}">
                <a16:creationId xmlns:a16="http://schemas.microsoft.com/office/drawing/2014/main" id="{547B48C6-B17F-4AA4-85EF-A4B7A0B48DDF}"/>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6800" marR="0" lvl="0" indent="-23368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GERT8000-TS1 General signalling regulations</a:t>
            </a:r>
          </a:p>
        </p:txBody>
      </p:sp>
      <p:pic>
        <p:nvPicPr>
          <p:cNvPr id="16" name="Picture 15">
            <a:hlinkClick r:id="rId11"/>
            <a:extLst>
              <a:ext uri="{FF2B5EF4-FFF2-40B4-BE49-F238E27FC236}">
                <a16:creationId xmlns:a16="http://schemas.microsoft.com/office/drawing/2014/main" id="{2DFBDB46-7E68-4C6C-A297-EDD8E38B2798}"/>
              </a:ext>
            </a:extLst>
          </p:cNvPr>
          <p:cNvPicPr>
            <a:picLocks noChangeAspect="1"/>
          </p:cNvPicPr>
          <p:nvPr/>
        </p:nvPicPr>
        <p:blipFill>
          <a:blip r:embed="rId12"/>
          <a:stretch>
            <a:fillRect/>
          </a:stretch>
        </p:blipFill>
        <p:spPr>
          <a:xfrm>
            <a:off x="10395930" y="542761"/>
            <a:ext cx="755970" cy="755970"/>
          </a:xfrm>
          <a:prstGeom prst="rect">
            <a:avLst/>
          </a:prstGeom>
        </p:spPr>
      </p:pic>
    </p:spTree>
    <p:extLst>
      <p:ext uri="{BB962C8B-B14F-4D97-AF65-F5344CB8AC3E}">
        <p14:creationId xmlns:p14="http://schemas.microsoft.com/office/powerpoint/2010/main" val="220716881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6800" marR="0" lvl="0" indent="-23368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GERT8000-TW1 Preparation and movement of trains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defRPr/>
            </a:pPr>
            <a:r>
              <a:rPr lang="en-GB" b="1" dirty="0">
                <a:solidFill>
                  <a:prstClr val="black"/>
                </a:solidFill>
                <a:latin typeface="Calibri" panose="020F0502020204030204"/>
              </a:rPr>
              <a:t>Overview of changes -</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lgn="l">
              <a:spcAft>
                <a:spcPts val="400"/>
              </a:spcAft>
            </a:pPr>
            <a:r>
              <a:rPr lang="en-GB" sz="1800" b="0" i="0" u="none" strike="noStrike" spc="-50" baseline="0" dirty="0">
                <a:solidFill>
                  <a:schemeClr val="tx1"/>
                </a:solidFill>
              </a:rPr>
              <a:t>To improve the clarity of the intention of the instructions in section 1 concerning abnormal brake applications, this has been changed to say that the same arrangements should be applied when a train protection system has intervened and caused a brake application without the train being brought to a stand.</a:t>
            </a:r>
          </a:p>
          <a:p>
            <a:pPr algn="l">
              <a:spcAft>
                <a:spcPts val="400"/>
              </a:spcAft>
            </a:pPr>
            <a:r>
              <a:rPr lang="en-GB" sz="1800" b="0" i="0" u="none" strike="noStrike" spc="-50" baseline="0" dirty="0">
                <a:solidFill>
                  <a:schemeClr val="tx1"/>
                </a:solidFill>
              </a:rPr>
              <a:t>An incident involving isolating the brake on one vehicle of a four-car electric multiple unit (EMU), led to debate as to the correct instructions to be applied from those contained in modules TW1 and TW5 Preparation and movement of trains Defective or isolated vehicles and on-train equipment and whether the term 'coaching stock' included multiple-unit vehicles. It was suggested that the instructions in section 4.4 be reviewed and reissued in a combined form or repeated completely in both modules. The wording in this module has been changed to explain that coaching stock applies to both locomotive-hauled and multiple-unit stock, that the instructions would also apply during a journey, and to make reference to instructions in module TW5 that must also be taken into account.</a:t>
            </a: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1" name="Picture 10">
            <a:hlinkClick r:id="" action="ppaction://hlinkshowjump?jump=endshow"/>
            <a:extLst>
              <a:ext uri="{FF2B5EF4-FFF2-40B4-BE49-F238E27FC236}">
                <a16:creationId xmlns:a16="http://schemas.microsoft.com/office/drawing/2014/main" id="{E7F85D81-818A-4D86-8B94-CE0C4E93747C}"/>
              </a:ext>
            </a:extLst>
          </p:cNvPr>
          <p:cNvPicPr>
            <a:picLocks noChangeAspect="1"/>
          </p:cNvPicPr>
          <p:nvPr/>
        </p:nvPicPr>
        <p:blipFill>
          <a:blip r:embed="rId10"/>
          <a:stretch>
            <a:fillRect/>
          </a:stretch>
        </p:blipFill>
        <p:spPr>
          <a:xfrm>
            <a:off x="89371" y="6016808"/>
            <a:ext cx="720000" cy="692039"/>
          </a:xfrm>
          <a:prstGeom prst="rect">
            <a:avLst/>
          </a:prstGeom>
        </p:spPr>
      </p:pic>
      <p:sp>
        <p:nvSpPr>
          <p:cNvPr id="12" name="Arrow: Down 11">
            <a:hlinkClick r:id="" action="ppaction://hlinkshowjump?jump=nextslide" highlightClick="1"/>
            <a:extLst>
              <a:ext uri="{FF2B5EF4-FFF2-40B4-BE49-F238E27FC236}">
                <a16:creationId xmlns:a16="http://schemas.microsoft.com/office/drawing/2014/main" id="{903B612C-40AE-46EB-ACFB-87E21F33DF6F}"/>
              </a:ext>
            </a:extLst>
          </p:cNvPr>
          <p:cNvSpPr/>
          <p:nvPr/>
        </p:nvSpPr>
        <p:spPr>
          <a:xfrm>
            <a:off x="5586133" y="622903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6D9DF069-3574-42AD-A7AE-FAB14D7254B2}"/>
              </a:ext>
            </a:extLst>
          </p:cNvPr>
          <p:cNvSpPr txBox="1">
            <a:spLocks/>
          </p:cNvSpPr>
          <p:nvPr/>
        </p:nvSpPr>
        <p:spPr>
          <a:xfrm>
            <a:off x="5453743" y="5987813"/>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Continued</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15" name="Rectangle: Rounded Corners 14">
            <a:extLst>
              <a:ext uri="{FF2B5EF4-FFF2-40B4-BE49-F238E27FC236}">
                <a16:creationId xmlns:a16="http://schemas.microsoft.com/office/drawing/2014/main" id="{3128736A-CAF6-410F-8D7A-64A66C8E2CA0}"/>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353654107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defRPr/>
            </a:pPr>
            <a:r>
              <a:rPr lang="en-GB" b="1" dirty="0">
                <a:solidFill>
                  <a:prstClr val="black"/>
                </a:solidFill>
                <a:latin typeface="Calibri" panose="020F0502020204030204"/>
              </a:rPr>
              <a:t>Overview of changes (continued)-</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lgn="l">
              <a:spcAft>
                <a:spcPts val="400"/>
              </a:spcAft>
            </a:pPr>
            <a:r>
              <a:rPr lang="en-GB" sz="1800" b="0" i="0" u="none" strike="noStrike" spc="-50" baseline="0" dirty="0">
                <a:solidFill>
                  <a:schemeClr val="tx1"/>
                </a:solidFill>
              </a:rPr>
              <a:t>A freight operator wished to allow a single freight train to operate in a formation which, at a later stage </a:t>
            </a:r>
            <a:r>
              <a:rPr lang="en-GB" sz="1800" b="0" i="0" u="none" strike="noStrike" spc="-50" baseline="0" dirty="0" err="1">
                <a:solidFill>
                  <a:schemeClr val="tx1"/>
                </a:solidFill>
              </a:rPr>
              <a:t>en</a:t>
            </a:r>
            <a:r>
              <a:rPr lang="en-GB" sz="1800" b="0" i="0" u="none" strike="noStrike" spc="-50" baseline="0" dirty="0">
                <a:solidFill>
                  <a:schemeClr val="tx1"/>
                </a:solidFill>
              </a:rPr>
              <a:t> route, can be uncoupled to form two separate forward services. A dead diesel locomotive is therefore conveyed within the consist at the head of what will constitute the second train.  This avoids additional resource requirements such as shunt movements, employee time, pathing time, and fuel usage. Benefits claimed include improved system safety by avoiding shunting operations and that the improved efficiency of the method of working makes rail more attractive leading to societal benefits. As this method of operation could be applied to other air-braked freight trains, section 7.4 has been changed to permit this on a general basis, subject to company instructions allowing it. This would depend on the ability to achieve similar train braking characteristics to those which would be the case if a dead locomotive is not marshalled within the train consist. The rule states a dead locomotive can be formed anywhere in the train except immediately behind the hauling locomotive or at the extreme rear, only if the train operating company instructions allow this and if any other instructions they contain are carried out.</a:t>
            </a:r>
          </a:p>
        </p:txBody>
      </p:sp>
      <p:pic>
        <p:nvPicPr>
          <p:cNvPr id="26" name="Picture 25">
            <a:hlinkClick r:id="rId3"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7">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1" name="Picture 10">
            <a:hlinkClick r:id="" action="ppaction://hlinkshowjump?jump=endshow"/>
            <a:extLst>
              <a:ext uri="{FF2B5EF4-FFF2-40B4-BE49-F238E27FC236}">
                <a16:creationId xmlns:a16="http://schemas.microsoft.com/office/drawing/2014/main" id="{E7F85D81-818A-4D86-8B94-CE0C4E93747C}"/>
              </a:ext>
            </a:extLst>
          </p:cNvPr>
          <p:cNvPicPr>
            <a:picLocks noChangeAspect="1"/>
          </p:cNvPicPr>
          <p:nvPr/>
        </p:nvPicPr>
        <p:blipFill>
          <a:blip r:embed="rId8"/>
          <a:stretch>
            <a:fillRect/>
          </a:stretch>
        </p:blipFill>
        <p:spPr>
          <a:xfrm>
            <a:off x="89371" y="6016808"/>
            <a:ext cx="720000" cy="692039"/>
          </a:xfrm>
          <a:prstGeom prst="rect">
            <a:avLst/>
          </a:prstGeom>
        </p:spPr>
      </p:pic>
      <p:pic>
        <p:nvPicPr>
          <p:cNvPr id="15" name="Picture 14">
            <a:extLst>
              <a:ext uri="{FF2B5EF4-FFF2-40B4-BE49-F238E27FC236}">
                <a16:creationId xmlns:a16="http://schemas.microsoft.com/office/drawing/2014/main" id="{C42B22C4-6B74-4508-BAF3-5FD3BDC27B55}"/>
              </a:ext>
            </a:extLst>
          </p:cNvPr>
          <p:cNvPicPr>
            <a:picLocks noChangeAspect="1"/>
          </p:cNvPicPr>
          <p:nvPr/>
        </p:nvPicPr>
        <p:blipFill>
          <a:blip r:embed="rId9"/>
          <a:stretch>
            <a:fillRect/>
          </a:stretch>
        </p:blipFill>
        <p:spPr>
          <a:xfrm>
            <a:off x="6938558" y="5747337"/>
            <a:ext cx="1024217" cy="1030313"/>
          </a:xfrm>
          <a:prstGeom prst="rect">
            <a:avLst/>
          </a:prstGeom>
        </p:spPr>
      </p:pic>
      <p:sp>
        <p:nvSpPr>
          <p:cNvPr id="16" name="Arrow: Down 15">
            <a:hlinkClick r:id="" action="ppaction://hlinkshowjump?jump=nextslide" highlightClick="1"/>
            <a:extLst>
              <a:ext uri="{FF2B5EF4-FFF2-40B4-BE49-F238E27FC236}">
                <a16:creationId xmlns:a16="http://schemas.microsoft.com/office/drawing/2014/main" id="{CD150ACA-A3C0-4B69-9E9B-736DB1C471EB}"/>
              </a:ext>
            </a:extLst>
          </p:cNvPr>
          <p:cNvSpPr/>
          <p:nvPr/>
        </p:nvSpPr>
        <p:spPr>
          <a:xfrm>
            <a:off x="4067451" y="622903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90791A5A-952B-451A-966A-6F3D092878EC}"/>
              </a:ext>
            </a:extLst>
          </p:cNvPr>
          <p:cNvSpPr txBox="1">
            <a:spLocks/>
          </p:cNvSpPr>
          <p:nvPr/>
        </p:nvSpPr>
        <p:spPr>
          <a:xfrm>
            <a:off x="3935061" y="5897501"/>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Continued</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18" name="Rectangle: Rounded Corners 17">
            <a:extLst>
              <a:ext uri="{FF2B5EF4-FFF2-40B4-BE49-F238E27FC236}">
                <a16:creationId xmlns:a16="http://schemas.microsoft.com/office/drawing/2014/main" id="{C03B634B-CFAD-4014-88BB-07AD4DB033E4}"/>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21" name="Rectangle: Rounded Corners 20">
            <a:hlinkClick r:id="rId10" highlightClick="1"/>
            <a:extLst>
              <a:ext uri="{FF2B5EF4-FFF2-40B4-BE49-F238E27FC236}">
                <a16:creationId xmlns:a16="http://schemas.microsoft.com/office/drawing/2014/main" id="{CEC3E20E-F5C2-41E4-BA32-580EE130F00C}"/>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6800" marR="0" lvl="0" indent="-23368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GERT8000-TW1 Preparation and movement of trains</a:t>
            </a:r>
          </a:p>
        </p:txBody>
      </p:sp>
      <p:pic>
        <p:nvPicPr>
          <p:cNvPr id="23" name="Picture 22">
            <a:hlinkClick r:id="rId10"/>
            <a:extLst>
              <a:ext uri="{FF2B5EF4-FFF2-40B4-BE49-F238E27FC236}">
                <a16:creationId xmlns:a16="http://schemas.microsoft.com/office/drawing/2014/main" id="{B0430554-51FC-45C4-AD51-C8611BA69813}"/>
              </a:ext>
            </a:extLst>
          </p:cNvPr>
          <p:cNvPicPr>
            <a:picLocks noChangeAspect="1"/>
          </p:cNvPicPr>
          <p:nvPr/>
        </p:nvPicPr>
        <p:blipFill>
          <a:blip r:embed="rId11"/>
          <a:stretch>
            <a:fillRect/>
          </a:stretch>
        </p:blipFill>
        <p:spPr>
          <a:xfrm>
            <a:off x="10395930" y="542761"/>
            <a:ext cx="755970" cy="755970"/>
          </a:xfrm>
          <a:prstGeom prst="rect">
            <a:avLst/>
          </a:prstGeom>
        </p:spPr>
      </p:pic>
    </p:spTree>
    <p:extLst>
      <p:ext uri="{BB962C8B-B14F-4D97-AF65-F5344CB8AC3E}">
        <p14:creationId xmlns:p14="http://schemas.microsoft.com/office/powerpoint/2010/main" val="416654214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defRPr/>
            </a:pPr>
            <a:r>
              <a:rPr lang="en-GB" b="1" dirty="0">
                <a:solidFill>
                  <a:prstClr val="black"/>
                </a:solidFill>
                <a:latin typeface="Calibri" panose="020F0502020204030204"/>
              </a:rPr>
              <a:t>Overview of changes (continued)-</a:t>
            </a:r>
            <a:endPar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endParaRPr>
          </a:p>
          <a:p>
            <a:pPr algn="l">
              <a:spcAft>
                <a:spcPts val="400"/>
              </a:spcAft>
            </a:pPr>
            <a:r>
              <a:rPr lang="en-GB" sz="1800" b="0" i="0" u="none" strike="noStrike" spc="-50" baseline="0" dirty="0">
                <a:solidFill>
                  <a:schemeClr val="tx1"/>
                </a:solidFill>
              </a:rPr>
              <a:t>The existing instructions concerning use of the driver's reminder appliance (DRA) in section 10 have been changed so that the instructions would be applied on a European Rail Traffic Management System (ERTMS) line in the situations corresponding to those on a conventional line. The DRA is not a standard fitment of ERTMS-fitted traction units, so that the rules only apply if a DRA is provided.</a:t>
            </a:r>
          </a:p>
          <a:p>
            <a:pPr algn="l">
              <a:spcAft>
                <a:spcPts val="400"/>
              </a:spcAft>
            </a:pPr>
            <a:endParaRPr lang="en-GB" sz="1800" b="0" i="0" u="none" strike="noStrike" spc="-50" baseline="0" dirty="0">
              <a:solidFill>
                <a:schemeClr val="tx1"/>
              </a:solidFill>
            </a:endParaRPr>
          </a:p>
          <a:p>
            <a:pPr algn="l">
              <a:spcAft>
                <a:spcPts val="400"/>
              </a:spcAft>
            </a:pPr>
            <a:r>
              <a:rPr lang="en-GB" sz="1800" b="0" i="0" u="none" strike="noStrike" spc="-50" baseline="0" dirty="0">
                <a:solidFill>
                  <a:schemeClr val="tx1"/>
                </a:solidFill>
              </a:rPr>
              <a:t>The Rule Book has been reviewed to remove cases of gender-specific language which can be taken as an assumption that only males are involved. This may deter applications for employment or promotion. To  overcome this, the term 'pilotman’ is being changed to 'pilot' throughout the Rule Book. All references in section 32 of this module have been changed. As there may be a lapse of time before all corresponding changes can be made, it should be noted that the former term 'pilotman' might still be used, but is to be taken as having the same meaning as 'pilot’.</a:t>
            </a:r>
          </a:p>
          <a:p>
            <a:pPr algn="l">
              <a:spcAft>
                <a:spcPts val="400"/>
              </a:spcAft>
            </a:pPr>
            <a:endParaRPr lang="en-GB" sz="1800" b="0" i="0" u="none" strike="noStrike" spc="-50" baseline="0" dirty="0">
              <a:solidFill>
                <a:schemeClr val="tx1"/>
              </a:solidFill>
            </a:endParaRP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3"/>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algn="l">
              <a:spcAft>
                <a:spcPts val="400"/>
              </a:spcAft>
            </a:pPr>
            <a:endParaRPr kumimoji="0" lang="en-GB" kern="1200" cap="none" spc="-50" normalizeH="0" noProof="0" dirty="0">
              <a:ln>
                <a:noFill/>
              </a:ln>
              <a:solidFill>
                <a:schemeClr val="tx1"/>
              </a:solidFill>
              <a:effectLst/>
              <a:uLnTx/>
              <a:uFillTx/>
              <a:ea typeface="+mn-ea"/>
              <a:cs typeface="+mn-cs"/>
            </a:endParaRPr>
          </a:p>
          <a:p>
            <a:pPr algn="l">
              <a:spcAft>
                <a:spcPts val="400"/>
              </a:spcAft>
            </a:pPr>
            <a:endParaRPr kumimoji="0" lang="en-GB" sz="800" kern="1200" cap="none" spc="-50" normalizeH="0" noProof="0" dirty="0">
              <a:ln>
                <a:noFill/>
              </a:ln>
              <a:solidFill>
                <a:schemeClr val="tx1"/>
              </a:solidFill>
              <a:effectLst/>
              <a:uLnTx/>
              <a:uFillTx/>
              <a:ea typeface="+mn-ea"/>
              <a:cs typeface="+mn-cs"/>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8">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1" name="Picture 10">
            <a:hlinkClick r:id="" action="ppaction://hlinkshowjump?jump=endshow"/>
            <a:extLst>
              <a:ext uri="{FF2B5EF4-FFF2-40B4-BE49-F238E27FC236}">
                <a16:creationId xmlns:a16="http://schemas.microsoft.com/office/drawing/2014/main" id="{E7F85D81-818A-4D86-8B94-CE0C4E93747C}"/>
              </a:ext>
            </a:extLst>
          </p:cNvPr>
          <p:cNvPicPr>
            <a:picLocks noChangeAspect="1"/>
          </p:cNvPicPr>
          <p:nvPr/>
        </p:nvPicPr>
        <p:blipFill>
          <a:blip r:embed="rId9"/>
          <a:stretch>
            <a:fillRect/>
          </a:stretch>
        </p:blipFill>
        <p:spPr>
          <a:xfrm>
            <a:off x="89371" y="6016808"/>
            <a:ext cx="720000" cy="692039"/>
          </a:xfrm>
          <a:prstGeom prst="rect">
            <a:avLst/>
          </a:prstGeom>
        </p:spPr>
      </p:pic>
      <p:pic>
        <p:nvPicPr>
          <p:cNvPr id="15" name="Picture 14">
            <a:extLst>
              <a:ext uri="{FF2B5EF4-FFF2-40B4-BE49-F238E27FC236}">
                <a16:creationId xmlns:a16="http://schemas.microsoft.com/office/drawing/2014/main" id="{C42B22C4-6B74-4508-BAF3-5FD3BDC27B55}"/>
              </a:ext>
            </a:extLst>
          </p:cNvPr>
          <p:cNvPicPr>
            <a:picLocks noChangeAspect="1"/>
          </p:cNvPicPr>
          <p:nvPr/>
        </p:nvPicPr>
        <p:blipFill>
          <a:blip r:embed="rId10"/>
          <a:stretch>
            <a:fillRect/>
          </a:stretch>
        </p:blipFill>
        <p:spPr>
          <a:xfrm>
            <a:off x="5528849" y="5747337"/>
            <a:ext cx="1024217" cy="1030313"/>
          </a:xfrm>
          <a:prstGeom prst="rect">
            <a:avLst/>
          </a:prstGeom>
        </p:spPr>
      </p:pic>
      <p:sp>
        <p:nvSpPr>
          <p:cNvPr id="14" name="Rectangle: Rounded Corners 13">
            <a:extLst>
              <a:ext uri="{FF2B5EF4-FFF2-40B4-BE49-F238E27FC236}">
                <a16:creationId xmlns:a16="http://schemas.microsoft.com/office/drawing/2014/main" id="{7D81C947-0015-44C6-8AF7-CA0E9BE70142}"/>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
        <p:nvSpPr>
          <p:cNvPr id="16" name="Rectangle: Rounded Corners 15">
            <a:hlinkClick r:id="rId11" highlightClick="1"/>
            <a:extLst>
              <a:ext uri="{FF2B5EF4-FFF2-40B4-BE49-F238E27FC236}">
                <a16:creationId xmlns:a16="http://schemas.microsoft.com/office/drawing/2014/main" id="{326DC620-8445-48AD-9533-F317DAFD3824}"/>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6800" marR="0" lvl="0" indent="-23368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ea typeface="+mn-ea"/>
                <a:cs typeface="+mn-cs"/>
              </a:rPr>
              <a:t>GERT8000-TW1 Preparation and movement of trains</a:t>
            </a:r>
          </a:p>
        </p:txBody>
      </p:sp>
      <p:pic>
        <p:nvPicPr>
          <p:cNvPr id="17" name="Picture 16">
            <a:hlinkClick r:id="rId11"/>
            <a:extLst>
              <a:ext uri="{FF2B5EF4-FFF2-40B4-BE49-F238E27FC236}">
                <a16:creationId xmlns:a16="http://schemas.microsoft.com/office/drawing/2014/main" id="{119DFB3F-8509-4107-8E68-06A70FDD8554}"/>
              </a:ext>
            </a:extLst>
          </p:cNvPr>
          <p:cNvPicPr>
            <a:picLocks noChangeAspect="1"/>
          </p:cNvPicPr>
          <p:nvPr/>
        </p:nvPicPr>
        <p:blipFill>
          <a:blip r:embed="rId12"/>
          <a:stretch>
            <a:fillRect/>
          </a:stretch>
        </p:blipFill>
        <p:spPr>
          <a:xfrm>
            <a:off x="10395930" y="542761"/>
            <a:ext cx="755970" cy="755970"/>
          </a:xfrm>
          <a:prstGeom prst="rect">
            <a:avLst/>
          </a:prstGeom>
        </p:spPr>
      </p:pic>
    </p:spTree>
    <p:extLst>
      <p:ext uri="{BB962C8B-B14F-4D97-AF65-F5344CB8AC3E}">
        <p14:creationId xmlns:p14="http://schemas.microsoft.com/office/powerpoint/2010/main" val="80471565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4488" marR="0" lvl="0" indent="-1614488"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GERT8000-TW5 	Preparation and movement of trains: Defective or isolated vehicles and on-train</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equipment</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Overview of changes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A number of sections of the module have been changed to provide further clarity in areas known to be causing confusion, improve consistency in the application of rules or to clarify terminology.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50" normalizeH="0" baseline="0" noProof="0" dirty="0">
              <a:ln>
                <a:noFill/>
              </a:ln>
              <a:solidFill>
                <a:prstClr val="black"/>
              </a:solidFill>
              <a:effectLst/>
              <a:uLnTx/>
              <a:uFillTx/>
              <a:latin typeface="Calibri" panose="020F0502020204030204"/>
              <a:ea typeface="+mn-ea"/>
              <a:cs typeface="+mn-cs"/>
            </a:endParaRP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1" name="Picture 10">
            <a:hlinkClick r:id="" action="ppaction://hlinkshowjump?jump=endshow"/>
            <a:extLst>
              <a:ext uri="{FF2B5EF4-FFF2-40B4-BE49-F238E27FC236}">
                <a16:creationId xmlns:a16="http://schemas.microsoft.com/office/drawing/2014/main" id="{E7F85D81-818A-4D86-8B94-CE0C4E93747C}"/>
              </a:ext>
            </a:extLst>
          </p:cNvPr>
          <p:cNvPicPr>
            <a:picLocks noChangeAspect="1"/>
          </p:cNvPicPr>
          <p:nvPr/>
        </p:nvPicPr>
        <p:blipFill>
          <a:blip r:embed="rId11"/>
          <a:stretch>
            <a:fillRect/>
          </a:stretch>
        </p:blipFill>
        <p:spPr>
          <a:xfrm>
            <a:off x="89371" y="6016808"/>
            <a:ext cx="720000" cy="692039"/>
          </a:xfrm>
          <a:prstGeom prst="rect">
            <a:avLst/>
          </a:prstGeom>
        </p:spPr>
      </p:pic>
      <p:sp>
        <p:nvSpPr>
          <p:cNvPr id="12" name="Rectangle: Rounded Corners 11">
            <a:extLst>
              <a:ext uri="{FF2B5EF4-FFF2-40B4-BE49-F238E27FC236}">
                <a16:creationId xmlns:a16="http://schemas.microsoft.com/office/drawing/2014/main" id="{987CCE72-BC18-4990-B646-42CB3C792A04}"/>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27977616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4488" marR="0" lvl="0" indent="-1614488"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GERT8000-TW7 Wrong-direction movements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10179413"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Overview of changes -</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This module has been changed following an incident in which a train was authorised to make a wrong-direction movement of some 20 minutes duration in darkness and to stop opposite a signal on an adjacent opposite line. The driver misunderstood the intended limit of the movement and ran through points onto a portion of line open to traffic. The Rule Book now states that if the wrong direction movement is to a location that might be difficult to identify it should be authorised as far as a clearly identifiable location, similar to the rules for Emergency Special Working. On reaching that location, the driver will ask the signaller for further instructions. This should mitigate against miscommunication or misunderstanding and also help in the event of darkness or poor visibility.</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The Rule Book has been reviewed to remove cases of gender-specific language which can be taken as an assumption that only males are involved. This may deter applications for employment or promotion. To overcome this, the term 'pilotman’ is being changed to 'pilot' throughout the Rule Book. All references in this module have been changed. As there may be a lapse of time before all corresponding changes can be made, it should be noted that the former term 'pilotman' might still be used, but is to be taken as having the same meaning as 'pilot'. Changes have been made to remove any references to level crossings as being 'manned' and replace these with the term 'manually-controlled.</a:t>
            </a:r>
          </a:p>
          <a:p>
            <a:pPr>
              <a:spcAft>
                <a:spcPts val="200"/>
              </a:spcAft>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t>For full details of the changes made please read Rule Book Briefing Leaflet 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1" name="Picture 10">
            <a:hlinkClick r:id="" action="ppaction://hlinkshowjump?jump=endshow"/>
            <a:extLst>
              <a:ext uri="{FF2B5EF4-FFF2-40B4-BE49-F238E27FC236}">
                <a16:creationId xmlns:a16="http://schemas.microsoft.com/office/drawing/2014/main" id="{E7F85D81-818A-4D86-8B94-CE0C4E93747C}"/>
              </a:ext>
            </a:extLst>
          </p:cNvPr>
          <p:cNvPicPr>
            <a:picLocks noChangeAspect="1"/>
          </p:cNvPicPr>
          <p:nvPr/>
        </p:nvPicPr>
        <p:blipFill>
          <a:blip r:embed="rId11"/>
          <a:stretch>
            <a:fillRect/>
          </a:stretch>
        </p:blipFill>
        <p:spPr>
          <a:xfrm>
            <a:off x="89371" y="6016808"/>
            <a:ext cx="720000" cy="692039"/>
          </a:xfrm>
          <a:prstGeom prst="rect">
            <a:avLst/>
          </a:prstGeom>
        </p:spPr>
      </p:pic>
      <p:sp>
        <p:nvSpPr>
          <p:cNvPr id="12" name="Rectangle: Rounded Corners 11">
            <a:extLst>
              <a:ext uri="{FF2B5EF4-FFF2-40B4-BE49-F238E27FC236}">
                <a16:creationId xmlns:a16="http://schemas.microsoft.com/office/drawing/2014/main" id="{37813E85-3DA5-482A-9A06-CB3E9E134360}"/>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355208811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4488" marR="0" lvl="0" indent="-1614488"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RS525 ERTMS Handbook</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9431800"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Overview -</a:t>
            </a:r>
          </a:p>
          <a:p>
            <a:pPr marL="0" marR="0" lvl="0" indent="0" algn="l" defTabSz="914400" rtl="0" eaLnBrk="1" fontAlgn="auto" latinLnBrk="0" hangingPunct="1">
              <a:spcBef>
                <a:spcPts val="0"/>
              </a:spcBef>
              <a:spcAft>
                <a:spcPts val="400"/>
              </a:spcAft>
              <a:buClrTx/>
              <a:buSzTx/>
              <a:buFontTx/>
              <a:buNone/>
              <a:tabLst/>
              <a:defRPr/>
            </a:pP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This is a new information handbook intended for use by anyone who needs to understand how</a:t>
            </a:r>
            <a:b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b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the European Rail Traffic Management System (ERTMS) operates on the GB network.</a:t>
            </a:r>
          </a:p>
          <a:p>
            <a:pPr marL="0" marR="0" lvl="0" indent="0" algn="l" defTabSz="914400" rtl="0" eaLnBrk="1" fontAlgn="auto" latinLnBrk="0" hangingPunct="1">
              <a:spcBef>
                <a:spcPts val="0"/>
              </a:spcBef>
              <a:spcAft>
                <a:spcPts val="400"/>
              </a:spcAft>
              <a:buClrTx/>
              <a:buSzTx/>
              <a:buFontTx/>
              <a:buNone/>
              <a:tabLst/>
              <a:defRPr/>
            </a:pP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It explains the basic concepts and operating principles of ERTMS to front line staff.</a:t>
            </a:r>
          </a:p>
          <a:p>
            <a:pPr marL="0" marR="0" lvl="0" indent="0" algn="l" defTabSz="914400" rtl="0" eaLnBrk="1" fontAlgn="auto" latinLnBrk="0" hangingPunct="1">
              <a:spcBef>
                <a:spcPts val="0"/>
              </a:spcBef>
              <a:spcAft>
                <a:spcPts val="400"/>
              </a:spcAft>
              <a:buClrTx/>
              <a:buSzTx/>
              <a:buFontTx/>
              <a:buNone/>
              <a:tabLst/>
              <a:defRPr/>
            </a:pP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It provides specific reference material and guidance relating to ERTMS principles and</a:t>
            </a:r>
            <a:b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b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operation. It is designed to complement formal training by providing additional</a:t>
            </a:r>
            <a:b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b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guidance and information beyond the rules contained within the Rule Book.</a:t>
            </a:r>
          </a:p>
          <a:p>
            <a:pPr marL="0" marR="0" lvl="0" indent="0" algn="l" defTabSz="914400" rtl="0" eaLnBrk="1" fontAlgn="auto" latinLnBrk="0" hangingPunct="1">
              <a:spcBef>
                <a:spcPts val="0"/>
              </a:spcBef>
              <a:spcAft>
                <a:spcPts val="400"/>
              </a:spcAft>
              <a:buClrTx/>
              <a:buSzTx/>
              <a:buFontTx/>
              <a:buNone/>
              <a:tabLst/>
              <a:defRPr/>
            </a:pP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By giving frontline staff the underpinning knowledge needed to understand ERTMS</a:t>
            </a:r>
            <a:b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b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operation, the handbook will enable them to make safe decisions in degraded</a:t>
            </a:r>
            <a:b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b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working, and help them to operate the system correctly and effectively.</a:t>
            </a:r>
          </a:p>
          <a:p>
            <a:pPr marL="0" marR="0" lvl="0" indent="0" algn="l" defTabSz="914400" rtl="0" eaLnBrk="1" fontAlgn="auto" latinLnBrk="0" hangingPunct="1">
              <a:spcBef>
                <a:spcPts val="0"/>
              </a:spcBef>
              <a:spcAft>
                <a:spcPts val="400"/>
              </a:spcAft>
              <a:buClrTx/>
              <a:buSzTx/>
              <a:buFontTx/>
              <a:buNone/>
              <a:tabLst/>
              <a:defRPr/>
            </a:pP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This will improve safety and reliability and operational performance, as decisions</a:t>
            </a:r>
            <a:b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b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will be made quickly, safely and efficiently under ERTMS.</a:t>
            </a:r>
          </a:p>
          <a:p>
            <a:pPr>
              <a:lnSpc>
                <a:spcPts val="2100"/>
              </a:lnSpc>
              <a:defRPr/>
            </a:pP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t>For full details of the changes made please read Rule Book Briefing Leaflet</a:t>
            </a:r>
            <a:b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br>
            <a:r>
              <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hlinkClick r:id="rId4"/>
              </a:rPr>
              <a:t>Issue38 December 2022</a:t>
            </a:r>
            <a:endParaRPr kumimoji="0" lang="en-GB" sz="1800" i="0" u="none" strike="noStrike" kern="1200" cap="none" normalizeH="0" baseline="0" noProof="0" dirty="0">
              <a:ln>
                <a:noFill/>
              </a:ln>
              <a:solidFill>
                <a:schemeClr val="accent1">
                  <a:lumMod val="75000"/>
                </a:schemeClr>
              </a:solidFill>
              <a:effectLst/>
              <a:uLnTx/>
              <a:uFillTx/>
              <a:latin typeface="Calibri" panose="020F0502020204030204"/>
              <a:ea typeface="+mn-ea"/>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1" name="Picture 10">
            <a:hlinkClick r:id="" action="ppaction://hlinkshowjump?jump=endshow"/>
            <a:extLst>
              <a:ext uri="{FF2B5EF4-FFF2-40B4-BE49-F238E27FC236}">
                <a16:creationId xmlns:a16="http://schemas.microsoft.com/office/drawing/2014/main" id="{E7F85D81-818A-4D86-8B94-CE0C4E93747C}"/>
              </a:ext>
            </a:extLst>
          </p:cNvPr>
          <p:cNvPicPr>
            <a:picLocks noChangeAspect="1"/>
          </p:cNvPicPr>
          <p:nvPr/>
        </p:nvPicPr>
        <p:blipFill>
          <a:blip r:embed="rId11"/>
          <a:stretch>
            <a:fillRect/>
          </a:stretch>
        </p:blipFill>
        <p:spPr>
          <a:xfrm>
            <a:off x="89371" y="6016808"/>
            <a:ext cx="720000" cy="692039"/>
          </a:xfrm>
          <a:prstGeom prst="rect">
            <a:avLst/>
          </a:prstGeom>
        </p:spPr>
      </p:pic>
      <p:pic>
        <p:nvPicPr>
          <p:cNvPr id="4" name="Picture 3">
            <a:extLst>
              <a:ext uri="{FF2B5EF4-FFF2-40B4-BE49-F238E27FC236}">
                <a16:creationId xmlns:a16="http://schemas.microsoft.com/office/drawing/2014/main" id="{BBEF3FFA-7E4A-4CD2-9995-46348EAAB6A6}"/>
              </a:ext>
            </a:extLst>
          </p:cNvPr>
          <p:cNvPicPr>
            <a:picLocks noChangeAspect="1"/>
          </p:cNvPicPr>
          <p:nvPr/>
        </p:nvPicPr>
        <p:blipFill rotWithShape="1">
          <a:blip r:embed="rId12"/>
          <a:srcRect r="20221"/>
          <a:stretch/>
        </p:blipFill>
        <p:spPr>
          <a:xfrm>
            <a:off x="8555391" y="1963770"/>
            <a:ext cx="2563421" cy="4053038"/>
          </a:xfrm>
          <a:prstGeom prst="rect">
            <a:avLst/>
          </a:prstGeom>
        </p:spPr>
      </p:pic>
      <p:sp>
        <p:nvSpPr>
          <p:cNvPr id="14" name="Rectangle: Rounded Corners 13">
            <a:extLst>
              <a:ext uri="{FF2B5EF4-FFF2-40B4-BE49-F238E27FC236}">
                <a16:creationId xmlns:a16="http://schemas.microsoft.com/office/drawing/2014/main" id="{9145338C-F940-43AD-AD10-D7A371594E67}"/>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376489640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81C3165B-6527-4106-8EE3-A0D2F7DA4613}"/>
              </a:ext>
            </a:extLst>
          </p:cNvPr>
          <p:cNvPicPr>
            <a:picLocks noChangeAspect="1"/>
          </p:cNvPicPr>
          <p:nvPr/>
        </p:nvPicPr>
        <p:blipFill rotWithShape="1">
          <a:blip r:embed="rId3">
            <a:extLst>
              <a:ext uri="{28A0092B-C50C-407E-A947-70E740481C1C}">
                <a14:useLocalDpi xmlns:a14="http://schemas.microsoft.com/office/drawing/2010/main" val="0"/>
              </a:ext>
            </a:extLst>
          </a:blip>
          <a:srcRect l="7050" t="7170" r="7183" b="6974"/>
          <a:stretch/>
        </p:blipFill>
        <p:spPr>
          <a:xfrm>
            <a:off x="260945" y="545010"/>
            <a:ext cx="755214" cy="756000"/>
          </a:xfrm>
          <a:prstGeom prst="ellipse">
            <a:avLst/>
          </a:prstGeom>
        </p:spPr>
      </p:pic>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006B7B"/>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One Rolling Stock standards has had a point release in the September 2022 standards catalogue. </a:t>
            </a:r>
          </a:p>
        </p:txBody>
      </p:sp>
      <p:pic>
        <p:nvPicPr>
          <p:cNvPr id="16" name="Picture 15">
            <a:hlinkClick r:id="rId5"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13" name="Picture 12">
            <a:hlinkClick r:id="rId7"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8"/>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6" name="Rectangle: Rounded Corners 45">
            <a:hlinkClick r:id="rId9"/>
            <a:extLst>
              <a:ext uri="{FF2B5EF4-FFF2-40B4-BE49-F238E27FC236}">
                <a16:creationId xmlns:a16="http://schemas.microsoft.com/office/drawing/2014/main" id="{18726607-EFC3-4BB2-9237-327C14E3AA4F}"/>
              </a:ext>
            </a:extLst>
          </p:cNvPr>
          <p:cNvSpPr/>
          <p:nvPr/>
        </p:nvSpPr>
        <p:spPr>
          <a:xfrm>
            <a:off x="1074000" y="1372865"/>
            <a:ext cx="10044000" cy="1361003"/>
          </a:xfrm>
          <a:prstGeom prst="roundRect">
            <a:avLst>
              <a:gd name="adj" fmla="val 11303"/>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R="0" lvl="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Calibri" panose="020F0502020204030204"/>
                <a:ea typeface="+mn-ea"/>
                <a:cs typeface="+mn-cs"/>
              </a:rPr>
              <a:t>RIS-8270-RST Issue1.1 Route Level Assessment of Technical Compatibility between Vehicles and Infrastructure </a:t>
            </a:r>
            <a:br>
              <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rPr>
              <a:t>Updated with additional guidance and supporting documents including a SOCAT template, flowcharts, case studies and a new process diagram. </a:t>
            </a: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10"/>
          <a:stretch>
            <a:fillRect/>
          </a:stretch>
        </p:blipFill>
        <p:spPr>
          <a:xfrm>
            <a:off x="89371" y="6016808"/>
            <a:ext cx="720000" cy="692039"/>
          </a:xfrm>
          <a:prstGeom prst="rect">
            <a:avLst/>
          </a:prstGeom>
        </p:spPr>
      </p:pic>
      <p:pic>
        <p:nvPicPr>
          <p:cNvPr id="9" name="Picture 8">
            <a:hlinkClick r:id="rId9"/>
            <a:extLst>
              <a:ext uri="{FF2B5EF4-FFF2-40B4-BE49-F238E27FC236}">
                <a16:creationId xmlns:a16="http://schemas.microsoft.com/office/drawing/2014/main" id="{3628F55E-57A2-4E39-9E08-C45615384557}"/>
              </a:ext>
            </a:extLst>
          </p:cNvPr>
          <p:cNvPicPr>
            <a:picLocks noChangeAspect="1"/>
          </p:cNvPicPr>
          <p:nvPr/>
        </p:nvPicPr>
        <p:blipFill>
          <a:blip r:embed="rId11"/>
          <a:stretch>
            <a:fillRect/>
          </a:stretch>
        </p:blipFill>
        <p:spPr>
          <a:xfrm>
            <a:off x="10395930" y="1354881"/>
            <a:ext cx="755970" cy="755970"/>
          </a:xfrm>
          <a:prstGeom prst="rect">
            <a:avLst/>
          </a:prstGeom>
        </p:spPr>
      </p:pic>
      <p:sp>
        <p:nvSpPr>
          <p:cNvPr id="11" name="Title 1">
            <a:extLst>
              <a:ext uri="{FF2B5EF4-FFF2-40B4-BE49-F238E27FC236}">
                <a16:creationId xmlns:a16="http://schemas.microsoft.com/office/drawing/2014/main" id="{623590B3-8E3F-413F-AF5E-48B0FFB2C696}"/>
              </a:ext>
            </a:extLst>
          </p:cNvPr>
          <p:cNvSpPr txBox="1">
            <a:spLocks/>
          </p:cNvSpPr>
          <p:nvPr/>
        </p:nvSpPr>
        <p:spPr>
          <a:xfrm>
            <a:off x="2402723" y="2751852"/>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link icon to go to the standard on the RSSB website</a:t>
            </a:r>
          </a:p>
        </p:txBody>
      </p:sp>
    </p:spTree>
    <p:extLst>
      <p:ext uri="{BB962C8B-B14F-4D97-AF65-F5344CB8AC3E}">
        <p14:creationId xmlns:p14="http://schemas.microsoft.com/office/powerpoint/2010/main" val="1429313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4488" marR="0" lvl="0" indent="-1614488"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Rule Book forms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25680" cy="4511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ts val="2000"/>
              </a:lnSpc>
              <a:spcBef>
                <a:spcPts val="0"/>
              </a:spcBef>
              <a:spcAft>
                <a:spcPts val="600"/>
              </a:spcAft>
              <a:buClrTx/>
              <a:buSzTx/>
              <a:buFontTx/>
              <a:buNone/>
              <a:tabLst>
                <a:tab pos="2509838" algn="l"/>
              </a:tabLst>
              <a:defRPr/>
            </a:pP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rPr>
              <a:t>The following forms have been published – </a:t>
            </a:r>
          </a:p>
          <a:p>
            <a:pPr marL="0" marR="0" lvl="0" indent="0" algn="l" defTabSz="914400" rtl="0" eaLnBrk="1" fontAlgn="auto" latinLnBrk="0" hangingPunct="1">
              <a:lnSpc>
                <a:spcPts val="2000"/>
              </a:lnSpc>
              <a:spcBef>
                <a:spcPts val="0"/>
              </a:spcBef>
              <a:spcAft>
                <a:spcPts val="600"/>
              </a:spcAft>
              <a:buClrTx/>
              <a:buSzTx/>
              <a:buFontTx/>
              <a:buNone/>
              <a:tabLst>
                <a:tab pos="3051175" algn="l"/>
              </a:tabLst>
              <a:defRPr/>
            </a:pP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hlinkClick r:id="rId4"/>
              </a:rPr>
              <a:t>Form RTWO04 Issue 12-22 </a:t>
            </a: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rPr>
              <a:t>	Written Order 04 Permission to Make a Wrong-Direction Movement Form</a:t>
            </a:r>
          </a:p>
          <a:p>
            <a:pPr marL="0" marR="0" lvl="0" indent="0" algn="l" defTabSz="914400" rtl="0" eaLnBrk="1" fontAlgn="auto" latinLnBrk="0" hangingPunct="1">
              <a:lnSpc>
                <a:spcPts val="2000"/>
              </a:lnSpc>
              <a:spcBef>
                <a:spcPts val="0"/>
              </a:spcBef>
              <a:spcAft>
                <a:spcPts val="600"/>
              </a:spcAft>
              <a:buClrTx/>
              <a:buSzTx/>
              <a:buFontTx/>
              <a:buNone/>
              <a:tabLst>
                <a:tab pos="3051175" algn="l"/>
              </a:tabLst>
              <a:defRPr/>
            </a:pP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hlinkClick r:id="rId5"/>
              </a:rPr>
              <a:t>Form RTWO05 Issue 12-22 </a:t>
            </a: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rPr>
              <a:t>	Written Order 05 Permission to Proceed Under Modified Working 	Arrangements on Single and Bi-Directional Lines</a:t>
            </a:r>
          </a:p>
          <a:p>
            <a:pPr marL="0" marR="0" lvl="0" indent="0" algn="l" defTabSz="914400" rtl="0" eaLnBrk="1" fontAlgn="auto" latinLnBrk="0" hangingPunct="1">
              <a:lnSpc>
                <a:spcPts val="2000"/>
              </a:lnSpc>
              <a:spcBef>
                <a:spcPts val="0"/>
              </a:spcBef>
              <a:spcAft>
                <a:spcPts val="600"/>
              </a:spcAft>
              <a:buClrTx/>
              <a:buSzTx/>
              <a:buFontTx/>
              <a:buNone/>
              <a:tabLst>
                <a:tab pos="3051175" algn="l"/>
              </a:tabLst>
              <a:defRPr/>
            </a:pP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hlinkClick r:id="rId6"/>
              </a:rPr>
              <a:t>Form RT3154 Issue 12-22</a:t>
            </a: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rPr>
              <a:t>	Pilot’s form for Working Single and Bi-Directional ERTMS Lines by Pilot </a:t>
            </a: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hlinkClick r:id="rId7"/>
              </a:rPr>
              <a:t>Form RT3154 ERTMS Issue 12-22</a:t>
            </a: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rPr>
              <a:t>	Pilot's form for working of single and bi-directional ERTMS lines by Pilot</a:t>
            </a:r>
          </a:p>
          <a:p>
            <a:pPr marL="0" marR="0" lvl="0" indent="0" algn="l" defTabSz="914400" rtl="0" eaLnBrk="1" fontAlgn="auto" latinLnBrk="0" hangingPunct="1">
              <a:lnSpc>
                <a:spcPts val="2000"/>
              </a:lnSpc>
              <a:spcBef>
                <a:spcPts val="0"/>
              </a:spcBef>
              <a:spcAft>
                <a:spcPts val="600"/>
              </a:spcAft>
              <a:buClrTx/>
              <a:buSzTx/>
              <a:buFontTx/>
              <a:buNone/>
              <a:tabLst>
                <a:tab pos="3051175" algn="l"/>
              </a:tabLst>
              <a:defRPr/>
            </a:pP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hlinkClick r:id="rId8"/>
              </a:rPr>
              <a:t>Form RT3155 Issue 12-22</a:t>
            </a: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rPr>
              <a:t>	Signaller’s form for Working Single and Bi-Directional Lines by Pilot </a:t>
            </a:r>
          </a:p>
          <a:p>
            <a:pPr marL="0" marR="0" lvl="0" indent="0" algn="l" defTabSz="914400" rtl="0" eaLnBrk="1" fontAlgn="auto" latinLnBrk="0" hangingPunct="1">
              <a:lnSpc>
                <a:spcPts val="2000"/>
              </a:lnSpc>
              <a:spcBef>
                <a:spcPts val="0"/>
              </a:spcBef>
              <a:spcAft>
                <a:spcPts val="600"/>
              </a:spcAft>
              <a:buClrTx/>
              <a:buSzTx/>
              <a:buFontTx/>
              <a:buNone/>
              <a:tabLst>
                <a:tab pos="3051175" algn="l"/>
              </a:tabLst>
              <a:defRPr/>
            </a:pP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hlinkClick r:id="rId9"/>
              </a:rPr>
              <a:t>Form RT3155 ERTMS Issue 12-22	</a:t>
            </a: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rPr>
              <a:t>Signaller’s form for Working Single and Bi-Directional ERTMS Lines by Pilot </a:t>
            </a:r>
          </a:p>
          <a:p>
            <a:pPr marL="0" marR="0" lvl="0" indent="0" algn="l" defTabSz="914400" rtl="0" eaLnBrk="1" fontAlgn="auto" latinLnBrk="0" hangingPunct="1">
              <a:lnSpc>
                <a:spcPts val="2000"/>
              </a:lnSpc>
              <a:spcBef>
                <a:spcPts val="0"/>
              </a:spcBef>
              <a:spcAft>
                <a:spcPts val="600"/>
              </a:spcAft>
              <a:buClrTx/>
              <a:buSzTx/>
              <a:buFontTx/>
              <a:buNone/>
              <a:tabLst>
                <a:tab pos="3051175" algn="l"/>
              </a:tabLst>
              <a:defRPr/>
            </a:pP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hlinkClick r:id="rId10"/>
              </a:rPr>
              <a:t>Form RT3156 Issue 12-22</a:t>
            </a: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rPr>
              <a:t>	Driver’s Ticket for Working Single and Bi-Directional Lines by Pilot </a:t>
            </a:r>
          </a:p>
          <a:p>
            <a:pPr>
              <a:lnSpc>
                <a:spcPts val="2000"/>
              </a:lnSpc>
              <a:spcAft>
                <a:spcPts val="600"/>
              </a:spcAft>
              <a:tabLst>
                <a:tab pos="3051175" algn="l"/>
              </a:tabLst>
              <a:defRPr/>
            </a:pP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hlinkClick r:id="rId11"/>
              </a:rPr>
              <a:t>Form RT3156 ERTMS Issue 12-22</a:t>
            </a: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rPr>
              <a:t>	Driver’s Ticket for Working Single and Bi-Directional Lines by Pilot </a:t>
            </a:r>
          </a:p>
          <a:p>
            <a:pPr marL="0" marR="0" lvl="0" indent="0" algn="l" defTabSz="914400" rtl="0" eaLnBrk="1" fontAlgn="auto" latinLnBrk="0" hangingPunct="1">
              <a:lnSpc>
                <a:spcPts val="2000"/>
              </a:lnSpc>
              <a:spcBef>
                <a:spcPts val="0"/>
              </a:spcBef>
              <a:spcAft>
                <a:spcPts val="600"/>
              </a:spcAft>
              <a:buClrTx/>
              <a:buSzTx/>
              <a:buFontTx/>
              <a:buNone/>
              <a:tabLst>
                <a:tab pos="3051175" algn="l"/>
              </a:tabLst>
              <a:defRPr/>
            </a:pP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hlinkClick r:id="rId12"/>
              </a:rPr>
              <a:t>Form RT3191 Issue 12-22</a:t>
            </a: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rPr>
              <a:t>	Pilot's Single Line Working Form </a:t>
            </a:r>
          </a:p>
          <a:p>
            <a:pPr marL="0" marR="0" lvl="0" indent="0" algn="l" defTabSz="914400" rtl="0" eaLnBrk="1" fontAlgn="auto" latinLnBrk="0" hangingPunct="1">
              <a:lnSpc>
                <a:spcPts val="2000"/>
              </a:lnSpc>
              <a:spcBef>
                <a:spcPts val="0"/>
              </a:spcBef>
              <a:spcAft>
                <a:spcPts val="600"/>
              </a:spcAft>
              <a:buClrTx/>
              <a:buSzTx/>
              <a:buFontTx/>
              <a:buNone/>
              <a:tabLst>
                <a:tab pos="3051175" algn="l"/>
              </a:tabLst>
              <a:defRPr/>
            </a:pP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hlinkClick r:id="rId13"/>
              </a:rPr>
              <a:t>Form RT3192 Issue 12-22</a:t>
            </a: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rPr>
              <a:t>	Signaller's Single Line Working Form</a:t>
            </a:r>
          </a:p>
          <a:p>
            <a:pPr marL="0" marR="0" lvl="0" indent="0" algn="l" defTabSz="914400" rtl="0" eaLnBrk="1" fontAlgn="auto" latinLnBrk="0" hangingPunct="1">
              <a:lnSpc>
                <a:spcPts val="2000"/>
              </a:lnSpc>
              <a:spcBef>
                <a:spcPts val="0"/>
              </a:spcBef>
              <a:spcAft>
                <a:spcPts val="600"/>
              </a:spcAft>
              <a:buClrTx/>
              <a:buSzTx/>
              <a:buFontTx/>
              <a:buNone/>
              <a:tabLst>
                <a:tab pos="3051175" algn="l"/>
              </a:tabLst>
              <a:defRPr/>
            </a:pP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hlinkClick r:id="rId14"/>
              </a:rPr>
              <a:t>Form RT3193 Issue 12-22</a:t>
            </a: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rPr>
              <a:t>	Driver’s Single Line Working Ticket Movement in the Right Direction</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1200" cap="none" spc="-30" normalizeH="0" noProof="0" dirty="0">
                <a:ln>
                  <a:noFill/>
                </a:ln>
                <a:solidFill>
                  <a:srgbClr val="C00000"/>
                </a:solidFill>
                <a:effectLst/>
                <a:uLnTx/>
                <a:uFillTx/>
                <a:latin typeface="Calibri" panose="020F0502020204030204"/>
                <a:ea typeface="+mn-ea"/>
                <a:cs typeface="+mn-cs"/>
              </a:rPr>
              <a:t>Click </a:t>
            </a:r>
            <a:r>
              <a:rPr lang="en-GB" b="1" spc="-30" dirty="0">
                <a:solidFill>
                  <a:srgbClr val="C00000"/>
                </a:solidFill>
                <a:latin typeface="Calibri" panose="020F0502020204030204"/>
              </a:rPr>
              <a:t>on the form to access it on the RSSB website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1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16"/>
          <a:stretch>
            <a:fillRect/>
          </a:stretch>
        </p:blipFill>
        <p:spPr>
          <a:xfrm>
            <a:off x="11272545" y="5987813"/>
            <a:ext cx="755970" cy="755970"/>
          </a:xfrm>
          <a:prstGeom prst="rect">
            <a:avLst/>
          </a:prstGeom>
        </p:spPr>
      </p:pic>
      <p:pic>
        <p:nvPicPr>
          <p:cNvPr id="27" name="Picture 26">
            <a:hlinkClick r:id="rId1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1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19"/>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2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1" name="Picture 10">
            <a:hlinkClick r:id="" action="ppaction://hlinkshowjump?jump=endshow"/>
            <a:extLst>
              <a:ext uri="{FF2B5EF4-FFF2-40B4-BE49-F238E27FC236}">
                <a16:creationId xmlns:a16="http://schemas.microsoft.com/office/drawing/2014/main" id="{E7F85D81-818A-4D86-8B94-CE0C4E93747C}"/>
              </a:ext>
            </a:extLst>
          </p:cNvPr>
          <p:cNvPicPr>
            <a:picLocks noChangeAspect="1"/>
          </p:cNvPicPr>
          <p:nvPr/>
        </p:nvPicPr>
        <p:blipFill>
          <a:blip r:embed="rId21"/>
          <a:stretch>
            <a:fillRect/>
          </a:stretch>
        </p:blipFill>
        <p:spPr>
          <a:xfrm>
            <a:off x="89371" y="6016808"/>
            <a:ext cx="720000" cy="692039"/>
          </a:xfrm>
          <a:prstGeom prst="rect">
            <a:avLst/>
          </a:prstGeom>
        </p:spPr>
      </p:pic>
      <p:sp>
        <p:nvSpPr>
          <p:cNvPr id="14" name="Rectangle: Rounded Corners 13">
            <a:extLst>
              <a:ext uri="{FF2B5EF4-FFF2-40B4-BE49-F238E27FC236}">
                <a16:creationId xmlns:a16="http://schemas.microsoft.com/office/drawing/2014/main" id="{9145338C-F940-43AD-AD10-D7A371594E67}"/>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spTree>
    <p:extLst>
      <p:ext uri="{BB962C8B-B14F-4D97-AF65-F5344CB8AC3E}">
        <p14:creationId xmlns:p14="http://schemas.microsoft.com/office/powerpoint/2010/main" val="60387736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E9D8277-F47E-474B-8DAB-EF8EE20B5812}"/>
              </a:ext>
            </a:extLst>
          </p:cNvPr>
          <p:cNvGrpSpPr/>
          <p:nvPr/>
        </p:nvGrpSpPr>
        <p:grpSpPr>
          <a:xfrm>
            <a:off x="260552" y="544976"/>
            <a:ext cx="756000" cy="756000"/>
            <a:chOff x="8664843" y="2661651"/>
            <a:chExt cx="1062000" cy="1062000"/>
          </a:xfrm>
        </p:grpSpPr>
        <p:sp>
          <p:nvSpPr>
            <p:cNvPr id="11" name="Rectangle: Rounded Corners 10">
              <a:extLst>
                <a:ext uri="{FF2B5EF4-FFF2-40B4-BE49-F238E27FC236}">
                  <a16:creationId xmlns:a16="http://schemas.microsoft.com/office/drawing/2014/main" id="{905A578D-5416-415F-8BED-4F525D6AFD86}"/>
                </a:ext>
              </a:extLst>
            </p:cNvPr>
            <p:cNvSpPr/>
            <p:nvPr/>
          </p:nvSpPr>
          <p:spPr>
            <a:xfrm>
              <a:off x="8664843" y="2661651"/>
              <a:ext cx="1062000" cy="1062000"/>
            </a:xfrm>
            <a:prstGeom prst="roundRect">
              <a:avLst>
                <a:gd name="adj" fmla="val 50000"/>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E03E61CB-355C-462E-ABCF-C82FF6C4865F}"/>
                </a:ext>
              </a:extLst>
            </p:cNvPr>
            <p:cNvGrpSpPr/>
            <p:nvPr/>
          </p:nvGrpSpPr>
          <p:grpSpPr>
            <a:xfrm>
              <a:off x="8810674" y="2850875"/>
              <a:ext cx="770338" cy="683552"/>
              <a:chOff x="8809837" y="2800956"/>
              <a:chExt cx="770338" cy="683552"/>
            </a:xfrm>
          </p:grpSpPr>
          <p:cxnSp>
            <p:nvCxnSpPr>
              <p:cNvPr id="15" name="Straight Connector 14">
                <a:extLst>
                  <a:ext uri="{FF2B5EF4-FFF2-40B4-BE49-F238E27FC236}">
                    <a16:creationId xmlns:a16="http://schemas.microsoft.com/office/drawing/2014/main" id="{9E1C5009-29A3-4AB2-BC73-81F3FB4C04D6}"/>
                  </a:ext>
                </a:extLst>
              </p:cNvPr>
              <p:cNvCxnSpPr>
                <a:cxnSpLocks/>
              </p:cNvCxnSpPr>
              <p:nvPr/>
            </p:nvCxnSpPr>
            <p:spPr>
              <a:xfrm>
                <a:off x="8873904" y="291300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B7970E6-6140-4695-B511-8C10F8C0E686}"/>
                  </a:ext>
                </a:extLst>
              </p:cNvPr>
              <p:cNvGrpSpPr/>
              <p:nvPr/>
            </p:nvGrpSpPr>
            <p:grpSpPr>
              <a:xfrm>
                <a:off x="8809837" y="2923966"/>
                <a:ext cx="232402" cy="365830"/>
                <a:chOff x="8814599" y="2923966"/>
                <a:chExt cx="232402" cy="365830"/>
              </a:xfrm>
            </p:grpSpPr>
            <p:grpSp>
              <p:nvGrpSpPr>
                <p:cNvPr id="30" name="Group 29">
                  <a:extLst>
                    <a:ext uri="{FF2B5EF4-FFF2-40B4-BE49-F238E27FC236}">
                      <a16:creationId xmlns:a16="http://schemas.microsoft.com/office/drawing/2014/main" id="{A748C611-C382-48FA-9087-739345FD5447}"/>
                    </a:ext>
                  </a:extLst>
                </p:cNvPr>
                <p:cNvGrpSpPr/>
                <p:nvPr/>
              </p:nvGrpSpPr>
              <p:grpSpPr>
                <a:xfrm>
                  <a:off x="8855715" y="2923966"/>
                  <a:ext cx="150171" cy="276225"/>
                  <a:chOff x="9384047" y="2929416"/>
                  <a:chExt cx="150171" cy="276225"/>
                </a:xfrm>
              </p:grpSpPr>
              <p:cxnSp>
                <p:nvCxnSpPr>
                  <p:cNvPr id="32" name="Straight Connector 31">
                    <a:extLst>
                      <a:ext uri="{FF2B5EF4-FFF2-40B4-BE49-F238E27FC236}">
                        <a16:creationId xmlns:a16="http://schemas.microsoft.com/office/drawing/2014/main" id="{C17CFAB2-D82F-4BF7-8396-982E02DD4BD6}"/>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92AF65C-5C5D-47D4-B7EC-F4958016FAF1}"/>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1" name="Arc 32">
                  <a:extLst>
                    <a:ext uri="{FF2B5EF4-FFF2-40B4-BE49-F238E27FC236}">
                      <a16:creationId xmlns:a16="http://schemas.microsoft.com/office/drawing/2014/main" id="{C2BC3C65-9216-4D3A-B566-CC8AF1CADECC}"/>
                    </a:ext>
                  </a:extLst>
                </p:cNvPr>
                <p:cNvSpPr/>
                <p:nvPr/>
              </p:nvSpPr>
              <p:spPr>
                <a:xfrm rot="10800000">
                  <a:off x="8814599"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6274723B-06B6-49D4-B39B-CF53984131F4}"/>
                  </a:ext>
                </a:extLst>
              </p:cNvPr>
              <p:cNvGrpSpPr/>
              <p:nvPr/>
            </p:nvGrpSpPr>
            <p:grpSpPr>
              <a:xfrm>
                <a:off x="9347773" y="2923966"/>
                <a:ext cx="232402" cy="365830"/>
                <a:chOff x="9347773" y="2923966"/>
                <a:chExt cx="232402" cy="365830"/>
              </a:xfrm>
            </p:grpSpPr>
            <p:grpSp>
              <p:nvGrpSpPr>
                <p:cNvPr id="26" name="Group 25">
                  <a:extLst>
                    <a:ext uri="{FF2B5EF4-FFF2-40B4-BE49-F238E27FC236}">
                      <a16:creationId xmlns:a16="http://schemas.microsoft.com/office/drawing/2014/main" id="{0151EF26-B4F5-4232-BCCF-3E360EC7C3ED}"/>
                    </a:ext>
                  </a:extLst>
                </p:cNvPr>
                <p:cNvGrpSpPr/>
                <p:nvPr/>
              </p:nvGrpSpPr>
              <p:grpSpPr>
                <a:xfrm>
                  <a:off x="9388889" y="2923966"/>
                  <a:ext cx="150171" cy="276225"/>
                  <a:chOff x="9384047" y="2929416"/>
                  <a:chExt cx="150171" cy="276225"/>
                </a:xfrm>
              </p:grpSpPr>
              <p:cxnSp>
                <p:nvCxnSpPr>
                  <p:cNvPr id="28" name="Straight Connector 27">
                    <a:extLst>
                      <a:ext uri="{FF2B5EF4-FFF2-40B4-BE49-F238E27FC236}">
                        <a16:creationId xmlns:a16="http://schemas.microsoft.com/office/drawing/2014/main" id="{1E3B1F8A-0148-4724-B369-28AD5869FDD9}"/>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EB103F-E955-41D3-A5DA-15EAF2F55975}"/>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27" name="Arc 32">
                  <a:extLst>
                    <a:ext uri="{FF2B5EF4-FFF2-40B4-BE49-F238E27FC236}">
                      <a16:creationId xmlns:a16="http://schemas.microsoft.com/office/drawing/2014/main" id="{6D8029FA-661D-4A16-BCF9-3DA7091E56AD}"/>
                    </a:ext>
                  </a:extLst>
                </p:cNvPr>
                <p:cNvSpPr/>
                <p:nvPr/>
              </p:nvSpPr>
              <p:spPr>
                <a:xfrm rot="10800000">
                  <a:off x="9347773"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E713301-5AEF-4689-B1ED-03830CEE64CE}"/>
                  </a:ext>
                </a:extLst>
              </p:cNvPr>
              <p:cNvGrpSpPr/>
              <p:nvPr/>
            </p:nvGrpSpPr>
            <p:grpSpPr>
              <a:xfrm>
                <a:off x="9093425" y="2800956"/>
                <a:ext cx="213408" cy="662005"/>
                <a:chOff x="9093425" y="2800956"/>
                <a:chExt cx="213408" cy="662005"/>
              </a:xfrm>
            </p:grpSpPr>
            <p:grpSp>
              <p:nvGrpSpPr>
                <p:cNvPr id="22" name="Group 21">
                  <a:extLst>
                    <a:ext uri="{FF2B5EF4-FFF2-40B4-BE49-F238E27FC236}">
                      <a16:creationId xmlns:a16="http://schemas.microsoft.com/office/drawing/2014/main" id="{2346CFA9-C544-41DC-9072-66A13CF3EFAE}"/>
                    </a:ext>
                  </a:extLst>
                </p:cNvPr>
                <p:cNvGrpSpPr/>
                <p:nvPr/>
              </p:nvGrpSpPr>
              <p:grpSpPr>
                <a:xfrm>
                  <a:off x="9093425" y="2800956"/>
                  <a:ext cx="213408" cy="662005"/>
                  <a:chOff x="9093425" y="2800956"/>
                  <a:chExt cx="213408" cy="662005"/>
                </a:xfrm>
              </p:grpSpPr>
              <p:cxnSp>
                <p:nvCxnSpPr>
                  <p:cNvPr id="24" name="Straight Connector 23">
                    <a:extLst>
                      <a:ext uri="{FF2B5EF4-FFF2-40B4-BE49-F238E27FC236}">
                        <a16:creationId xmlns:a16="http://schemas.microsoft.com/office/drawing/2014/main" id="{9140E92A-D201-4F0B-9963-CFC789EEFEA7}"/>
                      </a:ext>
                    </a:extLst>
                  </p:cNvPr>
                  <p:cNvCxnSpPr>
                    <a:cxnSpLocks/>
                  </p:cNvCxnSpPr>
                  <p:nvPr/>
                </p:nvCxnSpPr>
                <p:spPr>
                  <a:xfrm rot="5400000">
                    <a:off x="8877951" y="312236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6EEAB4-9378-4395-8D1E-57BBF59581A1}"/>
                      </a:ext>
                    </a:extLst>
                  </p:cNvPr>
                  <p:cNvCxnSpPr>
                    <a:cxnSpLocks/>
                  </p:cNvCxnSpPr>
                  <p:nvPr/>
                </p:nvCxnSpPr>
                <p:spPr>
                  <a:xfrm>
                    <a:off x="9093425" y="3462961"/>
                    <a:ext cx="213408"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343EA780-34A1-4F31-8290-57A9D1EF9B44}"/>
                    </a:ext>
                  </a:extLst>
                </p:cNvPr>
                <p:cNvSpPr/>
                <p:nvPr/>
              </p:nvSpPr>
              <p:spPr>
                <a:xfrm>
                  <a:off x="9149894" y="2859450"/>
                  <a:ext cx="100471" cy="104694"/>
                </a:xfrm>
                <a:prstGeom prst="ellipse">
                  <a:avLst/>
                </a:prstGeom>
                <a:solidFill>
                  <a:srgbClr val="141B4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1" name="Straight Connector 20">
                <a:extLst>
                  <a:ext uri="{FF2B5EF4-FFF2-40B4-BE49-F238E27FC236}">
                    <a16:creationId xmlns:a16="http://schemas.microsoft.com/office/drawing/2014/main" id="{AEBCFB22-75AB-4160-8BBA-CA263AF3FDF1}"/>
                  </a:ext>
                </a:extLst>
              </p:cNvPr>
              <p:cNvCxnSpPr>
                <a:cxnSpLocks/>
              </p:cNvCxnSpPr>
              <p:nvPr/>
            </p:nvCxnSpPr>
            <p:spPr>
              <a:xfrm>
                <a:off x="8969154" y="3484508"/>
                <a:ext cx="457200"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grpSp>
      <p:sp>
        <p:nvSpPr>
          <p:cNvPr id="96" name="Rectangle: Rounded Corners 95">
            <a:hlinkClick r:id="rId3"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141B4D"/>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Changes to Railway Related Legislation since June 2022 </a:t>
            </a:r>
          </a:p>
        </p:txBody>
      </p:sp>
      <p:pic>
        <p:nvPicPr>
          <p:cNvPr id="16" name="Picture 15">
            <a:hlinkClick r:id="rId4"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3" name="Picture 12">
            <a:hlinkClick r:id="rId6"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7"/>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8"/>
          <a:stretch>
            <a:fillRect/>
          </a:stretch>
        </p:blipFill>
        <p:spPr>
          <a:xfrm>
            <a:off x="89371" y="6016808"/>
            <a:ext cx="720000" cy="692039"/>
          </a:xfrm>
          <a:prstGeom prst="rect">
            <a:avLst/>
          </a:prstGeom>
        </p:spPr>
      </p:pic>
      <p:sp>
        <p:nvSpPr>
          <p:cNvPr id="35" name="TextBox 34">
            <a:extLst>
              <a:ext uri="{FF2B5EF4-FFF2-40B4-BE49-F238E27FC236}">
                <a16:creationId xmlns:a16="http://schemas.microsoft.com/office/drawing/2014/main" id="{4FA5524A-2121-4172-B884-C9547402AF1C}"/>
              </a:ext>
            </a:extLst>
          </p:cNvPr>
          <p:cNvSpPr txBox="1"/>
          <p:nvPr/>
        </p:nvSpPr>
        <p:spPr>
          <a:xfrm>
            <a:off x="1189242" y="1387619"/>
            <a:ext cx="9803878" cy="3724096"/>
          </a:xfrm>
          <a:prstGeom prst="rect">
            <a:avLst/>
          </a:prstGeom>
          <a:noFill/>
        </p:spPr>
        <p:txBody>
          <a:bodyPr wrap="square">
            <a:spAutoFit/>
          </a:bodyPr>
          <a:lstStyle/>
          <a:p>
            <a:pPr algn="l" fontAlgn="base">
              <a:spcAft>
                <a:spcPts val="600"/>
              </a:spcAft>
            </a:pPr>
            <a:r>
              <a:rPr lang="en-GB" b="1" i="0" dirty="0">
                <a:effectLst/>
              </a:rPr>
              <a:t>Interoperability - Minor corrections to the Infrastructure and Safety in Railway Tunnels NTSNs</a:t>
            </a:r>
            <a:endParaRPr lang="en-GB" b="0" i="0" dirty="0">
              <a:effectLst/>
            </a:endParaRPr>
          </a:p>
          <a:p>
            <a:pPr algn="l" fontAlgn="base">
              <a:spcAft>
                <a:spcPts val="600"/>
              </a:spcAft>
            </a:pPr>
            <a:r>
              <a:rPr lang="en-GB" b="0" i="0" dirty="0">
                <a:effectLst/>
              </a:rPr>
              <a:t>The Department for Transport (DfT) has made minor corrections to the Infrastructure (INF) and Safety in Railway Tunnels (SRT) National Technical Specification Notices (NTSNs) to address errors in the NTSNs published on 1 January 2021. The changes ensure the NTSNs reflect the versions of the Technical Specifications for Interoperability that were in force on 31 December 2020.</a:t>
            </a:r>
          </a:p>
          <a:p>
            <a:pPr algn="l" fontAlgn="base">
              <a:spcAft>
                <a:spcPts val="600"/>
              </a:spcAft>
            </a:pPr>
            <a:r>
              <a:rPr lang="en-GB" b="0" i="0" dirty="0">
                <a:effectLst/>
              </a:rPr>
              <a:t>The INF NTSN was updated to include </a:t>
            </a:r>
            <a:r>
              <a:rPr lang="en-GB" b="0" i="0" dirty="0" err="1">
                <a:effectLst/>
              </a:rPr>
              <a:t>mIssing</a:t>
            </a:r>
            <a:r>
              <a:rPr lang="en-GB" b="0" i="0" dirty="0">
                <a:effectLst/>
              </a:rPr>
              <a:t> text in clause 5.3.2 about rail fastening systems and remove redundant text in clause 4.2.4.4 relating to abrupt change of cant deficiency. Appendix C2 was also amended to include the list of defined characteristics relating to bearers.</a:t>
            </a:r>
          </a:p>
          <a:p>
            <a:pPr algn="l" fontAlgn="base">
              <a:spcAft>
                <a:spcPts val="600"/>
              </a:spcAft>
            </a:pPr>
            <a:r>
              <a:rPr lang="en-GB" b="0" i="0" dirty="0">
                <a:effectLst/>
              </a:rPr>
              <a:t>The SRT NTSN was updated to include clauses 7.2.3 and 7.2.4 relating to the operation subsystem and operation of new rolling stock in existing tunnels. A minor change was also made to correct the numbering in clause 1.1.1 relating to the scope of the NTSN.</a:t>
            </a:r>
          </a:p>
          <a:p>
            <a:pPr algn="l" fontAlgn="base">
              <a:spcAft>
                <a:spcPts val="600"/>
              </a:spcAft>
            </a:pPr>
            <a:r>
              <a:rPr lang="en-GB" b="0" i="0" dirty="0">
                <a:effectLst/>
              </a:rPr>
              <a:t>The correct versions of all NTSNs are currently listed on the</a:t>
            </a:r>
            <a:r>
              <a:rPr lang="en-GB" b="0" i="0" u="none" strike="noStrike" dirty="0">
                <a:effectLst/>
                <a:hlinkClick r:id="rId9">
                  <a:extLst>
                    <a:ext uri="{A12FA001-AC4F-418D-AE19-62706E023703}">
                      <ahyp:hlinkClr xmlns:ahyp="http://schemas.microsoft.com/office/drawing/2018/hyperlinkcolor" val="tx"/>
                    </a:ext>
                  </a:extLst>
                </a:hlinkClick>
              </a:rPr>
              <a:t> </a:t>
            </a:r>
            <a:r>
              <a:rPr lang="en-GB" b="0" i="0" u="none" strike="noStrike" dirty="0">
                <a:solidFill>
                  <a:srgbClr val="0563C1"/>
                </a:solidFill>
                <a:effectLst/>
                <a:hlinkClick r:id="rId9">
                  <a:extLst>
                    <a:ext uri="{A12FA001-AC4F-418D-AE19-62706E023703}">
                      <ahyp:hlinkClr xmlns:ahyp="http://schemas.microsoft.com/office/drawing/2018/hyperlinkcolor" val="tx"/>
                    </a:ext>
                  </a:extLst>
                </a:hlinkClick>
              </a:rPr>
              <a:t>DfT webpages</a:t>
            </a:r>
            <a:r>
              <a:rPr lang="en-GB" b="0" i="0" dirty="0">
                <a:solidFill>
                  <a:srgbClr val="333333"/>
                </a:solidFill>
                <a:effectLst/>
              </a:rPr>
              <a:t>. </a:t>
            </a:r>
          </a:p>
        </p:txBody>
      </p:sp>
      <p:sp>
        <p:nvSpPr>
          <p:cNvPr id="36" name="Rectangle: Rounded Corners 35">
            <a:extLst>
              <a:ext uri="{FF2B5EF4-FFF2-40B4-BE49-F238E27FC236}">
                <a16:creationId xmlns:a16="http://schemas.microsoft.com/office/drawing/2014/main" id="{5595CD85-246B-4FE1-98A0-24E704236867}"/>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21ABEFE6-2234-4990-BFBC-1968AFF2D69F}"/>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 </a:t>
            </a:r>
          </a:p>
        </p:txBody>
      </p:sp>
      <p:grpSp>
        <p:nvGrpSpPr>
          <p:cNvPr id="34" name="Group 33">
            <a:extLst>
              <a:ext uri="{FF2B5EF4-FFF2-40B4-BE49-F238E27FC236}">
                <a16:creationId xmlns:a16="http://schemas.microsoft.com/office/drawing/2014/main" id="{4FAB08D7-1BD0-48AC-844E-294128056F49}"/>
              </a:ext>
            </a:extLst>
          </p:cNvPr>
          <p:cNvGrpSpPr/>
          <p:nvPr/>
        </p:nvGrpSpPr>
        <p:grpSpPr>
          <a:xfrm>
            <a:off x="262400" y="2199846"/>
            <a:ext cx="720000" cy="720000"/>
            <a:chOff x="262400" y="2964625"/>
            <a:chExt cx="720000" cy="720000"/>
          </a:xfrm>
        </p:grpSpPr>
        <p:sp>
          <p:nvSpPr>
            <p:cNvPr id="38" name="Rectangle: Rounded Corners 37">
              <a:extLst>
                <a:ext uri="{FF2B5EF4-FFF2-40B4-BE49-F238E27FC236}">
                  <a16:creationId xmlns:a16="http://schemas.microsoft.com/office/drawing/2014/main" id="{37673DB7-F535-4443-AC8C-FF6C6889BCD2}"/>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3CB6F7E2-B9DB-44B4-8802-5A97CF1C9764}"/>
                </a:ext>
              </a:extLst>
            </p:cNvPr>
            <p:cNvGrpSpPr/>
            <p:nvPr/>
          </p:nvGrpSpPr>
          <p:grpSpPr>
            <a:xfrm>
              <a:off x="277476" y="2964625"/>
              <a:ext cx="686637" cy="681983"/>
              <a:chOff x="277476" y="2964625"/>
              <a:chExt cx="686637" cy="681983"/>
            </a:xfrm>
          </p:grpSpPr>
          <p:pic>
            <p:nvPicPr>
              <p:cNvPr id="40" name="Graphic 39" descr="Teacher with solid fill">
                <a:extLst>
                  <a:ext uri="{FF2B5EF4-FFF2-40B4-BE49-F238E27FC236}">
                    <a16:creationId xmlns:a16="http://schemas.microsoft.com/office/drawing/2014/main" id="{0405631A-0546-466C-A0E0-788B1919BC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7476" y="2964625"/>
                <a:ext cx="613480" cy="613480"/>
              </a:xfrm>
              <a:prstGeom prst="rect">
                <a:avLst/>
              </a:prstGeom>
            </p:spPr>
          </p:pic>
          <p:sp>
            <p:nvSpPr>
              <p:cNvPr id="41" name="TextBox 40">
                <a:extLst>
                  <a:ext uri="{FF2B5EF4-FFF2-40B4-BE49-F238E27FC236}">
                    <a16:creationId xmlns:a16="http://schemas.microsoft.com/office/drawing/2014/main" id="{34E4F759-CFB2-464B-813C-0C1C5DF3FE51}"/>
                  </a:ext>
                </a:extLst>
              </p:cNvPr>
              <p:cNvSpPr txBox="1"/>
              <p:nvPr/>
            </p:nvSpPr>
            <p:spPr>
              <a:xfrm>
                <a:off x="310839" y="3384998"/>
                <a:ext cx="65327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Projects</a:t>
                </a:r>
              </a:p>
            </p:txBody>
          </p:sp>
        </p:grpSp>
      </p:grpSp>
      <p:sp>
        <p:nvSpPr>
          <p:cNvPr id="42" name="Arrow: Down 41">
            <a:hlinkClick r:id="" action="ppaction://hlinkshowjump?jump=nextslide" highlightClick="1"/>
            <a:extLst>
              <a:ext uri="{FF2B5EF4-FFF2-40B4-BE49-F238E27FC236}">
                <a16:creationId xmlns:a16="http://schemas.microsoft.com/office/drawing/2014/main" id="{6332A345-C9C5-4AA6-AB0A-6AF11084C8B2}"/>
              </a:ext>
            </a:extLst>
          </p:cNvPr>
          <p:cNvSpPr/>
          <p:nvPr/>
        </p:nvSpPr>
        <p:spPr>
          <a:xfrm>
            <a:off x="5586133" y="622903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itle 1">
            <a:extLst>
              <a:ext uri="{FF2B5EF4-FFF2-40B4-BE49-F238E27FC236}">
                <a16:creationId xmlns:a16="http://schemas.microsoft.com/office/drawing/2014/main" id="{22E68C2A-416B-45CB-9819-3EC5D8F8C251}"/>
              </a:ext>
            </a:extLst>
          </p:cNvPr>
          <p:cNvSpPr txBox="1">
            <a:spLocks/>
          </p:cNvSpPr>
          <p:nvPr/>
        </p:nvSpPr>
        <p:spPr>
          <a:xfrm>
            <a:off x="5453743" y="5987813"/>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919132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E9D8277-F47E-474B-8DAB-EF8EE20B5812}"/>
              </a:ext>
            </a:extLst>
          </p:cNvPr>
          <p:cNvGrpSpPr/>
          <p:nvPr/>
        </p:nvGrpSpPr>
        <p:grpSpPr>
          <a:xfrm>
            <a:off x="260552" y="544976"/>
            <a:ext cx="756000" cy="756000"/>
            <a:chOff x="8664843" y="2661651"/>
            <a:chExt cx="1062000" cy="1062000"/>
          </a:xfrm>
        </p:grpSpPr>
        <p:sp>
          <p:nvSpPr>
            <p:cNvPr id="11" name="Rectangle: Rounded Corners 10">
              <a:extLst>
                <a:ext uri="{FF2B5EF4-FFF2-40B4-BE49-F238E27FC236}">
                  <a16:creationId xmlns:a16="http://schemas.microsoft.com/office/drawing/2014/main" id="{905A578D-5416-415F-8BED-4F525D6AFD86}"/>
                </a:ext>
              </a:extLst>
            </p:cNvPr>
            <p:cNvSpPr/>
            <p:nvPr/>
          </p:nvSpPr>
          <p:spPr>
            <a:xfrm>
              <a:off x="8664843" y="2661651"/>
              <a:ext cx="1062000" cy="1062000"/>
            </a:xfrm>
            <a:prstGeom prst="roundRect">
              <a:avLst>
                <a:gd name="adj" fmla="val 50000"/>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E03E61CB-355C-462E-ABCF-C82FF6C4865F}"/>
                </a:ext>
              </a:extLst>
            </p:cNvPr>
            <p:cNvGrpSpPr/>
            <p:nvPr/>
          </p:nvGrpSpPr>
          <p:grpSpPr>
            <a:xfrm>
              <a:off x="8810674" y="2850875"/>
              <a:ext cx="770338" cy="683552"/>
              <a:chOff x="8809837" y="2800956"/>
              <a:chExt cx="770338" cy="683552"/>
            </a:xfrm>
          </p:grpSpPr>
          <p:cxnSp>
            <p:nvCxnSpPr>
              <p:cNvPr id="15" name="Straight Connector 14">
                <a:extLst>
                  <a:ext uri="{FF2B5EF4-FFF2-40B4-BE49-F238E27FC236}">
                    <a16:creationId xmlns:a16="http://schemas.microsoft.com/office/drawing/2014/main" id="{9E1C5009-29A3-4AB2-BC73-81F3FB4C04D6}"/>
                  </a:ext>
                </a:extLst>
              </p:cNvPr>
              <p:cNvCxnSpPr>
                <a:cxnSpLocks/>
              </p:cNvCxnSpPr>
              <p:nvPr/>
            </p:nvCxnSpPr>
            <p:spPr>
              <a:xfrm>
                <a:off x="8873904" y="291300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B7970E6-6140-4695-B511-8C10F8C0E686}"/>
                  </a:ext>
                </a:extLst>
              </p:cNvPr>
              <p:cNvGrpSpPr/>
              <p:nvPr/>
            </p:nvGrpSpPr>
            <p:grpSpPr>
              <a:xfrm>
                <a:off x="8809837" y="2923966"/>
                <a:ext cx="232402" cy="365830"/>
                <a:chOff x="8814599" y="2923966"/>
                <a:chExt cx="232402" cy="365830"/>
              </a:xfrm>
            </p:grpSpPr>
            <p:grpSp>
              <p:nvGrpSpPr>
                <p:cNvPr id="30" name="Group 29">
                  <a:extLst>
                    <a:ext uri="{FF2B5EF4-FFF2-40B4-BE49-F238E27FC236}">
                      <a16:creationId xmlns:a16="http://schemas.microsoft.com/office/drawing/2014/main" id="{A748C611-C382-48FA-9087-739345FD5447}"/>
                    </a:ext>
                  </a:extLst>
                </p:cNvPr>
                <p:cNvGrpSpPr/>
                <p:nvPr/>
              </p:nvGrpSpPr>
              <p:grpSpPr>
                <a:xfrm>
                  <a:off x="8855715" y="2923966"/>
                  <a:ext cx="150171" cy="276225"/>
                  <a:chOff x="9384047" y="2929416"/>
                  <a:chExt cx="150171" cy="276225"/>
                </a:xfrm>
              </p:grpSpPr>
              <p:cxnSp>
                <p:nvCxnSpPr>
                  <p:cNvPr id="32" name="Straight Connector 31">
                    <a:extLst>
                      <a:ext uri="{FF2B5EF4-FFF2-40B4-BE49-F238E27FC236}">
                        <a16:creationId xmlns:a16="http://schemas.microsoft.com/office/drawing/2014/main" id="{C17CFAB2-D82F-4BF7-8396-982E02DD4BD6}"/>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92AF65C-5C5D-47D4-B7EC-F4958016FAF1}"/>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1" name="Arc 32">
                  <a:extLst>
                    <a:ext uri="{FF2B5EF4-FFF2-40B4-BE49-F238E27FC236}">
                      <a16:creationId xmlns:a16="http://schemas.microsoft.com/office/drawing/2014/main" id="{C2BC3C65-9216-4D3A-B566-CC8AF1CADECC}"/>
                    </a:ext>
                  </a:extLst>
                </p:cNvPr>
                <p:cNvSpPr/>
                <p:nvPr/>
              </p:nvSpPr>
              <p:spPr>
                <a:xfrm rot="10800000">
                  <a:off x="8814599"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6274723B-06B6-49D4-B39B-CF53984131F4}"/>
                  </a:ext>
                </a:extLst>
              </p:cNvPr>
              <p:cNvGrpSpPr/>
              <p:nvPr/>
            </p:nvGrpSpPr>
            <p:grpSpPr>
              <a:xfrm>
                <a:off x="9347773" y="2923966"/>
                <a:ext cx="232402" cy="365830"/>
                <a:chOff x="9347773" y="2923966"/>
                <a:chExt cx="232402" cy="365830"/>
              </a:xfrm>
            </p:grpSpPr>
            <p:grpSp>
              <p:nvGrpSpPr>
                <p:cNvPr id="26" name="Group 25">
                  <a:extLst>
                    <a:ext uri="{FF2B5EF4-FFF2-40B4-BE49-F238E27FC236}">
                      <a16:creationId xmlns:a16="http://schemas.microsoft.com/office/drawing/2014/main" id="{0151EF26-B4F5-4232-BCCF-3E360EC7C3ED}"/>
                    </a:ext>
                  </a:extLst>
                </p:cNvPr>
                <p:cNvGrpSpPr/>
                <p:nvPr/>
              </p:nvGrpSpPr>
              <p:grpSpPr>
                <a:xfrm>
                  <a:off x="9388889" y="2923966"/>
                  <a:ext cx="150171" cy="276225"/>
                  <a:chOff x="9384047" y="2929416"/>
                  <a:chExt cx="150171" cy="276225"/>
                </a:xfrm>
              </p:grpSpPr>
              <p:cxnSp>
                <p:nvCxnSpPr>
                  <p:cNvPr id="28" name="Straight Connector 27">
                    <a:extLst>
                      <a:ext uri="{FF2B5EF4-FFF2-40B4-BE49-F238E27FC236}">
                        <a16:creationId xmlns:a16="http://schemas.microsoft.com/office/drawing/2014/main" id="{1E3B1F8A-0148-4724-B369-28AD5869FDD9}"/>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EB103F-E955-41D3-A5DA-15EAF2F55975}"/>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27" name="Arc 32">
                  <a:extLst>
                    <a:ext uri="{FF2B5EF4-FFF2-40B4-BE49-F238E27FC236}">
                      <a16:creationId xmlns:a16="http://schemas.microsoft.com/office/drawing/2014/main" id="{6D8029FA-661D-4A16-BCF9-3DA7091E56AD}"/>
                    </a:ext>
                  </a:extLst>
                </p:cNvPr>
                <p:cNvSpPr/>
                <p:nvPr/>
              </p:nvSpPr>
              <p:spPr>
                <a:xfrm rot="10800000">
                  <a:off x="9347773"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E713301-5AEF-4689-B1ED-03830CEE64CE}"/>
                  </a:ext>
                </a:extLst>
              </p:cNvPr>
              <p:cNvGrpSpPr/>
              <p:nvPr/>
            </p:nvGrpSpPr>
            <p:grpSpPr>
              <a:xfrm>
                <a:off x="9093425" y="2800956"/>
                <a:ext cx="213408" cy="662005"/>
                <a:chOff x="9093425" y="2800956"/>
                <a:chExt cx="213408" cy="662005"/>
              </a:xfrm>
            </p:grpSpPr>
            <p:grpSp>
              <p:nvGrpSpPr>
                <p:cNvPr id="22" name="Group 21">
                  <a:extLst>
                    <a:ext uri="{FF2B5EF4-FFF2-40B4-BE49-F238E27FC236}">
                      <a16:creationId xmlns:a16="http://schemas.microsoft.com/office/drawing/2014/main" id="{2346CFA9-C544-41DC-9072-66A13CF3EFAE}"/>
                    </a:ext>
                  </a:extLst>
                </p:cNvPr>
                <p:cNvGrpSpPr/>
                <p:nvPr/>
              </p:nvGrpSpPr>
              <p:grpSpPr>
                <a:xfrm>
                  <a:off x="9093425" y="2800956"/>
                  <a:ext cx="213408" cy="662005"/>
                  <a:chOff x="9093425" y="2800956"/>
                  <a:chExt cx="213408" cy="662005"/>
                </a:xfrm>
              </p:grpSpPr>
              <p:cxnSp>
                <p:nvCxnSpPr>
                  <p:cNvPr id="24" name="Straight Connector 23">
                    <a:extLst>
                      <a:ext uri="{FF2B5EF4-FFF2-40B4-BE49-F238E27FC236}">
                        <a16:creationId xmlns:a16="http://schemas.microsoft.com/office/drawing/2014/main" id="{9140E92A-D201-4F0B-9963-CFC789EEFEA7}"/>
                      </a:ext>
                    </a:extLst>
                  </p:cNvPr>
                  <p:cNvCxnSpPr>
                    <a:cxnSpLocks/>
                  </p:cNvCxnSpPr>
                  <p:nvPr/>
                </p:nvCxnSpPr>
                <p:spPr>
                  <a:xfrm rot="5400000">
                    <a:off x="8877951" y="312236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6EEAB4-9378-4395-8D1E-57BBF59581A1}"/>
                      </a:ext>
                    </a:extLst>
                  </p:cNvPr>
                  <p:cNvCxnSpPr>
                    <a:cxnSpLocks/>
                  </p:cNvCxnSpPr>
                  <p:nvPr/>
                </p:nvCxnSpPr>
                <p:spPr>
                  <a:xfrm>
                    <a:off x="9093425" y="3462961"/>
                    <a:ext cx="213408"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343EA780-34A1-4F31-8290-57A9D1EF9B44}"/>
                    </a:ext>
                  </a:extLst>
                </p:cNvPr>
                <p:cNvSpPr/>
                <p:nvPr/>
              </p:nvSpPr>
              <p:spPr>
                <a:xfrm>
                  <a:off x="9149894" y="2859450"/>
                  <a:ext cx="100471" cy="104694"/>
                </a:xfrm>
                <a:prstGeom prst="ellipse">
                  <a:avLst/>
                </a:prstGeom>
                <a:solidFill>
                  <a:srgbClr val="141B4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1" name="Straight Connector 20">
                <a:extLst>
                  <a:ext uri="{FF2B5EF4-FFF2-40B4-BE49-F238E27FC236}">
                    <a16:creationId xmlns:a16="http://schemas.microsoft.com/office/drawing/2014/main" id="{AEBCFB22-75AB-4160-8BBA-CA263AF3FDF1}"/>
                  </a:ext>
                </a:extLst>
              </p:cNvPr>
              <p:cNvCxnSpPr>
                <a:cxnSpLocks/>
              </p:cNvCxnSpPr>
              <p:nvPr/>
            </p:nvCxnSpPr>
            <p:spPr>
              <a:xfrm>
                <a:off x="8969154" y="3484508"/>
                <a:ext cx="457200"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grpSp>
      <p:sp>
        <p:nvSpPr>
          <p:cNvPr id="96" name="Rectangle: Rounded Corners 95">
            <a:hlinkClick r:id="rId3"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141B4D"/>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Changes to Railway Related Legislation since June 2022 </a:t>
            </a:r>
          </a:p>
        </p:txBody>
      </p:sp>
      <p:pic>
        <p:nvPicPr>
          <p:cNvPr id="16" name="Picture 15">
            <a:hlinkClick r:id="rId4"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3" name="Picture 12">
            <a:hlinkClick r:id="rId6"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7"/>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8"/>
          <a:stretch>
            <a:fillRect/>
          </a:stretch>
        </p:blipFill>
        <p:spPr>
          <a:xfrm>
            <a:off x="89371" y="6016808"/>
            <a:ext cx="720000" cy="692039"/>
          </a:xfrm>
          <a:prstGeom prst="rect">
            <a:avLst/>
          </a:prstGeom>
        </p:spPr>
      </p:pic>
      <p:sp>
        <p:nvSpPr>
          <p:cNvPr id="35" name="TextBox 34">
            <a:extLst>
              <a:ext uri="{FF2B5EF4-FFF2-40B4-BE49-F238E27FC236}">
                <a16:creationId xmlns:a16="http://schemas.microsoft.com/office/drawing/2014/main" id="{4FA5524A-2121-4172-B884-C9547402AF1C}"/>
              </a:ext>
            </a:extLst>
          </p:cNvPr>
          <p:cNvSpPr txBox="1"/>
          <p:nvPr/>
        </p:nvSpPr>
        <p:spPr>
          <a:xfrm>
            <a:off x="1189242" y="1387619"/>
            <a:ext cx="9803878" cy="3093154"/>
          </a:xfrm>
          <a:prstGeom prst="rect">
            <a:avLst/>
          </a:prstGeom>
          <a:noFill/>
        </p:spPr>
        <p:txBody>
          <a:bodyPr wrap="square">
            <a:spAutoFit/>
          </a:bodyPr>
          <a:lstStyle/>
          <a:p>
            <a:pPr algn="l" fontAlgn="base">
              <a:spcAft>
                <a:spcPts val="600"/>
              </a:spcAft>
            </a:pPr>
            <a:r>
              <a:rPr lang="en-GB" b="1" i="0" dirty="0">
                <a:effectLst/>
              </a:rPr>
              <a:t>Interoperability - Ending recognition of EU certificates for interoperable rail products</a:t>
            </a:r>
          </a:p>
          <a:p>
            <a:pPr algn="l" fontAlgn="base">
              <a:spcAft>
                <a:spcPts val="600"/>
              </a:spcAft>
            </a:pPr>
            <a:r>
              <a:rPr lang="en-GB" i="0" dirty="0">
                <a:effectLst/>
              </a:rPr>
              <a:t>The Department for Transport (DfT) is planning legislative changes to end recognition of EU certificates for interoperable rail products in Great Britain. These changes will be effective from 1 January 2023.</a:t>
            </a:r>
          </a:p>
          <a:p>
            <a:pPr algn="l" fontAlgn="base">
              <a:spcAft>
                <a:spcPts val="600"/>
              </a:spcAft>
            </a:pPr>
            <a:r>
              <a:rPr lang="en-GB" i="0" dirty="0">
                <a:effectLst/>
              </a:rPr>
              <a:t>After the end of the EU Exit Transition Period in January 2021, it remained possible to place certain manufactured goods on the GB market. These goods required marking or documentation signifying conformity to EU rules without the need for reassessment against identical UK rules. This extended recognition period included rail products regulated under the Railways (Interoperability) Regulations 2011, which are named in National Technical Specification Notices (NTSNs). This was always intended as a temporary measure to ease the transition to the new UK regulatory framework.</a:t>
            </a:r>
          </a:p>
          <a:p>
            <a:pPr algn="l" fontAlgn="base">
              <a:spcAft>
                <a:spcPts val="600"/>
              </a:spcAft>
            </a:pPr>
            <a:r>
              <a:rPr lang="en-GB" dirty="0">
                <a:solidFill>
                  <a:srgbClr val="333333"/>
                </a:solidFill>
              </a:rPr>
              <a:t>For more information visit the </a:t>
            </a:r>
            <a:r>
              <a:rPr lang="en-GB" dirty="0">
                <a:solidFill>
                  <a:srgbClr val="333333"/>
                </a:solidFill>
                <a:hlinkClick r:id="rId9"/>
              </a:rPr>
              <a:t>Railway Legislation News </a:t>
            </a:r>
            <a:r>
              <a:rPr lang="en-GB" dirty="0">
                <a:solidFill>
                  <a:srgbClr val="333333"/>
                </a:solidFill>
              </a:rPr>
              <a:t>page on the RSSB website</a:t>
            </a:r>
            <a:endParaRPr lang="en-GB" i="0" dirty="0">
              <a:solidFill>
                <a:srgbClr val="333333"/>
              </a:solidFill>
              <a:effectLst/>
            </a:endParaRPr>
          </a:p>
        </p:txBody>
      </p:sp>
      <p:sp>
        <p:nvSpPr>
          <p:cNvPr id="36" name="Rectangle: Rounded Corners 35">
            <a:extLst>
              <a:ext uri="{FF2B5EF4-FFF2-40B4-BE49-F238E27FC236}">
                <a16:creationId xmlns:a16="http://schemas.microsoft.com/office/drawing/2014/main" id="{5595CD85-246B-4FE1-98A0-24E704236867}"/>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FF454AF7-3EFD-4F84-A2E1-9F39C21F8D9E}"/>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38" name="Rectangle: Rounded Corners 37">
            <a:extLst>
              <a:ext uri="{FF2B5EF4-FFF2-40B4-BE49-F238E27FC236}">
                <a16:creationId xmlns:a16="http://schemas.microsoft.com/office/drawing/2014/main" id="{118DE088-88AB-477F-AFE4-A0E8BCF7D4E8}"/>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grpSp>
        <p:nvGrpSpPr>
          <p:cNvPr id="39" name="Group 38">
            <a:extLst>
              <a:ext uri="{FF2B5EF4-FFF2-40B4-BE49-F238E27FC236}">
                <a16:creationId xmlns:a16="http://schemas.microsoft.com/office/drawing/2014/main" id="{71A8973A-9BBB-4EC5-AED5-FE9FDA6FF9DE}"/>
              </a:ext>
            </a:extLst>
          </p:cNvPr>
          <p:cNvGrpSpPr/>
          <p:nvPr/>
        </p:nvGrpSpPr>
        <p:grpSpPr>
          <a:xfrm>
            <a:off x="262400" y="2964625"/>
            <a:ext cx="720000" cy="720000"/>
            <a:chOff x="262400" y="2964625"/>
            <a:chExt cx="720000" cy="720000"/>
          </a:xfrm>
        </p:grpSpPr>
        <p:sp>
          <p:nvSpPr>
            <p:cNvPr id="40" name="Rectangle: Rounded Corners 39">
              <a:extLst>
                <a:ext uri="{FF2B5EF4-FFF2-40B4-BE49-F238E27FC236}">
                  <a16:creationId xmlns:a16="http://schemas.microsoft.com/office/drawing/2014/main" id="{E4D204E9-958E-4A34-B63A-60BF30447AC1}"/>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B27B93AC-BF94-47E4-98A9-38AC66FA6366}"/>
                </a:ext>
              </a:extLst>
            </p:cNvPr>
            <p:cNvGrpSpPr/>
            <p:nvPr/>
          </p:nvGrpSpPr>
          <p:grpSpPr>
            <a:xfrm>
              <a:off x="277476" y="2964625"/>
              <a:ext cx="686637" cy="681983"/>
              <a:chOff x="277476" y="2964625"/>
              <a:chExt cx="686637" cy="681983"/>
            </a:xfrm>
          </p:grpSpPr>
          <p:pic>
            <p:nvPicPr>
              <p:cNvPr id="42" name="Graphic 41" descr="Teacher with solid fill">
                <a:extLst>
                  <a:ext uri="{FF2B5EF4-FFF2-40B4-BE49-F238E27FC236}">
                    <a16:creationId xmlns:a16="http://schemas.microsoft.com/office/drawing/2014/main" id="{9F0E3730-5335-43ED-98B6-C00C4D777C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7476" y="2964625"/>
                <a:ext cx="613480" cy="613480"/>
              </a:xfrm>
              <a:prstGeom prst="rect">
                <a:avLst/>
              </a:prstGeom>
            </p:spPr>
          </p:pic>
          <p:sp>
            <p:nvSpPr>
              <p:cNvPr id="43" name="TextBox 42">
                <a:extLst>
                  <a:ext uri="{FF2B5EF4-FFF2-40B4-BE49-F238E27FC236}">
                    <a16:creationId xmlns:a16="http://schemas.microsoft.com/office/drawing/2014/main" id="{EEE1379C-9AAC-4CB3-9D64-36311223DDC7}"/>
                  </a:ext>
                </a:extLst>
              </p:cNvPr>
              <p:cNvSpPr txBox="1"/>
              <p:nvPr/>
            </p:nvSpPr>
            <p:spPr>
              <a:xfrm>
                <a:off x="310839" y="3384998"/>
                <a:ext cx="65327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Projects</a:t>
                </a:r>
              </a:p>
            </p:txBody>
          </p:sp>
        </p:grpSp>
      </p:grpSp>
      <p:grpSp>
        <p:nvGrpSpPr>
          <p:cNvPr id="44" name="Group 43">
            <a:extLst>
              <a:ext uri="{FF2B5EF4-FFF2-40B4-BE49-F238E27FC236}">
                <a16:creationId xmlns:a16="http://schemas.microsoft.com/office/drawing/2014/main" id="{55FABB71-766D-4246-8938-6DEAEF647D00}"/>
              </a:ext>
            </a:extLst>
          </p:cNvPr>
          <p:cNvGrpSpPr/>
          <p:nvPr/>
        </p:nvGrpSpPr>
        <p:grpSpPr>
          <a:xfrm>
            <a:off x="260945" y="3762574"/>
            <a:ext cx="736531" cy="728660"/>
            <a:chOff x="260945" y="3762574"/>
            <a:chExt cx="736531" cy="728660"/>
          </a:xfrm>
        </p:grpSpPr>
        <p:grpSp>
          <p:nvGrpSpPr>
            <p:cNvPr id="45" name="Group 44">
              <a:extLst>
                <a:ext uri="{FF2B5EF4-FFF2-40B4-BE49-F238E27FC236}">
                  <a16:creationId xmlns:a16="http://schemas.microsoft.com/office/drawing/2014/main" id="{4EA991BD-B477-4AD1-9433-2F1FA8050968}"/>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00CE841D-77D5-4359-BFAF-84A3E254A11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9819DF5C-1724-400E-ACB9-8DD9CA2AADE8}"/>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01F1756A-9CCD-46ED-ACC0-A32CB8DCF33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
        <p:nvSpPr>
          <p:cNvPr id="49" name="Arrow: Down 48">
            <a:hlinkClick r:id="" action="ppaction://hlinkshowjump?jump=nextslide" highlightClick="1"/>
            <a:extLst>
              <a:ext uri="{FF2B5EF4-FFF2-40B4-BE49-F238E27FC236}">
                <a16:creationId xmlns:a16="http://schemas.microsoft.com/office/drawing/2014/main" id="{42D1EFCE-A184-4318-B6F4-A6D6EE13547D}"/>
              </a:ext>
            </a:extLst>
          </p:cNvPr>
          <p:cNvSpPr/>
          <p:nvPr/>
        </p:nvSpPr>
        <p:spPr>
          <a:xfrm>
            <a:off x="4624388" y="6129208"/>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itle 1">
            <a:extLst>
              <a:ext uri="{FF2B5EF4-FFF2-40B4-BE49-F238E27FC236}">
                <a16:creationId xmlns:a16="http://schemas.microsoft.com/office/drawing/2014/main" id="{62525649-54AF-42A5-92A9-7A3DADA3F20D}"/>
              </a:ext>
            </a:extLst>
          </p:cNvPr>
          <p:cNvSpPr txBox="1">
            <a:spLocks/>
          </p:cNvSpPr>
          <p:nvPr/>
        </p:nvSpPr>
        <p:spPr>
          <a:xfrm>
            <a:off x="4491998" y="5887982"/>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51" name="Arrow: Down 50">
            <a:hlinkClick r:id="" action="ppaction://hlinkshowjump?jump=previousslide" highlightClick="1"/>
            <a:extLst>
              <a:ext uri="{FF2B5EF4-FFF2-40B4-BE49-F238E27FC236}">
                <a16:creationId xmlns:a16="http://schemas.microsoft.com/office/drawing/2014/main" id="{520536DB-CAE7-4876-A686-B55C068EB7ED}"/>
              </a:ext>
            </a:extLst>
          </p:cNvPr>
          <p:cNvSpPr/>
          <p:nvPr/>
        </p:nvSpPr>
        <p:spPr>
          <a:xfrm flipV="1">
            <a:off x="6587795"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itle 1">
            <a:extLst>
              <a:ext uri="{FF2B5EF4-FFF2-40B4-BE49-F238E27FC236}">
                <a16:creationId xmlns:a16="http://schemas.microsoft.com/office/drawing/2014/main" id="{BCB8AF89-5CB0-49AC-A21F-0DB579364D9C}"/>
              </a:ext>
            </a:extLst>
          </p:cNvPr>
          <p:cNvSpPr txBox="1">
            <a:spLocks/>
          </p:cNvSpPr>
          <p:nvPr/>
        </p:nvSpPr>
        <p:spPr>
          <a:xfrm>
            <a:off x="6587796"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542906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E9D8277-F47E-474B-8DAB-EF8EE20B5812}"/>
              </a:ext>
            </a:extLst>
          </p:cNvPr>
          <p:cNvGrpSpPr/>
          <p:nvPr/>
        </p:nvGrpSpPr>
        <p:grpSpPr>
          <a:xfrm>
            <a:off x="260552" y="544976"/>
            <a:ext cx="756000" cy="756000"/>
            <a:chOff x="8664843" y="2661651"/>
            <a:chExt cx="1062000" cy="1062000"/>
          </a:xfrm>
        </p:grpSpPr>
        <p:sp>
          <p:nvSpPr>
            <p:cNvPr id="11" name="Rectangle: Rounded Corners 10">
              <a:extLst>
                <a:ext uri="{FF2B5EF4-FFF2-40B4-BE49-F238E27FC236}">
                  <a16:creationId xmlns:a16="http://schemas.microsoft.com/office/drawing/2014/main" id="{905A578D-5416-415F-8BED-4F525D6AFD86}"/>
                </a:ext>
              </a:extLst>
            </p:cNvPr>
            <p:cNvSpPr/>
            <p:nvPr/>
          </p:nvSpPr>
          <p:spPr>
            <a:xfrm>
              <a:off x="8664843" y="2661651"/>
              <a:ext cx="1062000" cy="1062000"/>
            </a:xfrm>
            <a:prstGeom prst="roundRect">
              <a:avLst>
                <a:gd name="adj" fmla="val 50000"/>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E03E61CB-355C-462E-ABCF-C82FF6C4865F}"/>
                </a:ext>
              </a:extLst>
            </p:cNvPr>
            <p:cNvGrpSpPr/>
            <p:nvPr/>
          </p:nvGrpSpPr>
          <p:grpSpPr>
            <a:xfrm>
              <a:off x="8810674" y="2850875"/>
              <a:ext cx="770338" cy="683552"/>
              <a:chOff x="8809837" y="2800956"/>
              <a:chExt cx="770338" cy="683552"/>
            </a:xfrm>
          </p:grpSpPr>
          <p:cxnSp>
            <p:nvCxnSpPr>
              <p:cNvPr id="15" name="Straight Connector 14">
                <a:extLst>
                  <a:ext uri="{FF2B5EF4-FFF2-40B4-BE49-F238E27FC236}">
                    <a16:creationId xmlns:a16="http://schemas.microsoft.com/office/drawing/2014/main" id="{9E1C5009-29A3-4AB2-BC73-81F3FB4C04D6}"/>
                  </a:ext>
                </a:extLst>
              </p:cNvPr>
              <p:cNvCxnSpPr>
                <a:cxnSpLocks/>
              </p:cNvCxnSpPr>
              <p:nvPr/>
            </p:nvCxnSpPr>
            <p:spPr>
              <a:xfrm>
                <a:off x="8873904" y="291300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B7970E6-6140-4695-B511-8C10F8C0E686}"/>
                  </a:ext>
                </a:extLst>
              </p:cNvPr>
              <p:cNvGrpSpPr/>
              <p:nvPr/>
            </p:nvGrpSpPr>
            <p:grpSpPr>
              <a:xfrm>
                <a:off x="8809837" y="2923966"/>
                <a:ext cx="232402" cy="365830"/>
                <a:chOff x="8814599" y="2923966"/>
                <a:chExt cx="232402" cy="365830"/>
              </a:xfrm>
            </p:grpSpPr>
            <p:grpSp>
              <p:nvGrpSpPr>
                <p:cNvPr id="30" name="Group 29">
                  <a:extLst>
                    <a:ext uri="{FF2B5EF4-FFF2-40B4-BE49-F238E27FC236}">
                      <a16:creationId xmlns:a16="http://schemas.microsoft.com/office/drawing/2014/main" id="{A748C611-C382-48FA-9087-739345FD5447}"/>
                    </a:ext>
                  </a:extLst>
                </p:cNvPr>
                <p:cNvGrpSpPr/>
                <p:nvPr/>
              </p:nvGrpSpPr>
              <p:grpSpPr>
                <a:xfrm>
                  <a:off x="8855715" y="2923966"/>
                  <a:ext cx="150171" cy="276225"/>
                  <a:chOff x="9384047" y="2929416"/>
                  <a:chExt cx="150171" cy="276225"/>
                </a:xfrm>
              </p:grpSpPr>
              <p:cxnSp>
                <p:nvCxnSpPr>
                  <p:cNvPr id="32" name="Straight Connector 31">
                    <a:extLst>
                      <a:ext uri="{FF2B5EF4-FFF2-40B4-BE49-F238E27FC236}">
                        <a16:creationId xmlns:a16="http://schemas.microsoft.com/office/drawing/2014/main" id="{C17CFAB2-D82F-4BF7-8396-982E02DD4BD6}"/>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92AF65C-5C5D-47D4-B7EC-F4958016FAF1}"/>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1" name="Arc 32">
                  <a:extLst>
                    <a:ext uri="{FF2B5EF4-FFF2-40B4-BE49-F238E27FC236}">
                      <a16:creationId xmlns:a16="http://schemas.microsoft.com/office/drawing/2014/main" id="{C2BC3C65-9216-4D3A-B566-CC8AF1CADECC}"/>
                    </a:ext>
                  </a:extLst>
                </p:cNvPr>
                <p:cNvSpPr/>
                <p:nvPr/>
              </p:nvSpPr>
              <p:spPr>
                <a:xfrm rot="10800000">
                  <a:off x="8814599"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6274723B-06B6-49D4-B39B-CF53984131F4}"/>
                  </a:ext>
                </a:extLst>
              </p:cNvPr>
              <p:cNvGrpSpPr/>
              <p:nvPr/>
            </p:nvGrpSpPr>
            <p:grpSpPr>
              <a:xfrm>
                <a:off x="9347773" y="2923966"/>
                <a:ext cx="232402" cy="365830"/>
                <a:chOff x="9347773" y="2923966"/>
                <a:chExt cx="232402" cy="365830"/>
              </a:xfrm>
            </p:grpSpPr>
            <p:grpSp>
              <p:nvGrpSpPr>
                <p:cNvPr id="26" name="Group 25">
                  <a:extLst>
                    <a:ext uri="{FF2B5EF4-FFF2-40B4-BE49-F238E27FC236}">
                      <a16:creationId xmlns:a16="http://schemas.microsoft.com/office/drawing/2014/main" id="{0151EF26-B4F5-4232-BCCF-3E360EC7C3ED}"/>
                    </a:ext>
                  </a:extLst>
                </p:cNvPr>
                <p:cNvGrpSpPr/>
                <p:nvPr/>
              </p:nvGrpSpPr>
              <p:grpSpPr>
                <a:xfrm>
                  <a:off x="9388889" y="2923966"/>
                  <a:ext cx="150171" cy="276225"/>
                  <a:chOff x="9384047" y="2929416"/>
                  <a:chExt cx="150171" cy="276225"/>
                </a:xfrm>
              </p:grpSpPr>
              <p:cxnSp>
                <p:nvCxnSpPr>
                  <p:cNvPr id="28" name="Straight Connector 27">
                    <a:extLst>
                      <a:ext uri="{FF2B5EF4-FFF2-40B4-BE49-F238E27FC236}">
                        <a16:creationId xmlns:a16="http://schemas.microsoft.com/office/drawing/2014/main" id="{1E3B1F8A-0148-4724-B369-28AD5869FDD9}"/>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EB103F-E955-41D3-A5DA-15EAF2F55975}"/>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27" name="Arc 32">
                  <a:extLst>
                    <a:ext uri="{FF2B5EF4-FFF2-40B4-BE49-F238E27FC236}">
                      <a16:creationId xmlns:a16="http://schemas.microsoft.com/office/drawing/2014/main" id="{6D8029FA-661D-4A16-BCF9-3DA7091E56AD}"/>
                    </a:ext>
                  </a:extLst>
                </p:cNvPr>
                <p:cNvSpPr/>
                <p:nvPr/>
              </p:nvSpPr>
              <p:spPr>
                <a:xfrm rot="10800000">
                  <a:off x="9347773"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E713301-5AEF-4689-B1ED-03830CEE64CE}"/>
                  </a:ext>
                </a:extLst>
              </p:cNvPr>
              <p:cNvGrpSpPr/>
              <p:nvPr/>
            </p:nvGrpSpPr>
            <p:grpSpPr>
              <a:xfrm>
                <a:off x="9093425" y="2800956"/>
                <a:ext cx="213408" cy="662005"/>
                <a:chOff x="9093425" y="2800956"/>
                <a:chExt cx="213408" cy="662005"/>
              </a:xfrm>
            </p:grpSpPr>
            <p:grpSp>
              <p:nvGrpSpPr>
                <p:cNvPr id="22" name="Group 21">
                  <a:extLst>
                    <a:ext uri="{FF2B5EF4-FFF2-40B4-BE49-F238E27FC236}">
                      <a16:creationId xmlns:a16="http://schemas.microsoft.com/office/drawing/2014/main" id="{2346CFA9-C544-41DC-9072-66A13CF3EFAE}"/>
                    </a:ext>
                  </a:extLst>
                </p:cNvPr>
                <p:cNvGrpSpPr/>
                <p:nvPr/>
              </p:nvGrpSpPr>
              <p:grpSpPr>
                <a:xfrm>
                  <a:off x="9093425" y="2800956"/>
                  <a:ext cx="213408" cy="662005"/>
                  <a:chOff x="9093425" y="2800956"/>
                  <a:chExt cx="213408" cy="662005"/>
                </a:xfrm>
              </p:grpSpPr>
              <p:cxnSp>
                <p:nvCxnSpPr>
                  <p:cNvPr id="24" name="Straight Connector 23">
                    <a:extLst>
                      <a:ext uri="{FF2B5EF4-FFF2-40B4-BE49-F238E27FC236}">
                        <a16:creationId xmlns:a16="http://schemas.microsoft.com/office/drawing/2014/main" id="{9140E92A-D201-4F0B-9963-CFC789EEFEA7}"/>
                      </a:ext>
                    </a:extLst>
                  </p:cNvPr>
                  <p:cNvCxnSpPr>
                    <a:cxnSpLocks/>
                  </p:cNvCxnSpPr>
                  <p:nvPr/>
                </p:nvCxnSpPr>
                <p:spPr>
                  <a:xfrm rot="5400000">
                    <a:off x="8877951" y="312236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6EEAB4-9378-4395-8D1E-57BBF59581A1}"/>
                      </a:ext>
                    </a:extLst>
                  </p:cNvPr>
                  <p:cNvCxnSpPr>
                    <a:cxnSpLocks/>
                  </p:cNvCxnSpPr>
                  <p:nvPr/>
                </p:nvCxnSpPr>
                <p:spPr>
                  <a:xfrm>
                    <a:off x="9093425" y="3462961"/>
                    <a:ext cx="213408"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343EA780-34A1-4F31-8290-57A9D1EF9B44}"/>
                    </a:ext>
                  </a:extLst>
                </p:cNvPr>
                <p:cNvSpPr/>
                <p:nvPr/>
              </p:nvSpPr>
              <p:spPr>
                <a:xfrm>
                  <a:off x="9149894" y="2859450"/>
                  <a:ext cx="100471" cy="104694"/>
                </a:xfrm>
                <a:prstGeom prst="ellipse">
                  <a:avLst/>
                </a:prstGeom>
                <a:solidFill>
                  <a:srgbClr val="141B4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1" name="Straight Connector 20">
                <a:extLst>
                  <a:ext uri="{FF2B5EF4-FFF2-40B4-BE49-F238E27FC236}">
                    <a16:creationId xmlns:a16="http://schemas.microsoft.com/office/drawing/2014/main" id="{AEBCFB22-75AB-4160-8BBA-CA263AF3FDF1}"/>
                  </a:ext>
                </a:extLst>
              </p:cNvPr>
              <p:cNvCxnSpPr>
                <a:cxnSpLocks/>
              </p:cNvCxnSpPr>
              <p:nvPr/>
            </p:nvCxnSpPr>
            <p:spPr>
              <a:xfrm>
                <a:off x="8969154" y="3484508"/>
                <a:ext cx="457200"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grpSp>
      <p:sp>
        <p:nvSpPr>
          <p:cNvPr id="96" name="Rectangle: Rounded Corners 95">
            <a:hlinkClick r:id="rId3"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141B4D"/>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Changes to Railway Related Legislation since June 2022 </a:t>
            </a:r>
          </a:p>
        </p:txBody>
      </p:sp>
      <p:pic>
        <p:nvPicPr>
          <p:cNvPr id="16" name="Picture 15">
            <a:hlinkClick r:id="rId4"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3" name="Picture 12">
            <a:hlinkClick r:id="rId6"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7"/>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8"/>
          <a:stretch>
            <a:fillRect/>
          </a:stretch>
        </p:blipFill>
        <p:spPr>
          <a:xfrm>
            <a:off x="89371" y="6016808"/>
            <a:ext cx="720000" cy="692039"/>
          </a:xfrm>
          <a:prstGeom prst="rect">
            <a:avLst/>
          </a:prstGeom>
        </p:spPr>
      </p:pic>
      <p:sp>
        <p:nvSpPr>
          <p:cNvPr id="35" name="TextBox 34">
            <a:extLst>
              <a:ext uri="{FF2B5EF4-FFF2-40B4-BE49-F238E27FC236}">
                <a16:creationId xmlns:a16="http://schemas.microsoft.com/office/drawing/2014/main" id="{4FA5524A-2121-4172-B884-C9547402AF1C}"/>
              </a:ext>
            </a:extLst>
          </p:cNvPr>
          <p:cNvSpPr txBox="1"/>
          <p:nvPr/>
        </p:nvSpPr>
        <p:spPr>
          <a:xfrm>
            <a:off x="1189241" y="1387619"/>
            <a:ext cx="9949813" cy="4708981"/>
          </a:xfrm>
          <a:prstGeom prst="rect">
            <a:avLst/>
          </a:prstGeom>
          <a:noFill/>
        </p:spPr>
        <p:txBody>
          <a:bodyPr wrap="square">
            <a:spAutoFit/>
          </a:bodyPr>
          <a:lstStyle/>
          <a:p>
            <a:pPr algn="l" fontAlgn="base">
              <a:lnSpc>
                <a:spcPts val="1900"/>
              </a:lnSpc>
              <a:spcAft>
                <a:spcPts val="600"/>
              </a:spcAft>
            </a:pPr>
            <a:r>
              <a:rPr lang="en-GB" b="1" i="0" dirty="0">
                <a:effectLst/>
              </a:rPr>
              <a:t>Safety - Ending recognition of EU ECM certification</a:t>
            </a:r>
          </a:p>
          <a:p>
            <a:pPr algn="l" fontAlgn="base">
              <a:lnSpc>
                <a:spcPts val="1900"/>
              </a:lnSpc>
              <a:spcAft>
                <a:spcPts val="600"/>
              </a:spcAft>
            </a:pPr>
            <a:r>
              <a:rPr lang="en-GB" i="0" dirty="0">
                <a:effectLst/>
              </a:rPr>
              <a:t>DfT is planning legislative changes to end the recognition of EU certificates for entities in charge of rail vehicle maintenance (ECMs) responsible for vehicles in domestic-only operations in Great Britain. These changes will be effective from 1 January 2023.</a:t>
            </a:r>
          </a:p>
          <a:p>
            <a:pPr algn="l" fontAlgn="base">
              <a:lnSpc>
                <a:spcPts val="1900"/>
              </a:lnSpc>
              <a:spcAft>
                <a:spcPts val="600"/>
              </a:spcAft>
            </a:pPr>
            <a:r>
              <a:rPr lang="en-GB" i="0" dirty="0">
                <a:effectLst/>
              </a:rPr>
              <a:t>Once the recognition of EU ECM certification for domestic-only operations ends, ECMs will need to obtain UK ECM certification for vehicles involved in domestic-only operations. This will support ORR to monitor the adequacy of surveillance arrangements by the ECM certification bodies and ECMs. UK ECM certification can be obtained from a UK certification body accredited by the United Kingdom Accreditation Service (UKAS).</a:t>
            </a:r>
          </a:p>
          <a:p>
            <a:pPr algn="l" fontAlgn="base">
              <a:lnSpc>
                <a:spcPts val="1900"/>
              </a:lnSpc>
              <a:spcAft>
                <a:spcPts val="600"/>
              </a:spcAft>
            </a:pPr>
            <a:r>
              <a:rPr lang="en-GB" i="0" dirty="0">
                <a:effectLst/>
              </a:rPr>
              <a:t>The planned legislative changes will allow the UK to recognise ECM certificates issued in accordance with the legal framework of the Convention concerning International Carriage by Rail (COTIF) for international traffic.</a:t>
            </a:r>
          </a:p>
          <a:p>
            <a:pPr algn="l" fontAlgn="base">
              <a:lnSpc>
                <a:spcPts val="1900"/>
              </a:lnSpc>
              <a:spcAft>
                <a:spcPts val="600"/>
              </a:spcAft>
            </a:pPr>
            <a:r>
              <a:rPr lang="en-GB" i="0" dirty="0">
                <a:effectLst/>
              </a:rPr>
              <a:t>DfT strongly advises obtaining ECM certification from a UK certification body if vehicles that you are responsible for maintaining have ECM certification issued by an EU certification body. This will ensure that your maintenance activities can continue to be valid from 1 January 2023.</a:t>
            </a:r>
          </a:p>
          <a:p>
            <a:pPr fontAlgn="base">
              <a:lnSpc>
                <a:spcPts val="1900"/>
              </a:lnSpc>
              <a:spcAft>
                <a:spcPts val="600"/>
              </a:spcAft>
            </a:pPr>
            <a:r>
              <a:rPr lang="en-GB" dirty="0">
                <a:solidFill>
                  <a:srgbClr val="333333"/>
                </a:solidFill>
              </a:rPr>
              <a:t>For more information visit the </a:t>
            </a:r>
            <a:r>
              <a:rPr lang="en-GB" dirty="0">
                <a:solidFill>
                  <a:srgbClr val="333333"/>
                </a:solidFill>
                <a:hlinkClick r:id="rId9"/>
              </a:rPr>
              <a:t>Railway Legislation News </a:t>
            </a:r>
            <a:r>
              <a:rPr lang="en-GB" dirty="0">
                <a:solidFill>
                  <a:srgbClr val="333333"/>
                </a:solidFill>
              </a:rPr>
              <a:t>page on the RSSB website</a:t>
            </a:r>
            <a:endParaRPr lang="en-GB" i="0" dirty="0">
              <a:solidFill>
                <a:srgbClr val="333333"/>
              </a:solidFill>
              <a:effectLst/>
            </a:endParaRPr>
          </a:p>
          <a:p>
            <a:pPr algn="l" fontAlgn="base">
              <a:lnSpc>
                <a:spcPts val="2000"/>
              </a:lnSpc>
              <a:spcAft>
                <a:spcPts val="600"/>
              </a:spcAft>
            </a:pPr>
            <a:endParaRPr lang="en-GB" i="0" dirty="0">
              <a:effectLst/>
            </a:endParaRPr>
          </a:p>
        </p:txBody>
      </p:sp>
      <p:sp>
        <p:nvSpPr>
          <p:cNvPr id="36" name="Rectangle: Rounded Corners 35">
            <a:extLst>
              <a:ext uri="{FF2B5EF4-FFF2-40B4-BE49-F238E27FC236}">
                <a16:creationId xmlns:a16="http://schemas.microsoft.com/office/drawing/2014/main" id="{5595CD85-246B-4FE1-98A0-24E704236867}"/>
              </a:ext>
            </a:extLst>
          </p:cNvPr>
          <p:cNvSpPr/>
          <p:nvPr/>
        </p:nvSpPr>
        <p:spPr>
          <a:xfrm>
            <a:off x="1073188" y="1387619"/>
            <a:ext cx="10065867" cy="445438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FF454AF7-3EFD-4F84-A2E1-9F39C21F8D9E}"/>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38" name="Rectangle: Rounded Corners 37">
            <a:extLst>
              <a:ext uri="{FF2B5EF4-FFF2-40B4-BE49-F238E27FC236}">
                <a16:creationId xmlns:a16="http://schemas.microsoft.com/office/drawing/2014/main" id="{118DE088-88AB-477F-AFE4-A0E8BCF7D4E8}"/>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grpSp>
        <p:nvGrpSpPr>
          <p:cNvPr id="39" name="Group 38">
            <a:extLst>
              <a:ext uri="{FF2B5EF4-FFF2-40B4-BE49-F238E27FC236}">
                <a16:creationId xmlns:a16="http://schemas.microsoft.com/office/drawing/2014/main" id="{71A8973A-9BBB-4EC5-AED5-FE9FDA6FF9DE}"/>
              </a:ext>
            </a:extLst>
          </p:cNvPr>
          <p:cNvGrpSpPr/>
          <p:nvPr/>
        </p:nvGrpSpPr>
        <p:grpSpPr>
          <a:xfrm>
            <a:off x="262400" y="2964625"/>
            <a:ext cx="720000" cy="720000"/>
            <a:chOff x="262400" y="2964625"/>
            <a:chExt cx="720000" cy="720000"/>
          </a:xfrm>
        </p:grpSpPr>
        <p:sp>
          <p:nvSpPr>
            <p:cNvPr id="40" name="Rectangle: Rounded Corners 39">
              <a:extLst>
                <a:ext uri="{FF2B5EF4-FFF2-40B4-BE49-F238E27FC236}">
                  <a16:creationId xmlns:a16="http://schemas.microsoft.com/office/drawing/2014/main" id="{E4D204E9-958E-4A34-B63A-60BF30447AC1}"/>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B27B93AC-BF94-47E4-98A9-38AC66FA6366}"/>
                </a:ext>
              </a:extLst>
            </p:cNvPr>
            <p:cNvGrpSpPr/>
            <p:nvPr/>
          </p:nvGrpSpPr>
          <p:grpSpPr>
            <a:xfrm>
              <a:off x="277476" y="2964625"/>
              <a:ext cx="686637" cy="681983"/>
              <a:chOff x="277476" y="2964625"/>
              <a:chExt cx="686637" cy="681983"/>
            </a:xfrm>
          </p:grpSpPr>
          <p:pic>
            <p:nvPicPr>
              <p:cNvPr id="42" name="Graphic 41" descr="Teacher with solid fill">
                <a:extLst>
                  <a:ext uri="{FF2B5EF4-FFF2-40B4-BE49-F238E27FC236}">
                    <a16:creationId xmlns:a16="http://schemas.microsoft.com/office/drawing/2014/main" id="{9F0E3730-5335-43ED-98B6-C00C4D777C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7476" y="2964625"/>
                <a:ext cx="613480" cy="613480"/>
              </a:xfrm>
              <a:prstGeom prst="rect">
                <a:avLst/>
              </a:prstGeom>
            </p:spPr>
          </p:pic>
          <p:sp>
            <p:nvSpPr>
              <p:cNvPr id="43" name="TextBox 42">
                <a:extLst>
                  <a:ext uri="{FF2B5EF4-FFF2-40B4-BE49-F238E27FC236}">
                    <a16:creationId xmlns:a16="http://schemas.microsoft.com/office/drawing/2014/main" id="{EEE1379C-9AAC-4CB3-9D64-36311223DDC7}"/>
                  </a:ext>
                </a:extLst>
              </p:cNvPr>
              <p:cNvSpPr txBox="1"/>
              <p:nvPr/>
            </p:nvSpPr>
            <p:spPr>
              <a:xfrm>
                <a:off x="310839" y="3384998"/>
                <a:ext cx="65327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Projects</a:t>
                </a:r>
              </a:p>
            </p:txBody>
          </p:sp>
        </p:grpSp>
      </p:grpSp>
      <p:grpSp>
        <p:nvGrpSpPr>
          <p:cNvPr id="44" name="Group 43">
            <a:extLst>
              <a:ext uri="{FF2B5EF4-FFF2-40B4-BE49-F238E27FC236}">
                <a16:creationId xmlns:a16="http://schemas.microsoft.com/office/drawing/2014/main" id="{55FABB71-766D-4246-8938-6DEAEF647D00}"/>
              </a:ext>
            </a:extLst>
          </p:cNvPr>
          <p:cNvGrpSpPr/>
          <p:nvPr/>
        </p:nvGrpSpPr>
        <p:grpSpPr>
          <a:xfrm>
            <a:off x="260945" y="3762574"/>
            <a:ext cx="736531" cy="728660"/>
            <a:chOff x="260945" y="3762574"/>
            <a:chExt cx="736531" cy="728660"/>
          </a:xfrm>
        </p:grpSpPr>
        <p:grpSp>
          <p:nvGrpSpPr>
            <p:cNvPr id="45" name="Group 44">
              <a:extLst>
                <a:ext uri="{FF2B5EF4-FFF2-40B4-BE49-F238E27FC236}">
                  <a16:creationId xmlns:a16="http://schemas.microsoft.com/office/drawing/2014/main" id="{4EA991BD-B477-4AD1-9433-2F1FA8050968}"/>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00CE841D-77D5-4359-BFAF-84A3E254A11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9819DF5C-1724-400E-ACB9-8DD9CA2AADE8}"/>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01F1756A-9CCD-46ED-ACC0-A32CB8DCF33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
        <p:nvSpPr>
          <p:cNvPr id="51" name="Arrow: Down 50">
            <a:hlinkClick r:id="" action="ppaction://hlinkshowjump?jump=previousslide" highlightClick="1"/>
            <a:extLst>
              <a:ext uri="{FF2B5EF4-FFF2-40B4-BE49-F238E27FC236}">
                <a16:creationId xmlns:a16="http://schemas.microsoft.com/office/drawing/2014/main" id="{520536DB-CAE7-4876-A686-B55C068EB7ED}"/>
              </a:ext>
            </a:extLst>
          </p:cNvPr>
          <p:cNvSpPr/>
          <p:nvPr/>
        </p:nvSpPr>
        <p:spPr>
          <a:xfrm flipV="1">
            <a:off x="5586133"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itle 1">
            <a:extLst>
              <a:ext uri="{FF2B5EF4-FFF2-40B4-BE49-F238E27FC236}">
                <a16:creationId xmlns:a16="http://schemas.microsoft.com/office/drawing/2014/main" id="{BCB8AF89-5CB0-49AC-A21F-0DB579364D9C}"/>
              </a:ext>
            </a:extLst>
          </p:cNvPr>
          <p:cNvSpPr txBox="1">
            <a:spLocks/>
          </p:cNvSpPr>
          <p:nvPr/>
        </p:nvSpPr>
        <p:spPr>
          <a:xfrm>
            <a:off x="5586134"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2357824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Rounded Corners 95">
            <a:hlinkClick r:id="rId3" highlightClick="1"/>
            <a:extLst>
              <a:ext uri="{FF2B5EF4-FFF2-40B4-BE49-F238E27FC236}">
                <a16:creationId xmlns:a16="http://schemas.microsoft.com/office/drawing/2014/main" id="{CD7569DD-3719-4B53-91BD-09854E05A764}"/>
              </a:ext>
            </a:extLst>
          </p:cNvPr>
          <p:cNvSpPr/>
          <p:nvPr/>
        </p:nvSpPr>
        <p:spPr>
          <a:xfrm>
            <a:off x="1073188" y="160730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COP0002 Issue 12 - Code of Practice for Planning for the Use of Mobile Operated Plant</a:t>
            </a:r>
          </a:p>
        </p:txBody>
      </p:sp>
      <p:sp>
        <p:nvSpPr>
          <p:cNvPr id="18" name="Rectangle: Rounded Corners 17">
            <a:hlinkClick r:id="rId4"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B3D5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4 Non RSSB standards and 2 posters have been published on the RSSB website</a:t>
            </a:r>
          </a:p>
        </p:txBody>
      </p:sp>
      <p:sp>
        <p:nvSpPr>
          <p:cNvPr id="19" name="Title 1">
            <a:extLst>
              <a:ext uri="{FF2B5EF4-FFF2-40B4-BE49-F238E27FC236}">
                <a16:creationId xmlns:a16="http://schemas.microsoft.com/office/drawing/2014/main" id="{4B503AFA-FD29-48AD-B982-2EB8B766ECBC}"/>
              </a:ext>
            </a:extLst>
          </p:cNvPr>
          <p:cNvSpPr txBox="1">
            <a:spLocks/>
          </p:cNvSpPr>
          <p:nvPr/>
        </p:nvSpPr>
        <p:spPr>
          <a:xfrm>
            <a:off x="2402722" y="6455321"/>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7" name="Picture 16">
            <a:hlinkClick r:id="rId5" action="ppaction://hlinksldjump" highlightClick="1"/>
            <a:extLst>
              <a:ext uri="{FF2B5EF4-FFF2-40B4-BE49-F238E27FC236}">
                <a16:creationId xmlns:a16="http://schemas.microsoft.com/office/drawing/2014/main" id="{84F88C3D-5EB3-4C4F-A65F-5B7B9D6B942A}"/>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0" name="Picture 19">
            <a:hlinkClick r:id="rId7" action="ppaction://hlinksldjump"/>
            <a:extLst>
              <a:ext uri="{FF2B5EF4-FFF2-40B4-BE49-F238E27FC236}">
                <a16:creationId xmlns:a16="http://schemas.microsoft.com/office/drawing/2014/main" id="{E9248DA4-BE2F-413C-A699-A7A5259B8B7C}"/>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24" name="Picture 23">
            <a:hlinkClick r:id="rId3"/>
            <a:extLst>
              <a:ext uri="{FF2B5EF4-FFF2-40B4-BE49-F238E27FC236}">
                <a16:creationId xmlns:a16="http://schemas.microsoft.com/office/drawing/2014/main" id="{E4553271-2344-4312-85F6-BF958EB44518}"/>
              </a:ext>
            </a:extLst>
          </p:cNvPr>
          <p:cNvPicPr>
            <a:picLocks noChangeAspect="1"/>
          </p:cNvPicPr>
          <p:nvPr/>
        </p:nvPicPr>
        <p:blipFill>
          <a:blip r:embed="rId9"/>
          <a:stretch>
            <a:fillRect/>
          </a:stretch>
        </p:blipFill>
        <p:spPr>
          <a:xfrm>
            <a:off x="10481004" y="158711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2" name="Rectangle: Rounded Corners 31">
            <a:hlinkClick r:id="rId10" highlightClick="1"/>
            <a:extLst>
              <a:ext uri="{FF2B5EF4-FFF2-40B4-BE49-F238E27FC236}">
                <a16:creationId xmlns:a16="http://schemas.microsoft.com/office/drawing/2014/main" id="{C8068DDE-E452-4BE2-BFCA-F214E5A102B7}"/>
              </a:ext>
            </a:extLst>
          </p:cNvPr>
          <p:cNvSpPr/>
          <p:nvPr/>
        </p:nvSpPr>
        <p:spPr>
          <a:xfrm>
            <a:off x="1063066" y="2584787"/>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COP0024 Issue 7 - Code of Practice for Use and Loading of MEWPs</a:t>
            </a:r>
          </a:p>
        </p:txBody>
      </p:sp>
      <p:pic>
        <p:nvPicPr>
          <p:cNvPr id="33" name="Picture 32">
            <a:hlinkClick r:id="rId10"/>
            <a:extLst>
              <a:ext uri="{FF2B5EF4-FFF2-40B4-BE49-F238E27FC236}">
                <a16:creationId xmlns:a16="http://schemas.microsoft.com/office/drawing/2014/main" id="{98E61806-B53F-449B-92C8-3E752D1F1487}"/>
              </a:ext>
            </a:extLst>
          </p:cNvPr>
          <p:cNvPicPr>
            <a:picLocks noChangeAspect="1"/>
          </p:cNvPicPr>
          <p:nvPr/>
        </p:nvPicPr>
        <p:blipFill>
          <a:blip r:embed="rId9"/>
          <a:stretch>
            <a:fillRect/>
          </a:stretch>
        </p:blipFill>
        <p:spPr>
          <a:xfrm>
            <a:off x="10481004" y="2548817"/>
            <a:ext cx="755970" cy="755970"/>
          </a:xfrm>
          <a:prstGeom prst="rect">
            <a:avLst/>
          </a:prstGeom>
        </p:spPr>
      </p:pic>
      <p:sp>
        <p:nvSpPr>
          <p:cNvPr id="21" name="Rectangle: Rounded Corners 20">
            <a:hlinkClick r:id="" action="ppaction://noaction" highlightClick="1"/>
            <a:extLst>
              <a:ext uri="{FF2B5EF4-FFF2-40B4-BE49-F238E27FC236}">
                <a16:creationId xmlns:a16="http://schemas.microsoft.com/office/drawing/2014/main" id="{02838A74-E157-479F-B71F-0688A17EDDA0}"/>
              </a:ext>
            </a:extLst>
          </p:cNvPr>
          <p:cNvSpPr/>
          <p:nvPr/>
        </p:nvSpPr>
        <p:spPr>
          <a:xfrm>
            <a:off x="201765" y="798667"/>
            <a:ext cx="720000" cy="720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2299011C-96B2-4307-8D69-D9A8A098D0C5}"/>
              </a:ext>
            </a:extLst>
          </p:cNvPr>
          <p:cNvSpPr txBox="1">
            <a:spLocks/>
          </p:cNvSpPr>
          <p:nvPr/>
        </p:nvSpPr>
        <p:spPr>
          <a:xfrm>
            <a:off x="201765" y="798667"/>
            <a:ext cx="72000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Non</a:t>
            </a:r>
            <a:b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b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RSSB </a:t>
            </a:r>
            <a:endParaRPr kumimoji="0" lang="en-GB" sz="2000" b="0"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13" name="Rectangle: Rounded Corners 12">
            <a:hlinkClick r:id="rId11" highlightClick="1"/>
            <a:extLst>
              <a:ext uri="{FF2B5EF4-FFF2-40B4-BE49-F238E27FC236}">
                <a16:creationId xmlns:a16="http://schemas.microsoft.com/office/drawing/2014/main" id="{DF7A15A8-32A8-4051-BD68-9A87E2A6E13C}"/>
              </a:ext>
            </a:extLst>
          </p:cNvPr>
          <p:cNvSpPr/>
          <p:nvPr/>
        </p:nvSpPr>
        <p:spPr>
          <a:xfrm>
            <a:off x="1063066" y="3562266"/>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COP0047 Issue 1 - Code of Practice for Protection of non PTS holders at OTM stabling points</a:t>
            </a:r>
          </a:p>
        </p:txBody>
      </p:sp>
      <p:pic>
        <p:nvPicPr>
          <p:cNvPr id="14" name="Picture 13">
            <a:hlinkClick r:id="rId11"/>
            <a:extLst>
              <a:ext uri="{FF2B5EF4-FFF2-40B4-BE49-F238E27FC236}">
                <a16:creationId xmlns:a16="http://schemas.microsoft.com/office/drawing/2014/main" id="{65D1FB4D-598E-49E8-A89D-1E4CC9B2ED1A}"/>
              </a:ext>
            </a:extLst>
          </p:cNvPr>
          <p:cNvPicPr>
            <a:picLocks noChangeAspect="1"/>
          </p:cNvPicPr>
          <p:nvPr/>
        </p:nvPicPr>
        <p:blipFill>
          <a:blip r:embed="rId9"/>
          <a:stretch>
            <a:fillRect/>
          </a:stretch>
        </p:blipFill>
        <p:spPr>
          <a:xfrm>
            <a:off x="10481004" y="3526296"/>
            <a:ext cx="755970" cy="755970"/>
          </a:xfrm>
          <a:prstGeom prst="rect">
            <a:avLst/>
          </a:prstGeom>
        </p:spPr>
      </p:pic>
      <p:sp>
        <p:nvSpPr>
          <p:cNvPr id="23" name="Rectangle: Rounded Corners 22">
            <a:hlinkClick r:id="rId12" highlightClick="1"/>
            <a:extLst>
              <a:ext uri="{FF2B5EF4-FFF2-40B4-BE49-F238E27FC236}">
                <a16:creationId xmlns:a16="http://schemas.microsoft.com/office/drawing/2014/main" id="{9E36334A-F16C-4C6E-B74A-E57A6A00AD83}"/>
              </a:ext>
            </a:extLst>
          </p:cNvPr>
          <p:cNvSpPr/>
          <p:nvPr/>
        </p:nvSpPr>
        <p:spPr>
          <a:xfrm>
            <a:off x="1073189" y="4539745"/>
            <a:ext cx="3853374"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Poster P11 Issue 1 - Injection Injury</a:t>
            </a:r>
          </a:p>
        </p:txBody>
      </p:sp>
      <p:pic>
        <p:nvPicPr>
          <p:cNvPr id="26" name="Picture 25">
            <a:hlinkClick r:id="rId12"/>
            <a:extLst>
              <a:ext uri="{FF2B5EF4-FFF2-40B4-BE49-F238E27FC236}">
                <a16:creationId xmlns:a16="http://schemas.microsoft.com/office/drawing/2014/main" id="{F6D992C3-60E4-4A21-B7C5-3E1932911615}"/>
              </a:ext>
            </a:extLst>
          </p:cNvPr>
          <p:cNvPicPr>
            <a:picLocks noChangeAspect="1"/>
          </p:cNvPicPr>
          <p:nvPr/>
        </p:nvPicPr>
        <p:blipFill>
          <a:blip r:embed="rId9"/>
          <a:stretch>
            <a:fillRect/>
          </a:stretch>
        </p:blipFill>
        <p:spPr>
          <a:xfrm>
            <a:off x="4481424" y="4520211"/>
            <a:ext cx="755970" cy="755970"/>
          </a:xfrm>
          <a:prstGeom prst="rect">
            <a:avLst/>
          </a:prstGeom>
        </p:spPr>
      </p:pic>
      <p:pic>
        <p:nvPicPr>
          <p:cNvPr id="28" name="Picture 27">
            <a:hlinkClick r:id="" action="ppaction://hlinkshowjump?jump=endshow"/>
            <a:extLst>
              <a:ext uri="{FF2B5EF4-FFF2-40B4-BE49-F238E27FC236}">
                <a16:creationId xmlns:a16="http://schemas.microsoft.com/office/drawing/2014/main" id="{EDF655DE-3A98-4DEB-891D-68FE634D99F7}"/>
              </a:ext>
            </a:extLst>
          </p:cNvPr>
          <p:cNvPicPr>
            <a:picLocks noChangeAspect="1"/>
          </p:cNvPicPr>
          <p:nvPr/>
        </p:nvPicPr>
        <p:blipFill>
          <a:blip r:embed="rId13"/>
          <a:stretch>
            <a:fillRect/>
          </a:stretch>
        </p:blipFill>
        <p:spPr>
          <a:xfrm>
            <a:off x="89371" y="6016808"/>
            <a:ext cx="720000" cy="692039"/>
          </a:xfrm>
          <a:prstGeom prst="rect">
            <a:avLst/>
          </a:prstGeom>
        </p:spPr>
      </p:pic>
      <p:sp>
        <p:nvSpPr>
          <p:cNvPr id="25" name="Rectangle: Rounded Corners 24">
            <a:hlinkClick r:id="rId14" highlightClick="1"/>
            <a:extLst>
              <a:ext uri="{FF2B5EF4-FFF2-40B4-BE49-F238E27FC236}">
                <a16:creationId xmlns:a16="http://schemas.microsoft.com/office/drawing/2014/main" id="{A004A25A-CE2C-43ED-B3E0-012D0C09007B}"/>
              </a:ext>
            </a:extLst>
          </p:cNvPr>
          <p:cNvSpPr/>
          <p:nvPr/>
        </p:nvSpPr>
        <p:spPr>
          <a:xfrm>
            <a:off x="7072769" y="4550887"/>
            <a:ext cx="3853374"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noProof="0" dirty="0">
                <a:ln>
                  <a:noFill/>
                </a:ln>
                <a:solidFill>
                  <a:prstClr val="black"/>
                </a:solidFill>
                <a:effectLst/>
                <a:uLnTx/>
                <a:uFillTx/>
                <a:latin typeface="Calibri" panose="020F0502020204030204"/>
                <a:ea typeface="+mn-ea"/>
                <a:cs typeface="+mn-cs"/>
              </a:rPr>
              <a:t>Poster P6 Issue 6 - Points run throughs</a:t>
            </a:r>
          </a:p>
        </p:txBody>
      </p:sp>
      <p:pic>
        <p:nvPicPr>
          <p:cNvPr id="27" name="Picture 26">
            <a:hlinkClick r:id="rId14"/>
            <a:extLst>
              <a:ext uri="{FF2B5EF4-FFF2-40B4-BE49-F238E27FC236}">
                <a16:creationId xmlns:a16="http://schemas.microsoft.com/office/drawing/2014/main" id="{E82D12D0-A50D-4CD2-9346-73576C153A27}"/>
              </a:ext>
            </a:extLst>
          </p:cNvPr>
          <p:cNvPicPr>
            <a:picLocks noChangeAspect="1"/>
          </p:cNvPicPr>
          <p:nvPr/>
        </p:nvPicPr>
        <p:blipFill>
          <a:blip r:embed="rId9"/>
          <a:stretch>
            <a:fillRect/>
          </a:stretch>
        </p:blipFill>
        <p:spPr>
          <a:xfrm>
            <a:off x="10481004" y="4531353"/>
            <a:ext cx="755970" cy="755970"/>
          </a:xfrm>
          <a:prstGeom prst="rect">
            <a:avLst/>
          </a:prstGeom>
        </p:spPr>
      </p:pic>
    </p:spTree>
    <p:extLst>
      <p:ext uri="{BB962C8B-B14F-4D97-AF65-F5344CB8AC3E}">
        <p14:creationId xmlns:p14="http://schemas.microsoft.com/office/powerpoint/2010/main" val="2970162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3" name="Picture 2">
            <a:hlinkClick r:id="rId5"/>
            <a:extLst>
              <a:ext uri="{FF2B5EF4-FFF2-40B4-BE49-F238E27FC236}">
                <a16:creationId xmlns:a16="http://schemas.microsoft.com/office/drawing/2014/main" id="{133038D2-996F-4F1E-8F5B-9C39C4C41269}"/>
              </a:ext>
            </a:extLst>
          </p:cNvPr>
          <p:cNvPicPr>
            <a:picLocks noChangeAspect="1"/>
          </p:cNvPicPr>
          <p:nvPr/>
        </p:nvPicPr>
        <p:blipFill>
          <a:blip r:embed="rId6"/>
          <a:stretch>
            <a:fillRect/>
          </a:stretch>
        </p:blipFill>
        <p:spPr>
          <a:xfrm>
            <a:off x="261832" y="5969828"/>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56000" cy="756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1063065" y="6045708"/>
            <a:ext cx="195792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all deviations on RSSB website </a:t>
            </a:r>
          </a:p>
        </p:txBody>
      </p:sp>
      <p:pic>
        <p:nvPicPr>
          <p:cNvPr id="14" name="Picture 13">
            <a:hlinkClick r:id="rId7"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8"/>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227414"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26 Deviations Issued</a:t>
            </a:r>
            <a:endParaRPr kumimoji="0" lang="en-GB" sz="1800" b="0" i="0" u="none" strike="noStrike" kern="1200" cap="none" spc="-50" normalizeH="0" baseline="0" noProof="0" dirty="0">
              <a:ln>
                <a:noFill/>
              </a:ln>
              <a:solidFill>
                <a:srgbClr val="FFFF00"/>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5C95FC53-FD47-44E0-A3A7-0819A697DECD}"/>
              </a:ext>
            </a:extLst>
          </p:cNvPr>
          <p:cNvSpPr txBox="1">
            <a:spLocks/>
          </p:cNvSpPr>
          <p:nvPr/>
        </p:nvSpPr>
        <p:spPr>
          <a:xfrm>
            <a:off x="8160152" y="6059333"/>
            <a:ext cx="3029077" cy="49951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deviation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27" name="Picture 26">
            <a:hlinkClick r:id="" action="ppaction://hlinkshowjump?jump=endshow"/>
            <a:extLst>
              <a:ext uri="{FF2B5EF4-FFF2-40B4-BE49-F238E27FC236}">
                <a16:creationId xmlns:a16="http://schemas.microsoft.com/office/drawing/2014/main" id="{2591DD62-9B91-41B2-98BD-4EC25C4EF5BF}"/>
              </a:ext>
            </a:extLst>
          </p:cNvPr>
          <p:cNvPicPr>
            <a:picLocks noChangeAspect="1"/>
          </p:cNvPicPr>
          <p:nvPr/>
        </p:nvPicPr>
        <p:blipFill>
          <a:blip r:embed="rId9"/>
          <a:stretch>
            <a:fillRect/>
          </a:stretch>
        </p:blipFill>
        <p:spPr>
          <a:xfrm>
            <a:off x="261832" y="5266649"/>
            <a:ext cx="720000" cy="692039"/>
          </a:xfrm>
          <a:prstGeom prst="rect">
            <a:avLst/>
          </a:prstGeom>
        </p:spPr>
      </p:pic>
      <p:sp>
        <p:nvSpPr>
          <p:cNvPr id="28" name="Rectangle: Rounded Corners 27">
            <a:hlinkClick r:id="" action="ppaction://noaction" highlightClick="1"/>
            <a:extLst>
              <a:ext uri="{FF2B5EF4-FFF2-40B4-BE49-F238E27FC236}">
                <a16:creationId xmlns:a16="http://schemas.microsoft.com/office/drawing/2014/main" id="{D6A2BFC2-A6BA-4937-B100-006550552FFC}"/>
              </a:ext>
            </a:extLst>
          </p:cNvPr>
          <p:cNvSpPr/>
          <p:nvPr/>
        </p:nvSpPr>
        <p:spPr>
          <a:xfrm>
            <a:off x="1063066" y="1586697"/>
            <a:ext cx="10227412" cy="926508"/>
          </a:xfrm>
          <a:prstGeom prst="roundRect">
            <a:avLst>
              <a:gd name="adj" fmla="val 1833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There has been 17 deviations issued against GLRT1210 Issue </a:t>
            </a:r>
            <a:r>
              <a:rPr lang="en-GB" b="1" spc="-30" dirty="0">
                <a:solidFill>
                  <a:srgbClr val="005844"/>
                </a:solidFill>
              </a:rPr>
              <a:t>2 - AC Energy Subsystem and Interfaces to Rolling Stock Subsystem. </a:t>
            </a:r>
            <a:r>
              <a:rPr lang="en-GB" spc="-30" dirty="0">
                <a:solidFill>
                  <a:schemeClr val="tx1"/>
                </a:solidFill>
              </a:rPr>
              <a:t>All of them are for different overbridges</a:t>
            </a: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 where the cost of compliance with the requirement is not justified, based on the safety benefits achieved by compliance. They are -</a:t>
            </a:r>
          </a:p>
        </p:txBody>
      </p:sp>
      <p:sp>
        <p:nvSpPr>
          <p:cNvPr id="31" name="Rectangle: Rounded Corners 30">
            <a:hlinkClick r:id="rId10" highlightClick="1"/>
            <a:extLst>
              <a:ext uri="{FF2B5EF4-FFF2-40B4-BE49-F238E27FC236}">
                <a16:creationId xmlns:a16="http://schemas.microsoft.com/office/drawing/2014/main" id="{E3569532-256F-4866-9A88-6974CC9C2125}"/>
              </a:ext>
            </a:extLst>
          </p:cNvPr>
          <p:cNvSpPr/>
          <p:nvPr/>
        </p:nvSpPr>
        <p:spPr>
          <a:xfrm>
            <a:off x="1063064" y="2627535"/>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22-046-DEV</a:t>
            </a: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hlinkClick r:id="rId11"/>
              </a:rPr>
              <a:t>;</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OB090/123 </a:t>
            </a:r>
          </a:p>
        </p:txBody>
      </p:sp>
      <p:sp>
        <p:nvSpPr>
          <p:cNvPr id="33" name="Rectangle: Rounded Corners 32">
            <a:hlinkClick r:id="rId12" highlightClick="1"/>
            <a:extLst>
              <a:ext uri="{FF2B5EF4-FFF2-40B4-BE49-F238E27FC236}">
                <a16:creationId xmlns:a16="http://schemas.microsoft.com/office/drawing/2014/main" id="{60FD0A7D-149E-4554-BE70-FB072115A262}"/>
              </a:ext>
            </a:extLst>
          </p:cNvPr>
          <p:cNvSpPr/>
          <p:nvPr/>
        </p:nvSpPr>
        <p:spPr>
          <a:xfrm>
            <a:off x="4558879" y="2627535"/>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22-044-DEV;</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OB113/014</a:t>
            </a:r>
          </a:p>
        </p:txBody>
      </p:sp>
      <p:sp>
        <p:nvSpPr>
          <p:cNvPr id="37" name="Rectangle: Rounded Corners 36">
            <a:hlinkClick r:id="rId13" highlightClick="1"/>
            <a:extLst>
              <a:ext uri="{FF2B5EF4-FFF2-40B4-BE49-F238E27FC236}">
                <a16:creationId xmlns:a16="http://schemas.microsoft.com/office/drawing/2014/main" id="{2B2CC7E0-2CA8-4A50-959C-64503FCDDEDD}"/>
              </a:ext>
            </a:extLst>
          </p:cNvPr>
          <p:cNvSpPr/>
          <p:nvPr/>
        </p:nvSpPr>
        <p:spPr>
          <a:xfrm>
            <a:off x="8310897" y="2627535"/>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22-035-DEV;</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OB223/022A </a:t>
            </a:r>
          </a:p>
        </p:txBody>
      </p:sp>
      <p:sp>
        <p:nvSpPr>
          <p:cNvPr id="40" name="Rectangle: Rounded Corners 39">
            <a:hlinkClick r:id="rId14" highlightClick="1"/>
            <a:extLst>
              <a:ext uri="{FF2B5EF4-FFF2-40B4-BE49-F238E27FC236}">
                <a16:creationId xmlns:a16="http://schemas.microsoft.com/office/drawing/2014/main" id="{D4161C7E-CAA0-4A3C-897C-41A993F6912B}"/>
              </a:ext>
            </a:extLst>
          </p:cNvPr>
          <p:cNvSpPr/>
          <p:nvPr/>
        </p:nvSpPr>
        <p:spPr>
          <a:xfrm>
            <a:off x="1063064" y="3360012"/>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22-037-DEV; </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OB223/015A1</a:t>
            </a:r>
          </a:p>
        </p:txBody>
      </p:sp>
      <p:pic>
        <p:nvPicPr>
          <p:cNvPr id="25" name="Picture 24">
            <a:hlinkClick r:id="rId11"/>
            <a:extLst>
              <a:ext uri="{FF2B5EF4-FFF2-40B4-BE49-F238E27FC236}">
                <a16:creationId xmlns:a16="http://schemas.microsoft.com/office/drawing/2014/main" id="{2BE1C2E1-9276-4CA1-9545-6245EA285356}"/>
              </a:ext>
            </a:extLst>
          </p:cNvPr>
          <p:cNvPicPr>
            <a:picLocks noChangeAspect="1"/>
          </p:cNvPicPr>
          <p:nvPr/>
        </p:nvPicPr>
        <p:blipFill>
          <a:blip r:embed="rId6"/>
          <a:stretch>
            <a:fillRect/>
          </a:stretch>
        </p:blipFill>
        <p:spPr>
          <a:xfrm>
            <a:off x="3383850" y="2627908"/>
            <a:ext cx="612000" cy="612000"/>
          </a:xfrm>
          <a:prstGeom prst="rect">
            <a:avLst/>
          </a:prstGeom>
        </p:spPr>
      </p:pic>
      <p:pic>
        <p:nvPicPr>
          <p:cNvPr id="41" name="Picture 40">
            <a:hlinkClick r:id="rId12"/>
            <a:extLst>
              <a:ext uri="{FF2B5EF4-FFF2-40B4-BE49-F238E27FC236}">
                <a16:creationId xmlns:a16="http://schemas.microsoft.com/office/drawing/2014/main" id="{82CFF4E7-AD3B-4572-85A2-14CE3EE548CC}"/>
              </a:ext>
            </a:extLst>
          </p:cNvPr>
          <p:cNvPicPr>
            <a:picLocks noChangeAspect="1"/>
          </p:cNvPicPr>
          <p:nvPr/>
        </p:nvPicPr>
        <p:blipFill>
          <a:blip r:embed="rId6"/>
          <a:stretch>
            <a:fillRect/>
          </a:stretch>
        </p:blipFill>
        <p:spPr>
          <a:xfrm>
            <a:off x="6879666" y="2627908"/>
            <a:ext cx="612000" cy="612000"/>
          </a:xfrm>
          <a:prstGeom prst="rect">
            <a:avLst/>
          </a:prstGeom>
        </p:spPr>
      </p:pic>
      <p:pic>
        <p:nvPicPr>
          <p:cNvPr id="43" name="Picture 42">
            <a:hlinkClick r:id="rId13"/>
            <a:extLst>
              <a:ext uri="{FF2B5EF4-FFF2-40B4-BE49-F238E27FC236}">
                <a16:creationId xmlns:a16="http://schemas.microsoft.com/office/drawing/2014/main" id="{2C1C340A-763C-4CD7-94AB-D4A3C44BFDF9}"/>
              </a:ext>
            </a:extLst>
          </p:cNvPr>
          <p:cNvPicPr>
            <a:picLocks noChangeAspect="1"/>
          </p:cNvPicPr>
          <p:nvPr/>
        </p:nvPicPr>
        <p:blipFill>
          <a:blip r:embed="rId6"/>
          <a:stretch>
            <a:fillRect/>
          </a:stretch>
        </p:blipFill>
        <p:spPr>
          <a:xfrm>
            <a:off x="10704897" y="2627908"/>
            <a:ext cx="612000" cy="612000"/>
          </a:xfrm>
          <a:prstGeom prst="rect">
            <a:avLst/>
          </a:prstGeom>
        </p:spPr>
      </p:pic>
      <p:pic>
        <p:nvPicPr>
          <p:cNvPr id="44" name="Picture 43">
            <a:hlinkClick r:id="rId14"/>
            <a:extLst>
              <a:ext uri="{FF2B5EF4-FFF2-40B4-BE49-F238E27FC236}">
                <a16:creationId xmlns:a16="http://schemas.microsoft.com/office/drawing/2014/main" id="{AD889021-DFDF-4EDA-867A-F0000E74012B}"/>
              </a:ext>
            </a:extLst>
          </p:cNvPr>
          <p:cNvPicPr>
            <a:picLocks noChangeAspect="1"/>
          </p:cNvPicPr>
          <p:nvPr/>
        </p:nvPicPr>
        <p:blipFill>
          <a:blip r:embed="rId6"/>
          <a:stretch>
            <a:fillRect/>
          </a:stretch>
        </p:blipFill>
        <p:spPr>
          <a:xfrm>
            <a:off x="3383850" y="3360012"/>
            <a:ext cx="612000" cy="612000"/>
          </a:xfrm>
          <a:prstGeom prst="rect">
            <a:avLst/>
          </a:prstGeom>
        </p:spPr>
      </p:pic>
      <p:sp>
        <p:nvSpPr>
          <p:cNvPr id="46" name="Rectangle: Rounded Corners 45">
            <a:hlinkClick r:id="rId15" highlightClick="1"/>
            <a:extLst>
              <a:ext uri="{FF2B5EF4-FFF2-40B4-BE49-F238E27FC236}">
                <a16:creationId xmlns:a16="http://schemas.microsoft.com/office/drawing/2014/main" id="{C3DE3FA1-1B9F-45A4-81D9-947CB90B1D74}"/>
              </a:ext>
            </a:extLst>
          </p:cNvPr>
          <p:cNvSpPr/>
          <p:nvPr/>
        </p:nvSpPr>
        <p:spPr>
          <a:xfrm>
            <a:off x="4558879" y="3360012"/>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22-048-DEV; </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MVL3/105</a:t>
            </a:r>
          </a:p>
        </p:txBody>
      </p:sp>
      <p:pic>
        <p:nvPicPr>
          <p:cNvPr id="47" name="Picture 46">
            <a:hlinkClick r:id="rId15"/>
            <a:extLst>
              <a:ext uri="{FF2B5EF4-FFF2-40B4-BE49-F238E27FC236}">
                <a16:creationId xmlns:a16="http://schemas.microsoft.com/office/drawing/2014/main" id="{75EC8692-37F6-4A83-8B3D-24F09A3E903F}"/>
              </a:ext>
            </a:extLst>
          </p:cNvPr>
          <p:cNvPicPr>
            <a:picLocks noChangeAspect="1"/>
          </p:cNvPicPr>
          <p:nvPr/>
        </p:nvPicPr>
        <p:blipFill>
          <a:blip r:embed="rId6"/>
          <a:stretch>
            <a:fillRect/>
          </a:stretch>
        </p:blipFill>
        <p:spPr>
          <a:xfrm>
            <a:off x="6879665" y="3360012"/>
            <a:ext cx="612000" cy="612000"/>
          </a:xfrm>
          <a:prstGeom prst="rect">
            <a:avLst/>
          </a:prstGeom>
        </p:spPr>
      </p:pic>
      <p:sp>
        <p:nvSpPr>
          <p:cNvPr id="48" name="Rectangle: Rounded Corners 47">
            <a:hlinkClick r:id="rId10" highlightClick="1"/>
            <a:extLst>
              <a:ext uri="{FF2B5EF4-FFF2-40B4-BE49-F238E27FC236}">
                <a16:creationId xmlns:a16="http://schemas.microsoft.com/office/drawing/2014/main" id="{663DC11A-20AB-484D-AFCB-EF8D3C298CE2}"/>
              </a:ext>
            </a:extLst>
          </p:cNvPr>
          <p:cNvSpPr/>
          <p:nvPr/>
        </p:nvSpPr>
        <p:spPr>
          <a:xfrm>
            <a:off x="8310897" y="3360012"/>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22-040-DEV; </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OB223/036</a:t>
            </a:r>
          </a:p>
        </p:txBody>
      </p:sp>
      <p:pic>
        <p:nvPicPr>
          <p:cNvPr id="49" name="Picture 48">
            <a:hlinkClick r:id="rId16"/>
            <a:extLst>
              <a:ext uri="{FF2B5EF4-FFF2-40B4-BE49-F238E27FC236}">
                <a16:creationId xmlns:a16="http://schemas.microsoft.com/office/drawing/2014/main" id="{21F9CC07-C09F-41EB-B114-8F0F5EE93BDE}"/>
              </a:ext>
            </a:extLst>
          </p:cNvPr>
          <p:cNvPicPr>
            <a:picLocks noChangeAspect="1"/>
          </p:cNvPicPr>
          <p:nvPr/>
        </p:nvPicPr>
        <p:blipFill>
          <a:blip r:embed="rId6"/>
          <a:stretch>
            <a:fillRect/>
          </a:stretch>
        </p:blipFill>
        <p:spPr>
          <a:xfrm>
            <a:off x="10704897" y="3360012"/>
            <a:ext cx="612000" cy="612000"/>
          </a:xfrm>
          <a:prstGeom prst="rect">
            <a:avLst/>
          </a:prstGeom>
        </p:spPr>
      </p:pic>
      <p:sp>
        <p:nvSpPr>
          <p:cNvPr id="50" name="Rectangle: Rounded Corners 49">
            <a:hlinkClick r:id="rId10" highlightClick="1"/>
            <a:extLst>
              <a:ext uri="{FF2B5EF4-FFF2-40B4-BE49-F238E27FC236}">
                <a16:creationId xmlns:a16="http://schemas.microsoft.com/office/drawing/2014/main" id="{09F5B365-2102-4763-A39C-DC305E6202CA}"/>
              </a:ext>
            </a:extLst>
          </p:cNvPr>
          <p:cNvSpPr/>
          <p:nvPr/>
        </p:nvSpPr>
        <p:spPr>
          <a:xfrm>
            <a:off x="1063064" y="4124689"/>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22-045-DEV</a:t>
            </a: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hlinkClick r:id="rId17"/>
              </a:rPr>
              <a:t>;</a:t>
            </a: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 </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OB090/093A </a:t>
            </a:r>
          </a:p>
        </p:txBody>
      </p:sp>
      <p:pic>
        <p:nvPicPr>
          <p:cNvPr id="51" name="Picture 50">
            <a:hlinkClick r:id="rId17"/>
            <a:extLst>
              <a:ext uri="{FF2B5EF4-FFF2-40B4-BE49-F238E27FC236}">
                <a16:creationId xmlns:a16="http://schemas.microsoft.com/office/drawing/2014/main" id="{EE8A3FD6-D112-4F27-8E18-F945FEBCA1A5}"/>
              </a:ext>
            </a:extLst>
          </p:cNvPr>
          <p:cNvPicPr>
            <a:picLocks noChangeAspect="1"/>
          </p:cNvPicPr>
          <p:nvPr/>
        </p:nvPicPr>
        <p:blipFill>
          <a:blip r:embed="rId6"/>
          <a:stretch>
            <a:fillRect/>
          </a:stretch>
        </p:blipFill>
        <p:spPr>
          <a:xfrm>
            <a:off x="3383850" y="4124689"/>
            <a:ext cx="612000" cy="612000"/>
          </a:xfrm>
          <a:prstGeom prst="rect">
            <a:avLst/>
          </a:prstGeom>
        </p:spPr>
      </p:pic>
      <p:sp>
        <p:nvSpPr>
          <p:cNvPr id="52" name="Rectangle: Rounded Corners 51">
            <a:hlinkClick r:id="rId18" highlightClick="1"/>
            <a:extLst>
              <a:ext uri="{FF2B5EF4-FFF2-40B4-BE49-F238E27FC236}">
                <a16:creationId xmlns:a16="http://schemas.microsoft.com/office/drawing/2014/main" id="{12794645-7E72-4B97-9C36-A0A8D4556777}"/>
              </a:ext>
            </a:extLst>
          </p:cNvPr>
          <p:cNvSpPr/>
          <p:nvPr/>
        </p:nvSpPr>
        <p:spPr>
          <a:xfrm>
            <a:off x="4558879" y="4124689"/>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22-042-DEV; </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OB090/016 </a:t>
            </a:r>
          </a:p>
        </p:txBody>
      </p:sp>
      <p:pic>
        <p:nvPicPr>
          <p:cNvPr id="53" name="Picture 52">
            <a:hlinkClick r:id="rId18"/>
            <a:extLst>
              <a:ext uri="{FF2B5EF4-FFF2-40B4-BE49-F238E27FC236}">
                <a16:creationId xmlns:a16="http://schemas.microsoft.com/office/drawing/2014/main" id="{18F3B005-51CC-4EA0-84FB-EBEA3C39FE38}"/>
              </a:ext>
            </a:extLst>
          </p:cNvPr>
          <p:cNvPicPr>
            <a:picLocks noChangeAspect="1"/>
          </p:cNvPicPr>
          <p:nvPr/>
        </p:nvPicPr>
        <p:blipFill>
          <a:blip r:embed="rId6"/>
          <a:stretch>
            <a:fillRect/>
          </a:stretch>
        </p:blipFill>
        <p:spPr>
          <a:xfrm>
            <a:off x="6879665" y="4124689"/>
            <a:ext cx="612000" cy="612000"/>
          </a:xfrm>
          <a:prstGeom prst="rect">
            <a:avLst/>
          </a:prstGeom>
        </p:spPr>
      </p:pic>
      <p:sp>
        <p:nvSpPr>
          <p:cNvPr id="54" name="Rectangle: Rounded Corners 53">
            <a:hlinkClick r:id="rId19" highlightClick="1"/>
            <a:extLst>
              <a:ext uri="{FF2B5EF4-FFF2-40B4-BE49-F238E27FC236}">
                <a16:creationId xmlns:a16="http://schemas.microsoft.com/office/drawing/2014/main" id="{F94FCE60-E77E-45CA-BCB9-649E6AB3032C}"/>
              </a:ext>
            </a:extLst>
          </p:cNvPr>
          <p:cNvSpPr/>
          <p:nvPr/>
        </p:nvSpPr>
        <p:spPr>
          <a:xfrm>
            <a:off x="8310897" y="4124689"/>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22-043-DEV; </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OB090/012</a:t>
            </a:r>
          </a:p>
        </p:txBody>
      </p:sp>
      <p:pic>
        <p:nvPicPr>
          <p:cNvPr id="55" name="Picture 54">
            <a:hlinkClick r:id="rId19"/>
            <a:extLst>
              <a:ext uri="{FF2B5EF4-FFF2-40B4-BE49-F238E27FC236}">
                <a16:creationId xmlns:a16="http://schemas.microsoft.com/office/drawing/2014/main" id="{5F208CD4-9B29-4D49-AE92-DFA4FFB7AC4A}"/>
              </a:ext>
            </a:extLst>
          </p:cNvPr>
          <p:cNvPicPr>
            <a:picLocks noChangeAspect="1"/>
          </p:cNvPicPr>
          <p:nvPr/>
        </p:nvPicPr>
        <p:blipFill>
          <a:blip r:embed="rId6"/>
          <a:stretch>
            <a:fillRect/>
          </a:stretch>
        </p:blipFill>
        <p:spPr>
          <a:xfrm>
            <a:off x="10704897" y="4124689"/>
            <a:ext cx="612000" cy="612000"/>
          </a:xfrm>
          <a:prstGeom prst="rect">
            <a:avLst/>
          </a:prstGeom>
        </p:spPr>
      </p:pic>
      <p:sp>
        <p:nvSpPr>
          <p:cNvPr id="56" name="Rectangle: Rounded Corners 55">
            <a:hlinkClick r:id="rId10" highlightClick="1"/>
            <a:extLst>
              <a:ext uri="{FF2B5EF4-FFF2-40B4-BE49-F238E27FC236}">
                <a16:creationId xmlns:a16="http://schemas.microsoft.com/office/drawing/2014/main" id="{BF8A225A-01BE-4BB1-8998-60890D38BCAB}"/>
              </a:ext>
            </a:extLst>
          </p:cNvPr>
          <p:cNvSpPr/>
          <p:nvPr/>
        </p:nvSpPr>
        <p:spPr>
          <a:xfrm>
            <a:off x="1063064" y="4865700"/>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22-041-DEV; </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OB090/026A</a:t>
            </a:r>
          </a:p>
        </p:txBody>
      </p:sp>
      <p:pic>
        <p:nvPicPr>
          <p:cNvPr id="57" name="Picture 56">
            <a:hlinkClick r:id="rId20"/>
            <a:extLst>
              <a:ext uri="{FF2B5EF4-FFF2-40B4-BE49-F238E27FC236}">
                <a16:creationId xmlns:a16="http://schemas.microsoft.com/office/drawing/2014/main" id="{34ADB95C-4209-4413-B795-7CA998FA2967}"/>
              </a:ext>
            </a:extLst>
          </p:cNvPr>
          <p:cNvPicPr>
            <a:picLocks noChangeAspect="1"/>
          </p:cNvPicPr>
          <p:nvPr/>
        </p:nvPicPr>
        <p:blipFill>
          <a:blip r:embed="rId6"/>
          <a:stretch>
            <a:fillRect/>
          </a:stretch>
        </p:blipFill>
        <p:spPr>
          <a:xfrm>
            <a:off x="3383850" y="4865700"/>
            <a:ext cx="612000" cy="612000"/>
          </a:xfrm>
          <a:prstGeom prst="rect">
            <a:avLst/>
          </a:prstGeom>
        </p:spPr>
      </p:pic>
      <p:sp>
        <p:nvSpPr>
          <p:cNvPr id="58" name="Rectangle: Rounded Corners 57">
            <a:hlinkClick r:id="rId10" highlightClick="1"/>
            <a:extLst>
              <a:ext uri="{FF2B5EF4-FFF2-40B4-BE49-F238E27FC236}">
                <a16:creationId xmlns:a16="http://schemas.microsoft.com/office/drawing/2014/main" id="{EE5119BC-1446-4C87-97AE-5A4D67CD427A}"/>
              </a:ext>
            </a:extLst>
          </p:cNvPr>
          <p:cNvSpPr/>
          <p:nvPr/>
        </p:nvSpPr>
        <p:spPr>
          <a:xfrm>
            <a:off x="4558879" y="4865700"/>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22-047-DEV; </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MVL3/90</a:t>
            </a:r>
          </a:p>
        </p:txBody>
      </p:sp>
      <p:pic>
        <p:nvPicPr>
          <p:cNvPr id="59" name="Picture 58">
            <a:hlinkClick r:id="rId21"/>
            <a:extLst>
              <a:ext uri="{FF2B5EF4-FFF2-40B4-BE49-F238E27FC236}">
                <a16:creationId xmlns:a16="http://schemas.microsoft.com/office/drawing/2014/main" id="{6B727309-64FB-45BD-B8C3-59B8A019FD90}"/>
              </a:ext>
            </a:extLst>
          </p:cNvPr>
          <p:cNvPicPr>
            <a:picLocks noChangeAspect="1"/>
          </p:cNvPicPr>
          <p:nvPr/>
        </p:nvPicPr>
        <p:blipFill>
          <a:blip r:embed="rId6"/>
          <a:stretch>
            <a:fillRect/>
          </a:stretch>
        </p:blipFill>
        <p:spPr>
          <a:xfrm>
            <a:off x="6879665" y="4865700"/>
            <a:ext cx="612000" cy="612000"/>
          </a:xfrm>
          <a:prstGeom prst="rect">
            <a:avLst/>
          </a:prstGeom>
        </p:spPr>
      </p:pic>
      <p:sp>
        <p:nvSpPr>
          <p:cNvPr id="60" name="Rectangle: Rounded Corners 59">
            <a:hlinkClick r:id="rId10" highlightClick="1"/>
            <a:extLst>
              <a:ext uri="{FF2B5EF4-FFF2-40B4-BE49-F238E27FC236}">
                <a16:creationId xmlns:a16="http://schemas.microsoft.com/office/drawing/2014/main" id="{E8B9C9D2-AE91-41E5-BBF7-40DD40FFCCFC}"/>
              </a:ext>
            </a:extLst>
          </p:cNvPr>
          <p:cNvSpPr/>
          <p:nvPr/>
        </p:nvSpPr>
        <p:spPr>
          <a:xfrm>
            <a:off x="8310897" y="4865700"/>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22-049-DEV; </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MVN2/201</a:t>
            </a:r>
          </a:p>
        </p:txBody>
      </p:sp>
      <p:pic>
        <p:nvPicPr>
          <p:cNvPr id="61" name="Picture 60">
            <a:hlinkClick r:id="rId22"/>
            <a:extLst>
              <a:ext uri="{FF2B5EF4-FFF2-40B4-BE49-F238E27FC236}">
                <a16:creationId xmlns:a16="http://schemas.microsoft.com/office/drawing/2014/main" id="{23D1DD52-D159-4261-B4F5-D691F1CBE371}"/>
              </a:ext>
            </a:extLst>
          </p:cNvPr>
          <p:cNvPicPr>
            <a:picLocks noChangeAspect="1"/>
          </p:cNvPicPr>
          <p:nvPr/>
        </p:nvPicPr>
        <p:blipFill>
          <a:blip r:embed="rId6"/>
          <a:stretch>
            <a:fillRect/>
          </a:stretch>
        </p:blipFill>
        <p:spPr>
          <a:xfrm>
            <a:off x="10704897" y="4865700"/>
            <a:ext cx="612000" cy="612000"/>
          </a:xfrm>
          <a:prstGeom prst="rect">
            <a:avLst/>
          </a:prstGeom>
        </p:spPr>
      </p:pic>
      <p:sp>
        <p:nvSpPr>
          <p:cNvPr id="62" name="Arrow: Down 61">
            <a:hlinkClick r:id="" action="ppaction://hlinkshowjump?jump=nextslide" highlightClick="1"/>
            <a:extLst>
              <a:ext uri="{FF2B5EF4-FFF2-40B4-BE49-F238E27FC236}">
                <a16:creationId xmlns:a16="http://schemas.microsoft.com/office/drawing/2014/main" id="{CDADCF01-8F0E-49BF-975B-3ACB15DEE7CD}"/>
              </a:ext>
            </a:extLst>
          </p:cNvPr>
          <p:cNvSpPr/>
          <p:nvPr/>
        </p:nvSpPr>
        <p:spPr>
          <a:xfrm>
            <a:off x="5586133" y="622903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itle 1">
            <a:extLst>
              <a:ext uri="{FF2B5EF4-FFF2-40B4-BE49-F238E27FC236}">
                <a16:creationId xmlns:a16="http://schemas.microsoft.com/office/drawing/2014/main" id="{57A62532-C3F0-4190-8148-74B8C7646774}"/>
              </a:ext>
            </a:extLst>
          </p:cNvPr>
          <p:cNvSpPr txBox="1">
            <a:spLocks/>
          </p:cNvSpPr>
          <p:nvPr/>
        </p:nvSpPr>
        <p:spPr>
          <a:xfrm>
            <a:off x="5453743" y="5987813"/>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665037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3" name="Picture 2">
            <a:hlinkClick r:id="rId5"/>
            <a:extLst>
              <a:ext uri="{FF2B5EF4-FFF2-40B4-BE49-F238E27FC236}">
                <a16:creationId xmlns:a16="http://schemas.microsoft.com/office/drawing/2014/main" id="{133038D2-996F-4F1E-8F5B-9C39C4C41269}"/>
              </a:ext>
            </a:extLst>
          </p:cNvPr>
          <p:cNvPicPr>
            <a:picLocks noChangeAspect="1"/>
          </p:cNvPicPr>
          <p:nvPr/>
        </p:nvPicPr>
        <p:blipFill>
          <a:blip r:embed="rId6"/>
          <a:stretch>
            <a:fillRect/>
          </a:stretch>
        </p:blipFill>
        <p:spPr>
          <a:xfrm>
            <a:off x="261832" y="5969828"/>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56000" cy="756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1063065" y="6045708"/>
            <a:ext cx="195792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all deviations on RSSB website </a:t>
            </a:r>
          </a:p>
        </p:txBody>
      </p:sp>
      <p:pic>
        <p:nvPicPr>
          <p:cNvPr id="14" name="Picture 13">
            <a:hlinkClick r:id="rId7"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8"/>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227414"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26 Deviations Issued</a:t>
            </a:r>
            <a:endParaRPr kumimoji="0" lang="en-GB" sz="1800" b="0" i="0" u="none" strike="noStrike" kern="1200" cap="none" spc="-50" normalizeH="0" baseline="0" noProof="0" dirty="0">
              <a:ln>
                <a:noFill/>
              </a:ln>
              <a:solidFill>
                <a:srgbClr val="FFFF00"/>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5C95FC53-FD47-44E0-A3A7-0819A697DECD}"/>
              </a:ext>
            </a:extLst>
          </p:cNvPr>
          <p:cNvSpPr txBox="1">
            <a:spLocks/>
          </p:cNvSpPr>
          <p:nvPr/>
        </p:nvSpPr>
        <p:spPr>
          <a:xfrm>
            <a:off x="8160152" y="6059333"/>
            <a:ext cx="3029077" cy="49951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deviation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27" name="Picture 26">
            <a:hlinkClick r:id="" action="ppaction://hlinkshowjump?jump=endshow"/>
            <a:extLst>
              <a:ext uri="{FF2B5EF4-FFF2-40B4-BE49-F238E27FC236}">
                <a16:creationId xmlns:a16="http://schemas.microsoft.com/office/drawing/2014/main" id="{2591DD62-9B91-41B2-98BD-4EC25C4EF5BF}"/>
              </a:ext>
            </a:extLst>
          </p:cNvPr>
          <p:cNvPicPr>
            <a:picLocks noChangeAspect="1"/>
          </p:cNvPicPr>
          <p:nvPr/>
        </p:nvPicPr>
        <p:blipFill>
          <a:blip r:embed="rId9"/>
          <a:stretch>
            <a:fillRect/>
          </a:stretch>
        </p:blipFill>
        <p:spPr>
          <a:xfrm>
            <a:off x="261832" y="5266649"/>
            <a:ext cx="720000" cy="692039"/>
          </a:xfrm>
          <a:prstGeom prst="rect">
            <a:avLst/>
          </a:prstGeom>
        </p:spPr>
      </p:pic>
      <p:sp>
        <p:nvSpPr>
          <p:cNvPr id="31" name="Rectangle: Rounded Corners 30">
            <a:hlinkClick r:id="rId10" highlightClick="1"/>
            <a:extLst>
              <a:ext uri="{FF2B5EF4-FFF2-40B4-BE49-F238E27FC236}">
                <a16:creationId xmlns:a16="http://schemas.microsoft.com/office/drawing/2014/main" id="{E3569532-256F-4866-9A88-6974CC9C2125}"/>
              </a:ext>
            </a:extLst>
          </p:cNvPr>
          <p:cNvSpPr/>
          <p:nvPr/>
        </p:nvSpPr>
        <p:spPr>
          <a:xfrm>
            <a:off x="1063064" y="1646931"/>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22-038-DEV;</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OB223/018 </a:t>
            </a:r>
          </a:p>
        </p:txBody>
      </p:sp>
      <p:sp>
        <p:nvSpPr>
          <p:cNvPr id="33" name="Rectangle: Rounded Corners 32">
            <a:hlinkClick r:id="rId11" highlightClick="1"/>
            <a:extLst>
              <a:ext uri="{FF2B5EF4-FFF2-40B4-BE49-F238E27FC236}">
                <a16:creationId xmlns:a16="http://schemas.microsoft.com/office/drawing/2014/main" id="{60FD0A7D-149E-4554-BE70-FB072115A262}"/>
              </a:ext>
            </a:extLst>
          </p:cNvPr>
          <p:cNvSpPr/>
          <p:nvPr/>
        </p:nvSpPr>
        <p:spPr>
          <a:xfrm>
            <a:off x="4558879" y="1646931"/>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22-039-DEV;</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OB223/018A1</a:t>
            </a:r>
          </a:p>
        </p:txBody>
      </p:sp>
      <p:sp>
        <p:nvSpPr>
          <p:cNvPr id="37" name="Rectangle: Rounded Corners 36">
            <a:hlinkClick r:id="rId12" highlightClick="1"/>
            <a:extLst>
              <a:ext uri="{FF2B5EF4-FFF2-40B4-BE49-F238E27FC236}">
                <a16:creationId xmlns:a16="http://schemas.microsoft.com/office/drawing/2014/main" id="{2B2CC7E0-2CA8-4A50-959C-64503FCDDEDD}"/>
              </a:ext>
            </a:extLst>
          </p:cNvPr>
          <p:cNvSpPr/>
          <p:nvPr/>
        </p:nvSpPr>
        <p:spPr>
          <a:xfrm>
            <a:off x="8310897" y="1646931"/>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22-036-DEV;</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OB223/023A1 </a:t>
            </a:r>
          </a:p>
        </p:txBody>
      </p:sp>
      <p:sp>
        <p:nvSpPr>
          <p:cNvPr id="40" name="Rectangle: Rounded Corners 39">
            <a:hlinkClick r:id="rId13" highlightClick="1"/>
            <a:extLst>
              <a:ext uri="{FF2B5EF4-FFF2-40B4-BE49-F238E27FC236}">
                <a16:creationId xmlns:a16="http://schemas.microsoft.com/office/drawing/2014/main" id="{D4161C7E-CAA0-4A3C-897C-41A993F6912B}"/>
              </a:ext>
            </a:extLst>
          </p:cNvPr>
          <p:cNvSpPr/>
          <p:nvPr/>
        </p:nvSpPr>
        <p:spPr>
          <a:xfrm>
            <a:off x="1063064" y="2379408"/>
            <a:ext cx="2700000" cy="612747"/>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t>22-033-DEV; </a:t>
            </a:r>
            <a:br>
              <a:rPr kumimoji="0" lang="en-GB" sz="1800" b="1" i="0" u="none" strike="noStrike" kern="1200" cap="none" spc="-5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50" normalizeH="0" noProof="0" dirty="0">
                <a:ln>
                  <a:noFill/>
                </a:ln>
                <a:solidFill>
                  <a:schemeClr val="tx1"/>
                </a:solidFill>
                <a:effectLst/>
                <a:uLnTx/>
                <a:uFillTx/>
                <a:latin typeface="Calibri" panose="020F0502020204030204"/>
                <a:ea typeface="+mn-ea"/>
                <a:cs typeface="+mn-cs"/>
              </a:rPr>
              <a:t>Overbridge OB090/009-1</a:t>
            </a:r>
          </a:p>
        </p:txBody>
      </p:sp>
      <p:pic>
        <p:nvPicPr>
          <p:cNvPr id="25" name="Picture 24">
            <a:hlinkClick r:id="rId10"/>
            <a:extLst>
              <a:ext uri="{FF2B5EF4-FFF2-40B4-BE49-F238E27FC236}">
                <a16:creationId xmlns:a16="http://schemas.microsoft.com/office/drawing/2014/main" id="{2BE1C2E1-9276-4CA1-9545-6245EA285356}"/>
              </a:ext>
            </a:extLst>
          </p:cNvPr>
          <p:cNvPicPr>
            <a:picLocks noChangeAspect="1"/>
          </p:cNvPicPr>
          <p:nvPr/>
        </p:nvPicPr>
        <p:blipFill>
          <a:blip r:embed="rId6"/>
          <a:stretch>
            <a:fillRect/>
          </a:stretch>
        </p:blipFill>
        <p:spPr>
          <a:xfrm>
            <a:off x="3383850" y="1647304"/>
            <a:ext cx="612000" cy="612000"/>
          </a:xfrm>
          <a:prstGeom prst="rect">
            <a:avLst/>
          </a:prstGeom>
        </p:spPr>
      </p:pic>
      <p:pic>
        <p:nvPicPr>
          <p:cNvPr id="41" name="Picture 40">
            <a:hlinkClick r:id="rId11"/>
            <a:extLst>
              <a:ext uri="{FF2B5EF4-FFF2-40B4-BE49-F238E27FC236}">
                <a16:creationId xmlns:a16="http://schemas.microsoft.com/office/drawing/2014/main" id="{82CFF4E7-AD3B-4572-85A2-14CE3EE548CC}"/>
              </a:ext>
            </a:extLst>
          </p:cNvPr>
          <p:cNvPicPr>
            <a:picLocks noChangeAspect="1"/>
          </p:cNvPicPr>
          <p:nvPr/>
        </p:nvPicPr>
        <p:blipFill>
          <a:blip r:embed="rId6"/>
          <a:stretch>
            <a:fillRect/>
          </a:stretch>
        </p:blipFill>
        <p:spPr>
          <a:xfrm>
            <a:off x="6879666" y="1647304"/>
            <a:ext cx="612000" cy="612000"/>
          </a:xfrm>
          <a:prstGeom prst="rect">
            <a:avLst/>
          </a:prstGeom>
        </p:spPr>
      </p:pic>
      <p:pic>
        <p:nvPicPr>
          <p:cNvPr id="43" name="Picture 42">
            <a:hlinkClick r:id="rId12"/>
            <a:extLst>
              <a:ext uri="{FF2B5EF4-FFF2-40B4-BE49-F238E27FC236}">
                <a16:creationId xmlns:a16="http://schemas.microsoft.com/office/drawing/2014/main" id="{2C1C340A-763C-4CD7-94AB-D4A3C44BFDF9}"/>
              </a:ext>
            </a:extLst>
          </p:cNvPr>
          <p:cNvPicPr>
            <a:picLocks noChangeAspect="1"/>
          </p:cNvPicPr>
          <p:nvPr/>
        </p:nvPicPr>
        <p:blipFill>
          <a:blip r:embed="rId6"/>
          <a:stretch>
            <a:fillRect/>
          </a:stretch>
        </p:blipFill>
        <p:spPr>
          <a:xfrm>
            <a:off x="10704897" y="1647304"/>
            <a:ext cx="612000" cy="612000"/>
          </a:xfrm>
          <a:prstGeom prst="rect">
            <a:avLst/>
          </a:prstGeom>
        </p:spPr>
      </p:pic>
      <p:pic>
        <p:nvPicPr>
          <p:cNvPr id="44" name="Picture 43">
            <a:hlinkClick r:id="rId13"/>
            <a:extLst>
              <a:ext uri="{FF2B5EF4-FFF2-40B4-BE49-F238E27FC236}">
                <a16:creationId xmlns:a16="http://schemas.microsoft.com/office/drawing/2014/main" id="{AD889021-DFDF-4EDA-867A-F0000E74012B}"/>
              </a:ext>
            </a:extLst>
          </p:cNvPr>
          <p:cNvPicPr>
            <a:picLocks noChangeAspect="1"/>
          </p:cNvPicPr>
          <p:nvPr/>
        </p:nvPicPr>
        <p:blipFill>
          <a:blip r:embed="rId6"/>
          <a:stretch>
            <a:fillRect/>
          </a:stretch>
        </p:blipFill>
        <p:spPr>
          <a:xfrm>
            <a:off x="3383850" y="2379408"/>
            <a:ext cx="612000" cy="612000"/>
          </a:xfrm>
          <a:prstGeom prst="rect">
            <a:avLst/>
          </a:prstGeom>
        </p:spPr>
      </p:pic>
      <p:sp>
        <p:nvSpPr>
          <p:cNvPr id="42" name="Arrow: Down 41">
            <a:hlinkClick r:id="" action="ppaction://hlinkshowjump?jump=nextslide" highlightClick="1"/>
            <a:extLst>
              <a:ext uri="{FF2B5EF4-FFF2-40B4-BE49-F238E27FC236}">
                <a16:creationId xmlns:a16="http://schemas.microsoft.com/office/drawing/2014/main" id="{C6502E47-6B4A-46F5-A113-4B0EE87407C2}"/>
              </a:ext>
            </a:extLst>
          </p:cNvPr>
          <p:cNvSpPr/>
          <p:nvPr/>
        </p:nvSpPr>
        <p:spPr>
          <a:xfrm>
            <a:off x="4624388" y="6129208"/>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itle 1">
            <a:extLst>
              <a:ext uri="{FF2B5EF4-FFF2-40B4-BE49-F238E27FC236}">
                <a16:creationId xmlns:a16="http://schemas.microsoft.com/office/drawing/2014/main" id="{CC8A26EF-A8CA-41FA-8D5A-1E73DED6D892}"/>
              </a:ext>
            </a:extLst>
          </p:cNvPr>
          <p:cNvSpPr txBox="1">
            <a:spLocks/>
          </p:cNvSpPr>
          <p:nvPr/>
        </p:nvSpPr>
        <p:spPr>
          <a:xfrm>
            <a:off x="4491998" y="5887982"/>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62" name="Arrow: Down 61">
            <a:hlinkClick r:id="" action="ppaction://hlinkshowjump?jump=previousslide" highlightClick="1"/>
            <a:extLst>
              <a:ext uri="{FF2B5EF4-FFF2-40B4-BE49-F238E27FC236}">
                <a16:creationId xmlns:a16="http://schemas.microsoft.com/office/drawing/2014/main" id="{B6868A8D-41EF-4968-9ABB-D8233C80DE97}"/>
              </a:ext>
            </a:extLst>
          </p:cNvPr>
          <p:cNvSpPr/>
          <p:nvPr/>
        </p:nvSpPr>
        <p:spPr>
          <a:xfrm flipV="1">
            <a:off x="6587795"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itle 1">
            <a:extLst>
              <a:ext uri="{FF2B5EF4-FFF2-40B4-BE49-F238E27FC236}">
                <a16:creationId xmlns:a16="http://schemas.microsoft.com/office/drawing/2014/main" id="{307FA6DB-4851-44E6-B080-83EE85A782D6}"/>
              </a:ext>
            </a:extLst>
          </p:cNvPr>
          <p:cNvSpPr txBox="1">
            <a:spLocks/>
          </p:cNvSpPr>
          <p:nvPr/>
        </p:nvSpPr>
        <p:spPr>
          <a:xfrm>
            <a:off x="6587796"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64" name="Rectangle: Rounded Corners 63">
            <a:hlinkClick r:id="rId14" highlightClick="1"/>
            <a:extLst>
              <a:ext uri="{FF2B5EF4-FFF2-40B4-BE49-F238E27FC236}">
                <a16:creationId xmlns:a16="http://schemas.microsoft.com/office/drawing/2014/main" id="{56F72BEA-1E69-41C3-B17E-6534BB1F8C84}"/>
              </a:ext>
            </a:extLst>
          </p:cNvPr>
          <p:cNvSpPr/>
          <p:nvPr/>
        </p:nvSpPr>
        <p:spPr>
          <a:xfrm>
            <a:off x="1063064" y="3128977"/>
            <a:ext cx="10227412" cy="1205167"/>
          </a:xfrm>
          <a:prstGeom prst="roundRect">
            <a:avLst>
              <a:gd name="adj" fmla="val 1544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22-020-DEV; GERT8000-TW1 Issue 17 - Preparation and movement of trains</a:t>
            </a:r>
            <a:b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 SLC Operations intend to operate Class 43 in pairs on either end of a train formation to remove the need</a:t>
            </a:r>
            <a:b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 to run the locomotives around when changing the direction of travel and to add additional brakeforce if required. SLC Operations wish to operate with a pair of locomotives marshalled at the rear of a train. </a:t>
            </a:r>
          </a:p>
        </p:txBody>
      </p:sp>
      <p:pic>
        <p:nvPicPr>
          <p:cNvPr id="65" name="Picture 64">
            <a:hlinkClick r:id="rId14"/>
            <a:extLst>
              <a:ext uri="{FF2B5EF4-FFF2-40B4-BE49-F238E27FC236}">
                <a16:creationId xmlns:a16="http://schemas.microsoft.com/office/drawing/2014/main" id="{3D22EA4C-D8A1-4BBF-BBB8-B61F8F389BAC}"/>
              </a:ext>
            </a:extLst>
          </p:cNvPr>
          <p:cNvPicPr>
            <a:picLocks noChangeAspect="1"/>
          </p:cNvPicPr>
          <p:nvPr/>
        </p:nvPicPr>
        <p:blipFill>
          <a:blip r:embed="rId6"/>
          <a:stretch>
            <a:fillRect/>
          </a:stretch>
        </p:blipFill>
        <p:spPr>
          <a:xfrm>
            <a:off x="10705163" y="3121894"/>
            <a:ext cx="755970" cy="755970"/>
          </a:xfrm>
          <a:prstGeom prst="rect">
            <a:avLst/>
          </a:prstGeom>
        </p:spPr>
      </p:pic>
      <p:sp>
        <p:nvSpPr>
          <p:cNvPr id="66" name="Rectangle: Rounded Corners 65">
            <a:hlinkClick r:id="rId15" highlightClick="1"/>
            <a:extLst>
              <a:ext uri="{FF2B5EF4-FFF2-40B4-BE49-F238E27FC236}">
                <a16:creationId xmlns:a16="http://schemas.microsoft.com/office/drawing/2014/main" id="{3886407F-AC9E-43C6-9E27-5E82EC454F9B}"/>
              </a:ext>
            </a:extLst>
          </p:cNvPr>
          <p:cNvSpPr/>
          <p:nvPr/>
        </p:nvSpPr>
        <p:spPr>
          <a:xfrm>
            <a:off x="1045137" y="4481897"/>
            <a:ext cx="10227408" cy="904712"/>
          </a:xfrm>
          <a:prstGeom prst="roundRect">
            <a:avLst>
              <a:gd name="adj" fmla="val 1811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marR="0" lvl="0" algn="l" defTabSz="914400" rtl="0" eaLnBrk="1" fontAlgn="auto" latinLnBrk="0" hangingPunct="1">
              <a:lnSpc>
                <a:spcPct val="100000"/>
              </a:lnSpc>
              <a:spcAft>
                <a:spcPts val="0"/>
              </a:spcAft>
              <a:buClrTx/>
              <a:buSzTx/>
              <a:buFontTx/>
              <a:buNone/>
              <a:tabLst/>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21-006-DEV; GIRT7020 Issue 1.1 - GB Requirements for Platform Height, Platform Offset and Platform Width</a:t>
            </a:r>
            <a:b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 Existing high platforms at Rectory Road present challenges in providing satisfactory clearance to the new</a:t>
            </a:r>
            <a:b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 class 720 rolling stock. temporary variation. This is whilst we seek a permanent solution." </a:t>
            </a:r>
          </a:p>
        </p:txBody>
      </p:sp>
      <p:pic>
        <p:nvPicPr>
          <p:cNvPr id="67" name="Picture 66">
            <a:hlinkClick r:id="rId15"/>
            <a:extLst>
              <a:ext uri="{FF2B5EF4-FFF2-40B4-BE49-F238E27FC236}">
                <a16:creationId xmlns:a16="http://schemas.microsoft.com/office/drawing/2014/main" id="{4F3A914C-A65A-4190-8022-8E0B66F4001F}"/>
              </a:ext>
            </a:extLst>
          </p:cNvPr>
          <p:cNvPicPr>
            <a:picLocks noChangeAspect="1"/>
          </p:cNvPicPr>
          <p:nvPr/>
        </p:nvPicPr>
        <p:blipFill>
          <a:blip r:embed="rId6"/>
          <a:stretch>
            <a:fillRect/>
          </a:stretch>
        </p:blipFill>
        <p:spPr>
          <a:xfrm>
            <a:off x="10705163" y="4461577"/>
            <a:ext cx="755970" cy="755970"/>
          </a:xfrm>
          <a:prstGeom prst="rect">
            <a:avLst/>
          </a:prstGeom>
        </p:spPr>
      </p:pic>
    </p:spTree>
    <p:extLst>
      <p:ext uri="{BB962C8B-B14F-4D97-AF65-F5344CB8AC3E}">
        <p14:creationId xmlns:p14="http://schemas.microsoft.com/office/powerpoint/2010/main" val="2875232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3" name="Picture 2">
            <a:hlinkClick r:id="rId5"/>
            <a:extLst>
              <a:ext uri="{FF2B5EF4-FFF2-40B4-BE49-F238E27FC236}">
                <a16:creationId xmlns:a16="http://schemas.microsoft.com/office/drawing/2014/main" id="{133038D2-996F-4F1E-8F5B-9C39C4C41269}"/>
              </a:ext>
            </a:extLst>
          </p:cNvPr>
          <p:cNvPicPr>
            <a:picLocks noChangeAspect="1"/>
          </p:cNvPicPr>
          <p:nvPr/>
        </p:nvPicPr>
        <p:blipFill>
          <a:blip r:embed="rId6"/>
          <a:stretch>
            <a:fillRect/>
          </a:stretch>
        </p:blipFill>
        <p:spPr>
          <a:xfrm>
            <a:off x="261832" y="5969828"/>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56000" cy="756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1063065" y="6045708"/>
            <a:ext cx="180745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all deviations on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rId7"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8"/>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227414"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26 Deviations Issued</a:t>
            </a:r>
            <a:endParaRPr kumimoji="0" lang="en-GB" sz="1800" b="0" i="0" u="none" strike="noStrike" kern="1200" cap="none" spc="-50" normalizeH="0" baseline="0" noProof="0" dirty="0">
              <a:ln>
                <a:noFill/>
              </a:ln>
              <a:solidFill>
                <a:srgbClr val="FFFF00"/>
              </a:solidFill>
              <a:effectLst/>
              <a:uLnTx/>
              <a:uFillTx/>
              <a:latin typeface="Calibri" panose="020F0502020204030204"/>
              <a:ea typeface="+mn-ea"/>
              <a:cs typeface="+mn-cs"/>
            </a:endParaRPr>
          </a:p>
        </p:txBody>
      </p:sp>
      <p:sp>
        <p:nvSpPr>
          <p:cNvPr id="30" name="Rectangle: Rounded Corners 29">
            <a:hlinkClick r:id="rId9" highlightClick="1"/>
            <a:extLst>
              <a:ext uri="{FF2B5EF4-FFF2-40B4-BE49-F238E27FC236}">
                <a16:creationId xmlns:a16="http://schemas.microsoft.com/office/drawing/2014/main" id="{F1287DB7-24FD-47D5-A75D-90C14D03B0D3}"/>
              </a:ext>
            </a:extLst>
          </p:cNvPr>
          <p:cNvSpPr/>
          <p:nvPr/>
        </p:nvSpPr>
        <p:spPr>
          <a:xfrm>
            <a:off x="1063064" y="1609747"/>
            <a:ext cx="10227412" cy="963621"/>
          </a:xfrm>
          <a:prstGeom prst="roundRect">
            <a:avLst>
              <a:gd name="adj" fmla="val 1544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21-014-DEV; GIRT7073 Issue 2 - Requirements for the Position of Infrastructure and for Defining and Maintaining Clearances. </a:t>
            </a: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 This application concerns an increase to the gap filler dimensions to address a</a:t>
            </a:r>
            <a:b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change in rolling stock on Heathrow Express services . </a:t>
            </a:r>
          </a:p>
        </p:txBody>
      </p:sp>
      <p:pic>
        <p:nvPicPr>
          <p:cNvPr id="24" name="Picture 23">
            <a:hlinkClick r:id="rId9"/>
            <a:extLst>
              <a:ext uri="{FF2B5EF4-FFF2-40B4-BE49-F238E27FC236}">
                <a16:creationId xmlns:a16="http://schemas.microsoft.com/office/drawing/2014/main" id="{37089A92-F607-4080-893F-6C3035D6DAEA}"/>
              </a:ext>
            </a:extLst>
          </p:cNvPr>
          <p:cNvPicPr>
            <a:picLocks noChangeAspect="1"/>
          </p:cNvPicPr>
          <p:nvPr/>
        </p:nvPicPr>
        <p:blipFill>
          <a:blip r:embed="rId6"/>
          <a:stretch>
            <a:fillRect/>
          </a:stretch>
        </p:blipFill>
        <p:spPr>
          <a:xfrm>
            <a:off x="10705163" y="1625814"/>
            <a:ext cx="755970" cy="755970"/>
          </a:xfrm>
          <a:prstGeom prst="rect">
            <a:avLst/>
          </a:prstGeom>
        </p:spPr>
      </p:pic>
      <p:sp>
        <p:nvSpPr>
          <p:cNvPr id="38" name="Title 1">
            <a:extLst>
              <a:ext uri="{FF2B5EF4-FFF2-40B4-BE49-F238E27FC236}">
                <a16:creationId xmlns:a16="http://schemas.microsoft.com/office/drawing/2014/main" id="{0CB09609-FB26-4DB7-9C73-230E868A0E83}"/>
              </a:ext>
            </a:extLst>
          </p:cNvPr>
          <p:cNvSpPr txBox="1">
            <a:spLocks/>
          </p:cNvSpPr>
          <p:nvPr/>
        </p:nvSpPr>
        <p:spPr>
          <a:xfrm>
            <a:off x="8163188" y="6136887"/>
            <a:ext cx="3297945" cy="49951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deviation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37" name="Picture 36">
            <a:hlinkClick r:id="" action="ppaction://hlinkshowjump?jump=endshow"/>
            <a:extLst>
              <a:ext uri="{FF2B5EF4-FFF2-40B4-BE49-F238E27FC236}">
                <a16:creationId xmlns:a16="http://schemas.microsoft.com/office/drawing/2014/main" id="{B2544CBD-C08E-4E79-9CBB-CE6F5D9B11D4}"/>
              </a:ext>
            </a:extLst>
          </p:cNvPr>
          <p:cNvPicPr>
            <a:picLocks noChangeAspect="1"/>
          </p:cNvPicPr>
          <p:nvPr/>
        </p:nvPicPr>
        <p:blipFill>
          <a:blip r:embed="rId10"/>
          <a:stretch>
            <a:fillRect/>
          </a:stretch>
        </p:blipFill>
        <p:spPr>
          <a:xfrm>
            <a:off x="261832" y="5266649"/>
            <a:ext cx="720000" cy="692039"/>
          </a:xfrm>
          <a:prstGeom prst="rect">
            <a:avLst/>
          </a:prstGeom>
        </p:spPr>
      </p:pic>
      <p:sp>
        <p:nvSpPr>
          <p:cNvPr id="39" name="Rectangle: Rounded Corners 38">
            <a:hlinkClick r:id="rId11" highlightClick="1"/>
            <a:extLst>
              <a:ext uri="{FF2B5EF4-FFF2-40B4-BE49-F238E27FC236}">
                <a16:creationId xmlns:a16="http://schemas.microsoft.com/office/drawing/2014/main" id="{20F63C9D-FC0C-4961-BAD8-3BD8E175424B}"/>
              </a:ext>
            </a:extLst>
          </p:cNvPr>
          <p:cNvSpPr/>
          <p:nvPr/>
        </p:nvSpPr>
        <p:spPr>
          <a:xfrm>
            <a:off x="1063064" y="2733074"/>
            <a:ext cx="10227412" cy="963620"/>
          </a:xfrm>
          <a:prstGeom prst="roundRect">
            <a:avLst>
              <a:gd name="adj" fmla="val 1544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22-031-DEV; GLRT1210 Issue 2 - AC Energy Subsystem and Interfaces to Rolling Stock Subsystem</a:t>
            </a:r>
            <a:b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 The introduction of electrification onto the Midland Mainline route means lineside assets found to be within the Overhead Contact Line Zone (OCLZ) require earthing and bonding or separation.</a:t>
            </a:r>
          </a:p>
        </p:txBody>
      </p:sp>
      <p:pic>
        <p:nvPicPr>
          <p:cNvPr id="40" name="Picture 39">
            <a:hlinkClick r:id="rId11"/>
            <a:extLst>
              <a:ext uri="{FF2B5EF4-FFF2-40B4-BE49-F238E27FC236}">
                <a16:creationId xmlns:a16="http://schemas.microsoft.com/office/drawing/2014/main" id="{D1D768B6-E17C-4455-80D5-B513EA4E150B}"/>
              </a:ext>
            </a:extLst>
          </p:cNvPr>
          <p:cNvPicPr>
            <a:picLocks noChangeAspect="1"/>
          </p:cNvPicPr>
          <p:nvPr/>
        </p:nvPicPr>
        <p:blipFill>
          <a:blip r:embed="rId6"/>
          <a:stretch>
            <a:fillRect/>
          </a:stretch>
        </p:blipFill>
        <p:spPr>
          <a:xfrm>
            <a:off x="10705163" y="2725990"/>
            <a:ext cx="755970" cy="755970"/>
          </a:xfrm>
          <a:prstGeom prst="rect">
            <a:avLst/>
          </a:prstGeom>
        </p:spPr>
      </p:pic>
      <p:sp>
        <p:nvSpPr>
          <p:cNvPr id="41" name="Rectangle: Rounded Corners 40">
            <a:hlinkClick r:id="rId12" highlightClick="1"/>
            <a:extLst>
              <a:ext uri="{FF2B5EF4-FFF2-40B4-BE49-F238E27FC236}">
                <a16:creationId xmlns:a16="http://schemas.microsoft.com/office/drawing/2014/main" id="{C75F44D0-CE16-4048-8A7A-D7E3774DE75B}"/>
              </a:ext>
            </a:extLst>
          </p:cNvPr>
          <p:cNvSpPr/>
          <p:nvPr/>
        </p:nvSpPr>
        <p:spPr>
          <a:xfrm>
            <a:off x="1063064" y="3845768"/>
            <a:ext cx="10227412" cy="963620"/>
          </a:xfrm>
          <a:prstGeom prst="roundRect">
            <a:avLst>
              <a:gd name="adj" fmla="val 1544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22-023-DEV; GERT8075 Issue 2 - AWS and TPWS Interface Requirements</a:t>
            </a:r>
            <a:b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The scope of the deviation applies only to Auto-Reverse moves on the core operating section of the </a:t>
            </a:r>
            <a:b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Elizabeth Line.</a:t>
            </a:r>
          </a:p>
        </p:txBody>
      </p:sp>
      <p:pic>
        <p:nvPicPr>
          <p:cNvPr id="42" name="Picture 41">
            <a:hlinkClick r:id="rId12"/>
            <a:extLst>
              <a:ext uri="{FF2B5EF4-FFF2-40B4-BE49-F238E27FC236}">
                <a16:creationId xmlns:a16="http://schemas.microsoft.com/office/drawing/2014/main" id="{68A0F8C1-05BC-41C4-81E8-575FEB6FB3F4}"/>
              </a:ext>
            </a:extLst>
          </p:cNvPr>
          <p:cNvPicPr>
            <a:picLocks noChangeAspect="1"/>
          </p:cNvPicPr>
          <p:nvPr/>
        </p:nvPicPr>
        <p:blipFill>
          <a:blip r:embed="rId6"/>
          <a:stretch>
            <a:fillRect/>
          </a:stretch>
        </p:blipFill>
        <p:spPr>
          <a:xfrm>
            <a:off x="10705163" y="3827109"/>
            <a:ext cx="755970" cy="755970"/>
          </a:xfrm>
          <a:prstGeom prst="rect">
            <a:avLst/>
          </a:prstGeom>
        </p:spPr>
      </p:pic>
      <p:sp>
        <p:nvSpPr>
          <p:cNvPr id="43" name="Arrow: Down 42">
            <a:hlinkClick r:id="" action="ppaction://hlinkshowjump?jump=nextslide" highlightClick="1"/>
            <a:extLst>
              <a:ext uri="{FF2B5EF4-FFF2-40B4-BE49-F238E27FC236}">
                <a16:creationId xmlns:a16="http://schemas.microsoft.com/office/drawing/2014/main" id="{7F64FF93-230B-49A2-BD31-B0F905D2A0F2}"/>
              </a:ext>
            </a:extLst>
          </p:cNvPr>
          <p:cNvSpPr/>
          <p:nvPr/>
        </p:nvSpPr>
        <p:spPr>
          <a:xfrm>
            <a:off x="4624388" y="6129208"/>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A15919B2-2D66-469C-ABD6-1949A3954185}"/>
              </a:ext>
            </a:extLst>
          </p:cNvPr>
          <p:cNvSpPr txBox="1">
            <a:spLocks/>
          </p:cNvSpPr>
          <p:nvPr/>
        </p:nvSpPr>
        <p:spPr>
          <a:xfrm>
            <a:off x="4491998" y="5887982"/>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45" name="Arrow: Down 44">
            <a:hlinkClick r:id="" action="ppaction://hlinkshowjump?jump=previousslide" highlightClick="1"/>
            <a:extLst>
              <a:ext uri="{FF2B5EF4-FFF2-40B4-BE49-F238E27FC236}">
                <a16:creationId xmlns:a16="http://schemas.microsoft.com/office/drawing/2014/main" id="{A17817B4-D510-4462-AADA-B82D0436BA63}"/>
              </a:ext>
            </a:extLst>
          </p:cNvPr>
          <p:cNvSpPr/>
          <p:nvPr/>
        </p:nvSpPr>
        <p:spPr>
          <a:xfrm flipV="1">
            <a:off x="6587795"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itle 1">
            <a:extLst>
              <a:ext uri="{FF2B5EF4-FFF2-40B4-BE49-F238E27FC236}">
                <a16:creationId xmlns:a16="http://schemas.microsoft.com/office/drawing/2014/main" id="{0F48FD2F-C097-474E-8281-74D21B84320E}"/>
              </a:ext>
            </a:extLst>
          </p:cNvPr>
          <p:cNvSpPr txBox="1">
            <a:spLocks/>
          </p:cNvSpPr>
          <p:nvPr/>
        </p:nvSpPr>
        <p:spPr>
          <a:xfrm>
            <a:off x="6587796"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3996424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3" name="Picture 2">
            <a:hlinkClick r:id="rId5"/>
            <a:extLst>
              <a:ext uri="{FF2B5EF4-FFF2-40B4-BE49-F238E27FC236}">
                <a16:creationId xmlns:a16="http://schemas.microsoft.com/office/drawing/2014/main" id="{133038D2-996F-4F1E-8F5B-9C39C4C41269}"/>
              </a:ext>
            </a:extLst>
          </p:cNvPr>
          <p:cNvPicPr>
            <a:picLocks noChangeAspect="1"/>
          </p:cNvPicPr>
          <p:nvPr/>
        </p:nvPicPr>
        <p:blipFill>
          <a:blip r:embed="rId6"/>
          <a:stretch>
            <a:fillRect/>
          </a:stretch>
        </p:blipFill>
        <p:spPr>
          <a:xfrm>
            <a:off x="261832" y="5969828"/>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56000" cy="756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1063065" y="6045708"/>
            <a:ext cx="180745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all deviations on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rId7"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8"/>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227414"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26 Deviations Issued</a:t>
            </a:r>
            <a:endParaRPr kumimoji="0" lang="en-GB" sz="1800" b="0" i="0" u="none" strike="noStrike" kern="1200" cap="none" spc="-50" normalizeH="0" baseline="0" noProof="0" dirty="0">
              <a:ln>
                <a:noFill/>
              </a:ln>
              <a:solidFill>
                <a:srgbClr val="FFFF00"/>
              </a:solidFill>
              <a:effectLst/>
              <a:uLnTx/>
              <a:uFillTx/>
              <a:latin typeface="Calibri" panose="020F0502020204030204"/>
              <a:ea typeface="+mn-ea"/>
              <a:cs typeface="+mn-cs"/>
            </a:endParaRPr>
          </a:p>
        </p:txBody>
      </p:sp>
      <p:sp>
        <p:nvSpPr>
          <p:cNvPr id="38" name="Title 1">
            <a:extLst>
              <a:ext uri="{FF2B5EF4-FFF2-40B4-BE49-F238E27FC236}">
                <a16:creationId xmlns:a16="http://schemas.microsoft.com/office/drawing/2014/main" id="{0CB09609-FB26-4DB7-9C73-230E868A0E83}"/>
              </a:ext>
            </a:extLst>
          </p:cNvPr>
          <p:cNvSpPr txBox="1">
            <a:spLocks/>
          </p:cNvSpPr>
          <p:nvPr/>
        </p:nvSpPr>
        <p:spPr>
          <a:xfrm>
            <a:off x="8163188" y="6136887"/>
            <a:ext cx="3297945" cy="49951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deviation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37" name="Picture 36">
            <a:hlinkClick r:id="" action="ppaction://hlinkshowjump?jump=endshow"/>
            <a:extLst>
              <a:ext uri="{FF2B5EF4-FFF2-40B4-BE49-F238E27FC236}">
                <a16:creationId xmlns:a16="http://schemas.microsoft.com/office/drawing/2014/main" id="{B2544CBD-C08E-4E79-9CBB-CE6F5D9B11D4}"/>
              </a:ext>
            </a:extLst>
          </p:cNvPr>
          <p:cNvPicPr>
            <a:picLocks noChangeAspect="1"/>
          </p:cNvPicPr>
          <p:nvPr/>
        </p:nvPicPr>
        <p:blipFill>
          <a:blip r:embed="rId9"/>
          <a:stretch>
            <a:fillRect/>
          </a:stretch>
        </p:blipFill>
        <p:spPr>
          <a:xfrm>
            <a:off x="261832" y="5266649"/>
            <a:ext cx="720000" cy="692039"/>
          </a:xfrm>
          <a:prstGeom prst="rect">
            <a:avLst/>
          </a:prstGeom>
        </p:spPr>
      </p:pic>
      <p:sp>
        <p:nvSpPr>
          <p:cNvPr id="39" name="Rectangle: Rounded Corners 38">
            <a:hlinkClick r:id="rId10" highlightClick="1"/>
            <a:extLst>
              <a:ext uri="{FF2B5EF4-FFF2-40B4-BE49-F238E27FC236}">
                <a16:creationId xmlns:a16="http://schemas.microsoft.com/office/drawing/2014/main" id="{20F63C9D-FC0C-4961-BAD8-3BD8E175424B}"/>
              </a:ext>
            </a:extLst>
          </p:cNvPr>
          <p:cNvSpPr/>
          <p:nvPr/>
        </p:nvSpPr>
        <p:spPr>
          <a:xfrm>
            <a:off x="1063064" y="2677868"/>
            <a:ext cx="10227412" cy="963620"/>
          </a:xfrm>
          <a:prstGeom prst="roundRect">
            <a:avLst>
              <a:gd name="adj" fmla="val 1544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21-049-DEV; GIRT7020 Issue 1.1 - GB Requirements for Platform Height, Platform Offset &amp; Platform Width</a:t>
            </a:r>
            <a:b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Platforms 3 and 4 at Surbiton Station, during construction of a new staircase and overbridge.</a:t>
            </a:r>
          </a:p>
        </p:txBody>
      </p:sp>
      <p:pic>
        <p:nvPicPr>
          <p:cNvPr id="40" name="Picture 39">
            <a:hlinkClick r:id="rId10"/>
            <a:extLst>
              <a:ext uri="{FF2B5EF4-FFF2-40B4-BE49-F238E27FC236}">
                <a16:creationId xmlns:a16="http://schemas.microsoft.com/office/drawing/2014/main" id="{D1D768B6-E17C-4455-80D5-B513EA4E150B}"/>
              </a:ext>
            </a:extLst>
          </p:cNvPr>
          <p:cNvPicPr>
            <a:picLocks noChangeAspect="1"/>
          </p:cNvPicPr>
          <p:nvPr/>
        </p:nvPicPr>
        <p:blipFill>
          <a:blip r:embed="rId6"/>
          <a:stretch>
            <a:fillRect/>
          </a:stretch>
        </p:blipFill>
        <p:spPr>
          <a:xfrm>
            <a:off x="10705163" y="2677868"/>
            <a:ext cx="755970" cy="755970"/>
          </a:xfrm>
          <a:prstGeom prst="rect">
            <a:avLst/>
          </a:prstGeom>
        </p:spPr>
      </p:pic>
      <p:sp>
        <p:nvSpPr>
          <p:cNvPr id="27" name="Arrow: Down 26">
            <a:hlinkClick r:id="" action="ppaction://hlinkshowjump?jump=previousslide" highlightClick="1"/>
            <a:extLst>
              <a:ext uri="{FF2B5EF4-FFF2-40B4-BE49-F238E27FC236}">
                <a16:creationId xmlns:a16="http://schemas.microsoft.com/office/drawing/2014/main" id="{BAF49745-A1DA-44AD-B408-EC3968F11711}"/>
              </a:ext>
            </a:extLst>
          </p:cNvPr>
          <p:cNvSpPr/>
          <p:nvPr/>
        </p:nvSpPr>
        <p:spPr>
          <a:xfrm flipV="1">
            <a:off x="5586133"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A596A69C-EFED-4F8A-B0D2-F504CCCC9984}"/>
              </a:ext>
            </a:extLst>
          </p:cNvPr>
          <p:cNvSpPr txBox="1">
            <a:spLocks/>
          </p:cNvSpPr>
          <p:nvPr/>
        </p:nvSpPr>
        <p:spPr>
          <a:xfrm>
            <a:off x="5586134"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29" name="Rectangle: Rounded Corners 28">
            <a:hlinkClick r:id="rId11" highlightClick="1"/>
            <a:extLst>
              <a:ext uri="{FF2B5EF4-FFF2-40B4-BE49-F238E27FC236}">
                <a16:creationId xmlns:a16="http://schemas.microsoft.com/office/drawing/2014/main" id="{2C4B45C6-E077-4D3E-A7A0-DE87BC0A3C99}"/>
              </a:ext>
            </a:extLst>
          </p:cNvPr>
          <p:cNvSpPr/>
          <p:nvPr/>
        </p:nvSpPr>
        <p:spPr>
          <a:xfrm>
            <a:off x="1063064" y="1640092"/>
            <a:ext cx="10227412" cy="892914"/>
          </a:xfrm>
          <a:prstGeom prst="roundRect">
            <a:avLst>
              <a:gd name="adj" fmla="val 1414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22-050-DEV; GIRT7020 Issue 1.1 - GB Requirements for Platform Height, Platform Offset &amp; Platform Width</a:t>
            </a:r>
            <a:b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br>
            <a:r>
              <a:rPr lang="en-GB" spc="-30" dirty="0">
                <a:solidFill>
                  <a:schemeClr val="tx1"/>
                </a:solidFill>
              </a:rPr>
              <a:t>Covering the hoarding installed on Platforms 1 and 4 at Broxbourne </a:t>
            </a: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Station, during construction work to</a:t>
            </a:r>
            <a:b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extended them to accommodate the new, longer Class 720 trains.</a:t>
            </a:r>
          </a:p>
        </p:txBody>
      </p:sp>
      <p:pic>
        <p:nvPicPr>
          <p:cNvPr id="31" name="Picture 30">
            <a:hlinkClick r:id="rId11"/>
            <a:extLst>
              <a:ext uri="{FF2B5EF4-FFF2-40B4-BE49-F238E27FC236}">
                <a16:creationId xmlns:a16="http://schemas.microsoft.com/office/drawing/2014/main" id="{FDE39FA7-94BC-4A26-9A77-D12B5B83D3FC}"/>
              </a:ext>
            </a:extLst>
          </p:cNvPr>
          <p:cNvPicPr>
            <a:picLocks noChangeAspect="1"/>
          </p:cNvPicPr>
          <p:nvPr/>
        </p:nvPicPr>
        <p:blipFill>
          <a:blip r:embed="rId6"/>
          <a:stretch>
            <a:fillRect/>
          </a:stretch>
        </p:blipFill>
        <p:spPr>
          <a:xfrm>
            <a:off x="10687232" y="1633008"/>
            <a:ext cx="755970" cy="755970"/>
          </a:xfrm>
          <a:prstGeom prst="rect">
            <a:avLst/>
          </a:prstGeom>
        </p:spPr>
      </p:pic>
      <p:sp>
        <p:nvSpPr>
          <p:cNvPr id="32" name="Rectangle: Rounded Corners 31">
            <a:hlinkClick r:id="rId12" highlightClick="1"/>
            <a:extLst>
              <a:ext uri="{FF2B5EF4-FFF2-40B4-BE49-F238E27FC236}">
                <a16:creationId xmlns:a16="http://schemas.microsoft.com/office/drawing/2014/main" id="{761BA266-D0E2-48EA-94BA-D2C6B23C8BCD}"/>
              </a:ext>
            </a:extLst>
          </p:cNvPr>
          <p:cNvSpPr/>
          <p:nvPr/>
        </p:nvSpPr>
        <p:spPr>
          <a:xfrm>
            <a:off x="1063064" y="3786350"/>
            <a:ext cx="10227412" cy="963620"/>
          </a:xfrm>
          <a:prstGeom prst="roundRect">
            <a:avLst>
              <a:gd name="adj" fmla="val 1544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22-052-DEV; GIRT7020 Issue 1.1 - GB Requirements for Platform Height, Platform Offset &amp; Platform Width</a:t>
            </a:r>
            <a:b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Platform 1 at Broxbourne is being extended, during construction there will be a temporary step between platform 1 and 2 </a:t>
            </a:r>
          </a:p>
        </p:txBody>
      </p:sp>
      <p:pic>
        <p:nvPicPr>
          <p:cNvPr id="33" name="Picture 32">
            <a:hlinkClick r:id="rId12"/>
            <a:extLst>
              <a:ext uri="{FF2B5EF4-FFF2-40B4-BE49-F238E27FC236}">
                <a16:creationId xmlns:a16="http://schemas.microsoft.com/office/drawing/2014/main" id="{8E3953FF-F61A-4FB8-A291-82349FC79F03}"/>
              </a:ext>
            </a:extLst>
          </p:cNvPr>
          <p:cNvPicPr>
            <a:picLocks noChangeAspect="1"/>
          </p:cNvPicPr>
          <p:nvPr/>
        </p:nvPicPr>
        <p:blipFill>
          <a:blip r:embed="rId6"/>
          <a:stretch>
            <a:fillRect/>
          </a:stretch>
        </p:blipFill>
        <p:spPr>
          <a:xfrm>
            <a:off x="10705163" y="3786350"/>
            <a:ext cx="755970" cy="755970"/>
          </a:xfrm>
          <a:prstGeom prst="rect">
            <a:avLst/>
          </a:prstGeom>
        </p:spPr>
      </p:pic>
      <p:sp>
        <p:nvSpPr>
          <p:cNvPr id="34" name="Rectangle: Rounded Corners 33">
            <a:hlinkClick r:id="rId13" highlightClick="1"/>
            <a:extLst>
              <a:ext uri="{FF2B5EF4-FFF2-40B4-BE49-F238E27FC236}">
                <a16:creationId xmlns:a16="http://schemas.microsoft.com/office/drawing/2014/main" id="{2A0C7E54-9DA5-43DE-B171-8757DBF2989C}"/>
              </a:ext>
            </a:extLst>
          </p:cNvPr>
          <p:cNvSpPr/>
          <p:nvPr/>
        </p:nvSpPr>
        <p:spPr>
          <a:xfrm>
            <a:off x="1063064" y="4894831"/>
            <a:ext cx="10227412" cy="963620"/>
          </a:xfrm>
          <a:prstGeom prst="roundRect">
            <a:avLst>
              <a:gd name="adj" fmla="val 1544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22-051-DEV; GIRT7020 Issue 1.1 - GB Requirements for Platform Height, Platform Offset &amp; Platform Width</a:t>
            </a:r>
            <a:b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Platform 1 at Broxbourne is being extended, during construction the coper to coper width of the island at</a:t>
            </a:r>
            <a:b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the last passenger door will be reduced to 3.5m</a:t>
            </a:r>
          </a:p>
        </p:txBody>
      </p:sp>
      <p:pic>
        <p:nvPicPr>
          <p:cNvPr id="35" name="Picture 34">
            <a:hlinkClick r:id="rId13"/>
            <a:extLst>
              <a:ext uri="{FF2B5EF4-FFF2-40B4-BE49-F238E27FC236}">
                <a16:creationId xmlns:a16="http://schemas.microsoft.com/office/drawing/2014/main" id="{FE4BED78-E9B8-4AF1-9C15-4A24F8BE7A0B}"/>
              </a:ext>
            </a:extLst>
          </p:cNvPr>
          <p:cNvPicPr>
            <a:picLocks noChangeAspect="1"/>
          </p:cNvPicPr>
          <p:nvPr/>
        </p:nvPicPr>
        <p:blipFill>
          <a:blip r:embed="rId6"/>
          <a:stretch>
            <a:fillRect/>
          </a:stretch>
        </p:blipFill>
        <p:spPr>
          <a:xfrm>
            <a:off x="10705163" y="4894831"/>
            <a:ext cx="755970" cy="755970"/>
          </a:xfrm>
          <a:prstGeom prst="rect">
            <a:avLst/>
          </a:prstGeom>
        </p:spPr>
      </p:pic>
    </p:spTree>
    <p:extLst>
      <p:ext uri="{BB962C8B-B14F-4D97-AF65-F5344CB8AC3E}">
        <p14:creationId xmlns:p14="http://schemas.microsoft.com/office/powerpoint/2010/main" val="3850292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646060E6-2525-41C7-B7E3-F742270E8393}"/>
              </a:ext>
            </a:extLst>
          </p:cNvPr>
          <p:cNvPicPr>
            <a:picLocks noChangeAspect="1"/>
          </p:cNvPicPr>
          <p:nvPr/>
        </p:nvPicPr>
        <p:blipFill rotWithShape="1">
          <a:blip r:embed="rId3">
            <a:extLst>
              <a:ext uri="{28A0092B-C50C-407E-A947-70E740481C1C}">
                <a14:useLocalDpi xmlns:a14="http://schemas.microsoft.com/office/drawing/2010/main" val="0"/>
              </a:ext>
            </a:extLst>
          </a:blip>
          <a:srcRect l="6799" t="6787" r="6684" b="6650"/>
          <a:stretch/>
        </p:blipFill>
        <p:spPr>
          <a:xfrm>
            <a:off x="199260" y="980155"/>
            <a:ext cx="755612" cy="756000"/>
          </a:xfrm>
          <a:prstGeom prst="ellipse">
            <a:avLst/>
          </a:prstGeom>
        </p:spPr>
      </p:pic>
      <p:pic>
        <p:nvPicPr>
          <p:cNvPr id="18" name="Picture 17" descr="Icon&#10;&#10;Description automatically generated">
            <a:extLst>
              <a:ext uri="{FF2B5EF4-FFF2-40B4-BE49-F238E27FC236}">
                <a16:creationId xmlns:a16="http://schemas.microsoft.com/office/drawing/2014/main" id="{D2BD6638-5D63-41AE-B075-7AF0283C7EF8}"/>
              </a:ext>
            </a:extLst>
          </p:cNvPr>
          <p:cNvPicPr>
            <a:picLocks noChangeAspect="1"/>
          </p:cNvPicPr>
          <p:nvPr/>
        </p:nvPicPr>
        <p:blipFill rotWithShape="1">
          <a:blip r:embed="rId4">
            <a:extLst>
              <a:ext uri="{28A0092B-C50C-407E-A947-70E740481C1C}">
                <a14:useLocalDpi xmlns:a14="http://schemas.microsoft.com/office/drawing/2010/main" val="0"/>
              </a:ext>
            </a:extLst>
          </a:blip>
          <a:srcRect l="7050" t="7170" r="7183" b="6974"/>
          <a:stretch/>
        </p:blipFill>
        <p:spPr>
          <a:xfrm>
            <a:off x="199658" y="3468184"/>
            <a:ext cx="755214" cy="756000"/>
          </a:xfrm>
          <a:prstGeom prst="ellipse">
            <a:avLst/>
          </a:prstGeom>
        </p:spPr>
      </p:pic>
      <p:pic>
        <p:nvPicPr>
          <p:cNvPr id="23" name="Picture 22">
            <a:hlinkClick r:id="" action="ppaction://hlinkshowjump?jump=endshow"/>
            <a:extLst>
              <a:ext uri="{FF2B5EF4-FFF2-40B4-BE49-F238E27FC236}">
                <a16:creationId xmlns:a16="http://schemas.microsoft.com/office/drawing/2014/main" id="{253D9336-365A-4D48-A48B-A71C6068CF76}"/>
              </a:ext>
            </a:extLst>
          </p:cNvPr>
          <p:cNvPicPr>
            <a:picLocks noChangeAspect="1"/>
          </p:cNvPicPr>
          <p:nvPr/>
        </p:nvPicPr>
        <p:blipFill>
          <a:blip r:embed="rId5"/>
          <a:stretch>
            <a:fillRect/>
          </a:stretch>
        </p:blipFill>
        <p:spPr>
          <a:xfrm>
            <a:off x="247718" y="6028922"/>
            <a:ext cx="720000" cy="692039"/>
          </a:xfrm>
          <a:prstGeom prst="rect">
            <a:avLst/>
          </a:prstGeom>
        </p:spPr>
      </p:pic>
      <p:pic>
        <p:nvPicPr>
          <p:cNvPr id="13" name="Picture 12">
            <a:hlinkClick r:id="rId6"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7"/>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panose="020F0502020204030204"/>
                <a:ea typeface="+mj-ea"/>
                <a:cs typeface="+mj-cs"/>
              </a:rPr>
              <a:t>Standards planned for publishing in 2022</a:t>
            </a:r>
            <a:endParaRPr kumimoji="0" lang="en-GB" sz="2400" b="0" i="1" u="none" strike="noStrike" kern="1200" cap="none" spc="0" normalizeH="0" baseline="0" noProof="0" dirty="0">
              <a:ln>
                <a:noFill/>
              </a:ln>
              <a:solidFill>
                <a:schemeClr val="tx1"/>
              </a:solidFill>
              <a:effectLst/>
              <a:uLnTx/>
              <a:uFillTx/>
              <a:latin typeface="Calibri" panose="020F0502020204030204"/>
              <a:ea typeface="+mj-ea"/>
              <a:cs typeface="+mj-cs"/>
            </a:endParaRPr>
          </a:p>
        </p:txBody>
      </p:sp>
      <p:sp>
        <p:nvSpPr>
          <p:cNvPr id="32" name="Title 1">
            <a:extLst>
              <a:ext uri="{FF2B5EF4-FFF2-40B4-BE49-F238E27FC236}">
                <a16:creationId xmlns:a16="http://schemas.microsoft.com/office/drawing/2014/main" id="{C1697519-2A00-438C-8859-E5C7800498D4}"/>
              </a:ext>
            </a:extLst>
          </p:cNvPr>
          <p:cNvSpPr txBox="1">
            <a:spLocks/>
          </p:cNvSpPr>
          <p:nvPr/>
        </p:nvSpPr>
        <p:spPr>
          <a:xfrm>
            <a:off x="2450933" y="536514"/>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December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9" name="Rectangle: Rounded Corners 8">
            <a:hlinkClick r:id="" action="ppaction://noaction" highlightClick="1"/>
            <a:extLst>
              <a:ext uri="{FF2B5EF4-FFF2-40B4-BE49-F238E27FC236}">
                <a16:creationId xmlns:a16="http://schemas.microsoft.com/office/drawing/2014/main" id="{FFD1CBFF-AAD5-4E5E-B763-15F34E627543}"/>
              </a:ext>
            </a:extLst>
          </p:cNvPr>
          <p:cNvSpPr/>
          <p:nvPr/>
        </p:nvSpPr>
        <p:spPr>
          <a:xfrm>
            <a:off x="1063248" y="998155"/>
            <a:ext cx="10065867" cy="720000"/>
          </a:xfrm>
          <a:prstGeom prst="roundRect">
            <a:avLst>
              <a:gd name="adj" fmla="val 30718"/>
            </a:avLst>
          </a:prstGeom>
          <a:solidFill>
            <a:schemeClr val="bg1"/>
          </a:solidFill>
          <a:ln w="38100">
            <a:solidFill>
              <a:srgbClr val="25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RIS-1853-ENE Issue 1 - AC energy Subsystem and Interfaces to Rolling Stock Subsystem </a:t>
            </a:r>
          </a:p>
        </p:txBody>
      </p:sp>
      <p:sp>
        <p:nvSpPr>
          <p:cNvPr id="12" name="Rectangle: Rounded Corners 11">
            <a:hlinkClick r:id="" action="ppaction://noaction" highlightClick="1"/>
            <a:extLst>
              <a:ext uri="{FF2B5EF4-FFF2-40B4-BE49-F238E27FC236}">
                <a16:creationId xmlns:a16="http://schemas.microsoft.com/office/drawing/2014/main" id="{00455D79-D761-4817-A526-48F26486FE2D}"/>
              </a:ext>
            </a:extLst>
          </p:cNvPr>
          <p:cNvSpPr/>
          <p:nvPr/>
        </p:nvSpPr>
        <p:spPr>
          <a:xfrm>
            <a:off x="1063066" y="3485011"/>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RIS-2715-RST Issue 1 - Rolling Stock Subsystem and Interfaces to AC Energy Subsystem  </a:t>
            </a:r>
          </a:p>
        </p:txBody>
      </p:sp>
      <p:pic>
        <p:nvPicPr>
          <p:cNvPr id="16" name="Picture 15" descr="Icon&#10;&#10;Description automatically generated">
            <a:extLst>
              <a:ext uri="{FF2B5EF4-FFF2-40B4-BE49-F238E27FC236}">
                <a16:creationId xmlns:a16="http://schemas.microsoft.com/office/drawing/2014/main" id="{A769CDAD-668F-4AD3-96F4-603E04DD5F4B}"/>
              </a:ext>
            </a:extLst>
          </p:cNvPr>
          <p:cNvPicPr>
            <a:picLocks noChangeAspect="1"/>
          </p:cNvPicPr>
          <p:nvPr/>
        </p:nvPicPr>
        <p:blipFill rotWithShape="1">
          <a:blip r:embed="rId3">
            <a:extLst>
              <a:ext uri="{28A0092B-C50C-407E-A947-70E740481C1C}">
                <a14:useLocalDpi xmlns:a14="http://schemas.microsoft.com/office/drawing/2010/main" val="0"/>
              </a:ext>
            </a:extLst>
          </a:blip>
          <a:srcRect l="6799" t="6787" r="6684" b="6650"/>
          <a:stretch/>
        </p:blipFill>
        <p:spPr>
          <a:xfrm>
            <a:off x="211209" y="1809498"/>
            <a:ext cx="755612" cy="756000"/>
          </a:xfrm>
          <a:prstGeom prst="ellipse">
            <a:avLst/>
          </a:prstGeom>
        </p:spPr>
      </p:pic>
      <p:sp>
        <p:nvSpPr>
          <p:cNvPr id="17" name="Rectangle: Rounded Corners 16">
            <a:hlinkClick r:id="" action="ppaction://noaction" highlightClick="1"/>
            <a:extLst>
              <a:ext uri="{FF2B5EF4-FFF2-40B4-BE49-F238E27FC236}">
                <a16:creationId xmlns:a16="http://schemas.microsoft.com/office/drawing/2014/main" id="{4C1906E4-F5DF-4FF9-A4EF-F55F5646F19F}"/>
              </a:ext>
            </a:extLst>
          </p:cNvPr>
          <p:cNvSpPr/>
          <p:nvPr/>
        </p:nvSpPr>
        <p:spPr>
          <a:xfrm>
            <a:off x="1074617" y="1827107"/>
            <a:ext cx="10065867" cy="720000"/>
          </a:xfrm>
          <a:prstGeom prst="roundRect">
            <a:avLst>
              <a:gd name="adj" fmla="val 30718"/>
            </a:avLst>
          </a:prstGeom>
          <a:solidFill>
            <a:schemeClr val="bg1"/>
          </a:solidFill>
          <a:ln w="38100">
            <a:solidFill>
              <a:srgbClr val="25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GLRT1210 Issue 3 - AC energy Subsystem and Interfaces to Rolling Stock Subsystem </a:t>
            </a:r>
          </a:p>
        </p:txBody>
      </p:sp>
      <p:pic>
        <p:nvPicPr>
          <p:cNvPr id="20" name="Picture 19" descr="Icon&#10;&#10;Description automatically generated">
            <a:extLst>
              <a:ext uri="{FF2B5EF4-FFF2-40B4-BE49-F238E27FC236}">
                <a16:creationId xmlns:a16="http://schemas.microsoft.com/office/drawing/2014/main" id="{FAA647F9-9E7B-415D-B584-CBE63653834B}"/>
              </a:ext>
            </a:extLst>
          </p:cNvPr>
          <p:cNvPicPr>
            <a:picLocks noChangeAspect="1"/>
          </p:cNvPicPr>
          <p:nvPr/>
        </p:nvPicPr>
        <p:blipFill rotWithShape="1">
          <a:blip r:embed="rId4">
            <a:extLst>
              <a:ext uri="{28A0092B-C50C-407E-A947-70E740481C1C}">
                <a14:useLocalDpi xmlns:a14="http://schemas.microsoft.com/office/drawing/2010/main" val="0"/>
              </a:ext>
            </a:extLst>
          </a:blip>
          <a:srcRect l="7050" t="7170" r="7183" b="6974"/>
          <a:stretch/>
        </p:blipFill>
        <p:spPr>
          <a:xfrm>
            <a:off x="199658" y="4297527"/>
            <a:ext cx="755214" cy="756000"/>
          </a:xfrm>
          <a:prstGeom prst="ellipse">
            <a:avLst/>
          </a:prstGeom>
        </p:spPr>
      </p:pic>
      <p:sp>
        <p:nvSpPr>
          <p:cNvPr id="21" name="Rectangle: Rounded Corners 20">
            <a:hlinkClick r:id="" action="ppaction://noaction" highlightClick="1"/>
            <a:extLst>
              <a:ext uri="{FF2B5EF4-FFF2-40B4-BE49-F238E27FC236}">
                <a16:creationId xmlns:a16="http://schemas.microsoft.com/office/drawing/2014/main" id="{BD9C4110-2A9E-4D9C-93AE-B0C88C1E08D9}"/>
              </a:ext>
            </a:extLst>
          </p:cNvPr>
          <p:cNvSpPr/>
          <p:nvPr/>
        </p:nvSpPr>
        <p:spPr>
          <a:xfrm>
            <a:off x="1063066" y="4313963"/>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GMRT2111 Issue 3 - Rolling Stock Subsystem and Interfaces to AC Energy Subsystem  </a:t>
            </a:r>
          </a:p>
        </p:txBody>
      </p:sp>
      <p:pic>
        <p:nvPicPr>
          <p:cNvPr id="22" name="Picture 21" descr="Icon&#10;&#10;Description automatically generated">
            <a:extLst>
              <a:ext uri="{FF2B5EF4-FFF2-40B4-BE49-F238E27FC236}">
                <a16:creationId xmlns:a16="http://schemas.microsoft.com/office/drawing/2014/main" id="{5403C18A-3F59-415E-AA36-1BF3C1B6ABFC}"/>
              </a:ext>
            </a:extLst>
          </p:cNvPr>
          <p:cNvPicPr>
            <a:picLocks noChangeAspect="1"/>
          </p:cNvPicPr>
          <p:nvPr/>
        </p:nvPicPr>
        <p:blipFill rotWithShape="1">
          <a:blip r:embed="rId3">
            <a:extLst>
              <a:ext uri="{28A0092B-C50C-407E-A947-70E740481C1C}">
                <a14:useLocalDpi xmlns:a14="http://schemas.microsoft.com/office/drawing/2010/main" val="0"/>
              </a:ext>
            </a:extLst>
          </a:blip>
          <a:srcRect l="6799" t="6787" r="6684" b="6650"/>
          <a:stretch/>
        </p:blipFill>
        <p:spPr>
          <a:xfrm>
            <a:off x="211209" y="2638841"/>
            <a:ext cx="755612" cy="756000"/>
          </a:xfrm>
          <a:prstGeom prst="ellipse">
            <a:avLst/>
          </a:prstGeom>
        </p:spPr>
      </p:pic>
      <p:sp>
        <p:nvSpPr>
          <p:cNvPr id="24" name="Rectangle: Rounded Corners 23">
            <a:hlinkClick r:id="" action="ppaction://noaction" highlightClick="1"/>
            <a:extLst>
              <a:ext uri="{FF2B5EF4-FFF2-40B4-BE49-F238E27FC236}">
                <a16:creationId xmlns:a16="http://schemas.microsoft.com/office/drawing/2014/main" id="{64A3CFED-2FCD-4827-9BE7-415894EECC30}"/>
              </a:ext>
            </a:extLst>
          </p:cNvPr>
          <p:cNvSpPr/>
          <p:nvPr/>
        </p:nvSpPr>
        <p:spPr>
          <a:xfrm>
            <a:off x="1074617" y="2656059"/>
            <a:ext cx="10065867" cy="720000"/>
          </a:xfrm>
          <a:prstGeom prst="roundRect">
            <a:avLst>
              <a:gd name="adj" fmla="val 30718"/>
            </a:avLst>
          </a:prstGeom>
          <a:solidFill>
            <a:schemeClr val="bg1"/>
          </a:solidFill>
          <a:ln w="38100">
            <a:solidFill>
              <a:srgbClr val="25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32150" marR="0" lvl="0" indent="-3232150" algn="l" defTabSz="914400" rtl="0" eaLnBrk="1" fontAlgn="auto" latinLnBrk="0" hangingPunct="1">
              <a:lnSpc>
                <a:spcPct val="100000"/>
              </a:lnSpc>
              <a:spcBef>
                <a:spcPts val="0"/>
              </a:spcBef>
              <a:spcAft>
                <a:spcPts val="0"/>
              </a:spcAft>
              <a:buClrTx/>
              <a:buSzTx/>
              <a:buFontTx/>
              <a:buNone/>
              <a:tabLst>
                <a:tab pos="3136900"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GLGN1610 Issue 1 (Withdrawal) – 	Guidance on AC energy Subsystem and Interfaces to Rolling Stock Subsystem </a:t>
            </a:r>
          </a:p>
        </p:txBody>
      </p:sp>
      <p:pic>
        <p:nvPicPr>
          <p:cNvPr id="25" name="Picture 24" descr="Icon&#10;&#10;Description automatically generated">
            <a:extLst>
              <a:ext uri="{FF2B5EF4-FFF2-40B4-BE49-F238E27FC236}">
                <a16:creationId xmlns:a16="http://schemas.microsoft.com/office/drawing/2014/main" id="{5F24DCA7-CF35-4807-BC8E-E9295249555D}"/>
              </a:ext>
            </a:extLst>
          </p:cNvPr>
          <p:cNvPicPr>
            <a:picLocks noChangeAspect="1"/>
          </p:cNvPicPr>
          <p:nvPr/>
        </p:nvPicPr>
        <p:blipFill rotWithShape="1">
          <a:blip r:embed="rId4">
            <a:extLst>
              <a:ext uri="{28A0092B-C50C-407E-A947-70E740481C1C}">
                <a14:useLocalDpi xmlns:a14="http://schemas.microsoft.com/office/drawing/2010/main" val="0"/>
              </a:ext>
            </a:extLst>
          </a:blip>
          <a:srcRect l="7050" t="7170" r="7183" b="6974"/>
          <a:stretch/>
        </p:blipFill>
        <p:spPr>
          <a:xfrm>
            <a:off x="199260" y="5126872"/>
            <a:ext cx="755214" cy="756000"/>
          </a:xfrm>
          <a:prstGeom prst="ellipse">
            <a:avLst/>
          </a:prstGeom>
        </p:spPr>
      </p:pic>
      <p:sp>
        <p:nvSpPr>
          <p:cNvPr id="26" name="Rectangle: Rounded Corners 25">
            <a:hlinkClick r:id="" action="ppaction://noaction" highlightClick="1"/>
            <a:extLst>
              <a:ext uri="{FF2B5EF4-FFF2-40B4-BE49-F238E27FC236}">
                <a16:creationId xmlns:a16="http://schemas.microsoft.com/office/drawing/2014/main" id="{0411FCA6-FD21-4A4A-8E69-1EE8ED2CC085}"/>
              </a:ext>
            </a:extLst>
          </p:cNvPr>
          <p:cNvSpPr/>
          <p:nvPr/>
        </p:nvSpPr>
        <p:spPr>
          <a:xfrm>
            <a:off x="1062668" y="5142914"/>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32150" marR="0" lvl="0" indent="-3232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GMGN2611 Issue 1 (Withdrawal) - Guidance on Rolling Stock Subsystem and Interfaces to AC Energy Subsystem  </a:t>
            </a:r>
          </a:p>
        </p:txBody>
      </p:sp>
      <p:sp>
        <p:nvSpPr>
          <p:cNvPr id="27" name="Arrow: Down 26">
            <a:hlinkClick r:id="" action="ppaction://hlinkshowjump?jump=nextslide" highlightClick="1"/>
            <a:extLst>
              <a:ext uri="{FF2B5EF4-FFF2-40B4-BE49-F238E27FC236}">
                <a16:creationId xmlns:a16="http://schemas.microsoft.com/office/drawing/2014/main" id="{1F8C44C0-941F-428B-99D5-915ED643348C}"/>
              </a:ext>
            </a:extLst>
          </p:cNvPr>
          <p:cNvSpPr/>
          <p:nvPr/>
        </p:nvSpPr>
        <p:spPr>
          <a:xfrm>
            <a:off x="4624388" y="6129208"/>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5E1B8BDD-2FE2-4550-AD00-7FE9798F9461}"/>
              </a:ext>
            </a:extLst>
          </p:cNvPr>
          <p:cNvSpPr txBox="1">
            <a:spLocks/>
          </p:cNvSpPr>
          <p:nvPr/>
        </p:nvSpPr>
        <p:spPr>
          <a:xfrm>
            <a:off x="4491998" y="5887982"/>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29" name="Arrow: Down 28">
            <a:hlinkClick r:id="" action="ppaction://hlinkshowjump?jump=previousslide" highlightClick="1"/>
            <a:extLst>
              <a:ext uri="{FF2B5EF4-FFF2-40B4-BE49-F238E27FC236}">
                <a16:creationId xmlns:a16="http://schemas.microsoft.com/office/drawing/2014/main" id="{227C968B-F791-411E-A8CD-468753966D4D}"/>
              </a:ext>
            </a:extLst>
          </p:cNvPr>
          <p:cNvSpPr/>
          <p:nvPr/>
        </p:nvSpPr>
        <p:spPr>
          <a:xfrm flipV="1">
            <a:off x="6587795"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C564FEC3-B498-4C28-831F-AC989614ED92}"/>
              </a:ext>
            </a:extLst>
          </p:cNvPr>
          <p:cNvSpPr txBox="1">
            <a:spLocks/>
          </p:cNvSpPr>
          <p:nvPr/>
        </p:nvSpPr>
        <p:spPr>
          <a:xfrm>
            <a:off x="6587796"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139894950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4E98A3C5-887F-4E99-A0A5-98EF265092C8}"/>
              </a:ext>
            </a:extLst>
          </p:cNvPr>
          <p:cNvPicPr>
            <a:picLocks noChangeAspect="1"/>
          </p:cNvPicPr>
          <p:nvPr/>
        </p:nvPicPr>
        <p:blipFill rotWithShape="1">
          <a:blip r:embed="rId3">
            <a:extLst>
              <a:ext uri="{28A0092B-C50C-407E-A947-70E740481C1C}">
                <a14:useLocalDpi xmlns:a14="http://schemas.microsoft.com/office/drawing/2010/main" val="0"/>
              </a:ext>
            </a:extLst>
          </a:blip>
          <a:srcRect l="7119" t="7542" r="7148" b="6974"/>
          <a:stretch/>
        </p:blipFill>
        <p:spPr>
          <a:xfrm>
            <a:off x="254762" y="527906"/>
            <a:ext cx="722102" cy="720000"/>
          </a:xfrm>
          <a:prstGeom prst="ellipse">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44317"/>
            <a:ext cx="10065867" cy="720000"/>
          </a:xfrm>
          <a:prstGeom prst="roundRect">
            <a:avLst>
              <a:gd name="adj" fmla="val 30718"/>
            </a:avLst>
          </a:prstGeom>
          <a:solidFill>
            <a:srgbClr val="80C34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One CCS standard has been published in the September 2022 standards catalogue. </a:t>
            </a:r>
          </a:p>
        </p:txBody>
      </p:sp>
      <p:pic>
        <p:nvPicPr>
          <p:cNvPr id="16" name="Picture 15">
            <a:hlinkClick r:id="rId4"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8" name="Picture 17">
            <a:hlinkClick r:id="rId6" action="ppaction://hlinksldjump"/>
            <a:extLst>
              <a:ext uri="{FF2B5EF4-FFF2-40B4-BE49-F238E27FC236}">
                <a16:creationId xmlns:a16="http://schemas.microsoft.com/office/drawing/2014/main" id="{51D542A7-22F3-46AB-9564-72D5EC701265}"/>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1" name="Rectangle: Rounded Corners 10">
            <a:hlinkClick r:id="" action="ppaction://hlinkshowjump?jump=nextslide"/>
            <a:extLst>
              <a:ext uri="{FF2B5EF4-FFF2-40B4-BE49-F238E27FC236}">
                <a16:creationId xmlns:a16="http://schemas.microsoft.com/office/drawing/2014/main" id="{EBB3714C-BBCB-4E19-BCDC-A8930AD4C43A}"/>
              </a:ext>
            </a:extLst>
          </p:cNvPr>
          <p:cNvSpPr/>
          <p:nvPr/>
        </p:nvSpPr>
        <p:spPr>
          <a:xfrm>
            <a:off x="1073188" y="1403031"/>
            <a:ext cx="10065867" cy="720000"/>
          </a:xfrm>
          <a:prstGeom prst="roundRect">
            <a:avLst>
              <a:gd name="adj" fmla="val 28630"/>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149475" marR="0" lvl="0" indent="-2149475"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RIS-0745-CCS  Issue1 -	Client safety assurance of high integrity software-based systems for </a:t>
            </a:r>
            <a:b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railway applications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D76FE032-11C9-4635-95AB-97606DCA866F}"/>
              </a:ext>
            </a:extLst>
          </p:cNvPr>
          <p:cNvSpPr txBox="1">
            <a:spLocks/>
          </p:cNvSpPr>
          <p:nvPr/>
        </p:nvSpPr>
        <p:spPr>
          <a:xfrm>
            <a:off x="2402723" y="226174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p>
        </p:txBody>
      </p:sp>
      <p:pic>
        <p:nvPicPr>
          <p:cNvPr id="9" name="Picture 8">
            <a:hlinkClick r:id="" action="ppaction://hlinkshowjump?jump=endshow"/>
            <a:extLst>
              <a:ext uri="{FF2B5EF4-FFF2-40B4-BE49-F238E27FC236}">
                <a16:creationId xmlns:a16="http://schemas.microsoft.com/office/drawing/2014/main" id="{467B151C-4076-43E8-B6CC-9772B1F1E843}"/>
              </a:ext>
            </a:extLst>
          </p:cNvPr>
          <p:cNvPicPr>
            <a:picLocks noChangeAspect="1"/>
          </p:cNvPicPr>
          <p:nvPr/>
        </p:nvPicPr>
        <p:blipFill>
          <a:blip r:embed="rId8"/>
          <a:stretch>
            <a:fillRect/>
          </a:stretch>
        </p:blipFill>
        <p:spPr>
          <a:xfrm>
            <a:off x="89371" y="6016808"/>
            <a:ext cx="720000" cy="692039"/>
          </a:xfrm>
          <a:prstGeom prst="rect">
            <a:avLst/>
          </a:prstGeom>
        </p:spPr>
      </p:pic>
    </p:spTree>
    <p:extLst>
      <p:ext uri="{BB962C8B-B14F-4D97-AF65-F5344CB8AC3E}">
        <p14:creationId xmlns:p14="http://schemas.microsoft.com/office/powerpoint/2010/main" val="386517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Icon&#10;&#10;Description automatically generated">
            <a:extLst>
              <a:ext uri="{FF2B5EF4-FFF2-40B4-BE49-F238E27FC236}">
                <a16:creationId xmlns:a16="http://schemas.microsoft.com/office/drawing/2014/main" id="{AD9C866F-ACCF-46DB-9A6E-8EE2E9C4E431}"/>
              </a:ext>
            </a:extLst>
          </p:cNvPr>
          <p:cNvPicPr>
            <a:picLocks noChangeAspect="1"/>
          </p:cNvPicPr>
          <p:nvPr/>
        </p:nvPicPr>
        <p:blipFill rotWithShape="1">
          <a:blip r:embed="rId3">
            <a:extLst>
              <a:ext uri="{28A0092B-C50C-407E-A947-70E740481C1C}">
                <a14:useLocalDpi xmlns:a14="http://schemas.microsoft.com/office/drawing/2010/main" val="0"/>
              </a:ext>
            </a:extLst>
          </a:blip>
          <a:srcRect l="7119" t="7542" r="7148" b="6974"/>
          <a:stretch/>
        </p:blipFill>
        <p:spPr>
          <a:xfrm>
            <a:off x="201625" y="1905315"/>
            <a:ext cx="758207" cy="756000"/>
          </a:xfrm>
          <a:prstGeom prst="ellipse">
            <a:avLst/>
          </a:prstGeom>
        </p:spPr>
      </p:pic>
      <p:pic>
        <p:nvPicPr>
          <p:cNvPr id="31" name="Picture 30" descr="Icon&#10;&#10;Description automatically generated">
            <a:extLst>
              <a:ext uri="{FF2B5EF4-FFF2-40B4-BE49-F238E27FC236}">
                <a16:creationId xmlns:a16="http://schemas.microsoft.com/office/drawing/2014/main" id="{297777B7-419A-4A99-9557-6D3284FE0C58}"/>
              </a:ext>
            </a:extLst>
          </p:cNvPr>
          <p:cNvPicPr>
            <a:picLocks noChangeAspect="1"/>
          </p:cNvPicPr>
          <p:nvPr/>
        </p:nvPicPr>
        <p:blipFill rotWithShape="1">
          <a:blip r:embed="rId4">
            <a:extLst>
              <a:ext uri="{28A0092B-C50C-407E-A947-70E740481C1C}">
                <a14:useLocalDpi xmlns:a14="http://schemas.microsoft.com/office/drawing/2010/main" val="0"/>
              </a:ext>
            </a:extLst>
          </a:blip>
          <a:srcRect l="7050" t="7170" r="7183" b="6974"/>
          <a:stretch/>
        </p:blipFill>
        <p:spPr>
          <a:xfrm>
            <a:off x="199658" y="963328"/>
            <a:ext cx="755214" cy="756000"/>
          </a:xfrm>
          <a:prstGeom prst="ellipse">
            <a:avLst/>
          </a:prstGeom>
        </p:spPr>
      </p:pic>
      <p:pic>
        <p:nvPicPr>
          <p:cNvPr id="23" name="Picture 22">
            <a:hlinkClick r:id="" action="ppaction://hlinkshowjump?jump=endshow"/>
            <a:extLst>
              <a:ext uri="{FF2B5EF4-FFF2-40B4-BE49-F238E27FC236}">
                <a16:creationId xmlns:a16="http://schemas.microsoft.com/office/drawing/2014/main" id="{253D9336-365A-4D48-A48B-A71C6068CF76}"/>
              </a:ext>
            </a:extLst>
          </p:cNvPr>
          <p:cNvPicPr>
            <a:picLocks noChangeAspect="1"/>
          </p:cNvPicPr>
          <p:nvPr/>
        </p:nvPicPr>
        <p:blipFill>
          <a:blip r:embed="rId5"/>
          <a:stretch>
            <a:fillRect/>
          </a:stretch>
        </p:blipFill>
        <p:spPr>
          <a:xfrm>
            <a:off x="247718" y="6028922"/>
            <a:ext cx="720000" cy="692039"/>
          </a:xfrm>
          <a:prstGeom prst="rect">
            <a:avLst/>
          </a:prstGeom>
        </p:spPr>
      </p:pic>
      <p:pic>
        <p:nvPicPr>
          <p:cNvPr id="13" name="Picture 12">
            <a:hlinkClick r:id="rId6"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7"/>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panose="020F0502020204030204"/>
                <a:ea typeface="+mj-ea"/>
                <a:cs typeface="+mj-cs"/>
              </a:rPr>
              <a:t>Standards planned for publishing in 2022</a:t>
            </a:r>
            <a:endParaRPr kumimoji="0" lang="en-GB" sz="2400" b="0" i="1" u="none" strike="noStrike" kern="1200" cap="none" spc="0" normalizeH="0" baseline="0" noProof="0" dirty="0">
              <a:ln>
                <a:noFill/>
              </a:ln>
              <a:solidFill>
                <a:schemeClr val="tx1"/>
              </a:solidFill>
              <a:effectLst/>
              <a:uLnTx/>
              <a:uFillTx/>
              <a:latin typeface="Calibri" panose="020F0502020204030204"/>
              <a:ea typeface="+mj-ea"/>
              <a:cs typeface="+mj-cs"/>
            </a:endParaRPr>
          </a:p>
        </p:txBody>
      </p:sp>
      <p:sp>
        <p:nvSpPr>
          <p:cNvPr id="32" name="Title 1">
            <a:extLst>
              <a:ext uri="{FF2B5EF4-FFF2-40B4-BE49-F238E27FC236}">
                <a16:creationId xmlns:a16="http://schemas.microsoft.com/office/drawing/2014/main" id="{C1697519-2A00-438C-8859-E5C7800498D4}"/>
              </a:ext>
            </a:extLst>
          </p:cNvPr>
          <p:cNvSpPr txBox="1">
            <a:spLocks/>
          </p:cNvSpPr>
          <p:nvPr/>
        </p:nvSpPr>
        <p:spPr>
          <a:xfrm>
            <a:off x="2450933" y="536514"/>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December 2022 (Continued)</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29" name="Arrow: Down 28">
            <a:hlinkClick r:id="" action="ppaction://hlinkshowjump?jump=previousslide" highlightClick="1"/>
            <a:extLst>
              <a:ext uri="{FF2B5EF4-FFF2-40B4-BE49-F238E27FC236}">
                <a16:creationId xmlns:a16="http://schemas.microsoft.com/office/drawing/2014/main" id="{227C968B-F791-411E-A8CD-468753966D4D}"/>
              </a:ext>
            </a:extLst>
          </p:cNvPr>
          <p:cNvSpPr/>
          <p:nvPr/>
        </p:nvSpPr>
        <p:spPr>
          <a:xfrm flipV="1">
            <a:off x="5586133"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C564FEC3-B498-4C28-831F-AC989614ED92}"/>
              </a:ext>
            </a:extLst>
          </p:cNvPr>
          <p:cNvSpPr txBox="1">
            <a:spLocks/>
          </p:cNvSpPr>
          <p:nvPr/>
        </p:nvSpPr>
        <p:spPr>
          <a:xfrm>
            <a:off x="5586134"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33" name="Rectangle: Rounded Corners 32">
            <a:hlinkClick r:id="" action="ppaction://noaction" highlightClick="1"/>
            <a:extLst>
              <a:ext uri="{FF2B5EF4-FFF2-40B4-BE49-F238E27FC236}">
                <a16:creationId xmlns:a16="http://schemas.microsoft.com/office/drawing/2014/main" id="{DF1C6DBF-A4F8-4EB7-91F2-B7C039D42A58}"/>
              </a:ext>
            </a:extLst>
          </p:cNvPr>
          <p:cNvSpPr/>
          <p:nvPr/>
        </p:nvSpPr>
        <p:spPr>
          <a:xfrm>
            <a:off x="1063066" y="980155"/>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GERT8073 Issue 4.1 – Application of Standard Vehicle Gauges</a:t>
            </a:r>
          </a:p>
        </p:txBody>
      </p:sp>
      <p:sp>
        <p:nvSpPr>
          <p:cNvPr id="35" name="Rectangle: Rounded Corners 34">
            <a:hlinkClick r:id="" action="ppaction://noaction" highlightClick="1"/>
            <a:extLst>
              <a:ext uri="{FF2B5EF4-FFF2-40B4-BE49-F238E27FC236}">
                <a16:creationId xmlns:a16="http://schemas.microsoft.com/office/drawing/2014/main" id="{8B9CF1DD-29EC-4A69-9E94-84AC00AC1AD2}"/>
              </a:ext>
            </a:extLst>
          </p:cNvPr>
          <p:cNvSpPr/>
          <p:nvPr/>
        </p:nvSpPr>
        <p:spPr>
          <a:xfrm>
            <a:off x="1063066" y="1922142"/>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RIS-8072-CCS Issue 2 – ERTMS National Identities Management</a:t>
            </a:r>
          </a:p>
        </p:txBody>
      </p:sp>
    </p:spTree>
    <p:extLst>
      <p:ext uri="{BB962C8B-B14F-4D97-AF65-F5344CB8AC3E}">
        <p14:creationId xmlns:p14="http://schemas.microsoft.com/office/powerpoint/2010/main" val="339276777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400" spc="-50" dirty="0">
                <a:solidFill>
                  <a:schemeClr val="tx1"/>
                </a:solidFill>
                <a:latin typeface="Calibri" panose="020F0502020204030204"/>
              </a:rPr>
              <a:t>Standards currently being drafted and due for consultation </a:t>
            </a:r>
          </a:p>
        </p:txBody>
      </p:sp>
      <p:sp>
        <p:nvSpPr>
          <p:cNvPr id="32" name="Title 1">
            <a:extLst>
              <a:ext uri="{FF2B5EF4-FFF2-40B4-BE49-F238E27FC236}">
                <a16:creationId xmlns:a16="http://schemas.microsoft.com/office/drawing/2014/main" id="{C1697519-2A00-438C-8859-E5C7800498D4}"/>
              </a:ext>
            </a:extLst>
          </p:cNvPr>
          <p:cNvSpPr txBox="1">
            <a:spLocks/>
          </p:cNvSpPr>
          <p:nvPr/>
        </p:nvSpPr>
        <p:spPr>
          <a:xfrm>
            <a:off x="2450933" y="536514"/>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September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34" name="Arrow: Down 33">
            <a:hlinkClick r:id="" action="ppaction://hlinkshowjump?jump=nextslide" highlightClick="1"/>
            <a:extLst>
              <a:ext uri="{FF2B5EF4-FFF2-40B4-BE49-F238E27FC236}">
                <a16:creationId xmlns:a16="http://schemas.microsoft.com/office/drawing/2014/main" id="{834F7452-9B9C-4BFD-B5C9-B17AE9CEF21D}"/>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itle 1">
            <a:extLst>
              <a:ext uri="{FF2B5EF4-FFF2-40B4-BE49-F238E27FC236}">
                <a16:creationId xmlns:a16="http://schemas.microsoft.com/office/drawing/2014/main" id="{C037EC27-E03E-4676-9728-CE7F15713892}"/>
              </a:ext>
            </a:extLst>
          </p:cNvPr>
          <p:cNvSpPr txBox="1">
            <a:spLocks/>
          </p:cNvSpPr>
          <p:nvPr/>
        </p:nvSpPr>
        <p:spPr>
          <a:xfrm>
            <a:off x="5289333" y="5789215"/>
            <a:ext cx="1652626" cy="288843"/>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Standards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39" name="Picture 38">
            <a:hlinkClick r:id="rId5"/>
            <a:extLst>
              <a:ext uri="{FF2B5EF4-FFF2-40B4-BE49-F238E27FC236}">
                <a16:creationId xmlns:a16="http://schemas.microsoft.com/office/drawing/2014/main" id="{A29263BA-BC9B-45B0-B401-79718A33A880}"/>
              </a:ext>
            </a:extLst>
          </p:cNvPr>
          <p:cNvPicPr>
            <a:picLocks noChangeAspect="1"/>
          </p:cNvPicPr>
          <p:nvPr/>
        </p:nvPicPr>
        <p:blipFill>
          <a:blip r:embed="rId6"/>
          <a:stretch>
            <a:fillRect/>
          </a:stretch>
        </p:blipFill>
        <p:spPr>
          <a:xfrm>
            <a:off x="11290478" y="5969828"/>
            <a:ext cx="755970" cy="755970"/>
          </a:xfrm>
          <a:prstGeom prst="rect">
            <a:avLst/>
          </a:prstGeom>
        </p:spPr>
      </p:pic>
      <p:sp>
        <p:nvSpPr>
          <p:cNvPr id="40" name="Title 1">
            <a:extLst>
              <a:ext uri="{FF2B5EF4-FFF2-40B4-BE49-F238E27FC236}">
                <a16:creationId xmlns:a16="http://schemas.microsoft.com/office/drawing/2014/main" id="{2B9EAF16-A67A-418E-B2F0-425CE86FD462}"/>
              </a:ext>
            </a:extLst>
          </p:cNvPr>
          <p:cNvSpPr txBox="1">
            <a:spLocks/>
          </p:cNvSpPr>
          <p:nvPr/>
        </p:nvSpPr>
        <p:spPr>
          <a:xfrm>
            <a:off x="8222977" y="6045708"/>
            <a:ext cx="3067501"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the standards consultation page on the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0" name="Picture 19">
            <a:hlinkClick r:id="" action="ppaction://hlinkshowjump?jump=endshow"/>
            <a:extLst>
              <a:ext uri="{FF2B5EF4-FFF2-40B4-BE49-F238E27FC236}">
                <a16:creationId xmlns:a16="http://schemas.microsoft.com/office/drawing/2014/main" id="{7EDA2589-03D1-4306-BA62-4E3EA3E46CDF}"/>
              </a:ext>
            </a:extLst>
          </p:cNvPr>
          <p:cNvPicPr>
            <a:picLocks noChangeAspect="1"/>
          </p:cNvPicPr>
          <p:nvPr/>
        </p:nvPicPr>
        <p:blipFill>
          <a:blip r:embed="rId7"/>
          <a:stretch>
            <a:fillRect/>
          </a:stretch>
        </p:blipFill>
        <p:spPr>
          <a:xfrm>
            <a:off x="247718" y="6028922"/>
            <a:ext cx="720000" cy="692039"/>
          </a:xfrm>
          <a:prstGeom prst="rect">
            <a:avLst/>
          </a:prstGeom>
        </p:spPr>
      </p:pic>
      <p:pic>
        <p:nvPicPr>
          <p:cNvPr id="21" name="Picture 20" descr="Icon&#10;&#10;Description automatically generated">
            <a:extLst>
              <a:ext uri="{FF2B5EF4-FFF2-40B4-BE49-F238E27FC236}">
                <a16:creationId xmlns:a16="http://schemas.microsoft.com/office/drawing/2014/main" id="{B4D9E294-8FDA-4F71-83EE-82F0F9410A73}"/>
              </a:ext>
            </a:extLst>
          </p:cNvPr>
          <p:cNvPicPr>
            <a:picLocks noChangeAspect="1"/>
          </p:cNvPicPr>
          <p:nvPr/>
        </p:nvPicPr>
        <p:blipFill rotWithShape="1">
          <a:blip r:embed="rId8">
            <a:extLst>
              <a:ext uri="{28A0092B-C50C-407E-A947-70E740481C1C}">
                <a14:useLocalDpi xmlns:a14="http://schemas.microsoft.com/office/drawing/2010/main" val="0"/>
              </a:ext>
            </a:extLst>
          </a:blip>
          <a:srcRect l="6799" t="6787" r="6684" b="6650"/>
          <a:stretch/>
        </p:blipFill>
        <p:spPr>
          <a:xfrm>
            <a:off x="199260" y="980155"/>
            <a:ext cx="755612" cy="756000"/>
          </a:xfrm>
          <a:prstGeom prst="ellipse">
            <a:avLst/>
          </a:prstGeom>
        </p:spPr>
      </p:pic>
      <p:pic>
        <p:nvPicPr>
          <p:cNvPr id="22" name="Picture 21" descr="Icon&#10;&#10;Description automatically generated">
            <a:extLst>
              <a:ext uri="{FF2B5EF4-FFF2-40B4-BE49-F238E27FC236}">
                <a16:creationId xmlns:a16="http://schemas.microsoft.com/office/drawing/2014/main" id="{87BC1513-7D31-4470-8978-FC2E71F99555}"/>
              </a:ext>
            </a:extLst>
          </p:cNvPr>
          <p:cNvPicPr>
            <a:picLocks noChangeAspect="1"/>
          </p:cNvPicPr>
          <p:nvPr/>
        </p:nvPicPr>
        <p:blipFill rotWithShape="1">
          <a:blip r:embed="rId9">
            <a:extLst>
              <a:ext uri="{28A0092B-C50C-407E-A947-70E740481C1C}">
                <a14:useLocalDpi xmlns:a14="http://schemas.microsoft.com/office/drawing/2010/main" val="0"/>
              </a:ext>
            </a:extLst>
          </a:blip>
          <a:srcRect l="7050" t="7170" r="7183" b="6974"/>
          <a:stretch/>
        </p:blipFill>
        <p:spPr>
          <a:xfrm>
            <a:off x="199658" y="3402589"/>
            <a:ext cx="755214" cy="756000"/>
          </a:xfrm>
          <a:prstGeom prst="ellipse">
            <a:avLst/>
          </a:prstGeom>
        </p:spPr>
      </p:pic>
      <p:sp>
        <p:nvSpPr>
          <p:cNvPr id="23" name="Rectangle: Rounded Corners 22">
            <a:hlinkClick r:id="" action="ppaction://noaction" highlightClick="1"/>
            <a:extLst>
              <a:ext uri="{FF2B5EF4-FFF2-40B4-BE49-F238E27FC236}">
                <a16:creationId xmlns:a16="http://schemas.microsoft.com/office/drawing/2014/main" id="{56E6AA3C-A948-4380-943F-76B5E26C7465}"/>
              </a:ext>
            </a:extLst>
          </p:cNvPr>
          <p:cNvSpPr/>
          <p:nvPr/>
        </p:nvSpPr>
        <p:spPr>
          <a:xfrm>
            <a:off x="1063248" y="998155"/>
            <a:ext cx="10065867" cy="720000"/>
          </a:xfrm>
          <a:prstGeom prst="roundRect">
            <a:avLst>
              <a:gd name="adj" fmla="val 30718"/>
            </a:avLst>
          </a:prstGeom>
          <a:solidFill>
            <a:schemeClr val="bg1"/>
          </a:solidFill>
          <a:ln w="38100">
            <a:solidFill>
              <a:srgbClr val="25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RIS-1853-ENE Issue 1 - AC energy Subsystem and Interfaces to Rolling Stock Subsystem </a:t>
            </a:r>
          </a:p>
        </p:txBody>
      </p:sp>
      <p:sp>
        <p:nvSpPr>
          <p:cNvPr id="24" name="Rectangle: Rounded Corners 23">
            <a:hlinkClick r:id="" action="ppaction://noaction" highlightClick="1"/>
            <a:extLst>
              <a:ext uri="{FF2B5EF4-FFF2-40B4-BE49-F238E27FC236}">
                <a16:creationId xmlns:a16="http://schemas.microsoft.com/office/drawing/2014/main" id="{DDB12B09-6226-4B1C-B033-979B07971F33}"/>
              </a:ext>
            </a:extLst>
          </p:cNvPr>
          <p:cNvSpPr/>
          <p:nvPr/>
        </p:nvSpPr>
        <p:spPr>
          <a:xfrm>
            <a:off x="1063066" y="3419416"/>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RIS-2715-RST Issue 1 - Rolling Stock Subsystem and Interfaces to AC Energy Subsystem  </a:t>
            </a:r>
          </a:p>
        </p:txBody>
      </p:sp>
      <p:pic>
        <p:nvPicPr>
          <p:cNvPr id="26" name="Picture 25" descr="Icon&#10;&#10;Description automatically generated">
            <a:extLst>
              <a:ext uri="{FF2B5EF4-FFF2-40B4-BE49-F238E27FC236}">
                <a16:creationId xmlns:a16="http://schemas.microsoft.com/office/drawing/2014/main" id="{96BB5A2A-5E2F-47C9-89CF-7CAD5E208970}"/>
              </a:ext>
            </a:extLst>
          </p:cNvPr>
          <p:cNvPicPr>
            <a:picLocks noChangeAspect="1"/>
          </p:cNvPicPr>
          <p:nvPr/>
        </p:nvPicPr>
        <p:blipFill rotWithShape="1">
          <a:blip r:embed="rId8">
            <a:extLst>
              <a:ext uri="{28A0092B-C50C-407E-A947-70E740481C1C}">
                <a14:useLocalDpi xmlns:a14="http://schemas.microsoft.com/office/drawing/2010/main" val="0"/>
              </a:ext>
            </a:extLst>
          </a:blip>
          <a:srcRect l="6799" t="6787" r="6684" b="6650"/>
          <a:stretch/>
        </p:blipFill>
        <p:spPr>
          <a:xfrm>
            <a:off x="211209" y="1787633"/>
            <a:ext cx="755612" cy="756000"/>
          </a:xfrm>
          <a:prstGeom prst="ellipse">
            <a:avLst/>
          </a:prstGeom>
        </p:spPr>
      </p:pic>
      <p:sp>
        <p:nvSpPr>
          <p:cNvPr id="28" name="Rectangle: Rounded Corners 27">
            <a:hlinkClick r:id="" action="ppaction://noaction" highlightClick="1"/>
            <a:extLst>
              <a:ext uri="{FF2B5EF4-FFF2-40B4-BE49-F238E27FC236}">
                <a16:creationId xmlns:a16="http://schemas.microsoft.com/office/drawing/2014/main" id="{BC195B61-5DBD-4B36-9F9D-79402A9AF3C3}"/>
              </a:ext>
            </a:extLst>
          </p:cNvPr>
          <p:cNvSpPr/>
          <p:nvPr/>
        </p:nvSpPr>
        <p:spPr>
          <a:xfrm>
            <a:off x="1074617" y="1805242"/>
            <a:ext cx="10065867" cy="720000"/>
          </a:xfrm>
          <a:prstGeom prst="roundRect">
            <a:avLst>
              <a:gd name="adj" fmla="val 30718"/>
            </a:avLst>
          </a:prstGeom>
          <a:solidFill>
            <a:schemeClr val="bg1"/>
          </a:solidFill>
          <a:ln w="38100">
            <a:solidFill>
              <a:srgbClr val="25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GLRT1210 Issue 3 - AC energy Subsystem and Interfaces to Rolling Stock Subsystem </a:t>
            </a:r>
          </a:p>
        </p:txBody>
      </p:sp>
      <p:pic>
        <p:nvPicPr>
          <p:cNvPr id="29" name="Picture 28" descr="Icon&#10;&#10;Description automatically generated">
            <a:extLst>
              <a:ext uri="{FF2B5EF4-FFF2-40B4-BE49-F238E27FC236}">
                <a16:creationId xmlns:a16="http://schemas.microsoft.com/office/drawing/2014/main" id="{0D48536E-33D2-46F1-AC88-A711E5111FB3}"/>
              </a:ext>
            </a:extLst>
          </p:cNvPr>
          <p:cNvPicPr>
            <a:picLocks noChangeAspect="1"/>
          </p:cNvPicPr>
          <p:nvPr/>
        </p:nvPicPr>
        <p:blipFill rotWithShape="1">
          <a:blip r:embed="rId9">
            <a:extLst>
              <a:ext uri="{28A0092B-C50C-407E-A947-70E740481C1C}">
                <a14:useLocalDpi xmlns:a14="http://schemas.microsoft.com/office/drawing/2010/main" val="0"/>
              </a:ext>
            </a:extLst>
          </a:blip>
          <a:srcRect l="7050" t="7170" r="7183" b="6974"/>
          <a:stretch/>
        </p:blipFill>
        <p:spPr>
          <a:xfrm>
            <a:off x="199658" y="4210067"/>
            <a:ext cx="755214" cy="756000"/>
          </a:xfrm>
          <a:prstGeom prst="ellipse">
            <a:avLst/>
          </a:prstGeom>
        </p:spPr>
      </p:pic>
      <p:sp>
        <p:nvSpPr>
          <p:cNvPr id="43" name="Rectangle: Rounded Corners 42">
            <a:hlinkClick r:id="" action="ppaction://noaction" highlightClick="1"/>
            <a:extLst>
              <a:ext uri="{FF2B5EF4-FFF2-40B4-BE49-F238E27FC236}">
                <a16:creationId xmlns:a16="http://schemas.microsoft.com/office/drawing/2014/main" id="{2FA92CCE-3866-448E-B951-5477A08781D2}"/>
              </a:ext>
            </a:extLst>
          </p:cNvPr>
          <p:cNvSpPr/>
          <p:nvPr/>
        </p:nvSpPr>
        <p:spPr>
          <a:xfrm>
            <a:off x="1063066" y="4226503"/>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GMRT2111 Issue 3 - Rolling Stock Subsystem and Interfaces to AC Energy Subsystem  </a:t>
            </a:r>
          </a:p>
        </p:txBody>
      </p:sp>
      <p:pic>
        <p:nvPicPr>
          <p:cNvPr id="44" name="Picture 43" descr="Icon&#10;&#10;Description automatically generated">
            <a:extLst>
              <a:ext uri="{FF2B5EF4-FFF2-40B4-BE49-F238E27FC236}">
                <a16:creationId xmlns:a16="http://schemas.microsoft.com/office/drawing/2014/main" id="{26CC1E0B-854D-45AB-A953-C196B0192BA3}"/>
              </a:ext>
            </a:extLst>
          </p:cNvPr>
          <p:cNvPicPr>
            <a:picLocks noChangeAspect="1"/>
          </p:cNvPicPr>
          <p:nvPr/>
        </p:nvPicPr>
        <p:blipFill rotWithShape="1">
          <a:blip r:embed="rId8">
            <a:extLst>
              <a:ext uri="{28A0092B-C50C-407E-A947-70E740481C1C}">
                <a14:useLocalDpi xmlns:a14="http://schemas.microsoft.com/office/drawing/2010/main" val="0"/>
              </a:ext>
            </a:extLst>
          </a:blip>
          <a:srcRect l="6799" t="6787" r="6684" b="6650"/>
          <a:stretch/>
        </p:blipFill>
        <p:spPr>
          <a:xfrm>
            <a:off x="211209" y="2595111"/>
            <a:ext cx="755612" cy="756000"/>
          </a:xfrm>
          <a:prstGeom prst="ellipse">
            <a:avLst/>
          </a:prstGeom>
        </p:spPr>
      </p:pic>
      <p:sp>
        <p:nvSpPr>
          <p:cNvPr id="45" name="Rectangle: Rounded Corners 44">
            <a:hlinkClick r:id="" action="ppaction://noaction" highlightClick="1"/>
            <a:extLst>
              <a:ext uri="{FF2B5EF4-FFF2-40B4-BE49-F238E27FC236}">
                <a16:creationId xmlns:a16="http://schemas.microsoft.com/office/drawing/2014/main" id="{C448A6A4-05B1-42F2-AEB1-1554AA434168}"/>
              </a:ext>
            </a:extLst>
          </p:cNvPr>
          <p:cNvSpPr/>
          <p:nvPr/>
        </p:nvSpPr>
        <p:spPr>
          <a:xfrm>
            <a:off x="1074617" y="2612329"/>
            <a:ext cx="10065867" cy="720000"/>
          </a:xfrm>
          <a:prstGeom prst="roundRect">
            <a:avLst>
              <a:gd name="adj" fmla="val 30718"/>
            </a:avLst>
          </a:prstGeom>
          <a:solidFill>
            <a:schemeClr val="bg1"/>
          </a:solidFill>
          <a:ln w="38100">
            <a:solidFill>
              <a:srgbClr val="25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32150" marR="0" lvl="0" indent="-3232150" algn="l" defTabSz="914400" rtl="0" eaLnBrk="1" fontAlgn="auto" latinLnBrk="0" hangingPunct="1">
              <a:lnSpc>
                <a:spcPct val="100000"/>
              </a:lnSpc>
              <a:spcBef>
                <a:spcPts val="0"/>
              </a:spcBef>
              <a:spcAft>
                <a:spcPts val="0"/>
              </a:spcAft>
              <a:buClrTx/>
              <a:buSzTx/>
              <a:buFontTx/>
              <a:buNone/>
              <a:tabLst>
                <a:tab pos="3136900"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GLGN1610 Issue 1 (Withdrawal) – 	Guidance on AC energy Subsystem and Interfaces to Rolling Stock Subsystem </a:t>
            </a:r>
          </a:p>
        </p:txBody>
      </p:sp>
      <p:pic>
        <p:nvPicPr>
          <p:cNvPr id="46" name="Picture 45" descr="Icon&#10;&#10;Description automatically generated">
            <a:extLst>
              <a:ext uri="{FF2B5EF4-FFF2-40B4-BE49-F238E27FC236}">
                <a16:creationId xmlns:a16="http://schemas.microsoft.com/office/drawing/2014/main" id="{9D569B9E-1B63-46BA-9435-D14ECFB9CEA0}"/>
              </a:ext>
            </a:extLst>
          </p:cNvPr>
          <p:cNvPicPr>
            <a:picLocks noChangeAspect="1"/>
          </p:cNvPicPr>
          <p:nvPr/>
        </p:nvPicPr>
        <p:blipFill rotWithShape="1">
          <a:blip r:embed="rId9">
            <a:extLst>
              <a:ext uri="{28A0092B-C50C-407E-A947-70E740481C1C}">
                <a14:useLocalDpi xmlns:a14="http://schemas.microsoft.com/office/drawing/2010/main" val="0"/>
              </a:ext>
            </a:extLst>
          </a:blip>
          <a:srcRect l="7050" t="7170" r="7183" b="6974"/>
          <a:stretch/>
        </p:blipFill>
        <p:spPr>
          <a:xfrm>
            <a:off x="199260" y="5017547"/>
            <a:ext cx="755214" cy="756000"/>
          </a:xfrm>
          <a:prstGeom prst="ellipse">
            <a:avLst/>
          </a:prstGeom>
        </p:spPr>
      </p:pic>
      <p:sp>
        <p:nvSpPr>
          <p:cNvPr id="47" name="Rectangle: Rounded Corners 46">
            <a:hlinkClick r:id="" action="ppaction://noaction" highlightClick="1"/>
            <a:extLst>
              <a:ext uri="{FF2B5EF4-FFF2-40B4-BE49-F238E27FC236}">
                <a16:creationId xmlns:a16="http://schemas.microsoft.com/office/drawing/2014/main" id="{2D63A9B2-4CBA-433A-ACF0-B7736C9EC047}"/>
              </a:ext>
            </a:extLst>
          </p:cNvPr>
          <p:cNvSpPr/>
          <p:nvPr/>
        </p:nvSpPr>
        <p:spPr>
          <a:xfrm>
            <a:off x="1062668" y="5033589"/>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32150" marR="0" lvl="0" indent="-3232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GMGN2611 Issue 1 (Withdrawal) - Guidance on Rolling Stock Subsystem and Interfaces to AC Energy Subsystem  </a:t>
            </a:r>
          </a:p>
        </p:txBody>
      </p:sp>
    </p:spTree>
    <p:extLst>
      <p:ext uri="{BB962C8B-B14F-4D97-AF65-F5344CB8AC3E}">
        <p14:creationId xmlns:p14="http://schemas.microsoft.com/office/powerpoint/2010/main" val="187512943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400" spc="-50" dirty="0">
                <a:solidFill>
                  <a:schemeClr val="tx1"/>
                </a:solidFill>
                <a:latin typeface="Calibri" panose="020F0502020204030204"/>
              </a:rPr>
              <a:t>Standards currently being drafted and due for consultation </a:t>
            </a:r>
          </a:p>
        </p:txBody>
      </p:sp>
      <p:sp>
        <p:nvSpPr>
          <p:cNvPr id="32" name="Title 1">
            <a:extLst>
              <a:ext uri="{FF2B5EF4-FFF2-40B4-BE49-F238E27FC236}">
                <a16:creationId xmlns:a16="http://schemas.microsoft.com/office/drawing/2014/main" id="{C1697519-2A00-438C-8859-E5C7800498D4}"/>
              </a:ext>
            </a:extLst>
          </p:cNvPr>
          <p:cNvSpPr txBox="1">
            <a:spLocks/>
          </p:cNvSpPr>
          <p:nvPr/>
        </p:nvSpPr>
        <p:spPr>
          <a:xfrm>
            <a:off x="2450933" y="536514"/>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September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pic>
        <p:nvPicPr>
          <p:cNvPr id="39" name="Picture 38">
            <a:hlinkClick r:id="rId5"/>
            <a:extLst>
              <a:ext uri="{FF2B5EF4-FFF2-40B4-BE49-F238E27FC236}">
                <a16:creationId xmlns:a16="http://schemas.microsoft.com/office/drawing/2014/main" id="{A29263BA-BC9B-45B0-B401-79718A33A880}"/>
              </a:ext>
            </a:extLst>
          </p:cNvPr>
          <p:cNvPicPr>
            <a:picLocks noChangeAspect="1"/>
          </p:cNvPicPr>
          <p:nvPr/>
        </p:nvPicPr>
        <p:blipFill>
          <a:blip r:embed="rId6"/>
          <a:stretch>
            <a:fillRect/>
          </a:stretch>
        </p:blipFill>
        <p:spPr>
          <a:xfrm>
            <a:off x="11290478" y="5969828"/>
            <a:ext cx="755970" cy="755970"/>
          </a:xfrm>
          <a:prstGeom prst="rect">
            <a:avLst/>
          </a:prstGeom>
        </p:spPr>
      </p:pic>
      <p:sp>
        <p:nvSpPr>
          <p:cNvPr id="40" name="Title 1">
            <a:extLst>
              <a:ext uri="{FF2B5EF4-FFF2-40B4-BE49-F238E27FC236}">
                <a16:creationId xmlns:a16="http://schemas.microsoft.com/office/drawing/2014/main" id="{2B9EAF16-A67A-418E-B2F0-425CE86FD462}"/>
              </a:ext>
            </a:extLst>
          </p:cNvPr>
          <p:cNvSpPr txBox="1">
            <a:spLocks/>
          </p:cNvSpPr>
          <p:nvPr/>
        </p:nvSpPr>
        <p:spPr>
          <a:xfrm>
            <a:off x="8222977" y="6045708"/>
            <a:ext cx="3067501"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the standards consultation page on the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0" name="Picture 19">
            <a:hlinkClick r:id="" action="ppaction://hlinkshowjump?jump=endshow"/>
            <a:extLst>
              <a:ext uri="{FF2B5EF4-FFF2-40B4-BE49-F238E27FC236}">
                <a16:creationId xmlns:a16="http://schemas.microsoft.com/office/drawing/2014/main" id="{7EDA2589-03D1-4306-BA62-4E3EA3E46CDF}"/>
              </a:ext>
            </a:extLst>
          </p:cNvPr>
          <p:cNvPicPr>
            <a:picLocks noChangeAspect="1"/>
          </p:cNvPicPr>
          <p:nvPr/>
        </p:nvPicPr>
        <p:blipFill>
          <a:blip r:embed="rId7"/>
          <a:stretch>
            <a:fillRect/>
          </a:stretch>
        </p:blipFill>
        <p:spPr>
          <a:xfrm>
            <a:off x="247718" y="6028922"/>
            <a:ext cx="720000" cy="692039"/>
          </a:xfrm>
          <a:prstGeom prst="rect">
            <a:avLst/>
          </a:prstGeom>
        </p:spPr>
      </p:pic>
      <p:pic>
        <p:nvPicPr>
          <p:cNvPr id="12" name="Picture 11" descr="Icon&#10;&#10;Description automatically generated">
            <a:extLst>
              <a:ext uri="{FF2B5EF4-FFF2-40B4-BE49-F238E27FC236}">
                <a16:creationId xmlns:a16="http://schemas.microsoft.com/office/drawing/2014/main" id="{645CA053-F6B4-4B24-B0AF-54F345E8FF1C}"/>
              </a:ext>
            </a:extLst>
          </p:cNvPr>
          <p:cNvPicPr>
            <a:picLocks noChangeAspect="1"/>
          </p:cNvPicPr>
          <p:nvPr/>
        </p:nvPicPr>
        <p:blipFill rotWithShape="1">
          <a:blip r:embed="rId8">
            <a:extLst>
              <a:ext uri="{28A0092B-C50C-407E-A947-70E740481C1C}">
                <a14:useLocalDpi xmlns:a14="http://schemas.microsoft.com/office/drawing/2010/main" val="0"/>
              </a:ext>
            </a:extLst>
          </a:blip>
          <a:srcRect l="7050" t="7170" r="7183" b="6974"/>
          <a:stretch/>
        </p:blipFill>
        <p:spPr>
          <a:xfrm>
            <a:off x="200238" y="975176"/>
            <a:ext cx="755214" cy="756000"/>
          </a:xfrm>
          <a:prstGeom prst="ellipse">
            <a:avLst/>
          </a:prstGeom>
        </p:spPr>
      </p:pic>
      <p:sp>
        <p:nvSpPr>
          <p:cNvPr id="14" name="Rectangle: Rounded Corners 13">
            <a:hlinkClick r:id="" action="ppaction://noaction" highlightClick="1"/>
            <a:extLst>
              <a:ext uri="{FF2B5EF4-FFF2-40B4-BE49-F238E27FC236}">
                <a16:creationId xmlns:a16="http://schemas.microsoft.com/office/drawing/2014/main" id="{D4C5373B-6C5E-4B98-B1E1-362E0E53081C}"/>
              </a:ext>
            </a:extLst>
          </p:cNvPr>
          <p:cNvSpPr/>
          <p:nvPr/>
        </p:nvSpPr>
        <p:spPr>
          <a:xfrm>
            <a:off x="1063248" y="984507"/>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GMRT2466- Issue 5 - Railway Wheelsets</a:t>
            </a:r>
          </a:p>
        </p:txBody>
      </p:sp>
      <p:pic>
        <p:nvPicPr>
          <p:cNvPr id="17" name="Picture 16" descr="Icon&#10;&#10;Description automatically generated">
            <a:extLst>
              <a:ext uri="{FF2B5EF4-FFF2-40B4-BE49-F238E27FC236}">
                <a16:creationId xmlns:a16="http://schemas.microsoft.com/office/drawing/2014/main" id="{95C1353A-B216-4AE6-B442-C2EEA08F8714}"/>
              </a:ext>
            </a:extLst>
          </p:cNvPr>
          <p:cNvPicPr>
            <a:picLocks noChangeAspect="1"/>
          </p:cNvPicPr>
          <p:nvPr/>
        </p:nvPicPr>
        <p:blipFill rotWithShape="1">
          <a:blip r:embed="rId8">
            <a:extLst>
              <a:ext uri="{28A0092B-C50C-407E-A947-70E740481C1C}">
                <a14:useLocalDpi xmlns:a14="http://schemas.microsoft.com/office/drawing/2010/main" val="0"/>
              </a:ext>
            </a:extLst>
          </a:blip>
          <a:srcRect l="7050" t="7170" r="7183" b="6974"/>
          <a:stretch/>
        </p:blipFill>
        <p:spPr>
          <a:xfrm>
            <a:off x="199437" y="1855104"/>
            <a:ext cx="755214" cy="756000"/>
          </a:xfrm>
          <a:prstGeom prst="ellipse">
            <a:avLst/>
          </a:prstGeom>
        </p:spPr>
      </p:pic>
      <p:sp>
        <p:nvSpPr>
          <p:cNvPr id="18" name="Rectangle: Rounded Corners 17">
            <a:hlinkClick r:id="" action="ppaction://noaction" highlightClick="1"/>
            <a:extLst>
              <a:ext uri="{FF2B5EF4-FFF2-40B4-BE49-F238E27FC236}">
                <a16:creationId xmlns:a16="http://schemas.microsoft.com/office/drawing/2014/main" id="{1A87E7BA-DA78-4B8A-8BDE-2561A4782BA6}"/>
              </a:ext>
            </a:extLst>
          </p:cNvPr>
          <p:cNvSpPr/>
          <p:nvPr/>
        </p:nvSpPr>
        <p:spPr>
          <a:xfrm>
            <a:off x="1062447" y="1873324"/>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RIS-2766-RST Issue 2 - Rail Industry Standard for Wheelsets</a:t>
            </a:r>
          </a:p>
        </p:txBody>
      </p:sp>
      <p:pic>
        <p:nvPicPr>
          <p:cNvPr id="21" name="Picture 20" descr="Icon&#10;&#10;Description automatically generated">
            <a:extLst>
              <a:ext uri="{FF2B5EF4-FFF2-40B4-BE49-F238E27FC236}">
                <a16:creationId xmlns:a16="http://schemas.microsoft.com/office/drawing/2014/main" id="{5BF0CF33-2950-4514-A5CC-F091EE910BD8}"/>
              </a:ext>
            </a:extLst>
          </p:cNvPr>
          <p:cNvPicPr>
            <a:picLocks noChangeAspect="1"/>
          </p:cNvPicPr>
          <p:nvPr/>
        </p:nvPicPr>
        <p:blipFill rotWithShape="1">
          <a:blip r:embed="rId9">
            <a:extLst>
              <a:ext uri="{28A0092B-C50C-407E-A947-70E740481C1C}">
                <a14:useLocalDpi xmlns:a14="http://schemas.microsoft.com/office/drawing/2010/main" val="0"/>
              </a:ext>
            </a:extLst>
          </a:blip>
          <a:srcRect l="7137" t="7169" r="7166" b="6928"/>
          <a:stretch/>
        </p:blipFill>
        <p:spPr>
          <a:xfrm>
            <a:off x="199437" y="2735032"/>
            <a:ext cx="754205" cy="756000"/>
          </a:xfrm>
          <a:prstGeom prst="ellipse">
            <a:avLst/>
          </a:prstGeom>
        </p:spPr>
      </p:pic>
      <p:sp>
        <p:nvSpPr>
          <p:cNvPr id="22" name="Rectangle: Rounded Corners 21">
            <a:hlinkClick r:id="" action="ppaction://noaction" highlightClick="1"/>
            <a:extLst>
              <a:ext uri="{FF2B5EF4-FFF2-40B4-BE49-F238E27FC236}">
                <a16:creationId xmlns:a16="http://schemas.microsoft.com/office/drawing/2014/main" id="{D781E2E1-D779-46D8-83F7-55A278CC4E2D}"/>
              </a:ext>
            </a:extLst>
          </p:cNvPr>
          <p:cNvSpPr/>
          <p:nvPr/>
        </p:nvSpPr>
        <p:spPr>
          <a:xfrm>
            <a:off x="1070555" y="2762141"/>
            <a:ext cx="10065867"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708150"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GIRT7073 Issue3 - Requirements for the Position of Infrastructure and for Defining and Maintaining 	Clearances</a:t>
            </a:r>
          </a:p>
        </p:txBody>
      </p:sp>
      <p:pic>
        <p:nvPicPr>
          <p:cNvPr id="23" name="Picture 22" descr="Icon&#10;&#10;Description automatically generated">
            <a:extLst>
              <a:ext uri="{FF2B5EF4-FFF2-40B4-BE49-F238E27FC236}">
                <a16:creationId xmlns:a16="http://schemas.microsoft.com/office/drawing/2014/main" id="{DC8E2E90-EE14-44E7-9F0F-A3BF3A89C2A3}"/>
              </a:ext>
            </a:extLst>
          </p:cNvPr>
          <p:cNvPicPr>
            <a:picLocks noChangeAspect="1"/>
          </p:cNvPicPr>
          <p:nvPr/>
        </p:nvPicPr>
        <p:blipFill rotWithShape="1">
          <a:blip r:embed="rId9">
            <a:extLst>
              <a:ext uri="{28A0092B-C50C-407E-A947-70E740481C1C}">
                <a14:useLocalDpi xmlns:a14="http://schemas.microsoft.com/office/drawing/2010/main" val="0"/>
              </a:ext>
            </a:extLst>
          </a:blip>
          <a:srcRect l="7137" t="7169" r="7166" b="6928"/>
          <a:stretch/>
        </p:blipFill>
        <p:spPr>
          <a:xfrm>
            <a:off x="201625" y="3614959"/>
            <a:ext cx="754205" cy="756000"/>
          </a:xfrm>
          <a:prstGeom prst="ellipse">
            <a:avLst/>
          </a:prstGeom>
        </p:spPr>
      </p:pic>
      <p:sp>
        <p:nvSpPr>
          <p:cNvPr id="24" name="Rectangle: Rounded Corners 23">
            <a:hlinkClick r:id="" action="ppaction://noaction" highlightClick="1"/>
            <a:extLst>
              <a:ext uri="{FF2B5EF4-FFF2-40B4-BE49-F238E27FC236}">
                <a16:creationId xmlns:a16="http://schemas.microsoft.com/office/drawing/2014/main" id="{0EDB1D72-5D82-48A7-906F-CFE4B6E82B36}"/>
              </a:ext>
            </a:extLst>
          </p:cNvPr>
          <p:cNvSpPr/>
          <p:nvPr/>
        </p:nvSpPr>
        <p:spPr>
          <a:xfrm>
            <a:off x="1072743" y="3650959"/>
            <a:ext cx="10065867"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793875"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GEGN8573 Issue 4 - (withdrawal); Guidance on Gauging and Platform Stepping Distances</a:t>
            </a:r>
          </a:p>
        </p:txBody>
      </p:sp>
      <p:sp>
        <p:nvSpPr>
          <p:cNvPr id="28" name="Arrow: Down 27">
            <a:hlinkClick r:id="" action="ppaction://hlinkshowjump?jump=nextslide" highlightClick="1"/>
            <a:extLst>
              <a:ext uri="{FF2B5EF4-FFF2-40B4-BE49-F238E27FC236}">
                <a16:creationId xmlns:a16="http://schemas.microsoft.com/office/drawing/2014/main" id="{80C3C207-0399-4D15-9D4C-FE79381A238F}"/>
              </a:ext>
            </a:extLst>
          </p:cNvPr>
          <p:cNvSpPr/>
          <p:nvPr/>
        </p:nvSpPr>
        <p:spPr>
          <a:xfrm>
            <a:off x="4624388" y="6129208"/>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B910186F-B1CA-4642-9A5A-0F88708AFCAC}"/>
              </a:ext>
            </a:extLst>
          </p:cNvPr>
          <p:cNvSpPr txBox="1">
            <a:spLocks/>
          </p:cNvSpPr>
          <p:nvPr/>
        </p:nvSpPr>
        <p:spPr>
          <a:xfrm>
            <a:off x="4491998" y="5887982"/>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30" name="Arrow: Down 29">
            <a:hlinkClick r:id="" action="ppaction://hlinkshowjump?jump=previousslide" highlightClick="1"/>
            <a:extLst>
              <a:ext uri="{FF2B5EF4-FFF2-40B4-BE49-F238E27FC236}">
                <a16:creationId xmlns:a16="http://schemas.microsoft.com/office/drawing/2014/main" id="{5AA63A3E-7890-4715-8C52-1A2AC7C6AFB8}"/>
              </a:ext>
            </a:extLst>
          </p:cNvPr>
          <p:cNvSpPr/>
          <p:nvPr/>
        </p:nvSpPr>
        <p:spPr>
          <a:xfrm flipV="1">
            <a:off x="6587795"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itle 1">
            <a:extLst>
              <a:ext uri="{FF2B5EF4-FFF2-40B4-BE49-F238E27FC236}">
                <a16:creationId xmlns:a16="http://schemas.microsoft.com/office/drawing/2014/main" id="{277B38E7-4475-46E3-BCA3-4D0D18AFD2A9}"/>
              </a:ext>
            </a:extLst>
          </p:cNvPr>
          <p:cNvSpPr txBox="1">
            <a:spLocks/>
          </p:cNvSpPr>
          <p:nvPr/>
        </p:nvSpPr>
        <p:spPr>
          <a:xfrm>
            <a:off x="6587796"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20766098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Icon&#10;&#10;Description automatically generated">
            <a:extLst>
              <a:ext uri="{FF2B5EF4-FFF2-40B4-BE49-F238E27FC236}">
                <a16:creationId xmlns:a16="http://schemas.microsoft.com/office/drawing/2014/main" id="{AB3F9EB9-EA84-48C5-B416-DBEB5F974C84}"/>
              </a:ext>
            </a:extLst>
          </p:cNvPr>
          <p:cNvPicPr>
            <a:picLocks noChangeAspect="1"/>
          </p:cNvPicPr>
          <p:nvPr/>
        </p:nvPicPr>
        <p:blipFill rotWithShape="1">
          <a:blip r:embed="rId3">
            <a:extLst>
              <a:ext uri="{28A0092B-C50C-407E-A947-70E740481C1C}">
                <a14:useLocalDpi xmlns:a14="http://schemas.microsoft.com/office/drawing/2010/main" val="0"/>
              </a:ext>
            </a:extLst>
          </a:blip>
          <a:srcRect l="6973" t="6915" r="7083" b="6896"/>
          <a:stretch/>
        </p:blipFill>
        <p:spPr>
          <a:xfrm>
            <a:off x="199437" y="1034167"/>
            <a:ext cx="753848" cy="756000"/>
          </a:xfrm>
          <a:prstGeom prst="ellipse">
            <a:avLst/>
          </a:prstGeom>
        </p:spPr>
      </p:pic>
      <p:sp>
        <p:nvSpPr>
          <p:cNvPr id="54" name="Rectangle: Rounded Corners 53">
            <a:hlinkClick r:id="" action="ppaction://noaction" highlightClick="1"/>
            <a:extLst>
              <a:ext uri="{FF2B5EF4-FFF2-40B4-BE49-F238E27FC236}">
                <a16:creationId xmlns:a16="http://schemas.microsoft.com/office/drawing/2014/main" id="{04AD1241-F752-42D6-955F-90775301DFA2}"/>
              </a:ext>
            </a:extLst>
          </p:cNvPr>
          <p:cNvSpPr/>
          <p:nvPr/>
        </p:nvSpPr>
        <p:spPr>
          <a:xfrm>
            <a:off x="1053723" y="1070167"/>
            <a:ext cx="10065867" cy="720000"/>
          </a:xfrm>
          <a:prstGeom prst="roundRect">
            <a:avLst>
              <a:gd name="adj" fmla="val 30718"/>
            </a:avLst>
          </a:prstGeom>
          <a:solidFill>
            <a:schemeClr val="bg1"/>
          </a:solidFill>
          <a:ln w="38100">
            <a:solidFill>
              <a:srgbClr val="33A861"/>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2060575" indent="-2060575">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RIS‐1530‐PLT Issue7 - Technical requirements for On‐track Plant and their associated equipment &amp; trolleys</a:t>
            </a:r>
          </a:p>
        </p:txBody>
      </p:sp>
      <p:pic>
        <p:nvPicPr>
          <p:cNvPr id="32" name="Picture 31" descr="Icon&#10;&#10;Description automatically generated">
            <a:extLst>
              <a:ext uri="{FF2B5EF4-FFF2-40B4-BE49-F238E27FC236}">
                <a16:creationId xmlns:a16="http://schemas.microsoft.com/office/drawing/2014/main" id="{B4F49885-282A-4769-96F7-9A60AF0E3001}"/>
              </a:ext>
            </a:extLst>
          </p:cNvPr>
          <p:cNvPicPr>
            <a:picLocks noChangeAspect="1"/>
          </p:cNvPicPr>
          <p:nvPr/>
        </p:nvPicPr>
        <p:blipFill rotWithShape="1">
          <a:blip r:embed="rId4">
            <a:extLst>
              <a:ext uri="{28A0092B-C50C-407E-A947-70E740481C1C}">
                <a14:useLocalDpi xmlns:a14="http://schemas.microsoft.com/office/drawing/2010/main" val="0"/>
              </a:ext>
            </a:extLst>
          </a:blip>
          <a:srcRect l="7050" t="7170" r="7183" b="6974"/>
          <a:stretch/>
        </p:blipFill>
        <p:spPr>
          <a:xfrm>
            <a:off x="211209" y="1927486"/>
            <a:ext cx="755214" cy="756000"/>
          </a:xfrm>
          <a:prstGeom prst="ellipse">
            <a:avLst/>
          </a:prstGeom>
        </p:spPr>
      </p:pic>
      <p:sp>
        <p:nvSpPr>
          <p:cNvPr id="33" name="Rectangle: Rounded Corners 32">
            <a:hlinkClick r:id="" action="ppaction://noaction" highlightClick="1"/>
            <a:extLst>
              <a:ext uri="{FF2B5EF4-FFF2-40B4-BE49-F238E27FC236}">
                <a16:creationId xmlns:a16="http://schemas.microsoft.com/office/drawing/2014/main" id="{C5BCD029-65A2-49D3-B241-3399F1C9BFF4}"/>
              </a:ext>
            </a:extLst>
          </p:cNvPr>
          <p:cNvSpPr/>
          <p:nvPr/>
        </p:nvSpPr>
        <p:spPr>
          <a:xfrm>
            <a:off x="1062447" y="1952969"/>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RIS-2714-RST Issue 1 -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Axlebox</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Bearing Condition Monitoring </a:t>
            </a:r>
          </a:p>
        </p:txBody>
      </p:sp>
      <p:pic>
        <p:nvPicPr>
          <p:cNvPr id="13" name="Picture 12">
            <a:hlinkClick r:id="rId5"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6"/>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400" spc="-50" dirty="0">
                <a:solidFill>
                  <a:schemeClr val="tx1"/>
                </a:solidFill>
                <a:latin typeface="Calibri" panose="020F0502020204030204"/>
              </a:rPr>
              <a:t>Standards currently being drafted and due for consultation </a:t>
            </a:r>
          </a:p>
        </p:txBody>
      </p:sp>
      <p:sp>
        <p:nvSpPr>
          <p:cNvPr id="18" name="Title 1">
            <a:extLst>
              <a:ext uri="{FF2B5EF4-FFF2-40B4-BE49-F238E27FC236}">
                <a16:creationId xmlns:a16="http://schemas.microsoft.com/office/drawing/2014/main" id="{F8A58878-48FB-47AB-A795-9F6CA6F19D6A}"/>
              </a:ext>
            </a:extLst>
          </p:cNvPr>
          <p:cNvSpPr txBox="1">
            <a:spLocks/>
          </p:cNvSpPr>
          <p:nvPr/>
        </p:nvSpPr>
        <p:spPr>
          <a:xfrm>
            <a:off x="2450933" y="539362"/>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November 2022 </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43" name="Arrow: Down 42">
            <a:hlinkClick r:id="" action="ppaction://hlinkshowjump?jump=nextslide" highlightClick="1"/>
            <a:extLst>
              <a:ext uri="{FF2B5EF4-FFF2-40B4-BE49-F238E27FC236}">
                <a16:creationId xmlns:a16="http://schemas.microsoft.com/office/drawing/2014/main" id="{C54BABDD-54ED-4647-88E5-53683089CB6F}"/>
              </a:ext>
            </a:extLst>
          </p:cNvPr>
          <p:cNvSpPr/>
          <p:nvPr/>
        </p:nvSpPr>
        <p:spPr>
          <a:xfrm>
            <a:off x="4624388" y="6129208"/>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6689D438-7718-463D-8A95-49A10DFDC0F2}"/>
              </a:ext>
            </a:extLst>
          </p:cNvPr>
          <p:cNvSpPr txBox="1">
            <a:spLocks/>
          </p:cNvSpPr>
          <p:nvPr/>
        </p:nvSpPr>
        <p:spPr>
          <a:xfrm>
            <a:off x="4491998" y="5887982"/>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45" name="Arrow: Down 44">
            <a:hlinkClick r:id="" action="ppaction://hlinkshowjump?jump=previousslide" highlightClick="1"/>
            <a:extLst>
              <a:ext uri="{FF2B5EF4-FFF2-40B4-BE49-F238E27FC236}">
                <a16:creationId xmlns:a16="http://schemas.microsoft.com/office/drawing/2014/main" id="{06440AAA-8A9D-466B-B733-289C1326C66D}"/>
              </a:ext>
            </a:extLst>
          </p:cNvPr>
          <p:cNvSpPr/>
          <p:nvPr/>
        </p:nvSpPr>
        <p:spPr>
          <a:xfrm flipV="1">
            <a:off x="6587795"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itle 1">
            <a:extLst>
              <a:ext uri="{FF2B5EF4-FFF2-40B4-BE49-F238E27FC236}">
                <a16:creationId xmlns:a16="http://schemas.microsoft.com/office/drawing/2014/main" id="{27A5E212-F5AF-4E7C-9479-244995090E0F}"/>
              </a:ext>
            </a:extLst>
          </p:cNvPr>
          <p:cNvSpPr txBox="1">
            <a:spLocks/>
          </p:cNvSpPr>
          <p:nvPr/>
        </p:nvSpPr>
        <p:spPr>
          <a:xfrm>
            <a:off x="6587796"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19" name="Picture 18">
            <a:hlinkClick r:id="rId5" action="ppaction://hlinksldjump"/>
            <a:extLst>
              <a:ext uri="{FF2B5EF4-FFF2-40B4-BE49-F238E27FC236}">
                <a16:creationId xmlns:a16="http://schemas.microsoft.com/office/drawing/2014/main" id="{B16686BF-86C9-4E32-BBCB-ED7237DD8EF8}"/>
              </a:ext>
            </a:extLst>
          </p:cNvPr>
          <p:cNvPicPr>
            <a:picLocks noChangeAspect="1"/>
          </p:cNvPicPr>
          <p:nvPr/>
        </p:nvPicPr>
        <p:blipFill>
          <a:blip r:embed="rId6"/>
          <a:stretch>
            <a:fillRect/>
          </a:stretch>
        </p:blipFill>
        <p:spPr>
          <a:xfrm>
            <a:off x="11290478" y="157163"/>
            <a:ext cx="755970" cy="755970"/>
          </a:xfrm>
          <a:prstGeom prst="rect">
            <a:avLst/>
          </a:prstGeom>
        </p:spPr>
      </p:pic>
      <p:pic>
        <p:nvPicPr>
          <p:cNvPr id="20" name="Picture 19">
            <a:hlinkClick r:id="rId7"/>
            <a:extLst>
              <a:ext uri="{FF2B5EF4-FFF2-40B4-BE49-F238E27FC236}">
                <a16:creationId xmlns:a16="http://schemas.microsoft.com/office/drawing/2014/main" id="{158FFDF2-389F-4781-8106-F77A33CEC546}"/>
              </a:ext>
            </a:extLst>
          </p:cNvPr>
          <p:cNvPicPr>
            <a:picLocks noChangeAspect="1"/>
          </p:cNvPicPr>
          <p:nvPr/>
        </p:nvPicPr>
        <p:blipFill>
          <a:blip r:embed="rId8"/>
          <a:stretch>
            <a:fillRect/>
          </a:stretch>
        </p:blipFill>
        <p:spPr>
          <a:xfrm>
            <a:off x="11290478" y="5969828"/>
            <a:ext cx="755970" cy="755970"/>
          </a:xfrm>
          <a:prstGeom prst="rect">
            <a:avLst/>
          </a:prstGeom>
        </p:spPr>
      </p:pic>
      <p:sp>
        <p:nvSpPr>
          <p:cNvPr id="21" name="Title 1">
            <a:extLst>
              <a:ext uri="{FF2B5EF4-FFF2-40B4-BE49-F238E27FC236}">
                <a16:creationId xmlns:a16="http://schemas.microsoft.com/office/drawing/2014/main" id="{67660729-CB92-447C-B53B-592B4D917866}"/>
              </a:ext>
            </a:extLst>
          </p:cNvPr>
          <p:cNvSpPr txBox="1">
            <a:spLocks/>
          </p:cNvSpPr>
          <p:nvPr/>
        </p:nvSpPr>
        <p:spPr>
          <a:xfrm>
            <a:off x="8222977" y="6045708"/>
            <a:ext cx="3067501"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the standards consultation page on the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3" name="Picture 22">
            <a:hlinkClick r:id="" action="ppaction://hlinkshowjump?jump=endshow"/>
            <a:extLst>
              <a:ext uri="{FF2B5EF4-FFF2-40B4-BE49-F238E27FC236}">
                <a16:creationId xmlns:a16="http://schemas.microsoft.com/office/drawing/2014/main" id="{855FEDE4-7245-4A17-BD9E-AFB65DA32E07}"/>
              </a:ext>
            </a:extLst>
          </p:cNvPr>
          <p:cNvPicPr>
            <a:picLocks noChangeAspect="1"/>
          </p:cNvPicPr>
          <p:nvPr/>
        </p:nvPicPr>
        <p:blipFill>
          <a:blip r:embed="rId9"/>
          <a:stretch>
            <a:fillRect/>
          </a:stretch>
        </p:blipFill>
        <p:spPr>
          <a:xfrm>
            <a:off x="247718" y="6028922"/>
            <a:ext cx="720000" cy="692039"/>
          </a:xfrm>
          <a:prstGeom prst="rect">
            <a:avLst/>
          </a:prstGeom>
        </p:spPr>
      </p:pic>
      <p:pic>
        <p:nvPicPr>
          <p:cNvPr id="34" name="Picture 33" descr="Icon&#10;&#10;Description automatically generated">
            <a:extLst>
              <a:ext uri="{FF2B5EF4-FFF2-40B4-BE49-F238E27FC236}">
                <a16:creationId xmlns:a16="http://schemas.microsoft.com/office/drawing/2014/main" id="{29B134BA-0F36-46F6-930E-FA18A521EAF1}"/>
              </a:ext>
            </a:extLst>
          </p:cNvPr>
          <p:cNvPicPr>
            <a:picLocks noChangeAspect="1"/>
          </p:cNvPicPr>
          <p:nvPr/>
        </p:nvPicPr>
        <p:blipFill rotWithShape="1">
          <a:blip r:embed="rId4">
            <a:extLst>
              <a:ext uri="{28A0092B-C50C-407E-A947-70E740481C1C}">
                <a14:useLocalDpi xmlns:a14="http://schemas.microsoft.com/office/drawing/2010/main" val="0"/>
              </a:ext>
            </a:extLst>
          </a:blip>
          <a:srcRect l="7050" t="7170" r="7183" b="6974"/>
          <a:stretch/>
        </p:blipFill>
        <p:spPr>
          <a:xfrm>
            <a:off x="211209" y="2820805"/>
            <a:ext cx="755214" cy="756000"/>
          </a:xfrm>
          <a:prstGeom prst="ellipse">
            <a:avLst/>
          </a:prstGeom>
        </p:spPr>
      </p:pic>
      <p:sp>
        <p:nvSpPr>
          <p:cNvPr id="35" name="Rectangle: Rounded Corners 34">
            <a:hlinkClick r:id="" action="ppaction://noaction" highlightClick="1"/>
            <a:extLst>
              <a:ext uri="{FF2B5EF4-FFF2-40B4-BE49-F238E27FC236}">
                <a16:creationId xmlns:a16="http://schemas.microsoft.com/office/drawing/2014/main" id="{1B32E33C-A1EA-42CD-9C39-6F050C5E7FE3}"/>
              </a:ext>
            </a:extLst>
          </p:cNvPr>
          <p:cNvSpPr/>
          <p:nvPr/>
        </p:nvSpPr>
        <p:spPr>
          <a:xfrm>
            <a:off x="1062447" y="2835771"/>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GEGN8614 Issue 1 (Withdrawal) - Guidance on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Axlebox</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Condition Monitoring </a:t>
            </a:r>
          </a:p>
        </p:txBody>
      </p:sp>
      <p:pic>
        <p:nvPicPr>
          <p:cNvPr id="40" name="Picture 39" descr="Icon&#10;&#10;Description automatically generated">
            <a:extLst>
              <a:ext uri="{FF2B5EF4-FFF2-40B4-BE49-F238E27FC236}">
                <a16:creationId xmlns:a16="http://schemas.microsoft.com/office/drawing/2014/main" id="{5486F70F-EC60-49F4-AC09-4C7941EBF046}"/>
              </a:ext>
            </a:extLst>
          </p:cNvPr>
          <p:cNvPicPr>
            <a:picLocks noChangeAspect="1"/>
          </p:cNvPicPr>
          <p:nvPr/>
        </p:nvPicPr>
        <p:blipFill rotWithShape="1">
          <a:blip r:embed="rId4">
            <a:extLst>
              <a:ext uri="{28A0092B-C50C-407E-A947-70E740481C1C}">
                <a14:useLocalDpi xmlns:a14="http://schemas.microsoft.com/office/drawing/2010/main" val="0"/>
              </a:ext>
            </a:extLst>
          </a:blip>
          <a:srcRect l="7050" t="7170" r="7183" b="6974"/>
          <a:stretch/>
        </p:blipFill>
        <p:spPr>
          <a:xfrm>
            <a:off x="211209" y="3714124"/>
            <a:ext cx="755214" cy="756000"/>
          </a:xfrm>
          <a:prstGeom prst="ellipse">
            <a:avLst/>
          </a:prstGeom>
        </p:spPr>
      </p:pic>
      <p:sp>
        <p:nvSpPr>
          <p:cNvPr id="41" name="Rectangle: Rounded Corners 40">
            <a:hlinkClick r:id="" action="ppaction://noaction" highlightClick="1"/>
            <a:extLst>
              <a:ext uri="{FF2B5EF4-FFF2-40B4-BE49-F238E27FC236}">
                <a16:creationId xmlns:a16="http://schemas.microsoft.com/office/drawing/2014/main" id="{B1E8AB0B-D006-47A7-8D50-5348796F8C1E}"/>
              </a:ext>
            </a:extLst>
          </p:cNvPr>
          <p:cNvSpPr/>
          <p:nvPr/>
        </p:nvSpPr>
        <p:spPr>
          <a:xfrm>
            <a:off x="1062447" y="3718573"/>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GERT8014 Issue 2 (Withdrawal) -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Axlebox</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Condition Monitoring	</a:t>
            </a:r>
          </a:p>
        </p:txBody>
      </p:sp>
      <p:pic>
        <p:nvPicPr>
          <p:cNvPr id="55" name="Picture 54" descr="Icon&#10;&#10;Description automatically generated">
            <a:extLst>
              <a:ext uri="{FF2B5EF4-FFF2-40B4-BE49-F238E27FC236}">
                <a16:creationId xmlns:a16="http://schemas.microsoft.com/office/drawing/2014/main" id="{B02DE26A-3708-4D6F-B7CA-4EAB86AB2D7B}"/>
              </a:ext>
            </a:extLst>
          </p:cNvPr>
          <p:cNvPicPr>
            <a:picLocks noChangeAspect="1"/>
          </p:cNvPicPr>
          <p:nvPr/>
        </p:nvPicPr>
        <p:blipFill rotWithShape="1">
          <a:blip r:embed="rId4">
            <a:extLst>
              <a:ext uri="{28A0092B-C50C-407E-A947-70E740481C1C}">
                <a14:useLocalDpi xmlns:a14="http://schemas.microsoft.com/office/drawing/2010/main" val="0"/>
              </a:ext>
            </a:extLst>
          </a:blip>
          <a:srcRect l="7050" t="7170" r="7183" b="6974"/>
          <a:stretch/>
        </p:blipFill>
        <p:spPr>
          <a:xfrm>
            <a:off x="211828" y="4607441"/>
            <a:ext cx="755214" cy="756000"/>
          </a:xfrm>
          <a:prstGeom prst="ellipse">
            <a:avLst/>
          </a:prstGeom>
        </p:spPr>
      </p:pic>
      <p:sp>
        <p:nvSpPr>
          <p:cNvPr id="56" name="Rectangle: Rounded Corners 55">
            <a:hlinkClick r:id="" action="ppaction://noaction" highlightClick="1"/>
            <a:extLst>
              <a:ext uri="{FF2B5EF4-FFF2-40B4-BE49-F238E27FC236}">
                <a16:creationId xmlns:a16="http://schemas.microsoft.com/office/drawing/2014/main" id="{5E6414A8-0424-4503-9768-636BB67CA6BE}"/>
              </a:ext>
            </a:extLst>
          </p:cNvPr>
          <p:cNvSpPr/>
          <p:nvPr/>
        </p:nvSpPr>
        <p:spPr>
          <a:xfrm>
            <a:off x="1063066" y="4601374"/>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GMGN2696 Issue 1 – Assessment of Passenger Seat Comfort</a:t>
            </a:r>
          </a:p>
        </p:txBody>
      </p:sp>
    </p:spTree>
    <p:extLst>
      <p:ext uri="{BB962C8B-B14F-4D97-AF65-F5344CB8AC3E}">
        <p14:creationId xmlns:p14="http://schemas.microsoft.com/office/powerpoint/2010/main" val="238534299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Icon&#10;&#10;Description automatically generated">
            <a:extLst>
              <a:ext uri="{FF2B5EF4-FFF2-40B4-BE49-F238E27FC236}">
                <a16:creationId xmlns:a16="http://schemas.microsoft.com/office/drawing/2014/main" id="{6044E8BB-ACBE-47ED-9C4B-B2A36BAC126B}"/>
              </a:ext>
            </a:extLst>
          </p:cNvPr>
          <p:cNvPicPr>
            <a:picLocks noChangeAspect="1"/>
          </p:cNvPicPr>
          <p:nvPr/>
        </p:nvPicPr>
        <p:blipFill rotWithShape="1">
          <a:blip r:embed="rId3">
            <a:extLst>
              <a:ext uri="{28A0092B-C50C-407E-A947-70E740481C1C}">
                <a14:useLocalDpi xmlns:a14="http://schemas.microsoft.com/office/drawing/2010/main" val="0"/>
              </a:ext>
            </a:extLst>
          </a:blip>
          <a:srcRect l="7137" t="7169" r="7166" b="6928"/>
          <a:stretch/>
        </p:blipFill>
        <p:spPr>
          <a:xfrm>
            <a:off x="226775" y="5006062"/>
            <a:ext cx="754205" cy="756000"/>
          </a:xfrm>
          <a:prstGeom prst="ellipse">
            <a:avLst/>
          </a:prstGeom>
        </p:spPr>
      </p:pic>
      <p:pic>
        <p:nvPicPr>
          <p:cNvPr id="51" name="Picture 50" descr="Icon&#10;&#10;Description automatically generated">
            <a:extLst>
              <a:ext uri="{FF2B5EF4-FFF2-40B4-BE49-F238E27FC236}">
                <a16:creationId xmlns:a16="http://schemas.microsoft.com/office/drawing/2014/main" id="{4E86B8BC-1D3E-4875-91D8-D9134A7DEF13}"/>
              </a:ext>
            </a:extLst>
          </p:cNvPr>
          <p:cNvPicPr>
            <a:picLocks noChangeAspect="1"/>
          </p:cNvPicPr>
          <p:nvPr/>
        </p:nvPicPr>
        <p:blipFill rotWithShape="1">
          <a:blip r:embed="rId3">
            <a:extLst>
              <a:ext uri="{28A0092B-C50C-407E-A947-70E740481C1C}">
                <a14:useLocalDpi xmlns:a14="http://schemas.microsoft.com/office/drawing/2010/main" val="0"/>
              </a:ext>
            </a:extLst>
          </a:blip>
          <a:srcRect l="7137" t="7169" r="7166" b="6928"/>
          <a:stretch/>
        </p:blipFill>
        <p:spPr>
          <a:xfrm>
            <a:off x="213513" y="4126387"/>
            <a:ext cx="754205" cy="756000"/>
          </a:xfrm>
          <a:prstGeom prst="ellipse">
            <a:avLst/>
          </a:prstGeom>
        </p:spPr>
      </p:pic>
      <p:pic>
        <p:nvPicPr>
          <p:cNvPr id="24" name="Picture 23" descr="Icon&#10;&#10;Description automatically generated">
            <a:extLst>
              <a:ext uri="{FF2B5EF4-FFF2-40B4-BE49-F238E27FC236}">
                <a16:creationId xmlns:a16="http://schemas.microsoft.com/office/drawing/2014/main" id="{8EA48E96-51F9-4570-AB3D-CE3EF5458024}"/>
              </a:ext>
            </a:extLst>
          </p:cNvPr>
          <p:cNvPicPr>
            <a:picLocks noChangeAspect="1"/>
          </p:cNvPicPr>
          <p:nvPr/>
        </p:nvPicPr>
        <p:blipFill rotWithShape="1">
          <a:blip r:embed="rId4">
            <a:extLst>
              <a:ext uri="{28A0092B-C50C-407E-A947-70E740481C1C}">
                <a14:useLocalDpi xmlns:a14="http://schemas.microsoft.com/office/drawing/2010/main" val="0"/>
              </a:ext>
            </a:extLst>
          </a:blip>
          <a:srcRect l="7119" t="7542" r="7148" b="6974"/>
          <a:stretch/>
        </p:blipFill>
        <p:spPr>
          <a:xfrm>
            <a:off x="209713" y="930944"/>
            <a:ext cx="758207" cy="756000"/>
          </a:xfrm>
          <a:prstGeom prst="ellipse">
            <a:avLst/>
          </a:prstGeom>
        </p:spPr>
      </p:pic>
      <p:sp>
        <p:nvSpPr>
          <p:cNvPr id="26" name="Rectangle: Rounded Corners 25">
            <a:hlinkClick r:id="" action="ppaction://noaction" highlightClick="1"/>
            <a:extLst>
              <a:ext uri="{FF2B5EF4-FFF2-40B4-BE49-F238E27FC236}">
                <a16:creationId xmlns:a16="http://schemas.microsoft.com/office/drawing/2014/main" id="{37012901-BE80-44C3-925B-16FF3DB44A09}"/>
              </a:ext>
            </a:extLst>
          </p:cNvPr>
          <p:cNvSpPr/>
          <p:nvPr/>
        </p:nvSpPr>
        <p:spPr>
          <a:xfrm>
            <a:off x="1079509" y="966944"/>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 0798 CCS Issue 1 (withdraw) - ERTMS/ETCS Baseline 3 Onboard Subsystem Requirements</a:t>
            </a:r>
          </a:p>
        </p:txBody>
      </p:sp>
      <p:pic>
        <p:nvPicPr>
          <p:cNvPr id="13" name="Picture 12">
            <a:hlinkClick r:id="rId5"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6"/>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400" spc="-50" dirty="0">
                <a:solidFill>
                  <a:schemeClr val="tx1"/>
                </a:solidFill>
                <a:latin typeface="Calibri" panose="020F0502020204030204"/>
              </a:rPr>
              <a:t>Standards currently being drafted and due for consultation </a:t>
            </a:r>
          </a:p>
        </p:txBody>
      </p:sp>
      <p:sp>
        <p:nvSpPr>
          <p:cNvPr id="18" name="Title 1">
            <a:extLst>
              <a:ext uri="{FF2B5EF4-FFF2-40B4-BE49-F238E27FC236}">
                <a16:creationId xmlns:a16="http://schemas.microsoft.com/office/drawing/2014/main" id="{F8A58878-48FB-47AB-A795-9F6CA6F19D6A}"/>
              </a:ext>
            </a:extLst>
          </p:cNvPr>
          <p:cNvSpPr txBox="1">
            <a:spLocks/>
          </p:cNvSpPr>
          <p:nvPr/>
        </p:nvSpPr>
        <p:spPr>
          <a:xfrm>
            <a:off x="2450933" y="566658"/>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November 2022 </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43" name="Arrow: Down 42">
            <a:hlinkClick r:id="" action="ppaction://hlinkshowjump?jump=nextslide" highlightClick="1"/>
            <a:extLst>
              <a:ext uri="{FF2B5EF4-FFF2-40B4-BE49-F238E27FC236}">
                <a16:creationId xmlns:a16="http://schemas.microsoft.com/office/drawing/2014/main" id="{C54BABDD-54ED-4647-88E5-53683089CB6F}"/>
              </a:ext>
            </a:extLst>
          </p:cNvPr>
          <p:cNvSpPr/>
          <p:nvPr/>
        </p:nvSpPr>
        <p:spPr>
          <a:xfrm>
            <a:off x="4624388" y="6129208"/>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6689D438-7718-463D-8A95-49A10DFDC0F2}"/>
              </a:ext>
            </a:extLst>
          </p:cNvPr>
          <p:cNvSpPr txBox="1">
            <a:spLocks/>
          </p:cNvSpPr>
          <p:nvPr/>
        </p:nvSpPr>
        <p:spPr>
          <a:xfrm>
            <a:off x="4491998" y="5887982"/>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45" name="Arrow: Down 44">
            <a:hlinkClick r:id="" action="ppaction://hlinkshowjump?jump=previousslide" highlightClick="1"/>
            <a:extLst>
              <a:ext uri="{FF2B5EF4-FFF2-40B4-BE49-F238E27FC236}">
                <a16:creationId xmlns:a16="http://schemas.microsoft.com/office/drawing/2014/main" id="{06440AAA-8A9D-466B-B733-289C1326C66D}"/>
              </a:ext>
            </a:extLst>
          </p:cNvPr>
          <p:cNvSpPr/>
          <p:nvPr/>
        </p:nvSpPr>
        <p:spPr>
          <a:xfrm flipV="1">
            <a:off x="6587795"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itle 1">
            <a:extLst>
              <a:ext uri="{FF2B5EF4-FFF2-40B4-BE49-F238E27FC236}">
                <a16:creationId xmlns:a16="http://schemas.microsoft.com/office/drawing/2014/main" id="{27A5E212-F5AF-4E7C-9479-244995090E0F}"/>
              </a:ext>
            </a:extLst>
          </p:cNvPr>
          <p:cNvSpPr txBox="1">
            <a:spLocks/>
          </p:cNvSpPr>
          <p:nvPr/>
        </p:nvSpPr>
        <p:spPr>
          <a:xfrm>
            <a:off x="6587796"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19" name="Picture 18">
            <a:hlinkClick r:id="rId5" action="ppaction://hlinksldjump"/>
            <a:extLst>
              <a:ext uri="{FF2B5EF4-FFF2-40B4-BE49-F238E27FC236}">
                <a16:creationId xmlns:a16="http://schemas.microsoft.com/office/drawing/2014/main" id="{B16686BF-86C9-4E32-BBCB-ED7237DD8EF8}"/>
              </a:ext>
            </a:extLst>
          </p:cNvPr>
          <p:cNvPicPr>
            <a:picLocks noChangeAspect="1"/>
          </p:cNvPicPr>
          <p:nvPr/>
        </p:nvPicPr>
        <p:blipFill>
          <a:blip r:embed="rId6"/>
          <a:stretch>
            <a:fillRect/>
          </a:stretch>
        </p:blipFill>
        <p:spPr>
          <a:xfrm>
            <a:off x="11290478" y="157163"/>
            <a:ext cx="755970" cy="755970"/>
          </a:xfrm>
          <a:prstGeom prst="rect">
            <a:avLst/>
          </a:prstGeom>
        </p:spPr>
      </p:pic>
      <p:pic>
        <p:nvPicPr>
          <p:cNvPr id="20" name="Picture 19">
            <a:hlinkClick r:id="rId7"/>
            <a:extLst>
              <a:ext uri="{FF2B5EF4-FFF2-40B4-BE49-F238E27FC236}">
                <a16:creationId xmlns:a16="http://schemas.microsoft.com/office/drawing/2014/main" id="{158FFDF2-389F-4781-8106-F77A33CEC546}"/>
              </a:ext>
            </a:extLst>
          </p:cNvPr>
          <p:cNvPicPr>
            <a:picLocks noChangeAspect="1"/>
          </p:cNvPicPr>
          <p:nvPr/>
        </p:nvPicPr>
        <p:blipFill>
          <a:blip r:embed="rId8"/>
          <a:stretch>
            <a:fillRect/>
          </a:stretch>
        </p:blipFill>
        <p:spPr>
          <a:xfrm>
            <a:off x="11290478" y="5969828"/>
            <a:ext cx="755970" cy="755970"/>
          </a:xfrm>
          <a:prstGeom prst="rect">
            <a:avLst/>
          </a:prstGeom>
        </p:spPr>
      </p:pic>
      <p:sp>
        <p:nvSpPr>
          <p:cNvPr id="21" name="Title 1">
            <a:extLst>
              <a:ext uri="{FF2B5EF4-FFF2-40B4-BE49-F238E27FC236}">
                <a16:creationId xmlns:a16="http://schemas.microsoft.com/office/drawing/2014/main" id="{67660729-CB92-447C-B53B-592B4D917866}"/>
              </a:ext>
            </a:extLst>
          </p:cNvPr>
          <p:cNvSpPr txBox="1">
            <a:spLocks/>
          </p:cNvSpPr>
          <p:nvPr/>
        </p:nvSpPr>
        <p:spPr>
          <a:xfrm>
            <a:off x="8222977" y="6045708"/>
            <a:ext cx="3067501"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the standards consultation page on the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3" name="Picture 22">
            <a:hlinkClick r:id="" action="ppaction://hlinkshowjump?jump=endshow"/>
            <a:extLst>
              <a:ext uri="{FF2B5EF4-FFF2-40B4-BE49-F238E27FC236}">
                <a16:creationId xmlns:a16="http://schemas.microsoft.com/office/drawing/2014/main" id="{855FEDE4-7245-4A17-BD9E-AFB65DA32E07}"/>
              </a:ext>
            </a:extLst>
          </p:cNvPr>
          <p:cNvPicPr>
            <a:picLocks noChangeAspect="1"/>
          </p:cNvPicPr>
          <p:nvPr/>
        </p:nvPicPr>
        <p:blipFill>
          <a:blip r:embed="rId9"/>
          <a:stretch>
            <a:fillRect/>
          </a:stretch>
        </p:blipFill>
        <p:spPr>
          <a:xfrm>
            <a:off x="247718" y="6028922"/>
            <a:ext cx="720000" cy="692039"/>
          </a:xfrm>
          <a:prstGeom prst="rect">
            <a:avLst/>
          </a:prstGeom>
        </p:spPr>
      </p:pic>
      <p:pic>
        <p:nvPicPr>
          <p:cNvPr id="28" name="Picture 27" descr="Icon&#10;&#10;Description automatically generated">
            <a:extLst>
              <a:ext uri="{FF2B5EF4-FFF2-40B4-BE49-F238E27FC236}">
                <a16:creationId xmlns:a16="http://schemas.microsoft.com/office/drawing/2014/main" id="{988C10E3-1049-46E1-9469-FF43C1D2DCF0}"/>
              </a:ext>
            </a:extLst>
          </p:cNvPr>
          <p:cNvPicPr>
            <a:picLocks noChangeAspect="1"/>
          </p:cNvPicPr>
          <p:nvPr/>
        </p:nvPicPr>
        <p:blipFill rotWithShape="1">
          <a:blip r:embed="rId4">
            <a:extLst>
              <a:ext uri="{28A0092B-C50C-407E-A947-70E740481C1C}">
                <a14:useLocalDpi xmlns:a14="http://schemas.microsoft.com/office/drawing/2010/main" val="0"/>
              </a:ext>
            </a:extLst>
          </a:blip>
          <a:srcRect l="7119" t="7542" r="7148" b="6974"/>
          <a:stretch/>
        </p:blipFill>
        <p:spPr>
          <a:xfrm>
            <a:off x="209713" y="1815075"/>
            <a:ext cx="758207" cy="756000"/>
          </a:xfrm>
          <a:prstGeom prst="ellipse">
            <a:avLst/>
          </a:prstGeom>
        </p:spPr>
      </p:pic>
      <p:sp>
        <p:nvSpPr>
          <p:cNvPr id="29" name="Rectangle: Rounded Corners 28">
            <a:hlinkClick r:id="" action="ppaction://noaction" highlightClick="1"/>
            <a:extLst>
              <a:ext uri="{FF2B5EF4-FFF2-40B4-BE49-F238E27FC236}">
                <a16:creationId xmlns:a16="http://schemas.microsoft.com/office/drawing/2014/main" id="{C9B0CEA7-BC57-40EF-970B-E3D27415EE90}"/>
              </a:ext>
            </a:extLst>
          </p:cNvPr>
          <p:cNvSpPr/>
          <p:nvPr/>
        </p:nvSpPr>
        <p:spPr>
          <a:xfrm>
            <a:off x="1062447" y="1834792"/>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RIS-0799-CCS Issue 1 - ERTMS/ETCS Baseline 3 Onboard Subsystem Requirements</a:t>
            </a:r>
          </a:p>
        </p:txBody>
      </p:sp>
      <p:sp>
        <p:nvSpPr>
          <p:cNvPr id="30" name="Rectangle: Rounded Corners 29">
            <a:hlinkClick r:id="" action="ppaction://noaction" highlightClick="1"/>
            <a:extLst>
              <a:ext uri="{FF2B5EF4-FFF2-40B4-BE49-F238E27FC236}">
                <a16:creationId xmlns:a16="http://schemas.microsoft.com/office/drawing/2014/main" id="{36D2498D-EF66-4EBA-A612-A7B6B148239C}"/>
              </a:ext>
            </a:extLst>
          </p:cNvPr>
          <p:cNvSpPr/>
          <p:nvPr/>
        </p:nvSpPr>
        <p:spPr>
          <a:xfrm>
            <a:off x="1062447" y="2727282"/>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RIS-0797-CCS Issue 1 (withdraw) - ERTMS/ETCS Baseline 3 Onboard Subsystem Requirements: Retrofit</a:t>
            </a:r>
          </a:p>
        </p:txBody>
      </p:sp>
      <p:pic>
        <p:nvPicPr>
          <p:cNvPr id="31" name="Picture 30" descr="Icon&#10;&#10;Description automatically generated">
            <a:extLst>
              <a:ext uri="{FF2B5EF4-FFF2-40B4-BE49-F238E27FC236}">
                <a16:creationId xmlns:a16="http://schemas.microsoft.com/office/drawing/2014/main" id="{69EC70D5-56B1-4AF3-A6C1-B605FE03AFC0}"/>
              </a:ext>
            </a:extLst>
          </p:cNvPr>
          <p:cNvPicPr>
            <a:picLocks noChangeAspect="1"/>
          </p:cNvPicPr>
          <p:nvPr/>
        </p:nvPicPr>
        <p:blipFill rotWithShape="1">
          <a:blip r:embed="rId4">
            <a:extLst>
              <a:ext uri="{28A0092B-C50C-407E-A947-70E740481C1C}">
                <a14:useLocalDpi xmlns:a14="http://schemas.microsoft.com/office/drawing/2010/main" val="0"/>
              </a:ext>
            </a:extLst>
          </a:blip>
          <a:srcRect l="7119" t="7542" r="7148" b="6974"/>
          <a:stretch/>
        </p:blipFill>
        <p:spPr>
          <a:xfrm>
            <a:off x="209713" y="2699423"/>
            <a:ext cx="758207" cy="756000"/>
          </a:xfrm>
          <a:prstGeom prst="ellipse">
            <a:avLst/>
          </a:prstGeom>
        </p:spPr>
      </p:pic>
      <p:sp>
        <p:nvSpPr>
          <p:cNvPr id="36" name="Title 1">
            <a:extLst>
              <a:ext uri="{FF2B5EF4-FFF2-40B4-BE49-F238E27FC236}">
                <a16:creationId xmlns:a16="http://schemas.microsoft.com/office/drawing/2014/main" id="{651023DE-6AC4-43D8-B0D8-DFE38D0D86E1}"/>
              </a:ext>
            </a:extLst>
          </p:cNvPr>
          <p:cNvSpPr txBox="1">
            <a:spLocks/>
          </p:cNvSpPr>
          <p:nvPr/>
        </p:nvSpPr>
        <p:spPr>
          <a:xfrm>
            <a:off x="2450933" y="3619400"/>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December 2022 </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38" name="Rectangle: Rounded Corners 37">
            <a:hlinkClick r:id="" action="ppaction://noaction" highlightClick="1"/>
            <a:extLst>
              <a:ext uri="{FF2B5EF4-FFF2-40B4-BE49-F238E27FC236}">
                <a16:creationId xmlns:a16="http://schemas.microsoft.com/office/drawing/2014/main" id="{C4168477-D4BE-4C75-9329-5FE764897170}"/>
              </a:ext>
            </a:extLst>
          </p:cNvPr>
          <p:cNvSpPr/>
          <p:nvPr/>
        </p:nvSpPr>
        <p:spPr>
          <a:xfrm>
            <a:off x="1062447" y="4149089"/>
            <a:ext cx="10065867"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GCRT5021 Issue 6 - Track System Requirements</a:t>
            </a:r>
          </a:p>
        </p:txBody>
      </p:sp>
      <p:sp>
        <p:nvSpPr>
          <p:cNvPr id="42" name="Rectangle: Rounded Corners 41">
            <a:hlinkClick r:id="" action="ppaction://noaction" highlightClick="1"/>
            <a:extLst>
              <a:ext uri="{FF2B5EF4-FFF2-40B4-BE49-F238E27FC236}">
                <a16:creationId xmlns:a16="http://schemas.microsoft.com/office/drawing/2014/main" id="{EA8C0A55-8CF6-4A98-9965-CA09F9215BFF}"/>
              </a:ext>
            </a:extLst>
          </p:cNvPr>
          <p:cNvSpPr/>
          <p:nvPr/>
        </p:nvSpPr>
        <p:spPr>
          <a:xfrm>
            <a:off x="1079509" y="5033921"/>
            <a:ext cx="10065867"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RIS-7707-INS Issue1 - Infrastructure requirements for Switches and Crossings	</a:t>
            </a:r>
          </a:p>
        </p:txBody>
      </p:sp>
    </p:spTree>
    <p:extLst>
      <p:ext uri="{BB962C8B-B14F-4D97-AF65-F5344CB8AC3E}">
        <p14:creationId xmlns:p14="http://schemas.microsoft.com/office/powerpoint/2010/main" val="416787964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400" spc="-50" dirty="0">
                <a:solidFill>
                  <a:schemeClr val="tx1"/>
                </a:solidFill>
                <a:latin typeface="Calibri" panose="020F0502020204030204"/>
              </a:rPr>
              <a:t>Standards currently being drafted and due for consultation </a:t>
            </a:r>
          </a:p>
        </p:txBody>
      </p:sp>
      <p:sp>
        <p:nvSpPr>
          <p:cNvPr id="14" name="Title 1">
            <a:extLst>
              <a:ext uri="{FF2B5EF4-FFF2-40B4-BE49-F238E27FC236}">
                <a16:creationId xmlns:a16="http://schemas.microsoft.com/office/drawing/2014/main" id="{19ADC011-4FE2-47FD-87F0-ECFC01572DB4}"/>
              </a:ext>
            </a:extLst>
          </p:cNvPr>
          <p:cNvSpPr txBox="1">
            <a:spLocks/>
          </p:cNvSpPr>
          <p:nvPr/>
        </p:nvSpPr>
        <p:spPr>
          <a:xfrm>
            <a:off x="2428340" y="505440"/>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December 2022 (continued)</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20" name="Rectangle: Rounded Corners 19">
            <a:hlinkClick r:id="" action="ppaction://noaction" highlightClick="1"/>
            <a:extLst>
              <a:ext uri="{FF2B5EF4-FFF2-40B4-BE49-F238E27FC236}">
                <a16:creationId xmlns:a16="http://schemas.microsoft.com/office/drawing/2014/main" id="{1DA669C9-30E4-40FC-95AE-AB549A89A770}"/>
              </a:ext>
            </a:extLst>
          </p:cNvPr>
          <p:cNvSpPr/>
          <p:nvPr/>
        </p:nvSpPr>
        <p:spPr>
          <a:xfrm>
            <a:off x="1072743" y="975031"/>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RIS‐8034‐CCS Issue2 ‐ Maintenance of Signal and Operational Sign Visibility</a:t>
            </a:r>
          </a:p>
        </p:txBody>
      </p:sp>
      <p:pic>
        <p:nvPicPr>
          <p:cNvPr id="22" name="Picture 21" descr="Icon&#10;&#10;Description automatically generated">
            <a:extLst>
              <a:ext uri="{FF2B5EF4-FFF2-40B4-BE49-F238E27FC236}">
                <a16:creationId xmlns:a16="http://schemas.microsoft.com/office/drawing/2014/main" id="{3802C90D-EA99-4B9E-82B2-08E087A15B44}"/>
              </a:ext>
            </a:extLst>
          </p:cNvPr>
          <p:cNvPicPr>
            <a:picLocks noChangeAspect="1"/>
          </p:cNvPicPr>
          <p:nvPr/>
        </p:nvPicPr>
        <p:blipFill rotWithShape="1">
          <a:blip r:embed="rId5">
            <a:extLst>
              <a:ext uri="{28A0092B-C50C-407E-A947-70E740481C1C}">
                <a14:useLocalDpi xmlns:a14="http://schemas.microsoft.com/office/drawing/2010/main" val="0"/>
              </a:ext>
            </a:extLst>
          </a:blip>
          <a:srcRect l="7119" t="7542" r="7148" b="6974"/>
          <a:stretch/>
        </p:blipFill>
        <p:spPr>
          <a:xfrm>
            <a:off x="201625" y="939031"/>
            <a:ext cx="758207" cy="756000"/>
          </a:xfrm>
          <a:prstGeom prst="ellipse">
            <a:avLst/>
          </a:prstGeom>
        </p:spPr>
      </p:pic>
      <p:sp>
        <p:nvSpPr>
          <p:cNvPr id="21" name="Arrow: Down 20">
            <a:hlinkClick r:id="" action="ppaction://hlinkshowjump?jump=nextslide" highlightClick="1"/>
            <a:extLst>
              <a:ext uri="{FF2B5EF4-FFF2-40B4-BE49-F238E27FC236}">
                <a16:creationId xmlns:a16="http://schemas.microsoft.com/office/drawing/2014/main" id="{7B4A421E-85B3-42D9-9720-39FAB5AD551B}"/>
              </a:ext>
            </a:extLst>
          </p:cNvPr>
          <p:cNvSpPr/>
          <p:nvPr/>
        </p:nvSpPr>
        <p:spPr>
          <a:xfrm>
            <a:off x="4624388" y="6129208"/>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itle 1">
            <a:extLst>
              <a:ext uri="{FF2B5EF4-FFF2-40B4-BE49-F238E27FC236}">
                <a16:creationId xmlns:a16="http://schemas.microsoft.com/office/drawing/2014/main" id="{140B0647-FBB5-42D0-8E3C-0FC1A72072BE}"/>
              </a:ext>
            </a:extLst>
          </p:cNvPr>
          <p:cNvSpPr txBox="1">
            <a:spLocks/>
          </p:cNvSpPr>
          <p:nvPr/>
        </p:nvSpPr>
        <p:spPr>
          <a:xfrm>
            <a:off x="4491998" y="5887982"/>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27" name="Arrow: Down 26">
            <a:hlinkClick r:id="" action="ppaction://hlinkshowjump?jump=previousslide" highlightClick="1"/>
            <a:extLst>
              <a:ext uri="{FF2B5EF4-FFF2-40B4-BE49-F238E27FC236}">
                <a16:creationId xmlns:a16="http://schemas.microsoft.com/office/drawing/2014/main" id="{511385F3-80D2-46BF-98FC-182AED0AEECE}"/>
              </a:ext>
            </a:extLst>
          </p:cNvPr>
          <p:cNvSpPr/>
          <p:nvPr/>
        </p:nvSpPr>
        <p:spPr>
          <a:xfrm flipV="1">
            <a:off x="6587795"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E4F11ACC-2140-4BAC-942A-05332E762DDA}"/>
              </a:ext>
            </a:extLst>
          </p:cNvPr>
          <p:cNvSpPr txBox="1">
            <a:spLocks/>
          </p:cNvSpPr>
          <p:nvPr/>
        </p:nvSpPr>
        <p:spPr>
          <a:xfrm>
            <a:off x="6587796"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29" name="Picture 28">
            <a:hlinkClick r:id="rId3" action="ppaction://hlinksldjump"/>
            <a:extLst>
              <a:ext uri="{FF2B5EF4-FFF2-40B4-BE49-F238E27FC236}">
                <a16:creationId xmlns:a16="http://schemas.microsoft.com/office/drawing/2014/main" id="{E586D172-C8E1-400A-A4EF-77117DC6F902}"/>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3" name="Picture 32">
            <a:hlinkClick r:id="rId6"/>
            <a:extLst>
              <a:ext uri="{FF2B5EF4-FFF2-40B4-BE49-F238E27FC236}">
                <a16:creationId xmlns:a16="http://schemas.microsoft.com/office/drawing/2014/main" id="{983904C7-2E20-4A92-86B7-62030F90E64A}"/>
              </a:ext>
            </a:extLst>
          </p:cNvPr>
          <p:cNvPicPr>
            <a:picLocks noChangeAspect="1"/>
          </p:cNvPicPr>
          <p:nvPr/>
        </p:nvPicPr>
        <p:blipFill>
          <a:blip r:embed="rId7"/>
          <a:stretch>
            <a:fillRect/>
          </a:stretch>
        </p:blipFill>
        <p:spPr>
          <a:xfrm>
            <a:off x="11290478" y="5969828"/>
            <a:ext cx="755970" cy="755970"/>
          </a:xfrm>
          <a:prstGeom prst="rect">
            <a:avLst/>
          </a:prstGeom>
        </p:spPr>
      </p:pic>
      <p:sp>
        <p:nvSpPr>
          <p:cNvPr id="34" name="Title 1">
            <a:extLst>
              <a:ext uri="{FF2B5EF4-FFF2-40B4-BE49-F238E27FC236}">
                <a16:creationId xmlns:a16="http://schemas.microsoft.com/office/drawing/2014/main" id="{9794ECE3-39B2-4999-A3FA-BCD64C67E202}"/>
              </a:ext>
            </a:extLst>
          </p:cNvPr>
          <p:cNvSpPr txBox="1">
            <a:spLocks/>
          </p:cNvSpPr>
          <p:nvPr/>
        </p:nvSpPr>
        <p:spPr>
          <a:xfrm>
            <a:off x="8222977" y="6045708"/>
            <a:ext cx="3067501"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the standards consultation page on the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35" name="Picture 34">
            <a:hlinkClick r:id="" action="ppaction://hlinkshowjump?jump=endshow"/>
            <a:extLst>
              <a:ext uri="{FF2B5EF4-FFF2-40B4-BE49-F238E27FC236}">
                <a16:creationId xmlns:a16="http://schemas.microsoft.com/office/drawing/2014/main" id="{24B9F56A-12E4-4108-BBAA-B7D1ADFDFBD4}"/>
              </a:ext>
            </a:extLst>
          </p:cNvPr>
          <p:cNvPicPr>
            <a:picLocks noChangeAspect="1"/>
          </p:cNvPicPr>
          <p:nvPr/>
        </p:nvPicPr>
        <p:blipFill>
          <a:blip r:embed="rId8"/>
          <a:stretch>
            <a:fillRect/>
          </a:stretch>
        </p:blipFill>
        <p:spPr>
          <a:xfrm>
            <a:off x="247718" y="6028922"/>
            <a:ext cx="720000" cy="692039"/>
          </a:xfrm>
          <a:prstGeom prst="rect">
            <a:avLst/>
          </a:prstGeom>
        </p:spPr>
      </p:pic>
      <p:sp>
        <p:nvSpPr>
          <p:cNvPr id="43" name="Rectangle: Rounded Corners 42">
            <a:hlinkClick r:id="" action="ppaction://noaction" highlightClick="1"/>
            <a:extLst>
              <a:ext uri="{FF2B5EF4-FFF2-40B4-BE49-F238E27FC236}">
                <a16:creationId xmlns:a16="http://schemas.microsoft.com/office/drawing/2014/main" id="{A0BEB3D2-DC4B-45A8-AAAF-E81E6BF42C17}"/>
              </a:ext>
            </a:extLst>
          </p:cNvPr>
          <p:cNvSpPr/>
          <p:nvPr/>
        </p:nvSpPr>
        <p:spPr>
          <a:xfrm>
            <a:off x="1063066" y="1873054"/>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RIS-0746-CCS Issue 1 - Block System Interface Requirements</a:t>
            </a:r>
          </a:p>
        </p:txBody>
      </p:sp>
      <p:pic>
        <p:nvPicPr>
          <p:cNvPr id="44" name="Picture 43" descr="Icon&#10;&#10;Description automatically generated">
            <a:extLst>
              <a:ext uri="{FF2B5EF4-FFF2-40B4-BE49-F238E27FC236}">
                <a16:creationId xmlns:a16="http://schemas.microsoft.com/office/drawing/2014/main" id="{FBE41856-0688-4BCE-96AE-0F0465780943}"/>
              </a:ext>
            </a:extLst>
          </p:cNvPr>
          <p:cNvPicPr>
            <a:picLocks noChangeAspect="1"/>
          </p:cNvPicPr>
          <p:nvPr/>
        </p:nvPicPr>
        <p:blipFill rotWithShape="1">
          <a:blip r:embed="rId5">
            <a:extLst>
              <a:ext uri="{28A0092B-C50C-407E-A947-70E740481C1C}">
                <a14:useLocalDpi xmlns:a14="http://schemas.microsoft.com/office/drawing/2010/main" val="0"/>
              </a:ext>
            </a:extLst>
          </a:blip>
          <a:srcRect l="7119" t="7542" r="7148" b="6974"/>
          <a:stretch/>
        </p:blipFill>
        <p:spPr>
          <a:xfrm>
            <a:off x="191948" y="1837054"/>
            <a:ext cx="758207" cy="756000"/>
          </a:xfrm>
          <a:prstGeom prst="ellipse">
            <a:avLst/>
          </a:prstGeom>
        </p:spPr>
      </p:pic>
      <p:sp>
        <p:nvSpPr>
          <p:cNvPr id="45" name="Rectangle: Rounded Corners 44">
            <a:hlinkClick r:id="" action="ppaction://noaction" highlightClick="1"/>
            <a:extLst>
              <a:ext uri="{FF2B5EF4-FFF2-40B4-BE49-F238E27FC236}">
                <a16:creationId xmlns:a16="http://schemas.microsoft.com/office/drawing/2014/main" id="{A2B044EC-F2F8-4113-80D4-C492ACA76FAA}"/>
              </a:ext>
            </a:extLst>
          </p:cNvPr>
          <p:cNvSpPr/>
          <p:nvPr/>
        </p:nvSpPr>
        <p:spPr>
          <a:xfrm>
            <a:off x="1072743" y="2771077"/>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GKGN0655 Issue 1(withdrawal) - Guidance on Block System Interface Requirements</a:t>
            </a:r>
          </a:p>
        </p:txBody>
      </p:sp>
      <p:pic>
        <p:nvPicPr>
          <p:cNvPr id="46" name="Picture 45" descr="Icon&#10;&#10;Description automatically generated">
            <a:extLst>
              <a:ext uri="{FF2B5EF4-FFF2-40B4-BE49-F238E27FC236}">
                <a16:creationId xmlns:a16="http://schemas.microsoft.com/office/drawing/2014/main" id="{975587E0-91B3-491B-874A-4176417DA829}"/>
              </a:ext>
            </a:extLst>
          </p:cNvPr>
          <p:cNvPicPr>
            <a:picLocks noChangeAspect="1"/>
          </p:cNvPicPr>
          <p:nvPr/>
        </p:nvPicPr>
        <p:blipFill rotWithShape="1">
          <a:blip r:embed="rId5">
            <a:extLst>
              <a:ext uri="{28A0092B-C50C-407E-A947-70E740481C1C}">
                <a14:useLocalDpi xmlns:a14="http://schemas.microsoft.com/office/drawing/2010/main" val="0"/>
              </a:ext>
            </a:extLst>
          </a:blip>
          <a:srcRect l="7119" t="7542" r="7148" b="6974"/>
          <a:stretch/>
        </p:blipFill>
        <p:spPr>
          <a:xfrm>
            <a:off x="201625" y="2735077"/>
            <a:ext cx="758207" cy="756000"/>
          </a:xfrm>
          <a:prstGeom prst="ellipse">
            <a:avLst/>
          </a:prstGeom>
        </p:spPr>
      </p:pic>
      <p:sp>
        <p:nvSpPr>
          <p:cNvPr id="47" name="Rectangle: Rounded Corners 46">
            <a:hlinkClick r:id="" action="ppaction://noaction" highlightClick="1"/>
            <a:extLst>
              <a:ext uri="{FF2B5EF4-FFF2-40B4-BE49-F238E27FC236}">
                <a16:creationId xmlns:a16="http://schemas.microsoft.com/office/drawing/2014/main" id="{6764D964-F5E0-4FE1-8238-FC451BA4E634}"/>
              </a:ext>
            </a:extLst>
          </p:cNvPr>
          <p:cNvSpPr/>
          <p:nvPr/>
        </p:nvSpPr>
        <p:spPr>
          <a:xfrm>
            <a:off x="1072743" y="3669100"/>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GKRT0055 Issue 1 (withdrawal) - Block System Interface Requirements</a:t>
            </a:r>
          </a:p>
        </p:txBody>
      </p:sp>
      <p:pic>
        <p:nvPicPr>
          <p:cNvPr id="48" name="Picture 47" descr="Icon&#10;&#10;Description automatically generated">
            <a:extLst>
              <a:ext uri="{FF2B5EF4-FFF2-40B4-BE49-F238E27FC236}">
                <a16:creationId xmlns:a16="http://schemas.microsoft.com/office/drawing/2014/main" id="{2C358F8B-3868-4E9B-8A85-67E6C6A5D640}"/>
              </a:ext>
            </a:extLst>
          </p:cNvPr>
          <p:cNvPicPr>
            <a:picLocks noChangeAspect="1"/>
          </p:cNvPicPr>
          <p:nvPr/>
        </p:nvPicPr>
        <p:blipFill rotWithShape="1">
          <a:blip r:embed="rId5">
            <a:extLst>
              <a:ext uri="{28A0092B-C50C-407E-A947-70E740481C1C}">
                <a14:useLocalDpi xmlns:a14="http://schemas.microsoft.com/office/drawing/2010/main" val="0"/>
              </a:ext>
            </a:extLst>
          </a:blip>
          <a:srcRect l="7119" t="7542" r="7148" b="6974"/>
          <a:stretch/>
        </p:blipFill>
        <p:spPr>
          <a:xfrm>
            <a:off x="201625" y="3633100"/>
            <a:ext cx="758207" cy="756000"/>
          </a:xfrm>
          <a:prstGeom prst="ellipse">
            <a:avLst/>
          </a:prstGeom>
        </p:spPr>
      </p:pic>
      <p:sp>
        <p:nvSpPr>
          <p:cNvPr id="49" name="Rectangle: Rounded Corners 48">
            <a:hlinkClick r:id="" action="ppaction://noaction" highlightClick="1"/>
            <a:extLst>
              <a:ext uri="{FF2B5EF4-FFF2-40B4-BE49-F238E27FC236}">
                <a16:creationId xmlns:a16="http://schemas.microsoft.com/office/drawing/2014/main" id="{36AB2B70-B2DA-4FAB-8FE0-795D3EE28655}"/>
              </a:ext>
            </a:extLst>
          </p:cNvPr>
          <p:cNvSpPr/>
          <p:nvPr/>
        </p:nvSpPr>
        <p:spPr>
          <a:xfrm>
            <a:off x="1063066" y="4530317"/>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BR1654 issue 2 (withdrawal) - Radio Electronic Token Block System</a:t>
            </a:r>
          </a:p>
        </p:txBody>
      </p:sp>
      <p:grpSp>
        <p:nvGrpSpPr>
          <p:cNvPr id="5" name="Group 4">
            <a:extLst>
              <a:ext uri="{FF2B5EF4-FFF2-40B4-BE49-F238E27FC236}">
                <a16:creationId xmlns:a16="http://schemas.microsoft.com/office/drawing/2014/main" id="{3F36B57D-0C53-4FB7-B35F-EEB870EDA086}"/>
              </a:ext>
            </a:extLst>
          </p:cNvPr>
          <p:cNvGrpSpPr/>
          <p:nvPr/>
        </p:nvGrpSpPr>
        <p:grpSpPr>
          <a:xfrm>
            <a:off x="191948" y="4515803"/>
            <a:ext cx="756000" cy="756000"/>
            <a:chOff x="203832" y="4553538"/>
            <a:chExt cx="756000" cy="756000"/>
          </a:xfrm>
        </p:grpSpPr>
        <p:sp>
          <p:nvSpPr>
            <p:cNvPr id="4" name="Oval 3">
              <a:extLst>
                <a:ext uri="{FF2B5EF4-FFF2-40B4-BE49-F238E27FC236}">
                  <a16:creationId xmlns:a16="http://schemas.microsoft.com/office/drawing/2014/main" id="{111FF7C4-99FA-44DE-BB5E-FC0994F56438}"/>
                </a:ext>
              </a:extLst>
            </p:cNvPr>
            <p:cNvSpPr/>
            <p:nvPr/>
          </p:nvSpPr>
          <p:spPr>
            <a:xfrm>
              <a:off x="203832" y="4553538"/>
              <a:ext cx="756000" cy="75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See the source image">
              <a:extLst>
                <a:ext uri="{FF2B5EF4-FFF2-40B4-BE49-F238E27FC236}">
                  <a16:creationId xmlns:a16="http://schemas.microsoft.com/office/drawing/2014/main" id="{8A8D5D0D-BE40-49AB-BFC4-CA6BF739F83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907" t="26460" r="15341" b="24342"/>
            <a:stretch/>
          </p:blipFill>
          <p:spPr bwMode="auto">
            <a:xfrm>
              <a:off x="207373" y="4655553"/>
              <a:ext cx="748918" cy="551971"/>
            </a:xfrm>
            <a:prstGeom prst="ellipse">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769436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400" spc="-50" dirty="0">
                <a:solidFill>
                  <a:schemeClr val="tx1"/>
                </a:solidFill>
                <a:latin typeface="Calibri" panose="020F0502020204030204"/>
              </a:rPr>
              <a:t>Standards currently being drafted and due for consultation </a:t>
            </a:r>
          </a:p>
        </p:txBody>
      </p:sp>
      <p:sp>
        <p:nvSpPr>
          <p:cNvPr id="49" name="Arrow: Down 48">
            <a:hlinkClick r:id="" action="ppaction://hlinkshowjump?jump=previousslide" highlightClick="1"/>
            <a:extLst>
              <a:ext uri="{FF2B5EF4-FFF2-40B4-BE49-F238E27FC236}">
                <a16:creationId xmlns:a16="http://schemas.microsoft.com/office/drawing/2014/main" id="{79277D9C-C13B-4F63-B149-60341E0938D2}"/>
              </a:ext>
            </a:extLst>
          </p:cNvPr>
          <p:cNvSpPr/>
          <p:nvPr/>
        </p:nvSpPr>
        <p:spPr>
          <a:xfrm flipV="1">
            <a:off x="5586133" y="6105866"/>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itle 1">
            <a:extLst>
              <a:ext uri="{FF2B5EF4-FFF2-40B4-BE49-F238E27FC236}">
                <a16:creationId xmlns:a16="http://schemas.microsoft.com/office/drawing/2014/main" id="{14F07AFC-2CEB-4C01-A9A6-95314F8EB9E0}"/>
              </a:ext>
            </a:extLst>
          </p:cNvPr>
          <p:cNvSpPr txBox="1">
            <a:spLocks/>
          </p:cNvSpPr>
          <p:nvPr/>
        </p:nvSpPr>
        <p:spPr>
          <a:xfrm>
            <a:off x="5586134" y="5692650"/>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21" name="Picture 20">
            <a:hlinkClick r:id="" action="ppaction://hlinkshowjump?jump=endshow"/>
            <a:extLst>
              <a:ext uri="{FF2B5EF4-FFF2-40B4-BE49-F238E27FC236}">
                <a16:creationId xmlns:a16="http://schemas.microsoft.com/office/drawing/2014/main" id="{CC20F634-0C14-43C1-8821-62CF7D8E128A}"/>
              </a:ext>
            </a:extLst>
          </p:cNvPr>
          <p:cNvPicPr>
            <a:picLocks noChangeAspect="1"/>
          </p:cNvPicPr>
          <p:nvPr/>
        </p:nvPicPr>
        <p:blipFill>
          <a:blip r:embed="rId5"/>
          <a:stretch>
            <a:fillRect/>
          </a:stretch>
        </p:blipFill>
        <p:spPr>
          <a:xfrm>
            <a:off x="247718" y="6028922"/>
            <a:ext cx="720000" cy="692039"/>
          </a:xfrm>
          <a:prstGeom prst="rect">
            <a:avLst/>
          </a:prstGeom>
        </p:spPr>
      </p:pic>
      <p:pic>
        <p:nvPicPr>
          <p:cNvPr id="22" name="Picture 21">
            <a:hlinkClick r:id="rId6"/>
            <a:extLst>
              <a:ext uri="{FF2B5EF4-FFF2-40B4-BE49-F238E27FC236}">
                <a16:creationId xmlns:a16="http://schemas.microsoft.com/office/drawing/2014/main" id="{E31ABAC8-F492-404D-BB43-09DD1490F7DE}"/>
              </a:ext>
            </a:extLst>
          </p:cNvPr>
          <p:cNvPicPr>
            <a:picLocks noChangeAspect="1"/>
          </p:cNvPicPr>
          <p:nvPr/>
        </p:nvPicPr>
        <p:blipFill>
          <a:blip r:embed="rId7"/>
          <a:stretch>
            <a:fillRect/>
          </a:stretch>
        </p:blipFill>
        <p:spPr>
          <a:xfrm>
            <a:off x="11290478" y="5969828"/>
            <a:ext cx="755970" cy="755970"/>
          </a:xfrm>
          <a:prstGeom prst="rect">
            <a:avLst/>
          </a:prstGeom>
        </p:spPr>
      </p:pic>
      <p:sp>
        <p:nvSpPr>
          <p:cNvPr id="23" name="Title 1">
            <a:extLst>
              <a:ext uri="{FF2B5EF4-FFF2-40B4-BE49-F238E27FC236}">
                <a16:creationId xmlns:a16="http://schemas.microsoft.com/office/drawing/2014/main" id="{878E4FFF-086C-41E1-AA74-601F5DE5529B}"/>
              </a:ext>
            </a:extLst>
          </p:cNvPr>
          <p:cNvSpPr txBox="1">
            <a:spLocks/>
          </p:cNvSpPr>
          <p:nvPr/>
        </p:nvSpPr>
        <p:spPr>
          <a:xfrm>
            <a:off x="8222977" y="6045708"/>
            <a:ext cx="3067501"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the standards consultation page on the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24" name="Title 1">
            <a:extLst>
              <a:ext uri="{FF2B5EF4-FFF2-40B4-BE49-F238E27FC236}">
                <a16:creationId xmlns:a16="http://schemas.microsoft.com/office/drawing/2014/main" id="{BD5521B8-A12F-4309-A992-BA320D4D46B7}"/>
              </a:ext>
            </a:extLst>
          </p:cNvPr>
          <p:cNvSpPr txBox="1">
            <a:spLocks/>
          </p:cNvSpPr>
          <p:nvPr/>
        </p:nvSpPr>
        <p:spPr>
          <a:xfrm>
            <a:off x="2428340" y="505440"/>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December 2022 (continued)</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pic>
        <p:nvPicPr>
          <p:cNvPr id="28" name="Picture 27" descr="Icon&#10;&#10;Description automatically generated">
            <a:extLst>
              <a:ext uri="{FF2B5EF4-FFF2-40B4-BE49-F238E27FC236}">
                <a16:creationId xmlns:a16="http://schemas.microsoft.com/office/drawing/2014/main" id="{CB2FC84A-4772-45A6-B70E-A239AB6C567F}"/>
              </a:ext>
            </a:extLst>
          </p:cNvPr>
          <p:cNvPicPr>
            <a:picLocks noChangeAspect="1"/>
          </p:cNvPicPr>
          <p:nvPr/>
        </p:nvPicPr>
        <p:blipFill rotWithShape="1">
          <a:blip r:embed="rId8">
            <a:extLst>
              <a:ext uri="{28A0092B-C50C-407E-A947-70E740481C1C}">
                <a14:useLocalDpi xmlns:a14="http://schemas.microsoft.com/office/drawing/2010/main" val="0"/>
              </a:ext>
            </a:extLst>
          </a:blip>
          <a:srcRect l="7050" t="7170" r="7183" b="6974"/>
          <a:stretch/>
        </p:blipFill>
        <p:spPr>
          <a:xfrm>
            <a:off x="200238" y="960320"/>
            <a:ext cx="755214" cy="756000"/>
          </a:xfrm>
          <a:prstGeom prst="ellipse">
            <a:avLst/>
          </a:prstGeom>
        </p:spPr>
      </p:pic>
      <p:sp>
        <p:nvSpPr>
          <p:cNvPr id="29" name="Rectangle: Rounded Corners 28">
            <a:hlinkClick r:id="" action="ppaction://noaction" highlightClick="1"/>
            <a:extLst>
              <a:ext uri="{FF2B5EF4-FFF2-40B4-BE49-F238E27FC236}">
                <a16:creationId xmlns:a16="http://schemas.microsoft.com/office/drawing/2014/main" id="{A921EF45-D59B-491D-AECD-ADC543B50C4C}"/>
              </a:ext>
            </a:extLst>
          </p:cNvPr>
          <p:cNvSpPr/>
          <p:nvPr/>
        </p:nvSpPr>
        <p:spPr>
          <a:xfrm>
            <a:off x="1063248" y="969651"/>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RIS-8250-RST Issue 2 - Reporting High Risk Defects</a:t>
            </a:r>
          </a:p>
        </p:txBody>
      </p:sp>
      <p:pic>
        <p:nvPicPr>
          <p:cNvPr id="30" name="Picture 29" descr="Icon&#10;&#10;Description automatically generated">
            <a:extLst>
              <a:ext uri="{FF2B5EF4-FFF2-40B4-BE49-F238E27FC236}">
                <a16:creationId xmlns:a16="http://schemas.microsoft.com/office/drawing/2014/main" id="{49D2BFB3-4331-4032-B4B5-1AFE9154495F}"/>
              </a:ext>
            </a:extLst>
          </p:cNvPr>
          <p:cNvPicPr>
            <a:picLocks noChangeAspect="1"/>
          </p:cNvPicPr>
          <p:nvPr/>
        </p:nvPicPr>
        <p:blipFill rotWithShape="1">
          <a:blip r:embed="rId8">
            <a:extLst>
              <a:ext uri="{28A0092B-C50C-407E-A947-70E740481C1C}">
                <a14:useLocalDpi xmlns:a14="http://schemas.microsoft.com/office/drawing/2010/main" val="0"/>
              </a:ext>
            </a:extLst>
          </a:blip>
          <a:srcRect l="7050" t="7170" r="7183" b="6974"/>
          <a:stretch/>
        </p:blipFill>
        <p:spPr>
          <a:xfrm>
            <a:off x="200056" y="1896505"/>
            <a:ext cx="755214" cy="756000"/>
          </a:xfrm>
          <a:prstGeom prst="ellipse">
            <a:avLst/>
          </a:prstGeom>
        </p:spPr>
      </p:pic>
      <p:sp>
        <p:nvSpPr>
          <p:cNvPr id="31" name="Rectangle: Rounded Corners 30">
            <a:hlinkClick r:id="" action="ppaction://noaction" highlightClick="1"/>
            <a:extLst>
              <a:ext uri="{FF2B5EF4-FFF2-40B4-BE49-F238E27FC236}">
                <a16:creationId xmlns:a16="http://schemas.microsoft.com/office/drawing/2014/main" id="{1BF6DB5F-B2F6-4716-BFA7-C99A56A12068}"/>
              </a:ext>
            </a:extLst>
          </p:cNvPr>
          <p:cNvSpPr/>
          <p:nvPr/>
        </p:nvSpPr>
        <p:spPr>
          <a:xfrm>
            <a:off x="1063066" y="1905836"/>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marR="0" lvl="0" indent="-25971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Form 8250 Issue 4 - Reporting High Risk Defects	</a:t>
            </a:r>
          </a:p>
        </p:txBody>
      </p:sp>
    </p:spTree>
    <p:extLst>
      <p:ext uri="{BB962C8B-B14F-4D97-AF65-F5344CB8AC3E}">
        <p14:creationId xmlns:p14="http://schemas.microsoft.com/office/powerpoint/2010/main" val="177800573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RIS-0745-CCS  Issue1 -	Client safety assurance of high integrity software-based systems for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railway applications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10065867"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defRPr/>
            </a:pPr>
            <a:r>
              <a:rPr kumimoji="0" lang="en-GB" sz="1800" b="1" i="0" u="none" strike="noStrike" kern="1200" cap="none" spc="-20" normalizeH="0" baseline="0" noProof="0" dirty="0">
                <a:ln>
                  <a:noFill/>
                </a:ln>
                <a:solidFill>
                  <a:prstClr val="black"/>
                </a:solidFill>
                <a:effectLst/>
                <a:uLnTx/>
                <a:uFillTx/>
                <a:latin typeface="Calibri" panose="020F0502020204030204"/>
                <a:ea typeface="+mn-ea"/>
                <a:cs typeface="+mn-cs"/>
              </a:rPr>
              <a:t>Overview –</a:t>
            </a:r>
            <a: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t>This Rail Industry Standard sets out </a:t>
            </a:r>
            <a:b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t>requirements and guidance for the role of the</a:t>
            </a:r>
            <a:b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t>client in managing the safety assurance of high</a:t>
            </a:r>
            <a:b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t>integrity software-based systems used in railway</a:t>
            </a:r>
            <a:b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t>applications. It identifies the activities to be</a:t>
            </a:r>
            <a:b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t>undertaken in the development, installation, and</a:t>
            </a:r>
            <a:b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t>maintenance phases of the process. It includes and</a:t>
            </a:r>
            <a:b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t>expands upon the main principles within Rail</a:t>
            </a:r>
            <a:b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t>Industry Guidance GEGN8650 Issue 1 – </a:t>
            </a:r>
            <a:r>
              <a:rPr kumimoji="0" lang="en-GB" sz="1800" i="1" u="none" strike="noStrike" kern="1200" cap="none" spc="-20" normalizeH="0" baseline="0" noProof="0" dirty="0">
                <a:ln>
                  <a:noFill/>
                </a:ln>
                <a:solidFill>
                  <a:prstClr val="black"/>
                </a:solidFill>
                <a:effectLst/>
                <a:uLnTx/>
                <a:uFillTx/>
                <a:latin typeface="Calibri" panose="020F0502020204030204"/>
                <a:ea typeface="+mn-ea"/>
                <a:cs typeface="+mn-cs"/>
              </a:rPr>
              <a:t>Guidance</a:t>
            </a:r>
            <a:br>
              <a:rPr kumimoji="0" lang="en-GB" sz="1800" i="1" u="none" strike="noStrike" kern="1200" cap="none" spc="-20" normalizeH="0" baseline="0" noProof="0" dirty="0">
                <a:ln>
                  <a:noFill/>
                </a:ln>
                <a:solidFill>
                  <a:prstClr val="black"/>
                </a:solidFill>
                <a:effectLst/>
                <a:uLnTx/>
                <a:uFillTx/>
                <a:latin typeface="Calibri" panose="020F0502020204030204"/>
                <a:ea typeface="+mn-ea"/>
                <a:cs typeface="+mn-cs"/>
              </a:rPr>
            </a:br>
            <a:r>
              <a:rPr kumimoji="0" lang="en-GB" sz="1800" i="1" u="none" strike="noStrike" kern="1200" cap="none" spc="-20" normalizeH="0" baseline="0" noProof="0" dirty="0">
                <a:ln>
                  <a:noFill/>
                </a:ln>
                <a:solidFill>
                  <a:prstClr val="black"/>
                </a:solidFill>
                <a:effectLst/>
                <a:uLnTx/>
                <a:uFillTx/>
                <a:latin typeface="Calibri" panose="020F0502020204030204"/>
                <a:ea typeface="+mn-ea"/>
                <a:cs typeface="+mn-cs"/>
              </a:rPr>
              <a:t>on high integrity software-based systems for railway </a:t>
            </a:r>
            <a:br>
              <a:rPr kumimoji="0" lang="en-GB" sz="1800" i="1" u="none" strike="noStrike" kern="1200" cap="none" spc="-20" normalizeH="0" baseline="0" noProof="0" dirty="0">
                <a:ln>
                  <a:noFill/>
                </a:ln>
                <a:solidFill>
                  <a:prstClr val="black"/>
                </a:solidFill>
                <a:effectLst/>
                <a:uLnTx/>
                <a:uFillTx/>
                <a:latin typeface="Calibri" panose="020F0502020204030204"/>
                <a:ea typeface="+mn-ea"/>
                <a:cs typeface="+mn-cs"/>
              </a:rPr>
            </a:br>
            <a:r>
              <a:rPr kumimoji="0" lang="en-GB" sz="1800" i="1" u="none" strike="noStrike" kern="1200" cap="none" spc="-20" normalizeH="0" baseline="0" noProof="0" dirty="0">
                <a:ln>
                  <a:noFill/>
                </a:ln>
                <a:solidFill>
                  <a:prstClr val="black"/>
                </a:solidFill>
                <a:effectLst/>
                <a:uLnTx/>
                <a:uFillTx/>
                <a:latin typeface="Calibri" panose="020F0502020204030204"/>
                <a:ea typeface="+mn-ea"/>
                <a:cs typeface="+mn-cs"/>
              </a:rPr>
              <a:t>applications, </a:t>
            </a:r>
            <a:r>
              <a:rPr kumimoji="0" lang="en-GB" sz="1800" i="0" u="none" strike="noStrike" kern="1200" cap="none" spc="-20" normalizeH="0" baseline="0" noProof="0" dirty="0">
                <a:ln>
                  <a:noFill/>
                </a:ln>
                <a:solidFill>
                  <a:prstClr val="black"/>
                </a:solidFill>
                <a:effectLst/>
                <a:uLnTx/>
                <a:uFillTx/>
                <a:latin typeface="Calibri" panose="020F0502020204030204"/>
                <a:ea typeface="+mn-ea"/>
                <a:cs typeface="+mn-cs"/>
              </a:rPr>
              <a:t>which has now been withdrawn.</a:t>
            </a:r>
          </a:p>
          <a:p>
            <a:pPr>
              <a:spcAft>
                <a:spcPts val="600"/>
              </a:spcAft>
              <a:defRPr/>
            </a:pPr>
            <a:endParaRPr lang="en-GB" sz="800" b="1" spc="-20" dirty="0">
              <a:solidFill>
                <a:prstClr val="black"/>
              </a:solidFill>
              <a:latin typeface="Calibri" panose="020F0502020204030204"/>
            </a:endParaRPr>
          </a:p>
          <a:p>
            <a:pPr>
              <a:spcAft>
                <a:spcPts val="600"/>
              </a:spcAft>
              <a:defRPr/>
            </a:pPr>
            <a:r>
              <a:rPr lang="en-GB" b="1" spc="-20" dirty="0">
                <a:solidFill>
                  <a:prstClr val="black"/>
                </a:solidFill>
                <a:latin typeface="Calibri" panose="020F0502020204030204"/>
              </a:rPr>
              <a:t>Benefits – </a:t>
            </a:r>
            <a:r>
              <a:rPr lang="en-GB" spc="-20" dirty="0">
                <a:solidFill>
                  <a:prstClr val="black"/>
                </a:solidFill>
                <a:latin typeface="Calibri" panose="020F0502020204030204"/>
              </a:rPr>
              <a:t>This new standard will help industry to better manage and reduce the number of incidents where the performance of software is one of the causal factors, with the subsequent improvements in safety and reliability. It contributes an estimated industry net benefit </a:t>
            </a:r>
            <a:r>
              <a:rPr lang="en-GB" b="1" spc="-20" dirty="0">
                <a:solidFill>
                  <a:prstClr val="black"/>
                </a:solidFill>
                <a:latin typeface="Calibri" panose="020F0502020204030204"/>
              </a:rPr>
              <a:t>of £8.2m over five years.</a:t>
            </a:r>
            <a:endParaRPr kumimoji="0" lang="en-GB" sz="800" b="1" i="0" u="none" strike="noStrike" kern="1200" cap="none" spc="-20" normalizeH="0" baseline="0" noProof="0" dirty="0">
              <a:ln>
                <a:noFill/>
              </a:ln>
              <a:solidFill>
                <a:prstClr val="black"/>
              </a:solidFill>
              <a:effectLst/>
              <a:uLnTx/>
              <a:uFillTx/>
              <a:latin typeface="Calibri" panose="020F0502020204030204"/>
              <a:ea typeface="+mn-ea"/>
              <a:cs typeface="+mn-cs"/>
            </a:endParaRPr>
          </a:p>
          <a:p>
            <a:pPr>
              <a:spcAft>
                <a:spcPts val="600"/>
              </a:spcAft>
              <a:defRPr/>
            </a:pPr>
            <a:endParaRPr kumimoji="0" lang="en-GB" sz="800" b="1" i="0" u="none" strike="noStrike" kern="1200" cap="none" spc="-20" normalizeH="0" baseline="0" noProof="0" dirty="0">
              <a:ln>
                <a:noFill/>
              </a:ln>
              <a:solidFill>
                <a:prstClr val="black"/>
              </a:solidFill>
              <a:effectLst/>
              <a:uLnTx/>
              <a:uFillTx/>
              <a:latin typeface="Calibri" panose="020F0502020204030204"/>
              <a:ea typeface="+mn-ea"/>
              <a:cs typeface="+mn-cs"/>
            </a:endParaRPr>
          </a:p>
          <a:p>
            <a:pPr>
              <a:spcAft>
                <a:spcPts val="600"/>
              </a:spcAft>
              <a:defRPr/>
            </a:pPr>
            <a:r>
              <a:rPr kumimoji="0" lang="en-GB" sz="1800" b="1" i="0" u="none" strike="noStrike" kern="1200" cap="none" spc="-20" normalizeH="0" baseline="0" noProof="0" dirty="0">
                <a:ln>
                  <a:noFill/>
                </a:ln>
                <a:solidFill>
                  <a:prstClr val="black"/>
                </a:solidFill>
                <a:effectLst/>
                <a:uLnTx/>
                <a:uFillTx/>
                <a:latin typeface="Calibri" panose="020F0502020204030204"/>
                <a:ea typeface="+mn-ea"/>
                <a:cs typeface="+mn-cs"/>
              </a:rPr>
              <a:t>Audience – </a:t>
            </a:r>
            <a:r>
              <a:rPr lang="en-GB" sz="1800" spc="-2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standard is intended for use by organisations when procuring and utilising high integrity software-based systems for railway applications throughout their lifecycle. The standard is also relevant if organisational ownership changes during the lifecycle</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defRPr/>
            </a:pPr>
            <a:endParaRPr kumimoji="0" lang="en-GB" sz="1800" i="0" u="none" strike="noStrike" kern="1200" cap="none"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extLst>
              <a:ext uri="{FF2B5EF4-FFF2-40B4-BE49-F238E27FC236}">
                <a16:creationId xmlns:a16="http://schemas.microsoft.com/office/drawing/2014/main" id="{292244ED-13B8-4D60-8C50-5FF5821548D7}"/>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grpSp>
        <p:nvGrpSpPr>
          <p:cNvPr id="15" name="Group 14">
            <a:extLst>
              <a:ext uri="{FF2B5EF4-FFF2-40B4-BE49-F238E27FC236}">
                <a16:creationId xmlns:a16="http://schemas.microsoft.com/office/drawing/2014/main" id="{DB5186CF-5FD3-40D9-A319-2F9D2FDE5265}"/>
              </a:ext>
            </a:extLst>
          </p:cNvPr>
          <p:cNvGrpSpPr/>
          <p:nvPr/>
        </p:nvGrpSpPr>
        <p:grpSpPr>
          <a:xfrm>
            <a:off x="262400" y="2964625"/>
            <a:ext cx="720000" cy="720000"/>
            <a:chOff x="262400" y="2964625"/>
            <a:chExt cx="720000" cy="720000"/>
          </a:xfrm>
        </p:grpSpPr>
        <p:sp>
          <p:nvSpPr>
            <p:cNvPr id="52" name="Rectangle: Rounded Corners 51">
              <a:extLst>
                <a:ext uri="{FF2B5EF4-FFF2-40B4-BE49-F238E27FC236}">
                  <a16:creationId xmlns:a16="http://schemas.microsoft.com/office/drawing/2014/main" id="{8597BFA5-FE91-4FA0-A4A4-7A90F8914759}"/>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AAE066A5-DE3C-4666-867A-BF6A151CE6AA}"/>
                </a:ext>
              </a:extLst>
            </p:cNvPr>
            <p:cNvGrpSpPr/>
            <p:nvPr/>
          </p:nvGrpSpPr>
          <p:grpSpPr>
            <a:xfrm>
              <a:off x="277476" y="2964625"/>
              <a:ext cx="686637" cy="681983"/>
              <a:chOff x="277476" y="2964625"/>
              <a:chExt cx="686637" cy="681983"/>
            </a:xfrm>
          </p:grpSpPr>
          <p:pic>
            <p:nvPicPr>
              <p:cNvPr id="13" name="Graphic 12" descr="Teacher with solid fill">
                <a:extLst>
                  <a:ext uri="{FF2B5EF4-FFF2-40B4-BE49-F238E27FC236}">
                    <a16:creationId xmlns:a16="http://schemas.microsoft.com/office/drawing/2014/main" id="{6135DA0C-BA8D-4EA5-B24F-1B0EECACE5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7476" y="2964625"/>
                <a:ext cx="613480" cy="613480"/>
              </a:xfrm>
              <a:prstGeom prst="rect">
                <a:avLst/>
              </a:prstGeom>
            </p:spPr>
          </p:pic>
          <p:sp>
            <p:nvSpPr>
              <p:cNvPr id="53" name="TextBox 52">
                <a:extLst>
                  <a:ext uri="{FF2B5EF4-FFF2-40B4-BE49-F238E27FC236}">
                    <a16:creationId xmlns:a16="http://schemas.microsoft.com/office/drawing/2014/main" id="{EE8BABB9-3F20-4B85-B8A0-A462C148D6D5}"/>
                  </a:ext>
                </a:extLst>
              </p:cNvPr>
              <p:cNvSpPr txBox="1"/>
              <p:nvPr/>
            </p:nvSpPr>
            <p:spPr>
              <a:xfrm>
                <a:off x="310839" y="3384998"/>
                <a:ext cx="65327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Projects</a:t>
                </a:r>
              </a:p>
            </p:txBody>
          </p:sp>
        </p:grpSp>
      </p:grpSp>
      <p:pic>
        <p:nvPicPr>
          <p:cNvPr id="21" name="Picture 20" descr="Icon&#10;&#10;Description automatically generated">
            <a:extLst>
              <a:ext uri="{FF2B5EF4-FFF2-40B4-BE49-F238E27FC236}">
                <a16:creationId xmlns:a16="http://schemas.microsoft.com/office/drawing/2014/main" id="{CBC621AE-2B07-4EB8-A18A-4909196E3E1C}"/>
              </a:ext>
            </a:extLst>
          </p:cNvPr>
          <p:cNvPicPr>
            <a:picLocks noChangeAspect="1"/>
          </p:cNvPicPr>
          <p:nvPr/>
        </p:nvPicPr>
        <p:blipFill rotWithShape="1">
          <a:blip r:embed="rId11">
            <a:extLst>
              <a:ext uri="{28A0092B-C50C-407E-A947-70E740481C1C}">
                <a14:useLocalDpi xmlns:a14="http://schemas.microsoft.com/office/drawing/2010/main" val="0"/>
              </a:ext>
            </a:extLst>
          </a:blip>
          <a:srcRect l="7119" t="7542" r="7148" b="6974"/>
          <a:stretch/>
        </p:blipFill>
        <p:spPr>
          <a:xfrm>
            <a:off x="254762" y="527906"/>
            <a:ext cx="722102" cy="720000"/>
          </a:xfrm>
          <a:prstGeom prst="ellipse">
            <a:avLst/>
          </a:prstGeom>
        </p:spPr>
      </p:pic>
      <p:grpSp>
        <p:nvGrpSpPr>
          <p:cNvPr id="6" name="Group 5">
            <a:extLst>
              <a:ext uri="{FF2B5EF4-FFF2-40B4-BE49-F238E27FC236}">
                <a16:creationId xmlns:a16="http://schemas.microsoft.com/office/drawing/2014/main" id="{09E2A8F2-8BFC-4AD3-887B-39AF7DCBC582}"/>
              </a:ext>
            </a:extLst>
          </p:cNvPr>
          <p:cNvGrpSpPr/>
          <p:nvPr/>
        </p:nvGrpSpPr>
        <p:grpSpPr>
          <a:xfrm>
            <a:off x="6010923" y="1473731"/>
            <a:ext cx="5041557" cy="3080643"/>
            <a:chOff x="5296416" y="2949492"/>
            <a:chExt cx="5041557" cy="3080643"/>
          </a:xfrm>
        </p:grpSpPr>
        <p:sp>
          <p:nvSpPr>
            <p:cNvPr id="5" name="Rectangle: Rounded Corners 4">
              <a:extLst>
                <a:ext uri="{FF2B5EF4-FFF2-40B4-BE49-F238E27FC236}">
                  <a16:creationId xmlns:a16="http://schemas.microsoft.com/office/drawing/2014/main" id="{C6D65D4C-432C-411A-992E-2DD78C3C44FF}"/>
                </a:ext>
              </a:extLst>
            </p:cNvPr>
            <p:cNvSpPr/>
            <p:nvPr/>
          </p:nvSpPr>
          <p:spPr>
            <a:xfrm>
              <a:off x="5296416" y="2949492"/>
              <a:ext cx="5041557" cy="3080643"/>
            </a:xfrm>
            <a:prstGeom prst="roundRect">
              <a:avLst>
                <a:gd name="adj" fmla="val 503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1B467020-8FC0-4591-BC3B-6159747CB922}"/>
                </a:ext>
              </a:extLst>
            </p:cNvPr>
            <p:cNvPicPr>
              <a:picLocks noChangeAspect="1"/>
            </p:cNvPicPr>
            <p:nvPr/>
          </p:nvPicPr>
          <p:blipFill>
            <a:blip r:embed="rId12"/>
            <a:stretch>
              <a:fillRect/>
            </a:stretch>
          </p:blipFill>
          <p:spPr>
            <a:xfrm>
              <a:off x="5407341" y="3065410"/>
              <a:ext cx="4819707" cy="2848806"/>
            </a:xfrm>
            <a:prstGeom prst="rect">
              <a:avLst/>
            </a:prstGeom>
          </p:spPr>
        </p:pic>
      </p:grpSp>
      <p:pic>
        <p:nvPicPr>
          <p:cNvPr id="20" name="Picture 19">
            <a:hlinkClick r:id="" action="ppaction://hlinkshowjump?jump=endshow"/>
            <a:extLst>
              <a:ext uri="{FF2B5EF4-FFF2-40B4-BE49-F238E27FC236}">
                <a16:creationId xmlns:a16="http://schemas.microsoft.com/office/drawing/2014/main" id="{32CF79EE-CC0B-43A8-BB28-2265E0432599}"/>
              </a:ext>
            </a:extLst>
          </p:cNvPr>
          <p:cNvPicPr>
            <a:picLocks noChangeAspect="1"/>
          </p:cNvPicPr>
          <p:nvPr/>
        </p:nvPicPr>
        <p:blipFill>
          <a:blip r:embed="rId13"/>
          <a:stretch>
            <a:fillRect/>
          </a:stretch>
        </p:blipFill>
        <p:spPr>
          <a:xfrm>
            <a:off x="89371" y="6016808"/>
            <a:ext cx="720000" cy="692039"/>
          </a:xfrm>
          <a:prstGeom prst="rect">
            <a:avLst/>
          </a:prstGeom>
        </p:spPr>
      </p:pic>
    </p:spTree>
    <p:extLst>
      <p:ext uri="{BB962C8B-B14F-4D97-AF65-F5344CB8AC3E}">
        <p14:creationId xmlns:p14="http://schemas.microsoft.com/office/powerpoint/2010/main" val="56221842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Rounded Corners 95">
            <a:hlinkClick r:id="rId3"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00B1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One Infrastructure standard has been published in the September 2022 standards catalogue. </a:t>
            </a:r>
          </a:p>
        </p:txBody>
      </p:sp>
      <p:pic>
        <p:nvPicPr>
          <p:cNvPr id="16" name="Picture 15">
            <a:hlinkClick r:id="rId4"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3" name="Picture 12">
            <a:hlinkClick r:id="rId6"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7"/>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6" name="Rectangle: Rounded Corners 45">
            <a:hlinkClick r:id="" action="ppaction://hlinkshowjump?jump=nextslide"/>
            <a:extLst>
              <a:ext uri="{FF2B5EF4-FFF2-40B4-BE49-F238E27FC236}">
                <a16:creationId xmlns:a16="http://schemas.microsoft.com/office/drawing/2014/main" id="{18726607-EFC3-4BB2-9237-327C14E3AA4F}"/>
              </a:ext>
            </a:extLst>
          </p:cNvPr>
          <p:cNvSpPr/>
          <p:nvPr/>
        </p:nvSpPr>
        <p:spPr>
          <a:xfrm>
            <a:off x="1074000" y="1372866"/>
            <a:ext cx="10044000" cy="720000"/>
          </a:xfrm>
          <a:prstGeom prst="roundRect">
            <a:avLst>
              <a:gd name="adj" fmla="val 29813"/>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RIS-7706-INS Issue1 - Processes for Adding, Removing or Updating Differential Permissible Speeds</a:t>
            </a:r>
          </a:p>
        </p:txBody>
      </p:sp>
      <p:pic>
        <p:nvPicPr>
          <p:cNvPr id="18" name="Picture 17" descr="Icon&#10;&#10;Description automatically generated">
            <a:extLst>
              <a:ext uri="{FF2B5EF4-FFF2-40B4-BE49-F238E27FC236}">
                <a16:creationId xmlns:a16="http://schemas.microsoft.com/office/drawing/2014/main" id="{4CA54F32-C89F-4040-B28A-2070E5BB4F6C}"/>
              </a:ext>
            </a:extLst>
          </p:cNvPr>
          <p:cNvPicPr>
            <a:picLocks noChangeAspect="1"/>
          </p:cNvPicPr>
          <p:nvPr/>
        </p:nvPicPr>
        <p:blipFill rotWithShape="1">
          <a:blip r:embed="rId8">
            <a:extLst>
              <a:ext uri="{28A0092B-C50C-407E-A947-70E740481C1C}">
                <a14:useLocalDpi xmlns:a14="http://schemas.microsoft.com/office/drawing/2010/main" val="0"/>
              </a:ext>
            </a:extLst>
          </a:blip>
          <a:srcRect l="7137" t="7169" r="7166" b="6928"/>
          <a:stretch/>
        </p:blipFill>
        <p:spPr>
          <a:xfrm>
            <a:off x="230616" y="545010"/>
            <a:ext cx="754205" cy="756000"/>
          </a:xfrm>
          <a:prstGeom prst="ellipse">
            <a:avLst/>
          </a:prstGeom>
        </p:spPr>
      </p:pic>
      <p:sp>
        <p:nvSpPr>
          <p:cNvPr id="24" name="Title 1">
            <a:extLst>
              <a:ext uri="{FF2B5EF4-FFF2-40B4-BE49-F238E27FC236}">
                <a16:creationId xmlns:a16="http://schemas.microsoft.com/office/drawing/2014/main" id="{F53C3059-235D-4C98-8C05-90D949B320F1}"/>
              </a:ext>
            </a:extLst>
          </p:cNvPr>
          <p:cNvSpPr txBox="1">
            <a:spLocks/>
          </p:cNvSpPr>
          <p:nvPr/>
        </p:nvSpPr>
        <p:spPr>
          <a:xfrm>
            <a:off x="2402723" y="2182722"/>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1" name="Picture 10">
            <a:hlinkClick r:id="" action="ppaction://hlinkshowjump?jump=endshow"/>
            <a:extLst>
              <a:ext uri="{FF2B5EF4-FFF2-40B4-BE49-F238E27FC236}">
                <a16:creationId xmlns:a16="http://schemas.microsoft.com/office/drawing/2014/main" id="{80377A48-5B8D-41DF-9FAB-F558CB22C76B}"/>
              </a:ext>
            </a:extLst>
          </p:cNvPr>
          <p:cNvPicPr>
            <a:picLocks noChangeAspect="1"/>
          </p:cNvPicPr>
          <p:nvPr/>
        </p:nvPicPr>
        <p:blipFill>
          <a:blip r:embed="rId9"/>
          <a:stretch>
            <a:fillRect/>
          </a:stretch>
        </p:blipFill>
        <p:spPr>
          <a:xfrm>
            <a:off x="89371" y="6016808"/>
            <a:ext cx="720000" cy="692039"/>
          </a:xfrm>
          <a:prstGeom prst="rect">
            <a:avLst/>
          </a:prstGeom>
        </p:spPr>
      </p:pic>
    </p:spTree>
    <p:extLst>
      <p:ext uri="{BB962C8B-B14F-4D97-AF65-F5344CB8AC3E}">
        <p14:creationId xmlns:p14="http://schemas.microsoft.com/office/powerpoint/2010/main" val="3800721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RIS-7706-INS Issue1 - Processes for Adding, Removing or Updating Differential Permissible Speeds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rPr>
              <a:t>Overview – </a:t>
            </a: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Lettered Differential Permissible Speeds (LDPSs) are used to permit certain</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types of rolling stock with the necessary characteristics to operate at increased speeds</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on particular sections of the network. There are different categories of LDPS which are</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indicated on the network by different combinations of letters. </a:t>
            </a:r>
          </a:p>
          <a:p>
            <a:pPr>
              <a:spcAft>
                <a:spcPts val="600"/>
              </a:spcAft>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This new Rail Industry Standard provides clear processes to be used by projects when</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adding, removing or modifying LDPSs on the GB mainline network. It also provides</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guidance on the range of infrastructure parameters and characteristics that must be</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taken into account in determining whether an LDPS is an appropriate solution in each</a:t>
            </a:r>
            <a:b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case, and which LDPS category is most suitable.</a:t>
            </a:r>
          </a:p>
          <a:p>
            <a:pPr>
              <a:spcAft>
                <a:spcPts val="600"/>
              </a:spcAft>
            </a:pP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The standard includes several case studies to help demonstrate the range of applications and benefits associated with the use of LDPSs.</a:t>
            </a:r>
          </a:p>
          <a:p>
            <a:pPr>
              <a:spcAft>
                <a:spcPts val="600"/>
              </a:spcAft>
            </a:pPr>
            <a:r>
              <a:rPr lang="en-GB" b="1" dirty="0">
                <a:solidFill>
                  <a:prstClr val="black"/>
                </a:solidFill>
                <a:latin typeface="Calibri" panose="020F0502020204030204"/>
              </a:rPr>
              <a:t>Benefits – </a:t>
            </a:r>
            <a:r>
              <a:rPr lang="en-GB"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 By providing clear processes and guidance will ensure consistency of application and help with the decision making process for projects. This, together with the updated RIS-2711-RST </a:t>
            </a:r>
            <a:r>
              <a:rPr lang="en-GB" i="1"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Lettered Differential </a:t>
            </a:r>
            <a:r>
              <a:rPr lang="en-GB" i="1" dirty="0" err="1">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PermIssueible</a:t>
            </a:r>
            <a:r>
              <a:rPr lang="en-GB" i="1"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 Speeds Classification</a:t>
            </a:r>
            <a:r>
              <a:rPr lang="en-GB"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 will contribute to an estimated industry net benefit of </a:t>
            </a:r>
            <a:r>
              <a:rPr lang="en-GB" b="1"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£12.5m over 10 years.</a:t>
            </a:r>
          </a:p>
          <a:p>
            <a:pPr>
              <a:spcAft>
                <a:spcPts val="600"/>
              </a:spcAft>
              <a:defRPr/>
            </a:pPr>
            <a:r>
              <a:rPr kumimoji="0" lang="en-GB" sz="1800" b="1" i="0" u="none" strike="noStrike" kern="1200" cap="none" normalizeH="0" baseline="0" noProof="0" dirty="0">
                <a:ln>
                  <a:noFill/>
                </a:ln>
                <a:solidFill>
                  <a:prstClr val="black"/>
                </a:solidFill>
                <a:effectLst/>
                <a:uLnTx/>
                <a:uFillTx/>
                <a:latin typeface="Calibri" panose="020F0502020204030204"/>
                <a:ea typeface="+mn-ea"/>
                <a:cs typeface="+mn-cs"/>
              </a:rPr>
              <a:t>Audience –  </a:t>
            </a:r>
            <a:r>
              <a:rPr kumimoji="0" lang="en-GB" sz="1800" i="0" u="none" strike="noStrike" kern="1200" cap="none" normalizeH="0" baseline="0" noProof="0" dirty="0">
                <a:ln>
                  <a:noFill/>
                </a:ln>
                <a:solidFill>
                  <a:prstClr val="black"/>
                </a:solidFill>
                <a:effectLst/>
                <a:uLnTx/>
                <a:uFillTx/>
                <a:latin typeface="Calibri" panose="020F0502020204030204"/>
                <a:ea typeface="+mn-ea"/>
                <a:cs typeface="+mn-cs"/>
              </a:rPr>
              <a:t>This standard is intended for use by individuals and project teams involved in the specification and design of differential speeds on the GB mainline infrastructure.</a:t>
            </a: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extLst>
              <a:ext uri="{FF2B5EF4-FFF2-40B4-BE49-F238E27FC236}">
                <a16:creationId xmlns:a16="http://schemas.microsoft.com/office/drawing/2014/main" id="{292244ED-13B8-4D60-8C50-5FF5821548D7}"/>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2" name="Picture 11" descr="Icon&#10;&#10;Description automatically generated">
            <a:extLst>
              <a:ext uri="{FF2B5EF4-FFF2-40B4-BE49-F238E27FC236}">
                <a16:creationId xmlns:a16="http://schemas.microsoft.com/office/drawing/2014/main" id="{41D811E5-7A9D-435D-AE45-0205F3B9F2AF}"/>
              </a:ext>
            </a:extLst>
          </p:cNvPr>
          <p:cNvPicPr>
            <a:picLocks noChangeAspect="1"/>
          </p:cNvPicPr>
          <p:nvPr/>
        </p:nvPicPr>
        <p:blipFill rotWithShape="1">
          <a:blip r:embed="rId9">
            <a:extLst>
              <a:ext uri="{28A0092B-C50C-407E-A947-70E740481C1C}">
                <a14:useLocalDpi xmlns:a14="http://schemas.microsoft.com/office/drawing/2010/main" val="0"/>
              </a:ext>
            </a:extLst>
          </a:blip>
          <a:srcRect l="7137" t="7169" r="7166" b="6928"/>
          <a:stretch/>
        </p:blipFill>
        <p:spPr>
          <a:xfrm>
            <a:off x="230616" y="545010"/>
            <a:ext cx="754205" cy="756000"/>
          </a:xfrm>
          <a:prstGeom prst="ellipse">
            <a:avLst/>
          </a:prstGeom>
        </p:spPr>
      </p:pic>
      <p:grpSp>
        <p:nvGrpSpPr>
          <p:cNvPr id="18" name="Group 17">
            <a:extLst>
              <a:ext uri="{FF2B5EF4-FFF2-40B4-BE49-F238E27FC236}">
                <a16:creationId xmlns:a16="http://schemas.microsoft.com/office/drawing/2014/main" id="{37D265F2-A08C-4BBD-BAF1-757EEE7BEEA4}"/>
              </a:ext>
            </a:extLst>
          </p:cNvPr>
          <p:cNvGrpSpPr/>
          <p:nvPr/>
        </p:nvGrpSpPr>
        <p:grpSpPr>
          <a:xfrm>
            <a:off x="262400" y="2964625"/>
            <a:ext cx="720000" cy="720000"/>
            <a:chOff x="262400" y="2964625"/>
            <a:chExt cx="720000" cy="720000"/>
          </a:xfrm>
        </p:grpSpPr>
        <p:sp>
          <p:nvSpPr>
            <p:cNvPr id="20" name="Rectangle: Rounded Corners 19">
              <a:extLst>
                <a:ext uri="{FF2B5EF4-FFF2-40B4-BE49-F238E27FC236}">
                  <a16:creationId xmlns:a16="http://schemas.microsoft.com/office/drawing/2014/main" id="{7DE331F7-DC8B-4BEE-8DED-6DEC69590C7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CA9EFA04-47A3-4AAF-9218-CDFC403705FC}"/>
                </a:ext>
              </a:extLst>
            </p:cNvPr>
            <p:cNvGrpSpPr/>
            <p:nvPr/>
          </p:nvGrpSpPr>
          <p:grpSpPr>
            <a:xfrm>
              <a:off x="277476" y="2964625"/>
              <a:ext cx="686637" cy="681983"/>
              <a:chOff x="277476" y="2964625"/>
              <a:chExt cx="686637" cy="681983"/>
            </a:xfrm>
          </p:grpSpPr>
          <p:pic>
            <p:nvPicPr>
              <p:cNvPr id="30" name="Graphic 29" descr="Teacher with solid fill">
                <a:extLst>
                  <a:ext uri="{FF2B5EF4-FFF2-40B4-BE49-F238E27FC236}">
                    <a16:creationId xmlns:a16="http://schemas.microsoft.com/office/drawing/2014/main" id="{10AC8AB1-0F8E-43CD-BC8C-4DCDF4AA88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7476" y="2964625"/>
                <a:ext cx="613480" cy="613480"/>
              </a:xfrm>
              <a:prstGeom prst="rect">
                <a:avLst/>
              </a:prstGeom>
            </p:spPr>
          </p:pic>
          <p:sp>
            <p:nvSpPr>
              <p:cNvPr id="31" name="TextBox 30">
                <a:extLst>
                  <a:ext uri="{FF2B5EF4-FFF2-40B4-BE49-F238E27FC236}">
                    <a16:creationId xmlns:a16="http://schemas.microsoft.com/office/drawing/2014/main" id="{4D2E6F4E-DBE6-4E11-8792-16307F1353FC}"/>
                  </a:ext>
                </a:extLst>
              </p:cNvPr>
              <p:cNvSpPr txBox="1"/>
              <p:nvPr/>
            </p:nvSpPr>
            <p:spPr>
              <a:xfrm>
                <a:off x="310839" y="3384998"/>
                <a:ext cx="65327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Projects</a:t>
                </a:r>
              </a:p>
            </p:txBody>
          </p:sp>
        </p:grpSp>
      </p:grpSp>
      <p:grpSp>
        <p:nvGrpSpPr>
          <p:cNvPr id="5" name="Group 4">
            <a:extLst>
              <a:ext uri="{FF2B5EF4-FFF2-40B4-BE49-F238E27FC236}">
                <a16:creationId xmlns:a16="http://schemas.microsoft.com/office/drawing/2014/main" id="{848D293E-08CD-416B-941E-FCEBAB596A8A}"/>
              </a:ext>
            </a:extLst>
          </p:cNvPr>
          <p:cNvGrpSpPr/>
          <p:nvPr/>
        </p:nvGrpSpPr>
        <p:grpSpPr>
          <a:xfrm>
            <a:off x="9391043" y="1490802"/>
            <a:ext cx="1672411" cy="2155806"/>
            <a:chOff x="9391043" y="1490802"/>
            <a:chExt cx="1672411" cy="2155806"/>
          </a:xfrm>
        </p:grpSpPr>
        <p:cxnSp>
          <p:nvCxnSpPr>
            <p:cNvPr id="39" name="Straight Connector 38">
              <a:extLst>
                <a:ext uri="{FF2B5EF4-FFF2-40B4-BE49-F238E27FC236}">
                  <a16:creationId xmlns:a16="http://schemas.microsoft.com/office/drawing/2014/main" id="{313E1E76-CEBB-49C9-A87B-A5A72F8EC61E}"/>
                </a:ext>
              </a:extLst>
            </p:cNvPr>
            <p:cNvCxnSpPr>
              <a:cxnSpLocks/>
              <a:stCxn id="36" idx="2"/>
            </p:cNvCxnSpPr>
            <p:nvPr/>
          </p:nvCxnSpPr>
          <p:spPr>
            <a:xfrm>
              <a:off x="10667454" y="2294292"/>
              <a:ext cx="0" cy="1352316"/>
            </a:xfrm>
            <a:prstGeom prst="line">
              <a:avLst/>
            </a:prstGeom>
            <a:ln w="63500" cap="rnd">
              <a:solidFill>
                <a:schemeClr val="tx1">
                  <a:lumMod val="50000"/>
                  <a:lumOff val="50000"/>
                </a:schemeClr>
              </a:solidFill>
              <a:roun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58A3D95-E5F2-4900-BAD2-8352E989C25F}"/>
                </a:ext>
              </a:extLst>
            </p:cNvPr>
            <p:cNvGrpSpPr/>
            <p:nvPr/>
          </p:nvGrpSpPr>
          <p:grpSpPr>
            <a:xfrm>
              <a:off x="10271454" y="1490802"/>
              <a:ext cx="792000" cy="803490"/>
              <a:chOff x="10271454" y="1735674"/>
              <a:chExt cx="792000" cy="803490"/>
            </a:xfrm>
          </p:grpSpPr>
          <p:sp>
            <p:nvSpPr>
              <p:cNvPr id="40" name="Oval 39">
                <a:extLst>
                  <a:ext uri="{FF2B5EF4-FFF2-40B4-BE49-F238E27FC236}">
                    <a16:creationId xmlns:a16="http://schemas.microsoft.com/office/drawing/2014/main" id="{0966E10B-88E6-44ED-927F-939DC636E7B1}"/>
                  </a:ext>
                </a:extLst>
              </p:cNvPr>
              <p:cNvSpPr/>
              <p:nvPr/>
            </p:nvSpPr>
            <p:spPr>
              <a:xfrm>
                <a:off x="10271454" y="1735674"/>
                <a:ext cx="792000" cy="7920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chemeClr val="tx1"/>
                  </a:solidFill>
                </a:endParaRPr>
              </a:p>
            </p:txBody>
          </p:sp>
          <p:sp>
            <p:nvSpPr>
              <p:cNvPr id="36" name="TextBox 35">
                <a:extLst>
                  <a:ext uri="{FF2B5EF4-FFF2-40B4-BE49-F238E27FC236}">
                    <a16:creationId xmlns:a16="http://schemas.microsoft.com/office/drawing/2014/main" id="{25CFCCF5-183D-4E86-A7CC-282C4C6643BC}"/>
                  </a:ext>
                </a:extLst>
              </p:cNvPr>
              <p:cNvSpPr txBox="1"/>
              <p:nvPr/>
            </p:nvSpPr>
            <p:spPr>
              <a:xfrm>
                <a:off x="10368298" y="1768568"/>
                <a:ext cx="598311" cy="770596"/>
              </a:xfrm>
              <a:prstGeom prst="rect">
                <a:avLst/>
              </a:prstGeom>
              <a:noFill/>
            </p:spPr>
            <p:txBody>
              <a:bodyPr wrap="square" rtlCol="0">
                <a:spAutoFit/>
              </a:bodyPr>
              <a:lstStyle/>
              <a:p>
                <a:pPr algn="ctr">
                  <a:lnSpc>
                    <a:spcPts val="2600"/>
                  </a:lnSpc>
                </a:pPr>
                <a:r>
                  <a:rPr lang="en-GB" sz="2800" b="1" dirty="0"/>
                  <a:t>20</a:t>
                </a:r>
              </a:p>
              <a:p>
                <a:pPr algn="ctr">
                  <a:lnSpc>
                    <a:spcPts val="2600"/>
                  </a:lnSpc>
                </a:pPr>
                <a:r>
                  <a:rPr lang="en-GB" sz="2800" b="1" dirty="0"/>
                  <a:t>50</a:t>
                </a:r>
              </a:p>
            </p:txBody>
          </p:sp>
          <p:cxnSp>
            <p:nvCxnSpPr>
              <p:cNvPr id="37" name="Straight Connector 36">
                <a:extLst>
                  <a:ext uri="{FF2B5EF4-FFF2-40B4-BE49-F238E27FC236}">
                    <a16:creationId xmlns:a16="http://schemas.microsoft.com/office/drawing/2014/main" id="{65023DFB-6E6E-4D22-81CD-ECB49770C902}"/>
                  </a:ext>
                </a:extLst>
              </p:cNvPr>
              <p:cNvCxnSpPr>
                <a:cxnSpLocks/>
              </p:cNvCxnSpPr>
              <p:nvPr/>
            </p:nvCxnSpPr>
            <p:spPr>
              <a:xfrm>
                <a:off x="10469453" y="2114622"/>
                <a:ext cx="3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F4513C96-862B-4DA7-9452-7CC30400B812}"/>
                </a:ext>
              </a:extLst>
            </p:cNvPr>
            <p:cNvGrpSpPr/>
            <p:nvPr/>
          </p:nvGrpSpPr>
          <p:grpSpPr>
            <a:xfrm>
              <a:off x="9391043" y="1490802"/>
              <a:ext cx="792000" cy="2155806"/>
              <a:chOff x="1273340" y="3184128"/>
              <a:chExt cx="792000" cy="2155806"/>
            </a:xfrm>
          </p:grpSpPr>
          <p:grpSp>
            <p:nvGrpSpPr>
              <p:cNvPr id="42" name="Group 41">
                <a:extLst>
                  <a:ext uri="{FF2B5EF4-FFF2-40B4-BE49-F238E27FC236}">
                    <a16:creationId xmlns:a16="http://schemas.microsoft.com/office/drawing/2014/main" id="{3ED46C29-488F-4008-B931-FA2B21AE0F75}"/>
                  </a:ext>
                </a:extLst>
              </p:cNvPr>
              <p:cNvGrpSpPr/>
              <p:nvPr/>
            </p:nvGrpSpPr>
            <p:grpSpPr>
              <a:xfrm>
                <a:off x="1273340" y="3184128"/>
                <a:ext cx="792000" cy="2155806"/>
                <a:chOff x="1122511" y="1624369"/>
                <a:chExt cx="792000" cy="2155806"/>
              </a:xfrm>
            </p:grpSpPr>
            <p:cxnSp>
              <p:nvCxnSpPr>
                <p:cNvPr id="47" name="Straight Connector 46">
                  <a:extLst>
                    <a:ext uri="{FF2B5EF4-FFF2-40B4-BE49-F238E27FC236}">
                      <a16:creationId xmlns:a16="http://schemas.microsoft.com/office/drawing/2014/main" id="{B0621DF0-EAD8-4870-BE4F-68FD194CFDDC}"/>
                    </a:ext>
                  </a:extLst>
                </p:cNvPr>
                <p:cNvCxnSpPr>
                  <a:cxnSpLocks/>
                </p:cNvCxnSpPr>
                <p:nvPr/>
              </p:nvCxnSpPr>
              <p:spPr>
                <a:xfrm>
                  <a:off x="1518511" y="2531467"/>
                  <a:ext cx="0" cy="1248708"/>
                </a:xfrm>
                <a:prstGeom prst="line">
                  <a:avLst/>
                </a:prstGeom>
                <a:ln w="63500" cap="rnd">
                  <a:solidFill>
                    <a:schemeClr val="tx1">
                      <a:lumMod val="50000"/>
                      <a:lumOff val="50000"/>
                    </a:schemeClr>
                  </a:solidFill>
                  <a:roun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D5839666-573C-4BD3-BEAD-87D73E20BDA8}"/>
                    </a:ext>
                  </a:extLst>
                </p:cNvPr>
                <p:cNvSpPr/>
                <p:nvPr/>
              </p:nvSpPr>
              <p:spPr>
                <a:xfrm>
                  <a:off x="1122511" y="1624369"/>
                  <a:ext cx="792000" cy="7920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rPr>
                    <a:t>50</a:t>
                  </a:r>
                </a:p>
              </p:txBody>
            </p:sp>
          </p:grpSp>
          <p:grpSp>
            <p:nvGrpSpPr>
              <p:cNvPr id="43" name="Group 42">
                <a:extLst>
                  <a:ext uri="{FF2B5EF4-FFF2-40B4-BE49-F238E27FC236}">
                    <a16:creationId xmlns:a16="http://schemas.microsoft.com/office/drawing/2014/main" id="{9AA2E551-9841-4C26-857E-9090FF18CDC9}"/>
                  </a:ext>
                </a:extLst>
              </p:cNvPr>
              <p:cNvGrpSpPr/>
              <p:nvPr/>
            </p:nvGrpSpPr>
            <p:grpSpPr>
              <a:xfrm>
                <a:off x="1273340" y="4009272"/>
                <a:ext cx="792000" cy="792000"/>
                <a:chOff x="1273340" y="3429000"/>
                <a:chExt cx="792000" cy="792000"/>
              </a:xfrm>
            </p:grpSpPr>
            <p:sp>
              <p:nvSpPr>
                <p:cNvPr id="45" name="Oval 44">
                  <a:extLst>
                    <a:ext uri="{FF2B5EF4-FFF2-40B4-BE49-F238E27FC236}">
                      <a16:creationId xmlns:a16="http://schemas.microsoft.com/office/drawing/2014/main" id="{6BA32A94-2E4B-4148-81BD-0E154E188051}"/>
                    </a:ext>
                  </a:extLst>
                </p:cNvPr>
                <p:cNvSpPr/>
                <p:nvPr/>
              </p:nvSpPr>
              <p:spPr>
                <a:xfrm>
                  <a:off x="1273340" y="3429000"/>
                  <a:ext cx="792000" cy="7920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chemeClr val="tx1"/>
                    </a:solidFill>
                  </a:endParaRPr>
                </a:p>
              </p:txBody>
            </p:sp>
            <p:sp>
              <p:nvSpPr>
                <p:cNvPr id="46" name="TextBox 45">
                  <a:extLst>
                    <a:ext uri="{FF2B5EF4-FFF2-40B4-BE49-F238E27FC236}">
                      <a16:creationId xmlns:a16="http://schemas.microsoft.com/office/drawing/2014/main" id="{FA1D1CC5-937F-4A09-BFE7-3478956FF06C}"/>
                    </a:ext>
                  </a:extLst>
                </p:cNvPr>
                <p:cNvSpPr txBox="1"/>
                <p:nvPr/>
              </p:nvSpPr>
              <p:spPr>
                <a:xfrm>
                  <a:off x="1370184" y="3495289"/>
                  <a:ext cx="598311" cy="725711"/>
                </a:xfrm>
                <a:prstGeom prst="rect">
                  <a:avLst/>
                </a:prstGeom>
                <a:noFill/>
              </p:spPr>
              <p:txBody>
                <a:bodyPr wrap="square" rtlCol="0">
                  <a:spAutoFit/>
                </a:bodyPr>
                <a:lstStyle/>
                <a:p>
                  <a:pPr algn="ctr">
                    <a:lnSpc>
                      <a:spcPts val="2400"/>
                    </a:lnSpc>
                  </a:pPr>
                  <a:r>
                    <a:rPr lang="en-GB" sz="2800" b="1" dirty="0"/>
                    <a:t>55</a:t>
                  </a:r>
                </a:p>
                <a:p>
                  <a:pPr algn="ctr">
                    <a:lnSpc>
                      <a:spcPts val="2400"/>
                    </a:lnSpc>
                  </a:pPr>
                  <a:r>
                    <a:rPr lang="en-GB" sz="2800" b="1" dirty="0"/>
                    <a:t>SP</a:t>
                  </a:r>
                </a:p>
              </p:txBody>
            </p:sp>
          </p:grpSp>
        </p:grpSp>
      </p:grpSp>
      <p:pic>
        <p:nvPicPr>
          <p:cNvPr id="49" name="Picture 48">
            <a:hlinkClick r:id="" action="ppaction://hlinkshowjump?jump=endshow"/>
            <a:extLst>
              <a:ext uri="{FF2B5EF4-FFF2-40B4-BE49-F238E27FC236}">
                <a16:creationId xmlns:a16="http://schemas.microsoft.com/office/drawing/2014/main" id="{BDD4DF3D-7FBF-41C9-B630-594E281333EA}"/>
              </a:ext>
            </a:extLst>
          </p:cNvPr>
          <p:cNvPicPr>
            <a:picLocks noChangeAspect="1"/>
          </p:cNvPicPr>
          <p:nvPr/>
        </p:nvPicPr>
        <p:blipFill>
          <a:blip r:embed="rId12"/>
          <a:stretch>
            <a:fillRect/>
          </a:stretch>
        </p:blipFill>
        <p:spPr>
          <a:xfrm>
            <a:off x="89371" y="6016808"/>
            <a:ext cx="720000" cy="692039"/>
          </a:xfrm>
          <a:prstGeom prst="rect">
            <a:avLst/>
          </a:prstGeom>
        </p:spPr>
      </p:pic>
    </p:spTree>
    <p:extLst>
      <p:ext uri="{BB962C8B-B14F-4D97-AF65-F5344CB8AC3E}">
        <p14:creationId xmlns:p14="http://schemas.microsoft.com/office/powerpoint/2010/main" val="339847888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20E83E15-B257-4875-B6CB-C5C6EE4C4418}"/>
              </a:ext>
            </a:extLst>
          </p:cNvPr>
          <p:cNvPicPr>
            <a:picLocks noChangeAspect="1"/>
          </p:cNvPicPr>
          <p:nvPr/>
        </p:nvPicPr>
        <p:blipFill rotWithShape="1">
          <a:blip r:embed="rId3">
            <a:extLst>
              <a:ext uri="{28A0092B-C50C-407E-A947-70E740481C1C}">
                <a14:useLocalDpi xmlns:a14="http://schemas.microsoft.com/office/drawing/2010/main" val="0"/>
              </a:ext>
            </a:extLst>
          </a:blip>
          <a:srcRect l="6907" t="6800" r="6784" b="6642"/>
          <a:stretch/>
        </p:blipFill>
        <p:spPr>
          <a:xfrm>
            <a:off x="262331" y="545799"/>
            <a:ext cx="753828" cy="756000"/>
          </a:xfrm>
          <a:prstGeom prst="ellipse">
            <a:avLst/>
          </a:prstGeom>
        </p:spPr>
      </p:pic>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00AD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Three Operations standards have been published in the September 2022 standards catalogue. </a:t>
            </a:r>
          </a:p>
        </p:txBody>
      </p:sp>
      <p:pic>
        <p:nvPicPr>
          <p:cNvPr id="16" name="Picture 15">
            <a:hlinkClick r:id="rId5"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13" name="Picture 12">
            <a:hlinkClick r:id="rId7"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8"/>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6" name="Rectangle: Rounded Corners 45">
            <a:hlinkClick r:id="rId9" action="ppaction://hlinksldjump"/>
            <a:extLst>
              <a:ext uri="{FF2B5EF4-FFF2-40B4-BE49-F238E27FC236}">
                <a16:creationId xmlns:a16="http://schemas.microsoft.com/office/drawing/2014/main" id="{18726607-EFC3-4BB2-9237-327C14E3AA4F}"/>
              </a:ext>
            </a:extLst>
          </p:cNvPr>
          <p:cNvSpPr/>
          <p:nvPr/>
        </p:nvSpPr>
        <p:spPr>
          <a:xfrm>
            <a:off x="1074000" y="1524236"/>
            <a:ext cx="1004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2151063" marR="0" lvl="0" indent="-2151063"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RIS-3437-TOM Issue3 - Defective On-Train Equipment</a:t>
            </a:r>
          </a:p>
        </p:txBody>
      </p:sp>
      <p:sp>
        <p:nvSpPr>
          <p:cNvPr id="19" name="Rectangle: Rounded Corners 18">
            <a:hlinkClick r:id="rId10" action="ppaction://hlinksldjump"/>
            <a:extLst>
              <a:ext uri="{FF2B5EF4-FFF2-40B4-BE49-F238E27FC236}">
                <a16:creationId xmlns:a16="http://schemas.microsoft.com/office/drawing/2014/main" id="{4095474E-86EC-48B8-B489-0EB0C6031767}"/>
              </a:ext>
            </a:extLst>
          </p:cNvPr>
          <p:cNvSpPr/>
          <p:nvPr/>
        </p:nvSpPr>
        <p:spPr>
          <a:xfrm>
            <a:off x="1040100" y="2480280"/>
            <a:ext cx="1004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RIS-3786-TOM Issue1 - Trespass Risk Assessment</a:t>
            </a:r>
          </a:p>
        </p:txBody>
      </p:sp>
      <p:sp>
        <p:nvSpPr>
          <p:cNvPr id="26" name="Rectangle: Rounded Corners 25">
            <a:hlinkClick r:id="rId11" action="ppaction://hlinksldjump"/>
            <a:extLst>
              <a:ext uri="{FF2B5EF4-FFF2-40B4-BE49-F238E27FC236}">
                <a16:creationId xmlns:a16="http://schemas.microsoft.com/office/drawing/2014/main" id="{1B57BA07-32BA-42FF-B42A-F90CBCEEF87B}"/>
              </a:ext>
            </a:extLst>
          </p:cNvPr>
          <p:cNvSpPr/>
          <p:nvPr/>
        </p:nvSpPr>
        <p:spPr>
          <a:xfrm>
            <a:off x="1040100" y="3442281"/>
            <a:ext cx="10044000" cy="720000"/>
          </a:xfrm>
          <a:prstGeom prst="roundRect">
            <a:avLst>
              <a:gd name="adj" fmla="val 29813"/>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RIS-3703-TOM Issue5 - Passenger Train Dispatch and Platform Safety Measures</a:t>
            </a:r>
          </a:p>
        </p:txBody>
      </p:sp>
      <p:sp>
        <p:nvSpPr>
          <p:cNvPr id="34" name="Title 1">
            <a:extLst>
              <a:ext uri="{FF2B5EF4-FFF2-40B4-BE49-F238E27FC236}">
                <a16:creationId xmlns:a16="http://schemas.microsoft.com/office/drawing/2014/main" id="{CF3AA33D-F524-43B8-920E-FF37105815CF}"/>
              </a:ext>
            </a:extLst>
          </p:cNvPr>
          <p:cNvSpPr txBox="1">
            <a:spLocks/>
          </p:cNvSpPr>
          <p:nvPr/>
        </p:nvSpPr>
        <p:spPr>
          <a:xfrm>
            <a:off x="2402723" y="4201062"/>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
        <p:nvSpPr>
          <p:cNvPr id="44" name="Arrow: Down 43">
            <a:hlinkClick r:id="" action="ppaction://hlinkshowjump?jump=nextslide" highlightClick="1"/>
            <a:extLst>
              <a:ext uri="{FF2B5EF4-FFF2-40B4-BE49-F238E27FC236}">
                <a16:creationId xmlns:a16="http://schemas.microsoft.com/office/drawing/2014/main" id="{99F8A5B2-5630-4E44-91FF-538FA2291E19}"/>
              </a:ext>
            </a:extLst>
          </p:cNvPr>
          <p:cNvSpPr/>
          <p:nvPr/>
        </p:nvSpPr>
        <p:spPr>
          <a:xfrm>
            <a:off x="5586133" y="622903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itle 1">
            <a:extLst>
              <a:ext uri="{FF2B5EF4-FFF2-40B4-BE49-F238E27FC236}">
                <a16:creationId xmlns:a16="http://schemas.microsoft.com/office/drawing/2014/main" id="{095EA8AE-BF14-4BC9-8590-767ADE874FD5}"/>
              </a:ext>
            </a:extLst>
          </p:cNvPr>
          <p:cNvSpPr txBox="1">
            <a:spLocks/>
          </p:cNvSpPr>
          <p:nvPr/>
        </p:nvSpPr>
        <p:spPr>
          <a:xfrm>
            <a:off x="5453743" y="5987813"/>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47" name="Picture 46">
            <a:hlinkClick r:id="" action="ppaction://hlinkshowjump?jump=endshow"/>
            <a:extLst>
              <a:ext uri="{FF2B5EF4-FFF2-40B4-BE49-F238E27FC236}">
                <a16:creationId xmlns:a16="http://schemas.microsoft.com/office/drawing/2014/main" id="{80353623-9652-4781-9821-925D1711C41D}"/>
              </a:ext>
            </a:extLst>
          </p:cNvPr>
          <p:cNvPicPr>
            <a:picLocks noChangeAspect="1"/>
          </p:cNvPicPr>
          <p:nvPr/>
        </p:nvPicPr>
        <p:blipFill>
          <a:blip r:embed="rId12"/>
          <a:stretch>
            <a:fillRect/>
          </a:stretch>
        </p:blipFill>
        <p:spPr>
          <a:xfrm>
            <a:off x="89371" y="6016808"/>
            <a:ext cx="720000" cy="692039"/>
          </a:xfrm>
          <a:prstGeom prst="rect">
            <a:avLst/>
          </a:prstGeom>
        </p:spPr>
      </p:pic>
    </p:spTree>
    <p:extLst>
      <p:ext uri="{BB962C8B-B14F-4D97-AF65-F5344CB8AC3E}">
        <p14:creationId xmlns:p14="http://schemas.microsoft.com/office/powerpoint/2010/main" val="3665457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theme/theme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RSSB">
      <a:dk1>
        <a:sysClr val="windowText" lastClr="000000"/>
      </a:dk1>
      <a:lt1>
        <a:sysClr val="window" lastClr="FFFFFF"/>
      </a:lt1>
      <a:dk2>
        <a:srgbClr val="7FC31C"/>
      </a:dk2>
      <a:lt2>
        <a:srgbClr val="00879B"/>
      </a:lt2>
      <a:accent1>
        <a:srgbClr val="005EB8"/>
      </a:accent1>
      <a:accent2>
        <a:srgbClr val="141B4D"/>
      </a:accent2>
      <a:accent3>
        <a:srgbClr val="FF7500"/>
      </a:accent3>
      <a:accent4>
        <a:srgbClr val="5F259F"/>
      </a:accent4>
      <a:accent5>
        <a:srgbClr val="FFD100"/>
      </a:accent5>
      <a:accent6>
        <a:srgbClr val="EF3B24"/>
      </a:accent6>
      <a:hlink>
        <a:srgbClr val="00A5E1"/>
      </a:hlink>
      <a:folHlink>
        <a:srgbClr val="00B140"/>
      </a:folHlink>
    </a:clrScheme>
    <a:fontScheme name="RSSB">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SSB 2015 blank template.potx" id="{6758B034-5FCC-4A41-BEE9-6A79EC3BFCC4}" vid="{0F445788-28B8-4DBA-AED8-407BD2E122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22579</TotalTime>
  <Words>9488</Words>
  <Application>Microsoft Office PowerPoint</Application>
  <PresentationFormat>Widescreen</PresentationFormat>
  <Paragraphs>670</Paragraphs>
  <Slides>56</Slides>
  <Notes>56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56</vt:i4>
      </vt:variant>
    </vt:vector>
  </HeadingPairs>
  <TitlesOfParts>
    <vt:vector size="62" baseType="lpstr">
      <vt:lpstr>Arial</vt:lpstr>
      <vt:lpstr>Calibri</vt:lpstr>
      <vt:lpstr>Calibri Light</vt:lpstr>
      <vt:lpstr>Wingdings</vt:lpstr>
      <vt:lpstr>9_Office Theme</vt:lpstr>
      <vt:lpstr>5_Office Theme</vt:lpstr>
      <vt:lpstr>Changes to Standards –  September 2022 interactive briefing slide deck Please view in slideshow mode for the links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Murphy</dc:creator>
  <cp:lastModifiedBy>Wayne Murphy</cp:lastModifiedBy>
  <cp:revision>15</cp:revision>
  <dcterms:created xsi:type="dcterms:W3CDTF">2021-09-02T09:08:56Z</dcterms:created>
  <dcterms:modified xsi:type="dcterms:W3CDTF">2022-09-01T15:11:17Z</dcterms:modified>
</cp:coreProperties>
</file>