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5" r:id="rId5"/>
  </p:sldMasterIdLst>
  <p:notesMasterIdLst>
    <p:notesMasterId r:id="rId40"/>
  </p:notesMasterIdLst>
  <p:sldIdLst>
    <p:sldId id="265" r:id="rId6"/>
    <p:sldId id="822" r:id="rId7"/>
    <p:sldId id="1053" r:id="rId8"/>
    <p:sldId id="2147196661" r:id="rId9"/>
    <p:sldId id="2147196666" r:id="rId10"/>
    <p:sldId id="2147196662" r:id="rId11"/>
    <p:sldId id="2147196663" r:id="rId12"/>
    <p:sldId id="2147196665" r:id="rId13"/>
    <p:sldId id="991" r:id="rId14"/>
    <p:sldId id="1075" r:id="rId15"/>
    <p:sldId id="2147196659" r:id="rId16"/>
    <p:sldId id="2147196684" r:id="rId17"/>
    <p:sldId id="2147196683" r:id="rId18"/>
    <p:sldId id="2147196612" r:id="rId19"/>
    <p:sldId id="2147196667" r:id="rId20"/>
    <p:sldId id="1074" r:id="rId21"/>
    <p:sldId id="2147196680" r:id="rId22"/>
    <p:sldId id="2147196679" r:id="rId23"/>
    <p:sldId id="2147196681" r:id="rId24"/>
    <p:sldId id="2147196682" r:id="rId25"/>
    <p:sldId id="774" r:id="rId26"/>
    <p:sldId id="1048" r:id="rId27"/>
    <p:sldId id="2147196675" r:id="rId28"/>
    <p:sldId id="2147196630" r:id="rId29"/>
    <p:sldId id="2147196677" r:id="rId30"/>
    <p:sldId id="2147196678" r:id="rId31"/>
    <p:sldId id="1061" r:id="rId32"/>
    <p:sldId id="2147196631" r:id="rId33"/>
    <p:sldId id="2147196670" r:id="rId34"/>
    <p:sldId id="2147196632" r:id="rId35"/>
    <p:sldId id="2147196671" r:id="rId36"/>
    <p:sldId id="2147196633" r:id="rId37"/>
    <p:sldId id="2147196634" r:id="rId38"/>
    <p:sldId id="214719667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678117-36DF-5969-9039-97E806191961}" name="Anna Plodowski" initials="AP" userId="S::Anna.Plodowski@RSSB.CO.UK::6ed79830-603a-4aef-9826-a126fde59419" providerId="AD"/>
  <p188:author id="{DB37C021-CBA8-39E6-56DF-C94510434A4C}" name="Wayne Murphy" initials="WM" userId="S::Wayne.Murphy@RSSB.CO.UK::45211b58-5c40-4621-afe1-584f547e3c19" providerId="AD"/>
  <p188:author id="{D6C62C5F-3238-1086-3BB7-BABD88F4F038}" name="Sarah Shooter" initials="SS" userId="S::Sarah.Shooter@RSSB.CO.UK::80f645bc-a526-4193-b675-0e613b583355" providerId="AD"/>
  <p188:author id="{D9570B95-3160-2BBE-D80C-B31A3EECEE31}" name="Louise Delaney" initials="LD" userId="S::Louise.Delaney@RSSB.CO.UK::7b3a441d-0fce-4505-80a3-811df2b9b8ef" providerId="AD"/>
  <p188:author id="{7B25D4B0-AD0C-5BDE-0DC5-83188F01D97F}" name="Maryann Cox" initials="MC" userId="S::Maryann.Cox@RSSB.CO.UK::cc0568d0-faa5-4300-b4d0-bb0b5ddb804c" providerId="AD"/>
  <p188:author id="{F4F333CE-E8EC-8435-0312-97869DEB09B2}" name="Sarah Shooter" initials="SS" userId="S::sarah.shooter@rssb.co.uk::80f645bc-a526-4193-b675-0e613b583355" providerId="AD"/>
  <p188:author id="{A9AD35CF-59FA-68D4-7117-6551B9593557}" name="Maryann Cox" initials="MC" userId="S::maryann.cox@rssb.co.uk::cc0568d0-faa5-4300-b4d0-bb0b5ddb804c" providerId="AD"/>
  <p188:author id="{2327E7FA-62B0-22AF-1882-1420A00736DA}" name="Wayne Murphy" initials="WM" userId="S::wayne.murphy@rssb.co.uk::45211b58-5c40-4621-afe1-584f547e3c1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ayne Murphy" initials="WM" lastIdx="2" clrIdx="0">
    <p:extLst>
      <p:ext uri="{19B8F6BF-5375-455C-9EA6-DF929625EA0E}">
        <p15:presenceInfo xmlns:p15="http://schemas.microsoft.com/office/powerpoint/2012/main" userId="S::Wayne.Murphy@RSSB.CO.UK::45211b58-5c40-4621-afe1-584f547e3c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04F"/>
    <a:srgbClr val="280776"/>
    <a:srgbClr val="840D21"/>
    <a:srgbClr val="DEC94F"/>
    <a:srgbClr val="0FB6BE"/>
    <a:srgbClr val="4F13E0"/>
    <a:srgbClr val="00693F"/>
    <a:srgbClr val="3DB757"/>
    <a:srgbClr val="CD6241"/>
    <a:srgbClr val="10B6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84F674-0390-46E0-AD95-970DA19C3EB3}" v="288" dt="2024-12-05T17:13:04.705"/>
    <p1510:client id="{9A4C98D0-C562-4F4A-8ED2-FDC26CBB545E}" v="246" dt="2024-12-05T17:15:11.2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965" y="370"/>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Delaney" userId="7b3a441d-0fce-4505-80a3-811df2b9b8ef" providerId="ADAL" clId="{312FE258-CCA0-492C-951A-F81B4E17E1AC}"/>
    <pc:docChg chg="custSel delSld modSld">
      <pc:chgData name="Louise Delaney" userId="7b3a441d-0fce-4505-80a3-811df2b9b8ef" providerId="ADAL" clId="{312FE258-CCA0-492C-951A-F81B4E17E1AC}" dt="2024-12-05T14:58:27.347" v="5" actId="6549"/>
      <pc:docMkLst>
        <pc:docMk/>
      </pc:docMkLst>
      <pc:sldChg chg="delSp modSp mod">
        <pc:chgData name="Louise Delaney" userId="7b3a441d-0fce-4505-80a3-811df2b9b8ef" providerId="ADAL" clId="{312FE258-CCA0-492C-951A-F81B4E17E1AC}" dt="2024-12-05T14:58:27.347" v="5" actId="6549"/>
        <pc:sldMkLst>
          <pc:docMk/>
          <pc:sldMk cId="2970162977" sldId="774"/>
        </pc:sldMkLst>
        <pc:spChg chg="mod">
          <ac:chgData name="Louise Delaney" userId="7b3a441d-0fce-4505-80a3-811df2b9b8ef" providerId="ADAL" clId="{312FE258-CCA0-492C-951A-F81B4E17E1AC}" dt="2024-12-05T14:58:27.347" v="5" actId="6549"/>
          <ac:spMkLst>
            <pc:docMk/>
            <pc:sldMk cId="2970162977" sldId="774"/>
            <ac:spMk id="7" creationId="{B2BA98D7-CAB0-B4E1-09A5-680E1D0F2C78}"/>
          </ac:spMkLst>
        </pc:spChg>
        <pc:picChg chg="del">
          <ac:chgData name="Louise Delaney" userId="7b3a441d-0fce-4505-80a3-811df2b9b8ef" providerId="ADAL" clId="{312FE258-CCA0-492C-951A-F81B4E17E1AC}" dt="2024-12-05T14:58:19.415" v="4" actId="478"/>
          <ac:picMkLst>
            <pc:docMk/>
            <pc:sldMk cId="2970162977" sldId="774"/>
            <ac:picMk id="4" creationId="{B6F44D63-FC3A-8167-DB18-9A39CEC78405}"/>
          </ac:picMkLst>
        </pc:picChg>
        <pc:picChg chg="del">
          <ac:chgData name="Louise Delaney" userId="7b3a441d-0fce-4505-80a3-811df2b9b8ef" providerId="ADAL" clId="{312FE258-CCA0-492C-951A-F81B4E17E1AC}" dt="2024-12-05T14:58:17.952" v="3" actId="478"/>
          <ac:picMkLst>
            <pc:docMk/>
            <pc:sldMk cId="2970162977" sldId="774"/>
            <ac:picMk id="24" creationId="{E4553271-2344-4312-85F6-BF958EB44518}"/>
          </ac:picMkLst>
        </pc:picChg>
      </pc:sldChg>
      <pc:sldChg chg="del">
        <pc:chgData name="Louise Delaney" userId="7b3a441d-0fce-4505-80a3-811df2b9b8ef" providerId="ADAL" clId="{312FE258-CCA0-492C-951A-F81B4E17E1AC}" dt="2024-12-05T14:49:13.550" v="2" actId="47"/>
        <pc:sldMkLst>
          <pc:docMk/>
          <pc:sldMk cId="1816416266" sldId="1029"/>
        </pc:sldMkLst>
      </pc:sldChg>
      <pc:sldChg chg="del">
        <pc:chgData name="Louise Delaney" userId="7b3a441d-0fce-4505-80a3-811df2b9b8ef" providerId="ADAL" clId="{312FE258-CCA0-492C-951A-F81B4E17E1AC}" dt="2024-12-05T14:49:09.762" v="0" actId="47"/>
        <pc:sldMkLst>
          <pc:docMk/>
          <pc:sldMk cId="3456562572" sldId="2147196669"/>
        </pc:sldMkLst>
      </pc:sldChg>
      <pc:sldChg chg="del">
        <pc:chgData name="Louise Delaney" userId="7b3a441d-0fce-4505-80a3-811df2b9b8ef" providerId="ADAL" clId="{312FE258-CCA0-492C-951A-F81B4E17E1AC}" dt="2024-12-05T14:49:11.756" v="1" actId="47"/>
        <pc:sldMkLst>
          <pc:docMk/>
          <pc:sldMk cId="2800136410" sldId="2147196676"/>
        </pc:sldMkLst>
      </pc:sldChg>
    </pc:docChg>
  </pc:docChgLst>
  <pc:docChgLst>
    <pc:chgData name="Louise Delaney" userId="7b3a441d-0fce-4505-80a3-811df2b9b8ef" providerId="ADAL" clId="{3484F674-0390-46E0-AD95-970DA19C3EB3}"/>
    <pc:docChg chg="custSel modSld">
      <pc:chgData name="Louise Delaney" userId="7b3a441d-0fce-4505-80a3-811df2b9b8ef" providerId="ADAL" clId="{3484F674-0390-46E0-AD95-970DA19C3EB3}" dt="2024-12-05T17:13:04.705" v="284" actId="20577"/>
      <pc:docMkLst>
        <pc:docMk/>
      </pc:docMkLst>
      <pc:sldChg chg="addSp modSp mod">
        <pc:chgData name="Louise Delaney" userId="7b3a441d-0fce-4505-80a3-811df2b9b8ef" providerId="ADAL" clId="{3484F674-0390-46E0-AD95-970DA19C3EB3}" dt="2024-12-05T16:55:14.332" v="155"/>
        <pc:sldMkLst>
          <pc:docMk/>
          <pc:sldMk cId="2970162977" sldId="774"/>
        </pc:sldMkLst>
        <pc:picChg chg="add mod">
          <ac:chgData name="Louise Delaney" userId="7b3a441d-0fce-4505-80a3-811df2b9b8ef" providerId="ADAL" clId="{3484F674-0390-46E0-AD95-970DA19C3EB3}" dt="2024-12-05T16:54:52.494" v="154"/>
          <ac:picMkLst>
            <pc:docMk/>
            <pc:sldMk cId="2970162977" sldId="774"/>
            <ac:picMk id="2" creationId="{A7BDAF18-D98C-7D96-3807-CFD5754AE9B9}"/>
          </ac:picMkLst>
        </pc:picChg>
        <pc:picChg chg="add mod">
          <ac:chgData name="Louise Delaney" userId="7b3a441d-0fce-4505-80a3-811df2b9b8ef" providerId="ADAL" clId="{3484F674-0390-46E0-AD95-970DA19C3EB3}" dt="2024-12-05T16:55:14.332" v="155"/>
          <ac:picMkLst>
            <pc:docMk/>
            <pc:sldMk cId="2970162977" sldId="774"/>
            <ac:picMk id="3" creationId="{3AB0C2F1-BACE-1D96-E918-CDD8C9C7FF01}"/>
          </ac:picMkLst>
        </pc:picChg>
      </pc:sldChg>
      <pc:sldChg chg="delSp modSp mod">
        <pc:chgData name="Louise Delaney" userId="7b3a441d-0fce-4505-80a3-811df2b9b8ef" providerId="ADAL" clId="{3484F674-0390-46E0-AD95-970DA19C3EB3}" dt="2024-12-05T16:55:41.866" v="203" actId="1035"/>
        <pc:sldMkLst>
          <pc:docMk/>
          <pc:sldMk cId="2078079846" sldId="822"/>
        </pc:sldMkLst>
        <pc:spChg chg="mod">
          <ac:chgData name="Louise Delaney" userId="7b3a441d-0fce-4505-80a3-811df2b9b8ef" providerId="ADAL" clId="{3484F674-0390-46E0-AD95-970DA19C3EB3}" dt="2024-12-05T16:55:41.866" v="203" actId="1035"/>
          <ac:spMkLst>
            <pc:docMk/>
            <pc:sldMk cId="2078079846" sldId="822"/>
            <ac:spMk id="2" creationId="{9B743654-6578-414B-B51B-B890B1B744A1}"/>
          </ac:spMkLst>
        </pc:spChg>
        <pc:spChg chg="del">
          <ac:chgData name="Louise Delaney" userId="7b3a441d-0fce-4505-80a3-811df2b9b8ef" providerId="ADAL" clId="{3484F674-0390-46E0-AD95-970DA19C3EB3}" dt="2024-12-05T16:55:30.589" v="156" actId="478"/>
          <ac:spMkLst>
            <pc:docMk/>
            <pc:sldMk cId="2078079846" sldId="822"/>
            <ac:spMk id="10" creationId="{3160E9F4-4812-4A92-B280-8CBD4D2B331C}"/>
          </ac:spMkLst>
        </pc:spChg>
        <pc:spChg chg="mod">
          <ac:chgData name="Louise Delaney" userId="7b3a441d-0fce-4505-80a3-811df2b9b8ef" providerId="ADAL" clId="{3484F674-0390-46E0-AD95-970DA19C3EB3}" dt="2024-12-05T16:55:36.122" v="179" actId="1035"/>
          <ac:spMkLst>
            <pc:docMk/>
            <pc:sldMk cId="2078079846" sldId="822"/>
            <ac:spMk id="82" creationId="{FC27B757-DE1F-4931-8A5C-469F838AA1FB}"/>
          </ac:spMkLst>
        </pc:spChg>
      </pc:sldChg>
      <pc:sldChg chg="modSp">
        <pc:chgData name="Louise Delaney" userId="7b3a441d-0fce-4505-80a3-811df2b9b8ef" providerId="ADAL" clId="{3484F674-0390-46E0-AD95-970DA19C3EB3}" dt="2024-12-05T16:45:18.106" v="3"/>
        <pc:sldMkLst>
          <pc:docMk/>
          <pc:sldMk cId="1468211234" sldId="991"/>
        </pc:sldMkLst>
        <pc:picChg chg="mod">
          <ac:chgData name="Louise Delaney" userId="7b3a441d-0fce-4505-80a3-811df2b9b8ef" providerId="ADAL" clId="{3484F674-0390-46E0-AD95-970DA19C3EB3}" dt="2024-12-05T16:45:18.106" v="3"/>
          <ac:picMkLst>
            <pc:docMk/>
            <pc:sldMk cId="1468211234" sldId="991"/>
            <ac:picMk id="22" creationId="{28BF2077-600C-4323-B7B7-25758286D64D}"/>
          </ac:picMkLst>
        </pc:picChg>
      </pc:sldChg>
      <pc:sldChg chg="modSp mod modCm">
        <pc:chgData name="Louise Delaney" userId="7b3a441d-0fce-4505-80a3-811df2b9b8ef" providerId="ADAL" clId="{3484F674-0390-46E0-AD95-970DA19C3EB3}" dt="2024-12-05T16:52:31.600" v="27" actId="6549"/>
        <pc:sldMkLst>
          <pc:docMk/>
          <pc:sldMk cId="4080311281" sldId="1053"/>
        </pc:sldMkLst>
        <pc:spChg chg="mod">
          <ac:chgData name="Louise Delaney" userId="7b3a441d-0fce-4505-80a3-811df2b9b8ef" providerId="ADAL" clId="{3484F674-0390-46E0-AD95-970DA19C3EB3}" dt="2024-12-05T16:52:31.600" v="27" actId="6549"/>
          <ac:spMkLst>
            <pc:docMk/>
            <pc:sldMk cId="4080311281" sldId="1053"/>
            <ac:spMk id="2" creationId="{FA452586-3BA9-D2E5-9A20-6CE9696DA5AE}"/>
          </ac:spMkLst>
        </pc:spChg>
        <pc:spChg chg="mod">
          <ac:chgData name="Louise Delaney" userId="7b3a441d-0fce-4505-80a3-811df2b9b8ef" providerId="ADAL" clId="{3484F674-0390-46E0-AD95-970DA19C3EB3}" dt="2024-12-05T16:51:43.195" v="26" actId="20577"/>
          <ac:spMkLst>
            <pc:docMk/>
            <pc:sldMk cId="4080311281" sldId="1053"/>
            <ac:spMk id="119" creationId="{0656CB41-7C54-4935-8934-DA541A0D3708}"/>
          </ac:spMkLst>
        </pc:spChg>
        <pc:spChg chg="mod">
          <ac:chgData name="Louise Delaney" userId="7b3a441d-0fce-4505-80a3-811df2b9b8ef" providerId="ADAL" clId="{3484F674-0390-46E0-AD95-970DA19C3EB3}" dt="2024-12-05T16:51:17.684" v="12" actId="20577"/>
          <ac:spMkLst>
            <pc:docMk/>
            <pc:sldMk cId="4080311281" sldId="1053"/>
            <ac:spMk id="120" creationId="{CAEAABC9-B5AD-4F80-9129-00F2B6F2DE60}"/>
          </ac:spMkLst>
        </pc:spChg>
        <pc:extLst>
          <p:ext xmlns:p="http://schemas.openxmlformats.org/presentationml/2006/main" uri="{D6D511B9-2390-475A-947B-AFAB55BFBCF1}">
            <pc226:cmChg xmlns:pc226="http://schemas.microsoft.com/office/powerpoint/2022/06/main/command" chg="mod">
              <pc226:chgData name="Louise Delaney" userId="7b3a441d-0fce-4505-80a3-811df2b9b8ef" providerId="ADAL" clId="{3484F674-0390-46E0-AD95-970DA19C3EB3}" dt="2024-12-05T16:51:43.195" v="26" actId="20577"/>
              <pc2:cmMkLst xmlns:pc2="http://schemas.microsoft.com/office/powerpoint/2019/9/main/command">
                <pc:docMk/>
                <pc:sldMk cId="4080311281" sldId="1053"/>
                <pc2:cmMk id="{66730D1A-073E-4EA0-AEE8-35AD8A8A18C1}"/>
              </pc2:cmMkLst>
            </pc226:cmChg>
            <pc226:cmChg xmlns:pc226="http://schemas.microsoft.com/office/powerpoint/2022/06/main/command" chg="mod">
              <pc226:chgData name="Louise Delaney" userId="7b3a441d-0fce-4505-80a3-811df2b9b8ef" providerId="ADAL" clId="{3484F674-0390-46E0-AD95-970DA19C3EB3}" dt="2024-12-05T16:52:31.600" v="27" actId="6549"/>
              <pc2:cmMkLst xmlns:pc2="http://schemas.microsoft.com/office/powerpoint/2019/9/main/command">
                <pc:docMk/>
                <pc:sldMk cId="4080311281" sldId="1053"/>
                <pc2:cmMk id="{C0A03024-17F0-41D5-A3F9-083FF9BDA985}"/>
              </pc2:cmMkLst>
            </pc226:cmChg>
          </p:ext>
        </pc:extLst>
      </pc:sldChg>
      <pc:sldChg chg="modSp">
        <pc:chgData name="Louise Delaney" userId="7b3a441d-0fce-4505-80a3-811df2b9b8ef" providerId="ADAL" clId="{3484F674-0390-46E0-AD95-970DA19C3EB3}" dt="2024-12-05T16:48:45.787" v="10"/>
        <pc:sldMkLst>
          <pc:docMk/>
          <pc:sldMk cId="2357823297" sldId="1074"/>
        </pc:sldMkLst>
        <pc:picChg chg="mod">
          <ac:chgData name="Louise Delaney" userId="7b3a441d-0fce-4505-80a3-811df2b9b8ef" providerId="ADAL" clId="{3484F674-0390-46E0-AD95-970DA19C3EB3}" dt="2024-12-05T16:48:45.787" v="10"/>
          <ac:picMkLst>
            <pc:docMk/>
            <pc:sldMk cId="2357823297" sldId="1074"/>
            <ac:picMk id="22" creationId="{28BF2077-600C-4323-B7B7-25758286D64D}"/>
          </ac:picMkLst>
        </pc:picChg>
      </pc:sldChg>
      <pc:sldChg chg="modSp">
        <pc:chgData name="Louise Delaney" userId="7b3a441d-0fce-4505-80a3-811df2b9b8ef" providerId="ADAL" clId="{3484F674-0390-46E0-AD95-970DA19C3EB3}" dt="2024-12-05T16:45:47.090" v="4"/>
        <pc:sldMkLst>
          <pc:docMk/>
          <pc:sldMk cId="597774178" sldId="2147196659"/>
        </pc:sldMkLst>
        <pc:picChg chg="mod">
          <ac:chgData name="Louise Delaney" userId="7b3a441d-0fce-4505-80a3-811df2b9b8ef" providerId="ADAL" clId="{3484F674-0390-46E0-AD95-970DA19C3EB3}" dt="2024-12-05T16:45:47.090" v="4"/>
          <ac:picMkLst>
            <pc:docMk/>
            <pc:sldMk cId="597774178" sldId="2147196659"/>
            <ac:picMk id="22" creationId="{28BF2077-600C-4323-B7B7-25758286D64D}"/>
          </ac:picMkLst>
        </pc:picChg>
      </pc:sldChg>
      <pc:sldChg chg="modSp">
        <pc:chgData name="Louise Delaney" userId="7b3a441d-0fce-4505-80a3-811df2b9b8ef" providerId="ADAL" clId="{3484F674-0390-46E0-AD95-970DA19C3EB3}" dt="2024-12-05T16:44:11.845" v="1"/>
        <pc:sldMkLst>
          <pc:docMk/>
          <pc:sldMk cId="3114578681" sldId="2147196662"/>
        </pc:sldMkLst>
        <pc:picChg chg="mod">
          <ac:chgData name="Louise Delaney" userId="7b3a441d-0fce-4505-80a3-811df2b9b8ef" providerId="ADAL" clId="{3484F674-0390-46E0-AD95-970DA19C3EB3}" dt="2024-12-05T16:44:11.845" v="1"/>
          <ac:picMkLst>
            <pc:docMk/>
            <pc:sldMk cId="3114578681" sldId="2147196662"/>
            <ac:picMk id="22" creationId="{28BF2077-600C-4323-B7B7-25758286D64D}"/>
          </ac:picMkLst>
        </pc:picChg>
      </pc:sldChg>
      <pc:sldChg chg="modSp">
        <pc:chgData name="Louise Delaney" userId="7b3a441d-0fce-4505-80a3-811df2b9b8ef" providerId="ADAL" clId="{3484F674-0390-46E0-AD95-970DA19C3EB3}" dt="2024-12-05T16:44:44.163" v="2"/>
        <pc:sldMkLst>
          <pc:docMk/>
          <pc:sldMk cId="3364093024" sldId="2147196663"/>
        </pc:sldMkLst>
        <pc:picChg chg="mod">
          <ac:chgData name="Louise Delaney" userId="7b3a441d-0fce-4505-80a3-811df2b9b8ef" providerId="ADAL" clId="{3484F674-0390-46E0-AD95-970DA19C3EB3}" dt="2024-12-05T16:44:44.163" v="2"/>
          <ac:picMkLst>
            <pc:docMk/>
            <pc:sldMk cId="3364093024" sldId="2147196663"/>
            <ac:picMk id="22" creationId="{28BF2077-600C-4323-B7B7-25758286D64D}"/>
          </ac:picMkLst>
        </pc:picChg>
      </pc:sldChg>
      <pc:sldChg chg="modSp">
        <pc:chgData name="Louise Delaney" userId="7b3a441d-0fce-4505-80a3-811df2b9b8ef" providerId="ADAL" clId="{3484F674-0390-46E0-AD95-970DA19C3EB3}" dt="2024-12-05T17:05:39.257" v="204"/>
        <pc:sldMkLst>
          <pc:docMk/>
          <pc:sldMk cId="1236630705" sldId="2147196666"/>
        </pc:sldMkLst>
        <pc:picChg chg="mod">
          <ac:chgData name="Louise Delaney" userId="7b3a441d-0fce-4505-80a3-811df2b9b8ef" providerId="ADAL" clId="{3484F674-0390-46E0-AD95-970DA19C3EB3}" dt="2024-12-05T17:05:39.257" v="204"/>
          <ac:picMkLst>
            <pc:docMk/>
            <pc:sldMk cId="1236630705" sldId="2147196666"/>
            <ac:picMk id="22" creationId="{28BF2077-600C-4323-B7B7-25758286D64D}"/>
          </ac:picMkLst>
        </pc:picChg>
      </pc:sldChg>
      <pc:sldChg chg="modSp">
        <pc:chgData name="Louise Delaney" userId="7b3a441d-0fce-4505-80a3-811df2b9b8ef" providerId="ADAL" clId="{3484F674-0390-46E0-AD95-970DA19C3EB3}" dt="2024-12-05T16:48:16.027" v="9"/>
        <pc:sldMkLst>
          <pc:docMk/>
          <pc:sldMk cId="2218560463" sldId="2147196667"/>
        </pc:sldMkLst>
        <pc:picChg chg="mod">
          <ac:chgData name="Louise Delaney" userId="7b3a441d-0fce-4505-80a3-811df2b9b8ef" providerId="ADAL" clId="{3484F674-0390-46E0-AD95-970DA19C3EB3}" dt="2024-12-05T16:46:27.343" v="5"/>
          <ac:picMkLst>
            <pc:docMk/>
            <pc:sldMk cId="2218560463" sldId="2147196667"/>
            <ac:picMk id="2" creationId="{4C9EA20A-FFAC-27AF-83D8-03A9DB937511}"/>
          </ac:picMkLst>
        </pc:picChg>
        <pc:picChg chg="mod">
          <ac:chgData name="Louise Delaney" userId="7b3a441d-0fce-4505-80a3-811df2b9b8ef" providerId="ADAL" clId="{3484F674-0390-46E0-AD95-970DA19C3EB3}" dt="2024-12-05T16:47:23.173" v="7"/>
          <ac:picMkLst>
            <pc:docMk/>
            <pc:sldMk cId="2218560463" sldId="2147196667"/>
            <ac:picMk id="3" creationId="{AF3FDDC2-B0EE-1520-9692-2A1840CFE483}"/>
          </ac:picMkLst>
        </pc:picChg>
        <pc:picChg chg="mod">
          <ac:chgData name="Louise Delaney" userId="7b3a441d-0fce-4505-80a3-811df2b9b8ef" providerId="ADAL" clId="{3484F674-0390-46E0-AD95-970DA19C3EB3}" dt="2024-12-05T16:47:52.568" v="8"/>
          <ac:picMkLst>
            <pc:docMk/>
            <pc:sldMk cId="2218560463" sldId="2147196667"/>
            <ac:picMk id="4" creationId="{124DF2D8-9F8B-36E3-06FA-E7B9969EDF2B}"/>
          </ac:picMkLst>
        </pc:picChg>
        <pc:picChg chg="mod">
          <ac:chgData name="Louise Delaney" userId="7b3a441d-0fce-4505-80a3-811df2b9b8ef" providerId="ADAL" clId="{3484F674-0390-46E0-AD95-970DA19C3EB3}" dt="2024-12-05T16:48:16.027" v="9"/>
          <ac:picMkLst>
            <pc:docMk/>
            <pc:sldMk cId="2218560463" sldId="2147196667"/>
            <ac:picMk id="12" creationId="{90022830-9BBB-6F2F-8F61-7BE31065FF4A}"/>
          </ac:picMkLst>
        </pc:picChg>
        <pc:picChg chg="mod">
          <ac:chgData name="Louise Delaney" userId="7b3a441d-0fce-4505-80a3-811df2b9b8ef" providerId="ADAL" clId="{3484F674-0390-46E0-AD95-970DA19C3EB3}" dt="2024-12-05T16:46:52.999" v="6"/>
          <ac:picMkLst>
            <pc:docMk/>
            <pc:sldMk cId="2218560463" sldId="2147196667"/>
            <ac:picMk id="15" creationId="{6798DF9E-588F-6731-01D7-0CF24D96461D}"/>
          </ac:picMkLst>
        </pc:picChg>
      </pc:sldChg>
      <pc:sldChg chg="delSp mod">
        <pc:chgData name="Louise Delaney" userId="7b3a441d-0fce-4505-80a3-811df2b9b8ef" providerId="ADAL" clId="{3484F674-0390-46E0-AD95-970DA19C3EB3}" dt="2024-12-05T16:49:18.972" v="11" actId="478"/>
        <pc:sldMkLst>
          <pc:docMk/>
          <pc:sldMk cId="1073249882" sldId="2147196671"/>
        </pc:sldMkLst>
        <pc:picChg chg="del">
          <ac:chgData name="Louise Delaney" userId="7b3a441d-0fce-4505-80a3-811df2b9b8ef" providerId="ADAL" clId="{3484F674-0390-46E0-AD95-970DA19C3EB3}" dt="2024-12-05T16:49:18.972" v="11" actId="478"/>
          <ac:picMkLst>
            <pc:docMk/>
            <pc:sldMk cId="1073249882" sldId="2147196671"/>
            <ac:picMk id="11" creationId="{761F5905-646A-3EB2-CE78-F3733CD76E9E}"/>
          </ac:picMkLst>
        </pc:picChg>
      </pc:sldChg>
      <pc:sldChg chg="modSp mod">
        <pc:chgData name="Louise Delaney" userId="7b3a441d-0fce-4505-80a3-811df2b9b8ef" providerId="ADAL" clId="{3484F674-0390-46E0-AD95-970DA19C3EB3}" dt="2024-12-05T17:13:04.705" v="284" actId="20577"/>
        <pc:sldMkLst>
          <pc:docMk/>
          <pc:sldMk cId="4031414632" sldId="2147196674"/>
        </pc:sldMkLst>
        <pc:spChg chg="mod">
          <ac:chgData name="Louise Delaney" userId="7b3a441d-0fce-4505-80a3-811df2b9b8ef" providerId="ADAL" clId="{3484F674-0390-46E0-AD95-970DA19C3EB3}" dt="2024-12-05T17:13:04.705" v="284" actId="20577"/>
          <ac:spMkLst>
            <pc:docMk/>
            <pc:sldMk cId="4031414632" sldId="2147196674"/>
            <ac:spMk id="17" creationId="{E108BF9A-695C-85BA-FB21-156A16186B36}"/>
          </ac:spMkLst>
        </pc:spChg>
      </pc:sldChg>
      <pc:sldChg chg="modSp mod">
        <pc:chgData name="Louise Delaney" userId="7b3a441d-0fce-4505-80a3-811df2b9b8ef" providerId="ADAL" clId="{3484F674-0390-46E0-AD95-970DA19C3EB3}" dt="2024-12-05T17:08:50.851" v="249" actId="6549"/>
        <pc:sldMkLst>
          <pc:docMk/>
          <pc:sldMk cId="1479209552" sldId="2147196675"/>
        </pc:sldMkLst>
        <pc:spChg chg="mod">
          <ac:chgData name="Louise Delaney" userId="7b3a441d-0fce-4505-80a3-811df2b9b8ef" providerId="ADAL" clId="{3484F674-0390-46E0-AD95-970DA19C3EB3}" dt="2024-12-05T17:08:50.851" v="249" actId="6549"/>
          <ac:spMkLst>
            <pc:docMk/>
            <pc:sldMk cId="1479209552" sldId="2147196675"/>
            <ac:spMk id="19" creationId="{CE56B697-1F90-A94E-CDCA-863D49D52CC6}"/>
          </ac:spMkLst>
        </pc:spChg>
      </pc:sldChg>
    </pc:docChg>
  </pc:docChgLst>
  <pc:docChgLst>
    <pc:chgData name="Sarah Shooter" userId="80f645bc-a526-4193-b675-0e613b583355" providerId="ADAL" clId="{9A4C98D0-C562-4F4A-8ED2-FDC26CBB545E}"/>
    <pc:docChg chg="undo custSel modSld">
      <pc:chgData name="Sarah Shooter" userId="80f645bc-a526-4193-b675-0e613b583355" providerId="ADAL" clId="{9A4C98D0-C562-4F4A-8ED2-FDC26CBB545E}" dt="2024-12-05T17:15:11.228" v="415"/>
      <pc:docMkLst>
        <pc:docMk/>
      </pc:docMkLst>
      <pc:sldChg chg="modSp mod">
        <pc:chgData name="Sarah Shooter" userId="80f645bc-a526-4193-b675-0e613b583355" providerId="ADAL" clId="{9A4C98D0-C562-4F4A-8ED2-FDC26CBB545E}" dt="2024-12-05T16:09:52.932" v="0" actId="255"/>
        <pc:sldMkLst>
          <pc:docMk/>
          <pc:sldMk cId="4092499673" sldId="265"/>
        </pc:sldMkLst>
        <pc:spChg chg="mod">
          <ac:chgData name="Sarah Shooter" userId="80f645bc-a526-4193-b675-0e613b583355" providerId="ADAL" clId="{9A4C98D0-C562-4F4A-8ED2-FDC26CBB545E}" dt="2024-12-05T16:09:52.932" v="0" actId="255"/>
          <ac:spMkLst>
            <pc:docMk/>
            <pc:sldMk cId="4092499673" sldId="265"/>
            <ac:spMk id="4" creationId="{F931EA42-44B4-4698-AA6E-0AD5FE99DAC1}"/>
          </ac:spMkLst>
        </pc:spChg>
      </pc:sldChg>
      <pc:sldChg chg="modSp mod">
        <pc:chgData name="Sarah Shooter" userId="80f645bc-a526-4193-b675-0e613b583355" providerId="ADAL" clId="{9A4C98D0-C562-4F4A-8ED2-FDC26CBB545E}" dt="2024-12-05T17:03:57.328" v="322" actId="20577"/>
        <pc:sldMkLst>
          <pc:docMk/>
          <pc:sldMk cId="2970162977" sldId="774"/>
        </pc:sldMkLst>
        <pc:spChg chg="mod">
          <ac:chgData name="Sarah Shooter" userId="80f645bc-a526-4193-b675-0e613b583355" providerId="ADAL" clId="{9A4C98D0-C562-4F4A-8ED2-FDC26CBB545E}" dt="2024-12-05T17:03:57.328" v="322" actId="20577"/>
          <ac:spMkLst>
            <pc:docMk/>
            <pc:sldMk cId="2970162977" sldId="774"/>
            <ac:spMk id="5" creationId="{D257C390-D10C-A56E-D479-3B833FB27954}"/>
          </ac:spMkLst>
        </pc:spChg>
        <pc:spChg chg="mod">
          <ac:chgData name="Sarah Shooter" userId="80f645bc-a526-4193-b675-0e613b583355" providerId="ADAL" clId="{9A4C98D0-C562-4F4A-8ED2-FDC26CBB545E}" dt="2024-12-05T16:14:17.271" v="19" actId="313"/>
          <ac:spMkLst>
            <pc:docMk/>
            <pc:sldMk cId="2970162977" sldId="774"/>
            <ac:spMk id="16" creationId="{182ECF3A-0804-F7FC-0A08-E7F95D427319}"/>
          </ac:spMkLst>
        </pc:spChg>
      </pc:sldChg>
      <pc:sldChg chg="modSp mod">
        <pc:chgData name="Sarah Shooter" userId="80f645bc-a526-4193-b675-0e613b583355" providerId="ADAL" clId="{9A4C98D0-C562-4F4A-8ED2-FDC26CBB545E}" dt="2024-12-05T16:45:33.245" v="194" actId="20577"/>
        <pc:sldMkLst>
          <pc:docMk/>
          <pc:sldMk cId="1468211234" sldId="991"/>
        </pc:sldMkLst>
        <pc:spChg chg="mod">
          <ac:chgData name="Sarah Shooter" userId="80f645bc-a526-4193-b675-0e613b583355" providerId="ADAL" clId="{9A4C98D0-C562-4F4A-8ED2-FDC26CBB545E}" dt="2024-12-05T16:45:33.245" v="194" actId="20577"/>
          <ac:spMkLst>
            <pc:docMk/>
            <pc:sldMk cId="1468211234" sldId="991"/>
            <ac:spMk id="19" creationId="{7D01F6F1-598F-4434-8D94-65E01C529F5E}"/>
          </ac:spMkLst>
        </pc:spChg>
        <pc:spChg chg="mod">
          <ac:chgData name="Sarah Shooter" userId="80f645bc-a526-4193-b675-0e613b583355" providerId="ADAL" clId="{9A4C98D0-C562-4F4A-8ED2-FDC26CBB545E}" dt="2024-12-05T16:22:11.503" v="112"/>
          <ac:spMkLst>
            <pc:docMk/>
            <pc:sldMk cId="1468211234" sldId="991"/>
            <ac:spMk id="97" creationId="{44C61555-BA2A-4BC9-A516-C8062C254B09}"/>
          </ac:spMkLst>
        </pc:spChg>
      </pc:sldChg>
      <pc:sldChg chg="modSp mod">
        <pc:chgData name="Sarah Shooter" userId="80f645bc-a526-4193-b675-0e613b583355" providerId="ADAL" clId="{9A4C98D0-C562-4F4A-8ED2-FDC26CBB545E}" dt="2024-12-05T16:14:32.426" v="25" actId="313"/>
        <pc:sldMkLst>
          <pc:docMk/>
          <pc:sldMk cId="2723228353" sldId="1048"/>
        </pc:sldMkLst>
        <pc:spChg chg="mod">
          <ac:chgData name="Sarah Shooter" userId="80f645bc-a526-4193-b675-0e613b583355" providerId="ADAL" clId="{9A4C98D0-C562-4F4A-8ED2-FDC26CBB545E}" dt="2024-12-05T16:14:21.526" v="20" actId="313"/>
          <ac:spMkLst>
            <pc:docMk/>
            <pc:sldMk cId="2723228353" sldId="1048"/>
            <ac:spMk id="5" creationId="{1C09106B-EE6A-FA48-AE7D-93AA0B1A5169}"/>
          </ac:spMkLst>
        </pc:spChg>
        <pc:spChg chg="mod">
          <ac:chgData name="Sarah Shooter" userId="80f645bc-a526-4193-b675-0e613b583355" providerId="ADAL" clId="{9A4C98D0-C562-4F4A-8ED2-FDC26CBB545E}" dt="2024-12-05T16:14:23.330" v="21" actId="313"/>
          <ac:spMkLst>
            <pc:docMk/>
            <pc:sldMk cId="2723228353" sldId="1048"/>
            <ac:spMk id="8" creationId="{6E7E1098-B831-DBDF-3A61-275CB9C14E18}"/>
          </ac:spMkLst>
        </pc:spChg>
        <pc:spChg chg="mod">
          <ac:chgData name="Sarah Shooter" userId="80f645bc-a526-4193-b675-0e613b583355" providerId="ADAL" clId="{9A4C98D0-C562-4F4A-8ED2-FDC26CBB545E}" dt="2024-12-05T16:14:28.272" v="23" actId="313"/>
          <ac:spMkLst>
            <pc:docMk/>
            <pc:sldMk cId="2723228353" sldId="1048"/>
            <ac:spMk id="10" creationId="{7BFB9831-992A-738A-2B1C-567B62CA9350}"/>
          </ac:spMkLst>
        </pc:spChg>
        <pc:spChg chg="mod">
          <ac:chgData name="Sarah Shooter" userId="80f645bc-a526-4193-b675-0e613b583355" providerId="ADAL" clId="{9A4C98D0-C562-4F4A-8ED2-FDC26CBB545E}" dt="2024-12-05T16:14:32.426" v="25" actId="313"/>
          <ac:spMkLst>
            <pc:docMk/>
            <pc:sldMk cId="2723228353" sldId="1048"/>
            <ac:spMk id="12" creationId="{4F699A88-375C-2EE7-424E-BEB706C7E5F1}"/>
          </ac:spMkLst>
        </pc:spChg>
      </pc:sldChg>
      <pc:sldChg chg="modSp mod modCm">
        <pc:chgData name="Sarah Shooter" userId="80f645bc-a526-4193-b675-0e613b583355" providerId="ADAL" clId="{9A4C98D0-C562-4F4A-8ED2-FDC26CBB545E}" dt="2024-12-05T16:55:53.955" v="304" actId="20577"/>
        <pc:sldMkLst>
          <pc:docMk/>
          <pc:sldMk cId="4080311281" sldId="1053"/>
        </pc:sldMkLst>
        <pc:spChg chg="mod">
          <ac:chgData name="Sarah Shooter" userId="80f645bc-a526-4193-b675-0e613b583355" providerId="ADAL" clId="{9A4C98D0-C562-4F4A-8ED2-FDC26CBB545E}" dt="2024-12-05T16:55:53.955" v="304" actId="20577"/>
          <ac:spMkLst>
            <pc:docMk/>
            <pc:sldMk cId="4080311281" sldId="1053"/>
            <ac:spMk id="2" creationId="{FA452586-3BA9-D2E5-9A20-6CE9696DA5AE}"/>
          </ac:spMkLst>
        </pc:spChg>
        <pc:spChg chg="mod">
          <ac:chgData name="Sarah Shooter" userId="80f645bc-a526-4193-b675-0e613b583355" providerId="ADAL" clId="{9A4C98D0-C562-4F4A-8ED2-FDC26CBB545E}" dt="2024-12-05T16:49:39.466" v="227" actId="20577"/>
          <ac:spMkLst>
            <pc:docMk/>
            <pc:sldMk cId="4080311281" sldId="1053"/>
            <ac:spMk id="13" creationId="{58AB7E6F-1ED5-7003-6058-B4D90436D297}"/>
          </ac:spMkLst>
        </pc:spChg>
        <pc:spChg chg="mod">
          <ac:chgData name="Sarah Shooter" userId="80f645bc-a526-4193-b675-0e613b583355" providerId="ADAL" clId="{9A4C98D0-C562-4F4A-8ED2-FDC26CBB545E}" dt="2024-12-05T16:11:05.914" v="1" actId="20577"/>
          <ac:spMkLst>
            <pc:docMk/>
            <pc:sldMk cId="4080311281" sldId="1053"/>
            <ac:spMk id="119" creationId="{0656CB41-7C54-4935-8934-DA541A0D3708}"/>
          </ac:spMkLst>
        </pc:spChg>
        <pc:extLst>
          <p:ext xmlns:p="http://schemas.openxmlformats.org/presentationml/2006/main" uri="{D6D511B9-2390-475A-947B-AFAB55BFBCF1}">
            <pc226:cmChg xmlns:pc226="http://schemas.microsoft.com/office/powerpoint/2022/06/main/command" chg="mod">
              <pc226:chgData name="Sarah Shooter" userId="80f645bc-a526-4193-b675-0e613b583355" providerId="ADAL" clId="{9A4C98D0-C562-4F4A-8ED2-FDC26CBB545E}" dt="2024-12-05T16:55:53.955" v="304" actId="20577"/>
              <pc2:cmMkLst xmlns:pc2="http://schemas.microsoft.com/office/powerpoint/2019/9/main/command">
                <pc:docMk/>
                <pc:sldMk cId="4080311281" sldId="1053"/>
                <pc2:cmMk id="{C0A03024-17F0-41D5-A3F9-083FF9BDA985}"/>
              </pc2:cmMkLst>
            </pc226:cmChg>
          </p:ext>
        </pc:extLst>
      </pc:sldChg>
      <pc:sldChg chg="modSp mod">
        <pc:chgData name="Sarah Shooter" userId="80f645bc-a526-4193-b675-0e613b583355" providerId="ADAL" clId="{9A4C98D0-C562-4F4A-8ED2-FDC26CBB545E}" dt="2024-12-05T17:14:31.725" v="411" actId="20577"/>
        <pc:sldMkLst>
          <pc:docMk/>
          <pc:sldMk cId="2524142515" sldId="1061"/>
        </pc:sldMkLst>
        <pc:spChg chg="mod">
          <ac:chgData name="Sarah Shooter" userId="80f645bc-a526-4193-b675-0e613b583355" providerId="ADAL" clId="{9A4C98D0-C562-4F4A-8ED2-FDC26CBB545E}" dt="2024-12-05T17:08:38.220" v="340" actId="20577"/>
          <ac:spMkLst>
            <pc:docMk/>
            <pc:sldMk cId="2524142515" sldId="1061"/>
            <ac:spMk id="3" creationId="{9A0910D6-9B77-A2D5-FAFD-4AB07A98BD13}"/>
          </ac:spMkLst>
        </pc:spChg>
        <pc:spChg chg="mod">
          <ac:chgData name="Sarah Shooter" userId="80f645bc-a526-4193-b675-0e613b583355" providerId="ADAL" clId="{9A4C98D0-C562-4F4A-8ED2-FDC26CBB545E}" dt="2024-12-05T17:14:31.725" v="411" actId="20577"/>
          <ac:spMkLst>
            <pc:docMk/>
            <pc:sldMk cId="2524142515" sldId="1061"/>
            <ac:spMk id="7" creationId="{60CF878C-C42D-52AF-B09D-227E15FAD973}"/>
          </ac:spMkLst>
        </pc:spChg>
      </pc:sldChg>
      <pc:sldChg chg="modSp mod">
        <pc:chgData name="Sarah Shooter" userId="80f645bc-a526-4193-b675-0e613b583355" providerId="ADAL" clId="{9A4C98D0-C562-4F4A-8ED2-FDC26CBB545E}" dt="2024-12-05T16:55:10.949" v="300" actId="20577"/>
        <pc:sldMkLst>
          <pc:docMk/>
          <pc:sldMk cId="2357823297" sldId="1074"/>
        </pc:sldMkLst>
        <pc:spChg chg="mod">
          <ac:chgData name="Sarah Shooter" userId="80f645bc-a526-4193-b675-0e613b583355" providerId="ADAL" clId="{9A4C98D0-C562-4F4A-8ED2-FDC26CBB545E}" dt="2024-12-05T16:55:10.949" v="300" actId="20577"/>
          <ac:spMkLst>
            <pc:docMk/>
            <pc:sldMk cId="2357823297" sldId="1074"/>
            <ac:spMk id="19" creationId="{7D01F6F1-598F-4434-8D94-65E01C529F5E}"/>
          </ac:spMkLst>
        </pc:spChg>
        <pc:spChg chg="mod">
          <ac:chgData name="Sarah Shooter" userId="80f645bc-a526-4193-b675-0e613b583355" providerId="ADAL" clId="{9A4C98D0-C562-4F4A-8ED2-FDC26CBB545E}" dt="2024-12-05T16:50:49.422" v="240"/>
          <ac:spMkLst>
            <pc:docMk/>
            <pc:sldMk cId="2357823297" sldId="1074"/>
            <ac:spMk id="97" creationId="{44C61555-BA2A-4BC9-A516-C8062C254B09}"/>
          </ac:spMkLst>
        </pc:spChg>
      </pc:sldChg>
      <pc:sldChg chg="modSp mod">
        <pc:chgData name="Sarah Shooter" userId="80f645bc-a526-4193-b675-0e613b583355" providerId="ADAL" clId="{9A4C98D0-C562-4F4A-8ED2-FDC26CBB545E}" dt="2024-12-05T16:45:58.581" v="202"/>
        <pc:sldMkLst>
          <pc:docMk/>
          <pc:sldMk cId="3630153437" sldId="1075"/>
        </pc:sldMkLst>
        <pc:spChg chg="mod">
          <ac:chgData name="Sarah Shooter" userId="80f645bc-a526-4193-b675-0e613b583355" providerId="ADAL" clId="{9A4C98D0-C562-4F4A-8ED2-FDC26CBB545E}" dt="2024-12-05T16:45:58.581" v="202"/>
          <ac:spMkLst>
            <pc:docMk/>
            <pc:sldMk cId="3630153437" sldId="1075"/>
            <ac:spMk id="11" creationId="{D7B2C03B-D411-9590-6345-5F3C5801C71C}"/>
          </ac:spMkLst>
        </pc:spChg>
        <pc:spChg chg="mod">
          <ac:chgData name="Sarah Shooter" userId="80f645bc-a526-4193-b675-0e613b583355" providerId="ADAL" clId="{9A4C98D0-C562-4F4A-8ED2-FDC26CBB545E}" dt="2024-12-05T16:45:43.546" v="198" actId="20577"/>
          <ac:spMkLst>
            <pc:docMk/>
            <pc:sldMk cId="3630153437" sldId="1075"/>
            <ac:spMk id="96" creationId="{CD7569DD-3719-4B53-91BD-09854E05A764}"/>
          </ac:spMkLst>
        </pc:spChg>
      </pc:sldChg>
      <pc:sldChg chg="modSp mod">
        <pc:chgData name="Sarah Shooter" userId="80f645bc-a526-4193-b675-0e613b583355" providerId="ADAL" clId="{9A4C98D0-C562-4F4A-8ED2-FDC26CBB545E}" dt="2024-12-05T16:48:45.890" v="212" actId="20577"/>
        <pc:sldMkLst>
          <pc:docMk/>
          <pc:sldMk cId="533460659" sldId="2147196612"/>
        </pc:sldMkLst>
        <pc:spChg chg="mod">
          <ac:chgData name="Sarah Shooter" userId="80f645bc-a526-4193-b675-0e613b583355" providerId="ADAL" clId="{9A4C98D0-C562-4F4A-8ED2-FDC26CBB545E}" dt="2024-12-05T16:48:41.211" v="211"/>
          <ac:spMkLst>
            <pc:docMk/>
            <pc:sldMk cId="533460659" sldId="2147196612"/>
            <ac:spMk id="11" creationId="{D7B2C03B-D411-9590-6345-5F3C5801C71C}"/>
          </ac:spMkLst>
        </pc:spChg>
        <pc:spChg chg="mod">
          <ac:chgData name="Sarah Shooter" userId="80f645bc-a526-4193-b675-0e613b583355" providerId="ADAL" clId="{9A4C98D0-C562-4F4A-8ED2-FDC26CBB545E}" dt="2024-12-05T16:48:45.890" v="212" actId="20577"/>
          <ac:spMkLst>
            <pc:docMk/>
            <pc:sldMk cId="533460659" sldId="2147196612"/>
            <ac:spMk id="96" creationId="{CD7569DD-3719-4B53-91BD-09854E05A764}"/>
          </ac:spMkLst>
        </pc:spChg>
      </pc:sldChg>
      <pc:sldChg chg="modSp mod">
        <pc:chgData name="Sarah Shooter" userId="80f645bc-a526-4193-b675-0e613b583355" providerId="ADAL" clId="{9A4C98D0-C562-4F4A-8ED2-FDC26CBB545E}" dt="2024-12-05T17:07:23.529" v="338" actId="20577"/>
        <pc:sldMkLst>
          <pc:docMk/>
          <pc:sldMk cId="681592364" sldId="2147196630"/>
        </pc:sldMkLst>
        <pc:spChg chg="mod">
          <ac:chgData name="Sarah Shooter" userId="80f645bc-a526-4193-b675-0e613b583355" providerId="ADAL" clId="{9A4C98D0-C562-4F4A-8ED2-FDC26CBB545E}" dt="2024-12-05T16:14:59.610" v="31" actId="313"/>
          <ac:spMkLst>
            <pc:docMk/>
            <pc:sldMk cId="681592364" sldId="2147196630"/>
            <ac:spMk id="9" creationId="{2F7FC5DB-F7EF-8CE8-9012-319DDB6FE26C}"/>
          </ac:spMkLst>
        </pc:spChg>
        <pc:spChg chg="mod">
          <ac:chgData name="Sarah Shooter" userId="80f645bc-a526-4193-b675-0e613b583355" providerId="ADAL" clId="{9A4C98D0-C562-4F4A-8ED2-FDC26CBB545E}" dt="2024-12-05T16:14:54.417" v="30" actId="313"/>
          <ac:spMkLst>
            <pc:docMk/>
            <pc:sldMk cId="681592364" sldId="2147196630"/>
            <ac:spMk id="11" creationId="{76A726AE-156C-03FB-17CC-4C3A6D809A85}"/>
          </ac:spMkLst>
        </pc:spChg>
        <pc:spChg chg="mod">
          <ac:chgData name="Sarah Shooter" userId="80f645bc-a526-4193-b675-0e613b583355" providerId="ADAL" clId="{9A4C98D0-C562-4F4A-8ED2-FDC26CBB545E}" dt="2024-12-05T16:15:03.897" v="32" actId="313"/>
          <ac:spMkLst>
            <pc:docMk/>
            <pc:sldMk cId="681592364" sldId="2147196630"/>
            <ac:spMk id="16" creationId="{B80294C3-4458-7EEB-1DBB-B69F36DE03DF}"/>
          </ac:spMkLst>
        </pc:spChg>
        <pc:spChg chg="mod">
          <ac:chgData name="Sarah Shooter" userId="80f645bc-a526-4193-b675-0e613b583355" providerId="ADAL" clId="{9A4C98D0-C562-4F4A-8ED2-FDC26CBB545E}" dt="2024-12-05T17:07:23.529" v="338" actId="20577"/>
          <ac:spMkLst>
            <pc:docMk/>
            <pc:sldMk cId="681592364" sldId="2147196630"/>
            <ac:spMk id="19" creationId="{6A6E1760-93F9-8147-0E81-BF20C1391852}"/>
          </ac:spMkLst>
        </pc:spChg>
        <pc:spChg chg="mod">
          <ac:chgData name="Sarah Shooter" userId="80f645bc-a526-4193-b675-0e613b583355" providerId="ADAL" clId="{9A4C98D0-C562-4F4A-8ED2-FDC26CBB545E}" dt="2024-12-05T16:15:09.326" v="33" actId="313"/>
          <ac:spMkLst>
            <pc:docMk/>
            <pc:sldMk cId="681592364" sldId="2147196630"/>
            <ac:spMk id="20" creationId="{DB4ECD5D-4D5D-BEF5-8AE2-B7148A2AB6C8}"/>
          </ac:spMkLst>
        </pc:spChg>
      </pc:sldChg>
      <pc:sldChg chg="modSp mod">
        <pc:chgData name="Sarah Shooter" userId="80f645bc-a526-4193-b675-0e613b583355" providerId="ADAL" clId="{9A4C98D0-C562-4F4A-8ED2-FDC26CBB545E}" dt="2024-12-05T17:09:06.689" v="350" actId="20577"/>
        <pc:sldMkLst>
          <pc:docMk/>
          <pc:sldMk cId="1025501958" sldId="2147196631"/>
        </pc:sldMkLst>
        <pc:spChg chg="mod">
          <ac:chgData name="Sarah Shooter" userId="80f645bc-a526-4193-b675-0e613b583355" providerId="ADAL" clId="{9A4C98D0-C562-4F4A-8ED2-FDC26CBB545E}" dt="2024-12-05T16:15:48.255" v="44" actId="313"/>
          <ac:spMkLst>
            <pc:docMk/>
            <pc:sldMk cId="1025501958" sldId="2147196631"/>
            <ac:spMk id="9" creationId="{815072F7-5948-8818-FA64-FE09ECE3358A}"/>
          </ac:spMkLst>
        </pc:spChg>
        <pc:spChg chg="mod">
          <ac:chgData name="Sarah Shooter" userId="80f645bc-a526-4193-b675-0e613b583355" providerId="ADAL" clId="{9A4C98D0-C562-4F4A-8ED2-FDC26CBB545E}" dt="2024-12-05T16:15:49.089" v="45" actId="313"/>
          <ac:spMkLst>
            <pc:docMk/>
            <pc:sldMk cId="1025501958" sldId="2147196631"/>
            <ac:spMk id="10" creationId="{32783820-7F0D-67ED-7851-64A6818D8258}"/>
          </ac:spMkLst>
        </pc:spChg>
        <pc:spChg chg="mod">
          <ac:chgData name="Sarah Shooter" userId="80f645bc-a526-4193-b675-0e613b583355" providerId="ADAL" clId="{9A4C98D0-C562-4F4A-8ED2-FDC26CBB545E}" dt="2024-12-05T17:09:06.689" v="350" actId="20577"/>
          <ac:spMkLst>
            <pc:docMk/>
            <pc:sldMk cId="1025501958" sldId="2147196631"/>
            <ac:spMk id="12" creationId="{C84AA28A-8DAB-5C49-6FF0-5DEEC55A5AD5}"/>
          </ac:spMkLst>
        </pc:spChg>
      </pc:sldChg>
      <pc:sldChg chg="modSp mod">
        <pc:chgData name="Sarah Shooter" userId="80f645bc-a526-4193-b675-0e613b583355" providerId="ADAL" clId="{9A4C98D0-C562-4F4A-8ED2-FDC26CBB545E}" dt="2024-12-05T17:14:17.583" v="410"/>
        <pc:sldMkLst>
          <pc:docMk/>
          <pc:sldMk cId="1794355664" sldId="2147196632"/>
        </pc:sldMkLst>
        <pc:spChg chg="mod">
          <ac:chgData name="Sarah Shooter" userId="80f645bc-a526-4193-b675-0e613b583355" providerId="ADAL" clId="{9A4C98D0-C562-4F4A-8ED2-FDC26CBB545E}" dt="2024-12-05T17:14:17.583" v="410"/>
          <ac:spMkLst>
            <pc:docMk/>
            <pc:sldMk cId="1794355664" sldId="2147196632"/>
            <ac:spMk id="7" creationId="{60CF878C-C42D-52AF-B09D-227E15FAD973}"/>
          </ac:spMkLst>
        </pc:spChg>
        <pc:spChg chg="mod">
          <ac:chgData name="Sarah Shooter" userId="80f645bc-a526-4193-b675-0e613b583355" providerId="ADAL" clId="{9A4C98D0-C562-4F4A-8ED2-FDC26CBB545E}" dt="2024-12-05T17:14:14.860" v="409"/>
          <ac:spMkLst>
            <pc:docMk/>
            <pc:sldMk cId="1794355664" sldId="2147196632"/>
            <ac:spMk id="9" creationId="{A932032E-7958-CBEC-2AEC-AA0DED8ACB8F}"/>
          </ac:spMkLst>
        </pc:spChg>
        <pc:spChg chg="mod">
          <ac:chgData name="Sarah Shooter" userId="80f645bc-a526-4193-b675-0e613b583355" providerId="ADAL" clId="{9A4C98D0-C562-4F4A-8ED2-FDC26CBB545E}" dt="2024-12-05T17:10:25.314" v="368" actId="20577"/>
          <ac:spMkLst>
            <pc:docMk/>
            <pc:sldMk cId="1794355664" sldId="2147196632"/>
            <ac:spMk id="10" creationId="{B42A6B49-81B8-3EBC-36C5-CA5FDC259E6F}"/>
          </ac:spMkLst>
        </pc:spChg>
        <pc:spChg chg="mod">
          <ac:chgData name="Sarah Shooter" userId="80f645bc-a526-4193-b675-0e613b583355" providerId="ADAL" clId="{9A4C98D0-C562-4F4A-8ED2-FDC26CBB545E}" dt="2024-12-05T17:10:29.702" v="372" actId="20577"/>
          <ac:spMkLst>
            <pc:docMk/>
            <pc:sldMk cId="1794355664" sldId="2147196632"/>
            <ac:spMk id="12" creationId="{CA3AF404-653A-A41E-BA97-A51BD869E17C}"/>
          </ac:spMkLst>
        </pc:spChg>
        <pc:spChg chg="mod">
          <ac:chgData name="Sarah Shooter" userId="80f645bc-a526-4193-b675-0e613b583355" providerId="ADAL" clId="{9A4C98D0-C562-4F4A-8ED2-FDC26CBB545E}" dt="2024-12-05T17:10:11.919" v="362" actId="20577"/>
          <ac:spMkLst>
            <pc:docMk/>
            <pc:sldMk cId="1794355664" sldId="2147196632"/>
            <ac:spMk id="16" creationId="{509C8976-3578-A370-68CB-8B88C39B88F4}"/>
          </ac:spMkLst>
        </pc:spChg>
        <pc:spChg chg="mod">
          <ac:chgData name="Sarah Shooter" userId="80f645bc-a526-4193-b675-0e613b583355" providerId="ADAL" clId="{9A4C98D0-C562-4F4A-8ED2-FDC26CBB545E}" dt="2024-12-05T17:10:37.452" v="378" actId="20577"/>
          <ac:spMkLst>
            <pc:docMk/>
            <pc:sldMk cId="1794355664" sldId="2147196632"/>
            <ac:spMk id="26" creationId="{8F8884B7-B684-B1BA-ACD5-80BAE875DA2E}"/>
          </ac:spMkLst>
        </pc:spChg>
      </pc:sldChg>
      <pc:sldChg chg="modSp mod">
        <pc:chgData name="Sarah Shooter" userId="80f645bc-a526-4193-b675-0e613b583355" providerId="ADAL" clId="{9A4C98D0-C562-4F4A-8ED2-FDC26CBB545E}" dt="2024-12-05T17:13:56.601" v="405"/>
        <pc:sldMkLst>
          <pc:docMk/>
          <pc:sldMk cId="3102343004" sldId="2147196633"/>
        </pc:sldMkLst>
        <pc:spChg chg="mod">
          <ac:chgData name="Sarah Shooter" userId="80f645bc-a526-4193-b675-0e613b583355" providerId="ADAL" clId="{9A4C98D0-C562-4F4A-8ED2-FDC26CBB545E}" dt="2024-12-05T17:13:56.601" v="405"/>
          <ac:spMkLst>
            <pc:docMk/>
            <pc:sldMk cId="3102343004" sldId="2147196633"/>
            <ac:spMk id="7" creationId="{60CF878C-C42D-52AF-B09D-227E15FAD973}"/>
          </ac:spMkLst>
        </pc:spChg>
      </pc:sldChg>
      <pc:sldChg chg="modSp mod">
        <pc:chgData name="Sarah Shooter" userId="80f645bc-a526-4193-b675-0e613b583355" providerId="ADAL" clId="{9A4C98D0-C562-4F4A-8ED2-FDC26CBB545E}" dt="2024-12-05T16:16:36.405" v="52" actId="313"/>
        <pc:sldMkLst>
          <pc:docMk/>
          <pc:sldMk cId="3979686772" sldId="2147196634"/>
        </pc:sldMkLst>
        <pc:spChg chg="mod">
          <ac:chgData name="Sarah Shooter" userId="80f645bc-a526-4193-b675-0e613b583355" providerId="ADAL" clId="{9A4C98D0-C562-4F4A-8ED2-FDC26CBB545E}" dt="2024-12-05T16:16:29.475" v="49" actId="313"/>
          <ac:spMkLst>
            <pc:docMk/>
            <pc:sldMk cId="3979686772" sldId="2147196634"/>
            <ac:spMk id="22" creationId="{21024A0D-2474-20BC-056E-C7AA46C23E31}"/>
          </ac:spMkLst>
        </pc:spChg>
        <pc:spChg chg="mod">
          <ac:chgData name="Sarah Shooter" userId="80f645bc-a526-4193-b675-0e613b583355" providerId="ADAL" clId="{9A4C98D0-C562-4F4A-8ED2-FDC26CBB545E}" dt="2024-12-05T16:16:30.745" v="50" actId="313"/>
          <ac:spMkLst>
            <pc:docMk/>
            <pc:sldMk cId="3979686772" sldId="2147196634"/>
            <ac:spMk id="25" creationId="{C3AAE1FA-4D1A-D52F-6C6E-C41C436FA6EF}"/>
          </ac:spMkLst>
        </pc:spChg>
        <pc:spChg chg="mod">
          <ac:chgData name="Sarah Shooter" userId="80f645bc-a526-4193-b675-0e613b583355" providerId="ADAL" clId="{9A4C98D0-C562-4F4A-8ED2-FDC26CBB545E}" dt="2024-12-05T16:16:36.405" v="52" actId="313"/>
          <ac:spMkLst>
            <pc:docMk/>
            <pc:sldMk cId="3979686772" sldId="2147196634"/>
            <ac:spMk id="27" creationId="{1B4688C7-C585-7299-6191-972E8FEBEE8E}"/>
          </ac:spMkLst>
        </pc:spChg>
      </pc:sldChg>
      <pc:sldChg chg="modSp mod">
        <pc:chgData name="Sarah Shooter" userId="80f645bc-a526-4193-b675-0e613b583355" providerId="ADAL" clId="{9A4C98D0-C562-4F4A-8ED2-FDC26CBB545E}" dt="2024-12-05T16:48:27.595" v="207" actId="20577"/>
        <pc:sldMkLst>
          <pc:docMk/>
          <pc:sldMk cId="597774178" sldId="2147196659"/>
        </pc:sldMkLst>
        <pc:spChg chg="mod">
          <ac:chgData name="Sarah Shooter" userId="80f645bc-a526-4193-b675-0e613b583355" providerId="ADAL" clId="{9A4C98D0-C562-4F4A-8ED2-FDC26CBB545E}" dt="2024-12-05T16:48:27.595" v="207" actId="20577"/>
          <ac:spMkLst>
            <pc:docMk/>
            <pc:sldMk cId="597774178" sldId="2147196659"/>
            <ac:spMk id="19" creationId="{7D01F6F1-598F-4434-8D94-65E01C529F5E}"/>
          </ac:spMkLst>
        </pc:spChg>
        <pc:spChg chg="mod">
          <ac:chgData name="Sarah Shooter" userId="80f645bc-a526-4193-b675-0e613b583355" providerId="ADAL" clId="{9A4C98D0-C562-4F4A-8ED2-FDC26CBB545E}" dt="2024-12-05T16:47:08.853" v="204"/>
          <ac:spMkLst>
            <pc:docMk/>
            <pc:sldMk cId="597774178" sldId="2147196659"/>
            <ac:spMk id="97" creationId="{44C61555-BA2A-4BC9-A516-C8062C254B09}"/>
          </ac:spMkLst>
        </pc:spChg>
      </pc:sldChg>
      <pc:sldChg chg="modSp mod">
        <pc:chgData name="Sarah Shooter" userId="80f645bc-a526-4193-b675-0e613b583355" providerId="ADAL" clId="{9A4C98D0-C562-4F4A-8ED2-FDC26CBB545E}" dt="2024-12-05T16:18:43.296" v="74" actId="20577"/>
        <pc:sldMkLst>
          <pc:docMk/>
          <pc:sldMk cId="3895948527" sldId="2147196661"/>
        </pc:sldMkLst>
        <pc:spChg chg="mod">
          <ac:chgData name="Sarah Shooter" userId="80f645bc-a526-4193-b675-0e613b583355" providerId="ADAL" clId="{9A4C98D0-C562-4F4A-8ED2-FDC26CBB545E}" dt="2024-12-05T16:17:48.708" v="70"/>
          <ac:spMkLst>
            <pc:docMk/>
            <pc:sldMk cId="3895948527" sldId="2147196661"/>
            <ac:spMk id="2" creationId="{1C7D4B07-2931-2FB6-FF17-3E4A9D8DA7D0}"/>
          </ac:spMkLst>
        </pc:spChg>
        <pc:spChg chg="mod">
          <ac:chgData name="Sarah Shooter" userId="80f645bc-a526-4193-b675-0e613b583355" providerId="ADAL" clId="{9A4C98D0-C562-4F4A-8ED2-FDC26CBB545E}" dt="2024-12-05T16:17:37.382" v="66"/>
          <ac:spMkLst>
            <pc:docMk/>
            <pc:sldMk cId="3895948527" sldId="2147196661"/>
            <ac:spMk id="5" creationId="{24592447-56E8-9F04-BB2B-F670029CA0A7}"/>
          </ac:spMkLst>
        </pc:spChg>
        <pc:spChg chg="mod">
          <ac:chgData name="Sarah Shooter" userId="80f645bc-a526-4193-b675-0e613b583355" providerId="ADAL" clId="{9A4C98D0-C562-4F4A-8ED2-FDC26CBB545E}" dt="2024-12-05T16:17:26.727" v="58" actId="20577"/>
          <ac:spMkLst>
            <pc:docMk/>
            <pc:sldMk cId="3895948527" sldId="2147196661"/>
            <ac:spMk id="7" creationId="{1AC9C6DA-1167-59B1-304C-9992C74F9E19}"/>
          </ac:spMkLst>
        </pc:spChg>
        <pc:spChg chg="mod">
          <ac:chgData name="Sarah Shooter" userId="80f645bc-a526-4193-b675-0e613b583355" providerId="ADAL" clId="{9A4C98D0-C562-4F4A-8ED2-FDC26CBB545E}" dt="2024-12-05T16:18:43.296" v="74" actId="20577"/>
          <ac:spMkLst>
            <pc:docMk/>
            <pc:sldMk cId="3895948527" sldId="2147196661"/>
            <ac:spMk id="96" creationId="{CD7569DD-3719-4B53-91BD-09854E05A764}"/>
          </ac:spMkLst>
        </pc:spChg>
      </pc:sldChg>
      <pc:sldChg chg="modSp mod">
        <pc:chgData name="Sarah Shooter" userId="80f645bc-a526-4193-b675-0e613b583355" providerId="ADAL" clId="{9A4C98D0-C562-4F4A-8ED2-FDC26CBB545E}" dt="2024-12-05T16:26:58.576" v="154" actId="20577"/>
        <pc:sldMkLst>
          <pc:docMk/>
          <pc:sldMk cId="3114578681" sldId="2147196662"/>
        </pc:sldMkLst>
        <pc:spChg chg="mod">
          <ac:chgData name="Sarah Shooter" userId="80f645bc-a526-4193-b675-0e613b583355" providerId="ADAL" clId="{9A4C98D0-C562-4F4A-8ED2-FDC26CBB545E}" dt="2024-12-05T16:26:58.576" v="154" actId="20577"/>
          <ac:spMkLst>
            <pc:docMk/>
            <pc:sldMk cId="3114578681" sldId="2147196662"/>
            <ac:spMk id="19" creationId="{7D01F6F1-598F-4434-8D94-65E01C529F5E}"/>
          </ac:spMkLst>
        </pc:spChg>
        <pc:spChg chg="mod">
          <ac:chgData name="Sarah Shooter" userId="80f645bc-a526-4193-b675-0e613b583355" providerId="ADAL" clId="{9A4C98D0-C562-4F4A-8ED2-FDC26CBB545E}" dt="2024-12-05T16:25:50.879" v="142"/>
          <ac:spMkLst>
            <pc:docMk/>
            <pc:sldMk cId="3114578681" sldId="2147196662"/>
            <ac:spMk id="97" creationId="{44C61555-BA2A-4BC9-A516-C8062C254B09}"/>
          </ac:spMkLst>
        </pc:spChg>
      </pc:sldChg>
      <pc:sldChg chg="modSp mod">
        <pc:chgData name="Sarah Shooter" userId="80f645bc-a526-4193-b675-0e613b583355" providerId="ADAL" clId="{9A4C98D0-C562-4F4A-8ED2-FDC26CBB545E}" dt="2024-12-05T16:28:30.151" v="176" actId="20577"/>
        <pc:sldMkLst>
          <pc:docMk/>
          <pc:sldMk cId="3364093024" sldId="2147196663"/>
        </pc:sldMkLst>
        <pc:spChg chg="mod">
          <ac:chgData name="Sarah Shooter" userId="80f645bc-a526-4193-b675-0e613b583355" providerId="ADAL" clId="{9A4C98D0-C562-4F4A-8ED2-FDC26CBB545E}" dt="2024-12-05T16:28:30.151" v="176" actId="20577"/>
          <ac:spMkLst>
            <pc:docMk/>
            <pc:sldMk cId="3364093024" sldId="2147196663"/>
            <ac:spMk id="19" creationId="{7D01F6F1-598F-4434-8D94-65E01C529F5E}"/>
          </ac:spMkLst>
        </pc:spChg>
        <pc:spChg chg="mod">
          <ac:chgData name="Sarah Shooter" userId="80f645bc-a526-4193-b675-0e613b583355" providerId="ADAL" clId="{9A4C98D0-C562-4F4A-8ED2-FDC26CBB545E}" dt="2024-12-05T16:27:58.344" v="159"/>
          <ac:spMkLst>
            <pc:docMk/>
            <pc:sldMk cId="3364093024" sldId="2147196663"/>
            <ac:spMk id="97" creationId="{44C61555-BA2A-4BC9-A516-C8062C254B09}"/>
          </ac:spMkLst>
        </pc:spChg>
        <pc:picChg chg="mod">
          <ac:chgData name="Sarah Shooter" userId="80f645bc-a526-4193-b675-0e613b583355" providerId="ADAL" clId="{9A4C98D0-C562-4F4A-8ED2-FDC26CBB545E}" dt="2024-12-05T16:28:07.447" v="168" actId="1038"/>
          <ac:picMkLst>
            <pc:docMk/>
            <pc:sldMk cId="3364093024" sldId="2147196663"/>
            <ac:picMk id="22" creationId="{28BF2077-600C-4323-B7B7-25758286D64D}"/>
          </ac:picMkLst>
        </pc:picChg>
      </pc:sldChg>
      <pc:sldChg chg="modSp mod">
        <pc:chgData name="Sarah Shooter" userId="80f645bc-a526-4193-b675-0e613b583355" providerId="ADAL" clId="{9A4C98D0-C562-4F4A-8ED2-FDC26CBB545E}" dt="2024-12-05T16:21:57.752" v="110" actId="20577"/>
        <pc:sldMkLst>
          <pc:docMk/>
          <pc:sldMk cId="2396811310" sldId="2147196665"/>
        </pc:sldMkLst>
        <pc:spChg chg="mod">
          <ac:chgData name="Sarah Shooter" userId="80f645bc-a526-4193-b675-0e613b583355" providerId="ADAL" clId="{9A4C98D0-C562-4F4A-8ED2-FDC26CBB545E}" dt="2024-12-05T16:21:46.557" v="102"/>
          <ac:spMkLst>
            <pc:docMk/>
            <pc:sldMk cId="2396811310" sldId="2147196665"/>
            <ac:spMk id="5" creationId="{24592447-56E8-9F04-BB2B-F670029CA0A7}"/>
          </ac:spMkLst>
        </pc:spChg>
        <pc:spChg chg="mod">
          <ac:chgData name="Sarah Shooter" userId="80f645bc-a526-4193-b675-0e613b583355" providerId="ADAL" clId="{9A4C98D0-C562-4F4A-8ED2-FDC26CBB545E}" dt="2024-12-05T16:21:57.752" v="110" actId="20577"/>
          <ac:spMkLst>
            <pc:docMk/>
            <pc:sldMk cId="2396811310" sldId="2147196665"/>
            <ac:spMk id="96" creationId="{CD7569DD-3719-4B53-91BD-09854E05A764}"/>
          </ac:spMkLst>
        </pc:spChg>
      </pc:sldChg>
      <pc:sldChg chg="modSp mod">
        <pc:chgData name="Sarah Shooter" userId="80f645bc-a526-4193-b675-0e613b583355" providerId="ADAL" clId="{9A4C98D0-C562-4F4A-8ED2-FDC26CBB545E}" dt="2024-12-05T16:25:24.329" v="129" actId="20577"/>
        <pc:sldMkLst>
          <pc:docMk/>
          <pc:sldMk cId="1236630705" sldId="2147196666"/>
        </pc:sldMkLst>
        <pc:spChg chg="mod">
          <ac:chgData name="Sarah Shooter" userId="80f645bc-a526-4193-b675-0e613b583355" providerId="ADAL" clId="{9A4C98D0-C562-4F4A-8ED2-FDC26CBB545E}" dt="2024-12-05T16:25:24.329" v="129" actId="20577"/>
          <ac:spMkLst>
            <pc:docMk/>
            <pc:sldMk cId="1236630705" sldId="2147196666"/>
            <ac:spMk id="19" creationId="{7D01F6F1-598F-4434-8D94-65E01C529F5E}"/>
          </ac:spMkLst>
        </pc:spChg>
        <pc:spChg chg="mod">
          <ac:chgData name="Sarah Shooter" userId="80f645bc-a526-4193-b675-0e613b583355" providerId="ADAL" clId="{9A4C98D0-C562-4F4A-8ED2-FDC26CBB545E}" dt="2024-12-05T16:18:50.633" v="82"/>
          <ac:spMkLst>
            <pc:docMk/>
            <pc:sldMk cId="1236630705" sldId="2147196666"/>
            <ac:spMk id="97" creationId="{44C61555-BA2A-4BC9-A516-C8062C254B09}"/>
          </ac:spMkLst>
        </pc:spChg>
      </pc:sldChg>
      <pc:sldChg chg="modSp mod">
        <pc:chgData name="Sarah Shooter" userId="80f645bc-a526-4193-b675-0e613b583355" providerId="ADAL" clId="{9A4C98D0-C562-4F4A-8ED2-FDC26CBB545E}" dt="2024-12-05T16:50:38.948" v="236"/>
        <pc:sldMkLst>
          <pc:docMk/>
          <pc:sldMk cId="2218560463" sldId="2147196667"/>
        </pc:sldMkLst>
        <pc:spChg chg="mod">
          <ac:chgData name="Sarah Shooter" userId="80f645bc-a526-4193-b675-0e613b583355" providerId="ADAL" clId="{9A4C98D0-C562-4F4A-8ED2-FDC26CBB545E}" dt="2024-12-05T16:13:58.944" v="9" actId="313"/>
          <ac:spMkLst>
            <pc:docMk/>
            <pc:sldMk cId="2218560463" sldId="2147196667"/>
            <ac:spMk id="5" creationId="{FD5837EF-6A7C-F4E7-59A5-6A84F4247EB8}"/>
          </ac:spMkLst>
        </pc:spChg>
        <pc:spChg chg="mod">
          <ac:chgData name="Sarah Shooter" userId="80f645bc-a526-4193-b675-0e613b583355" providerId="ADAL" clId="{9A4C98D0-C562-4F4A-8ED2-FDC26CBB545E}" dt="2024-12-05T16:13:59.878" v="10" actId="313"/>
          <ac:spMkLst>
            <pc:docMk/>
            <pc:sldMk cId="2218560463" sldId="2147196667"/>
            <ac:spMk id="7" creationId="{303A260E-9CA7-DD76-DDB6-3C57075394EE}"/>
          </ac:spMkLst>
        </pc:spChg>
        <pc:spChg chg="mod">
          <ac:chgData name="Sarah Shooter" userId="80f645bc-a526-4193-b675-0e613b583355" providerId="ADAL" clId="{9A4C98D0-C562-4F4A-8ED2-FDC26CBB545E}" dt="2024-12-05T16:14:00.599" v="11" actId="313"/>
          <ac:spMkLst>
            <pc:docMk/>
            <pc:sldMk cId="2218560463" sldId="2147196667"/>
            <ac:spMk id="8" creationId="{6FBB889F-73AE-A314-80C6-0ECAA3D427FB}"/>
          </ac:spMkLst>
        </pc:spChg>
        <pc:spChg chg="mod">
          <ac:chgData name="Sarah Shooter" userId="80f645bc-a526-4193-b675-0e613b583355" providerId="ADAL" clId="{9A4C98D0-C562-4F4A-8ED2-FDC26CBB545E}" dt="2024-12-05T16:50:38.948" v="236"/>
          <ac:spMkLst>
            <pc:docMk/>
            <pc:sldMk cId="2218560463" sldId="2147196667"/>
            <ac:spMk id="10" creationId="{41D1ED0B-D59D-54C3-D40A-0A711787CE4E}"/>
          </ac:spMkLst>
        </pc:spChg>
        <pc:spChg chg="mod">
          <ac:chgData name="Sarah Shooter" userId="80f645bc-a526-4193-b675-0e613b583355" providerId="ADAL" clId="{9A4C98D0-C562-4F4A-8ED2-FDC26CBB545E}" dt="2024-12-05T16:50:06.854" v="231"/>
          <ac:spMkLst>
            <pc:docMk/>
            <pc:sldMk cId="2218560463" sldId="2147196667"/>
            <ac:spMk id="11" creationId="{D7B2C03B-D411-9590-6345-5F3C5801C71C}"/>
          </ac:spMkLst>
        </pc:spChg>
      </pc:sldChg>
      <pc:sldChg chg="modSp mod">
        <pc:chgData name="Sarah Shooter" userId="80f645bc-a526-4193-b675-0e613b583355" providerId="ADAL" clId="{9A4C98D0-C562-4F4A-8ED2-FDC26CBB545E}" dt="2024-12-05T17:09:30.615" v="355" actId="20577"/>
        <pc:sldMkLst>
          <pc:docMk/>
          <pc:sldMk cId="842247749" sldId="2147196670"/>
        </pc:sldMkLst>
        <pc:spChg chg="mod">
          <ac:chgData name="Sarah Shooter" userId="80f645bc-a526-4193-b675-0e613b583355" providerId="ADAL" clId="{9A4C98D0-C562-4F4A-8ED2-FDC26CBB545E}" dt="2024-12-05T17:09:30.615" v="355" actId="20577"/>
          <ac:spMkLst>
            <pc:docMk/>
            <pc:sldMk cId="842247749" sldId="2147196670"/>
            <ac:spMk id="18" creationId="{38BFE8FF-F65E-B970-73BB-2F86E8054538}"/>
          </ac:spMkLst>
        </pc:spChg>
      </pc:sldChg>
      <pc:sldChg chg="modSp mod">
        <pc:chgData name="Sarah Shooter" userId="80f645bc-a526-4193-b675-0e613b583355" providerId="ADAL" clId="{9A4C98D0-C562-4F4A-8ED2-FDC26CBB545E}" dt="2024-12-05T17:14:06.556" v="406"/>
        <pc:sldMkLst>
          <pc:docMk/>
          <pc:sldMk cId="1073249882" sldId="2147196671"/>
        </pc:sldMkLst>
        <pc:spChg chg="mod">
          <ac:chgData name="Sarah Shooter" userId="80f645bc-a526-4193-b675-0e613b583355" providerId="ADAL" clId="{9A4C98D0-C562-4F4A-8ED2-FDC26CBB545E}" dt="2024-12-05T17:11:50.168" v="396" actId="20577"/>
          <ac:spMkLst>
            <pc:docMk/>
            <pc:sldMk cId="1073249882" sldId="2147196671"/>
            <ac:spMk id="5" creationId="{FEA7D7EC-B99B-F026-69E0-29ED84EE2691}"/>
          </ac:spMkLst>
        </pc:spChg>
        <pc:spChg chg="mod">
          <ac:chgData name="Sarah Shooter" userId="80f645bc-a526-4193-b675-0e613b583355" providerId="ADAL" clId="{9A4C98D0-C562-4F4A-8ED2-FDC26CBB545E}" dt="2024-12-05T17:14:06.556" v="406"/>
          <ac:spMkLst>
            <pc:docMk/>
            <pc:sldMk cId="1073249882" sldId="2147196671"/>
            <ac:spMk id="7" creationId="{60CF878C-C42D-52AF-B09D-227E15FAD973}"/>
          </ac:spMkLst>
        </pc:spChg>
        <pc:spChg chg="mod">
          <ac:chgData name="Sarah Shooter" userId="80f645bc-a526-4193-b675-0e613b583355" providerId="ADAL" clId="{9A4C98D0-C562-4F4A-8ED2-FDC26CBB545E}" dt="2024-12-05T17:11:15.679" v="381" actId="20577"/>
          <ac:spMkLst>
            <pc:docMk/>
            <pc:sldMk cId="1073249882" sldId="2147196671"/>
            <ac:spMk id="9" creationId="{A932032E-7958-CBEC-2AEC-AA0DED8ACB8F}"/>
          </ac:spMkLst>
        </pc:spChg>
        <pc:spChg chg="mod">
          <ac:chgData name="Sarah Shooter" userId="80f645bc-a526-4193-b675-0e613b583355" providerId="ADAL" clId="{9A4C98D0-C562-4F4A-8ED2-FDC26CBB545E}" dt="2024-12-05T16:16:11.964" v="48" actId="313"/>
          <ac:spMkLst>
            <pc:docMk/>
            <pc:sldMk cId="1073249882" sldId="2147196671"/>
            <ac:spMk id="10" creationId="{B42A6B49-81B8-3EBC-36C5-CA5FDC259E6F}"/>
          </ac:spMkLst>
        </pc:spChg>
        <pc:spChg chg="mod">
          <ac:chgData name="Sarah Shooter" userId="80f645bc-a526-4193-b675-0e613b583355" providerId="ADAL" clId="{9A4C98D0-C562-4F4A-8ED2-FDC26CBB545E}" dt="2024-12-05T17:11:39.279" v="388" actId="20577"/>
          <ac:spMkLst>
            <pc:docMk/>
            <pc:sldMk cId="1073249882" sldId="2147196671"/>
            <ac:spMk id="20" creationId="{A13DF8AD-030A-5098-E8CD-07EBAA468B1F}"/>
          </ac:spMkLst>
        </pc:spChg>
      </pc:sldChg>
      <pc:sldChg chg="modSp mod">
        <pc:chgData name="Sarah Shooter" userId="80f645bc-a526-4193-b675-0e613b583355" providerId="ADAL" clId="{9A4C98D0-C562-4F4A-8ED2-FDC26CBB545E}" dt="2024-12-05T17:13:40.868" v="404" actId="20577"/>
        <pc:sldMkLst>
          <pc:docMk/>
          <pc:sldMk cId="4031414632" sldId="2147196674"/>
        </pc:sldMkLst>
        <pc:spChg chg="mod">
          <ac:chgData name="Sarah Shooter" userId="80f645bc-a526-4193-b675-0e613b583355" providerId="ADAL" clId="{9A4C98D0-C562-4F4A-8ED2-FDC26CBB545E}" dt="2024-12-05T16:16:40.458" v="53" actId="313"/>
          <ac:spMkLst>
            <pc:docMk/>
            <pc:sldMk cId="4031414632" sldId="2147196674"/>
            <ac:spMk id="5" creationId="{3A4D72A1-9F14-B0DA-9A40-1533194ECA0D}"/>
          </ac:spMkLst>
        </pc:spChg>
        <pc:spChg chg="mod">
          <ac:chgData name="Sarah Shooter" userId="80f645bc-a526-4193-b675-0e613b583355" providerId="ADAL" clId="{9A4C98D0-C562-4F4A-8ED2-FDC26CBB545E}" dt="2024-12-05T17:13:40.868" v="404" actId="20577"/>
          <ac:spMkLst>
            <pc:docMk/>
            <pc:sldMk cId="4031414632" sldId="2147196674"/>
            <ac:spMk id="7" creationId="{60CF878C-C42D-52AF-B09D-227E15FAD973}"/>
          </ac:spMkLst>
        </pc:spChg>
        <pc:spChg chg="mod">
          <ac:chgData name="Sarah Shooter" userId="80f645bc-a526-4193-b675-0e613b583355" providerId="ADAL" clId="{9A4C98D0-C562-4F4A-8ED2-FDC26CBB545E}" dt="2024-12-05T16:16:41.301" v="54" actId="313"/>
          <ac:spMkLst>
            <pc:docMk/>
            <pc:sldMk cId="4031414632" sldId="2147196674"/>
            <ac:spMk id="9" creationId="{055CDC24-5AAC-8434-114F-55050DA91E89}"/>
          </ac:spMkLst>
        </pc:spChg>
        <pc:spChg chg="mod">
          <ac:chgData name="Sarah Shooter" userId="80f645bc-a526-4193-b675-0e613b583355" providerId="ADAL" clId="{9A4C98D0-C562-4F4A-8ED2-FDC26CBB545E}" dt="2024-12-05T17:13:38.644" v="402" actId="20577"/>
          <ac:spMkLst>
            <pc:docMk/>
            <pc:sldMk cId="4031414632" sldId="2147196674"/>
            <ac:spMk id="11" creationId="{1DCBC8C4-34B1-ECF8-AB42-8466B57F1315}"/>
          </ac:spMkLst>
        </pc:spChg>
        <pc:spChg chg="mod">
          <ac:chgData name="Sarah Shooter" userId="80f645bc-a526-4193-b675-0e613b583355" providerId="ADAL" clId="{9A4C98D0-C562-4F4A-8ED2-FDC26CBB545E}" dt="2024-12-05T16:16:41.967" v="55" actId="313"/>
          <ac:spMkLst>
            <pc:docMk/>
            <pc:sldMk cId="4031414632" sldId="2147196674"/>
            <ac:spMk id="16" creationId="{8C1EE612-C37D-7BD1-D01B-0B42326D5403}"/>
          </ac:spMkLst>
        </pc:spChg>
        <pc:spChg chg="mod">
          <ac:chgData name="Sarah Shooter" userId="80f645bc-a526-4193-b675-0e613b583355" providerId="ADAL" clId="{9A4C98D0-C562-4F4A-8ED2-FDC26CBB545E}" dt="2024-12-05T16:16:45.478" v="56" actId="313"/>
          <ac:spMkLst>
            <pc:docMk/>
            <pc:sldMk cId="4031414632" sldId="2147196674"/>
            <ac:spMk id="19" creationId="{79DF7595-CCCB-02FF-63D5-B76DB7C414A4}"/>
          </ac:spMkLst>
        </pc:spChg>
      </pc:sldChg>
      <pc:sldChg chg="modSp mod">
        <pc:chgData name="Sarah Shooter" userId="80f645bc-a526-4193-b675-0e613b583355" providerId="ADAL" clId="{9A4C98D0-C562-4F4A-8ED2-FDC26CBB545E}" dt="2024-12-05T17:15:11.228" v="415"/>
        <pc:sldMkLst>
          <pc:docMk/>
          <pc:sldMk cId="1479209552" sldId="2147196675"/>
        </pc:sldMkLst>
        <pc:spChg chg="mod">
          <ac:chgData name="Sarah Shooter" userId="80f645bc-a526-4193-b675-0e613b583355" providerId="ADAL" clId="{9A4C98D0-C562-4F4A-8ED2-FDC26CBB545E}" dt="2024-12-05T16:14:36.431" v="26" actId="313"/>
          <ac:spMkLst>
            <pc:docMk/>
            <pc:sldMk cId="1479209552" sldId="2147196675"/>
            <ac:spMk id="5" creationId="{1C09106B-EE6A-FA48-AE7D-93AA0B1A5169}"/>
          </ac:spMkLst>
        </pc:spChg>
        <pc:spChg chg="mod">
          <ac:chgData name="Sarah Shooter" userId="80f645bc-a526-4193-b675-0e613b583355" providerId="ADAL" clId="{9A4C98D0-C562-4F4A-8ED2-FDC26CBB545E}" dt="2024-12-05T16:14:39.744" v="27" actId="313"/>
          <ac:spMkLst>
            <pc:docMk/>
            <pc:sldMk cId="1479209552" sldId="2147196675"/>
            <ac:spMk id="8" creationId="{6E7E1098-B831-DBDF-3A61-275CB9C14E18}"/>
          </ac:spMkLst>
        </pc:spChg>
        <pc:spChg chg="mod">
          <ac:chgData name="Sarah Shooter" userId="80f645bc-a526-4193-b675-0e613b583355" providerId="ADAL" clId="{9A4C98D0-C562-4F4A-8ED2-FDC26CBB545E}" dt="2024-12-05T16:14:43.740" v="28" actId="313"/>
          <ac:spMkLst>
            <pc:docMk/>
            <pc:sldMk cId="1479209552" sldId="2147196675"/>
            <ac:spMk id="22" creationId="{21A92E88-B575-4BBA-9D88-7F63A51042E1}"/>
          </ac:spMkLst>
        </pc:spChg>
        <pc:spChg chg="mod">
          <ac:chgData name="Sarah Shooter" userId="80f645bc-a526-4193-b675-0e613b583355" providerId="ADAL" clId="{9A4C98D0-C562-4F4A-8ED2-FDC26CBB545E}" dt="2024-12-05T17:15:11.228" v="415"/>
          <ac:spMkLst>
            <pc:docMk/>
            <pc:sldMk cId="1479209552" sldId="2147196675"/>
            <ac:spMk id="24" creationId="{3B177E74-444C-B695-F5F2-41AB6F9C3126}"/>
          </ac:spMkLst>
        </pc:spChg>
        <pc:spChg chg="mod">
          <ac:chgData name="Sarah Shooter" userId="80f645bc-a526-4193-b675-0e613b583355" providerId="ADAL" clId="{9A4C98D0-C562-4F4A-8ED2-FDC26CBB545E}" dt="2024-12-05T16:14:49.061" v="29" actId="313"/>
          <ac:spMkLst>
            <pc:docMk/>
            <pc:sldMk cId="1479209552" sldId="2147196675"/>
            <ac:spMk id="25" creationId="{6E80FECC-07BA-6194-E225-F3EF99C3FC3D}"/>
          </ac:spMkLst>
        </pc:spChg>
      </pc:sldChg>
      <pc:sldChg chg="modSp mod">
        <pc:chgData name="Sarah Shooter" userId="80f645bc-a526-4193-b675-0e613b583355" providerId="ADAL" clId="{9A4C98D0-C562-4F4A-8ED2-FDC26CBB545E}" dt="2024-12-05T17:14:52.253" v="414"/>
        <pc:sldMkLst>
          <pc:docMk/>
          <pc:sldMk cId="2523098846" sldId="2147196677"/>
        </pc:sldMkLst>
        <pc:spChg chg="mod">
          <ac:chgData name="Sarah Shooter" userId="80f645bc-a526-4193-b675-0e613b583355" providerId="ADAL" clId="{9A4C98D0-C562-4F4A-8ED2-FDC26CBB545E}" dt="2024-12-05T16:15:20.846" v="35" actId="313"/>
          <ac:spMkLst>
            <pc:docMk/>
            <pc:sldMk cId="2523098846" sldId="2147196677"/>
            <ac:spMk id="14" creationId="{E4C0089B-CF05-6D64-EA21-5266F52321BB}"/>
          </ac:spMkLst>
        </pc:spChg>
        <pc:spChg chg="mod">
          <ac:chgData name="Sarah Shooter" userId="80f645bc-a526-4193-b675-0e613b583355" providerId="ADAL" clId="{9A4C98D0-C562-4F4A-8ED2-FDC26CBB545E}" dt="2024-12-05T16:15:21.854" v="36" actId="313"/>
          <ac:spMkLst>
            <pc:docMk/>
            <pc:sldMk cId="2523098846" sldId="2147196677"/>
            <ac:spMk id="20" creationId="{F171D916-65A3-BAE4-7CC9-3D6620050E82}"/>
          </ac:spMkLst>
        </pc:spChg>
        <pc:spChg chg="mod">
          <ac:chgData name="Sarah Shooter" userId="80f645bc-a526-4193-b675-0e613b583355" providerId="ADAL" clId="{9A4C98D0-C562-4F4A-8ED2-FDC26CBB545E}" dt="2024-12-05T17:14:52.253" v="414"/>
          <ac:spMkLst>
            <pc:docMk/>
            <pc:sldMk cId="2523098846" sldId="2147196677"/>
            <ac:spMk id="24" creationId="{3B177E74-444C-B695-F5F2-41AB6F9C3126}"/>
          </ac:spMkLst>
        </pc:spChg>
        <pc:spChg chg="mod">
          <ac:chgData name="Sarah Shooter" userId="80f645bc-a526-4193-b675-0e613b583355" providerId="ADAL" clId="{9A4C98D0-C562-4F4A-8ED2-FDC26CBB545E}" dt="2024-12-05T16:15:25.039" v="37" actId="313"/>
          <ac:spMkLst>
            <pc:docMk/>
            <pc:sldMk cId="2523098846" sldId="2147196677"/>
            <ac:spMk id="30" creationId="{9EBC664F-8221-A102-25AC-63BD83AB3BC3}"/>
          </ac:spMkLst>
        </pc:spChg>
        <pc:spChg chg="mod">
          <ac:chgData name="Sarah Shooter" userId="80f645bc-a526-4193-b675-0e613b583355" providerId="ADAL" clId="{9A4C98D0-C562-4F4A-8ED2-FDC26CBB545E}" dt="2024-12-05T16:15:27.430" v="38" actId="313"/>
          <ac:spMkLst>
            <pc:docMk/>
            <pc:sldMk cId="2523098846" sldId="2147196677"/>
            <ac:spMk id="32" creationId="{5C83C794-76AD-635F-D694-99B35C3BF2D5}"/>
          </ac:spMkLst>
        </pc:spChg>
        <pc:spChg chg="mod">
          <ac:chgData name="Sarah Shooter" userId="80f645bc-a526-4193-b675-0e613b583355" providerId="ADAL" clId="{9A4C98D0-C562-4F4A-8ED2-FDC26CBB545E}" dt="2024-12-05T16:15:29.758" v="39" actId="313"/>
          <ac:spMkLst>
            <pc:docMk/>
            <pc:sldMk cId="2523098846" sldId="2147196677"/>
            <ac:spMk id="34" creationId="{95811F4C-BE1D-2AAD-D131-393F9A5D2536}"/>
          </ac:spMkLst>
        </pc:spChg>
      </pc:sldChg>
      <pc:sldChg chg="modSp mod">
        <pc:chgData name="Sarah Shooter" userId="80f645bc-a526-4193-b675-0e613b583355" providerId="ADAL" clId="{9A4C98D0-C562-4F4A-8ED2-FDC26CBB545E}" dt="2024-12-05T17:14:46.194" v="413"/>
        <pc:sldMkLst>
          <pc:docMk/>
          <pc:sldMk cId="3239020789" sldId="2147196678"/>
        </pc:sldMkLst>
        <pc:spChg chg="mod">
          <ac:chgData name="Sarah Shooter" userId="80f645bc-a526-4193-b675-0e613b583355" providerId="ADAL" clId="{9A4C98D0-C562-4F4A-8ED2-FDC26CBB545E}" dt="2024-12-05T17:14:43.746" v="412"/>
          <ac:spMkLst>
            <pc:docMk/>
            <pc:sldMk cId="3239020789" sldId="2147196678"/>
            <ac:spMk id="4" creationId="{298356B2-AF67-7A6B-46E7-7D4B755F643C}"/>
          </ac:spMkLst>
        </pc:spChg>
        <pc:spChg chg="mod">
          <ac:chgData name="Sarah Shooter" userId="80f645bc-a526-4193-b675-0e613b583355" providerId="ADAL" clId="{9A4C98D0-C562-4F4A-8ED2-FDC26CBB545E}" dt="2024-12-05T16:15:33.688" v="40" actId="313"/>
          <ac:spMkLst>
            <pc:docMk/>
            <pc:sldMk cId="3239020789" sldId="2147196678"/>
            <ac:spMk id="14" creationId="{E4C0089B-CF05-6D64-EA21-5266F52321BB}"/>
          </ac:spMkLst>
        </pc:spChg>
        <pc:spChg chg="mod">
          <ac:chgData name="Sarah Shooter" userId="80f645bc-a526-4193-b675-0e613b583355" providerId="ADAL" clId="{9A4C98D0-C562-4F4A-8ED2-FDC26CBB545E}" dt="2024-12-05T16:15:36.360" v="41" actId="313"/>
          <ac:spMkLst>
            <pc:docMk/>
            <pc:sldMk cId="3239020789" sldId="2147196678"/>
            <ac:spMk id="20" creationId="{F171D916-65A3-BAE4-7CC9-3D6620050E82}"/>
          </ac:spMkLst>
        </pc:spChg>
        <pc:spChg chg="mod">
          <ac:chgData name="Sarah Shooter" userId="80f645bc-a526-4193-b675-0e613b583355" providerId="ADAL" clId="{9A4C98D0-C562-4F4A-8ED2-FDC26CBB545E}" dt="2024-12-05T17:14:46.194" v="413"/>
          <ac:spMkLst>
            <pc:docMk/>
            <pc:sldMk cId="3239020789" sldId="2147196678"/>
            <ac:spMk id="24" creationId="{3B177E74-444C-B695-F5F2-41AB6F9C3126}"/>
          </ac:spMkLst>
        </pc:spChg>
        <pc:spChg chg="mod">
          <ac:chgData name="Sarah Shooter" userId="80f645bc-a526-4193-b675-0e613b583355" providerId="ADAL" clId="{9A4C98D0-C562-4F4A-8ED2-FDC26CBB545E}" dt="2024-12-05T16:15:38.265" v="42" actId="313"/>
          <ac:spMkLst>
            <pc:docMk/>
            <pc:sldMk cId="3239020789" sldId="2147196678"/>
            <ac:spMk id="30" creationId="{9EBC664F-8221-A102-25AC-63BD83AB3BC3}"/>
          </ac:spMkLst>
        </pc:spChg>
        <pc:spChg chg="mod">
          <ac:chgData name="Sarah Shooter" userId="80f645bc-a526-4193-b675-0e613b583355" providerId="ADAL" clId="{9A4C98D0-C562-4F4A-8ED2-FDC26CBB545E}" dt="2024-12-05T16:15:39.516" v="43" actId="313"/>
          <ac:spMkLst>
            <pc:docMk/>
            <pc:sldMk cId="3239020789" sldId="2147196678"/>
            <ac:spMk id="32" creationId="{5C83C794-76AD-635F-D694-99B35C3BF2D5}"/>
          </ac:spMkLst>
        </pc:spChg>
      </pc:sldChg>
      <pc:sldChg chg="modSp mod">
        <pc:chgData name="Sarah Shooter" userId="80f645bc-a526-4193-b675-0e613b583355" providerId="ADAL" clId="{9A4C98D0-C562-4F4A-8ED2-FDC26CBB545E}" dt="2024-12-05T16:14:10.793" v="15" actId="313"/>
        <pc:sldMkLst>
          <pc:docMk/>
          <pc:sldMk cId="736868365" sldId="2147196679"/>
        </pc:sldMkLst>
        <pc:spChg chg="mod">
          <ac:chgData name="Sarah Shooter" userId="80f645bc-a526-4193-b675-0e613b583355" providerId="ADAL" clId="{9A4C98D0-C562-4F4A-8ED2-FDC26CBB545E}" dt="2024-12-05T16:14:10.793" v="15" actId="313"/>
          <ac:spMkLst>
            <pc:docMk/>
            <pc:sldMk cId="736868365" sldId="2147196679"/>
            <ac:spMk id="97" creationId="{44C61555-BA2A-4BC9-A516-C8062C254B09}"/>
          </ac:spMkLst>
        </pc:spChg>
      </pc:sldChg>
      <pc:sldChg chg="modSp mod">
        <pc:chgData name="Sarah Shooter" userId="80f645bc-a526-4193-b675-0e613b583355" providerId="ADAL" clId="{9A4C98D0-C562-4F4A-8ED2-FDC26CBB545E}" dt="2024-12-05T17:00:51.726" v="319" actId="20577"/>
        <pc:sldMkLst>
          <pc:docMk/>
          <pc:sldMk cId="3327780066" sldId="2147196680"/>
        </pc:sldMkLst>
        <pc:spChg chg="mod">
          <ac:chgData name="Sarah Shooter" userId="80f645bc-a526-4193-b675-0e613b583355" providerId="ADAL" clId="{9A4C98D0-C562-4F4A-8ED2-FDC26CBB545E}" dt="2024-12-05T16:14:07.905" v="13" actId="313"/>
          <ac:spMkLst>
            <pc:docMk/>
            <pc:sldMk cId="3327780066" sldId="2147196680"/>
            <ac:spMk id="4" creationId="{E0B01004-0A71-7443-01AC-781803396BF8}"/>
          </ac:spMkLst>
        </pc:spChg>
        <pc:spChg chg="mod">
          <ac:chgData name="Sarah Shooter" userId="80f645bc-a526-4193-b675-0e613b583355" providerId="ADAL" clId="{9A4C98D0-C562-4F4A-8ED2-FDC26CBB545E}" dt="2024-12-05T16:14:08.683" v="14" actId="313"/>
          <ac:spMkLst>
            <pc:docMk/>
            <pc:sldMk cId="3327780066" sldId="2147196680"/>
            <ac:spMk id="7" creationId="{5680ACD1-5875-98BD-03ED-AC13B5DC2DE5}"/>
          </ac:spMkLst>
        </pc:spChg>
        <pc:spChg chg="mod">
          <ac:chgData name="Sarah Shooter" userId="80f645bc-a526-4193-b675-0e613b583355" providerId="ADAL" clId="{9A4C98D0-C562-4F4A-8ED2-FDC26CBB545E}" dt="2024-12-05T16:14:07.223" v="12" actId="313"/>
          <ac:spMkLst>
            <pc:docMk/>
            <pc:sldMk cId="3327780066" sldId="2147196680"/>
            <ac:spMk id="11" creationId="{D7B2C03B-D411-9590-6345-5F3C5801C71C}"/>
          </ac:spMkLst>
        </pc:spChg>
        <pc:spChg chg="mod">
          <ac:chgData name="Sarah Shooter" userId="80f645bc-a526-4193-b675-0e613b583355" providerId="ADAL" clId="{9A4C98D0-C562-4F4A-8ED2-FDC26CBB545E}" dt="2024-12-05T17:00:51.726" v="319" actId="20577"/>
          <ac:spMkLst>
            <pc:docMk/>
            <pc:sldMk cId="3327780066" sldId="2147196680"/>
            <ac:spMk id="96" creationId="{CD7569DD-3719-4B53-91BD-09854E05A764}"/>
          </ac:spMkLst>
        </pc:spChg>
      </pc:sldChg>
      <pc:sldChg chg="modSp mod">
        <pc:chgData name="Sarah Shooter" userId="80f645bc-a526-4193-b675-0e613b583355" providerId="ADAL" clId="{9A4C98D0-C562-4F4A-8ED2-FDC26CBB545E}" dt="2024-12-05T17:01:53.671" v="321" actId="20577"/>
        <pc:sldMkLst>
          <pc:docMk/>
          <pc:sldMk cId="3084103188" sldId="2147196681"/>
        </pc:sldMkLst>
        <pc:spChg chg="mod">
          <ac:chgData name="Sarah Shooter" userId="80f645bc-a526-4193-b675-0e613b583355" providerId="ADAL" clId="{9A4C98D0-C562-4F4A-8ED2-FDC26CBB545E}" dt="2024-12-05T17:01:53.671" v="321" actId="20577"/>
          <ac:spMkLst>
            <pc:docMk/>
            <pc:sldMk cId="3084103188" sldId="2147196681"/>
            <ac:spMk id="16" creationId="{FD782321-D636-031C-E4A6-B799214B2EBB}"/>
          </ac:spMkLst>
        </pc:spChg>
        <pc:spChg chg="mod">
          <ac:chgData name="Sarah Shooter" userId="80f645bc-a526-4193-b675-0e613b583355" providerId="ADAL" clId="{9A4C98D0-C562-4F4A-8ED2-FDC26CBB545E}" dt="2024-12-05T16:14:11.683" v="16" actId="313"/>
          <ac:spMkLst>
            <pc:docMk/>
            <pc:sldMk cId="3084103188" sldId="2147196681"/>
            <ac:spMk id="97" creationId="{44C61555-BA2A-4BC9-A516-C8062C254B09}"/>
          </ac:spMkLst>
        </pc:spChg>
      </pc:sldChg>
      <pc:sldChg chg="modSp mod">
        <pc:chgData name="Sarah Shooter" userId="80f645bc-a526-4193-b675-0e613b583355" providerId="ADAL" clId="{9A4C98D0-C562-4F4A-8ED2-FDC26CBB545E}" dt="2024-12-05T16:14:12.568" v="17" actId="313"/>
        <pc:sldMkLst>
          <pc:docMk/>
          <pc:sldMk cId="4156529098" sldId="2147196682"/>
        </pc:sldMkLst>
        <pc:spChg chg="mod">
          <ac:chgData name="Sarah Shooter" userId="80f645bc-a526-4193-b675-0e613b583355" providerId="ADAL" clId="{9A4C98D0-C562-4F4A-8ED2-FDC26CBB545E}" dt="2024-12-05T16:14:12.568" v="17" actId="313"/>
          <ac:spMkLst>
            <pc:docMk/>
            <pc:sldMk cId="4156529098" sldId="2147196682"/>
            <ac:spMk id="97" creationId="{44C61555-BA2A-4BC9-A516-C8062C254B0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31769-03CB-4D5E-B296-6FE510D2821E}" type="datetimeFigureOut">
              <a:rPr lang="en-GB" smtClean="0"/>
              <a:t>06/12/2024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1D6BB7-506D-45A6-8446-F683DEB7DF1F}" type="slidenum">
              <a:rPr lang="en-GB" smtClean="0"/>
              <a:t>‹#›</a:t>
            </a:fld>
            <a:endParaRPr lang="en-GB"/>
          </a:p>
        </p:txBody>
      </p:sp>
    </p:spTree>
    <p:extLst>
      <p:ext uri="{BB962C8B-B14F-4D97-AF65-F5344CB8AC3E}">
        <p14:creationId xmlns:p14="http://schemas.microsoft.com/office/powerpoint/2010/main" val="30861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3445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727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3568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6510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588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9955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321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410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9236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327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1657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588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325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4943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658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4286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2013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0892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800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15958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06542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2226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77425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2473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6310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5867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0698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7088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505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0405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590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134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7651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06/12/2024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4867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06/12/2024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5097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06/12/2024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55123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EC4C-94DC-579B-3BAF-FB86FAACD163}"/>
              </a:ext>
            </a:extLst>
          </p:cNvPr>
          <p:cNvSpPr>
            <a:spLocks noGrp="1"/>
          </p:cNvSpPr>
          <p:nvPr>
            <p:ph type="title"/>
          </p:nvPr>
        </p:nvSpPr>
        <p:spPr>
          <a:xfrm>
            <a:off x="838200" y="1689832"/>
            <a:ext cx="5914292" cy="1325563"/>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97FC847-80C2-20D0-541F-11F82D29DCD3}"/>
              </a:ext>
            </a:extLst>
          </p:cNvPr>
          <p:cNvSpPr>
            <a:spLocks noGrp="1"/>
          </p:cNvSpPr>
          <p:nvPr>
            <p:ph type="sldNum" sz="quarter" idx="10"/>
          </p:nvPr>
        </p:nvSpPr>
        <p:spPr>
          <a:xfrm>
            <a:off x="9000000" y="6356350"/>
            <a:ext cx="2743200" cy="365125"/>
          </a:xfrm>
        </p:spPr>
        <p:txBody>
          <a:bodyPr/>
          <a:lstStyle>
            <a:lvl1pPr>
              <a:defRPr>
                <a:solidFill>
                  <a:schemeClr val="bg1"/>
                </a:solidFill>
              </a:defRPr>
            </a:lvl1pPr>
          </a:lstStyle>
          <a:p>
            <a:fld id="{17B3F2CA-B8B7-1648-A0C4-6D39A5ED6BC8}" type="slidenum">
              <a:rPr lang="en-GB" smtClean="0"/>
              <a:pPr/>
              <a:t>‹#›</a:t>
            </a:fld>
            <a:endParaRPr lang="en-GB"/>
          </a:p>
        </p:txBody>
      </p:sp>
      <p:sp>
        <p:nvSpPr>
          <p:cNvPr id="4" name="Footer Placeholder 3">
            <a:extLst>
              <a:ext uri="{FF2B5EF4-FFF2-40B4-BE49-F238E27FC236}">
                <a16:creationId xmlns:a16="http://schemas.microsoft.com/office/drawing/2014/main" id="{AB7C8928-B71B-934D-BFBD-A943FC175957}"/>
              </a:ext>
            </a:extLst>
          </p:cNvPr>
          <p:cNvSpPr>
            <a:spLocks noGrp="1"/>
          </p:cNvSpPr>
          <p:nvPr>
            <p:ph type="ftr" sz="quarter" idx="11"/>
          </p:nvPr>
        </p:nvSpPr>
        <p:spPr>
          <a:xfrm>
            <a:off x="360000" y="6356350"/>
            <a:ext cx="4114800" cy="365125"/>
          </a:xfrm>
        </p:spPr>
        <p:txBody>
          <a:bodyPr/>
          <a:lstStyle>
            <a:lvl1pPr>
              <a:defRPr>
                <a:solidFill>
                  <a:schemeClr val="bg1"/>
                </a:solidFill>
              </a:defRPr>
            </a:lvl1pPr>
          </a:lstStyle>
          <a:p>
            <a:endParaRPr lang="en-GB"/>
          </a:p>
        </p:txBody>
      </p:sp>
      <p:sp>
        <p:nvSpPr>
          <p:cNvPr id="5" name="Text Placeholder 9">
            <a:extLst>
              <a:ext uri="{FF2B5EF4-FFF2-40B4-BE49-F238E27FC236}">
                <a16:creationId xmlns:a16="http://schemas.microsoft.com/office/drawing/2014/main" id="{5DC1CAA3-C48B-A9F3-72FC-3B5A3C9634BF}"/>
              </a:ext>
            </a:extLst>
          </p:cNvPr>
          <p:cNvSpPr>
            <a:spLocks noGrp="1"/>
          </p:cNvSpPr>
          <p:nvPr>
            <p:ph idx="1"/>
          </p:nvPr>
        </p:nvSpPr>
        <p:spPr>
          <a:xfrm>
            <a:off x="838200" y="3150332"/>
            <a:ext cx="5914292" cy="2465021"/>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60167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EC4C-94DC-579B-3BAF-FB86FAACD163}"/>
              </a:ext>
            </a:extLst>
          </p:cNvPr>
          <p:cNvSpPr>
            <a:spLocks noGrp="1"/>
          </p:cNvSpPr>
          <p:nvPr>
            <p:ph type="title"/>
          </p:nvPr>
        </p:nvSpPr>
        <p:spPr>
          <a:xfrm>
            <a:off x="838200" y="1689832"/>
            <a:ext cx="5914292" cy="1325563"/>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97FC847-80C2-20D0-541F-11F82D29DCD3}"/>
              </a:ext>
            </a:extLst>
          </p:cNvPr>
          <p:cNvSpPr>
            <a:spLocks noGrp="1"/>
          </p:cNvSpPr>
          <p:nvPr>
            <p:ph type="sldNum" sz="quarter" idx="10"/>
          </p:nvPr>
        </p:nvSpPr>
        <p:spPr>
          <a:xfrm>
            <a:off x="9000000" y="6356350"/>
            <a:ext cx="2743200" cy="365125"/>
          </a:xfrm>
        </p:spPr>
        <p:txBody>
          <a:bodyPr/>
          <a:lstStyle>
            <a:lvl1pPr>
              <a:defRPr>
                <a:solidFill>
                  <a:schemeClr val="bg1"/>
                </a:solidFill>
              </a:defRPr>
            </a:lvl1pPr>
          </a:lstStyle>
          <a:p>
            <a:fld id="{17B3F2CA-B8B7-1648-A0C4-6D39A5ED6BC8}" type="slidenum">
              <a:rPr lang="en-GB" smtClean="0"/>
              <a:pPr/>
              <a:t>‹#›</a:t>
            </a:fld>
            <a:endParaRPr lang="en-GB"/>
          </a:p>
        </p:txBody>
      </p:sp>
      <p:sp>
        <p:nvSpPr>
          <p:cNvPr id="4" name="Footer Placeholder 3">
            <a:extLst>
              <a:ext uri="{FF2B5EF4-FFF2-40B4-BE49-F238E27FC236}">
                <a16:creationId xmlns:a16="http://schemas.microsoft.com/office/drawing/2014/main" id="{AB7C8928-B71B-934D-BFBD-A943FC175957}"/>
              </a:ext>
            </a:extLst>
          </p:cNvPr>
          <p:cNvSpPr>
            <a:spLocks noGrp="1"/>
          </p:cNvSpPr>
          <p:nvPr>
            <p:ph type="ftr" sz="quarter" idx="11"/>
          </p:nvPr>
        </p:nvSpPr>
        <p:spPr>
          <a:xfrm>
            <a:off x="360000" y="6356350"/>
            <a:ext cx="4114800" cy="365125"/>
          </a:xfrm>
        </p:spPr>
        <p:txBody>
          <a:bodyPr/>
          <a:lstStyle>
            <a:lvl1pPr>
              <a:defRPr>
                <a:solidFill>
                  <a:schemeClr val="bg1"/>
                </a:solidFill>
              </a:defRPr>
            </a:lvl1pPr>
          </a:lstStyle>
          <a:p>
            <a:endParaRPr lang="en-GB"/>
          </a:p>
        </p:txBody>
      </p:sp>
      <p:sp>
        <p:nvSpPr>
          <p:cNvPr id="5" name="Text Placeholder 9">
            <a:extLst>
              <a:ext uri="{FF2B5EF4-FFF2-40B4-BE49-F238E27FC236}">
                <a16:creationId xmlns:a16="http://schemas.microsoft.com/office/drawing/2014/main" id="{5DC1CAA3-C48B-A9F3-72FC-3B5A3C9634BF}"/>
              </a:ext>
            </a:extLst>
          </p:cNvPr>
          <p:cNvSpPr>
            <a:spLocks noGrp="1"/>
          </p:cNvSpPr>
          <p:nvPr>
            <p:ph idx="1"/>
          </p:nvPr>
        </p:nvSpPr>
        <p:spPr>
          <a:xfrm>
            <a:off x="838200" y="3150332"/>
            <a:ext cx="5914292" cy="2465021"/>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5803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EC4C-94DC-579B-3BAF-FB86FAACD163}"/>
              </a:ext>
            </a:extLst>
          </p:cNvPr>
          <p:cNvSpPr>
            <a:spLocks noGrp="1"/>
          </p:cNvSpPr>
          <p:nvPr>
            <p:ph type="title"/>
          </p:nvPr>
        </p:nvSpPr>
        <p:spPr>
          <a:xfrm>
            <a:off x="6717323" y="1689832"/>
            <a:ext cx="4947138" cy="1325563"/>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97FC847-80C2-20D0-541F-11F82D29DCD3}"/>
              </a:ext>
            </a:extLst>
          </p:cNvPr>
          <p:cNvSpPr>
            <a:spLocks noGrp="1"/>
          </p:cNvSpPr>
          <p:nvPr>
            <p:ph type="sldNum" sz="quarter" idx="10"/>
          </p:nvPr>
        </p:nvSpPr>
        <p:spPr>
          <a:xfrm>
            <a:off x="9000000" y="6356350"/>
            <a:ext cx="2743200" cy="365125"/>
          </a:xfrm>
        </p:spPr>
        <p:txBody>
          <a:bodyPr/>
          <a:lstStyle>
            <a:lvl1pPr>
              <a:defRPr>
                <a:solidFill>
                  <a:schemeClr val="bg1"/>
                </a:solidFill>
              </a:defRPr>
            </a:lvl1pPr>
          </a:lstStyle>
          <a:p>
            <a:fld id="{17B3F2CA-B8B7-1648-A0C4-6D39A5ED6BC8}" type="slidenum">
              <a:rPr lang="en-GB" smtClean="0"/>
              <a:pPr/>
              <a:t>‹#›</a:t>
            </a:fld>
            <a:endParaRPr lang="en-GB"/>
          </a:p>
        </p:txBody>
      </p:sp>
      <p:sp>
        <p:nvSpPr>
          <p:cNvPr id="4" name="Footer Placeholder 3">
            <a:extLst>
              <a:ext uri="{FF2B5EF4-FFF2-40B4-BE49-F238E27FC236}">
                <a16:creationId xmlns:a16="http://schemas.microsoft.com/office/drawing/2014/main" id="{AB7C8928-B71B-934D-BFBD-A943FC175957}"/>
              </a:ext>
            </a:extLst>
          </p:cNvPr>
          <p:cNvSpPr>
            <a:spLocks noGrp="1"/>
          </p:cNvSpPr>
          <p:nvPr>
            <p:ph type="ftr" sz="quarter" idx="11"/>
          </p:nvPr>
        </p:nvSpPr>
        <p:spPr>
          <a:xfrm>
            <a:off x="360000" y="6356350"/>
            <a:ext cx="4114800" cy="365125"/>
          </a:xfrm>
        </p:spPr>
        <p:txBody>
          <a:bodyPr/>
          <a:lstStyle>
            <a:lvl1pPr>
              <a:defRPr>
                <a:solidFill>
                  <a:schemeClr val="bg1"/>
                </a:solidFill>
              </a:defRPr>
            </a:lvl1pPr>
          </a:lstStyle>
          <a:p>
            <a:endParaRPr lang="en-GB"/>
          </a:p>
        </p:txBody>
      </p:sp>
      <p:sp>
        <p:nvSpPr>
          <p:cNvPr id="5" name="Text Placeholder 9">
            <a:extLst>
              <a:ext uri="{FF2B5EF4-FFF2-40B4-BE49-F238E27FC236}">
                <a16:creationId xmlns:a16="http://schemas.microsoft.com/office/drawing/2014/main" id="{5DC1CAA3-C48B-A9F3-72FC-3B5A3C9634BF}"/>
              </a:ext>
            </a:extLst>
          </p:cNvPr>
          <p:cNvSpPr>
            <a:spLocks noGrp="1"/>
          </p:cNvSpPr>
          <p:nvPr>
            <p:ph idx="1"/>
          </p:nvPr>
        </p:nvSpPr>
        <p:spPr>
          <a:xfrm>
            <a:off x="6717323" y="3150332"/>
            <a:ext cx="4947138" cy="2465021"/>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90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06/12/2024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42358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06/12/2024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3781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06/12/2024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8200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90640A-D1FC-4667-BDA8-0D1A20E57578}" type="datetimeFigureOut">
              <a:rPr lang="en-GB" smtClean="0">
                <a:solidFill>
                  <a:prstClr val="black">
                    <a:tint val="75000"/>
                  </a:prstClr>
                </a:solidFill>
              </a:rPr>
              <a:pPr/>
              <a:t>06/12/2024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5852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90640A-D1FC-4667-BDA8-0D1A20E57578}" type="datetimeFigureOut">
              <a:rPr lang="en-GB" smtClean="0">
                <a:solidFill>
                  <a:prstClr val="black">
                    <a:tint val="75000"/>
                  </a:prstClr>
                </a:solidFill>
              </a:rPr>
              <a:pPr/>
              <a:t>06/12/2024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67028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005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06/12/2024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2882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06/12/2024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04298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0640A-D1FC-4667-BDA8-0D1A20E57578}" type="datetimeFigureOut">
              <a:rPr lang="en-GB" smtClean="0">
                <a:solidFill>
                  <a:prstClr val="black">
                    <a:tint val="75000"/>
                  </a:prstClr>
                </a:solidFill>
              </a:rPr>
              <a:pPr/>
              <a:t>06/12/2024</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8271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C37220-2DD3-1D1C-1540-FC8F42DC43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A6292A2B-7DDC-6FB8-A932-A9DF4D4E2F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3F2CA-B8B7-1648-A0C4-6D39A5ED6BC8}" type="slidenum">
              <a:rPr lang="en-GB" smtClean="0"/>
              <a:t>‹#›</a:t>
            </a:fld>
            <a:endParaRPr lang="en-GB"/>
          </a:p>
        </p:txBody>
      </p:sp>
      <p:sp>
        <p:nvSpPr>
          <p:cNvPr id="9" name="Footer Placeholder 8">
            <a:extLst>
              <a:ext uri="{FF2B5EF4-FFF2-40B4-BE49-F238E27FC236}">
                <a16:creationId xmlns:a16="http://schemas.microsoft.com/office/drawing/2014/main" id="{E4E3D11E-5D0C-86BD-64ED-21BEF5A37FC2}"/>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10" name="Text Placeholder 9">
            <a:extLst>
              <a:ext uri="{FF2B5EF4-FFF2-40B4-BE49-F238E27FC236}">
                <a16:creationId xmlns:a16="http://schemas.microsoft.com/office/drawing/2014/main" id="{DE4D061F-1791-7EF7-FFA8-8772C0B419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2528683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Lst>
  <p:hf hdr="0" dt="0"/>
  <p:txStyles>
    <p:titleStyle>
      <a:lvl1pPr algn="l" defTabSz="914400" rtl="0" eaLnBrk="1" latinLnBrk="0" hangingPunct="1">
        <a:lnSpc>
          <a:spcPct val="90000"/>
        </a:lnSpc>
        <a:spcBef>
          <a:spcPct val="0"/>
        </a:spcBef>
        <a:buNone/>
        <a:defRPr sz="4400" b="0" kern="1200">
          <a:solidFill>
            <a:schemeClr val="tx1"/>
          </a:solidFill>
          <a:latin typeface="Bahnschrift" panose="020B0502040204020203" pitchFamily="34" charset="0"/>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2.xml"/><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slide" Target="slide12.xml"/><Relationship Id="rId5" Type="http://schemas.openxmlformats.org/officeDocument/2006/relationships/image" Target="../media/image6.png"/><Relationship Id="rId10" Type="http://schemas.openxmlformats.org/officeDocument/2006/relationships/slide" Target="slide13.xml"/><Relationship Id="rId4" Type="http://schemas.openxmlformats.org/officeDocument/2006/relationships/image" Target="../media/image5.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slide" Target="slide9.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5.png"/><Relationship Id="rId5" Type="http://schemas.openxmlformats.org/officeDocument/2006/relationships/image" Target="../media/image4.png"/><Relationship Id="rId10" Type="http://schemas.openxmlformats.org/officeDocument/2006/relationships/image" Target="../media/image21.png"/><Relationship Id="rId4" Type="http://schemas.openxmlformats.org/officeDocument/2006/relationships/hyperlink" Target="https://www.rssb.co.uk/standards-catalogue/CatalogueItem/RIS-0793-CCS-Iss-1" TargetMode="External"/><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slide" Target="slide9.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hyperlink" Target="https://www.rssb.co.uk/standards-catalogue/CatalogueItem/ris-0733-ccs-iss-1-2"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slide" Target="slide9.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5.png"/><Relationship Id="rId5" Type="http://schemas.openxmlformats.org/officeDocument/2006/relationships/image" Target="../media/image4.png"/><Relationship Id="rId10" Type="http://schemas.openxmlformats.org/officeDocument/2006/relationships/image" Target="../media/image21.png"/><Relationship Id="rId4" Type="http://schemas.openxmlformats.org/officeDocument/2006/relationships/hyperlink" Target="https://www.rssb.co.uk/standards-catalogue/CatalogueItem/tn0301-iss-1" TargetMode="External"/><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slide" Target="slide16.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2.xml"/><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media/image12.png"/><Relationship Id="rId7" Type="http://schemas.openxmlformats.org/officeDocument/2006/relationships/hyperlink" Target="https://www.rssb.co.uk/standards-catalogue/CatalogueItem/gogn3616-iss-1-1" TargetMode="External"/><Relationship Id="rId12" Type="http://schemas.openxmlformats.org/officeDocument/2006/relationships/hyperlink" Target="https://www.rssb.co.uk/standards-catalogue/CatalogueItem/gert8000-hb9-iss-8-1"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hyperlink" Target="https://www.rssb.co.uk/standards-catalogue/CatalogueItem/GEGN8646-Iss-1-1" TargetMode="External"/><Relationship Id="rId5" Type="http://schemas.openxmlformats.org/officeDocument/2006/relationships/image" Target="../media/image5.png"/><Relationship Id="rId10" Type="http://schemas.openxmlformats.org/officeDocument/2006/relationships/hyperlink" Target="https://www.rssb.co.uk/standards-catalogue/CatalogueItem/rs524-iss-1-2" TargetMode="External"/><Relationship Id="rId4" Type="http://schemas.openxmlformats.org/officeDocument/2006/relationships/slide" Target="slide2.xml"/><Relationship Id="rId9" Type="http://schemas.openxmlformats.org/officeDocument/2006/relationships/hyperlink" Target="https://www.rssb.co.uk/standards-catalogue/CatalogueItem/gert8000-ts1-iss-18-1"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2.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10" Type="http://schemas.openxmlformats.org/officeDocument/2006/relationships/image" Target="../media/image5.png"/><Relationship Id="rId4" Type="http://schemas.openxmlformats.org/officeDocument/2006/relationships/hyperlink" Target="https://www.rssb.co.uk/standards-catalogue/CatalogueItem/RIS-3751-TOM-Iss-4" TargetMode="External"/><Relationship Id="rId9" Type="http://schemas.openxmlformats.org/officeDocument/2006/relationships/slide" Target="slide2.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slide" Target="slide18.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slide" Target="slide20.xml"/><Relationship Id="rId5" Type="http://schemas.openxmlformats.org/officeDocument/2006/relationships/image" Target="../media/image5.png"/><Relationship Id="rId10" Type="http://schemas.openxmlformats.org/officeDocument/2006/relationships/slide" Target="slide19.xml"/><Relationship Id="rId4" Type="http://schemas.openxmlformats.org/officeDocument/2006/relationships/slide" Target="slide2.xml"/><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png"/><Relationship Id="rId7"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hyperlink" Target="https://www.orr.gov.uk/managing-rail-staff-fatigue" TargetMode="External"/><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png"/><Relationship Id="rId7"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hyperlink" Target="https://www.legislation.gov.uk/ukpga/2023/28/section/5" TargetMode="External"/><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slide" Target="slide27.xml"/></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png"/><Relationship Id="rId7"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hyperlink" Target="https://www.orr.gov.uk/guidance-compliance/rail/health-safety/laws/rogs/exclusions-mainline-railway-requirements" TargetMode="External"/><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hyperlink" Target="https://www.rssb.co.uk/standards-catalogue/CatalogueItem/COP0012-Iss-8" TargetMode="External"/><Relationship Id="rId3" Type="http://schemas.openxmlformats.org/officeDocument/2006/relationships/image" Target="../media/image37.png"/><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hyperlink" Target="https://www.rssb.co.uk/standards-catalogue/CatalogueItem/cop0038-iss-4" TargetMode="External"/><Relationship Id="rId4" Type="http://schemas.openxmlformats.org/officeDocument/2006/relationships/slide" Target="slide2.xml"/><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 Target="slide2.xml"/><Relationship Id="rId7" Type="http://schemas.openxmlformats.org/officeDocument/2006/relationships/slide" Target="slide4.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slide" Target="slide9.xml"/></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2.xml"/><Relationship Id="rId7"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2.xml"/><Relationship Id="rId7"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4.xml"/><Relationship Id="rId18" Type="http://schemas.openxmlformats.org/officeDocument/2006/relationships/image" Target="../media/image17.png"/><Relationship Id="rId3" Type="http://schemas.openxmlformats.org/officeDocument/2006/relationships/slide" Target="slide21.xml"/><Relationship Id="rId7" Type="http://schemas.openxmlformats.org/officeDocument/2006/relationships/image" Target="../media/image11.png"/><Relationship Id="rId12" Type="http://schemas.openxmlformats.org/officeDocument/2006/relationships/image" Target="../media/image14.png"/><Relationship Id="rId17" Type="http://schemas.openxmlformats.org/officeDocument/2006/relationships/image" Target="../media/image5.png"/><Relationship Id="rId2" Type="http://schemas.openxmlformats.org/officeDocument/2006/relationships/notesSlide" Target="../notesSlides/notesSlide2.xml"/><Relationship Id="rId16"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slide" Target="slide8.xml"/><Relationship Id="rId5" Type="http://schemas.openxmlformats.org/officeDocument/2006/relationships/slide" Target="slide10.xml"/><Relationship Id="rId15" Type="http://schemas.openxmlformats.org/officeDocument/2006/relationships/image" Target="../media/image16.png"/><Relationship Id="rId10" Type="http://schemas.openxmlformats.org/officeDocument/2006/relationships/image" Target="../media/image13.png"/><Relationship Id="rId19" Type="http://schemas.openxmlformats.org/officeDocument/2006/relationships/image" Target="../media/image6.png"/><Relationship Id="rId4" Type="http://schemas.openxmlformats.org/officeDocument/2006/relationships/image" Target="../media/image9.png"/><Relationship Id="rId9" Type="http://schemas.openxmlformats.org/officeDocument/2006/relationships/image" Target="../media/image12.png"/><Relationship Id="rId1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 Target="slide2.xml"/><Relationship Id="rId7"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2.xml"/><Relationship Id="rId7"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image" Target="../media/image5.png"/><Relationship Id="rId10" Type="http://schemas.openxmlformats.org/officeDocument/2006/relationships/slide" Target="slide7.xml"/><Relationship Id="rId4" Type="http://schemas.openxmlformats.org/officeDocument/2006/relationships/slide" Target="slide2.xml"/><Relationship Id="rId9" Type="http://schemas.openxmlformats.org/officeDocument/2006/relationships/slide" Target="slide6.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2.xml"/><Relationship Id="rId3" Type="http://schemas.openxmlformats.org/officeDocument/2006/relationships/image" Target="../media/image19.png"/><Relationship Id="rId7" Type="http://schemas.openxmlformats.org/officeDocument/2006/relationships/image" Target="../media/image6.png"/><Relationship Id="rId12" Type="http://schemas.openxmlformats.org/officeDocument/2006/relationships/image" Target="../media/image24.svg"/><Relationship Id="rId2" Type="http://schemas.openxmlformats.org/officeDocument/2006/relationships/notesSlide" Target="../notesSlides/notesSlide4.xml"/><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3.png"/><Relationship Id="rId5" Type="http://schemas.openxmlformats.org/officeDocument/2006/relationships/hyperlink" Target="https://www.rssb.co.uk/standards-catalogue/CatalogueItem/ris-2704-rst-iss-2" TargetMode="External"/><Relationship Id="rId15" Type="http://schemas.openxmlformats.org/officeDocument/2006/relationships/image" Target="../media/image25.png"/><Relationship Id="rId10" Type="http://schemas.openxmlformats.org/officeDocument/2006/relationships/image" Target="../media/image15.png"/><Relationship Id="rId4" Type="http://schemas.openxmlformats.org/officeDocument/2006/relationships/image" Target="../media/image20.svg"/><Relationship Id="rId9" Type="http://schemas.openxmlformats.org/officeDocument/2006/relationships/image" Target="../media/image22.png"/><Relationship Id="rId1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5.png"/><Relationship Id="rId3" Type="http://schemas.openxmlformats.org/officeDocument/2006/relationships/hyperlink" Target="https://www.rssb.co.uk/standards-catalogue/CatalogueItem/ris-2709-rst-iss-2" TargetMode="External"/><Relationship Id="rId7" Type="http://schemas.openxmlformats.org/officeDocument/2006/relationships/slide" Target="slide2.xml"/><Relationship Id="rId12" Type="http://schemas.openxmlformats.org/officeDocument/2006/relationships/image" Target="../media/image24.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3.png"/><Relationship Id="rId5" Type="http://schemas.openxmlformats.org/officeDocument/2006/relationships/image" Target="../media/image6.png"/><Relationship Id="rId10" Type="http://schemas.openxmlformats.org/officeDocument/2006/relationships/image" Target="../media/image22.png"/><Relationship Id="rId4" Type="http://schemas.openxmlformats.org/officeDocument/2006/relationships/image" Target="../media/image4.png"/><Relationship Id="rId9" Type="http://schemas.openxmlformats.org/officeDocument/2006/relationships/image" Target="../media/image21.pn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32.png"/><Relationship Id="rId3" Type="http://schemas.openxmlformats.org/officeDocument/2006/relationships/hyperlink" Target="https://www.rssb.co.uk/standards-catalogue/CatalogueItem/tn2323-iss-1" TargetMode="External"/><Relationship Id="rId7" Type="http://schemas.openxmlformats.org/officeDocument/2006/relationships/slide" Target="slide2.xml"/><Relationship Id="rId12" Type="http://schemas.openxmlformats.org/officeDocument/2006/relationships/image" Target="../media/image31.png"/><Relationship Id="rId17" Type="http://schemas.openxmlformats.org/officeDocument/2006/relationships/image" Target="../media/image20.svg"/><Relationship Id="rId2" Type="http://schemas.openxmlformats.org/officeDocument/2006/relationships/notesSlide" Target="../notesSlides/notesSlide6.xml"/><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30.png"/><Relationship Id="rId5" Type="http://schemas.openxmlformats.org/officeDocument/2006/relationships/image" Target="../media/image6.png"/><Relationship Id="rId15" Type="http://schemas.openxmlformats.org/officeDocument/2006/relationships/image" Target="../media/image22.png"/><Relationship Id="rId10" Type="http://schemas.openxmlformats.org/officeDocument/2006/relationships/image" Target="../media/image29.png"/><Relationship Id="rId4" Type="http://schemas.openxmlformats.org/officeDocument/2006/relationships/image" Target="../media/image4.png"/><Relationship Id="rId9" Type="http://schemas.openxmlformats.org/officeDocument/2006/relationships/image" Target="../media/image28.pn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image" Target="../media/image5.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9.png"/><Relationship Id="rId3" Type="http://schemas.openxmlformats.org/officeDocument/2006/relationships/image" Target="../media/image25.png"/><Relationship Id="rId7" Type="http://schemas.openxmlformats.org/officeDocument/2006/relationships/image" Target="../media/image21.png"/><Relationship Id="rId12"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5.png"/><Relationship Id="rId5" Type="http://schemas.openxmlformats.org/officeDocument/2006/relationships/image" Target="../media/image4.png"/><Relationship Id="rId15" Type="http://schemas.openxmlformats.org/officeDocument/2006/relationships/image" Target="../media/image22.png"/><Relationship Id="rId10" Type="http://schemas.openxmlformats.org/officeDocument/2006/relationships/slide" Target="slide2.xml"/><Relationship Id="rId4" Type="http://schemas.openxmlformats.org/officeDocument/2006/relationships/hyperlink" Target="https://www.rssb.co.uk/standards-catalogue/CatalogueItem/ris-6702-dst-iss-1" TargetMode="External"/><Relationship Id="rId9" Type="http://schemas.openxmlformats.org/officeDocument/2006/relationships/image" Target="../media/image24.svg"/><Relationship Id="rId1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31EA42-44B4-4698-AA6E-0AD5FE99DAC1}"/>
              </a:ext>
            </a:extLst>
          </p:cNvPr>
          <p:cNvSpPr>
            <a:spLocks noGrp="1"/>
          </p:cNvSpPr>
          <p:nvPr>
            <p:ph type="title"/>
          </p:nvPr>
        </p:nvSpPr>
        <p:spPr>
          <a:xfrm>
            <a:off x="7134265" y="1041653"/>
            <a:ext cx="5474678" cy="1325563"/>
          </a:xfrm>
        </p:spPr>
        <p:txBody>
          <a:bodyPr>
            <a:noAutofit/>
          </a:bodyPr>
          <a:lstStyle/>
          <a:p>
            <a:pPr>
              <a:lnSpc>
                <a:spcPct val="100000"/>
              </a:lnSpc>
            </a:pPr>
            <a:r>
              <a:rPr lang="en-GB" sz="2600">
                <a:solidFill>
                  <a:srgbClr val="FFFFFF"/>
                </a:solidFill>
                <a:latin typeface="Bahnschrift"/>
                <a:ea typeface="Calibri"/>
                <a:cs typeface="Calibri"/>
              </a:rPr>
              <a:t>Changes to standards </a:t>
            </a:r>
            <a:br>
              <a:rPr lang="en-GB" sz="2600">
                <a:solidFill>
                  <a:srgbClr val="FFFFFF"/>
                </a:solidFill>
                <a:latin typeface="Bahnschrift"/>
                <a:ea typeface="Calibri"/>
                <a:cs typeface="Calibri"/>
              </a:rPr>
            </a:br>
            <a:r>
              <a:rPr lang="en-GB" sz="2600">
                <a:solidFill>
                  <a:srgbClr val="FFFFFF"/>
                </a:solidFill>
                <a:latin typeface="Bahnschrift"/>
                <a:ea typeface="Calibri"/>
                <a:cs typeface="Calibri"/>
              </a:rPr>
              <a:t>December 2024 </a:t>
            </a:r>
            <a:br>
              <a:rPr lang="en-GB" sz="2600">
                <a:solidFill>
                  <a:srgbClr val="FFFFFF"/>
                </a:solidFill>
                <a:latin typeface="Bahnschrift"/>
                <a:ea typeface="Calibri"/>
                <a:cs typeface="Calibri"/>
              </a:rPr>
            </a:br>
            <a:r>
              <a:rPr lang="en-GB" sz="1800">
                <a:solidFill>
                  <a:srgbClr val="FFFFFF"/>
                </a:solidFill>
                <a:latin typeface="Bahnschrift"/>
                <a:ea typeface="Calibri"/>
                <a:cs typeface="Calibri"/>
              </a:rPr>
              <a:t>Interactive briefing</a:t>
            </a:r>
            <a:endParaRPr lang="en-GB" sz="1800">
              <a:latin typeface="Bahnschrift"/>
            </a:endParaRPr>
          </a:p>
        </p:txBody>
      </p:sp>
      <p:sp>
        <p:nvSpPr>
          <p:cNvPr id="5" name="Content Placeholder 4">
            <a:extLst>
              <a:ext uri="{FF2B5EF4-FFF2-40B4-BE49-F238E27FC236}">
                <a16:creationId xmlns:a16="http://schemas.microsoft.com/office/drawing/2014/main" id="{F2899E64-C78E-4A07-BFF2-82F152B34DC4}"/>
              </a:ext>
            </a:extLst>
          </p:cNvPr>
          <p:cNvSpPr>
            <a:spLocks noGrp="1"/>
          </p:cNvSpPr>
          <p:nvPr>
            <p:ph idx="1"/>
          </p:nvPr>
        </p:nvSpPr>
        <p:spPr>
          <a:xfrm>
            <a:off x="6598826" y="2511232"/>
            <a:ext cx="5557284" cy="2557110"/>
          </a:xfrm>
        </p:spPr>
        <p:txBody>
          <a:bodyPr vert="horz" lIns="91440" tIns="45720" rIns="91440" bIns="45720" rtlCol="0" anchor="t">
            <a:noAutofit/>
          </a:bodyPr>
          <a:lstStyle/>
          <a:p>
            <a:pPr indent="542925">
              <a:lnSpc>
                <a:spcPct val="100000"/>
              </a:lnSpc>
              <a:spcBef>
                <a:spcPts val="400"/>
              </a:spcBef>
              <a:spcAft>
                <a:spcPts val="400"/>
              </a:spcAft>
            </a:pPr>
            <a:r>
              <a:rPr lang="en-GB" sz="1800"/>
              <a:t>Navigate using the arrows buttons</a:t>
            </a:r>
          </a:p>
          <a:p>
            <a:pPr indent="542925">
              <a:lnSpc>
                <a:spcPct val="100000"/>
              </a:lnSpc>
              <a:spcBef>
                <a:spcPts val="400"/>
              </a:spcBef>
              <a:spcAft>
                <a:spcPts val="400"/>
              </a:spcAft>
            </a:pPr>
            <a:endParaRPr lang="en-GB" sz="1800"/>
          </a:p>
          <a:p>
            <a:pPr indent="542925">
              <a:lnSpc>
                <a:spcPct val="100000"/>
              </a:lnSpc>
              <a:spcBef>
                <a:spcPts val="400"/>
              </a:spcBef>
              <a:spcAft>
                <a:spcPts val="400"/>
              </a:spcAft>
            </a:pPr>
            <a:r>
              <a:rPr lang="en-GB" sz="1800"/>
              <a:t>Return to main menu by clicking the home icon</a:t>
            </a:r>
          </a:p>
          <a:p>
            <a:pPr indent="542925">
              <a:lnSpc>
                <a:spcPct val="100000"/>
              </a:lnSpc>
              <a:spcBef>
                <a:spcPts val="400"/>
              </a:spcBef>
              <a:spcAft>
                <a:spcPts val="400"/>
              </a:spcAft>
            </a:pPr>
            <a:endParaRPr lang="en-GB" sz="1800">
              <a:ea typeface="Calibri"/>
              <a:cs typeface="Calibri"/>
            </a:endParaRPr>
          </a:p>
          <a:p>
            <a:pPr indent="542925">
              <a:lnSpc>
                <a:spcPct val="100000"/>
              </a:lnSpc>
              <a:spcBef>
                <a:spcPts val="400"/>
              </a:spcBef>
              <a:spcAft>
                <a:spcPts val="400"/>
              </a:spcAft>
            </a:pPr>
            <a:r>
              <a:rPr lang="en-GB" sz="1800"/>
              <a:t>This icon links to online content </a:t>
            </a:r>
            <a:endParaRPr lang="en-GB" sz="1800">
              <a:ea typeface="Calibri"/>
              <a:cs typeface="Calibri"/>
            </a:endParaRPr>
          </a:p>
          <a:p>
            <a:pPr indent="542925">
              <a:lnSpc>
                <a:spcPct val="100000"/>
              </a:lnSpc>
              <a:spcBef>
                <a:spcPts val="400"/>
              </a:spcBef>
              <a:spcAft>
                <a:spcPts val="400"/>
              </a:spcAft>
            </a:pPr>
            <a:endParaRPr lang="en-GB" sz="1800"/>
          </a:p>
          <a:p>
            <a:pPr indent="542925">
              <a:lnSpc>
                <a:spcPct val="100000"/>
              </a:lnSpc>
              <a:spcBef>
                <a:spcPts val="400"/>
              </a:spcBef>
              <a:spcAft>
                <a:spcPts val="400"/>
              </a:spcAft>
            </a:pPr>
            <a:r>
              <a:rPr lang="en-GB" sz="1800"/>
              <a:t>Click this icon to exit the presentation</a:t>
            </a:r>
            <a:br>
              <a:rPr lang="en-GB" sz="1800"/>
            </a:br>
            <a:endParaRPr lang="en-GB" sz="1800"/>
          </a:p>
          <a:p>
            <a:pPr indent="542925">
              <a:lnSpc>
                <a:spcPct val="100000"/>
              </a:lnSpc>
              <a:spcBef>
                <a:spcPts val="400"/>
              </a:spcBef>
              <a:spcAft>
                <a:spcPts val="400"/>
              </a:spcAft>
            </a:pPr>
            <a:r>
              <a:rPr lang="en-GB" sz="1800"/>
              <a:t>This icon will be displayed when slide have audio </a:t>
            </a:r>
          </a:p>
          <a:p>
            <a:pPr indent="542925">
              <a:lnSpc>
                <a:spcPct val="100000"/>
              </a:lnSpc>
              <a:spcBef>
                <a:spcPts val="400"/>
              </a:spcBef>
              <a:spcAft>
                <a:spcPts val="400"/>
              </a:spcAft>
            </a:pPr>
            <a:endParaRPr lang="en-GB" sz="1800">
              <a:ea typeface="Calibri"/>
              <a:cs typeface="Calibri"/>
            </a:endParaRPr>
          </a:p>
          <a:p>
            <a:pPr>
              <a:lnSpc>
                <a:spcPct val="100000"/>
              </a:lnSpc>
              <a:spcBef>
                <a:spcPts val="600"/>
              </a:spcBef>
              <a:spcAft>
                <a:spcPts val="600"/>
              </a:spcAft>
            </a:pPr>
            <a:r>
              <a:rPr lang="en-GB" sz="2000">
                <a:solidFill>
                  <a:srgbClr val="C00000"/>
                </a:solidFill>
                <a:ea typeface="Calibri"/>
                <a:cs typeface="Calibri"/>
              </a:rPr>
              <a:t>View in slideshow mode for live links</a:t>
            </a:r>
            <a:endParaRPr lang="en-GB">
              <a:solidFill>
                <a:srgbClr val="C00000"/>
              </a:solidFill>
              <a:ea typeface="Calibri"/>
              <a:cs typeface="Calibri"/>
            </a:endParaRPr>
          </a:p>
        </p:txBody>
      </p:sp>
      <p:pic>
        <p:nvPicPr>
          <p:cNvPr id="7" name="Picture 6">
            <a:extLst>
              <a:ext uri="{FF2B5EF4-FFF2-40B4-BE49-F238E27FC236}">
                <a16:creationId xmlns:a16="http://schemas.microsoft.com/office/drawing/2014/main" id="{9D061E04-36C9-4AAF-BBDF-D9D5FDE84CE3}"/>
              </a:ext>
            </a:extLst>
          </p:cNvPr>
          <p:cNvPicPr>
            <a:picLocks noChangeAspect="1"/>
          </p:cNvPicPr>
          <p:nvPr/>
        </p:nvPicPr>
        <p:blipFill>
          <a:blip r:embed="rId2"/>
          <a:stretch>
            <a:fillRect/>
          </a:stretch>
        </p:blipFill>
        <p:spPr>
          <a:xfrm>
            <a:off x="6520558" y="3888956"/>
            <a:ext cx="612000" cy="612000"/>
          </a:xfrm>
          <a:prstGeom prst="rect">
            <a:avLst/>
          </a:prstGeom>
        </p:spPr>
      </p:pic>
      <p:pic>
        <p:nvPicPr>
          <p:cNvPr id="8" name="Picture 7">
            <a:hlinkClick r:id="rId3" action="ppaction://hlinksldjump"/>
            <a:extLst>
              <a:ext uri="{FF2B5EF4-FFF2-40B4-BE49-F238E27FC236}">
                <a16:creationId xmlns:a16="http://schemas.microsoft.com/office/drawing/2014/main" id="{B384F224-8740-4A7C-828E-E08204A5D603}"/>
              </a:ext>
            </a:extLst>
          </p:cNvPr>
          <p:cNvPicPr>
            <a:picLocks noChangeAspect="1"/>
          </p:cNvPicPr>
          <p:nvPr/>
        </p:nvPicPr>
        <p:blipFill>
          <a:blip r:embed="rId4"/>
          <a:stretch>
            <a:fillRect/>
          </a:stretch>
        </p:blipFill>
        <p:spPr>
          <a:xfrm>
            <a:off x="6520558" y="3145631"/>
            <a:ext cx="612000" cy="612000"/>
          </a:xfrm>
          <a:prstGeom prst="rect">
            <a:avLst/>
          </a:prstGeom>
        </p:spPr>
      </p:pic>
      <p:grpSp>
        <p:nvGrpSpPr>
          <p:cNvPr id="10" name="Group 9">
            <a:extLst>
              <a:ext uri="{FF2B5EF4-FFF2-40B4-BE49-F238E27FC236}">
                <a16:creationId xmlns:a16="http://schemas.microsoft.com/office/drawing/2014/main" id="{6DEF5109-2C8F-4539-8B1F-C07DD96BA81C}"/>
              </a:ext>
            </a:extLst>
          </p:cNvPr>
          <p:cNvGrpSpPr/>
          <p:nvPr/>
        </p:nvGrpSpPr>
        <p:grpSpPr>
          <a:xfrm>
            <a:off x="6520558" y="4621677"/>
            <a:ext cx="612000" cy="588233"/>
            <a:chOff x="11434448" y="5080893"/>
            <a:chExt cx="612000" cy="588233"/>
          </a:xfrm>
        </p:grpSpPr>
        <p:sp>
          <p:nvSpPr>
            <p:cNvPr id="2" name="Oval 1">
              <a:extLst>
                <a:ext uri="{FF2B5EF4-FFF2-40B4-BE49-F238E27FC236}">
                  <a16:creationId xmlns:a16="http://schemas.microsoft.com/office/drawing/2014/main" id="{2153456D-25C8-4F41-90C1-E95850869A3F}"/>
                </a:ext>
              </a:extLst>
            </p:cNvPr>
            <p:cNvSpPr/>
            <p:nvPr/>
          </p:nvSpPr>
          <p:spPr>
            <a:xfrm>
              <a:off x="11452448" y="5080893"/>
              <a:ext cx="576000" cy="57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hlinkClick r:id="" action="ppaction://hlinkshowjump?jump=endshow"/>
              <a:extLst>
                <a:ext uri="{FF2B5EF4-FFF2-40B4-BE49-F238E27FC236}">
                  <a16:creationId xmlns:a16="http://schemas.microsoft.com/office/drawing/2014/main" id="{BD37FF8D-9702-4A2D-8C3D-C8713C419127}"/>
                </a:ext>
              </a:extLst>
            </p:cNvPr>
            <p:cNvPicPr preferRelativeResize="0">
              <a:picLocks noChangeAspect="1"/>
            </p:cNvPicPr>
            <p:nvPr/>
          </p:nvPicPr>
          <p:blipFill>
            <a:blip r:embed="rId5"/>
            <a:stretch>
              <a:fillRect/>
            </a:stretch>
          </p:blipFill>
          <p:spPr>
            <a:xfrm>
              <a:off x="11434448" y="5080893"/>
              <a:ext cx="612000" cy="588233"/>
            </a:xfrm>
            <a:prstGeom prst="rect">
              <a:avLst/>
            </a:prstGeom>
          </p:spPr>
        </p:pic>
      </p:grpSp>
      <p:pic>
        <p:nvPicPr>
          <p:cNvPr id="17" name="Picture 16">
            <a:hlinkClick r:id="" action="ppaction://hlinkshowjump?jump=nextslide"/>
            <a:extLst>
              <a:ext uri="{FF2B5EF4-FFF2-40B4-BE49-F238E27FC236}">
                <a16:creationId xmlns:a16="http://schemas.microsoft.com/office/drawing/2014/main" id="{2CAEB200-7945-48A9-D6A7-D95631DFA64D}"/>
              </a:ext>
            </a:extLst>
          </p:cNvPr>
          <p:cNvPicPr>
            <a:picLocks noChangeAspect="1"/>
          </p:cNvPicPr>
          <p:nvPr/>
        </p:nvPicPr>
        <p:blipFill>
          <a:blip r:embed="rId6"/>
          <a:stretch>
            <a:fillRect/>
          </a:stretch>
        </p:blipFill>
        <p:spPr>
          <a:xfrm>
            <a:off x="11436795" y="6248347"/>
            <a:ext cx="609653" cy="609653"/>
          </a:xfrm>
          <a:prstGeom prst="rect">
            <a:avLst/>
          </a:prstGeom>
        </p:spPr>
      </p:pic>
      <p:pic>
        <p:nvPicPr>
          <p:cNvPr id="19" name="Picture 18">
            <a:extLst>
              <a:ext uri="{FF2B5EF4-FFF2-40B4-BE49-F238E27FC236}">
                <a16:creationId xmlns:a16="http://schemas.microsoft.com/office/drawing/2014/main" id="{34A7222A-5098-74BD-5A26-1A9D8DE96DA0}"/>
              </a:ext>
            </a:extLst>
          </p:cNvPr>
          <p:cNvPicPr>
            <a:picLocks noChangeAspect="1"/>
          </p:cNvPicPr>
          <p:nvPr/>
        </p:nvPicPr>
        <p:blipFill>
          <a:blip r:embed="rId6">
            <a:alphaModFix amt="20000"/>
          </a:blip>
          <a:stretch>
            <a:fillRect/>
          </a:stretch>
        </p:blipFill>
        <p:spPr>
          <a:xfrm flipH="1">
            <a:off x="10700195" y="6248347"/>
            <a:ext cx="609653" cy="609653"/>
          </a:xfrm>
          <a:prstGeom prst="rect">
            <a:avLst/>
          </a:prstGeom>
        </p:spPr>
      </p:pic>
      <p:pic>
        <p:nvPicPr>
          <p:cNvPr id="3" name="Picture 2">
            <a:hlinkClick r:id="" action="ppaction://hlinkshowjump?jump=nextslide"/>
            <a:extLst>
              <a:ext uri="{FF2B5EF4-FFF2-40B4-BE49-F238E27FC236}">
                <a16:creationId xmlns:a16="http://schemas.microsoft.com/office/drawing/2014/main" id="{85A248C7-2EBC-0936-D8D7-47424F818D26}"/>
              </a:ext>
            </a:extLst>
          </p:cNvPr>
          <p:cNvPicPr>
            <a:picLocks noChangeAspect="1"/>
          </p:cNvPicPr>
          <p:nvPr/>
        </p:nvPicPr>
        <p:blipFill>
          <a:blip r:embed="rId6"/>
          <a:stretch>
            <a:fillRect/>
          </a:stretch>
        </p:blipFill>
        <p:spPr>
          <a:xfrm>
            <a:off x="6522905" y="2393068"/>
            <a:ext cx="609653" cy="609653"/>
          </a:xfrm>
          <a:prstGeom prst="rect">
            <a:avLst/>
          </a:prstGeom>
        </p:spPr>
      </p:pic>
      <p:pic>
        <p:nvPicPr>
          <p:cNvPr id="20" name="Picture 19">
            <a:extLst>
              <a:ext uri="{FF2B5EF4-FFF2-40B4-BE49-F238E27FC236}">
                <a16:creationId xmlns:a16="http://schemas.microsoft.com/office/drawing/2014/main" id="{9CCCFF6F-FACC-A5A5-4A78-6973454C292D}"/>
              </a:ext>
            </a:extLst>
          </p:cNvPr>
          <p:cNvPicPr>
            <a:picLocks noChangeAspect="1"/>
          </p:cNvPicPr>
          <p:nvPr/>
        </p:nvPicPr>
        <p:blipFill>
          <a:blip r:embed="rId7"/>
          <a:stretch>
            <a:fillRect/>
          </a:stretch>
        </p:blipFill>
        <p:spPr>
          <a:xfrm>
            <a:off x="6520558" y="5330631"/>
            <a:ext cx="612000" cy="612000"/>
          </a:xfrm>
          <a:prstGeom prst="rect">
            <a:avLst/>
          </a:prstGeom>
        </p:spPr>
      </p:pic>
    </p:spTree>
    <p:extLst>
      <p:ext uri="{BB962C8B-B14F-4D97-AF65-F5344CB8AC3E}">
        <p14:creationId xmlns:p14="http://schemas.microsoft.com/office/powerpoint/2010/main" val="4092499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Rounded Corners 95">
            <a:hlinkClick r:id="" action="ppaction://noaction" highlightClick="1"/>
            <a:extLst>
              <a:ext uri="{FF2B5EF4-FFF2-40B4-BE49-F238E27FC236}">
                <a16:creationId xmlns:a16="http://schemas.microsoft.com/office/drawing/2014/main" id="{CD7569DD-3719-4B53-91BD-09854E05A764}"/>
              </a:ext>
            </a:extLst>
          </p:cNvPr>
          <p:cNvSpPr/>
          <p:nvPr/>
        </p:nvSpPr>
        <p:spPr>
          <a:xfrm>
            <a:off x="1073188" y="563010"/>
            <a:ext cx="10065867" cy="720000"/>
          </a:xfrm>
          <a:prstGeom prst="roundRect">
            <a:avLst>
              <a:gd name="adj" fmla="val 30718"/>
            </a:avLst>
          </a:prstGeom>
          <a:solidFill>
            <a:srgbClr val="851023"/>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defRPr/>
            </a:pPr>
            <a:r>
              <a:rPr lang="en-GB" dirty="0">
                <a:solidFill>
                  <a:prstClr val="white"/>
                </a:solidFill>
                <a:latin typeface="Calibri" panose="020F0502020204030204"/>
              </a:rPr>
              <a:t>Two Control, Command and Signalling </a:t>
            </a:r>
            <a:r>
              <a:rPr kumimoji="0" lang="en-GB" sz="1800" b="0" i="0" u="none" strike="noStrike" kern="1200" cap="none" normalizeH="0" noProof="0" dirty="0">
                <a:ln>
                  <a:noFill/>
                </a:ln>
                <a:solidFill>
                  <a:prstClr val="white"/>
                </a:solidFill>
                <a:effectLst/>
                <a:uLnTx/>
                <a:uFillTx/>
                <a:latin typeface="Calibri" panose="020F0502020204030204"/>
                <a:ea typeface="+mn-ea"/>
                <a:cs typeface="+mn-cs"/>
              </a:rPr>
              <a:t>standards have been updated</a:t>
            </a:r>
            <a:r>
              <a:rPr lang="en-GB" dirty="0">
                <a:solidFill>
                  <a:prstClr val="white"/>
                </a:solidFill>
                <a:latin typeface="Calibri" panose="020F0502020204030204"/>
              </a:rPr>
              <a:t> </a:t>
            </a:r>
            <a:r>
              <a:rPr kumimoji="0" lang="en-GB" sz="1800" b="0" i="0" u="none" strike="noStrike" kern="1200" cap="none" normalizeH="0" noProof="0" dirty="0">
                <a:ln>
                  <a:noFill/>
                </a:ln>
                <a:solidFill>
                  <a:prstClr val="white"/>
                </a:solidFill>
                <a:effectLst/>
                <a:uLnTx/>
                <a:uFillTx/>
                <a:latin typeface="Calibri" panose="020F0502020204030204"/>
                <a:ea typeface="+mn-ea"/>
                <a:cs typeface="+mn-cs"/>
              </a:rPr>
              <a:t>in the December 2024 Standards </a:t>
            </a:r>
            <a:r>
              <a:rPr lang="en-GB" dirty="0">
                <a:solidFill>
                  <a:prstClr val="white"/>
                </a:solidFill>
                <a:latin typeface="Calibri" panose="020F0502020204030204"/>
              </a:rPr>
              <a:t>Catalogue.</a:t>
            </a:r>
            <a:endParaRPr kumimoji="0" lang="en-GB" sz="1800" b="0" i="0" u="none" strike="noStrike" kern="1200" cap="none" normalizeH="0" noProof="0" dirty="0">
              <a:ln>
                <a:noFill/>
              </a:ln>
              <a:solidFill>
                <a:prstClr val="white"/>
              </a:solidFill>
              <a:effectLst/>
              <a:uLnTx/>
              <a:uFillTx/>
              <a:latin typeface="Calibri" panose="020F0502020204030204"/>
              <a:ea typeface="+mn-ea"/>
              <a:cs typeface="+mn-cs"/>
            </a:endParaRPr>
          </a:p>
        </p:txBody>
      </p:sp>
      <p:pic>
        <p:nvPicPr>
          <p:cNvPr id="13" name="Picture 12">
            <a:hlinkClick r:id="rId3"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4"/>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December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14" name="Picture 13">
            <a:hlinkClick r:id="" action="ppaction://hlinkshowjump?jump=endshow"/>
            <a:extLst>
              <a:ext uri="{FF2B5EF4-FFF2-40B4-BE49-F238E27FC236}">
                <a16:creationId xmlns:a16="http://schemas.microsoft.com/office/drawing/2014/main" id="{F669768E-9899-433D-8744-18C270214005}"/>
              </a:ext>
            </a:extLst>
          </p:cNvPr>
          <p:cNvPicPr>
            <a:picLocks noChangeAspect="1"/>
          </p:cNvPicPr>
          <p:nvPr/>
        </p:nvPicPr>
        <p:blipFill>
          <a:blip r:embed="rId5"/>
          <a:stretch>
            <a:fillRect/>
          </a:stretch>
        </p:blipFill>
        <p:spPr>
          <a:xfrm>
            <a:off x="89371" y="6016808"/>
            <a:ext cx="720000" cy="692039"/>
          </a:xfrm>
          <a:prstGeom prst="rect">
            <a:avLst/>
          </a:prstGeom>
        </p:spPr>
      </p:pic>
      <p:sp>
        <p:nvSpPr>
          <p:cNvPr id="11" name="Rectangle: Rounded Corners 10">
            <a:hlinkClick r:id="" action="ppaction://noaction" highlightClick="1"/>
            <a:extLst>
              <a:ext uri="{FF2B5EF4-FFF2-40B4-BE49-F238E27FC236}">
                <a16:creationId xmlns:a16="http://schemas.microsoft.com/office/drawing/2014/main" id="{D7B2C03B-D411-9590-6345-5F3C5801C71C}"/>
              </a:ext>
            </a:extLst>
          </p:cNvPr>
          <p:cNvSpPr/>
          <p:nvPr/>
        </p:nvSpPr>
        <p:spPr>
          <a:xfrm>
            <a:off x="1068127" y="1401011"/>
            <a:ext cx="10055745" cy="720000"/>
          </a:xfrm>
          <a:prstGeom prst="roundRect">
            <a:avLst>
              <a:gd name="adj" fmla="val 32566"/>
            </a:avLst>
          </a:prstGeom>
          <a:noFill/>
          <a:ln w="38100">
            <a:solidFill>
              <a:srgbClr val="85102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noAutofit/>
          </a:bodyPr>
          <a:lstStyle/>
          <a:p>
            <a:pPr>
              <a:defRPr/>
            </a:pPr>
            <a:r>
              <a:rPr lang="en-GB" dirty="0">
                <a:solidFill>
                  <a:schemeClr val="tx1"/>
                </a:solidFill>
              </a:rPr>
              <a:t>RIS‐0793‐CCS Issue 1 – Level Crossing System Integration</a:t>
            </a:r>
            <a:endParaRPr lang="en-GB" sz="1800" i="1" dirty="0">
              <a:solidFill>
                <a:schemeClr val="tx1"/>
              </a:solidFill>
              <a:effectLst/>
              <a:latin typeface="Calibri"/>
              <a:ea typeface="Calibri"/>
              <a:cs typeface="Calibri"/>
            </a:endParaRPr>
          </a:p>
        </p:txBody>
      </p:sp>
      <p:pic>
        <p:nvPicPr>
          <p:cNvPr id="6" name="Picture 5" descr="A red circle with white logo&#10;&#10;Description automatically generated">
            <a:hlinkClick r:id="rId6" action="ppaction://hlinksldjump"/>
            <a:extLst>
              <a:ext uri="{FF2B5EF4-FFF2-40B4-BE49-F238E27FC236}">
                <a16:creationId xmlns:a16="http://schemas.microsoft.com/office/drawing/2014/main" id="{EBE8E20A-144D-9F55-4527-B24FA8FA9F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2959" y="563010"/>
            <a:ext cx="776213" cy="776213"/>
          </a:xfrm>
          <a:prstGeom prst="rect">
            <a:avLst/>
          </a:prstGeom>
        </p:spPr>
      </p:pic>
      <p:sp>
        <p:nvSpPr>
          <p:cNvPr id="2" name="Title 1">
            <a:extLst>
              <a:ext uri="{FF2B5EF4-FFF2-40B4-BE49-F238E27FC236}">
                <a16:creationId xmlns:a16="http://schemas.microsoft.com/office/drawing/2014/main" id="{DAD32DA9-36F8-D565-6566-6A231CDB5291}"/>
              </a:ext>
            </a:extLst>
          </p:cNvPr>
          <p:cNvSpPr txBox="1">
            <a:spLocks/>
          </p:cNvSpPr>
          <p:nvPr/>
        </p:nvSpPr>
        <p:spPr>
          <a:xfrm>
            <a:off x="2817388" y="5612446"/>
            <a:ext cx="7167665" cy="404362"/>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a:t>
            </a:r>
            <a:r>
              <a:rPr lang="en-GB" sz="2000" b="1" spc="-50" dirty="0">
                <a:solidFill>
                  <a:srgbClr val="C00000"/>
                </a:solidFill>
                <a:latin typeface="Calibri"/>
              </a:rPr>
              <a:t>play</a:t>
            </a:r>
            <a:r>
              <a:rPr kumimoji="0" lang="en-GB" sz="2000" b="1" i="0" u="none" strike="noStrike" kern="1200" cap="none" spc="-50" normalizeH="0" baseline="0" noProof="0" dirty="0">
                <a:ln>
                  <a:noFill/>
                </a:ln>
                <a:solidFill>
                  <a:srgbClr val="C00000"/>
                </a:solidFill>
                <a:effectLst/>
                <a:uLnTx/>
                <a:uFillTx/>
                <a:latin typeface="Calibri"/>
                <a:ea typeface="+mj-ea"/>
                <a:cs typeface="+mj-cs"/>
              </a:rPr>
              <a:t> to find out more about the change</a:t>
            </a:r>
            <a:r>
              <a:rPr lang="en-GB" sz="2000" b="1" spc="-50" dirty="0">
                <a:solidFill>
                  <a:srgbClr val="C00000"/>
                </a:solidFill>
                <a:latin typeface="Calibri"/>
              </a:rPr>
              <a:t>  </a:t>
            </a:r>
            <a:endParaRPr kumimoji="0" lang="en-GB" sz="2000" b="1" i="0" u="none" strike="noStrike" kern="1200" cap="none" spc="-50" normalizeH="0" baseline="0" noProof="0" dirty="0">
              <a:ln>
                <a:noFill/>
              </a:ln>
              <a:solidFill>
                <a:srgbClr val="C00000"/>
              </a:solidFill>
              <a:effectLst/>
              <a:uLnTx/>
              <a:uFillTx/>
              <a:latin typeface="Calibri"/>
              <a:ea typeface="+mj-ea"/>
              <a:cs typeface="+mj-cs"/>
            </a:endParaRPr>
          </a:p>
        </p:txBody>
      </p:sp>
      <p:pic>
        <p:nvPicPr>
          <p:cNvPr id="3" name="Picture 2">
            <a:hlinkClick r:id="rId8" action="ppaction://hlinksldjump"/>
            <a:extLst>
              <a:ext uri="{FF2B5EF4-FFF2-40B4-BE49-F238E27FC236}">
                <a16:creationId xmlns:a16="http://schemas.microsoft.com/office/drawing/2014/main" id="{072DFE40-0277-E3F9-58A4-64C3522B27BC}"/>
              </a:ext>
            </a:extLst>
          </p:cNvPr>
          <p:cNvPicPr>
            <a:picLocks noChangeAspect="1"/>
          </p:cNvPicPr>
          <p:nvPr/>
        </p:nvPicPr>
        <p:blipFill>
          <a:blip r:embed="rId9">
            <a:biLevel thresh="75000"/>
          </a:blip>
          <a:stretch>
            <a:fillRect/>
          </a:stretch>
        </p:blipFill>
        <p:spPr>
          <a:xfrm>
            <a:off x="10514649" y="1391134"/>
            <a:ext cx="755970" cy="755970"/>
          </a:xfrm>
          <a:prstGeom prst="rect">
            <a:avLst/>
          </a:prstGeom>
        </p:spPr>
      </p:pic>
      <p:sp>
        <p:nvSpPr>
          <p:cNvPr id="4" name="Rectangle: Rounded Corners 3">
            <a:hlinkClick r:id="" action="ppaction://noaction" highlightClick="1"/>
            <a:extLst>
              <a:ext uri="{FF2B5EF4-FFF2-40B4-BE49-F238E27FC236}">
                <a16:creationId xmlns:a16="http://schemas.microsoft.com/office/drawing/2014/main" id="{6CB6F543-2AB4-66BC-0AC5-09C4C0F7978C}"/>
              </a:ext>
            </a:extLst>
          </p:cNvPr>
          <p:cNvSpPr/>
          <p:nvPr/>
        </p:nvSpPr>
        <p:spPr>
          <a:xfrm>
            <a:off x="1073188" y="3147216"/>
            <a:ext cx="10065867" cy="720000"/>
          </a:xfrm>
          <a:prstGeom prst="roundRect">
            <a:avLst>
              <a:gd name="adj" fmla="val 30718"/>
            </a:avLst>
          </a:prstGeom>
          <a:solidFill>
            <a:srgbClr val="851023"/>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defRPr/>
            </a:pPr>
            <a:r>
              <a:rPr lang="en-GB" dirty="0">
                <a:solidFill>
                  <a:prstClr val="white"/>
                </a:solidFill>
                <a:latin typeface="Calibri" panose="020F0502020204030204"/>
              </a:rPr>
              <a:t>One new Control, Command and Signalling </a:t>
            </a:r>
            <a:r>
              <a:rPr kumimoji="0" lang="en-GB" sz="1800" b="0" i="0" u="none" strike="noStrike" kern="1200" cap="none" normalizeH="0" noProof="0" dirty="0">
                <a:ln>
                  <a:noFill/>
                </a:ln>
                <a:solidFill>
                  <a:prstClr val="white"/>
                </a:solidFill>
                <a:effectLst/>
                <a:uLnTx/>
                <a:uFillTx/>
                <a:latin typeface="Calibri" panose="020F0502020204030204"/>
                <a:ea typeface="+mn-ea"/>
                <a:cs typeface="+mn-cs"/>
              </a:rPr>
              <a:t>technical note has been added in the December 2024 Standards </a:t>
            </a:r>
            <a:r>
              <a:rPr lang="en-GB" dirty="0">
                <a:solidFill>
                  <a:prstClr val="white"/>
                </a:solidFill>
                <a:latin typeface="Calibri" panose="020F0502020204030204"/>
              </a:rPr>
              <a:t>Catalogue.</a:t>
            </a:r>
            <a:endParaRPr kumimoji="0" lang="en-GB" sz="1800" b="0" i="0" u="none" strike="noStrike" kern="1200" cap="none" normalizeH="0" noProof="0" dirty="0">
              <a:ln>
                <a:noFill/>
              </a:ln>
              <a:solidFill>
                <a:prstClr val="white"/>
              </a:solidFill>
              <a:effectLst/>
              <a:uLnTx/>
              <a:uFillTx/>
              <a:latin typeface="Calibri" panose="020F0502020204030204"/>
              <a:ea typeface="+mn-ea"/>
              <a:cs typeface="+mn-cs"/>
            </a:endParaRPr>
          </a:p>
        </p:txBody>
      </p:sp>
      <p:pic>
        <p:nvPicPr>
          <p:cNvPr id="5" name="Picture 4" descr="A red circle with white logo&#10;&#10;Description automatically generated">
            <a:hlinkClick r:id="rId6" action="ppaction://hlinksldjump"/>
            <a:extLst>
              <a:ext uri="{FF2B5EF4-FFF2-40B4-BE49-F238E27FC236}">
                <a16:creationId xmlns:a16="http://schemas.microsoft.com/office/drawing/2014/main" id="{F49AF088-D1EA-C577-DB1C-F9066EF27A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2958" y="3119109"/>
            <a:ext cx="776213" cy="776213"/>
          </a:xfrm>
          <a:prstGeom prst="rect">
            <a:avLst/>
          </a:prstGeom>
        </p:spPr>
      </p:pic>
      <p:sp>
        <p:nvSpPr>
          <p:cNvPr id="7" name="Rectangle: Rounded Corners 6">
            <a:hlinkClick r:id="" action="ppaction://noaction" highlightClick="1"/>
            <a:extLst>
              <a:ext uri="{FF2B5EF4-FFF2-40B4-BE49-F238E27FC236}">
                <a16:creationId xmlns:a16="http://schemas.microsoft.com/office/drawing/2014/main" id="{13753E7D-EAB6-FF12-8507-03BB3BB1B2B3}"/>
              </a:ext>
            </a:extLst>
          </p:cNvPr>
          <p:cNvSpPr/>
          <p:nvPr/>
        </p:nvSpPr>
        <p:spPr>
          <a:xfrm>
            <a:off x="1083310" y="4172090"/>
            <a:ext cx="10055745" cy="720000"/>
          </a:xfrm>
          <a:prstGeom prst="roundRect">
            <a:avLst>
              <a:gd name="adj" fmla="val 32566"/>
            </a:avLst>
          </a:prstGeom>
          <a:noFill/>
          <a:ln w="38100">
            <a:solidFill>
              <a:srgbClr val="85102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noAutofit/>
          </a:bodyPr>
          <a:lstStyle/>
          <a:p>
            <a:pPr>
              <a:defRPr/>
            </a:pPr>
            <a:r>
              <a:rPr lang="en-GB" dirty="0">
                <a:solidFill>
                  <a:schemeClr val="tx1"/>
                </a:solidFill>
              </a:rPr>
              <a:t>TN0301 – TPWS Receiver Aerial Location </a:t>
            </a:r>
            <a:endParaRPr lang="en-GB" sz="1800" i="1" dirty="0">
              <a:solidFill>
                <a:schemeClr val="tx1"/>
              </a:solidFill>
              <a:effectLst/>
              <a:latin typeface="Calibri"/>
              <a:ea typeface="Calibri"/>
              <a:cs typeface="Calibri"/>
            </a:endParaRPr>
          </a:p>
        </p:txBody>
      </p:sp>
      <p:pic>
        <p:nvPicPr>
          <p:cNvPr id="8" name="Picture 7">
            <a:hlinkClick r:id="rId10" action="ppaction://hlinksldjump"/>
            <a:extLst>
              <a:ext uri="{FF2B5EF4-FFF2-40B4-BE49-F238E27FC236}">
                <a16:creationId xmlns:a16="http://schemas.microsoft.com/office/drawing/2014/main" id="{DD819716-AF8E-04C3-D534-AFFF880126B5}"/>
              </a:ext>
            </a:extLst>
          </p:cNvPr>
          <p:cNvPicPr>
            <a:picLocks noChangeAspect="1"/>
          </p:cNvPicPr>
          <p:nvPr/>
        </p:nvPicPr>
        <p:blipFill>
          <a:blip r:embed="rId9">
            <a:biLevel thresh="75000"/>
          </a:blip>
          <a:stretch>
            <a:fillRect/>
          </a:stretch>
        </p:blipFill>
        <p:spPr>
          <a:xfrm>
            <a:off x="10529832" y="4162213"/>
            <a:ext cx="755970" cy="755970"/>
          </a:xfrm>
          <a:prstGeom prst="rect">
            <a:avLst/>
          </a:prstGeom>
        </p:spPr>
      </p:pic>
      <p:sp>
        <p:nvSpPr>
          <p:cNvPr id="9" name="Rectangle: Rounded Corners 8">
            <a:hlinkClick r:id="" action="ppaction://noaction" highlightClick="1"/>
            <a:extLst>
              <a:ext uri="{FF2B5EF4-FFF2-40B4-BE49-F238E27FC236}">
                <a16:creationId xmlns:a16="http://schemas.microsoft.com/office/drawing/2014/main" id="{15B7F3DE-4235-CEB9-601E-A01B4FC2D1BC}"/>
              </a:ext>
            </a:extLst>
          </p:cNvPr>
          <p:cNvSpPr/>
          <p:nvPr/>
        </p:nvSpPr>
        <p:spPr>
          <a:xfrm>
            <a:off x="1068127" y="2272270"/>
            <a:ext cx="10055745" cy="720000"/>
          </a:xfrm>
          <a:prstGeom prst="roundRect">
            <a:avLst>
              <a:gd name="adj" fmla="val 32566"/>
            </a:avLst>
          </a:prstGeom>
          <a:noFill/>
          <a:ln w="38100">
            <a:solidFill>
              <a:srgbClr val="85102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noAutofit/>
          </a:bodyPr>
          <a:lstStyle/>
          <a:p>
            <a:pPr>
              <a:defRPr/>
            </a:pPr>
            <a:r>
              <a:rPr lang="en-GB" dirty="0">
                <a:solidFill>
                  <a:schemeClr val="tx1"/>
                </a:solidFill>
              </a:rPr>
              <a:t>RIS-0733-CCS Issue 1.2 – Lineside Operational Signs</a:t>
            </a:r>
            <a:endParaRPr lang="en-GB" sz="1800" i="1" dirty="0">
              <a:solidFill>
                <a:schemeClr val="tx1"/>
              </a:solidFill>
              <a:effectLst/>
              <a:latin typeface="Calibri"/>
              <a:ea typeface="Calibri"/>
              <a:cs typeface="Calibri"/>
            </a:endParaRPr>
          </a:p>
        </p:txBody>
      </p:sp>
      <p:pic>
        <p:nvPicPr>
          <p:cNvPr id="10" name="Picture 9">
            <a:hlinkClick r:id="rId11" action="ppaction://hlinksldjump"/>
            <a:extLst>
              <a:ext uri="{FF2B5EF4-FFF2-40B4-BE49-F238E27FC236}">
                <a16:creationId xmlns:a16="http://schemas.microsoft.com/office/drawing/2014/main" id="{82B72C16-CD53-03FF-CFE6-A56F1044E86E}"/>
              </a:ext>
            </a:extLst>
          </p:cNvPr>
          <p:cNvPicPr>
            <a:picLocks noChangeAspect="1"/>
          </p:cNvPicPr>
          <p:nvPr/>
        </p:nvPicPr>
        <p:blipFill>
          <a:blip r:embed="rId9">
            <a:biLevel thresh="75000"/>
          </a:blip>
          <a:stretch>
            <a:fillRect/>
          </a:stretch>
        </p:blipFill>
        <p:spPr>
          <a:xfrm>
            <a:off x="10514649" y="2262393"/>
            <a:ext cx="755970" cy="755970"/>
          </a:xfrm>
          <a:prstGeom prst="rect">
            <a:avLst/>
          </a:prstGeom>
        </p:spPr>
      </p:pic>
    </p:spTree>
    <p:extLst>
      <p:ext uri="{BB962C8B-B14F-4D97-AF65-F5344CB8AC3E}">
        <p14:creationId xmlns:p14="http://schemas.microsoft.com/office/powerpoint/2010/main" val="363015343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85102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a:solidFill>
                  <a:schemeClr val="tx1"/>
                </a:solidFill>
              </a:rPr>
              <a:t>RIS‐0793‐CCS Issue 1</a:t>
            </a: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 </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a:t>
            </a:r>
            <a:r>
              <a:rPr lang="en-GB">
                <a:solidFill>
                  <a:schemeClr val="tx1"/>
                </a:solidFill>
              </a:rPr>
              <a:t>Level Crossing System Integration</a:t>
            </a:r>
            <a:endParaRPr lang="en-GB" sz="1800" i="1">
              <a:solidFill>
                <a:schemeClr val="tx1"/>
              </a:solidFill>
              <a:effectLst/>
              <a:latin typeface="Calibri"/>
              <a:ea typeface="Calibri"/>
              <a:cs typeface="Calibri"/>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76179" y="1426191"/>
            <a:ext cx="10035801" cy="4945469"/>
          </a:xfrm>
          <a:prstGeom prst="roundRect">
            <a:avLst>
              <a:gd name="adj" fmla="val 4382"/>
            </a:avLst>
          </a:prstGeom>
          <a:noFill/>
          <a:ln w="38100">
            <a:solidFill>
              <a:srgbClr val="85102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a:spcAft>
                <a:spcPts val="600"/>
              </a:spcAft>
              <a:defRPr/>
            </a:pP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Overview </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a:t>
            </a:r>
            <a:r>
              <a:rPr lang="en-GB">
                <a:solidFill>
                  <a:schemeClr val="tx1"/>
                </a:solidFill>
              </a:rPr>
              <a:t>The principal unwanted event at a level crossing (LC) is a collision of a train and a level crossing user, which occurs when both occupy the level crossing conflict area at the same time. The RSSB safety risk model provides evidence that collision risk at LC is significantly higher than at bridges or subways. </a:t>
            </a:r>
          </a:p>
          <a:p>
            <a:pPr>
              <a:defRPr/>
            </a:pPr>
            <a:endParaRPr lang="en-GB" sz="1200" spc="-50">
              <a:solidFill>
                <a:prstClr val="black"/>
              </a:solidFill>
              <a:latin typeface="Calibri" panose="020F0502020204030204"/>
            </a:endParaRPr>
          </a:p>
          <a:p>
            <a:pPr>
              <a:spcAft>
                <a:spcPts val="600"/>
              </a:spcAft>
              <a:defRPr/>
            </a:pP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Benefits </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t>
            </a: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 </a:t>
            </a:r>
            <a:r>
              <a:rPr lang="en-GB">
                <a:solidFill>
                  <a:schemeClr val="tx1"/>
                </a:solidFill>
              </a:rPr>
              <a:t>The Level Crossing Regulations 1997, made under the Level Crossing Act 1983, place obligations on the operator of the level crossing (infrastructure manager) and the local traffic authority to implement safety and protection arrangements. The content of RIS-0793-CCS provides requirements and guidance that an operator of the level crossing can use to inform the design of level crossing safety and protection arrangements that are capable of mitigating risk. The application of RIS-0793-CCS is estimated to provide a benefit of </a:t>
            </a:r>
            <a:r>
              <a:rPr lang="en-GB" b="1">
                <a:solidFill>
                  <a:srgbClr val="C00000"/>
                </a:solidFill>
              </a:rPr>
              <a:t>£1.44M over ten-years</a:t>
            </a:r>
            <a:r>
              <a:rPr lang="en-GB">
                <a:solidFill>
                  <a:schemeClr val="tx1"/>
                </a:solidFill>
              </a:rPr>
              <a:t>, through a reduction in level crossing risk and efficiencies in the design and operation of level crossing systems (LC Systems). The requirements and guidance in RIS-0793-CCS are agnostic of existing level crossing system designs, which is intended to facilitate innovation in the application of technology to LC systems.</a:t>
            </a:r>
          </a:p>
          <a:p>
            <a:pPr>
              <a:defRPr/>
            </a:pPr>
            <a:endParaRPr lang="en-GB" sz="1200" spc="-50">
              <a:solidFill>
                <a:schemeClr val="tx1"/>
              </a:solidFill>
              <a:latin typeface="Calibri" panose="020F0502020204030204"/>
            </a:endParaRPr>
          </a:p>
          <a:p>
            <a:pPr>
              <a:spcAft>
                <a:spcPts val="600"/>
              </a:spcAft>
              <a:defRPr/>
            </a:pP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Audience </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a:t>
            </a:r>
            <a:r>
              <a:rPr lang="en-GB">
                <a:solidFill>
                  <a:schemeClr val="tx1"/>
                </a:solidFill>
              </a:rPr>
              <a:t>Infrastructure managers, Railway undertakings, System integrators, Suppliers, Conformity assessment bodies, Safety assessment bodies</a:t>
            </a:r>
            <a:endParaRPr lang="en-GB" sz="1800" b="0" i="0" u="none" strike="noStrike" kern="1200" cap="none" spc="-50" normalizeH="0" baseline="0" noProof="0">
              <a:ln>
                <a:noFill/>
              </a:ln>
              <a:solidFill>
                <a:schemeClr val="tx1"/>
              </a:solidFill>
              <a:effectLst/>
              <a:uLnTx/>
              <a:uFillTx/>
              <a:latin typeface="Calibri" panose="020F0502020204030204"/>
              <a:ea typeface="Calibri"/>
              <a:cs typeface="Calibri"/>
            </a:endParaRPr>
          </a:p>
        </p:txBody>
      </p:sp>
      <p:pic>
        <p:nvPicPr>
          <p:cNvPr id="27" name="Picture 26">
            <a:hlinkClick r:id="" action="ppaction://noaction"/>
            <a:extLst>
              <a:ext uri="{FF2B5EF4-FFF2-40B4-BE49-F238E27FC236}">
                <a16:creationId xmlns:a16="http://schemas.microsoft.com/office/drawing/2014/main" id="{6CEC08C8-FEB9-417F-B4EA-027F8C65F4EF}"/>
              </a:ext>
            </a:extLst>
          </p:cNvPr>
          <p:cNvPicPr>
            <a:picLocks noChangeAspect="1"/>
          </p:cNvPicPr>
          <p:nvPr/>
        </p:nvPicPr>
        <p:blipFill>
          <a:blip r:embed="rId3"/>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December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pic>
        <p:nvPicPr>
          <p:cNvPr id="8" name="Picture 7" descr="A red circle with white logo&#10;&#10;Description automatically generated">
            <a:hlinkClick r:id="rId7" action="ppaction://hlinksldjump"/>
            <a:extLst>
              <a:ext uri="{FF2B5EF4-FFF2-40B4-BE49-F238E27FC236}">
                <a16:creationId xmlns:a16="http://schemas.microsoft.com/office/drawing/2014/main" id="{7DD08233-A5D7-1999-927C-A5ACE69A1C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2017" y="563010"/>
            <a:ext cx="776213" cy="776213"/>
          </a:xfrm>
          <a:prstGeom prst="rect">
            <a:avLst/>
          </a:prstGeom>
        </p:spPr>
      </p:pic>
      <p:sp>
        <p:nvSpPr>
          <p:cNvPr id="41" name="Title 1">
            <a:extLst>
              <a:ext uri="{FF2B5EF4-FFF2-40B4-BE49-F238E27FC236}">
                <a16:creationId xmlns:a16="http://schemas.microsoft.com/office/drawing/2014/main" id="{355E1631-76DD-3BDD-AB44-2112618736EE}"/>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link icon to go to the standard  </a:t>
            </a:r>
          </a:p>
        </p:txBody>
      </p:sp>
      <p:grpSp>
        <p:nvGrpSpPr>
          <p:cNvPr id="3" name="Group 2">
            <a:extLst>
              <a:ext uri="{FF2B5EF4-FFF2-40B4-BE49-F238E27FC236}">
                <a16:creationId xmlns:a16="http://schemas.microsoft.com/office/drawing/2014/main" id="{20B9283B-C168-40EE-BC05-8CF79B11E1A1}"/>
              </a:ext>
            </a:extLst>
          </p:cNvPr>
          <p:cNvGrpSpPr/>
          <p:nvPr/>
        </p:nvGrpSpPr>
        <p:grpSpPr>
          <a:xfrm>
            <a:off x="245315" y="2966424"/>
            <a:ext cx="779880" cy="720000"/>
            <a:chOff x="245315" y="2966424"/>
            <a:chExt cx="779880" cy="720000"/>
          </a:xfrm>
        </p:grpSpPr>
        <p:sp>
          <p:nvSpPr>
            <p:cNvPr id="38" name="Rectangle: Rounded Corners 37">
              <a:extLst>
                <a:ext uri="{FF2B5EF4-FFF2-40B4-BE49-F238E27FC236}">
                  <a16:creationId xmlns:a16="http://schemas.microsoft.com/office/drawing/2014/main" id="{987912A0-5E26-BBD5-CE03-114AF2FC576C}"/>
                </a:ext>
              </a:extLst>
            </p:cNvPr>
            <p:cNvSpPr/>
            <p:nvPr/>
          </p:nvSpPr>
          <p:spPr>
            <a:xfrm>
              <a:off x="273351" y="296642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027FA3C8-4682-FE76-8771-4CB6B8C47491}"/>
                </a:ext>
              </a:extLst>
            </p:cNvPr>
            <p:cNvSpPr txBox="1"/>
            <p:nvPr/>
          </p:nvSpPr>
          <p:spPr>
            <a:xfrm>
              <a:off x="245315" y="3317687"/>
              <a:ext cx="779880" cy="328167"/>
            </a:xfrm>
            <a:prstGeom prst="rect">
              <a:avLst/>
            </a:prstGeom>
            <a:noFill/>
          </p:spPr>
          <p:txBody>
            <a:bodyPr wrap="square" rtlCol="0">
              <a:spAutoFit/>
            </a:bodyPr>
            <a:lstStyle/>
            <a:p>
              <a:pPr marL="0" marR="0" lvl="0" indent="0" algn="ctr" defTabSz="914400" rtl="0" eaLnBrk="1" fontAlgn="auto" latinLnBrk="0" hangingPunct="1">
                <a:lnSpc>
                  <a:spcPts val="900"/>
                </a:lnSpc>
                <a:spcBef>
                  <a:spcPts val="0"/>
                </a:spcBef>
                <a:spcAft>
                  <a:spcPts val="0"/>
                </a:spcAft>
                <a:buClrTx/>
                <a:buSzTx/>
                <a:buFontTx/>
                <a:buNone/>
                <a:tabLst/>
                <a:defRPr/>
              </a:pPr>
              <a:r>
                <a:rPr kumimoji="0" lang="en-GB" sz="1000" b="1" i="0" u="none" strike="noStrike" kern="1200" cap="none" spc="-60" normalizeH="0" baseline="0" noProof="0">
                  <a:ln>
                    <a:noFill/>
                  </a:ln>
                  <a:solidFill>
                    <a:prstClr val="black"/>
                  </a:solidFill>
                  <a:effectLst/>
                  <a:uLnTx/>
                  <a:uFillTx/>
                  <a:latin typeface="Calibri" panose="020F0502020204030204"/>
                  <a:ea typeface="+mn-ea"/>
                  <a:cs typeface="+mn-cs"/>
                </a:rPr>
                <a:t>System Integrators</a:t>
              </a:r>
            </a:p>
          </p:txBody>
        </p:sp>
        <p:pic>
          <p:nvPicPr>
            <p:cNvPr id="42" name="Picture 41">
              <a:extLst>
                <a:ext uri="{FF2B5EF4-FFF2-40B4-BE49-F238E27FC236}">
                  <a16:creationId xmlns:a16="http://schemas.microsoft.com/office/drawing/2014/main" id="{66F78454-F0C4-C1D8-84E1-11931C2E822F}"/>
                </a:ext>
              </a:extLst>
            </p:cNvPr>
            <p:cNvPicPr>
              <a:picLocks noChangeAspect="1"/>
            </p:cNvPicPr>
            <p:nvPr/>
          </p:nvPicPr>
          <p:blipFill>
            <a:blip r:embed="rId9"/>
            <a:stretch>
              <a:fillRect/>
            </a:stretch>
          </p:blipFill>
          <p:spPr>
            <a:xfrm>
              <a:off x="510011" y="2982398"/>
              <a:ext cx="452164" cy="452164"/>
            </a:xfrm>
            <a:prstGeom prst="rect">
              <a:avLst/>
            </a:prstGeom>
          </p:spPr>
        </p:pic>
        <p:cxnSp>
          <p:nvCxnSpPr>
            <p:cNvPr id="43" name="Straight Connector 42">
              <a:extLst>
                <a:ext uri="{FF2B5EF4-FFF2-40B4-BE49-F238E27FC236}">
                  <a16:creationId xmlns:a16="http://schemas.microsoft.com/office/drawing/2014/main" id="{71D4361F-DDB2-A9E4-9B2B-8F783E5F52C4}"/>
                </a:ext>
              </a:extLst>
            </p:cNvPr>
            <p:cNvCxnSpPr>
              <a:cxnSpLocks/>
            </p:cNvCxnSpPr>
            <p:nvPr/>
          </p:nvCxnSpPr>
          <p:spPr>
            <a:xfrm>
              <a:off x="510011" y="3160579"/>
              <a:ext cx="0" cy="185164"/>
            </a:xfrm>
            <a:prstGeom prst="line">
              <a:avLst/>
            </a:prstGeom>
            <a:ln w="25400" cap="rnd">
              <a:solidFill>
                <a:schemeClr val="tx1"/>
              </a:solidFill>
              <a:round/>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EAA35CD1-41F1-FF00-D4B3-0AE58E5A8FC0}"/>
                </a:ext>
              </a:extLst>
            </p:cNvPr>
            <p:cNvGrpSpPr/>
            <p:nvPr/>
          </p:nvGrpSpPr>
          <p:grpSpPr>
            <a:xfrm>
              <a:off x="460117" y="3012287"/>
              <a:ext cx="99788" cy="259537"/>
              <a:chOff x="209550" y="2131980"/>
              <a:chExt cx="99788" cy="259537"/>
            </a:xfrm>
          </p:grpSpPr>
          <p:sp>
            <p:nvSpPr>
              <p:cNvPr id="46" name="Rectangle: Rounded Corners 45">
                <a:extLst>
                  <a:ext uri="{FF2B5EF4-FFF2-40B4-BE49-F238E27FC236}">
                    <a16:creationId xmlns:a16="http://schemas.microsoft.com/office/drawing/2014/main" id="{FB88A3C5-E7F0-B7FB-F2C1-1728CF6BA963}"/>
                  </a:ext>
                </a:extLst>
              </p:cNvPr>
              <p:cNvSpPr/>
              <p:nvPr/>
            </p:nvSpPr>
            <p:spPr>
              <a:xfrm>
                <a:off x="209550" y="2131980"/>
                <a:ext cx="99788" cy="259537"/>
              </a:xfrm>
              <a:prstGeom prst="roundRect">
                <a:avLst>
                  <a:gd name="adj" fmla="val 38638"/>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A44D6A4A-DB58-19B9-0802-7CEAC6D672C4}"/>
                  </a:ext>
                </a:extLst>
              </p:cNvPr>
              <p:cNvSpPr/>
              <p:nvPr/>
            </p:nvSpPr>
            <p:spPr>
              <a:xfrm>
                <a:off x="223444" y="2143825"/>
                <a:ext cx="72000" cy="7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5AF295C0-5B88-0A10-7821-3E8905BC460B}"/>
                  </a:ext>
                </a:extLst>
              </p:cNvPr>
              <p:cNvSpPr/>
              <p:nvPr/>
            </p:nvSpPr>
            <p:spPr>
              <a:xfrm>
                <a:off x="223444" y="2300854"/>
                <a:ext cx="72000" cy="72000"/>
              </a:xfrm>
              <a:prstGeom prst="ellipse">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008F6EB0-D278-0191-D48F-C0FF03F61E6C}"/>
                  </a:ext>
                </a:extLst>
              </p:cNvPr>
              <p:cNvSpPr/>
              <p:nvPr/>
            </p:nvSpPr>
            <p:spPr>
              <a:xfrm>
                <a:off x="223444" y="2219993"/>
                <a:ext cx="72000" cy="72000"/>
              </a:xfrm>
              <a:prstGeom prst="ellipse">
                <a:avLst/>
              </a:prstGeom>
              <a:pattFill prst="plaid">
                <a:fgClr>
                  <a:schemeClr val="tx1"/>
                </a:fgClr>
                <a:bgClr>
                  <a:schemeClr val="bg1"/>
                </a:bgClr>
              </a:patt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50" name="Group 49">
            <a:extLst>
              <a:ext uri="{FF2B5EF4-FFF2-40B4-BE49-F238E27FC236}">
                <a16:creationId xmlns:a16="http://schemas.microsoft.com/office/drawing/2014/main" id="{BCB02E85-C536-B84E-2654-65445F23689D}"/>
              </a:ext>
            </a:extLst>
          </p:cNvPr>
          <p:cNvGrpSpPr/>
          <p:nvPr/>
        </p:nvGrpSpPr>
        <p:grpSpPr>
          <a:xfrm>
            <a:off x="279057" y="1377452"/>
            <a:ext cx="720000" cy="756754"/>
            <a:chOff x="279057" y="1377452"/>
            <a:chExt cx="720000" cy="756754"/>
          </a:xfrm>
        </p:grpSpPr>
        <p:sp>
          <p:nvSpPr>
            <p:cNvPr id="51" name="Rectangle: Rounded Corners 50">
              <a:extLst>
                <a:ext uri="{FF2B5EF4-FFF2-40B4-BE49-F238E27FC236}">
                  <a16:creationId xmlns:a16="http://schemas.microsoft.com/office/drawing/2014/main" id="{9D4C15C4-2F09-B6F3-7898-CE9137AABC71}"/>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2" name="Picture 51">
              <a:extLst>
                <a:ext uri="{FF2B5EF4-FFF2-40B4-BE49-F238E27FC236}">
                  <a16:creationId xmlns:a16="http://schemas.microsoft.com/office/drawing/2014/main" id="{EEEC9FFD-D107-4C5D-32D2-ABA40B597050}"/>
                </a:ext>
              </a:extLst>
            </p:cNvPr>
            <p:cNvPicPr>
              <a:picLocks noChangeAspect="1"/>
            </p:cNvPicPr>
            <p:nvPr/>
          </p:nvPicPr>
          <p:blipFill>
            <a:blip r:embed="rId10"/>
            <a:stretch>
              <a:fillRect/>
            </a:stretch>
          </p:blipFill>
          <p:spPr>
            <a:xfrm>
              <a:off x="344173" y="1377452"/>
              <a:ext cx="629587" cy="587962"/>
            </a:xfrm>
            <a:prstGeom prst="rect">
              <a:avLst/>
            </a:prstGeom>
          </p:spPr>
        </p:pic>
        <p:sp>
          <p:nvSpPr>
            <p:cNvPr id="53" name="TextBox 52">
              <a:extLst>
                <a:ext uri="{FF2B5EF4-FFF2-40B4-BE49-F238E27FC236}">
                  <a16:creationId xmlns:a16="http://schemas.microsoft.com/office/drawing/2014/main" id="{AABA5DB6-20E3-E66D-CD3E-AC45EBF596D1}"/>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54" name="Group 53">
            <a:extLst>
              <a:ext uri="{FF2B5EF4-FFF2-40B4-BE49-F238E27FC236}">
                <a16:creationId xmlns:a16="http://schemas.microsoft.com/office/drawing/2014/main" id="{D05694CF-597B-B151-EC49-D925352CF739}"/>
              </a:ext>
            </a:extLst>
          </p:cNvPr>
          <p:cNvGrpSpPr/>
          <p:nvPr/>
        </p:nvGrpSpPr>
        <p:grpSpPr>
          <a:xfrm>
            <a:off x="269077" y="2190284"/>
            <a:ext cx="720000" cy="774251"/>
            <a:chOff x="296159" y="2222339"/>
            <a:chExt cx="720000" cy="774251"/>
          </a:xfrm>
        </p:grpSpPr>
        <p:sp>
          <p:nvSpPr>
            <p:cNvPr id="55" name="Rectangle: Rounded Corners 54">
              <a:extLst>
                <a:ext uri="{FF2B5EF4-FFF2-40B4-BE49-F238E27FC236}">
                  <a16:creationId xmlns:a16="http://schemas.microsoft.com/office/drawing/2014/main" id="{D6384960-D747-7BCD-4447-23D5D35FC6BC}"/>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6" name="Picture 55">
              <a:extLst>
                <a:ext uri="{FF2B5EF4-FFF2-40B4-BE49-F238E27FC236}">
                  <a16:creationId xmlns:a16="http://schemas.microsoft.com/office/drawing/2014/main" id="{EEF8E4C6-1A01-29D5-17D5-D5068D61AF45}"/>
                </a:ext>
              </a:extLst>
            </p:cNvPr>
            <p:cNvPicPr>
              <a:picLocks noChangeAspect="1"/>
            </p:cNvPicPr>
            <p:nvPr/>
          </p:nvPicPr>
          <p:blipFill>
            <a:blip r:embed="rId11"/>
            <a:stretch>
              <a:fillRect/>
            </a:stretch>
          </p:blipFill>
          <p:spPr>
            <a:xfrm>
              <a:off x="341670" y="2231693"/>
              <a:ext cx="628978" cy="625753"/>
            </a:xfrm>
            <a:prstGeom prst="rect">
              <a:avLst/>
            </a:prstGeom>
          </p:spPr>
        </p:pic>
        <p:sp>
          <p:nvSpPr>
            <p:cNvPr id="57" name="TextBox 56">
              <a:extLst>
                <a:ext uri="{FF2B5EF4-FFF2-40B4-BE49-F238E27FC236}">
                  <a16:creationId xmlns:a16="http://schemas.microsoft.com/office/drawing/2014/main" id="{64BD075E-9587-FF86-E9B3-E0B386F52EE1}"/>
                </a:ext>
              </a:extLst>
            </p:cNvPr>
            <p:cNvSpPr txBox="1"/>
            <p:nvPr/>
          </p:nvSpPr>
          <p:spPr>
            <a:xfrm>
              <a:off x="369768" y="2658036"/>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 name="Group 3">
            <a:extLst>
              <a:ext uri="{FF2B5EF4-FFF2-40B4-BE49-F238E27FC236}">
                <a16:creationId xmlns:a16="http://schemas.microsoft.com/office/drawing/2014/main" id="{36874AAA-4B2D-F974-7F81-DDAD53D9E6A5}"/>
              </a:ext>
            </a:extLst>
          </p:cNvPr>
          <p:cNvGrpSpPr/>
          <p:nvPr/>
        </p:nvGrpSpPr>
        <p:grpSpPr>
          <a:xfrm>
            <a:off x="249559" y="3750309"/>
            <a:ext cx="779880" cy="735901"/>
            <a:chOff x="246278" y="2230913"/>
            <a:chExt cx="779880" cy="735901"/>
          </a:xfrm>
        </p:grpSpPr>
        <p:grpSp>
          <p:nvGrpSpPr>
            <p:cNvPr id="5" name="Group 4">
              <a:extLst>
                <a:ext uri="{FF2B5EF4-FFF2-40B4-BE49-F238E27FC236}">
                  <a16:creationId xmlns:a16="http://schemas.microsoft.com/office/drawing/2014/main" id="{2DDE8590-8867-181F-2882-CDDADE50E25D}"/>
                </a:ext>
              </a:extLst>
            </p:cNvPr>
            <p:cNvGrpSpPr/>
            <p:nvPr/>
          </p:nvGrpSpPr>
          <p:grpSpPr>
            <a:xfrm>
              <a:off x="246278" y="2230913"/>
              <a:ext cx="779880" cy="735901"/>
              <a:chOff x="246278" y="3016903"/>
              <a:chExt cx="779880" cy="735901"/>
            </a:xfrm>
          </p:grpSpPr>
          <p:sp>
            <p:nvSpPr>
              <p:cNvPr id="7" name="Rectangle: Rounded Corners 6">
                <a:extLst>
                  <a:ext uri="{FF2B5EF4-FFF2-40B4-BE49-F238E27FC236}">
                    <a16:creationId xmlns:a16="http://schemas.microsoft.com/office/drawing/2014/main" id="{585EED05-0795-C54A-7EEF-D76C56085C5E}"/>
                  </a:ext>
                </a:extLst>
              </p:cNvPr>
              <p:cNvSpPr/>
              <p:nvPr/>
            </p:nvSpPr>
            <p:spPr>
              <a:xfrm>
                <a:off x="278739" y="3016903"/>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E27E1FF-F098-458D-5E9E-CC9CFE1D8CAD}"/>
                  </a:ext>
                </a:extLst>
              </p:cNvPr>
              <p:cNvSpPr txBox="1"/>
              <p:nvPr/>
            </p:nvSpPr>
            <p:spPr>
              <a:xfrm>
                <a:off x="246278" y="3424637"/>
                <a:ext cx="779880" cy="328167"/>
              </a:xfrm>
              <a:prstGeom prst="rect">
                <a:avLst/>
              </a:prstGeom>
              <a:noFill/>
            </p:spPr>
            <p:txBody>
              <a:bodyPr wrap="square" rtlCol="0">
                <a:spAutoFit/>
              </a:bodyPr>
              <a:lstStyle/>
              <a:p>
                <a:pPr algn="ctr">
                  <a:lnSpc>
                    <a:spcPts val="900"/>
                  </a:lnSpc>
                </a:pPr>
                <a:r>
                  <a:rPr lang="en-GB" sz="1000" b="1" spc="-70"/>
                  <a:t>Assessment Bodies </a:t>
                </a:r>
              </a:p>
            </p:txBody>
          </p:sp>
        </p:grpSp>
        <p:sp>
          <p:nvSpPr>
            <p:cNvPr id="6" name="Freeform: Shape 29">
              <a:extLst>
                <a:ext uri="{FF2B5EF4-FFF2-40B4-BE49-F238E27FC236}">
                  <a16:creationId xmlns:a16="http://schemas.microsoft.com/office/drawing/2014/main" id="{22CFF6AB-F056-9B5F-0DC0-2916EAF48DF1}"/>
                </a:ext>
              </a:extLst>
            </p:cNvPr>
            <p:cNvSpPr/>
            <p:nvPr/>
          </p:nvSpPr>
          <p:spPr>
            <a:xfrm>
              <a:off x="461881" y="2250317"/>
              <a:ext cx="358796" cy="434745"/>
            </a:xfrm>
            <a:custGeom>
              <a:avLst/>
              <a:gdLst>
                <a:gd name="connsiteX0" fmla="*/ 609505 w 609523"/>
                <a:gd name="connsiteY0" fmla="*/ 533019 h 753122"/>
                <a:gd name="connsiteX1" fmla="*/ 573938 w 609523"/>
                <a:gd name="connsiteY1" fmla="*/ 461582 h 753122"/>
                <a:gd name="connsiteX2" fmla="*/ 483337 w 609523"/>
                <a:gd name="connsiteY2" fmla="*/ 410404 h 753122"/>
                <a:gd name="connsiteX3" fmla="*/ 483213 w 609523"/>
                <a:gd name="connsiteY3" fmla="*/ 410347 h 753122"/>
                <a:gd name="connsiteX4" fmla="*/ 483213 w 609523"/>
                <a:gd name="connsiteY4" fmla="*/ 410347 h 753122"/>
                <a:gd name="connsiteX5" fmla="*/ 482965 w 609523"/>
                <a:gd name="connsiteY5" fmla="*/ 410251 h 753122"/>
                <a:gd name="connsiteX6" fmla="*/ 468611 w 609523"/>
                <a:gd name="connsiteY6" fmla="*/ 404536 h 753122"/>
                <a:gd name="connsiteX7" fmla="*/ 405898 w 609523"/>
                <a:gd name="connsiteY7" fmla="*/ 379590 h 753122"/>
                <a:gd name="connsiteX8" fmla="*/ 400002 w 609523"/>
                <a:gd name="connsiteY8" fmla="*/ 370789 h 753122"/>
                <a:gd name="connsiteX9" fmla="*/ 400002 w 609523"/>
                <a:gd name="connsiteY9" fmla="*/ 347415 h 753122"/>
                <a:gd name="connsiteX10" fmla="*/ 457200 w 609523"/>
                <a:gd name="connsiteY10" fmla="*/ 228600 h 753122"/>
                <a:gd name="connsiteX11" fmla="*/ 457200 w 609523"/>
                <a:gd name="connsiteY11" fmla="*/ 214313 h 753122"/>
                <a:gd name="connsiteX12" fmla="*/ 472773 w 609523"/>
                <a:gd name="connsiteY12" fmla="*/ 160487 h 753122"/>
                <a:gd name="connsiteX13" fmla="*/ 377095 w 609523"/>
                <a:gd name="connsiteY13" fmla="*/ 17974 h 753122"/>
                <a:gd name="connsiteX14" fmla="*/ 363122 w 609523"/>
                <a:gd name="connsiteY14" fmla="*/ 19221 h 753122"/>
                <a:gd name="connsiteX15" fmla="*/ 353501 w 609523"/>
                <a:gd name="connsiteY15" fmla="*/ 25889 h 753122"/>
                <a:gd name="connsiteX16" fmla="*/ 342862 w 609523"/>
                <a:gd name="connsiteY16" fmla="*/ 11344 h 753122"/>
                <a:gd name="connsiteX17" fmla="*/ 329117 w 609523"/>
                <a:gd name="connsiteY17" fmla="*/ 2591 h 753122"/>
                <a:gd name="connsiteX18" fmla="*/ 299104 w 609523"/>
                <a:gd name="connsiteY18" fmla="*/ 0 h 753122"/>
                <a:gd name="connsiteX19" fmla="*/ 153905 w 609523"/>
                <a:gd name="connsiteY19" fmla="*/ 91440 h 753122"/>
                <a:gd name="connsiteX20" fmla="*/ 152133 w 609523"/>
                <a:gd name="connsiteY20" fmla="*/ 219437 h 753122"/>
                <a:gd name="connsiteX21" fmla="*/ 152400 w 609523"/>
                <a:gd name="connsiteY21" fmla="*/ 221437 h 753122"/>
                <a:gd name="connsiteX22" fmla="*/ 152400 w 609523"/>
                <a:gd name="connsiteY22" fmla="*/ 228600 h 753122"/>
                <a:gd name="connsiteX23" fmla="*/ 209455 w 609523"/>
                <a:gd name="connsiteY23" fmla="*/ 347348 h 753122"/>
                <a:gd name="connsiteX24" fmla="*/ 209455 w 609523"/>
                <a:gd name="connsiteY24" fmla="*/ 370742 h 753122"/>
                <a:gd name="connsiteX25" fmla="*/ 203740 w 609523"/>
                <a:gd name="connsiteY25" fmla="*/ 379476 h 753122"/>
                <a:gd name="connsiteX26" fmla="*/ 139284 w 609523"/>
                <a:gd name="connsiteY26" fmla="*/ 405136 h 753122"/>
                <a:gd name="connsiteX27" fmla="*/ 124587 w 609523"/>
                <a:gd name="connsiteY27" fmla="*/ 410985 h 753122"/>
                <a:gd name="connsiteX28" fmla="*/ 44958 w 609523"/>
                <a:gd name="connsiteY28" fmla="*/ 454190 h 753122"/>
                <a:gd name="connsiteX29" fmla="*/ 72580 w 609523"/>
                <a:gd name="connsiteY29" fmla="*/ 481813 h 753122"/>
                <a:gd name="connsiteX30" fmla="*/ 85801 w 609523"/>
                <a:gd name="connsiteY30" fmla="*/ 495052 h 753122"/>
                <a:gd name="connsiteX31" fmla="*/ 72790 w 609523"/>
                <a:gd name="connsiteY31" fmla="*/ 508540 h 753122"/>
                <a:gd name="connsiteX32" fmla="*/ 59169 w 609523"/>
                <a:gd name="connsiteY32" fmla="*/ 522637 h 753122"/>
                <a:gd name="connsiteX33" fmla="*/ 58988 w 609523"/>
                <a:gd name="connsiteY33" fmla="*/ 522818 h 753122"/>
                <a:gd name="connsiteX34" fmla="*/ 58807 w 609523"/>
                <a:gd name="connsiteY34" fmla="*/ 522999 h 753122"/>
                <a:gd name="connsiteX35" fmla="*/ 38138 w 609523"/>
                <a:gd name="connsiteY35" fmla="*/ 531438 h 753122"/>
                <a:gd name="connsiteX36" fmla="*/ 35785 w 609523"/>
                <a:gd name="connsiteY36" fmla="*/ 531352 h 753122"/>
                <a:gd name="connsiteX37" fmla="*/ 29118 w 609523"/>
                <a:gd name="connsiteY37" fmla="*/ 538020 h 753122"/>
                <a:gd name="connsiteX38" fmla="*/ 120463 w 609523"/>
                <a:gd name="connsiteY38" fmla="*/ 629860 h 753122"/>
                <a:gd name="connsiteX39" fmla="*/ 120486 w 609523"/>
                <a:gd name="connsiteY39" fmla="*/ 678232 h 753122"/>
                <a:gd name="connsiteX40" fmla="*/ 72114 w 609523"/>
                <a:gd name="connsiteY40" fmla="*/ 678256 h 753122"/>
                <a:gd name="connsiteX41" fmla="*/ 0 w 609523"/>
                <a:gd name="connsiteY41" fmla="*/ 606400 h 753122"/>
                <a:gd name="connsiteX42" fmla="*/ 0 w 609523"/>
                <a:gd name="connsiteY42" fmla="*/ 700792 h 753122"/>
                <a:gd name="connsiteX43" fmla="*/ 8477 w 609523"/>
                <a:gd name="connsiteY43" fmla="*/ 706450 h 753122"/>
                <a:gd name="connsiteX44" fmla="*/ 307438 w 609523"/>
                <a:gd name="connsiteY44" fmla="*/ 753123 h 753122"/>
                <a:gd name="connsiteX45" fmla="*/ 601904 w 609523"/>
                <a:gd name="connsiteY45" fmla="*/ 705841 h 753122"/>
                <a:gd name="connsiteX46" fmla="*/ 609524 w 609523"/>
                <a:gd name="connsiteY46" fmla="*/ 700126 h 753122"/>
                <a:gd name="connsiteX47" fmla="*/ 190500 w 609523"/>
                <a:gd name="connsiteY47" fmla="*/ 228600 h 753122"/>
                <a:gd name="connsiteX48" fmla="*/ 190500 w 609523"/>
                <a:gd name="connsiteY48" fmla="*/ 196215 h 753122"/>
                <a:gd name="connsiteX49" fmla="*/ 375590 w 609523"/>
                <a:gd name="connsiteY49" fmla="*/ 117872 h 753122"/>
                <a:gd name="connsiteX50" fmla="*/ 419100 w 609523"/>
                <a:gd name="connsiteY50" fmla="*/ 182251 h 753122"/>
                <a:gd name="connsiteX51" fmla="*/ 419100 w 609523"/>
                <a:gd name="connsiteY51" fmla="*/ 228600 h 753122"/>
                <a:gd name="connsiteX52" fmla="*/ 304800 w 609523"/>
                <a:gd name="connsiteY52" fmla="*/ 342900 h 753122"/>
                <a:gd name="connsiteX53" fmla="*/ 190500 w 609523"/>
                <a:gd name="connsiteY53" fmla="*/ 228600 h 753122"/>
                <a:gd name="connsiteX54" fmla="*/ 266605 w 609523"/>
                <a:gd name="connsiteY54" fmla="*/ 601513 h 753122"/>
                <a:gd name="connsiteX55" fmla="*/ 160430 w 609523"/>
                <a:gd name="connsiteY55" fmla="*/ 437731 h 753122"/>
                <a:gd name="connsiteX56" fmla="*/ 199358 w 609523"/>
                <a:gd name="connsiteY56" fmla="*/ 422234 h 753122"/>
                <a:gd name="connsiteX57" fmla="*/ 266605 w 609523"/>
                <a:gd name="connsiteY57" fmla="*/ 449142 h 753122"/>
                <a:gd name="connsiteX58" fmla="*/ 304705 w 609523"/>
                <a:gd name="connsiteY58" fmla="*/ 423396 h 753122"/>
                <a:gd name="connsiteX59" fmla="*/ 239506 w 609523"/>
                <a:gd name="connsiteY59" fmla="*/ 397316 h 753122"/>
                <a:gd name="connsiteX60" fmla="*/ 247555 w 609523"/>
                <a:gd name="connsiteY60" fmla="*/ 370742 h 753122"/>
                <a:gd name="connsiteX61" fmla="*/ 247555 w 609523"/>
                <a:gd name="connsiteY61" fmla="*/ 369789 h 753122"/>
                <a:gd name="connsiteX62" fmla="*/ 361912 w 609523"/>
                <a:gd name="connsiteY62" fmla="*/ 369789 h 753122"/>
                <a:gd name="connsiteX63" fmla="*/ 361912 w 609523"/>
                <a:gd name="connsiteY63" fmla="*/ 370742 h 753122"/>
                <a:gd name="connsiteX64" fmla="*/ 369951 w 609523"/>
                <a:gd name="connsiteY64" fmla="*/ 397259 h 753122"/>
                <a:gd name="connsiteX65" fmla="*/ 342805 w 609523"/>
                <a:gd name="connsiteY65" fmla="*/ 600751 h 753122"/>
                <a:gd name="connsiteX66" fmla="*/ 342805 w 609523"/>
                <a:gd name="connsiteY66" fmla="*/ 449142 h 753122"/>
                <a:gd name="connsiteX67" fmla="*/ 410099 w 609523"/>
                <a:gd name="connsiteY67" fmla="*/ 422224 h 753122"/>
                <a:gd name="connsiteX68" fmla="*/ 447694 w 609523"/>
                <a:gd name="connsiteY68" fmla="*/ 437198 h 753122"/>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72790 w 609524"/>
                <a:gd name="connsiteY31" fmla="*/ 508540 h 753123"/>
                <a:gd name="connsiteX32" fmla="*/ 59169 w 609524"/>
                <a:gd name="connsiteY32" fmla="*/ 522637 h 753123"/>
                <a:gd name="connsiteX33" fmla="*/ 58988 w 609524"/>
                <a:gd name="connsiteY33" fmla="*/ 522818 h 753123"/>
                <a:gd name="connsiteX34" fmla="*/ 58807 w 609524"/>
                <a:gd name="connsiteY34" fmla="*/ 522999 h 753123"/>
                <a:gd name="connsiteX35" fmla="*/ 38138 w 609524"/>
                <a:gd name="connsiteY35" fmla="*/ 531438 h 753123"/>
                <a:gd name="connsiteX36" fmla="*/ 35785 w 609524"/>
                <a:gd name="connsiteY36" fmla="*/ 531352 h 753123"/>
                <a:gd name="connsiteX37" fmla="*/ 29118 w 609524"/>
                <a:gd name="connsiteY37" fmla="*/ 538020 h 753123"/>
                <a:gd name="connsiteX38" fmla="*/ 120486 w 609524"/>
                <a:gd name="connsiteY38" fmla="*/ 678232 h 753123"/>
                <a:gd name="connsiteX39" fmla="*/ 72114 w 609524"/>
                <a:gd name="connsiteY39" fmla="*/ 678256 h 753123"/>
                <a:gd name="connsiteX40" fmla="*/ 0 w 609524"/>
                <a:gd name="connsiteY40" fmla="*/ 606400 h 753123"/>
                <a:gd name="connsiteX41" fmla="*/ 0 w 609524"/>
                <a:gd name="connsiteY41" fmla="*/ 700792 h 753123"/>
                <a:gd name="connsiteX42" fmla="*/ 8477 w 609524"/>
                <a:gd name="connsiteY42" fmla="*/ 706450 h 753123"/>
                <a:gd name="connsiteX43" fmla="*/ 307438 w 609524"/>
                <a:gd name="connsiteY43" fmla="*/ 753123 h 753123"/>
                <a:gd name="connsiteX44" fmla="*/ 601904 w 609524"/>
                <a:gd name="connsiteY44" fmla="*/ 705841 h 753123"/>
                <a:gd name="connsiteX45" fmla="*/ 609524 w 609524"/>
                <a:gd name="connsiteY45" fmla="*/ 700126 h 753123"/>
                <a:gd name="connsiteX46" fmla="*/ 609505 w 609524"/>
                <a:gd name="connsiteY46" fmla="*/ 533019 h 753123"/>
                <a:gd name="connsiteX47" fmla="*/ 190500 w 609524"/>
                <a:gd name="connsiteY47" fmla="*/ 228600 h 753123"/>
                <a:gd name="connsiteX48" fmla="*/ 190500 w 609524"/>
                <a:gd name="connsiteY48" fmla="*/ 196215 h 753123"/>
                <a:gd name="connsiteX49" fmla="*/ 375590 w 609524"/>
                <a:gd name="connsiteY49" fmla="*/ 117872 h 753123"/>
                <a:gd name="connsiteX50" fmla="*/ 419100 w 609524"/>
                <a:gd name="connsiteY50" fmla="*/ 182251 h 753123"/>
                <a:gd name="connsiteX51" fmla="*/ 419100 w 609524"/>
                <a:gd name="connsiteY51" fmla="*/ 228600 h 753123"/>
                <a:gd name="connsiteX52" fmla="*/ 304800 w 609524"/>
                <a:gd name="connsiteY52" fmla="*/ 342900 h 753123"/>
                <a:gd name="connsiteX53" fmla="*/ 190500 w 609524"/>
                <a:gd name="connsiteY53" fmla="*/ 228600 h 753123"/>
                <a:gd name="connsiteX54" fmla="*/ 266605 w 609524"/>
                <a:gd name="connsiteY54" fmla="*/ 601513 h 753123"/>
                <a:gd name="connsiteX55" fmla="*/ 160430 w 609524"/>
                <a:gd name="connsiteY55" fmla="*/ 437731 h 753123"/>
                <a:gd name="connsiteX56" fmla="*/ 199358 w 609524"/>
                <a:gd name="connsiteY56" fmla="*/ 422234 h 753123"/>
                <a:gd name="connsiteX57" fmla="*/ 266605 w 609524"/>
                <a:gd name="connsiteY57" fmla="*/ 449142 h 753123"/>
                <a:gd name="connsiteX58" fmla="*/ 266605 w 609524"/>
                <a:gd name="connsiteY58" fmla="*/ 601513 h 753123"/>
                <a:gd name="connsiteX59" fmla="*/ 304705 w 609524"/>
                <a:gd name="connsiteY59" fmla="*/ 423396 h 753123"/>
                <a:gd name="connsiteX60" fmla="*/ 239506 w 609524"/>
                <a:gd name="connsiteY60" fmla="*/ 397316 h 753123"/>
                <a:gd name="connsiteX61" fmla="*/ 247555 w 609524"/>
                <a:gd name="connsiteY61" fmla="*/ 370742 h 753123"/>
                <a:gd name="connsiteX62" fmla="*/ 247555 w 609524"/>
                <a:gd name="connsiteY62" fmla="*/ 369789 h 753123"/>
                <a:gd name="connsiteX63" fmla="*/ 361912 w 609524"/>
                <a:gd name="connsiteY63" fmla="*/ 369789 h 753123"/>
                <a:gd name="connsiteX64" fmla="*/ 361912 w 609524"/>
                <a:gd name="connsiteY64" fmla="*/ 370742 h 753123"/>
                <a:gd name="connsiteX65" fmla="*/ 369951 w 609524"/>
                <a:gd name="connsiteY65" fmla="*/ 397259 h 753123"/>
                <a:gd name="connsiteX66" fmla="*/ 304705 w 609524"/>
                <a:gd name="connsiteY66" fmla="*/ 423396 h 753123"/>
                <a:gd name="connsiteX67" fmla="*/ 342805 w 609524"/>
                <a:gd name="connsiteY67" fmla="*/ 600751 h 753123"/>
                <a:gd name="connsiteX68" fmla="*/ 342805 w 609524"/>
                <a:gd name="connsiteY68" fmla="*/ 449142 h 753123"/>
                <a:gd name="connsiteX69" fmla="*/ 410099 w 609524"/>
                <a:gd name="connsiteY69" fmla="*/ 422224 h 753123"/>
                <a:gd name="connsiteX70" fmla="*/ 447694 w 609524"/>
                <a:gd name="connsiteY70" fmla="*/ 437198 h 753123"/>
                <a:gd name="connsiteX71" fmla="*/ 342805 w 609524"/>
                <a:gd name="connsiteY71"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72790 w 609524"/>
                <a:gd name="connsiteY31" fmla="*/ 508540 h 753123"/>
                <a:gd name="connsiteX32" fmla="*/ 59169 w 609524"/>
                <a:gd name="connsiteY32" fmla="*/ 522637 h 753123"/>
                <a:gd name="connsiteX33" fmla="*/ 58988 w 609524"/>
                <a:gd name="connsiteY33" fmla="*/ 522818 h 753123"/>
                <a:gd name="connsiteX34" fmla="*/ 58807 w 609524"/>
                <a:gd name="connsiteY34" fmla="*/ 522999 h 753123"/>
                <a:gd name="connsiteX35" fmla="*/ 38138 w 609524"/>
                <a:gd name="connsiteY35" fmla="*/ 531438 h 753123"/>
                <a:gd name="connsiteX36" fmla="*/ 35785 w 609524"/>
                <a:gd name="connsiteY36" fmla="*/ 531352 h 753123"/>
                <a:gd name="connsiteX37" fmla="*/ 29118 w 609524"/>
                <a:gd name="connsiteY37" fmla="*/ 538020 h 753123"/>
                <a:gd name="connsiteX38" fmla="*/ 72114 w 609524"/>
                <a:gd name="connsiteY38" fmla="*/ 678256 h 753123"/>
                <a:gd name="connsiteX39" fmla="*/ 0 w 609524"/>
                <a:gd name="connsiteY39" fmla="*/ 606400 h 753123"/>
                <a:gd name="connsiteX40" fmla="*/ 0 w 609524"/>
                <a:gd name="connsiteY40" fmla="*/ 700792 h 753123"/>
                <a:gd name="connsiteX41" fmla="*/ 8477 w 609524"/>
                <a:gd name="connsiteY41" fmla="*/ 706450 h 753123"/>
                <a:gd name="connsiteX42" fmla="*/ 307438 w 609524"/>
                <a:gd name="connsiteY42" fmla="*/ 753123 h 753123"/>
                <a:gd name="connsiteX43" fmla="*/ 601904 w 609524"/>
                <a:gd name="connsiteY43" fmla="*/ 705841 h 753123"/>
                <a:gd name="connsiteX44" fmla="*/ 609524 w 609524"/>
                <a:gd name="connsiteY44" fmla="*/ 700126 h 753123"/>
                <a:gd name="connsiteX45" fmla="*/ 609505 w 609524"/>
                <a:gd name="connsiteY45" fmla="*/ 533019 h 753123"/>
                <a:gd name="connsiteX46" fmla="*/ 190500 w 609524"/>
                <a:gd name="connsiteY46" fmla="*/ 228600 h 753123"/>
                <a:gd name="connsiteX47" fmla="*/ 190500 w 609524"/>
                <a:gd name="connsiteY47" fmla="*/ 196215 h 753123"/>
                <a:gd name="connsiteX48" fmla="*/ 375590 w 609524"/>
                <a:gd name="connsiteY48" fmla="*/ 117872 h 753123"/>
                <a:gd name="connsiteX49" fmla="*/ 419100 w 609524"/>
                <a:gd name="connsiteY49" fmla="*/ 182251 h 753123"/>
                <a:gd name="connsiteX50" fmla="*/ 419100 w 609524"/>
                <a:gd name="connsiteY50" fmla="*/ 228600 h 753123"/>
                <a:gd name="connsiteX51" fmla="*/ 304800 w 609524"/>
                <a:gd name="connsiteY51" fmla="*/ 342900 h 753123"/>
                <a:gd name="connsiteX52" fmla="*/ 190500 w 609524"/>
                <a:gd name="connsiteY52" fmla="*/ 228600 h 753123"/>
                <a:gd name="connsiteX53" fmla="*/ 266605 w 609524"/>
                <a:gd name="connsiteY53" fmla="*/ 601513 h 753123"/>
                <a:gd name="connsiteX54" fmla="*/ 160430 w 609524"/>
                <a:gd name="connsiteY54" fmla="*/ 437731 h 753123"/>
                <a:gd name="connsiteX55" fmla="*/ 199358 w 609524"/>
                <a:gd name="connsiteY55" fmla="*/ 422234 h 753123"/>
                <a:gd name="connsiteX56" fmla="*/ 266605 w 609524"/>
                <a:gd name="connsiteY56" fmla="*/ 449142 h 753123"/>
                <a:gd name="connsiteX57" fmla="*/ 266605 w 609524"/>
                <a:gd name="connsiteY57" fmla="*/ 601513 h 753123"/>
                <a:gd name="connsiteX58" fmla="*/ 304705 w 609524"/>
                <a:gd name="connsiteY58" fmla="*/ 423396 h 753123"/>
                <a:gd name="connsiteX59" fmla="*/ 239506 w 609524"/>
                <a:gd name="connsiteY59" fmla="*/ 397316 h 753123"/>
                <a:gd name="connsiteX60" fmla="*/ 247555 w 609524"/>
                <a:gd name="connsiteY60" fmla="*/ 370742 h 753123"/>
                <a:gd name="connsiteX61" fmla="*/ 247555 w 609524"/>
                <a:gd name="connsiteY61" fmla="*/ 369789 h 753123"/>
                <a:gd name="connsiteX62" fmla="*/ 361912 w 609524"/>
                <a:gd name="connsiteY62" fmla="*/ 369789 h 753123"/>
                <a:gd name="connsiteX63" fmla="*/ 361912 w 609524"/>
                <a:gd name="connsiteY63" fmla="*/ 370742 h 753123"/>
                <a:gd name="connsiteX64" fmla="*/ 369951 w 609524"/>
                <a:gd name="connsiteY64" fmla="*/ 397259 h 753123"/>
                <a:gd name="connsiteX65" fmla="*/ 304705 w 609524"/>
                <a:gd name="connsiteY65" fmla="*/ 423396 h 753123"/>
                <a:gd name="connsiteX66" fmla="*/ 342805 w 609524"/>
                <a:gd name="connsiteY66" fmla="*/ 600751 h 753123"/>
                <a:gd name="connsiteX67" fmla="*/ 342805 w 609524"/>
                <a:gd name="connsiteY67" fmla="*/ 449142 h 753123"/>
                <a:gd name="connsiteX68" fmla="*/ 410099 w 609524"/>
                <a:gd name="connsiteY68" fmla="*/ 422224 h 753123"/>
                <a:gd name="connsiteX69" fmla="*/ 447694 w 609524"/>
                <a:gd name="connsiteY69" fmla="*/ 437198 h 753123"/>
                <a:gd name="connsiteX70" fmla="*/ 342805 w 609524"/>
                <a:gd name="connsiteY70"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72790 w 609524"/>
                <a:gd name="connsiteY31" fmla="*/ 508540 h 753123"/>
                <a:gd name="connsiteX32" fmla="*/ 59169 w 609524"/>
                <a:gd name="connsiteY32" fmla="*/ 522637 h 753123"/>
                <a:gd name="connsiteX33" fmla="*/ 58988 w 609524"/>
                <a:gd name="connsiteY33" fmla="*/ 522818 h 753123"/>
                <a:gd name="connsiteX34" fmla="*/ 58807 w 609524"/>
                <a:gd name="connsiteY34" fmla="*/ 522999 h 753123"/>
                <a:gd name="connsiteX35" fmla="*/ 38138 w 609524"/>
                <a:gd name="connsiteY35" fmla="*/ 531438 h 753123"/>
                <a:gd name="connsiteX36" fmla="*/ 35785 w 609524"/>
                <a:gd name="connsiteY36" fmla="*/ 531352 h 753123"/>
                <a:gd name="connsiteX37" fmla="*/ 29118 w 609524"/>
                <a:gd name="connsiteY37" fmla="*/ 538020 h 753123"/>
                <a:gd name="connsiteX38" fmla="*/ 0 w 609524"/>
                <a:gd name="connsiteY38" fmla="*/ 606400 h 753123"/>
                <a:gd name="connsiteX39" fmla="*/ 0 w 609524"/>
                <a:gd name="connsiteY39" fmla="*/ 700792 h 753123"/>
                <a:gd name="connsiteX40" fmla="*/ 8477 w 609524"/>
                <a:gd name="connsiteY40" fmla="*/ 706450 h 753123"/>
                <a:gd name="connsiteX41" fmla="*/ 307438 w 609524"/>
                <a:gd name="connsiteY41" fmla="*/ 753123 h 753123"/>
                <a:gd name="connsiteX42" fmla="*/ 601904 w 609524"/>
                <a:gd name="connsiteY42" fmla="*/ 705841 h 753123"/>
                <a:gd name="connsiteX43" fmla="*/ 609524 w 609524"/>
                <a:gd name="connsiteY43" fmla="*/ 700126 h 753123"/>
                <a:gd name="connsiteX44" fmla="*/ 609505 w 609524"/>
                <a:gd name="connsiteY44" fmla="*/ 533019 h 753123"/>
                <a:gd name="connsiteX45" fmla="*/ 190500 w 609524"/>
                <a:gd name="connsiteY45" fmla="*/ 228600 h 753123"/>
                <a:gd name="connsiteX46" fmla="*/ 190500 w 609524"/>
                <a:gd name="connsiteY46" fmla="*/ 196215 h 753123"/>
                <a:gd name="connsiteX47" fmla="*/ 375590 w 609524"/>
                <a:gd name="connsiteY47" fmla="*/ 117872 h 753123"/>
                <a:gd name="connsiteX48" fmla="*/ 419100 w 609524"/>
                <a:gd name="connsiteY48" fmla="*/ 182251 h 753123"/>
                <a:gd name="connsiteX49" fmla="*/ 419100 w 609524"/>
                <a:gd name="connsiteY49" fmla="*/ 228600 h 753123"/>
                <a:gd name="connsiteX50" fmla="*/ 304800 w 609524"/>
                <a:gd name="connsiteY50" fmla="*/ 342900 h 753123"/>
                <a:gd name="connsiteX51" fmla="*/ 190500 w 609524"/>
                <a:gd name="connsiteY51" fmla="*/ 228600 h 753123"/>
                <a:gd name="connsiteX52" fmla="*/ 266605 w 609524"/>
                <a:gd name="connsiteY52" fmla="*/ 601513 h 753123"/>
                <a:gd name="connsiteX53" fmla="*/ 160430 w 609524"/>
                <a:gd name="connsiteY53" fmla="*/ 437731 h 753123"/>
                <a:gd name="connsiteX54" fmla="*/ 199358 w 609524"/>
                <a:gd name="connsiteY54" fmla="*/ 422234 h 753123"/>
                <a:gd name="connsiteX55" fmla="*/ 266605 w 609524"/>
                <a:gd name="connsiteY55" fmla="*/ 449142 h 753123"/>
                <a:gd name="connsiteX56" fmla="*/ 266605 w 609524"/>
                <a:gd name="connsiteY56" fmla="*/ 601513 h 753123"/>
                <a:gd name="connsiteX57" fmla="*/ 304705 w 609524"/>
                <a:gd name="connsiteY57" fmla="*/ 423396 h 753123"/>
                <a:gd name="connsiteX58" fmla="*/ 239506 w 609524"/>
                <a:gd name="connsiteY58" fmla="*/ 397316 h 753123"/>
                <a:gd name="connsiteX59" fmla="*/ 247555 w 609524"/>
                <a:gd name="connsiteY59" fmla="*/ 370742 h 753123"/>
                <a:gd name="connsiteX60" fmla="*/ 247555 w 609524"/>
                <a:gd name="connsiteY60" fmla="*/ 369789 h 753123"/>
                <a:gd name="connsiteX61" fmla="*/ 361912 w 609524"/>
                <a:gd name="connsiteY61" fmla="*/ 369789 h 753123"/>
                <a:gd name="connsiteX62" fmla="*/ 361912 w 609524"/>
                <a:gd name="connsiteY62" fmla="*/ 370742 h 753123"/>
                <a:gd name="connsiteX63" fmla="*/ 369951 w 609524"/>
                <a:gd name="connsiteY63" fmla="*/ 397259 h 753123"/>
                <a:gd name="connsiteX64" fmla="*/ 304705 w 609524"/>
                <a:gd name="connsiteY64" fmla="*/ 423396 h 753123"/>
                <a:gd name="connsiteX65" fmla="*/ 342805 w 609524"/>
                <a:gd name="connsiteY65" fmla="*/ 600751 h 753123"/>
                <a:gd name="connsiteX66" fmla="*/ 342805 w 609524"/>
                <a:gd name="connsiteY66" fmla="*/ 449142 h 753123"/>
                <a:gd name="connsiteX67" fmla="*/ 410099 w 609524"/>
                <a:gd name="connsiteY67" fmla="*/ 422224 h 753123"/>
                <a:gd name="connsiteX68" fmla="*/ 447694 w 609524"/>
                <a:gd name="connsiteY68" fmla="*/ 437198 h 753123"/>
                <a:gd name="connsiteX69" fmla="*/ 342805 w 609524"/>
                <a:gd name="connsiteY69"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72790 w 609524"/>
                <a:gd name="connsiteY31" fmla="*/ 508540 h 753123"/>
                <a:gd name="connsiteX32" fmla="*/ 59169 w 609524"/>
                <a:gd name="connsiteY32" fmla="*/ 522637 h 753123"/>
                <a:gd name="connsiteX33" fmla="*/ 58988 w 609524"/>
                <a:gd name="connsiteY33" fmla="*/ 522818 h 753123"/>
                <a:gd name="connsiteX34" fmla="*/ 58807 w 609524"/>
                <a:gd name="connsiteY34" fmla="*/ 522999 h 753123"/>
                <a:gd name="connsiteX35" fmla="*/ 38138 w 609524"/>
                <a:gd name="connsiteY35" fmla="*/ 531438 h 753123"/>
                <a:gd name="connsiteX36" fmla="*/ 35785 w 609524"/>
                <a:gd name="connsiteY36" fmla="*/ 531352 h 753123"/>
                <a:gd name="connsiteX37" fmla="*/ 0 w 609524"/>
                <a:gd name="connsiteY37" fmla="*/ 606400 h 753123"/>
                <a:gd name="connsiteX38" fmla="*/ 0 w 609524"/>
                <a:gd name="connsiteY38" fmla="*/ 700792 h 753123"/>
                <a:gd name="connsiteX39" fmla="*/ 8477 w 609524"/>
                <a:gd name="connsiteY39" fmla="*/ 706450 h 753123"/>
                <a:gd name="connsiteX40" fmla="*/ 307438 w 609524"/>
                <a:gd name="connsiteY40" fmla="*/ 753123 h 753123"/>
                <a:gd name="connsiteX41" fmla="*/ 601904 w 609524"/>
                <a:gd name="connsiteY41" fmla="*/ 705841 h 753123"/>
                <a:gd name="connsiteX42" fmla="*/ 609524 w 609524"/>
                <a:gd name="connsiteY42" fmla="*/ 700126 h 753123"/>
                <a:gd name="connsiteX43" fmla="*/ 609505 w 609524"/>
                <a:gd name="connsiteY43" fmla="*/ 533019 h 753123"/>
                <a:gd name="connsiteX44" fmla="*/ 190500 w 609524"/>
                <a:gd name="connsiteY44" fmla="*/ 228600 h 753123"/>
                <a:gd name="connsiteX45" fmla="*/ 190500 w 609524"/>
                <a:gd name="connsiteY45" fmla="*/ 196215 h 753123"/>
                <a:gd name="connsiteX46" fmla="*/ 375590 w 609524"/>
                <a:gd name="connsiteY46" fmla="*/ 117872 h 753123"/>
                <a:gd name="connsiteX47" fmla="*/ 419100 w 609524"/>
                <a:gd name="connsiteY47" fmla="*/ 182251 h 753123"/>
                <a:gd name="connsiteX48" fmla="*/ 419100 w 609524"/>
                <a:gd name="connsiteY48" fmla="*/ 228600 h 753123"/>
                <a:gd name="connsiteX49" fmla="*/ 304800 w 609524"/>
                <a:gd name="connsiteY49" fmla="*/ 342900 h 753123"/>
                <a:gd name="connsiteX50" fmla="*/ 190500 w 609524"/>
                <a:gd name="connsiteY50" fmla="*/ 228600 h 753123"/>
                <a:gd name="connsiteX51" fmla="*/ 266605 w 609524"/>
                <a:gd name="connsiteY51" fmla="*/ 601513 h 753123"/>
                <a:gd name="connsiteX52" fmla="*/ 160430 w 609524"/>
                <a:gd name="connsiteY52" fmla="*/ 437731 h 753123"/>
                <a:gd name="connsiteX53" fmla="*/ 199358 w 609524"/>
                <a:gd name="connsiteY53" fmla="*/ 422234 h 753123"/>
                <a:gd name="connsiteX54" fmla="*/ 266605 w 609524"/>
                <a:gd name="connsiteY54" fmla="*/ 449142 h 753123"/>
                <a:gd name="connsiteX55" fmla="*/ 266605 w 609524"/>
                <a:gd name="connsiteY55" fmla="*/ 601513 h 753123"/>
                <a:gd name="connsiteX56" fmla="*/ 304705 w 609524"/>
                <a:gd name="connsiteY56" fmla="*/ 423396 h 753123"/>
                <a:gd name="connsiteX57" fmla="*/ 239506 w 609524"/>
                <a:gd name="connsiteY57" fmla="*/ 397316 h 753123"/>
                <a:gd name="connsiteX58" fmla="*/ 247555 w 609524"/>
                <a:gd name="connsiteY58" fmla="*/ 370742 h 753123"/>
                <a:gd name="connsiteX59" fmla="*/ 247555 w 609524"/>
                <a:gd name="connsiteY59" fmla="*/ 369789 h 753123"/>
                <a:gd name="connsiteX60" fmla="*/ 361912 w 609524"/>
                <a:gd name="connsiteY60" fmla="*/ 369789 h 753123"/>
                <a:gd name="connsiteX61" fmla="*/ 361912 w 609524"/>
                <a:gd name="connsiteY61" fmla="*/ 370742 h 753123"/>
                <a:gd name="connsiteX62" fmla="*/ 369951 w 609524"/>
                <a:gd name="connsiteY62" fmla="*/ 397259 h 753123"/>
                <a:gd name="connsiteX63" fmla="*/ 304705 w 609524"/>
                <a:gd name="connsiteY63" fmla="*/ 423396 h 753123"/>
                <a:gd name="connsiteX64" fmla="*/ 342805 w 609524"/>
                <a:gd name="connsiteY64" fmla="*/ 600751 h 753123"/>
                <a:gd name="connsiteX65" fmla="*/ 342805 w 609524"/>
                <a:gd name="connsiteY65" fmla="*/ 449142 h 753123"/>
                <a:gd name="connsiteX66" fmla="*/ 410099 w 609524"/>
                <a:gd name="connsiteY66" fmla="*/ 422224 h 753123"/>
                <a:gd name="connsiteX67" fmla="*/ 447694 w 609524"/>
                <a:gd name="connsiteY67" fmla="*/ 437198 h 753123"/>
                <a:gd name="connsiteX68" fmla="*/ 342805 w 609524"/>
                <a:gd name="connsiteY68"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59169 w 609524"/>
                <a:gd name="connsiteY31" fmla="*/ 522637 h 753123"/>
                <a:gd name="connsiteX32" fmla="*/ 58988 w 609524"/>
                <a:gd name="connsiteY32" fmla="*/ 522818 h 753123"/>
                <a:gd name="connsiteX33" fmla="*/ 58807 w 609524"/>
                <a:gd name="connsiteY33" fmla="*/ 522999 h 753123"/>
                <a:gd name="connsiteX34" fmla="*/ 38138 w 609524"/>
                <a:gd name="connsiteY34" fmla="*/ 531438 h 753123"/>
                <a:gd name="connsiteX35" fmla="*/ 35785 w 609524"/>
                <a:gd name="connsiteY35" fmla="*/ 531352 h 753123"/>
                <a:gd name="connsiteX36" fmla="*/ 0 w 609524"/>
                <a:gd name="connsiteY36" fmla="*/ 606400 h 753123"/>
                <a:gd name="connsiteX37" fmla="*/ 0 w 609524"/>
                <a:gd name="connsiteY37" fmla="*/ 700792 h 753123"/>
                <a:gd name="connsiteX38" fmla="*/ 8477 w 609524"/>
                <a:gd name="connsiteY38" fmla="*/ 706450 h 753123"/>
                <a:gd name="connsiteX39" fmla="*/ 307438 w 609524"/>
                <a:gd name="connsiteY39" fmla="*/ 753123 h 753123"/>
                <a:gd name="connsiteX40" fmla="*/ 601904 w 609524"/>
                <a:gd name="connsiteY40" fmla="*/ 705841 h 753123"/>
                <a:gd name="connsiteX41" fmla="*/ 609524 w 609524"/>
                <a:gd name="connsiteY41" fmla="*/ 700126 h 753123"/>
                <a:gd name="connsiteX42" fmla="*/ 609505 w 609524"/>
                <a:gd name="connsiteY42" fmla="*/ 533019 h 753123"/>
                <a:gd name="connsiteX43" fmla="*/ 190500 w 609524"/>
                <a:gd name="connsiteY43" fmla="*/ 228600 h 753123"/>
                <a:gd name="connsiteX44" fmla="*/ 190500 w 609524"/>
                <a:gd name="connsiteY44" fmla="*/ 196215 h 753123"/>
                <a:gd name="connsiteX45" fmla="*/ 375590 w 609524"/>
                <a:gd name="connsiteY45" fmla="*/ 117872 h 753123"/>
                <a:gd name="connsiteX46" fmla="*/ 419100 w 609524"/>
                <a:gd name="connsiteY46" fmla="*/ 182251 h 753123"/>
                <a:gd name="connsiteX47" fmla="*/ 419100 w 609524"/>
                <a:gd name="connsiteY47" fmla="*/ 228600 h 753123"/>
                <a:gd name="connsiteX48" fmla="*/ 304800 w 609524"/>
                <a:gd name="connsiteY48" fmla="*/ 342900 h 753123"/>
                <a:gd name="connsiteX49" fmla="*/ 190500 w 609524"/>
                <a:gd name="connsiteY49" fmla="*/ 228600 h 753123"/>
                <a:gd name="connsiteX50" fmla="*/ 266605 w 609524"/>
                <a:gd name="connsiteY50" fmla="*/ 601513 h 753123"/>
                <a:gd name="connsiteX51" fmla="*/ 160430 w 609524"/>
                <a:gd name="connsiteY51" fmla="*/ 437731 h 753123"/>
                <a:gd name="connsiteX52" fmla="*/ 199358 w 609524"/>
                <a:gd name="connsiteY52" fmla="*/ 422234 h 753123"/>
                <a:gd name="connsiteX53" fmla="*/ 266605 w 609524"/>
                <a:gd name="connsiteY53" fmla="*/ 449142 h 753123"/>
                <a:gd name="connsiteX54" fmla="*/ 266605 w 609524"/>
                <a:gd name="connsiteY54" fmla="*/ 601513 h 753123"/>
                <a:gd name="connsiteX55" fmla="*/ 304705 w 609524"/>
                <a:gd name="connsiteY55" fmla="*/ 423396 h 753123"/>
                <a:gd name="connsiteX56" fmla="*/ 239506 w 609524"/>
                <a:gd name="connsiteY56" fmla="*/ 397316 h 753123"/>
                <a:gd name="connsiteX57" fmla="*/ 247555 w 609524"/>
                <a:gd name="connsiteY57" fmla="*/ 370742 h 753123"/>
                <a:gd name="connsiteX58" fmla="*/ 247555 w 609524"/>
                <a:gd name="connsiteY58" fmla="*/ 369789 h 753123"/>
                <a:gd name="connsiteX59" fmla="*/ 361912 w 609524"/>
                <a:gd name="connsiteY59" fmla="*/ 369789 h 753123"/>
                <a:gd name="connsiteX60" fmla="*/ 361912 w 609524"/>
                <a:gd name="connsiteY60" fmla="*/ 370742 h 753123"/>
                <a:gd name="connsiteX61" fmla="*/ 369951 w 609524"/>
                <a:gd name="connsiteY61" fmla="*/ 397259 h 753123"/>
                <a:gd name="connsiteX62" fmla="*/ 304705 w 609524"/>
                <a:gd name="connsiteY62" fmla="*/ 423396 h 753123"/>
                <a:gd name="connsiteX63" fmla="*/ 342805 w 609524"/>
                <a:gd name="connsiteY63" fmla="*/ 600751 h 753123"/>
                <a:gd name="connsiteX64" fmla="*/ 342805 w 609524"/>
                <a:gd name="connsiteY64" fmla="*/ 449142 h 753123"/>
                <a:gd name="connsiteX65" fmla="*/ 410099 w 609524"/>
                <a:gd name="connsiteY65" fmla="*/ 422224 h 753123"/>
                <a:gd name="connsiteX66" fmla="*/ 447694 w 609524"/>
                <a:gd name="connsiteY66" fmla="*/ 437198 h 753123"/>
                <a:gd name="connsiteX67" fmla="*/ 342805 w 609524"/>
                <a:gd name="connsiteY67"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59169 w 609524"/>
                <a:gd name="connsiteY30" fmla="*/ 522637 h 753123"/>
                <a:gd name="connsiteX31" fmla="*/ 58988 w 609524"/>
                <a:gd name="connsiteY31" fmla="*/ 522818 h 753123"/>
                <a:gd name="connsiteX32" fmla="*/ 58807 w 609524"/>
                <a:gd name="connsiteY32" fmla="*/ 522999 h 753123"/>
                <a:gd name="connsiteX33" fmla="*/ 38138 w 609524"/>
                <a:gd name="connsiteY33" fmla="*/ 531438 h 753123"/>
                <a:gd name="connsiteX34" fmla="*/ 35785 w 609524"/>
                <a:gd name="connsiteY34" fmla="*/ 531352 h 753123"/>
                <a:gd name="connsiteX35" fmla="*/ 0 w 609524"/>
                <a:gd name="connsiteY35" fmla="*/ 606400 h 753123"/>
                <a:gd name="connsiteX36" fmla="*/ 0 w 609524"/>
                <a:gd name="connsiteY36" fmla="*/ 700792 h 753123"/>
                <a:gd name="connsiteX37" fmla="*/ 8477 w 609524"/>
                <a:gd name="connsiteY37" fmla="*/ 706450 h 753123"/>
                <a:gd name="connsiteX38" fmla="*/ 307438 w 609524"/>
                <a:gd name="connsiteY38" fmla="*/ 753123 h 753123"/>
                <a:gd name="connsiteX39" fmla="*/ 601904 w 609524"/>
                <a:gd name="connsiteY39" fmla="*/ 705841 h 753123"/>
                <a:gd name="connsiteX40" fmla="*/ 609524 w 609524"/>
                <a:gd name="connsiteY40" fmla="*/ 700126 h 753123"/>
                <a:gd name="connsiteX41" fmla="*/ 609505 w 609524"/>
                <a:gd name="connsiteY41" fmla="*/ 533019 h 753123"/>
                <a:gd name="connsiteX42" fmla="*/ 190500 w 609524"/>
                <a:gd name="connsiteY42" fmla="*/ 228600 h 753123"/>
                <a:gd name="connsiteX43" fmla="*/ 190500 w 609524"/>
                <a:gd name="connsiteY43" fmla="*/ 196215 h 753123"/>
                <a:gd name="connsiteX44" fmla="*/ 375590 w 609524"/>
                <a:gd name="connsiteY44" fmla="*/ 117872 h 753123"/>
                <a:gd name="connsiteX45" fmla="*/ 419100 w 609524"/>
                <a:gd name="connsiteY45" fmla="*/ 182251 h 753123"/>
                <a:gd name="connsiteX46" fmla="*/ 419100 w 609524"/>
                <a:gd name="connsiteY46" fmla="*/ 228600 h 753123"/>
                <a:gd name="connsiteX47" fmla="*/ 304800 w 609524"/>
                <a:gd name="connsiteY47" fmla="*/ 342900 h 753123"/>
                <a:gd name="connsiteX48" fmla="*/ 190500 w 609524"/>
                <a:gd name="connsiteY48" fmla="*/ 228600 h 753123"/>
                <a:gd name="connsiteX49" fmla="*/ 266605 w 609524"/>
                <a:gd name="connsiteY49" fmla="*/ 601513 h 753123"/>
                <a:gd name="connsiteX50" fmla="*/ 160430 w 609524"/>
                <a:gd name="connsiteY50" fmla="*/ 437731 h 753123"/>
                <a:gd name="connsiteX51" fmla="*/ 199358 w 609524"/>
                <a:gd name="connsiteY51" fmla="*/ 422234 h 753123"/>
                <a:gd name="connsiteX52" fmla="*/ 266605 w 609524"/>
                <a:gd name="connsiteY52" fmla="*/ 449142 h 753123"/>
                <a:gd name="connsiteX53" fmla="*/ 266605 w 609524"/>
                <a:gd name="connsiteY53" fmla="*/ 601513 h 753123"/>
                <a:gd name="connsiteX54" fmla="*/ 304705 w 609524"/>
                <a:gd name="connsiteY54" fmla="*/ 423396 h 753123"/>
                <a:gd name="connsiteX55" fmla="*/ 239506 w 609524"/>
                <a:gd name="connsiteY55" fmla="*/ 397316 h 753123"/>
                <a:gd name="connsiteX56" fmla="*/ 247555 w 609524"/>
                <a:gd name="connsiteY56" fmla="*/ 370742 h 753123"/>
                <a:gd name="connsiteX57" fmla="*/ 247555 w 609524"/>
                <a:gd name="connsiteY57" fmla="*/ 369789 h 753123"/>
                <a:gd name="connsiteX58" fmla="*/ 361912 w 609524"/>
                <a:gd name="connsiteY58" fmla="*/ 369789 h 753123"/>
                <a:gd name="connsiteX59" fmla="*/ 361912 w 609524"/>
                <a:gd name="connsiteY59" fmla="*/ 370742 h 753123"/>
                <a:gd name="connsiteX60" fmla="*/ 369951 w 609524"/>
                <a:gd name="connsiteY60" fmla="*/ 397259 h 753123"/>
                <a:gd name="connsiteX61" fmla="*/ 304705 w 609524"/>
                <a:gd name="connsiteY61" fmla="*/ 423396 h 753123"/>
                <a:gd name="connsiteX62" fmla="*/ 342805 w 609524"/>
                <a:gd name="connsiteY62" fmla="*/ 600751 h 753123"/>
                <a:gd name="connsiteX63" fmla="*/ 342805 w 609524"/>
                <a:gd name="connsiteY63" fmla="*/ 449142 h 753123"/>
                <a:gd name="connsiteX64" fmla="*/ 410099 w 609524"/>
                <a:gd name="connsiteY64" fmla="*/ 422224 h 753123"/>
                <a:gd name="connsiteX65" fmla="*/ 447694 w 609524"/>
                <a:gd name="connsiteY65" fmla="*/ 437198 h 753123"/>
                <a:gd name="connsiteX66" fmla="*/ 342805 w 609524"/>
                <a:gd name="connsiteY66"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59169 w 609524"/>
                <a:gd name="connsiteY29" fmla="*/ 522637 h 753123"/>
                <a:gd name="connsiteX30" fmla="*/ 58988 w 609524"/>
                <a:gd name="connsiteY30" fmla="*/ 522818 h 753123"/>
                <a:gd name="connsiteX31" fmla="*/ 58807 w 609524"/>
                <a:gd name="connsiteY31" fmla="*/ 522999 h 753123"/>
                <a:gd name="connsiteX32" fmla="*/ 38138 w 609524"/>
                <a:gd name="connsiteY32" fmla="*/ 531438 h 753123"/>
                <a:gd name="connsiteX33" fmla="*/ 35785 w 609524"/>
                <a:gd name="connsiteY33" fmla="*/ 531352 h 753123"/>
                <a:gd name="connsiteX34" fmla="*/ 0 w 609524"/>
                <a:gd name="connsiteY34" fmla="*/ 606400 h 753123"/>
                <a:gd name="connsiteX35" fmla="*/ 0 w 609524"/>
                <a:gd name="connsiteY35" fmla="*/ 700792 h 753123"/>
                <a:gd name="connsiteX36" fmla="*/ 8477 w 609524"/>
                <a:gd name="connsiteY36" fmla="*/ 706450 h 753123"/>
                <a:gd name="connsiteX37" fmla="*/ 307438 w 609524"/>
                <a:gd name="connsiteY37" fmla="*/ 753123 h 753123"/>
                <a:gd name="connsiteX38" fmla="*/ 601904 w 609524"/>
                <a:gd name="connsiteY38" fmla="*/ 705841 h 753123"/>
                <a:gd name="connsiteX39" fmla="*/ 609524 w 609524"/>
                <a:gd name="connsiteY39" fmla="*/ 700126 h 753123"/>
                <a:gd name="connsiteX40" fmla="*/ 609505 w 609524"/>
                <a:gd name="connsiteY40" fmla="*/ 533019 h 753123"/>
                <a:gd name="connsiteX41" fmla="*/ 190500 w 609524"/>
                <a:gd name="connsiteY41" fmla="*/ 228600 h 753123"/>
                <a:gd name="connsiteX42" fmla="*/ 190500 w 609524"/>
                <a:gd name="connsiteY42" fmla="*/ 196215 h 753123"/>
                <a:gd name="connsiteX43" fmla="*/ 375590 w 609524"/>
                <a:gd name="connsiteY43" fmla="*/ 117872 h 753123"/>
                <a:gd name="connsiteX44" fmla="*/ 419100 w 609524"/>
                <a:gd name="connsiteY44" fmla="*/ 182251 h 753123"/>
                <a:gd name="connsiteX45" fmla="*/ 419100 w 609524"/>
                <a:gd name="connsiteY45" fmla="*/ 228600 h 753123"/>
                <a:gd name="connsiteX46" fmla="*/ 304800 w 609524"/>
                <a:gd name="connsiteY46" fmla="*/ 342900 h 753123"/>
                <a:gd name="connsiteX47" fmla="*/ 190500 w 609524"/>
                <a:gd name="connsiteY47" fmla="*/ 228600 h 753123"/>
                <a:gd name="connsiteX48" fmla="*/ 266605 w 609524"/>
                <a:gd name="connsiteY48" fmla="*/ 601513 h 753123"/>
                <a:gd name="connsiteX49" fmla="*/ 160430 w 609524"/>
                <a:gd name="connsiteY49" fmla="*/ 437731 h 753123"/>
                <a:gd name="connsiteX50" fmla="*/ 199358 w 609524"/>
                <a:gd name="connsiteY50" fmla="*/ 422234 h 753123"/>
                <a:gd name="connsiteX51" fmla="*/ 266605 w 609524"/>
                <a:gd name="connsiteY51" fmla="*/ 449142 h 753123"/>
                <a:gd name="connsiteX52" fmla="*/ 266605 w 609524"/>
                <a:gd name="connsiteY52" fmla="*/ 601513 h 753123"/>
                <a:gd name="connsiteX53" fmla="*/ 304705 w 609524"/>
                <a:gd name="connsiteY53" fmla="*/ 423396 h 753123"/>
                <a:gd name="connsiteX54" fmla="*/ 239506 w 609524"/>
                <a:gd name="connsiteY54" fmla="*/ 397316 h 753123"/>
                <a:gd name="connsiteX55" fmla="*/ 247555 w 609524"/>
                <a:gd name="connsiteY55" fmla="*/ 370742 h 753123"/>
                <a:gd name="connsiteX56" fmla="*/ 247555 w 609524"/>
                <a:gd name="connsiteY56" fmla="*/ 369789 h 753123"/>
                <a:gd name="connsiteX57" fmla="*/ 361912 w 609524"/>
                <a:gd name="connsiteY57" fmla="*/ 369789 h 753123"/>
                <a:gd name="connsiteX58" fmla="*/ 361912 w 609524"/>
                <a:gd name="connsiteY58" fmla="*/ 370742 h 753123"/>
                <a:gd name="connsiteX59" fmla="*/ 369951 w 609524"/>
                <a:gd name="connsiteY59" fmla="*/ 397259 h 753123"/>
                <a:gd name="connsiteX60" fmla="*/ 304705 w 609524"/>
                <a:gd name="connsiteY60" fmla="*/ 423396 h 753123"/>
                <a:gd name="connsiteX61" fmla="*/ 342805 w 609524"/>
                <a:gd name="connsiteY61" fmla="*/ 600751 h 753123"/>
                <a:gd name="connsiteX62" fmla="*/ 342805 w 609524"/>
                <a:gd name="connsiteY62" fmla="*/ 449142 h 753123"/>
                <a:gd name="connsiteX63" fmla="*/ 410099 w 609524"/>
                <a:gd name="connsiteY63" fmla="*/ 422224 h 753123"/>
                <a:gd name="connsiteX64" fmla="*/ 447694 w 609524"/>
                <a:gd name="connsiteY64" fmla="*/ 437198 h 753123"/>
                <a:gd name="connsiteX65" fmla="*/ 342805 w 609524"/>
                <a:gd name="connsiteY65"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59169 w 609524"/>
                <a:gd name="connsiteY29" fmla="*/ 522637 h 753123"/>
                <a:gd name="connsiteX30" fmla="*/ 58988 w 609524"/>
                <a:gd name="connsiteY30" fmla="*/ 522818 h 753123"/>
                <a:gd name="connsiteX31" fmla="*/ 38138 w 609524"/>
                <a:gd name="connsiteY31" fmla="*/ 531438 h 753123"/>
                <a:gd name="connsiteX32" fmla="*/ 35785 w 609524"/>
                <a:gd name="connsiteY32" fmla="*/ 531352 h 753123"/>
                <a:gd name="connsiteX33" fmla="*/ 0 w 609524"/>
                <a:gd name="connsiteY33" fmla="*/ 606400 h 753123"/>
                <a:gd name="connsiteX34" fmla="*/ 0 w 609524"/>
                <a:gd name="connsiteY34" fmla="*/ 700792 h 753123"/>
                <a:gd name="connsiteX35" fmla="*/ 8477 w 609524"/>
                <a:gd name="connsiteY35" fmla="*/ 706450 h 753123"/>
                <a:gd name="connsiteX36" fmla="*/ 307438 w 609524"/>
                <a:gd name="connsiteY36" fmla="*/ 753123 h 753123"/>
                <a:gd name="connsiteX37" fmla="*/ 601904 w 609524"/>
                <a:gd name="connsiteY37" fmla="*/ 705841 h 753123"/>
                <a:gd name="connsiteX38" fmla="*/ 609524 w 609524"/>
                <a:gd name="connsiteY38" fmla="*/ 700126 h 753123"/>
                <a:gd name="connsiteX39" fmla="*/ 609505 w 609524"/>
                <a:gd name="connsiteY39" fmla="*/ 533019 h 753123"/>
                <a:gd name="connsiteX40" fmla="*/ 190500 w 609524"/>
                <a:gd name="connsiteY40" fmla="*/ 228600 h 753123"/>
                <a:gd name="connsiteX41" fmla="*/ 190500 w 609524"/>
                <a:gd name="connsiteY41" fmla="*/ 196215 h 753123"/>
                <a:gd name="connsiteX42" fmla="*/ 375590 w 609524"/>
                <a:gd name="connsiteY42" fmla="*/ 117872 h 753123"/>
                <a:gd name="connsiteX43" fmla="*/ 419100 w 609524"/>
                <a:gd name="connsiteY43" fmla="*/ 182251 h 753123"/>
                <a:gd name="connsiteX44" fmla="*/ 419100 w 609524"/>
                <a:gd name="connsiteY44" fmla="*/ 228600 h 753123"/>
                <a:gd name="connsiteX45" fmla="*/ 304800 w 609524"/>
                <a:gd name="connsiteY45" fmla="*/ 342900 h 753123"/>
                <a:gd name="connsiteX46" fmla="*/ 190500 w 609524"/>
                <a:gd name="connsiteY46" fmla="*/ 228600 h 753123"/>
                <a:gd name="connsiteX47" fmla="*/ 266605 w 609524"/>
                <a:gd name="connsiteY47" fmla="*/ 601513 h 753123"/>
                <a:gd name="connsiteX48" fmla="*/ 160430 w 609524"/>
                <a:gd name="connsiteY48" fmla="*/ 437731 h 753123"/>
                <a:gd name="connsiteX49" fmla="*/ 199358 w 609524"/>
                <a:gd name="connsiteY49" fmla="*/ 422234 h 753123"/>
                <a:gd name="connsiteX50" fmla="*/ 266605 w 609524"/>
                <a:gd name="connsiteY50" fmla="*/ 449142 h 753123"/>
                <a:gd name="connsiteX51" fmla="*/ 266605 w 609524"/>
                <a:gd name="connsiteY51" fmla="*/ 601513 h 753123"/>
                <a:gd name="connsiteX52" fmla="*/ 304705 w 609524"/>
                <a:gd name="connsiteY52" fmla="*/ 423396 h 753123"/>
                <a:gd name="connsiteX53" fmla="*/ 239506 w 609524"/>
                <a:gd name="connsiteY53" fmla="*/ 397316 h 753123"/>
                <a:gd name="connsiteX54" fmla="*/ 247555 w 609524"/>
                <a:gd name="connsiteY54" fmla="*/ 370742 h 753123"/>
                <a:gd name="connsiteX55" fmla="*/ 247555 w 609524"/>
                <a:gd name="connsiteY55" fmla="*/ 369789 h 753123"/>
                <a:gd name="connsiteX56" fmla="*/ 361912 w 609524"/>
                <a:gd name="connsiteY56" fmla="*/ 369789 h 753123"/>
                <a:gd name="connsiteX57" fmla="*/ 361912 w 609524"/>
                <a:gd name="connsiteY57" fmla="*/ 370742 h 753123"/>
                <a:gd name="connsiteX58" fmla="*/ 369951 w 609524"/>
                <a:gd name="connsiteY58" fmla="*/ 397259 h 753123"/>
                <a:gd name="connsiteX59" fmla="*/ 304705 w 609524"/>
                <a:gd name="connsiteY59" fmla="*/ 423396 h 753123"/>
                <a:gd name="connsiteX60" fmla="*/ 342805 w 609524"/>
                <a:gd name="connsiteY60" fmla="*/ 600751 h 753123"/>
                <a:gd name="connsiteX61" fmla="*/ 342805 w 609524"/>
                <a:gd name="connsiteY61" fmla="*/ 449142 h 753123"/>
                <a:gd name="connsiteX62" fmla="*/ 410099 w 609524"/>
                <a:gd name="connsiteY62" fmla="*/ 422224 h 753123"/>
                <a:gd name="connsiteX63" fmla="*/ 447694 w 609524"/>
                <a:gd name="connsiteY63" fmla="*/ 437198 h 753123"/>
                <a:gd name="connsiteX64" fmla="*/ 342805 w 609524"/>
                <a:gd name="connsiteY64"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59169 w 609524"/>
                <a:gd name="connsiteY29" fmla="*/ 522637 h 753123"/>
                <a:gd name="connsiteX30" fmla="*/ 38138 w 609524"/>
                <a:gd name="connsiteY30" fmla="*/ 531438 h 753123"/>
                <a:gd name="connsiteX31" fmla="*/ 35785 w 609524"/>
                <a:gd name="connsiteY31" fmla="*/ 531352 h 753123"/>
                <a:gd name="connsiteX32" fmla="*/ 0 w 609524"/>
                <a:gd name="connsiteY32" fmla="*/ 606400 h 753123"/>
                <a:gd name="connsiteX33" fmla="*/ 0 w 609524"/>
                <a:gd name="connsiteY33" fmla="*/ 700792 h 753123"/>
                <a:gd name="connsiteX34" fmla="*/ 8477 w 609524"/>
                <a:gd name="connsiteY34" fmla="*/ 706450 h 753123"/>
                <a:gd name="connsiteX35" fmla="*/ 307438 w 609524"/>
                <a:gd name="connsiteY35" fmla="*/ 753123 h 753123"/>
                <a:gd name="connsiteX36" fmla="*/ 601904 w 609524"/>
                <a:gd name="connsiteY36" fmla="*/ 705841 h 753123"/>
                <a:gd name="connsiteX37" fmla="*/ 609524 w 609524"/>
                <a:gd name="connsiteY37" fmla="*/ 700126 h 753123"/>
                <a:gd name="connsiteX38" fmla="*/ 609505 w 609524"/>
                <a:gd name="connsiteY38" fmla="*/ 533019 h 753123"/>
                <a:gd name="connsiteX39" fmla="*/ 190500 w 609524"/>
                <a:gd name="connsiteY39" fmla="*/ 228600 h 753123"/>
                <a:gd name="connsiteX40" fmla="*/ 190500 w 609524"/>
                <a:gd name="connsiteY40" fmla="*/ 196215 h 753123"/>
                <a:gd name="connsiteX41" fmla="*/ 375590 w 609524"/>
                <a:gd name="connsiteY41" fmla="*/ 117872 h 753123"/>
                <a:gd name="connsiteX42" fmla="*/ 419100 w 609524"/>
                <a:gd name="connsiteY42" fmla="*/ 182251 h 753123"/>
                <a:gd name="connsiteX43" fmla="*/ 419100 w 609524"/>
                <a:gd name="connsiteY43" fmla="*/ 228600 h 753123"/>
                <a:gd name="connsiteX44" fmla="*/ 304800 w 609524"/>
                <a:gd name="connsiteY44" fmla="*/ 342900 h 753123"/>
                <a:gd name="connsiteX45" fmla="*/ 190500 w 609524"/>
                <a:gd name="connsiteY45" fmla="*/ 228600 h 753123"/>
                <a:gd name="connsiteX46" fmla="*/ 266605 w 609524"/>
                <a:gd name="connsiteY46" fmla="*/ 601513 h 753123"/>
                <a:gd name="connsiteX47" fmla="*/ 160430 w 609524"/>
                <a:gd name="connsiteY47" fmla="*/ 437731 h 753123"/>
                <a:gd name="connsiteX48" fmla="*/ 199358 w 609524"/>
                <a:gd name="connsiteY48" fmla="*/ 422234 h 753123"/>
                <a:gd name="connsiteX49" fmla="*/ 266605 w 609524"/>
                <a:gd name="connsiteY49" fmla="*/ 449142 h 753123"/>
                <a:gd name="connsiteX50" fmla="*/ 266605 w 609524"/>
                <a:gd name="connsiteY50" fmla="*/ 601513 h 753123"/>
                <a:gd name="connsiteX51" fmla="*/ 304705 w 609524"/>
                <a:gd name="connsiteY51" fmla="*/ 423396 h 753123"/>
                <a:gd name="connsiteX52" fmla="*/ 239506 w 609524"/>
                <a:gd name="connsiteY52" fmla="*/ 397316 h 753123"/>
                <a:gd name="connsiteX53" fmla="*/ 247555 w 609524"/>
                <a:gd name="connsiteY53" fmla="*/ 370742 h 753123"/>
                <a:gd name="connsiteX54" fmla="*/ 247555 w 609524"/>
                <a:gd name="connsiteY54" fmla="*/ 369789 h 753123"/>
                <a:gd name="connsiteX55" fmla="*/ 361912 w 609524"/>
                <a:gd name="connsiteY55" fmla="*/ 369789 h 753123"/>
                <a:gd name="connsiteX56" fmla="*/ 361912 w 609524"/>
                <a:gd name="connsiteY56" fmla="*/ 370742 h 753123"/>
                <a:gd name="connsiteX57" fmla="*/ 369951 w 609524"/>
                <a:gd name="connsiteY57" fmla="*/ 397259 h 753123"/>
                <a:gd name="connsiteX58" fmla="*/ 304705 w 609524"/>
                <a:gd name="connsiteY58" fmla="*/ 423396 h 753123"/>
                <a:gd name="connsiteX59" fmla="*/ 342805 w 609524"/>
                <a:gd name="connsiteY59" fmla="*/ 600751 h 753123"/>
                <a:gd name="connsiteX60" fmla="*/ 342805 w 609524"/>
                <a:gd name="connsiteY60" fmla="*/ 449142 h 753123"/>
                <a:gd name="connsiteX61" fmla="*/ 410099 w 609524"/>
                <a:gd name="connsiteY61" fmla="*/ 422224 h 753123"/>
                <a:gd name="connsiteX62" fmla="*/ 447694 w 609524"/>
                <a:gd name="connsiteY62" fmla="*/ 437198 h 753123"/>
                <a:gd name="connsiteX63" fmla="*/ 342805 w 609524"/>
                <a:gd name="connsiteY63"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38138 w 609524"/>
                <a:gd name="connsiteY29" fmla="*/ 531438 h 753123"/>
                <a:gd name="connsiteX30" fmla="*/ 35785 w 609524"/>
                <a:gd name="connsiteY30" fmla="*/ 531352 h 753123"/>
                <a:gd name="connsiteX31" fmla="*/ 0 w 609524"/>
                <a:gd name="connsiteY31" fmla="*/ 606400 h 753123"/>
                <a:gd name="connsiteX32" fmla="*/ 0 w 609524"/>
                <a:gd name="connsiteY32" fmla="*/ 700792 h 753123"/>
                <a:gd name="connsiteX33" fmla="*/ 8477 w 609524"/>
                <a:gd name="connsiteY33" fmla="*/ 706450 h 753123"/>
                <a:gd name="connsiteX34" fmla="*/ 307438 w 609524"/>
                <a:gd name="connsiteY34" fmla="*/ 753123 h 753123"/>
                <a:gd name="connsiteX35" fmla="*/ 601904 w 609524"/>
                <a:gd name="connsiteY35" fmla="*/ 705841 h 753123"/>
                <a:gd name="connsiteX36" fmla="*/ 609524 w 609524"/>
                <a:gd name="connsiteY36" fmla="*/ 700126 h 753123"/>
                <a:gd name="connsiteX37" fmla="*/ 609505 w 609524"/>
                <a:gd name="connsiteY37" fmla="*/ 533019 h 753123"/>
                <a:gd name="connsiteX38" fmla="*/ 190500 w 609524"/>
                <a:gd name="connsiteY38" fmla="*/ 228600 h 753123"/>
                <a:gd name="connsiteX39" fmla="*/ 190500 w 609524"/>
                <a:gd name="connsiteY39" fmla="*/ 196215 h 753123"/>
                <a:gd name="connsiteX40" fmla="*/ 375590 w 609524"/>
                <a:gd name="connsiteY40" fmla="*/ 117872 h 753123"/>
                <a:gd name="connsiteX41" fmla="*/ 419100 w 609524"/>
                <a:gd name="connsiteY41" fmla="*/ 182251 h 753123"/>
                <a:gd name="connsiteX42" fmla="*/ 419100 w 609524"/>
                <a:gd name="connsiteY42" fmla="*/ 228600 h 753123"/>
                <a:gd name="connsiteX43" fmla="*/ 304800 w 609524"/>
                <a:gd name="connsiteY43" fmla="*/ 342900 h 753123"/>
                <a:gd name="connsiteX44" fmla="*/ 190500 w 609524"/>
                <a:gd name="connsiteY44" fmla="*/ 228600 h 753123"/>
                <a:gd name="connsiteX45" fmla="*/ 266605 w 609524"/>
                <a:gd name="connsiteY45" fmla="*/ 601513 h 753123"/>
                <a:gd name="connsiteX46" fmla="*/ 160430 w 609524"/>
                <a:gd name="connsiteY46" fmla="*/ 437731 h 753123"/>
                <a:gd name="connsiteX47" fmla="*/ 199358 w 609524"/>
                <a:gd name="connsiteY47" fmla="*/ 422234 h 753123"/>
                <a:gd name="connsiteX48" fmla="*/ 266605 w 609524"/>
                <a:gd name="connsiteY48" fmla="*/ 449142 h 753123"/>
                <a:gd name="connsiteX49" fmla="*/ 266605 w 609524"/>
                <a:gd name="connsiteY49" fmla="*/ 601513 h 753123"/>
                <a:gd name="connsiteX50" fmla="*/ 304705 w 609524"/>
                <a:gd name="connsiteY50" fmla="*/ 423396 h 753123"/>
                <a:gd name="connsiteX51" fmla="*/ 239506 w 609524"/>
                <a:gd name="connsiteY51" fmla="*/ 397316 h 753123"/>
                <a:gd name="connsiteX52" fmla="*/ 247555 w 609524"/>
                <a:gd name="connsiteY52" fmla="*/ 370742 h 753123"/>
                <a:gd name="connsiteX53" fmla="*/ 247555 w 609524"/>
                <a:gd name="connsiteY53" fmla="*/ 369789 h 753123"/>
                <a:gd name="connsiteX54" fmla="*/ 361912 w 609524"/>
                <a:gd name="connsiteY54" fmla="*/ 369789 h 753123"/>
                <a:gd name="connsiteX55" fmla="*/ 361912 w 609524"/>
                <a:gd name="connsiteY55" fmla="*/ 370742 h 753123"/>
                <a:gd name="connsiteX56" fmla="*/ 369951 w 609524"/>
                <a:gd name="connsiteY56" fmla="*/ 397259 h 753123"/>
                <a:gd name="connsiteX57" fmla="*/ 304705 w 609524"/>
                <a:gd name="connsiteY57" fmla="*/ 423396 h 753123"/>
                <a:gd name="connsiteX58" fmla="*/ 342805 w 609524"/>
                <a:gd name="connsiteY58" fmla="*/ 600751 h 753123"/>
                <a:gd name="connsiteX59" fmla="*/ 342805 w 609524"/>
                <a:gd name="connsiteY59" fmla="*/ 449142 h 753123"/>
                <a:gd name="connsiteX60" fmla="*/ 410099 w 609524"/>
                <a:gd name="connsiteY60" fmla="*/ 422224 h 753123"/>
                <a:gd name="connsiteX61" fmla="*/ 447694 w 609524"/>
                <a:gd name="connsiteY61" fmla="*/ 437198 h 753123"/>
                <a:gd name="connsiteX62" fmla="*/ 342805 w 609524"/>
                <a:gd name="connsiteY62"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38138 w 609524"/>
                <a:gd name="connsiteY29" fmla="*/ 531438 h 753123"/>
                <a:gd name="connsiteX30" fmla="*/ 0 w 609524"/>
                <a:gd name="connsiteY30" fmla="*/ 606400 h 753123"/>
                <a:gd name="connsiteX31" fmla="*/ 0 w 609524"/>
                <a:gd name="connsiteY31" fmla="*/ 700792 h 753123"/>
                <a:gd name="connsiteX32" fmla="*/ 8477 w 609524"/>
                <a:gd name="connsiteY32" fmla="*/ 706450 h 753123"/>
                <a:gd name="connsiteX33" fmla="*/ 307438 w 609524"/>
                <a:gd name="connsiteY33" fmla="*/ 753123 h 753123"/>
                <a:gd name="connsiteX34" fmla="*/ 601904 w 609524"/>
                <a:gd name="connsiteY34" fmla="*/ 705841 h 753123"/>
                <a:gd name="connsiteX35" fmla="*/ 609524 w 609524"/>
                <a:gd name="connsiteY35" fmla="*/ 700126 h 753123"/>
                <a:gd name="connsiteX36" fmla="*/ 609505 w 609524"/>
                <a:gd name="connsiteY36" fmla="*/ 533019 h 753123"/>
                <a:gd name="connsiteX37" fmla="*/ 190500 w 609524"/>
                <a:gd name="connsiteY37" fmla="*/ 228600 h 753123"/>
                <a:gd name="connsiteX38" fmla="*/ 190500 w 609524"/>
                <a:gd name="connsiteY38" fmla="*/ 196215 h 753123"/>
                <a:gd name="connsiteX39" fmla="*/ 375590 w 609524"/>
                <a:gd name="connsiteY39" fmla="*/ 117872 h 753123"/>
                <a:gd name="connsiteX40" fmla="*/ 419100 w 609524"/>
                <a:gd name="connsiteY40" fmla="*/ 182251 h 753123"/>
                <a:gd name="connsiteX41" fmla="*/ 419100 w 609524"/>
                <a:gd name="connsiteY41" fmla="*/ 228600 h 753123"/>
                <a:gd name="connsiteX42" fmla="*/ 304800 w 609524"/>
                <a:gd name="connsiteY42" fmla="*/ 342900 h 753123"/>
                <a:gd name="connsiteX43" fmla="*/ 190500 w 609524"/>
                <a:gd name="connsiteY43" fmla="*/ 228600 h 753123"/>
                <a:gd name="connsiteX44" fmla="*/ 266605 w 609524"/>
                <a:gd name="connsiteY44" fmla="*/ 601513 h 753123"/>
                <a:gd name="connsiteX45" fmla="*/ 160430 w 609524"/>
                <a:gd name="connsiteY45" fmla="*/ 437731 h 753123"/>
                <a:gd name="connsiteX46" fmla="*/ 199358 w 609524"/>
                <a:gd name="connsiteY46" fmla="*/ 422234 h 753123"/>
                <a:gd name="connsiteX47" fmla="*/ 266605 w 609524"/>
                <a:gd name="connsiteY47" fmla="*/ 449142 h 753123"/>
                <a:gd name="connsiteX48" fmla="*/ 266605 w 609524"/>
                <a:gd name="connsiteY48" fmla="*/ 601513 h 753123"/>
                <a:gd name="connsiteX49" fmla="*/ 304705 w 609524"/>
                <a:gd name="connsiteY49" fmla="*/ 423396 h 753123"/>
                <a:gd name="connsiteX50" fmla="*/ 239506 w 609524"/>
                <a:gd name="connsiteY50" fmla="*/ 397316 h 753123"/>
                <a:gd name="connsiteX51" fmla="*/ 247555 w 609524"/>
                <a:gd name="connsiteY51" fmla="*/ 370742 h 753123"/>
                <a:gd name="connsiteX52" fmla="*/ 247555 w 609524"/>
                <a:gd name="connsiteY52" fmla="*/ 369789 h 753123"/>
                <a:gd name="connsiteX53" fmla="*/ 361912 w 609524"/>
                <a:gd name="connsiteY53" fmla="*/ 369789 h 753123"/>
                <a:gd name="connsiteX54" fmla="*/ 361912 w 609524"/>
                <a:gd name="connsiteY54" fmla="*/ 370742 h 753123"/>
                <a:gd name="connsiteX55" fmla="*/ 369951 w 609524"/>
                <a:gd name="connsiteY55" fmla="*/ 397259 h 753123"/>
                <a:gd name="connsiteX56" fmla="*/ 304705 w 609524"/>
                <a:gd name="connsiteY56" fmla="*/ 423396 h 753123"/>
                <a:gd name="connsiteX57" fmla="*/ 342805 w 609524"/>
                <a:gd name="connsiteY57" fmla="*/ 600751 h 753123"/>
                <a:gd name="connsiteX58" fmla="*/ 342805 w 609524"/>
                <a:gd name="connsiteY58" fmla="*/ 449142 h 753123"/>
                <a:gd name="connsiteX59" fmla="*/ 410099 w 609524"/>
                <a:gd name="connsiteY59" fmla="*/ 422224 h 753123"/>
                <a:gd name="connsiteX60" fmla="*/ 447694 w 609524"/>
                <a:gd name="connsiteY60" fmla="*/ 437198 h 753123"/>
                <a:gd name="connsiteX61" fmla="*/ 342805 w 609524"/>
                <a:gd name="connsiteY61"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0 w 609524"/>
                <a:gd name="connsiteY29" fmla="*/ 606400 h 753123"/>
                <a:gd name="connsiteX30" fmla="*/ 0 w 609524"/>
                <a:gd name="connsiteY30" fmla="*/ 700792 h 753123"/>
                <a:gd name="connsiteX31" fmla="*/ 8477 w 609524"/>
                <a:gd name="connsiteY31" fmla="*/ 706450 h 753123"/>
                <a:gd name="connsiteX32" fmla="*/ 307438 w 609524"/>
                <a:gd name="connsiteY32" fmla="*/ 753123 h 753123"/>
                <a:gd name="connsiteX33" fmla="*/ 601904 w 609524"/>
                <a:gd name="connsiteY33" fmla="*/ 705841 h 753123"/>
                <a:gd name="connsiteX34" fmla="*/ 609524 w 609524"/>
                <a:gd name="connsiteY34" fmla="*/ 700126 h 753123"/>
                <a:gd name="connsiteX35" fmla="*/ 609505 w 609524"/>
                <a:gd name="connsiteY35" fmla="*/ 533019 h 753123"/>
                <a:gd name="connsiteX36" fmla="*/ 190500 w 609524"/>
                <a:gd name="connsiteY36" fmla="*/ 228600 h 753123"/>
                <a:gd name="connsiteX37" fmla="*/ 190500 w 609524"/>
                <a:gd name="connsiteY37" fmla="*/ 196215 h 753123"/>
                <a:gd name="connsiteX38" fmla="*/ 375590 w 609524"/>
                <a:gd name="connsiteY38" fmla="*/ 117872 h 753123"/>
                <a:gd name="connsiteX39" fmla="*/ 419100 w 609524"/>
                <a:gd name="connsiteY39" fmla="*/ 182251 h 753123"/>
                <a:gd name="connsiteX40" fmla="*/ 419100 w 609524"/>
                <a:gd name="connsiteY40" fmla="*/ 228600 h 753123"/>
                <a:gd name="connsiteX41" fmla="*/ 304800 w 609524"/>
                <a:gd name="connsiteY41" fmla="*/ 342900 h 753123"/>
                <a:gd name="connsiteX42" fmla="*/ 190500 w 609524"/>
                <a:gd name="connsiteY42" fmla="*/ 228600 h 753123"/>
                <a:gd name="connsiteX43" fmla="*/ 266605 w 609524"/>
                <a:gd name="connsiteY43" fmla="*/ 601513 h 753123"/>
                <a:gd name="connsiteX44" fmla="*/ 160430 w 609524"/>
                <a:gd name="connsiteY44" fmla="*/ 437731 h 753123"/>
                <a:gd name="connsiteX45" fmla="*/ 199358 w 609524"/>
                <a:gd name="connsiteY45" fmla="*/ 422234 h 753123"/>
                <a:gd name="connsiteX46" fmla="*/ 266605 w 609524"/>
                <a:gd name="connsiteY46" fmla="*/ 449142 h 753123"/>
                <a:gd name="connsiteX47" fmla="*/ 266605 w 609524"/>
                <a:gd name="connsiteY47" fmla="*/ 601513 h 753123"/>
                <a:gd name="connsiteX48" fmla="*/ 304705 w 609524"/>
                <a:gd name="connsiteY48" fmla="*/ 423396 h 753123"/>
                <a:gd name="connsiteX49" fmla="*/ 239506 w 609524"/>
                <a:gd name="connsiteY49" fmla="*/ 397316 h 753123"/>
                <a:gd name="connsiteX50" fmla="*/ 247555 w 609524"/>
                <a:gd name="connsiteY50" fmla="*/ 370742 h 753123"/>
                <a:gd name="connsiteX51" fmla="*/ 247555 w 609524"/>
                <a:gd name="connsiteY51" fmla="*/ 369789 h 753123"/>
                <a:gd name="connsiteX52" fmla="*/ 361912 w 609524"/>
                <a:gd name="connsiteY52" fmla="*/ 369789 h 753123"/>
                <a:gd name="connsiteX53" fmla="*/ 361912 w 609524"/>
                <a:gd name="connsiteY53" fmla="*/ 370742 h 753123"/>
                <a:gd name="connsiteX54" fmla="*/ 369951 w 609524"/>
                <a:gd name="connsiteY54" fmla="*/ 397259 h 753123"/>
                <a:gd name="connsiteX55" fmla="*/ 304705 w 609524"/>
                <a:gd name="connsiteY55" fmla="*/ 423396 h 753123"/>
                <a:gd name="connsiteX56" fmla="*/ 342805 w 609524"/>
                <a:gd name="connsiteY56" fmla="*/ 600751 h 753123"/>
                <a:gd name="connsiteX57" fmla="*/ 342805 w 609524"/>
                <a:gd name="connsiteY57" fmla="*/ 449142 h 753123"/>
                <a:gd name="connsiteX58" fmla="*/ 410099 w 609524"/>
                <a:gd name="connsiteY58" fmla="*/ 422224 h 753123"/>
                <a:gd name="connsiteX59" fmla="*/ 447694 w 609524"/>
                <a:gd name="connsiteY59" fmla="*/ 437198 h 753123"/>
                <a:gd name="connsiteX60" fmla="*/ 342805 w 609524"/>
                <a:gd name="connsiteY60" fmla="*/ 600751 h 753123"/>
                <a:gd name="connsiteX0" fmla="*/ 611553 w 611572"/>
                <a:gd name="connsiteY0" fmla="*/ 533019 h 753123"/>
                <a:gd name="connsiteX1" fmla="*/ 575986 w 611572"/>
                <a:gd name="connsiteY1" fmla="*/ 461582 h 753123"/>
                <a:gd name="connsiteX2" fmla="*/ 485385 w 611572"/>
                <a:gd name="connsiteY2" fmla="*/ 410404 h 753123"/>
                <a:gd name="connsiteX3" fmla="*/ 485261 w 611572"/>
                <a:gd name="connsiteY3" fmla="*/ 410347 h 753123"/>
                <a:gd name="connsiteX4" fmla="*/ 485261 w 611572"/>
                <a:gd name="connsiteY4" fmla="*/ 410347 h 753123"/>
                <a:gd name="connsiteX5" fmla="*/ 485013 w 611572"/>
                <a:gd name="connsiteY5" fmla="*/ 410251 h 753123"/>
                <a:gd name="connsiteX6" fmla="*/ 470659 w 611572"/>
                <a:gd name="connsiteY6" fmla="*/ 404536 h 753123"/>
                <a:gd name="connsiteX7" fmla="*/ 407946 w 611572"/>
                <a:gd name="connsiteY7" fmla="*/ 379590 h 753123"/>
                <a:gd name="connsiteX8" fmla="*/ 402050 w 611572"/>
                <a:gd name="connsiteY8" fmla="*/ 370789 h 753123"/>
                <a:gd name="connsiteX9" fmla="*/ 402050 w 611572"/>
                <a:gd name="connsiteY9" fmla="*/ 347415 h 753123"/>
                <a:gd name="connsiteX10" fmla="*/ 459248 w 611572"/>
                <a:gd name="connsiteY10" fmla="*/ 228600 h 753123"/>
                <a:gd name="connsiteX11" fmla="*/ 459248 w 611572"/>
                <a:gd name="connsiteY11" fmla="*/ 214313 h 753123"/>
                <a:gd name="connsiteX12" fmla="*/ 474821 w 611572"/>
                <a:gd name="connsiteY12" fmla="*/ 160487 h 753123"/>
                <a:gd name="connsiteX13" fmla="*/ 379143 w 611572"/>
                <a:gd name="connsiteY13" fmla="*/ 17974 h 753123"/>
                <a:gd name="connsiteX14" fmla="*/ 365170 w 611572"/>
                <a:gd name="connsiteY14" fmla="*/ 19221 h 753123"/>
                <a:gd name="connsiteX15" fmla="*/ 355549 w 611572"/>
                <a:gd name="connsiteY15" fmla="*/ 25889 h 753123"/>
                <a:gd name="connsiteX16" fmla="*/ 344910 w 611572"/>
                <a:gd name="connsiteY16" fmla="*/ 11344 h 753123"/>
                <a:gd name="connsiteX17" fmla="*/ 331165 w 611572"/>
                <a:gd name="connsiteY17" fmla="*/ 2591 h 753123"/>
                <a:gd name="connsiteX18" fmla="*/ 301152 w 611572"/>
                <a:gd name="connsiteY18" fmla="*/ 0 h 753123"/>
                <a:gd name="connsiteX19" fmla="*/ 155953 w 611572"/>
                <a:gd name="connsiteY19" fmla="*/ 91440 h 753123"/>
                <a:gd name="connsiteX20" fmla="*/ 154181 w 611572"/>
                <a:gd name="connsiteY20" fmla="*/ 219437 h 753123"/>
                <a:gd name="connsiteX21" fmla="*/ 154448 w 611572"/>
                <a:gd name="connsiteY21" fmla="*/ 221437 h 753123"/>
                <a:gd name="connsiteX22" fmla="*/ 154448 w 611572"/>
                <a:gd name="connsiteY22" fmla="*/ 228600 h 753123"/>
                <a:gd name="connsiteX23" fmla="*/ 211503 w 611572"/>
                <a:gd name="connsiteY23" fmla="*/ 347348 h 753123"/>
                <a:gd name="connsiteX24" fmla="*/ 211503 w 611572"/>
                <a:gd name="connsiteY24" fmla="*/ 370742 h 753123"/>
                <a:gd name="connsiteX25" fmla="*/ 205788 w 611572"/>
                <a:gd name="connsiteY25" fmla="*/ 379476 h 753123"/>
                <a:gd name="connsiteX26" fmla="*/ 141332 w 611572"/>
                <a:gd name="connsiteY26" fmla="*/ 405136 h 753123"/>
                <a:gd name="connsiteX27" fmla="*/ 126635 w 611572"/>
                <a:gd name="connsiteY27" fmla="*/ 410985 h 753123"/>
                <a:gd name="connsiteX28" fmla="*/ 47006 w 611572"/>
                <a:gd name="connsiteY28" fmla="*/ 454190 h 753123"/>
                <a:gd name="connsiteX29" fmla="*/ 0 w 611572"/>
                <a:gd name="connsiteY29" fmla="*/ 563156 h 753123"/>
                <a:gd name="connsiteX30" fmla="*/ 2048 w 611572"/>
                <a:gd name="connsiteY30" fmla="*/ 700792 h 753123"/>
                <a:gd name="connsiteX31" fmla="*/ 10525 w 611572"/>
                <a:gd name="connsiteY31" fmla="*/ 706450 h 753123"/>
                <a:gd name="connsiteX32" fmla="*/ 309486 w 611572"/>
                <a:gd name="connsiteY32" fmla="*/ 753123 h 753123"/>
                <a:gd name="connsiteX33" fmla="*/ 603952 w 611572"/>
                <a:gd name="connsiteY33" fmla="*/ 705841 h 753123"/>
                <a:gd name="connsiteX34" fmla="*/ 611572 w 611572"/>
                <a:gd name="connsiteY34" fmla="*/ 700126 h 753123"/>
                <a:gd name="connsiteX35" fmla="*/ 611553 w 611572"/>
                <a:gd name="connsiteY35" fmla="*/ 533019 h 753123"/>
                <a:gd name="connsiteX36" fmla="*/ 192548 w 611572"/>
                <a:gd name="connsiteY36" fmla="*/ 228600 h 753123"/>
                <a:gd name="connsiteX37" fmla="*/ 192548 w 611572"/>
                <a:gd name="connsiteY37" fmla="*/ 196215 h 753123"/>
                <a:gd name="connsiteX38" fmla="*/ 377638 w 611572"/>
                <a:gd name="connsiteY38" fmla="*/ 117872 h 753123"/>
                <a:gd name="connsiteX39" fmla="*/ 421148 w 611572"/>
                <a:gd name="connsiteY39" fmla="*/ 182251 h 753123"/>
                <a:gd name="connsiteX40" fmla="*/ 421148 w 611572"/>
                <a:gd name="connsiteY40" fmla="*/ 228600 h 753123"/>
                <a:gd name="connsiteX41" fmla="*/ 306848 w 611572"/>
                <a:gd name="connsiteY41" fmla="*/ 342900 h 753123"/>
                <a:gd name="connsiteX42" fmla="*/ 192548 w 611572"/>
                <a:gd name="connsiteY42" fmla="*/ 228600 h 753123"/>
                <a:gd name="connsiteX43" fmla="*/ 268653 w 611572"/>
                <a:gd name="connsiteY43" fmla="*/ 601513 h 753123"/>
                <a:gd name="connsiteX44" fmla="*/ 162478 w 611572"/>
                <a:gd name="connsiteY44" fmla="*/ 437731 h 753123"/>
                <a:gd name="connsiteX45" fmla="*/ 201406 w 611572"/>
                <a:gd name="connsiteY45" fmla="*/ 422234 h 753123"/>
                <a:gd name="connsiteX46" fmla="*/ 268653 w 611572"/>
                <a:gd name="connsiteY46" fmla="*/ 449142 h 753123"/>
                <a:gd name="connsiteX47" fmla="*/ 268653 w 611572"/>
                <a:gd name="connsiteY47" fmla="*/ 601513 h 753123"/>
                <a:gd name="connsiteX48" fmla="*/ 306753 w 611572"/>
                <a:gd name="connsiteY48" fmla="*/ 423396 h 753123"/>
                <a:gd name="connsiteX49" fmla="*/ 241554 w 611572"/>
                <a:gd name="connsiteY49" fmla="*/ 397316 h 753123"/>
                <a:gd name="connsiteX50" fmla="*/ 249603 w 611572"/>
                <a:gd name="connsiteY50" fmla="*/ 370742 h 753123"/>
                <a:gd name="connsiteX51" fmla="*/ 249603 w 611572"/>
                <a:gd name="connsiteY51" fmla="*/ 369789 h 753123"/>
                <a:gd name="connsiteX52" fmla="*/ 363960 w 611572"/>
                <a:gd name="connsiteY52" fmla="*/ 369789 h 753123"/>
                <a:gd name="connsiteX53" fmla="*/ 363960 w 611572"/>
                <a:gd name="connsiteY53" fmla="*/ 370742 h 753123"/>
                <a:gd name="connsiteX54" fmla="*/ 371999 w 611572"/>
                <a:gd name="connsiteY54" fmla="*/ 397259 h 753123"/>
                <a:gd name="connsiteX55" fmla="*/ 306753 w 611572"/>
                <a:gd name="connsiteY55" fmla="*/ 423396 h 753123"/>
                <a:gd name="connsiteX56" fmla="*/ 344853 w 611572"/>
                <a:gd name="connsiteY56" fmla="*/ 600751 h 753123"/>
                <a:gd name="connsiteX57" fmla="*/ 344853 w 611572"/>
                <a:gd name="connsiteY57" fmla="*/ 449142 h 753123"/>
                <a:gd name="connsiteX58" fmla="*/ 412147 w 611572"/>
                <a:gd name="connsiteY58" fmla="*/ 422224 h 753123"/>
                <a:gd name="connsiteX59" fmla="*/ 449742 w 611572"/>
                <a:gd name="connsiteY59" fmla="*/ 437198 h 753123"/>
                <a:gd name="connsiteX60" fmla="*/ 344853 w 611572"/>
                <a:gd name="connsiteY60" fmla="*/ 600751 h 753123"/>
                <a:gd name="connsiteX0" fmla="*/ 609596 w 609615"/>
                <a:gd name="connsiteY0" fmla="*/ 533019 h 753123"/>
                <a:gd name="connsiteX1" fmla="*/ 574029 w 609615"/>
                <a:gd name="connsiteY1" fmla="*/ 461582 h 753123"/>
                <a:gd name="connsiteX2" fmla="*/ 483428 w 609615"/>
                <a:gd name="connsiteY2" fmla="*/ 410404 h 753123"/>
                <a:gd name="connsiteX3" fmla="*/ 483304 w 609615"/>
                <a:gd name="connsiteY3" fmla="*/ 410347 h 753123"/>
                <a:gd name="connsiteX4" fmla="*/ 483304 w 609615"/>
                <a:gd name="connsiteY4" fmla="*/ 410347 h 753123"/>
                <a:gd name="connsiteX5" fmla="*/ 483056 w 609615"/>
                <a:gd name="connsiteY5" fmla="*/ 410251 h 753123"/>
                <a:gd name="connsiteX6" fmla="*/ 468702 w 609615"/>
                <a:gd name="connsiteY6" fmla="*/ 404536 h 753123"/>
                <a:gd name="connsiteX7" fmla="*/ 405989 w 609615"/>
                <a:gd name="connsiteY7" fmla="*/ 379590 h 753123"/>
                <a:gd name="connsiteX8" fmla="*/ 400093 w 609615"/>
                <a:gd name="connsiteY8" fmla="*/ 370789 h 753123"/>
                <a:gd name="connsiteX9" fmla="*/ 400093 w 609615"/>
                <a:gd name="connsiteY9" fmla="*/ 347415 h 753123"/>
                <a:gd name="connsiteX10" fmla="*/ 457291 w 609615"/>
                <a:gd name="connsiteY10" fmla="*/ 228600 h 753123"/>
                <a:gd name="connsiteX11" fmla="*/ 457291 w 609615"/>
                <a:gd name="connsiteY11" fmla="*/ 214313 h 753123"/>
                <a:gd name="connsiteX12" fmla="*/ 472864 w 609615"/>
                <a:gd name="connsiteY12" fmla="*/ 160487 h 753123"/>
                <a:gd name="connsiteX13" fmla="*/ 377186 w 609615"/>
                <a:gd name="connsiteY13" fmla="*/ 17974 h 753123"/>
                <a:gd name="connsiteX14" fmla="*/ 363213 w 609615"/>
                <a:gd name="connsiteY14" fmla="*/ 19221 h 753123"/>
                <a:gd name="connsiteX15" fmla="*/ 353592 w 609615"/>
                <a:gd name="connsiteY15" fmla="*/ 25889 h 753123"/>
                <a:gd name="connsiteX16" fmla="*/ 342953 w 609615"/>
                <a:gd name="connsiteY16" fmla="*/ 11344 h 753123"/>
                <a:gd name="connsiteX17" fmla="*/ 329208 w 609615"/>
                <a:gd name="connsiteY17" fmla="*/ 2591 h 753123"/>
                <a:gd name="connsiteX18" fmla="*/ 299195 w 609615"/>
                <a:gd name="connsiteY18" fmla="*/ 0 h 753123"/>
                <a:gd name="connsiteX19" fmla="*/ 153996 w 609615"/>
                <a:gd name="connsiteY19" fmla="*/ 91440 h 753123"/>
                <a:gd name="connsiteX20" fmla="*/ 152224 w 609615"/>
                <a:gd name="connsiteY20" fmla="*/ 219437 h 753123"/>
                <a:gd name="connsiteX21" fmla="*/ 152491 w 609615"/>
                <a:gd name="connsiteY21" fmla="*/ 221437 h 753123"/>
                <a:gd name="connsiteX22" fmla="*/ 152491 w 609615"/>
                <a:gd name="connsiteY22" fmla="*/ 228600 h 753123"/>
                <a:gd name="connsiteX23" fmla="*/ 209546 w 609615"/>
                <a:gd name="connsiteY23" fmla="*/ 347348 h 753123"/>
                <a:gd name="connsiteX24" fmla="*/ 209546 w 609615"/>
                <a:gd name="connsiteY24" fmla="*/ 370742 h 753123"/>
                <a:gd name="connsiteX25" fmla="*/ 203831 w 609615"/>
                <a:gd name="connsiteY25" fmla="*/ 379476 h 753123"/>
                <a:gd name="connsiteX26" fmla="*/ 139375 w 609615"/>
                <a:gd name="connsiteY26" fmla="*/ 405136 h 753123"/>
                <a:gd name="connsiteX27" fmla="*/ 124678 w 609615"/>
                <a:gd name="connsiteY27" fmla="*/ 410985 h 753123"/>
                <a:gd name="connsiteX28" fmla="*/ 45049 w 609615"/>
                <a:gd name="connsiteY28" fmla="*/ 454190 h 753123"/>
                <a:gd name="connsiteX29" fmla="*/ 2138 w 609615"/>
                <a:gd name="connsiteY29" fmla="*/ 556328 h 753123"/>
                <a:gd name="connsiteX30" fmla="*/ 91 w 609615"/>
                <a:gd name="connsiteY30" fmla="*/ 700792 h 753123"/>
                <a:gd name="connsiteX31" fmla="*/ 8568 w 609615"/>
                <a:gd name="connsiteY31" fmla="*/ 706450 h 753123"/>
                <a:gd name="connsiteX32" fmla="*/ 307529 w 609615"/>
                <a:gd name="connsiteY32" fmla="*/ 753123 h 753123"/>
                <a:gd name="connsiteX33" fmla="*/ 601995 w 609615"/>
                <a:gd name="connsiteY33" fmla="*/ 705841 h 753123"/>
                <a:gd name="connsiteX34" fmla="*/ 609615 w 609615"/>
                <a:gd name="connsiteY34" fmla="*/ 700126 h 753123"/>
                <a:gd name="connsiteX35" fmla="*/ 609596 w 609615"/>
                <a:gd name="connsiteY35" fmla="*/ 533019 h 753123"/>
                <a:gd name="connsiteX36" fmla="*/ 190591 w 609615"/>
                <a:gd name="connsiteY36" fmla="*/ 228600 h 753123"/>
                <a:gd name="connsiteX37" fmla="*/ 190591 w 609615"/>
                <a:gd name="connsiteY37" fmla="*/ 196215 h 753123"/>
                <a:gd name="connsiteX38" fmla="*/ 375681 w 609615"/>
                <a:gd name="connsiteY38" fmla="*/ 117872 h 753123"/>
                <a:gd name="connsiteX39" fmla="*/ 419191 w 609615"/>
                <a:gd name="connsiteY39" fmla="*/ 182251 h 753123"/>
                <a:gd name="connsiteX40" fmla="*/ 419191 w 609615"/>
                <a:gd name="connsiteY40" fmla="*/ 228600 h 753123"/>
                <a:gd name="connsiteX41" fmla="*/ 304891 w 609615"/>
                <a:gd name="connsiteY41" fmla="*/ 342900 h 753123"/>
                <a:gd name="connsiteX42" fmla="*/ 190591 w 609615"/>
                <a:gd name="connsiteY42" fmla="*/ 228600 h 753123"/>
                <a:gd name="connsiteX43" fmla="*/ 266696 w 609615"/>
                <a:gd name="connsiteY43" fmla="*/ 601513 h 753123"/>
                <a:gd name="connsiteX44" fmla="*/ 160521 w 609615"/>
                <a:gd name="connsiteY44" fmla="*/ 437731 h 753123"/>
                <a:gd name="connsiteX45" fmla="*/ 199449 w 609615"/>
                <a:gd name="connsiteY45" fmla="*/ 422234 h 753123"/>
                <a:gd name="connsiteX46" fmla="*/ 266696 w 609615"/>
                <a:gd name="connsiteY46" fmla="*/ 449142 h 753123"/>
                <a:gd name="connsiteX47" fmla="*/ 266696 w 609615"/>
                <a:gd name="connsiteY47" fmla="*/ 601513 h 753123"/>
                <a:gd name="connsiteX48" fmla="*/ 304796 w 609615"/>
                <a:gd name="connsiteY48" fmla="*/ 423396 h 753123"/>
                <a:gd name="connsiteX49" fmla="*/ 239597 w 609615"/>
                <a:gd name="connsiteY49" fmla="*/ 397316 h 753123"/>
                <a:gd name="connsiteX50" fmla="*/ 247646 w 609615"/>
                <a:gd name="connsiteY50" fmla="*/ 370742 h 753123"/>
                <a:gd name="connsiteX51" fmla="*/ 247646 w 609615"/>
                <a:gd name="connsiteY51" fmla="*/ 369789 h 753123"/>
                <a:gd name="connsiteX52" fmla="*/ 362003 w 609615"/>
                <a:gd name="connsiteY52" fmla="*/ 369789 h 753123"/>
                <a:gd name="connsiteX53" fmla="*/ 362003 w 609615"/>
                <a:gd name="connsiteY53" fmla="*/ 370742 h 753123"/>
                <a:gd name="connsiteX54" fmla="*/ 370042 w 609615"/>
                <a:gd name="connsiteY54" fmla="*/ 397259 h 753123"/>
                <a:gd name="connsiteX55" fmla="*/ 304796 w 609615"/>
                <a:gd name="connsiteY55" fmla="*/ 423396 h 753123"/>
                <a:gd name="connsiteX56" fmla="*/ 342896 w 609615"/>
                <a:gd name="connsiteY56" fmla="*/ 600751 h 753123"/>
                <a:gd name="connsiteX57" fmla="*/ 342896 w 609615"/>
                <a:gd name="connsiteY57" fmla="*/ 449142 h 753123"/>
                <a:gd name="connsiteX58" fmla="*/ 410190 w 609615"/>
                <a:gd name="connsiteY58" fmla="*/ 422224 h 753123"/>
                <a:gd name="connsiteX59" fmla="*/ 447785 w 609615"/>
                <a:gd name="connsiteY59" fmla="*/ 437198 h 753123"/>
                <a:gd name="connsiteX60" fmla="*/ 342896 w 609615"/>
                <a:gd name="connsiteY60" fmla="*/ 600751 h 753123"/>
                <a:gd name="connsiteX0" fmla="*/ 609596 w 609615"/>
                <a:gd name="connsiteY0" fmla="*/ 533019 h 753123"/>
                <a:gd name="connsiteX1" fmla="*/ 574029 w 609615"/>
                <a:gd name="connsiteY1" fmla="*/ 461582 h 753123"/>
                <a:gd name="connsiteX2" fmla="*/ 483428 w 609615"/>
                <a:gd name="connsiteY2" fmla="*/ 410404 h 753123"/>
                <a:gd name="connsiteX3" fmla="*/ 483304 w 609615"/>
                <a:gd name="connsiteY3" fmla="*/ 410347 h 753123"/>
                <a:gd name="connsiteX4" fmla="*/ 483304 w 609615"/>
                <a:gd name="connsiteY4" fmla="*/ 410347 h 753123"/>
                <a:gd name="connsiteX5" fmla="*/ 483056 w 609615"/>
                <a:gd name="connsiteY5" fmla="*/ 410251 h 753123"/>
                <a:gd name="connsiteX6" fmla="*/ 468702 w 609615"/>
                <a:gd name="connsiteY6" fmla="*/ 404536 h 753123"/>
                <a:gd name="connsiteX7" fmla="*/ 405989 w 609615"/>
                <a:gd name="connsiteY7" fmla="*/ 379590 h 753123"/>
                <a:gd name="connsiteX8" fmla="*/ 400093 w 609615"/>
                <a:gd name="connsiteY8" fmla="*/ 370789 h 753123"/>
                <a:gd name="connsiteX9" fmla="*/ 400093 w 609615"/>
                <a:gd name="connsiteY9" fmla="*/ 347415 h 753123"/>
                <a:gd name="connsiteX10" fmla="*/ 457291 w 609615"/>
                <a:gd name="connsiteY10" fmla="*/ 228600 h 753123"/>
                <a:gd name="connsiteX11" fmla="*/ 457291 w 609615"/>
                <a:gd name="connsiteY11" fmla="*/ 214313 h 753123"/>
                <a:gd name="connsiteX12" fmla="*/ 472864 w 609615"/>
                <a:gd name="connsiteY12" fmla="*/ 160487 h 753123"/>
                <a:gd name="connsiteX13" fmla="*/ 377186 w 609615"/>
                <a:gd name="connsiteY13" fmla="*/ 17974 h 753123"/>
                <a:gd name="connsiteX14" fmla="*/ 363213 w 609615"/>
                <a:gd name="connsiteY14" fmla="*/ 19221 h 753123"/>
                <a:gd name="connsiteX15" fmla="*/ 353592 w 609615"/>
                <a:gd name="connsiteY15" fmla="*/ 25889 h 753123"/>
                <a:gd name="connsiteX16" fmla="*/ 342953 w 609615"/>
                <a:gd name="connsiteY16" fmla="*/ 11344 h 753123"/>
                <a:gd name="connsiteX17" fmla="*/ 329208 w 609615"/>
                <a:gd name="connsiteY17" fmla="*/ 2591 h 753123"/>
                <a:gd name="connsiteX18" fmla="*/ 299195 w 609615"/>
                <a:gd name="connsiteY18" fmla="*/ 0 h 753123"/>
                <a:gd name="connsiteX19" fmla="*/ 153996 w 609615"/>
                <a:gd name="connsiteY19" fmla="*/ 91440 h 753123"/>
                <a:gd name="connsiteX20" fmla="*/ 152224 w 609615"/>
                <a:gd name="connsiteY20" fmla="*/ 219437 h 753123"/>
                <a:gd name="connsiteX21" fmla="*/ 152491 w 609615"/>
                <a:gd name="connsiteY21" fmla="*/ 221437 h 753123"/>
                <a:gd name="connsiteX22" fmla="*/ 152491 w 609615"/>
                <a:gd name="connsiteY22" fmla="*/ 228600 h 753123"/>
                <a:gd name="connsiteX23" fmla="*/ 209546 w 609615"/>
                <a:gd name="connsiteY23" fmla="*/ 347348 h 753123"/>
                <a:gd name="connsiteX24" fmla="*/ 209546 w 609615"/>
                <a:gd name="connsiteY24" fmla="*/ 370742 h 753123"/>
                <a:gd name="connsiteX25" fmla="*/ 203831 w 609615"/>
                <a:gd name="connsiteY25" fmla="*/ 379476 h 753123"/>
                <a:gd name="connsiteX26" fmla="*/ 139375 w 609615"/>
                <a:gd name="connsiteY26" fmla="*/ 405136 h 753123"/>
                <a:gd name="connsiteX27" fmla="*/ 124678 w 609615"/>
                <a:gd name="connsiteY27" fmla="*/ 410985 h 753123"/>
                <a:gd name="connsiteX28" fmla="*/ 45049 w 609615"/>
                <a:gd name="connsiteY28" fmla="*/ 454190 h 753123"/>
                <a:gd name="connsiteX29" fmla="*/ 2138 w 609615"/>
                <a:gd name="connsiteY29" fmla="*/ 556328 h 753123"/>
                <a:gd name="connsiteX30" fmla="*/ 91 w 609615"/>
                <a:gd name="connsiteY30" fmla="*/ 700792 h 753123"/>
                <a:gd name="connsiteX31" fmla="*/ 8568 w 609615"/>
                <a:gd name="connsiteY31" fmla="*/ 706450 h 753123"/>
                <a:gd name="connsiteX32" fmla="*/ 307529 w 609615"/>
                <a:gd name="connsiteY32" fmla="*/ 753123 h 753123"/>
                <a:gd name="connsiteX33" fmla="*/ 601995 w 609615"/>
                <a:gd name="connsiteY33" fmla="*/ 705841 h 753123"/>
                <a:gd name="connsiteX34" fmla="*/ 609615 w 609615"/>
                <a:gd name="connsiteY34" fmla="*/ 700126 h 753123"/>
                <a:gd name="connsiteX35" fmla="*/ 609596 w 609615"/>
                <a:gd name="connsiteY35" fmla="*/ 533019 h 753123"/>
                <a:gd name="connsiteX36" fmla="*/ 190591 w 609615"/>
                <a:gd name="connsiteY36" fmla="*/ 228600 h 753123"/>
                <a:gd name="connsiteX37" fmla="*/ 190591 w 609615"/>
                <a:gd name="connsiteY37" fmla="*/ 196215 h 753123"/>
                <a:gd name="connsiteX38" fmla="*/ 375681 w 609615"/>
                <a:gd name="connsiteY38" fmla="*/ 117872 h 753123"/>
                <a:gd name="connsiteX39" fmla="*/ 419191 w 609615"/>
                <a:gd name="connsiteY39" fmla="*/ 182251 h 753123"/>
                <a:gd name="connsiteX40" fmla="*/ 419191 w 609615"/>
                <a:gd name="connsiteY40" fmla="*/ 228600 h 753123"/>
                <a:gd name="connsiteX41" fmla="*/ 304891 w 609615"/>
                <a:gd name="connsiteY41" fmla="*/ 342900 h 753123"/>
                <a:gd name="connsiteX42" fmla="*/ 190591 w 609615"/>
                <a:gd name="connsiteY42" fmla="*/ 228600 h 753123"/>
                <a:gd name="connsiteX43" fmla="*/ 266696 w 609615"/>
                <a:gd name="connsiteY43" fmla="*/ 601513 h 753123"/>
                <a:gd name="connsiteX44" fmla="*/ 160521 w 609615"/>
                <a:gd name="connsiteY44" fmla="*/ 437731 h 753123"/>
                <a:gd name="connsiteX45" fmla="*/ 199449 w 609615"/>
                <a:gd name="connsiteY45" fmla="*/ 422234 h 753123"/>
                <a:gd name="connsiteX46" fmla="*/ 266696 w 609615"/>
                <a:gd name="connsiteY46" fmla="*/ 449142 h 753123"/>
                <a:gd name="connsiteX47" fmla="*/ 266696 w 609615"/>
                <a:gd name="connsiteY47" fmla="*/ 601513 h 753123"/>
                <a:gd name="connsiteX48" fmla="*/ 304796 w 609615"/>
                <a:gd name="connsiteY48" fmla="*/ 423396 h 753123"/>
                <a:gd name="connsiteX49" fmla="*/ 239597 w 609615"/>
                <a:gd name="connsiteY49" fmla="*/ 397316 h 753123"/>
                <a:gd name="connsiteX50" fmla="*/ 247646 w 609615"/>
                <a:gd name="connsiteY50" fmla="*/ 370742 h 753123"/>
                <a:gd name="connsiteX51" fmla="*/ 247646 w 609615"/>
                <a:gd name="connsiteY51" fmla="*/ 369789 h 753123"/>
                <a:gd name="connsiteX52" fmla="*/ 362003 w 609615"/>
                <a:gd name="connsiteY52" fmla="*/ 369789 h 753123"/>
                <a:gd name="connsiteX53" fmla="*/ 362003 w 609615"/>
                <a:gd name="connsiteY53" fmla="*/ 370742 h 753123"/>
                <a:gd name="connsiteX54" fmla="*/ 370042 w 609615"/>
                <a:gd name="connsiteY54" fmla="*/ 397259 h 753123"/>
                <a:gd name="connsiteX55" fmla="*/ 304796 w 609615"/>
                <a:gd name="connsiteY55" fmla="*/ 423396 h 753123"/>
                <a:gd name="connsiteX56" fmla="*/ 342896 w 609615"/>
                <a:gd name="connsiteY56" fmla="*/ 600751 h 753123"/>
                <a:gd name="connsiteX57" fmla="*/ 342896 w 609615"/>
                <a:gd name="connsiteY57" fmla="*/ 449142 h 753123"/>
                <a:gd name="connsiteX58" fmla="*/ 410190 w 609615"/>
                <a:gd name="connsiteY58" fmla="*/ 422224 h 753123"/>
                <a:gd name="connsiteX59" fmla="*/ 447785 w 609615"/>
                <a:gd name="connsiteY59" fmla="*/ 437198 h 753123"/>
                <a:gd name="connsiteX60" fmla="*/ 342896 w 609615"/>
                <a:gd name="connsiteY60" fmla="*/ 600751 h 75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9615" h="753123">
                  <a:moveTo>
                    <a:pt x="609596" y="533019"/>
                  </a:moveTo>
                  <a:cubicBezTo>
                    <a:pt x="609063" y="505076"/>
                    <a:pt x="596005" y="478849"/>
                    <a:pt x="574029" y="461582"/>
                  </a:cubicBezTo>
                  <a:cubicBezTo>
                    <a:pt x="546607" y="440014"/>
                    <a:pt x="516055" y="422757"/>
                    <a:pt x="483428" y="410404"/>
                  </a:cubicBezTo>
                  <a:lnTo>
                    <a:pt x="483304" y="410347"/>
                  </a:lnTo>
                  <a:lnTo>
                    <a:pt x="483304" y="410347"/>
                  </a:lnTo>
                  <a:lnTo>
                    <a:pt x="483056" y="410251"/>
                  </a:lnTo>
                  <a:lnTo>
                    <a:pt x="468702" y="404536"/>
                  </a:lnTo>
                  <a:lnTo>
                    <a:pt x="405989" y="379590"/>
                  </a:lnTo>
                  <a:cubicBezTo>
                    <a:pt x="402423" y="378121"/>
                    <a:pt x="400095" y="374646"/>
                    <a:pt x="400093" y="370789"/>
                  </a:cubicBezTo>
                  <a:lnTo>
                    <a:pt x="400093" y="347415"/>
                  </a:lnTo>
                  <a:cubicBezTo>
                    <a:pt x="436226" y="318561"/>
                    <a:pt x="457274" y="274839"/>
                    <a:pt x="457291" y="228600"/>
                  </a:cubicBezTo>
                  <a:lnTo>
                    <a:pt x="457291" y="214313"/>
                  </a:lnTo>
                  <a:cubicBezTo>
                    <a:pt x="465599" y="197423"/>
                    <a:pt x="470871" y="179203"/>
                    <a:pt x="472864" y="160487"/>
                  </a:cubicBezTo>
                  <a:cubicBezTo>
                    <a:pt x="472760" y="96479"/>
                    <a:pt x="432164" y="44768"/>
                    <a:pt x="377186" y="17974"/>
                  </a:cubicBezTo>
                  <a:cubicBezTo>
                    <a:pt x="372644" y="15837"/>
                    <a:pt x="367304" y="16314"/>
                    <a:pt x="363213" y="19221"/>
                  </a:cubicBezTo>
                  <a:lnTo>
                    <a:pt x="353592" y="25889"/>
                  </a:lnTo>
                  <a:lnTo>
                    <a:pt x="342953" y="11344"/>
                  </a:lnTo>
                  <a:cubicBezTo>
                    <a:pt x="339680" y="6755"/>
                    <a:pt x="334752" y="3616"/>
                    <a:pt x="329208" y="2591"/>
                  </a:cubicBezTo>
                  <a:cubicBezTo>
                    <a:pt x="319297" y="867"/>
                    <a:pt x="309255" y="1"/>
                    <a:pt x="299195" y="0"/>
                  </a:cubicBezTo>
                  <a:cubicBezTo>
                    <a:pt x="232244" y="0"/>
                    <a:pt x="176923" y="36290"/>
                    <a:pt x="153996" y="91440"/>
                  </a:cubicBezTo>
                  <a:cubicBezTo>
                    <a:pt x="138926" y="132674"/>
                    <a:pt x="138303" y="177802"/>
                    <a:pt x="152224" y="219437"/>
                  </a:cubicBezTo>
                  <a:lnTo>
                    <a:pt x="152491" y="221437"/>
                  </a:lnTo>
                  <a:lnTo>
                    <a:pt x="152491" y="228600"/>
                  </a:lnTo>
                  <a:cubicBezTo>
                    <a:pt x="152494" y="274792"/>
                    <a:pt x="173485" y="318481"/>
                    <a:pt x="209546" y="347348"/>
                  </a:cubicBezTo>
                  <a:lnTo>
                    <a:pt x="209546" y="370742"/>
                  </a:lnTo>
                  <a:cubicBezTo>
                    <a:pt x="209575" y="374539"/>
                    <a:pt x="207322" y="377983"/>
                    <a:pt x="203831" y="379476"/>
                  </a:cubicBezTo>
                  <a:lnTo>
                    <a:pt x="139375" y="405136"/>
                  </a:lnTo>
                  <a:lnTo>
                    <a:pt x="124678" y="410985"/>
                  </a:lnTo>
                  <a:cubicBezTo>
                    <a:pt x="96418" y="421969"/>
                    <a:pt x="69663" y="436486"/>
                    <a:pt x="45049" y="454190"/>
                  </a:cubicBezTo>
                  <a:cubicBezTo>
                    <a:pt x="14045" y="486759"/>
                    <a:pt x="9631" y="515228"/>
                    <a:pt x="2138" y="556328"/>
                  </a:cubicBezTo>
                  <a:cubicBezTo>
                    <a:pt x="2821" y="602207"/>
                    <a:pt x="-592" y="654913"/>
                    <a:pt x="91" y="700792"/>
                  </a:cubicBezTo>
                  <a:lnTo>
                    <a:pt x="8568" y="706450"/>
                  </a:lnTo>
                  <a:cubicBezTo>
                    <a:pt x="55298" y="737597"/>
                    <a:pt x="181866" y="753123"/>
                    <a:pt x="307529" y="753123"/>
                  </a:cubicBezTo>
                  <a:cubicBezTo>
                    <a:pt x="434212" y="753123"/>
                    <a:pt x="560009" y="737330"/>
                    <a:pt x="601995" y="705841"/>
                  </a:cubicBezTo>
                  <a:lnTo>
                    <a:pt x="609615" y="700126"/>
                  </a:lnTo>
                  <a:cubicBezTo>
                    <a:pt x="609609" y="644424"/>
                    <a:pt x="609602" y="588721"/>
                    <a:pt x="609596" y="533019"/>
                  </a:cubicBezTo>
                  <a:close/>
                  <a:moveTo>
                    <a:pt x="190591" y="228600"/>
                  </a:moveTo>
                  <a:lnTo>
                    <a:pt x="190591" y="196215"/>
                  </a:lnTo>
                  <a:cubicBezTo>
                    <a:pt x="238759" y="138113"/>
                    <a:pt x="290356" y="177384"/>
                    <a:pt x="375681" y="117872"/>
                  </a:cubicBezTo>
                  <a:cubicBezTo>
                    <a:pt x="387282" y="109776"/>
                    <a:pt x="399103" y="163497"/>
                    <a:pt x="419191" y="182251"/>
                  </a:cubicBezTo>
                  <a:lnTo>
                    <a:pt x="419191" y="228600"/>
                  </a:lnTo>
                  <a:cubicBezTo>
                    <a:pt x="419191" y="291726"/>
                    <a:pt x="368017" y="342900"/>
                    <a:pt x="304891" y="342900"/>
                  </a:cubicBezTo>
                  <a:cubicBezTo>
                    <a:pt x="241765" y="342900"/>
                    <a:pt x="190591" y="291726"/>
                    <a:pt x="190591" y="228600"/>
                  </a:cubicBezTo>
                  <a:close/>
                  <a:moveTo>
                    <a:pt x="266696" y="601513"/>
                  </a:moveTo>
                  <a:lnTo>
                    <a:pt x="160521" y="437731"/>
                  </a:lnTo>
                  <a:lnTo>
                    <a:pt x="199449" y="422234"/>
                  </a:lnTo>
                  <a:lnTo>
                    <a:pt x="266696" y="449142"/>
                  </a:lnTo>
                  <a:lnTo>
                    <a:pt x="266696" y="601513"/>
                  </a:lnTo>
                  <a:close/>
                  <a:moveTo>
                    <a:pt x="304796" y="423396"/>
                  </a:moveTo>
                  <a:lnTo>
                    <a:pt x="239597" y="397316"/>
                  </a:lnTo>
                  <a:cubicBezTo>
                    <a:pt x="244860" y="389454"/>
                    <a:pt x="247662" y="380203"/>
                    <a:pt x="247646" y="370742"/>
                  </a:cubicBezTo>
                  <a:lnTo>
                    <a:pt x="247646" y="369789"/>
                  </a:lnTo>
                  <a:cubicBezTo>
                    <a:pt x="284296" y="384757"/>
                    <a:pt x="325353" y="384757"/>
                    <a:pt x="362003" y="369789"/>
                  </a:cubicBezTo>
                  <a:lnTo>
                    <a:pt x="362003" y="370742"/>
                  </a:lnTo>
                  <a:cubicBezTo>
                    <a:pt x="361984" y="380184"/>
                    <a:pt x="364783" y="389417"/>
                    <a:pt x="370042" y="397259"/>
                  </a:cubicBezTo>
                  <a:lnTo>
                    <a:pt x="304796" y="423396"/>
                  </a:lnTo>
                  <a:close/>
                  <a:moveTo>
                    <a:pt x="342896" y="600751"/>
                  </a:moveTo>
                  <a:lnTo>
                    <a:pt x="342896" y="449142"/>
                  </a:lnTo>
                  <a:lnTo>
                    <a:pt x="410190" y="422224"/>
                  </a:lnTo>
                  <a:lnTo>
                    <a:pt x="447785" y="437198"/>
                  </a:lnTo>
                  <a:lnTo>
                    <a:pt x="342896" y="600751"/>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97774178"/>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85102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dirty="0">
                <a:solidFill>
                  <a:schemeClr val="tx1"/>
                </a:solidFill>
              </a:rPr>
              <a:t>RIS-0733-CCS Issue 1.2 – Lineside Operational Signs</a:t>
            </a:r>
            <a:endParaRPr lang="en-GB" sz="1800" i="1" dirty="0">
              <a:solidFill>
                <a:schemeClr val="tx1"/>
              </a:solidFill>
              <a:effectLst/>
              <a:latin typeface="Calibri"/>
              <a:ea typeface="Calibri"/>
              <a:cs typeface="Calibri"/>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76179" y="1426191"/>
            <a:ext cx="10035801" cy="4945469"/>
          </a:xfrm>
          <a:prstGeom prst="roundRect">
            <a:avLst>
              <a:gd name="adj" fmla="val 4382"/>
            </a:avLst>
          </a:prstGeom>
          <a:noFill/>
          <a:ln w="38100">
            <a:solidFill>
              <a:srgbClr val="85102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a:spcAft>
                <a:spcPts val="600"/>
              </a:spcAft>
              <a:defRPr/>
            </a:pPr>
            <a:r>
              <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rPr>
              <a:t>Overview </a:t>
            </a: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 There has been a minor update to this standard. </a:t>
            </a:r>
          </a:p>
          <a:p>
            <a:pPr>
              <a:spcAft>
                <a:spcPts val="600"/>
              </a:spcAft>
              <a:defRPr/>
            </a:pPr>
            <a:r>
              <a:rPr lang="en-GB" dirty="0">
                <a:solidFill>
                  <a:schemeClr val="tx1"/>
                </a:solidFill>
              </a:rPr>
              <a:t>References to level crossing signs CC01 to CC17 have been removed from Appendix F. They have been replaced by those specified in The Private Crossings (Signs and Barriers) Regulations 2023. </a:t>
            </a:r>
            <a:endParaRPr lang="en-GB" sz="1800" b="0" i="0" u="none" strike="noStrike" kern="1200" cap="none" spc="-50" normalizeH="0" baseline="0" noProof="0" dirty="0">
              <a:ln>
                <a:noFill/>
              </a:ln>
              <a:solidFill>
                <a:schemeClr val="tx1"/>
              </a:solidFill>
              <a:effectLst/>
              <a:uLnTx/>
              <a:uFillTx/>
              <a:latin typeface="Calibri" panose="020F0502020204030204"/>
              <a:ea typeface="Calibri"/>
              <a:cs typeface="Calibri"/>
            </a:endParaRPr>
          </a:p>
        </p:txBody>
      </p:sp>
      <p:pic>
        <p:nvPicPr>
          <p:cNvPr id="27" name="Picture 26">
            <a:hlinkClick r:id="" action="ppaction://noaction"/>
            <a:extLst>
              <a:ext uri="{FF2B5EF4-FFF2-40B4-BE49-F238E27FC236}">
                <a16:creationId xmlns:a16="http://schemas.microsoft.com/office/drawing/2014/main" id="{6CEC08C8-FEB9-417F-B4EA-027F8C65F4EF}"/>
              </a:ext>
            </a:extLst>
          </p:cNvPr>
          <p:cNvPicPr>
            <a:picLocks noChangeAspect="1"/>
          </p:cNvPicPr>
          <p:nvPr/>
        </p:nvPicPr>
        <p:blipFill>
          <a:blip r:embed="rId3"/>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December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pic>
        <p:nvPicPr>
          <p:cNvPr id="8" name="Picture 7" descr="A red circle with white logo&#10;&#10;Description automatically generated">
            <a:hlinkClick r:id="rId7" action="ppaction://hlinksldjump"/>
            <a:extLst>
              <a:ext uri="{FF2B5EF4-FFF2-40B4-BE49-F238E27FC236}">
                <a16:creationId xmlns:a16="http://schemas.microsoft.com/office/drawing/2014/main" id="{7DD08233-A5D7-1999-927C-A5ACE69A1C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2017" y="563010"/>
            <a:ext cx="776213" cy="776213"/>
          </a:xfrm>
          <a:prstGeom prst="rect">
            <a:avLst/>
          </a:prstGeom>
        </p:spPr>
      </p:pic>
      <p:sp>
        <p:nvSpPr>
          <p:cNvPr id="41" name="Title 1">
            <a:extLst>
              <a:ext uri="{FF2B5EF4-FFF2-40B4-BE49-F238E27FC236}">
                <a16:creationId xmlns:a16="http://schemas.microsoft.com/office/drawing/2014/main" id="{355E1631-76DD-3BDD-AB44-2112618736EE}"/>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link icon to go to the standard  </a:t>
            </a:r>
          </a:p>
        </p:txBody>
      </p:sp>
    </p:spTree>
    <p:extLst>
      <p:ext uri="{BB962C8B-B14F-4D97-AF65-F5344CB8AC3E}">
        <p14:creationId xmlns:p14="http://schemas.microsoft.com/office/powerpoint/2010/main" val="142646293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85102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dirty="0">
                <a:solidFill>
                  <a:schemeClr val="tx1"/>
                </a:solidFill>
              </a:rPr>
              <a:t>TN0301 – TPWS Receiver Aerial Location </a:t>
            </a:r>
            <a:endParaRPr lang="en-GB" sz="1800" i="1" dirty="0">
              <a:solidFill>
                <a:schemeClr val="tx1"/>
              </a:solidFill>
              <a:effectLst/>
              <a:latin typeface="Calibri"/>
              <a:ea typeface="Calibri"/>
              <a:cs typeface="Calibri"/>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76179" y="1426191"/>
            <a:ext cx="10035801" cy="4945469"/>
          </a:xfrm>
          <a:prstGeom prst="roundRect">
            <a:avLst>
              <a:gd name="adj" fmla="val 4382"/>
            </a:avLst>
          </a:prstGeom>
          <a:noFill/>
          <a:ln w="38100">
            <a:solidFill>
              <a:srgbClr val="85102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a:spcAft>
                <a:spcPts val="600"/>
              </a:spcAft>
              <a:defRPr/>
            </a:pPr>
            <a:r>
              <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rPr>
              <a:t>Overview </a:t>
            </a: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 </a:t>
            </a:r>
            <a:r>
              <a:rPr lang="en-GB" dirty="0">
                <a:solidFill>
                  <a:schemeClr val="tx1"/>
                </a:solidFill>
              </a:rPr>
              <a:t>This technical note is a new document and has been produced to highlight technical compatibility issues that can occur when TPWS is fitted in areas that use TI.21 (EBI Track 200) track circuits. The guidance provided in this technical note is intended to complement existing information provided in RIS-0775-CCS. It aims to provide guidance to assist in the safe integration of TPWS subsystems with train operations.</a:t>
            </a:r>
            <a:endParaRPr lang="en-GB" sz="1200" spc="-50" dirty="0">
              <a:solidFill>
                <a:schemeClr val="tx1"/>
              </a:solidFill>
              <a:latin typeface="Calibri" panose="020F0502020204030204"/>
            </a:endParaRPr>
          </a:p>
          <a:p>
            <a:pPr>
              <a:spcAft>
                <a:spcPts val="600"/>
              </a:spcAft>
              <a:defRPr/>
            </a:pPr>
            <a:r>
              <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rPr>
              <a:t>Audience </a:t>
            </a: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 </a:t>
            </a:r>
            <a:r>
              <a:rPr lang="en-GB" dirty="0">
                <a:solidFill>
                  <a:schemeClr val="tx1"/>
                </a:solidFill>
              </a:rPr>
              <a:t>Infrastructure managers, railway undertakings, system integrators, suppliers, conformity assessment bodies, safety assessment bodies, project entities, and rail vehicle owners</a:t>
            </a:r>
            <a:endParaRPr lang="en-GB" sz="1800" b="0" i="0" u="none" strike="noStrike" kern="1200" cap="none" spc="-50" normalizeH="0" baseline="0" noProof="0" dirty="0">
              <a:ln>
                <a:noFill/>
              </a:ln>
              <a:solidFill>
                <a:schemeClr val="tx1"/>
              </a:solidFill>
              <a:effectLst/>
              <a:uLnTx/>
              <a:uFillTx/>
              <a:latin typeface="Calibri" panose="020F0502020204030204"/>
              <a:ea typeface="Calibri"/>
              <a:cs typeface="Calibri"/>
            </a:endParaRPr>
          </a:p>
        </p:txBody>
      </p:sp>
      <p:pic>
        <p:nvPicPr>
          <p:cNvPr id="27" name="Picture 26">
            <a:hlinkClick r:id="" action="ppaction://noaction"/>
            <a:extLst>
              <a:ext uri="{FF2B5EF4-FFF2-40B4-BE49-F238E27FC236}">
                <a16:creationId xmlns:a16="http://schemas.microsoft.com/office/drawing/2014/main" id="{6CEC08C8-FEB9-417F-B4EA-027F8C65F4EF}"/>
              </a:ext>
            </a:extLst>
          </p:cNvPr>
          <p:cNvPicPr>
            <a:picLocks noChangeAspect="1"/>
          </p:cNvPicPr>
          <p:nvPr/>
        </p:nvPicPr>
        <p:blipFill>
          <a:blip r:embed="rId3"/>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December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pic>
        <p:nvPicPr>
          <p:cNvPr id="8" name="Picture 7" descr="A red circle with white logo&#10;&#10;Description automatically generated">
            <a:hlinkClick r:id="rId7" action="ppaction://hlinksldjump"/>
            <a:extLst>
              <a:ext uri="{FF2B5EF4-FFF2-40B4-BE49-F238E27FC236}">
                <a16:creationId xmlns:a16="http://schemas.microsoft.com/office/drawing/2014/main" id="{7DD08233-A5D7-1999-927C-A5ACE69A1C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2017" y="563010"/>
            <a:ext cx="776213" cy="776213"/>
          </a:xfrm>
          <a:prstGeom prst="rect">
            <a:avLst/>
          </a:prstGeom>
        </p:spPr>
      </p:pic>
      <p:sp>
        <p:nvSpPr>
          <p:cNvPr id="41" name="Title 1">
            <a:extLst>
              <a:ext uri="{FF2B5EF4-FFF2-40B4-BE49-F238E27FC236}">
                <a16:creationId xmlns:a16="http://schemas.microsoft.com/office/drawing/2014/main" id="{355E1631-76DD-3BDD-AB44-2112618736EE}"/>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link icon to go to the standard  </a:t>
            </a:r>
          </a:p>
        </p:txBody>
      </p:sp>
      <p:grpSp>
        <p:nvGrpSpPr>
          <p:cNvPr id="3" name="Group 2">
            <a:extLst>
              <a:ext uri="{FF2B5EF4-FFF2-40B4-BE49-F238E27FC236}">
                <a16:creationId xmlns:a16="http://schemas.microsoft.com/office/drawing/2014/main" id="{20B9283B-C168-40EE-BC05-8CF79B11E1A1}"/>
              </a:ext>
            </a:extLst>
          </p:cNvPr>
          <p:cNvGrpSpPr/>
          <p:nvPr/>
        </p:nvGrpSpPr>
        <p:grpSpPr>
          <a:xfrm>
            <a:off x="245315" y="2966424"/>
            <a:ext cx="779880" cy="720000"/>
            <a:chOff x="245315" y="2966424"/>
            <a:chExt cx="779880" cy="720000"/>
          </a:xfrm>
        </p:grpSpPr>
        <p:sp>
          <p:nvSpPr>
            <p:cNvPr id="38" name="Rectangle: Rounded Corners 37">
              <a:extLst>
                <a:ext uri="{FF2B5EF4-FFF2-40B4-BE49-F238E27FC236}">
                  <a16:creationId xmlns:a16="http://schemas.microsoft.com/office/drawing/2014/main" id="{987912A0-5E26-BBD5-CE03-114AF2FC576C}"/>
                </a:ext>
              </a:extLst>
            </p:cNvPr>
            <p:cNvSpPr/>
            <p:nvPr/>
          </p:nvSpPr>
          <p:spPr>
            <a:xfrm>
              <a:off x="273351" y="296642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027FA3C8-4682-FE76-8771-4CB6B8C47491}"/>
                </a:ext>
              </a:extLst>
            </p:cNvPr>
            <p:cNvSpPr txBox="1"/>
            <p:nvPr/>
          </p:nvSpPr>
          <p:spPr>
            <a:xfrm>
              <a:off x="245315" y="3317687"/>
              <a:ext cx="779880" cy="328167"/>
            </a:xfrm>
            <a:prstGeom prst="rect">
              <a:avLst/>
            </a:prstGeom>
            <a:noFill/>
          </p:spPr>
          <p:txBody>
            <a:bodyPr wrap="square" rtlCol="0">
              <a:spAutoFit/>
            </a:bodyPr>
            <a:lstStyle/>
            <a:p>
              <a:pPr marL="0" marR="0" lvl="0" indent="0" algn="ctr" defTabSz="914400" rtl="0" eaLnBrk="1" fontAlgn="auto" latinLnBrk="0" hangingPunct="1">
                <a:lnSpc>
                  <a:spcPts val="900"/>
                </a:lnSpc>
                <a:spcBef>
                  <a:spcPts val="0"/>
                </a:spcBef>
                <a:spcAft>
                  <a:spcPts val="0"/>
                </a:spcAft>
                <a:buClrTx/>
                <a:buSzTx/>
                <a:buFontTx/>
                <a:buNone/>
                <a:tabLst/>
                <a:defRPr/>
              </a:pPr>
              <a:r>
                <a:rPr kumimoji="0" lang="en-GB" sz="1000" b="1" i="0" u="none" strike="noStrike" kern="1200" cap="none" spc="-60" normalizeH="0" baseline="0" noProof="0">
                  <a:ln>
                    <a:noFill/>
                  </a:ln>
                  <a:solidFill>
                    <a:prstClr val="black"/>
                  </a:solidFill>
                  <a:effectLst/>
                  <a:uLnTx/>
                  <a:uFillTx/>
                  <a:latin typeface="Calibri" panose="020F0502020204030204"/>
                  <a:ea typeface="+mn-ea"/>
                  <a:cs typeface="+mn-cs"/>
                </a:rPr>
                <a:t>System Integrators</a:t>
              </a:r>
            </a:p>
          </p:txBody>
        </p:sp>
        <p:pic>
          <p:nvPicPr>
            <p:cNvPr id="42" name="Picture 41">
              <a:extLst>
                <a:ext uri="{FF2B5EF4-FFF2-40B4-BE49-F238E27FC236}">
                  <a16:creationId xmlns:a16="http://schemas.microsoft.com/office/drawing/2014/main" id="{66F78454-F0C4-C1D8-84E1-11931C2E822F}"/>
                </a:ext>
              </a:extLst>
            </p:cNvPr>
            <p:cNvPicPr>
              <a:picLocks noChangeAspect="1"/>
            </p:cNvPicPr>
            <p:nvPr/>
          </p:nvPicPr>
          <p:blipFill>
            <a:blip r:embed="rId9"/>
            <a:stretch>
              <a:fillRect/>
            </a:stretch>
          </p:blipFill>
          <p:spPr>
            <a:xfrm>
              <a:off x="510011" y="2982398"/>
              <a:ext cx="452164" cy="452164"/>
            </a:xfrm>
            <a:prstGeom prst="rect">
              <a:avLst/>
            </a:prstGeom>
          </p:spPr>
        </p:pic>
        <p:cxnSp>
          <p:nvCxnSpPr>
            <p:cNvPr id="43" name="Straight Connector 42">
              <a:extLst>
                <a:ext uri="{FF2B5EF4-FFF2-40B4-BE49-F238E27FC236}">
                  <a16:creationId xmlns:a16="http://schemas.microsoft.com/office/drawing/2014/main" id="{71D4361F-DDB2-A9E4-9B2B-8F783E5F52C4}"/>
                </a:ext>
              </a:extLst>
            </p:cNvPr>
            <p:cNvCxnSpPr>
              <a:cxnSpLocks/>
            </p:cNvCxnSpPr>
            <p:nvPr/>
          </p:nvCxnSpPr>
          <p:spPr>
            <a:xfrm>
              <a:off x="510011" y="3160579"/>
              <a:ext cx="0" cy="185164"/>
            </a:xfrm>
            <a:prstGeom prst="line">
              <a:avLst/>
            </a:prstGeom>
            <a:ln w="25400" cap="rnd">
              <a:solidFill>
                <a:schemeClr val="tx1"/>
              </a:solidFill>
              <a:round/>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EAA35CD1-41F1-FF00-D4B3-0AE58E5A8FC0}"/>
                </a:ext>
              </a:extLst>
            </p:cNvPr>
            <p:cNvGrpSpPr/>
            <p:nvPr/>
          </p:nvGrpSpPr>
          <p:grpSpPr>
            <a:xfrm>
              <a:off x="460117" y="3012287"/>
              <a:ext cx="99788" cy="259537"/>
              <a:chOff x="209550" y="2131980"/>
              <a:chExt cx="99788" cy="259537"/>
            </a:xfrm>
          </p:grpSpPr>
          <p:sp>
            <p:nvSpPr>
              <p:cNvPr id="46" name="Rectangle: Rounded Corners 45">
                <a:extLst>
                  <a:ext uri="{FF2B5EF4-FFF2-40B4-BE49-F238E27FC236}">
                    <a16:creationId xmlns:a16="http://schemas.microsoft.com/office/drawing/2014/main" id="{FB88A3C5-E7F0-B7FB-F2C1-1728CF6BA963}"/>
                  </a:ext>
                </a:extLst>
              </p:cNvPr>
              <p:cNvSpPr/>
              <p:nvPr/>
            </p:nvSpPr>
            <p:spPr>
              <a:xfrm>
                <a:off x="209550" y="2131980"/>
                <a:ext cx="99788" cy="259537"/>
              </a:xfrm>
              <a:prstGeom prst="roundRect">
                <a:avLst>
                  <a:gd name="adj" fmla="val 38638"/>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A44D6A4A-DB58-19B9-0802-7CEAC6D672C4}"/>
                  </a:ext>
                </a:extLst>
              </p:cNvPr>
              <p:cNvSpPr/>
              <p:nvPr/>
            </p:nvSpPr>
            <p:spPr>
              <a:xfrm>
                <a:off x="223444" y="2143825"/>
                <a:ext cx="72000" cy="7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5AF295C0-5B88-0A10-7821-3E8905BC460B}"/>
                  </a:ext>
                </a:extLst>
              </p:cNvPr>
              <p:cNvSpPr/>
              <p:nvPr/>
            </p:nvSpPr>
            <p:spPr>
              <a:xfrm>
                <a:off x="223444" y="2300854"/>
                <a:ext cx="72000" cy="72000"/>
              </a:xfrm>
              <a:prstGeom prst="ellipse">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008F6EB0-D278-0191-D48F-C0FF03F61E6C}"/>
                  </a:ext>
                </a:extLst>
              </p:cNvPr>
              <p:cNvSpPr/>
              <p:nvPr/>
            </p:nvSpPr>
            <p:spPr>
              <a:xfrm>
                <a:off x="223444" y="2219993"/>
                <a:ext cx="72000" cy="72000"/>
              </a:xfrm>
              <a:prstGeom prst="ellipse">
                <a:avLst/>
              </a:prstGeom>
              <a:pattFill prst="plaid">
                <a:fgClr>
                  <a:schemeClr val="tx1"/>
                </a:fgClr>
                <a:bgClr>
                  <a:schemeClr val="bg1"/>
                </a:bgClr>
              </a:patt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50" name="Group 49">
            <a:extLst>
              <a:ext uri="{FF2B5EF4-FFF2-40B4-BE49-F238E27FC236}">
                <a16:creationId xmlns:a16="http://schemas.microsoft.com/office/drawing/2014/main" id="{BCB02E85-C536-B84E-2654-65445F23689D}"/>
              </a:ext>
            </a:extLst>
          </p:cNvPr>
          <p:cNvGrpSpPr/>
          <p:nvPr/>
        </p:nvGrpSpPr>
        <p:grpSpPr>
          <a:xfrm>
            <a:off x="279057" y="1377452"/>
            <a:ext cx="720000" cy="756754"/>
            <a:chOff x="279057" y="1377452"/>
            <a:chExt cx="720000" cy="756754"/>
          </a:xfrm>
        </p:grpSpPr>
        <p:sp>
          <p:nvSpPr>
            <p:cNvPr id="51" name="Rectangle: Rounded Corners 50">
              <a:extLst>
                <a:ext uri="{FF2B5EF4-FFF2-40B4-BE49-F238E27FC236}">
                  <a16:creationId xmlns:a16="http://schemas.microsoft.com/office/drawing/2014/main" id="{9D4C15C4-2F09-B6F3-7898-CE9137AABC71}"/>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2" name="Picture 51">
              <a:extLst>
                <a:ext uri="{FF2B5EF4-FFF2-40B4-BE49-F238E27FC236}">
                  <a16:creationId xmlns:a16="http://schemas.microsoft.com/office/drawing/2014/main" id="{EEEC9FFD-D107-4C5D-32D2-ABA40B597050}"/>
                </a:ext>
              </a:extLst>
            </p:cNvPr>
            <p:cNvPicPr>
              <a:picLocks noChangeAspect="1"/>
            </p:cNvPicPr>
            <p:nvPr/>
          </p:nvPicPr>
          <p:blipFill>
            <a:blip r:embed="rId10"/>
            <a:stretch>
              <a:fillRect/>
            </a:stretch>
          </p:blipFill>
          <p:spPr>
            <a:xfrm>
              <a:off x="344173" y="1377452"/>
              <a:ext cx="629587" cy="587962"/>
            </a:xfrm>
            <a:prstGeom prst="rect">
              <a:avLst/>
            </a:prstGeom>
          </p:spPr>
        </p:pic>
        <p:sp>
          <p:nvSpPr>
            <p:cNvPr id="53" name="TextBox 52">
              <a:extLst>
                <a:ext uri="{FF2B5EF4-FFF2-40B4-BE49-F238E27FC236}">
                  <a16:creationId xmlns:a16="http://schemas.microsoft.com/office/drawing/2014/main" id="{AABA5DB6-20E3-E66D-CD3E-AC45EBF596D1}"/>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54" name="Group 53">
            <a:extLst>
              <a:ext uri="{FF2B5EF4-FFF2-40B4-BE49-F238E27FC236}">
                <a16:creationId xmlns:a16="http://schemas.microsoft.com/office/drawing/2014/main" id="{D05694CF-597B-B151-EC49-D925352CF739}"/>
              </a:ext>
            </a:extLst>
          </p:cNvPr>
          <p:cNvGrpSpPr/>
          <p:nvPr/>
        </p:nvGrpSpPr>
        <p:grpSpPr>
          <a:xfrm>
            <a:off x="269077" y="2190284"/>
            <a:ext cx="720000" cy="774251"/>
            <a:chOff x="296159" y="2222339"/>
            <a:chExt cx="720000" cy="774251"/>
          </a:xfrm>
        </p:grpSpPr>
        <p:sp>
          <p:nvSpPr>
            <p:cNvPr id="55" name="Rectangle: Rounded Corners 54">
              <a:extLst>
                <a:ext uri="{FF2B5EF4-FFF2-40B4-BE49-F238E27FC236}">
                  <a16:creationId xmlns:a16="http://schemas.microsoft.com/office/drawing/2014/main" id="{D6384960-D747-7BCD-4447-23D5D35FC6BC}"/>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6" name="Picture 55">
              <a:extLst>
                <a:ext uri="{FF2B5EF4-FFF2-40B4-BE49-F238E27FC236}">
                  <a16:creationId xmlns:a16="http://schemas.microsoft.com/office/drawing/2014/main" id="{EEF8E4C6-1A01-29D5-17D5-D5068D61AF45}"/>
                </a:ext>
              </a:extLst>
            </p:cNvPr>
            <p:cNvPicPr>
              <a:picLocks noChangeAspect="1"/>
            </p:cNvPicPr>
            <p:nvPr/>
          </p:nvPicPr>
          <p:blipFill>
            <a:blip r:embed="rId11"/>
            <a:stretch>
              <a:fillRect/>
            </a:stretch>
          </p:blipFill>
          <p:spPr>
            <a:xfrm>
              <a:off x="341670" y="2231693"/>
              <a:ext cx="628978" cy="625753"/>
            </a:xfrm>
            <a:prstGeom prst="rect">
              <a:avLst/>
            </a:prstGeom>
          </p:spPr>
        </p:pic>
        <p:sp>
          <p:nvSpPr>
            <p:cNvPr id="57" name="TextBox 56">
              <a:extLst>
                <a:ext uri="{FF2B5EF4-FFF2-40B4-BE49-F238E27FC236}">
                  <a16:creationId xmlns:a16="http://schemas.microsoft.com/office/drawing/2014/main" id="{64BD075E-9587-FF86-E9B3-E0B386F52EE1}"/>
                </a:ext>
              </a:extLst>
            </p:cNvPr>
            <p:cNvSpPr txBox="1"/>
            <p:nvPr/>
          </p:nvSpPr>
          <p:spPr>
            <a:xfrm>
              <a:off x="369768" y="2658036"/>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 name="Group 3">
            <a:extLst>
              <a:ext uri="{FF2B5EF4-FFF2-40B4-BE49-F238E27FC236}">
                <a16:creationId xmlns:a16="http://schemas.microsoft.com/office/drawing/2014/main" id="{36874AAA-4B2D-F974-7F81-DDAD53D9E6A5}"/>
              </a:ext>
            </a:extLst>
          </p:cNvPr>
          <p:cNvGrpSpPr/>
          <p:nvPr/>
        </p:nvGrpSpPr>
        <p:grpSpPr>
          <a:xfrm>
            <a:off x="249559" y="3750309"/>
            <a:ext cx="779880" cy="735901"/>
            <a:chOff x="246278" y="2230913"/>
            <a:chExt cx="779880" cy="735901"/>
          </a:xfrm>
        </p:grpSpPr>
        <p:grpSp>
          <p:nvGrpSpPr>
            <p:cNvPr id="5" name="Group 4">
              <a:extLst>
                <a:ext uri="{FF2B5EF4-FFF2-40B4-BE49-F238E27FC236}">
                  <a16:creationId xmlns:a16="http://schemas.microsoft.com/office/drawing/2014/main" id="{2DDE8590-8867-181F-2882-CDDADE50E25D}"/>
                </a:ext>
              </a:extLst>
            </p:cNvPr>
            <p:cNvGrpSpPr/>
            <p:nvPr/>
          </p:nvGrpSpPr>
          <p:grpSpPr>
            <a:xfrm>
              <a:off x="246278" y="2230913"/>
              <a:ext cx="779880" cy="735901"/>
              <a:chOff x="246278" y="3016903"/>
              <a:chExt cx="779880" cy="735901"/>
            </a:xfrm>
          </p:grpSpPr>
          <p:sp>
            <p:nvSpPr>
              <p:cNvPr id="7" name="Rectangle: Rounded Corners 6">
                <a:extLst>
                  <a:ext uri="{FF2B5EF4-FFF2-40B4-BE49-F238E27FC236}">
                    <a16:creationId xmlns:a16="http://schemas.microsoft.com/office/drawing/2014/main" id="{585EED05-0795-C54A-7EEF-D76C56085C5E}"/>
                  </a:ext>
                </a:extLst>
              </p:cNvPr>
              <p:cNvSpPr/>
              <p:nvPr/>
            </p:nvSpPr>
            <p:spPr>
              <a:xfrm>
                <a:off x="278739" y="3016903"/>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E27E1FF-F098-458D-5E9E-CC9CFE1D8CAD}"/>
                  </a:ext>
                </a:extLst>
              </p:cNvPr>
              <p:cNvSpPr txBox="1"/>
              <p:nvPr/>
            </p:nvSpPr>
            <p:spPr>
              <a:xfrm>
                <a:off x="246278" y="3424637"/>
                <a:ext cx="779880" cy="328167"/>
              </a:xfrm>
              <a:prstGeom prst="rect">
                <a:avLst/>
              </a:prstGeom>
              <a:noFill/>
            </p:spPr>
            <p:txBody>
              <a:bodyPr wrap="square" rtlCol="0">
                <a:spAutoFit/>
              </a:bodyPr>
              <a:lstStyle/>
              <a:p>
                <a:pPr algn="ctr">
                  <a:lnSpc>
                    <a:spcPts val="900"/>
                  </a:lnSpc>
                </a:pPr>
                <a:r>
                  <a:rPr lang="en-GB" sz="1000" b="1" spc="-70"/>
                  <a:t>Assessment Bodies </a:t>
                </a:r>
              </a:p>
            </p:txBody>
          </p:sp>
        </p:grpSp>
        <p:sp>
          <p:nvSpPr>
            <p:cNvPr id="6" name="Freeform: Shape 29">
              <a:extLst>
                <a:ext uri="{FF2B5EF4-FFF2-40B4-BE49-F238E27FC236}">
                  <a16:creationId xmlns:a16="http://schemas.microsoft.com/office/drawing/2014/main" id="{22CFF6AB-F056-9B5F-0DC0-2916EAF48DF1}"/>
                </a:ext>
              </a:extLst>
            </p:cNvPr>
            <p:cNvSpPr/>
            <p:nvPr/>
          </p:nvSpPr>
          <p:spPr>
            <a:xfrm>
              <a:off x="461881" y="2250317"/>
              <a:ext cx="358796" cy="434745"/>
            </a:xfrm>
            <a:custGeom>
              <a:avLst/>
              <a:gdLst>
                <a:gd name="connsiteX0" fmla="*/ 609505 w 609523"/>
                <a:gd name="connsiteY0" fmla="*/ 533019 h 753122"/>
                <a:gd name="connsiteX1" fmla="*/ 573938 w 609523"/>
                <a:gd name="connsiteY1" fmla="*/ 461582 h 753122"/>
                <a:gd name="connsiteX2" fmla="*/ 483337 w 609523"/>
                <a:gd name="connsiteY2" fmla="*/ 410404 h 753122"/>
                <a:gd name="connsiteX3" fmla="*/ 483213 w 609523"/>
                <a:gd name="connsiteY3" fmla="*/ 410347 h 753122"/>
                <a:gd name="connsiteX4" fmla="*/ 483213 w 609523"/>
                <a:gd name="connsiteY4" fmla="*/ 410347 h 753122"/>
                <a:gd name="connsiteX5" fmla="*/ 482965 w 609523"/>
                <a:gd name="connsiteY5" fmla="*/ 410251 h 753122"/>
                <a:gd name="connsiteX6" fmla="*/ 468611 w 609523"/>
                <a:gd name="connsiteY6" fmla="*/ 404536 h 753122"/>
                <a:gd name="connsiteX7" fmla="*/ 405898 w 609523"/>
                <a:gd name="connsiteY7" fmla="*/ 379590 h 753122"/>
                <a:gd name="connsiteX8" fmla="*/ 400002 w 609523"/>
                <a:gd name="connsiteY8" fmla="*/ 370789 h 753122"/>
                <a:gd name="connsiteX9" fmla="*/ 400002 w 609523"/>
                <a:gd name="connsiteY9" fmla="*/ 347415 h 753122"/>
                <a:gd name="connsiteX10" fmla="*/ 457200 w 609523"/>
                <a:gd name="connsiteY10" fmla="*/ 228600 h 753122"/>
                <a:gd name="connsiteX11" fmla="*/ 457200 w 609523"/>
                <a:gd name="connsiteY11" fmla="*/ 214313 h 753122"/>
                <a:gd name="connsiteX12" fmla="*/ 472773 w 609523"/>
                <a:gd name="connsiteY12" fmla="*/ 160487 h 753122"/>
                <a:gd name="connsiteX13" fmla="*/ 377095 w 609523"/>
                <a:gd name="connsiteY13" fmla="*/ 17974 h 753122"/>
                <a:gd name="connsiteX14" fmla="*/ 363122 w 609523"/>
                <a:gd name="connsiteY14" fmla="*/ 19221 h 753122"/>
                <a:gd name="connsiteX15" fmla="*/ 353501 w 609523"/>
                <a:gd name="connsiteY15" fmla="*/ 25889 h 753122"/>
                <a:gd name="connsiteX16" fmla="*/ 342862 w 609523"/>
                <a:gd name="connsiteY16" fmla="*/ 11344 h 753122"/>
                <a:gd name="connsiteX17" fmla="*/ 329117 w 609523"/>
                <a:gd name="connsiteY17" fmla="*/ 2591 h 753122"/>
                <a:gd name="connsiteX18" fmla="*/ 299104 w 609523"/>
                <a:gd name="connsiteY18" fmla="*/ 0 h 753122"/>
                <a:gd name="connsiteX19" fmla="*/ 153905 w 609523"/>
                <a:gd name="connsiteY19" fmla="*/ 91440 h 753122"/>
                <a:gd name="connsiteX20" fmla="*/ 152133 w 609523"/>
                <a:gd name="connsiteY20" fmla="*/ 219437 h 753122"/>
                <a:gd name="connsiteX21" fmla="*/ 152400 w 609523"/>
                <a:gd name="connsiteY21" fmla="*/ 221437 h 753122"/>
                <a:gd name="connsiteX22" fmla="*/ 152400 w 609523"/>
                <a:gd name="connsiteY22" fmla="*/ 228600 h 753122"/>
                <a:gd name="connsiteX23" fmla="*/ 209455 w 609523"/>
                <a:gd name="connsiteY23" fmla="*/ 347348 h 753122"/>
                <a:gd name="connsiteX24" fmla="*/ 209455 w 609523"/>
                <a:gd name="connsiteY24" fmla="*/ 370742 h 753122"/>
                <a:gd name="connsiteX25" fmla="*/ 203740 w 609523"/>
                <a:gd name="connsiteY25" fmla="*/ 379476 h 753122"/>
                <a:gd name="connsiteX26" fmla="*/ 139284 w 609523"/>
                <a:gd name="connsiteY26" fmla="*/ 405136 h 753122"/>
                <a:gd name="connsiteX27" fmla="*/ 124587 w 609523"/>
                <a:gd name="connsiteY27" fmla="*/ 410985 h 753122"/>
                <a:gd name="connsiteX28" fmla="*/ 44958 w 609523"/>
                <a:gd name="connsiteY28" fmla="*/ 454190 h 753122"/>
                <a:gd name="connsiteX29" fmla="*/ 72580 w 609523"/>
                <a:gd name="connsiteY29" fmla="*/ 481813 h 753122"/>
                <a:gd name="connsiteX30" fmla="*/ 85801 w 609523"/>
                <a:gd name="connsiteY30" fmla="*/ 495052 h 753122"/>
                <a:gd name="connsiteX31" fmla="*/ 72790 w 609523"/>
                <a:gd name="connsiteY31" fmla="*/ 508540 h 753122"/>
                <a:gd name="connsiteX32" fmla="*/ 59169 w 609523"/>
                <a:gd name="connsiteY32" fmla="*/ 522637 h 753122"/>
                <a:gd name="connsiteX33" fmla="*/ 58988 w 609523"/>
                <a:gd name="connsiteY33" fmla="*/ 522818 h 753122"/>
                <a:gd name="connsiteX34" fmla="*/ 58807 w 609523"/>
                <a:gd name="connsiteY34" fmla="*/ 522999 h 753122"/>
                <a:gd name="connsiteX35" fmla="*/ 38138 w 609523"/>
                <a:gd name="connsiteY35" fmla="*/ 531438 h 753122"/>
                <a:gd name="connsiteX36" fmla="*/ 35785 w 609523"/>
                <a:gd name="connsiteY36" fmla="*/ 531352 h 753122"/>
                <a:gd name="connsiteX37" fmla="*/ 29118 w 609523"/>
                <a:gd name="connsiteY37" fmla="*/ 538020 h 753122"/>
                <a:gd name="connsiteX38" fmla="*/ 120463 w 609523"/>
                <a:gd name="connsiteY38" fmla="*/ 629860 h 753122"/>
                <a:gd name="connsiteX39" fmla="*/ 120486 w 609523"/>
                <a:gd name="connsiteY39" fmla="*/ 678232 h 753122"/>
                <a:gd name="connsiteX40" fmla="*/ 72114 w 609523"/>
                <a:gd name="connsiteY40" fmla="*/ 678256 h 753122"/>
                <a:gd name="connsiteX41" fmla="*/ 0 w 609523"/>
                <a:gd name="connsiteY41" fmla="*/ 606400 h 753122"/>
                <a:gd name="connsiteX42" fmla="*/ 0 w 609523"/>
                <a:gd name="connsiteY42" fmla="*/ 700792 h 753122"/>
                <a:gd name="connsiteX43" fmla="*/ 8477 w 609523"/>
                <a:gd name="connsiteY43" fmla="*/ 706450 h 753122"/>
                <a:gd name="connsiteX44" fmla="*/ 307438 w 609523"/>
                <a:gd name="connsiteY44" fmla="*/ 753123 h 753122"/>
                <a:gd name="connsiteX45" fmla="*/ 601904 w 609523"/>
                <a:gd name="connsiteY45" fmla="*/ 705841 h 753122"/>
                <a:gd name="connsiteX46" fmla="*/ 609524 w 609523"/>
                <a:gd name="connsiteY46" fmla="*/ 700126 h 753122"/>
                <a:gd name="connsiteX47" fmla="*/ 190500 w 609523"/>
                <a:gd name="connsiteY47" fmla="*/ 228600 h 753122"/>
                <a:gd name="connsiteX48" fmla="*/ 190500 w 609523"/>
                <a:gd name="connsiteY48" fmla="*/ 196215 h 753122"/>
                <a:gd name="connsiteX49" fmla="*/ 375590 w 609523"/>
                <a:gd name="connsiteY49" fmla="*/ 117872 h 753122"/>
                <a:gd name="connsiteX50" fmla="*/ 419100 w 609523"/>
                <a:gd name="connsiteY50" fmla="*/ 182251 h 753122"/>
                <a:gd name="connsiteX51" fmla="*/ 419100 w 609523"/>
                <a:gd name="connsiteY51" fmla="*/ 228600 h 753122"/>
                <a:gd name="connsiteX52" fmla="*/ 304800 w 609523"/>
                <a:gd name="connsiteY52" fmla="*/ 342900 h 753122"/>
                <a:gd name="connsiteX53" fmla="*/ 190500 w 609523"/>
                <a:gd name="connsiteY53" fmla="*/ 228600 h 753122"/>
                <a:gd name="connsiteX54" fmla="*/ 266605 w 609523"/>
                <a:gd name="connsiteY54" fmla="*/ 601513 h 753122"/>
                <a:gd name="connsiteX55" fmla="*/ 160430 w 609523"/>
                <a:gd name="connsiteY55" fmla="*/ 437731 h 753122"/>
                <a:gd name="connsiteX56" fmla="*/ 199358 w 609523"/>
                <a:gd name="connsiteY56" fmla="*/ 422234 h 753122"/>
                <a:gd name="connsiteX57" fmla="*/ 266605 w 609523"/>
                <a:gd name="connsiteY57" fmla="*/ 449142 h 753122"/>
                <a:gd name="connsiteX58" fmla="*/ 304705 w 609523"/>
                <a:gd name="connsiteY58" fmla="*/ 423396 h 753122"/>
                <a:gd name="connsiteX59" fmla="*/ 239506 w 609523"/>
                <a:gd name="connsiteY59" fmla="*/ 397316 h 753122"/>
                <a:gd name="connsiteX60" fmla="*/ 247555 w 609523"/>
                <a:gd name="connsiteY60" fmla="*/ 370742 h 753122"/>
                <a:gd name="connsiteX61" fmla="*/ 247555 w 609523"/>
                <a:gd name="connsiteY61" fmla="*/ 369789 h 753122"/>
                <a:gd name="connsiteX62" fmla="*/ 361912 w 609523"/>
                <a:gd name="connsiteY62" fmla="*/ 369789 h 753122"/>
                <a:gd name="connsiteX63" fmla="*/ 361912 w 609523"/>
                <a:gd name="connsiteY63" fmla="*/ 370742 h 753122"/>
                <a:gd name="connsiteX64" fmla="*/ 369951 w 609523"/>
                <a:gd name="connsiteY64" fmla="*/ 397259 h 753122"/>
                <a:gd name="connsiteX65" fmla="*/ 342805 w 609523"/>
                <a:gd name="connsiteY65" fmla="*/ 600751 h 753122"/>
                <a:gd name="connsiteX66" fmla="*/ 342805 w 609523"/>
                <a:gd name="connsiteY66" fmla="*/ 449142 h 753122"/>
                <a:gd name="connsiteX67" fmla="*/ 410099 w 609523"/>
                <a:gd name="connsiteY67" fmla="*/ 422224 h 753122"/>
                <a:gd name="connsiteX68" fmla="*/ 447694 w 609523"/>
                <a:gd name="connsiteY68" fmla="*/ 437198 h 753122"/>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72790 w 609524"/>
                <a:gd name="connsiteY31" fmla="*/ 508540 h 753123"/>
                <a:gd name="connsiteX32" fmla="*/ 59169 w 609524"/>
                <a:gd name="connsiteY32" fmla="*/ 522637 h 753123"/>
                <a:gd name="connsiteX33" fmla="*/ 58988 w 609524"/>
                <a:gd name="connsiteY33" fmla="*/ 522818 h 753123"/>
                <a:gd name="connsiteX34" fmla="*/ 58807 w 609524"/>
                <a:gd name="connsiteY34" fmla="*/ 522999 h 753123"/>
                <a:gd name="connsiteX35" fmla="*/ 38138 w 609524"/>
                <a:gd name="connsiteY35" fmla="*/ 531438 h 753123"/>
                <a:gd name="connsiteX36" fmla="*/ 35785 w 609524"/>
                <a:gd name="connsiteY36" fmla="*/ 531352 h 753123"/>
                <a:gd name="connsiteX37" fmla="*/ 29118 w 609524"/>
                <a:gd name="connsiteY37" fmla="*/ 538020 h 753123"/>
                <a:gd name="connsiteX38" fmla="*/ 120486 w 609524"/>
                <a:gd name="connsiteY38" fmla="*/ 678232 h 753123"/>
                <a:gd name="connsiteX39" fmla="*/ 72114 w 609524"/>
                <a:gd name="connsiteY39" fmla="*/ 678256 h 753123"/>
                <a:gd name="connsiteX40" fmla="*/ 0 w 609524"/>
                <a:gd name="connsiteY40" fmla="*/ 606400 h 753123"/>
                <a:gd name="connsiteX41" fmla="*/ 0 w 609524"/>
                <a:gd name="connsiteY41" fmla="*/ 700792 h 753123"/>
                <a:gd name="connsiteX42" fmla="*/ 8477 w 609524"/>
                <a:gd name="connsiteY42" fmla="*/ 706450 h 753123"/>
                <a:gd name="connsiteX43" fmla="*/ 307438 w 609524"/>
                <a:gd name="connsiteY43" fmla="*/ 753123 h 753123"/>
                <a:gd name="connsiteX44" fmla="*/ 601904 w 609524"/>
                <a:gd name="connsiteY44" fmla="*/ 705841 h 753123"/>
                <a:gd name="connsiteX45" fmla="*/ 609524 w 609524"/>
                <a:gd name="connsiteY45" fmla="*/ 700126 h 753123"/>
                <a:gd name="connsiteX46" fmla="*/ 609505 w 609524"/>
                <a:gd name="connsiteY46" fmla="*/ 533019 h 753123"/>
                <a:gd name="connsiteX47" fmla="*/ 190500 w 609524"/>
                <a:gd name="connsiteY47" fmla="*/ 228600 h 753123"/>
                <a:gd name="connsiteX48" fmla="*/ 190500 w 609524"/>
                <a:gd name="connsiteY48" fmla="*/ 196215 h 753123"/>
                <a:gd name="connsiteX49" fmla="*/ 375590 w 609524"/>
                <a:gd name="connsiteY49" fmla="*/ 117872 h 753123"/>
                <a:gd name="connsiteX50" fmla="*/ 419100 w 609524"/>
                <a:gd name="connsiteY50" fmla="*/ 182251 h 753123"/>
                <a:gd name="connsiteX51" fmla="*/ 419100 w 609524"/>
                <a:gd name="connsiteY51" fmla="*/ 228600 h 753123"/>
                <a:gd name="connsiteX52" fmla="*/ 304800 w 609524"/>
                <a:gd name="connsiteY52" fmla="*/ 342900 h 753123"/>
                <a:gd name="connsiteX53" fmla="*/ 190500 w 609524"/>
                <a:gd name="connsiteY53" fmla="*/ 228600 h 753123"/>
                <a:gd name="connsiteX54" fmla="*/ 266605 w 609524"/>
                <a:gd name="connsiteY54" fmla="*/ 601513 h 753123"/>
                <a:gd name="connsiteX55" fmla="*/ 160430 w 609524"/>
                <a:gd name="connsiteY55" fmla="*/ 437731 h 753123"/>
                <a:gd name="connsiteX56" fmla="*/ 199358 w 609524"/>
                <a:gd name="connsiteY56" fmla="*/ 422234 h 753123"/>
                <a:gd name="connsiteX57" fmla="*/ 266605 w 609524"/>
                <a:gd name="connsiteY57" fmla="*/ 449142 h 753123"/>
                <a:gd name="connsiteX58" fmla="*/ 266605 w 609524"/>
                <a:gd name="connsiteY58" fmla="*/ 601513 h 753123"/>
                <a:gd name="connsiteX59" fmla="*/ 304705 w 609524"/>
                <a:gd name="connsiteY59" fmla="*/ 423396 h 753123"/>
                <a:gd name="connsiteX60" fmla="*/ 239506 w 609524"/>
                <a:gd name="connsiteY60" fmla="*/ 397316 h 753123"/>
                <a:gd name="connsiteX61" fmla="*/ 247555 w 609524"/>
                <a:gd name="connsiteY61" fmla="*/ 370742 h 753123"/>
                <a:gd name="connsiteX62" fmla="*/ 247555 w 609524"/>
                <a:gd name="connsiteY62" fmla="*/ 369789 h 753123"/>
                <a:gd name="connsiteX63" fmla="*/ 361912 w 609524"/>
                <a:gd name="connsiteY63" fmla="*/ 369789 h 753123"/>
                <a:gd name="connsiteX64" fmla="*/ 361912 w 609524"/>
                <a:gd name="connsiteY64" fmla="*/ 370742 h 753123"/>
                <a:gd name="connsiteX65" fmla="*/ 369951 w 609524"/>
                <a:gd name="connsiteY65" fmla="*/ 397259 h 753123"/>
                <a:gd name="connsiteX66" fmla="*/ 304705 w 609524"/>
                <a:gd name="connsiteY66" fmla="*/ 423396 h 753123"/>
                <a:gd name="connsiteX67" fmla="*/ 342805 w 609524"/>
                <a:gd name="connsiteY67" fmla="*/ 600751 h 753123"/>
                <a:gd name="connsiteX68" fmla="*/ 342805 w 609524"/>
                <a:gd name="connsiteY68" fmla="*/ 449142 h 753123"/>
                <a:gd name="connsiteX69" fmla="*/ 410099 w 609524"/>
                <a:gd name="connsiteY69" fmla="*/ 422224 h 753123"/>
                <a:gd name="connsiteX70" fmla="*/ 447694 w 609524"/>
                <a:gd name="connsiteY70" fmla="*/ 437198 h 753123"/>
                <a:gd name="connsiteX71" fmla="*/ 342805 w 609524"/>
                <a:gd name="connsiteY71"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72790 w 609524"/>
                <a:gd name="connsiteY31" fmla="*/ 508540 h 753123"/>
                <a:gd name="connsiteX32" fmla="*/ 59169 w 609524"/>
                <a:gd name="connsiteY32" fmla="*/ 522637 h 753123"/>
                <a:gd name="connsiteX33" fmla="*/ 58988 w 609524"/>
                <a:gd name="connsiteY33" fmla="*/ 522818 h 753123"/>
                <a:gd name="connsiteX34" fmla="*/ 58807 w 609524"/>
                <a:gd name="connsiteY34" fmla="*/ 522999 h 753123"/>
                <a:gd name="connsiteX35" fmla="*/ 38138 w 609524"/>
                <a:gd name="connsiteY35" fmla="*/ 531438 h 753123"/>
                <a:gd name="connsiteX36" fmla="*/ 35785 w 609524"/>
                <a:gd name="connsiteY36" fmla="*/ 531352 h 753123"/>
                <a:gd name="connsiteX37" fmla="*/ 29118 w 609524"/>
                <a:gd name="connsiteY37" fmla="*/ 538020 h 753123"/>
                <a:gd name="connsiteX38" fmla="*/ 72114 w 609524"/>
                <a:gd name="connsiteY38" fmla="*/ 678256 h 753123"/>
                <a:gd name="connsiteX39" fmla="*/ 0 w 609524"/>
                <a:gd name="connsiteY39" fmla="*/ 606400 h 753123"/>
                <a:gd name="connsiteX40" fmla="*/ 0 w 609524"/>
                <a:gd name="connsiteY40" fmla="*/ 700792 h 753123"/>
                <a:gd name="connsiteX41" fmla="*/ 8477 w 609524"/>
                <a:gd name="connsiteY41" fmla="*/ 706450 h 753123"/>
                <a:gd name="connsiteX42" fmla="*/ 307438 w 609524"/>
                <a:gd name="connsiteY42" fmla="*/ 753123 h 753123"/>
                <a:gd name="connsiteX43" fmla="*/ 601904 w 609524"/>
                <a:gd name="connsiteY43" fmla="*/ 705841 h 753123"/>
                <a:gd name="connsiteX44" fmla="*/ 609524 w 609524"/>
                <a:gd name="connsiteY44" fmla="*/ 700126 h 753123"/>
                <a:gd name="connsiteX45" fmla="*/ 609505 w 609524"/>
                <a:gd name="connsiteY45" fmla="*/ 533019 h 753123"/>
                <a:gd name="connsiteX46" fmla="*/ 190500 w 609524"/>
                <a:gd name="connsiteY46" fmla="*/ 228600 h 753123"/>
                <a:gd name="connsiteX47" fmla="*/ 190500 w 609524"/>
                <a:gd name="connsiteY47" fmla="*/ 196215 h 753123"/>
                <a:gd name="connsiteX48" fmla="*/ 375590 w 609524"/>
                <a:gd name="connsiteY48" fmla="*/ 117872 h 753123"/>
                <a:gd name="connsiteX49" fmla="*/ 419100 w 609524"/>
                <a:gd name="connsiteY49" fmla="*/ 182251 h 753123"/>
                <a:gd name="connsiteX50" fmla="*/ 419100 w 609524"/>
                <a:gd name="connsiteY50" fmla="*/ 228600 h 753123"/>
                <a:gd name="connsiteX51" fmla="*/ 304800 w 609524"/>
                <a:gd name="connsiteY51" fmla="*/ 342900 h 753123"/>
                <a:gd name="connsiteX52" fmla="*/ 190500 w 609524"/>
                <a:gd name="connsiteY52" fmla="*/ 228600 h 753123"/>
                <a:gd name="connsiteX53" fmla="*/ 266605 w 609524"/>
                <a:gd name="connsiteY53" fmla="*/ 601513 h 753123"/>
                <a:gd name="connsiteX54" fmla="*/ 160430 w 609524"/>
                <a:gd name="connsiteY54" fmla="*/ 437731 h 753123"/>
                <a:gd name="connsiteX55" fmla="*/ 199358 w 609524"/>
                <a:gd name="connsiteY55" fmla="*/ 422234 h 753123"/>
                <a:gd name="connsiteX56" fmla="*/ 266605 w 609524"/>
                <a:gd name="connsiteY56" fmla="*/ 449142 h 753123"/>
                <a:gd name="connsiteX57" fmla="*/ 266605 w 609524"/>
                <a:gd name="connsiteY57" fmla="*/ 601513 h 753123"/>
                <a:gd name="connsiteX58" fmla="*/ 304705 w 609524"/>
                <a:gd name="connsiteY58" fmla="*/ 423396 h 753123"/>
                <a:gd name="connsiteX59" fmla="*/ 239506 w 609524"/>
                <a:gd name="connsiteY59" fmla="*/ 397316 h 753123"/>
                <a:gd name="connsiteX60" fmla="*/ 247555 w 609524"/>
                <a:gd name="connsiteY60" fmla="*/ 370742 h 753123"/>
                <a:gd name="connsiteX61" fmla="*/ 247555 w 609524"/>
                <a:gd name="connsiteY61" fmla="*/ 369789 h 753123"/>
                <a:gd name="connsiteX62" fmla="*/ 361912 w 609524"/>
                <a:gd name="connsiteY62" fmla="*/ 369789 h 753123"/>
                <a:gd name="connsiteX63" fmla="*/ 361912 w 609524"/>
                <a:gd name="connsiteY63" fmla="*/ 370742 h 753123"/>
                <a:gd name="connsiteX64" fmla="*/ 369951 w 609524"/>
                <a:gd name="connsiteY64" fmla="*/ 397259 h 753123"/>
                <a:gd name="connsiteX65" fmla="*/ 304705 w 609524"/>
                <a:gd name="connsiteY65" fmla="*/ 423396 h 753123"/>
                <a:gd name="connsiteX66" fmla="*/ 342805 w 609524"/>
                <a:gd name="connsiteY66" fmla="*/ 600751 h 753123"/>
                <a:gd name="connsiteX67" fmla="*/ 342805 w 609524"/>
                <a:gd name="connsiteY67" fmla="*/ 449142 h 753123"/>
                <a:gd name="connsiteX68" fmla="*/ 410099 w 609524"/>
                <a:gd name="connsiteY68" fmla="*/ 422224 h 753123"/>
                <a:gd name="connsiteX69" fmla="*/ 447694 w 609524"/>
                <a:gd name="connsiteY69" fmla="*/ 437198 h 753123"/>
                <a:gd name="connsiteX70" fmla="*/ 342805 w 609524"/>
                <a:gd name="connsiteY70"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72790 w 609524"/>
                <a:gd name="connsiteY31" fmla="*/ 508540 h 753123"/>
                <a:gd name="connsiteX32" fmla="*/ 59169 w 609524"/>
                <a:gd name="connsiteY32" fmla="*/ 522637 h 753123"/>
                <a:gd name="connsiteX33" fmla="*/ 58988 w 609524"/>
                <a:gd name="connsiteY33" fmla="*/ 522818 h 753123"/>
                <a:gd name="connsiteX34" fmla="*/ 58807 w 609524"/>
                <a:gd name="connsiteY34" fmla="*/ 522999 h 753123"/>
                <a:gd name="connsiteX35" fmla="*/ 38138 w 609524"/>
                <a:gd name="connsiteY35" fmla="*/ 531438 h 753123"/>
                <a:gd name="connsiteX36" fmla="*/ 35785 w 609524"/>
                <a:gd name="connsiteY36" fmla="*/ 531352 h 753123"/>
                <a:gd name="connsiteX37" fmla="*/ 29118 w 609524"/>
                <a:gd name="connsiteY37" fmla="*/ 538020 h 753123"/>
                <a:gd name="connsiteX38" fmla="*/ 0 w 609524"/>
                <a:gd name="connsiteY38" fmla="*/ 606400 h 753123"/>
                <a:gd name="connsiteX39" fmla="*/ 0 w 609524"/>
                <a:gd name="connsiteY39" fmla="*/ 700792 h 753123"/>
                <a:gd name="connsiteX40" fmla="*/ 8477 w 609524"/>
                <a:gd name="connsiteY40" fmla="*/ 706450 h 753123"/>
                <a:gd name="connsiteX41" fmla="*/ 307438 w 609524"/>
                <a:gd name="connsiteY41" fmla="*/ 753123 h 753123"/>
                <a:gd name="connsiteX42" fmla="*/ 601904 w 609524"/>
                <a:gd name="connsiteY42" fmla="*/ 705841 h 753123"/>
                <a:gd name="connsiteX43" fmla="*/ 609524 w 609524"/>
                <a:gd name="connsiteY43" fmla="*/ 700126 h 753123"/>
                <a:gd name="connsiteX44" fmla="*/ 609505 w 609524"/>
                <a:gd name="connsiteY44" fmla="*/ 533019 h 753123"/>
                <a:gd name="connsiteX45" fmla="*/ 190500 w 609524"/>
                <a:gd name="connsiteY45" fmla="*/ 228600 h 753123"/>
                <a:gd name="connsiteX46" fmla="*/ 190500 w 609524"/>
                <a:gd name="connsiteY46" fmla="*/ 196215 h 753123"/>
                <a:gd name="connsiteX47" fmla="*/ 375590 w 609524"/>
                <a:gd name="connsiteY47" fmla="*/ 117872 h 753123"/>
                <a:gd name="connsiteX48" fmla="*/ 419100 w 609524"/>
                <a:gd name="connsiteY48" fmla="*/ 182251 h 753123"/>
                <a:gd name="connsiteX49" fmla="*/ 419100 w 609524"/>
                <a:gd name="connsiteY49" fmla="*/ 228600 h 753123"/>
                <a:gd name="connsiteX50" fmla="*/ 304800 w 609524"/>
                <a:gd name="connsiteY50" fmla="*/ 342900 h 753123"/>
                <a:gd name="connsiteX51" fmla="*/ 190500 w 609524"/>
                <a:gd name="connsiteY51" fmla="*/ 228600 h 753123"/>
                <a:gd name="connsiteX52" fmla="*/ 266605 w 609524"/>
                <a:gd name="connsiteY52" fmla="*/ 601513 h 753123"/>
                <a:gd name="connsiteX53" fmla="*/ 160430 w 609524"/>
                <a:gd name="connsiteY53" fmla="*/ 437731 h 753123"/>
                <a:gd name="connsiteX54" fmla="*/ 199358 w 609524"/>
                <a:gd name="connsiteY54" fmla="*/ 422234 h 753123"/>
                <a:gd name="connsiteX55" fmla="*/ 266605 w 609524"/>
                <a:gd name="connsiteY55" fmla="*/ 449142 h 753123"/>
                <a:gd name="connsiteX56" fmla="*/ 266605 w 609524"/>
                <a:gd name="connsiteY56" fmla="*/ 601513 h 753123"/>
                <a:gd name="connsiteX57" fmla="*/ 304705 w 609524"/>
                <a:gd name="connsiteY57" fmla="*/ 423396 h 753123"/>
                <a:gd name="connsiteX58" fmla="*/ 239506 w 609524"/>
                <a:gd name="connsiteY58" fmla="*/ 397316 h 753123"/>
                <a:gd name="connsiteX59" fmla="*/ 247555 w 609524"/>
                <a:gd name="connsiteY59" fmla="*/ 370742 h 753123"/>
                <a:gd name="connsiteX60" fmla="*/ 247555 w 609524"/>
                <a:gd name="connsiteY60" fmla="*/ 369789 h 753123"/>
                <a:gd name="connsiteX61" fmla="*/ 361912 w 609524"/>
                <a:gd name="connsiteY61" fmla="*/ 369789 h 753123"/>
                <a:gd name="connsiteX62" fmla="*/ 361912 w 609524"/>
                <a:gd name="connsiteY62" fmla="*/ 370742 h 753123"/>
                <a:gd name="connsiteX63" fmla="*/ 369951 w 609524"/>
                <a:gd name="connsiteY63" fmla="*/ 397259 h 753123"/>
                <a:gd name="connsiteX64" fmla="*/ 304705 w 609524"/>
                <a:gd name="connsiteY64" fmla="*/ 423396 h 753123"/>
                <a:gd name="connsiteX65" fmla="*/ 342805 w 609524"/>
                <a:gd name="connsiteY65" fmla="*/ 600751 h 753123"/>
                <a:gd name="connsiteX66" fmla="*/ 342805 w 609524"/>
                <a:gd name="connsiteY66" fmla="*/ 449142 h 753123"/>
                <a:gd name="connsiteX67" fmla="*/ 410099 w 609524"/>
                <a:gd name="connsiteY67" fmla="*/ 422224 h 753123"/>
                <a:gd name="connsiteX68" fmla="*/ 447694 w 609524"/>
                <a:gd name="connsiteY68" fmla="*/ 437198 h 753123"/>
                <a:gd name="connsiteX69" fmla="*/ 342805 w 609524"/>
                <a:gd name="connsiteY69"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72790 w 609524"/>
                <a:gd name="connsiteY31" fmla="*/ 508540 h 753123"/>
                <a:gd name="connsiteX32" fmla="*/ 59169 w 609524"/>
                <a:gd name="connsiteY32" fmla="*/ 522637 h 753123"/>
                <a:gd name="connsiteX33" fmla="*/ 58988 w 609524"/>
                <a:gd name="connsiteY33" fmla="*/ 522818 h 753123"/>
                <a:gd name="connsiteX34" fmla="*/ 58807 w 609524"/>
                <a:gd name="connsiteY34" fmla="*/ 522999 h 753123"/>
                <a:gd name="connsiteX35" fmla="*/ 38138 w 609524"/>
                <a:gd name="connsiteY35" fmla="*/ 531438 h 753123"/>
                <a:gd name="connsiteX36" fmla="*/ 35785 w 609524"/>
                <a:gd name="connsiteY36" fmla="*/ 531352 h 753123"/>
                <a:gd name="connsiteX37" fmla="*/ 0 w 609524"/>
                <a:gd name="connsiteY37" fmla="*/ 606400 h 753123"/>
                <a:gd name="connsiteX38" fmla="*/ 0 w 609524"/>
                <a:gd name="connsiteY38" fmla="*/ 700792 h 753123"/>
                <a:gd name="connsiteX39" fmla="*/ 8477 w 609524"/>
                <a:gd name="connsiteY39" fmla="*/ 706450 h 753123"/>
                <a:gd name="connsiteX40" fmla="*/ 307438 w 609524"/>
                <a:gd name="connsiteY40" fmla="*/ 753123 h 753123"/>
                <a:gd name="connsiteX41" fmla="*/ 601904 w 609524"/>
                <a:gd name="connsiteY41" fmla="*/ 705841 h 753123"/>
                <a:gd name="connsiteX42" fmla="*/ 609524 w 609524"/>
                <a:gd name="connsiteY42" fmla="*/ 700126 h 753123"/>
                <a:gd name="connsiteX43" fmla="*/ 609505 w 609524"/>
                <a:gd name="connsiteY43" fmla="*/ 533019 h 753123"/>
                <a:gd name="connsiteX44" fmla="*/ 190500 w 609524"/>
                <a:gd name="connsiteY44" fmla="*/ 228600 h 753123"/>
                <a:gd name="connsiteX45" fmla="*/ 190500 w 609524"/>
                <a:gd name="connsiteY45" fmla="*/ 196215 h 753123"/>
                <a:gd name="connsiteX46" fmla="*/ 375590 w 609524"/>
                <a:gd name="connsiteY46" fmla="*/ 117872 h 753123"/>
                <a:gd name="connsiteX47" fmla="*/ 419100 w 609524"/>
                <a:gd name="connsiteY47" fmla="*/ 182251 h 753123"/>
                <a:gd name="connsiteX48" fmla="*/ 419100 w 609524"/>
                <a:gd name="connsiteY48" fmla="*/ 228600 h 753123"/>
                <a:gd name="connsiteX49" fmla="*/ 304800 w 609524"/>
                <a:gd name="connsiteY49" fmla="*/ 342900 h 753123"/>
                <a:gd name="connsiteX50" fmla="*/ 190500 w 609524"/>
                <a:gd name="connsiteY50" fmla="*/ 228600 h 753123"/>
                <a:gd name="connsiteX51" fmla="*/ 266605 w 609524"/>
                <a:gd name="connsiteY51" fmla="*/ 601513 h 753123"/>
                <a:gd name="connsiteX52" fmla="*/ 160430 w 609524"/>
                <a:gd name="connsiteY52" fmla="*/ 437731 h 753123"/>
                <a:gd name="connsiteX53" fmla="*/ 199358 w 609524"/>
                <a:gd name="connsiteY53" fmla="*/ 422234 h 753123"/>
                <a:gd name="connsiteX54" fmla="*/ 266605 w 609524"/>
                <a:gd name="connsiteY54" fmla="*/ 449142 h 753123"/>
                <a:gd name="connsiteX55" fmla="*/ 266605 w 609524"/>
                <a:gd name="connsiteY55" fmla="*/ 601513 h 753123"/>
                <a:gd name="connsiteX56" fmla="*/ 304705 w 609524"/>
                <a:gd name="connsiteY56" fmla="*/ 423396 h 753123"/>
                <a:gd name="connsiteX57" fmla="*/ 239506 w 609524"/>
                <a:gd name="connsiteY57" fmla="*/ 397316 h 753123"/>
                <a:gd name="connsiteX58" fmla="*/ 247555 w 609524"/>
                <a:gd name="connsiteY58" fmla="*/ 370742 h 753123"/>
                <a:gd name="connsiteX59" fmla="*/ 247555 w 609524"/>
                <a:gd name="connsiteY59" fmla="*/ 369789 h 753123"/>
                <a:gd name="connsiteX60" fmla="*/ 361912 w 609524"/>
                <a:gd name="connsiteY60" fmla="*/ 369789 h 753123"/>
                <a:gd name="connsiteX61" fmla="*/ 361912 w 609524"/>
                <a:gd name="connsiteY61" fmla="*/ 370742 h 753123"/>
                <a:gd name="connsiteX62" fmla="*/ 369951 w 609524"/>
                <a:gd name="connsiteY62" fmla="*/ 397259 h 753123"/>
                <a:gd name="connsiteX63" fmla="*/ 304705 w 609524"/>
                <a:gd name="connsiteY63" fmla="*/ 423396 h 753123"/>
                <a:gd name="connsiteX64" fmla="*/ 342805 w 609524"/>
                <a:gd name="connsiteY64" fmla="*/ 600751 h 753123"/>
                <a:gd name="connsiteX65" fmla="*/ 342805 w 609524"/>
                <a:gd name="connsiteY65" fmla="*/ 449142 h 753123"/>
                <a:gd name="connsiteX66" fmla="*/ 410099 w 609524"/>
                <a:gd name="connsiteY66" fmla="*/ 422224 h 753123"/>
                <a:gd name="connsiteX67" fmla="*/ 447694 w 609524"/>
                <a:gd name="connsiteY67" fmla="*/ 437198 h 753123"/>
                <a:gd name="connsiteX68" fmla="*/ 342805 w 609524"/>
                <a:gd name="connsiteY68"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59169 w 609524"/>
                <a:gd name="connsiteY31" fmla="*/ 522637 h 753123"/>
                <a:gd name="connsiteX32" fmla="*/ 58988 w 609524"/>
                <a:gd name="connsiteY32" fmla="*/ 522818 h 753123"/>
                <a:gd name="connsiteX33" fmla="*/ 58807 w 609524"/>
                <a:gd name="connsiteY33" fmla="*/ 522999 h 753123"/>
                <a:gd name="connsiteX34" fmla="*/ 38138 w 609524"/>
                <a:gd name="connsiteY34" fmla="*/ 531438 h 753123"/>
                <a:gd name="connsiteX35" fmla="*/ 35785 w 609524"/>
                <a:gd name="connsiteY35" fmla="*/ 531352 h 753123"/>
                <a:gd name="connsiteX36" fmla="*/ 0 w 609524"/>
                <a:gd name="connsiteY36" fmla="*/ 606400 h 753123"/>
                <a:gd name="connsiteX37" fmla="*/ 0 w 609524"/>
                <a:gd name="connsiteY37" fmla="*/ 700792 h 753123"/>
                <a:gd name="connsiteX38" fmla="*/ 8477 w 609524"/>
                <a:gd name="connsiteY38" fmla="*/ 706450 h 753123"/>
                <a:gd name="connsiteX39" fmla="*/ 307438 w 609524"/>
                <a:gd name="connsiteY39" fmla="*/ 753123 h 753123"/>
                <a:gd name="connsiteX40" fmla="*/ 601904 w 609524"/>
                <a:gd name="connsiteY40" fmla="*/ 705841 h 753123"/>
                <a:gd name="connsiteX41" fmla="*/ 609524 w 609524"/>
                <a:gd name="connsiteY41" fmla="*/ 700126 h 753123"/>
                <a:gd name="connsiteX42" fmla="*/ 609505 w 609524"/>
                <a:gd name="connsiteY42" fmla="*/ 533019 h 753123"/>
                <a:gd name="connsiteX43" fmla="*/ 190500 w 609524"/>
                <a:gd name="connsiteY43" fmla="*/ 228600 h 753123"/>
                <a:gd name="connsiteX44" fmla="*/ 190500 w 609524"/>
                <a:gd name="connsiteY44" fmla="*/ 196215 h 753123"/>
                <a:gd name="connsiteX45" fmla="*/ 375590 w 609524"/>
                <a:gd name="connsiteY45" fmla="*/ 117872 h 753123"/>
                <a:gd name="connsiteX46" fmla="*/ 419100 w 609524"/>
                <a:gd name="connsiteY46" fmla="*/ 182251 h 753123"/>
                <a:gd name="connsiteX47" fmla="*/ 419100 w 609524"/>
                <a:gd name="connsiteY47" fmla="*/ 228600 h 753123"/>
                <a:gd name="connsiteX48" fmla="*/ 304800 w 609524"/>
                <a:gd name="connsiteY48" fmla="*/ 342900 h 753123"/>
                <a:gd name="connsiteX49" fmla="*/ 190500 w 609524"/>
                <a:gd name="connsiteY49" fmla="*/ 228600 h 753123"/>
                <a:gd name="connsiteX50" fmla="*/ 266605 w 609524"/>
                <a:gd name="connsiteY50" fmla="*/ 601513 h 753123"/>
                <a:gd name="connsiteX51" fmla="*/ 160430 w 609524"/>
                <a:gd name="connsiteY51" fmla="*/ 437731 h 753123"/>
                <a:gd name="connsiteX52" fmla="*/ 199358 w 609524"/>
                <a:gd name="connsiteY52" fmla="*/ 422234 h 753123"/>
                <a:gd name="connsiteX53" fmla="*/ 266605 w 609524"/>
                <a:gd name="connsiteY53" fmla="*/ 449142 h 753123"/>
                <a:gd name="connsiteX54" fmla="*/ 266605 w 609524"/>
                <a:gd name="connsiteY54" fmla="*/ 601513 h 753123"/>
                <a:gd name="connsiteX55" fmla="*/ 304705 w 609524"/>
                <a:gd name="connsiteY55" fmla="*/ 423396 h 753123"/>
                <a:gd name="connsiteX56" fmla="*/ 239506 w 609524"/>
                <a:gd name="connsiteY56" fmla="*/ 397316 h 753123"/>
                <a:gd name="connsiteX57" fmla="*/ 247555 w 609524"/>
                <a:gd name="connsiteY57" fmla="*/ 370742 h 753123"/>
                <a:gd name="connsiteX58" fmla="*/ 247555 w 609524"/>
                <a:gd name="connsiteY58" fmla="*/ 369789 h 753123"/>
                <a:gd name="connsiteX59" fmla="*/ 361912 w 609524"/>
                <a:gd name="connsiteY59" fmla="*/ 369789 h 753123"/>
                <a:gd name="connsiteX60" fmla="*/ 361912 w 609524"/>
                <a:gd name="connsiteY60" fmla="*/ 370742 h 753123"/>
                <a:gd name="connsiteX61" fmla="*/ 369951 w 609524"/>
                <a:gd name="connsiteY61" fmla="*/ 397259 h 753123"/>
                <a:gd name="connsiteX62" fmla="*/ 304705 w 609524"/>
                <a:gd name="connsiteY62" fmla="*/ 423396 h 753123"/>
                <a:gd name="connsiteX63" fmla="*/ 342805 w 609524"/>
                <a:gd name="connsiteY63" fmla="*/ 600751 h 753123"/>
                <a:gd name="connsiteX64" fmla="*/ 342805 w 609524"/>
                <a:gd name="connsiteY64" fmla="*/ 449142 h 753123"/>
                <a:gd name="connsiteX65" fmla="*/ 410099 w 609524"/>
                <a:gd name="connsiteY65" fmla="*/ 422224 h 753123"/>
                <a:gd name="connsiteX66" fmla="*/ 447694 w 609524"/>
                <a:gd name="connsiteY66" fmla="*/ 437198 h 753123"/>
                <a:gd name="connsiteX67" fmla="*/ 342805 w 609524"/>
                <a:gd name="connsiteY67"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59169 w 609524"/>
                <a:gd name="connsiteY30" fmla="*/ 522637 h 753123"/>
                <a:gd name="connsiteX31" fmla="*/ 58988 w 609524"/>
                <a:gd name="connsiteY31" fmla="*/ 522818 h 753123"/>
                <a:gd name="connsiteX32" fmla="*/ 58807 w 609524"/>
                <a:gd name="connsiteY32" fmla="*/ 522999 h 753123"/>
                <a:gd name="connsiteX33" fmla="*/ 38138 w 609524"/>
                <a:gd name="connsiteY33" fmla="*/ 531438 h 753123"/>
                <a:gd name="connsiteX34" fmla="*/ 35785 w 609524"/>
                <a:gd name="connsiteY34" fmla="*/ 531352 h 753123"/>
                <a:gd name="connsiteX35" fmla="*/ 0 w 609524"/>
                <a:gd name="connsiteY35" fmla="*/ 606400 h 753123"/>
                <a:gd name="connsiteX36" fmla="*/ 0 w 609524"/>
                <a:gd name="connsiteY36" fmla="*/ 700792 h 753123"/>
                <a:gd name="connsiteX37" fmla="*/ 8477 w 609524"/>
                <a:gd name="connsiteY37" fmla="*/ 706450 h 753123"/>
                <a:gd name="connsiteX38" fmla="*/ 307438 w 609524"/>
                <a:gd name="connsiteY38" fmla="*/ 753123 h 753123"/>
                <a:gd name="connsiteX39" fmla="*/ 601904 w 609524"/>
                <a:gd name="connsiteY39" fmla="*/ 705841 h 753123"/>
                <a:gd name="connsiteX40" fmla="*/ 609524 w 609524"/>
                <a:gd name="connsiteY40" fmla="*/ 700126 h 753123"/>
                <a:gd name="connsiteX41" fmla="*/ 609505 w 609524"/>
                <a:gd name="connsiteY41" fmla="*/ 533019 h 753123"/>
                <a:gd name="connsiteX42" fmla="*/ 190500 w 609524"/>
                <a:gd name="connsiteY42" fmla="*/ 228600 h 753123"/>
                <a:gd name="connsiteX43" fmla="*/ 190500 w 609524"/>
                <a:gd name="connsiteY43" fmla="*/ 196215 h 753123"/>
                <a:gd name="connsiteX44" fmla="*/ 375590 w 609524"/>
                <a:gd name="connsiteY44" fmla="*/ 117872 h 753123"/>
                <a:gd name="connsiteX45" fmla="*/ 419100 w 609524"/>
                <a:gd name="connsiteY45" fmla="*/ 182251 h 753123"/>
                <a:gd name="connsiteX46" fmla="*/ 419100 w 609524"/>
                <a:gd name="connsiteY46" fmla="*/ 228600 h 753123"/>
                <a:gd name="connsiteX47" fmla="*/ 304800 w 609524"/>
                <a:gd name="connsiteY47" fmla="*/ 342900 h 753123"/>
                <a:gd name="connsiteX48" fmla="*/ 190500 w 609524"/>
                <a:gd name="connsiteY48" fmla="*/ 228600 h 753123"/>
                <a:gd name="connsiteX49" fmla="*/ 266605 w 609524"/>
                <a:gd name="connsiteY49" fmla="*/ 601513 h 753123"/>
                <a:gd name="connsiteX50" fmla="*/ 160430 w 609524"/>
                <a:gd name="connsiteY50" fmla="*/ 437731 h 753123"/>
                <a:gd name="connsiteX51" fmla="*/ 199358 w 609524"/>
                <a:gd name="connsiteY51" fmla="*/ 422234 h 753123"/>
                <a:gd name="connsiteX52" fmla="*/ 266605 w 609524"/>
                <a:gd name="connsiteY52" fmla="*/ 449142 h 753123"/>
                <a:gd name="connsiteX53" fmla="*/ 266605 w 609524"/>
                <a:gd name="connsiteY53" fmla="*/ 601513 h 753123"/>
                <a:gd name="connsiteX54" fmla="*/ 304705 w 609524"/>
                <a:gd name="connsiteY54" fmla="*/ 423396 h 753123"/>
                <a:gd name="connsiteX55" fmla="*/ 239506 w 609524"/>
                <a:gd name="connsiteY55" fmla="*/ 397316 h 753123"/>
                <a:gd name="connsiteX56" fmla="*/ 247555 w 609524"/>
                <a:gd name="connsiteY56" fmla="*/ 370742 h 753123"/>
                <a:gd name="connsiteX57" fmla="*/ 247555 w 609524"/>
                <a:gd name="connsiteY57" fmla="*/ 369789 h 753123"/>
                <a:gd name="connsiteX58" fmla="*/ 361912 w 609524"/>
                <a:gd name="connsiteY58" fmla="*/ 369789 h 753123"/>
                <a:gd name="connsiteX59" fmla="*/ 361912 w 609524"/>
                <a:gd name="connsiteY59" fmla="*/ 370742 h 753123"/>
                <a:gd name="connsiteX60" fmla="*/ 369951 w 609524"/>
                <a:gd name="connsiteY60" fmla="*/ 397259 h 753123"/>
                <a:gd name="connsiteX61" fmla="*/ 304705 w 609524"/>
                <a:gd name="connsiteY61" fmla="*/ 423396 h 753123"/>
                <a:gd name="connsiteX62" fmla="*/ 342805 w 609524"/>
                <a:gd name="connsiteY62" fmla="*/ 600751 h 753123"/>
                <a:gd name="connsiteX63" fmla="*/ 342805 w 609524"/>
                <a:gd name="connsiteY63" fmla="*/ 449142 h 753123"/>
                <a:gd name="connsiteX64" fmla="*/ 410099 w 609524"/>
                <a:gd name="connsiteY64" fmla="*/ 422224 h 753123"/>
                <a:gd name="connsiteX65" fmla="*/ 447694 w 609524"/>
                <a:gd name="connsiteY65" fmla="*/ 437198 h 753123"/>
                <a:gd name="connsiteX66" fmla="*/ 342805 w 609524"/>
                <a:gd name="connsiteY66"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59169 w 609524"/>
                <a:gd name="connsiteY29" fmla="*/ 522637 h 753123"/>
                <a:gd name="connsiteX30" fmla="*/ 58988 w 609524"/>
                <a:gd name="connsiteY30" fmla="*/ 522818 h 753123"/>
                <a:gd name="connsiteX31" fmla="*/ 58807 w 609524"/>
                <a:gd name="connsiteY31" fmla="*/ 522999 h 753123"/>
                <a:gd name="connsiteX32" fmla="*/ 38138 w 609524"/>
                <a:gd name="connsiteY32" fmla="*/ 531438 h 753123"/>
                <a:gd name="connsiteX33" fmla="*/ 35785 w 609524"/>
                <a:gd name="connsiteY33" fmla="*/ 531352 h 753123"/>
                <a:gd name="connsiteX34" fmla="*/ 0 w 609524"/>
                <a:gd name="connsiteY34" fmla="*/ 606400 h 753123"/>
                <a:gd name="connsiteX35" fmla="*/ 0 w 609524"/>
                <a:gd name="connsiteY35" fmla="*/ 700792 h 753123"/>
                <a:gd name="connsiteX36" fmla="*/ 8477 w 609524"/>
                <a:gd name="connsiteY36" fmla="*/ 706450 h 753123"/>
                <a:gd name="connsiteX37" fmla="*/ 307438 w 609524"/>
                <a:gd name="connsiteY37" fmla="*/ 753123 h 753123"/>
                <a:gd name="connsiteX38" fmla="*/ 601904 w 609524"/>
                <a:gd name="connsiteY38" fmla="*/ 705841 h 753123"/>
                <a:gd name="connsiteX39" fmla="*/ 609524 w 609524"/>
                <a:gd name="connsiteY39" fmla="*/ 700126 h 753123"/>
                <a:gd name="connsiteX40" fmla="*/ 609505 w 609524"/>
                <a:gd name="connsiteY40" fmla="*/ 533019 h 753123"/>
                <a:gd name="connsiteX41" fmla="*/ 190500 w 609524"/>
                <a:gd name="connsiteY41" fmla="*/ 228600 h 753123"/>
                <a:gd name="connsiteX42" fmla="*/ 190500 w 609524"/>
                <a:gd name="connsiteY42" fmla="*/ 196215 h 753123"/>
                <a:gd name="connsiteX43" fmla="*/ 375590 w 609524"/>
                <a:gd name="connsiteY43" fmla="*/ 117872 h 753123"/>
                <a:gd name="connsiteX44" fmla="*/ 419100 w 609524"/>
                <a:gd name="connsiteY44" fmla="*/ 182251 h 753123"/>
                <a:gd name="connsiteX45" fmla="*/ 419100 w 609524"/>
                <a:gd name="connsiteY45" fmla="*/ 228600 h 753123"/>
                <a:gd name="connsiteX46" fmla="*/ 304800 w 609524"/>
                <a:gd name="connsiteY46" fmla="*/ 342900 h 753123"/>
                <a:gd name="connsiteX47" fmla="*/ 190500 w 609524"/>
                <a:gd name="connsiteY47" fmla="*/ 228600 h 753123"/>
                <a:gd name="connsiteX48" fmla="*/ 266605 w 609524"/>
                <a:gd name="connsiteY48" fmla="*/ 601513 h 753123"/>
                <a:gd name="connsiteX49" fmla="*/ 160430 w 609524"/>
                <a:gd name="connsiteY49" fmla="*/ 437731 h 753123"/>
                <a:gd name="connsiteX50" fmla="*/ 199358 w 609524"/>
                <a:gd name="connsiteY50" fmla="*/ 422234 h 753123"/>
                <a:gd name="connsiteX51" fmla="*/ 266605 w 609524"/>
                <a:gd name="connsiteY51" fmla="*/ 449142 h 753123"/>
                <a:gd name="connsiteX52" fmla="*/ 266605 w 609524"/>
                <a:gd name="connsiteY52" fmla="*/ 601513 h 753123"/>
                <a:gd name="connsiteX53" fmla="*/ 304705 w 609524"/>
                <a:gd name="connsiteY53" fmla="*/ 423396 h 753123"/>
                <a:gd name="connsiteX54" fmla="*/ 239506 w 609524"/>
                <a:gd name="connsiteY54" fmla="*/ 397316 h 753123"/>
                <a:gd name="connsiteX55" fmla="*/ 247555 w 609524"/>
                <a:gd name="connsiteY55" fmla="*/ 370742 h 753123"/>
                <a:gd name="connsiteX56" fmla="*/ 247555 w 609524"/>
                <a:gd name="connsiteY56" fmla="*/ 369789 h 753123"/>
                <a:gd name="connsiteX57" fmla="*/ 361912 w 609524"/>
                <a:gd name="connsiteY57" fmla="*/ 369789 h 753123"/>
                <a:gd name="connsiteX58" fmla="*/ 361912 w 609524"/>
                <a:gd name="connsiteY58" fmla="*/ 370742 h 753123"/>
                <a:gd name="connsiteX59" fmla="*/ 369951 w 609524"/>
                <a:gd name="connsiteY59" fmla="*/ 397259 h 753123"/>
                <a:gd name="connsiteX60" fmla="*/ 304705 w 609524"/>
                <a:gd name="connsiteY60" fmla="*/ 423396 h 753123"/>
                <a:gd name="connsiteX61" fmla="*/ 342805 w 609524"/>
                <a:gd name="connsiteY61" fmla="*/ 600751 h 753123"/>
                <a:gd name="connsiteX62" fmla="*/ 342805 w 609524"/>
                <a:gd name="connsiteY62" fmla="*/ 449142 h 753123"/>
                <a:gd name="connsiteX63" fmla="*/ 410099 w 609524"/>
                <a:gd name="connsiteY63" fmla="*/ 422224 h 753123"/>
                <a:gd name="connsiteX64" fmla="*/ 447694 w 609524"/>
                <a:gd name="connsiteY64" fmla="*/ 437198 h 753123"/>
                <a:gd name="connsiteX65" fmla="*/ 342805 w 609524"/>
                <a:gd name="connsiteY65"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59169 w 609524"/>
                <a:gd name="connsiteY29" fmla="*/ 522637 h 753123"/>
                <a:gd name="connsiteX30" fmla="*/ 58988 w 609524"/>
                <a:gd name="connsiteY30" fmla="*/ 522818 h 753123"/>
                <a:gd name="connsiteX31" fmla="*/ 38138 w 609524"/>
                <a:gd name="connsiteY31" fmla="*/ 531438 h 753123"/>
                <a:gd name="connsiteX32" fmla="*/ 35785 w 609524"/>
                <a:gd name="connsiteY32" fmla="*/ 531352 h 753123"/>
                <a:gd name="connsiteX33" fmla="*/ 0 w 609524"/>
                <a:gd name="connsiteY33" fmla="*/ 606400 h 753123"/>
                <a:gd name="connsiteX34" fmla="*/ 0 w 609524"/>
                <a:gd name="connsiteY34" fmla="*/ 700792 h 753123"/>
                <a:gd name="connsiteX35" fmla="*/ 8477 w 609524"/>
                <a:gd name="connsiteY35" fmla="*/ 706450 h 753123"/>
                <a:gd name="connsiteX36" fmla="*/ 307438 w 609524"/>
                <a:gd name="connsiteY36" fmla="*/ 753123 h 753123"/>
                <a:gd name="connsiteX37" fmla="*/ 601904 w 609524"/>
                <a:gd name="connsiteY37" fmla="*/ 705841 h 753123"/>
                <a:gd name="connsiteX38" fmla="*/ 609524 w 609524"/>
                <a:gd name="connsiteY38" fmla="*/ 700126 h 753123"/>
                <a:gd name="connsiteX39" fmla="*/ 609505 w 609524"/>
                <a:gd name="connsiteY39" fmla="*/ 533019 h 753123"/>
                <a:gd name="connsiteX40" fmla="*/ 190500 w 609524"/>
                <a:gd name="connsiteY40" fmla="*/ 228600 h 753123"/>
                <a:gd name="connsiteX41" fmla="*/ 190500 w 609524"/>
                <a:gd name="connsiteY41" fmla="*/ 196215 h 753123"/>
                <a:gd name="connsiteX42" fmla="*/ 375590 w 609524"/>
                <a:gd name="connsiteY42" fmla="*/ 117872 h 753123"/>
                <a:gd name="connsiteX43" fmla="*/ 419100 w 609524"/>
                <a:gd name="connsiteY43" fmla="*/ 182251 h 753123"/>
                <a:gd name="connsiteX44" fmla="*/ 419100 w 609524"/>
                <a:gd name="connsiteY44" fmla="*/ 228600 h 753123"/>
                <a:gd name="connsiteX45" fmla="*/ 304800 w 609524"/>
                <a:gd name="connsiteY45" fmla="*/ 342900 h 753123"/>
                <a:gd name="connsiteX46" fmla="*/ 190500 w 609524"/>
                <a:gd name="connsiteY46" fmla="*/ 228600 h 753123"/>
                <a:gd name="connsiteX47" fmla="*/ 266605 w 609524"/>
                <a:gd name="connsiteY47" fmla="*/ 601513 h 753123"/>
                <a:gd name="connsiteX48" fmla="*/ 160430 w 609524"/>
                <a:gd name="connsiteY48" fmla="*/ 437731 h 753123"/>
                <a:gd name="connsiteX49" fmla="*/ 199358 w 609524"/>
                <a:gd name="connsiteY49" fmla="*/ 422234 h 753123"/>
                <a:gd name="connsiteX50" fmla="*/ 266605 w 609524"/>
                <a:gd name="connsiteY50" fmla="*/ 449142 h 753123"/>
                <a:gd name="connsiteX51" fmla="*/ 266605 w 609524"/>
                <a:gd name="connsiteY51" fmla="*/ 601513 h 753123"/>
                <a:gd name="connsiteX52" fmla="*/ 304705 w 609524"/>
                <a:gd name="connsiteY52" fmla="*/ 423396 h 753123"/>
                <a:gd name="connsiteX53" fmla="*/ 239506 w 609524"/>
                <a:gd name="connsiteY53" fmla="*/ 397316 h 753123"/>
                <a:gd name="connsiteX54" fmla="*/ 247555 w 609524"/>
                <a:gd name="connsiteY54" fmla="*/ 370742 h 753123"/>
                <a:gd name="connsiteX55" fmla="*/ 247555 w 609524"/>
                <a:gd name="connsiteY55" fmla="*/ 369789 h 753123"/>
                <a:gd name="connsiteX56" fmla="*/ 361912 w 609524"/>
                <a:gd name="connsiteY56" fmla="*/ 369789 h 753123"/>
                <a:gd name="connsiteX57" fmla="*/ 361912 w 609524"/>
                <a:gd name="connsiteY57" fmla="*/ 370742 h 753123"/>
                <a:gd name="connsiteX58" fmla="*/ 369951 w 609524"/>
                <a:gd name="connsiteY58" fmla="*/ 397259 h 753123"/>
                <a:gd name="connsiteX59" fmla="*/ 304705 w 609524"/>
                <a:gd name="connsiteY59" fmla="*/ 423396 h 753123"/>
                <a:gd name="connsiteX60" fmla="*/ 342805 w 609524"/>
                <a:gd name="connsiteY60" fmla="*/ 600751 h 753123"/>
                <a:gd name="connsiteX61" fmla="*/ 342805 w 609524"/>
                <a:gd name="connsiteY61" fmla="*/ 449142 h 753123"/>
                <a:gd name="connsiteX62" fmla="*/ 410099 w 609524"/>
                <a:gd name="connsiteY62" fmla="*/ 422224 h 753123"/>
                <a:gd name="connsiteX63" fmla="*/ 447694 w 609524"/>
                <a:gd name="connsiteY63" fmla="*/ 437198 h 753123"/>
                <a:gd name="connsiteX64" fmla="*/ 342805 w 609524"/>
                <a:gd name="connsiteY64"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59169 w 609524"/>
                <a:gd name="connsiteY29" fmla="*/ 522637 h 753123"/>
                <a:gd name="connsiteX30" fmla="*/ 38138 w 609524"/>
                <a:gd name="connsiteY30" fmla="*/ 531438 h 753123"/>
                <a:gd name="connsiteX31" fmla="*/ 35785 w 609524"/>
                <a:gd name="connsiteY31" fmla="*/ 531352 h 753123"/>
                <a:gd name="connsiteX32" fmla="*/ 0 w 609524"/>
                <a:gd name="connsiteY32" fmla="*/ 606400 h 753123"/>
                <a:gd name="connsiteX33" fmla="*/ 0 w 609524"/>
                <a:gd name="connsiteY33" fmla="*/ 700792 h 753123"/>
                <a:gd name="connsiteX34" fmla="*/ 8477 w 609524"/>
                <a:gd name="connsiteY34" fmla="*/ 706450 h 753123"/>
                <a:gd name="connsiteX35" fmla="*/ 307438 w 609524"/>
                <a:gd name="connsiteY35" fmla="*/ 753123 h 753123"/>
                <a:gd name="connsiteX36" fmla="*/ 601904 w 609524"/>
                <a:gd name="connsiteY36" fmla="*/ 705841 h 753123"/>
                <a:gd name="connsiteX37" fmla="*/ 609524 w 609524"/>
                <a:gd name="connsiteY37" fmla="*/ 700126 h 753123"/>
                <a:gd name="connsiteX38" fmla="*/ 609505 w 609524"/>
                <a:gd name="connsiteY38" fmla="*/ 533019 h 753123"/>
                <a:gd name="connsiteX39" fmla="*/ 190500 w 609524"/>
                <a:gd name="connsiteY39" fmla="*/ 228600 h 753123"/>
                <a:gd name="connsiteX40" fmla="*/ 190500 w 609524"/>
                <a:gd name="connsiteY40" fmla="*/ 196215 h 753123"/>
                <a:gd name="connsiteX41" fmla="*/ 375590 w 609524"/>
                <a:gd name="connsiteY41" fmla="*/ 117872 h 753123"/>
                <a:gd name="connsiteX42" fmla="*/ 419100 w 609524"/>
                <a:gd name="connsiteY42" fmla="*/ 182251 h 753123"/>
                <a:gd name="connsiteX43" fmla="*/ 419100 w 609524"/>
                <a:gd name="connsiteY43" fmla="*/ 228600 h 753123"/>
                <a:gd name="connsiteX44" fmla="*/ 304800 w 609524"/>
                <a:gd name="connsiteY44" fmla="*/ 342900 h 753123"/>
                <a:gd name="connsiteX45" fmla="*/ 190500 w 609524"/>
                <a:gd name="connsiteY45" fmla="*/ 228600 h 753123"/>
                <a:gd name="connsiteX46" fmla="*/ 266605 w 609524"/>
                <a:gd name="connsiteY46" fmla="*/ 601513 h 753123"/>
                <a:gd name="connsiteX47" fmla="*/ 160430 w 609524"/>
                <a:gd name="connsiteY47" fmla="*/ 437731 h 753123"/>
                <a:gd name="connsiteX48" fmla="*/ 199358 w 609524"/>
                <a:gd name="connsiteY48" fmla="*/ 422234 h 753123"/>
                <a:gd name="connsiteX49" fmla="*/ 266605 w 609524"/>
                <a:gd name="connsiteY49" fmla="*/ 449142 h 753123"/>
                <a:gd name="connsiteX50" fmla="*/ 266605 w 609524"/>
                <a:gd name="connsiteY50" fmla="*/ 601513 h 753123"/>
                <a:gd name="connsiteX51" fmla="*/ 304705 w 609524"/>
                <a:gd name="connsiteY51" fmla="*/ 423396 h 753123"/>
                <a:gd name="connsiteX52" fmla="*/ 239506 w 609524"/>
                <a:gd name="connsiteY52" fmla="*/ 397316 h 753123"/>
                <a:gd name="connsiteX53" fmla="*/ 247555 w 609524"/>
                <a:gd name="connsiteY53" fmla="*/ 370742 h 753123"/>
                <a:gd name="connsiteX54" fmla="*/ 247555 w 609524"/>
                <a:gd name="connsiteY54" fmla="*/ 369789 h 753123"/>
                <a:gd name="connsiteX55" fmla="*/ 361912 w 609524"/>
                <a:gd name="connsiteY55" fmla="*/ 369789 h 753123"/>
                <a:gd name="connsiteX56" fmla="*/ 361912 w 609524"/>
                <a:gd name="connsiteY56" fmla="*/ 370742 h 753123"/>
                <a:gd name="connsiteX57" fmla="*/ 369951 w 609524"/>
                <a:gd name="connsiteY57" fmla="*/ 397259 h 753123"/>
                <a:gd name="connsiteX58" fmla="*/ 304705 w 609524"/>
                <a:gd name="connsiteY58" fmla="*/ 423396 h 753123"/>
                <a:gd name="connsiteX59" fmla="*/ 342805 w 609524"/>
                <a:gd name="connsiteY59" fmla="*/ 600751 h 753123"/>
                <a:gd name="connsiteX60" fmla="*/ 342805 w 609524"/>
                <a:gd name="connsiteY60" fmla="*/ 449142 h 753123"/>
                <a:gd name="connsiteX61" fmla="*/ 410099 w 609524"/>
                <a:gd name="connsiteY61" fmla="*/ 422224 h 753123"/>
                <a:gd name="connsiteX62" fmla="*/ 447694 w 609524"/>
                <a:gd name="connsiteY62" fmla="*/ 437198 h 753123"/>
                <a:gd name="connsiteX63" fmla="*/ 342805 w 609524"/>
                <a:gd name="connsiteY63"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38138 w 609524"/>
                <a:gd name="connsiteY29" fmla="*/ 531438 h 753123"/>
                <a:gd name="connsiteX30" fmla="*/ 35785 w 609524"/>
                <a:gd name="connsiteY30" fmla="*/ 531352 h 753123"/>
                <a:gd name="connsiteX31" fmla="*/ 0 w 609524"/>
                <a:gd name="connsiteY31" fmla="*/ 606400 h 753123"/>
                <a:gd name="connsiteX32" fmla="*/ 0 w 609524"/>
                <a:gd name="connsiteY32" fmla="*/ 700792 h 753123"/>
                <a:gd name="connsiteX33" fmla="*/ 8477 w 609524"/>
                <a:gd name="connsiteY33" fmla="*/ 706450 h 753123"/>
                <a:gd name="connsiteX34" fmla="*/ 307438 w 609524"/>
                <a:gd name="connsiteY34" fmla="*/ 753123 h 753123"/>
                <a:gd name="connsiteX35" fmla="*/ 601904 w 609524"/>
                <a:gd name="connsiteY35" fmla="*/ 705841 h 753123"/>
                <a:gd name="connsiteX36" fmla="*/ 609524 w 609524"/>
                <a:gd name="connsiteY36" fmla="*/ 700126 h 753123"/>
                <a:gd name="connsiteX37" fmla="*/ 609505 w 609524"/>
                <a:gd name="connsiteY37" fmla="*/ 533019 h 753123"/>
                <a:gd name="connsiteX38" fmla="*/ 190500 w 609524"/>
                <a:gd name="connsiteY38" fmla="*/ 228600 h 753123"/>
                <a:gd name="connsiteX39" fmla="*/ 190500 w 609524"/>
                <a:gd name="connsiteY39" fmla="*/ 196215 h 753123"/>
                <a:gd name="connsiteX40" fmla="*/ 375590 w 609524"/>
                <a:gd name="connsiteY40" fmla="*/ 117872 h 753123"/>
                <a:gd name="connsiteX41" fmla="*/ 419100 w 609524"/>
                <a:gd name="connsiteY41" fmla="*/ 182251 h 753123"/>
                <a:gd name="connsiteX42" fmla="*/ 419100 w 609524"/>
                <a:gd name="connsiteY42" fmla="*/ 228600 h 753123"/>
                <a:gd name="connsiteX43" fmla="*/ 304800 w 609524"/>
                <a:gd name="connsiteY43" fmla="*/ 342900 h 753123"/>
                <a:gd name="connsiteX44" fmla="*/ 190500 w 609524"/>
                <a:gd name="connsiteY44" fmla="*/ 228600 h 753123"/>
                <a:gd name="connsiteX45" fmla="*/ 266605 w 609524"/>
                <a:gd name="connsiteY45" fmla="*/ 601513 h 753123"/>
                <a:gd name="connsiteX46" fmla="*/ 160430 w 609524"/>
                <a:gd name="connsiteY46" fmla="*/ 437731 h 753123"/>
                <a:gd name="connsiteX47" fmla="*/ 199358 w 609524"/>
                <a:gd name="connsiteY47" fmla="*/ 422234 h 753123"/>
                <a:gd name="connsiteX48" fmla="*/ 266605 w 609524"/>
                <a:gd name="connsiteY48" fmla="*/ 449142 h 753123"/>
                <a:gd name="connsiteX49" fmla="*/ 266605 w 609524"/>
                <a:gd name="connsiteY49" fmla="*/ 601513 h 753123"/>
                <a:gd name="connsiteX50" fmla="*/ 304705 w 609524"/>
                <a:gd name="connsiteY50" fmla="*/ 423396 h 753123"/>
                <a:gd name="connsiteX51" fmla="*/ 239506 w 609524"/>
                <a:gd name="connsiteY51" fmla="*/ 397316 h 753123"/>
                <a:gd name="connsiteX52" fmla="*/ 247555 w 609524"/>
                <a:gd name="connsiteY52" fmla="*/ 370742 h 753123"/>
                <a:gd name="connsiteX53" fmla="*/ 247555 w 609524"/>
                <a:gd name="connsiteY53" fmla="*/ 369789 h 753123"/>
                <a:gd name="connsiteX54" fmla="*/ 361912 w 609524"/>
                <a:gd name="connsiteY54" fmla="*/ 369789 h 753123"/>
                <a:gd name="connsiteX55" fmla="*/ 361912 w 609524"/>
                <a:gd name="connsiteY55" fmla="*/ 370742 h 753123"/>
                <a:gd name="connsiteX56" fmla="*/ 369951 w 609524"/>
                <a:gd name="connsiteY56" fmla="*/ 397259 h 753123"/>
                <a:gd name="connsiteX57" fmla="*/ 304705 w 609524"/>
                <a:gd name="connsiteY57" fmla="*/ 423396 h 753123"/>
                <a:gd name="connsiteX58" fmla="*/ 342805 w 609524"/>
                <a:gd name="connsiteY58" fmla="*/ 600751 h 753123"/>
                <a:gd name="connsiteX59" fmla="*/ 342805 w 609524"/>
                <a:gd name="connsiteY59" fmla="*/ 449142 h 753123"/>
                <a:gd name="connsiteX60" fmla="*/ 410099 w 609524"/>
                <a:gd name="connsiteY60" fmla="*/ 422224 h 753123"/>
                <a:gd name="connsiteX61" fmla="*/ 447694 w 609524"/>
                <a:gd name="connsiteY61" fmla="*/ 437198 h 753123"/>
                <a:gd name="connsiteX62" fmla="*/ 342805 w 609524"/>
                <a:gd name="connsiteY62"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38138 w 609524"/>
                <a:gd name="connsiteY29" fmla="*/ 531438 h 753123"/>
                <a:gd name="connsiteX30" fmla="*/ 0 w 609524"/>
                <a:gd name="connsiteY30" fmla="*/ 606400 h 753123"/>
                <a:gd name="connsiteX31" fmla="*/ 0 w 609524"/>
                <a:gd name="connsiteY31" fmla="*/ 700792 h 753123"/>
                <a:gd name="connsiteX32" fmla="*/ 8477 w 609524"/>
                <a:gd name="connsiteY32" fmla="*/ 706450 h 753123"/>
                <a:gd name="connsiteX33" fmla="*/ 307438 w 609524"/>
                <a:gd name="connsiteY33" fmla="*/ 753123 h 753123"/>
                <a:gd name="connsiteX34" fmla="*/ 601904 w 609524"/>
                <a:gd name="connsiteY34" fmla="*/ 705841 h 753123"/>
                <a:gd name="connsiteX35" fmla="*/ 609524 w 609524"/>
                <a:gd name="connsiteY35" fmla="*/ 700126 h 753123"/>
                <a:gd name="connsiteX36" fmla="*/ 609505 w 609524"/>
                <a:gd name="connsiteY36" fmla="*/ 533019 h 753123"/>
                <a:gd name="connsiteX37" fmla="*/ 190500 w 609524"/>
                <a:gd name="connsiteY37" fmla="*/ 228600 h 753123"/>
                <a:gd name="connsiteX38" fmla="*/ 190500 w 609524"/>
                <a:gd name="connsiteY38" fmla="*/ 196215 h 753123"/>
                <a:gd name="connsiteX39" fmla="*/ 375590 w 609524"/>
                <a:gd name="connsiteY39" fmla="*/ 117872 h 753123"/>
                <a:gd name="connsiteX40" fmla="*/ 419100 w 609524"/>
                <a:gd name="connsiteY40" fmla="*/ 182251 h 753123"/>
                <a:gd name="connsiteX41" fmla="*/ 419100 w 609524"/>
                <a:gd name="connsiteY41" fmla="*/ 228600 h 753123"/>
                <a:gd name="connsiteX42" fmla="*/ 304800 w 609524"/>
                <a:gd name="connsiteY42" fmla="*/ 342900 h 753123"/>
                <a:gd name="connsiteX43" fmla="*/ 190500 w 609524"/>
                <a:gd name="connsiteY43" fmla="*/ 228600 h 753123"/>
                <a:gd name="connsiteX44" fmla="*/ 266605 w 609524"/>
                <a:gd name="connsiteY44" fmla="*/ 601513 h 753123"/>
                <a:gd name="connsiteX45" fmla="*/ 160430 w 609524"/>
                <a:gd name="connsiteY45" fmla="*/ 437731 h 753123"/>
                <a:gd name="connsiteX46" fmla="*/ 199358 w 609524"/>
                <a:gd name="connsiteY46" fmla="*/ 422234 h 753123"/>
                <a:gd name="connsiteX47" fmla="*/ 266605 w 609524"/>
                <a:gd name="connsiteY47" fmla="*/ 449142 h 753123"/>
                <a:gd name="connsiteX48" fmla="*/ 266605 w 609524"/>
                <a:gd name="connsiteY48" fmla="*/ 601513 h 753123"/>
                <a:gd name="connsiteX49" fmla="*/ 304705 w 609524"/>
                <a:gd name="connsiteY49" fmla="*/ 423396 h 753123"/>
                <a:gd name="connsiteX50" fmla="*/ 239506 w 609524"/>
                <a:gd name="connsiteY50" fmla="*/ 397316 h 753123"/>
                <a:gd name="connsiteX51" fmla="*/ 247555 w 609524"/>
                <a:gd name="connsiteY51" fmla="*/ 370742 h 753123"/>
                <a:gd name="connsiteX52" fmla="*/ 247555 w 609524"/>
                <a:gd name="connsiteY52" fmla="*/ 369789 h 753123"/>
                <a:gd name="connsiteX53" fmla="*/ 361912 w 609524"/>
                <a:gd name="connsiteY53" fmla="*/ 369789 h 753123"/>
                <a:gd name="connsiteX54" fmla="*/ 361912 w 609524"/>
                <a:gd name="connsiteY54" fmla="*/ 370742 h 753123"/>
                <a:gd name="connsiteX55" fmla="*/ 369951 w 609524"/>
                <a:gd name="connsiteY55" fmla="*/ 397259 h 753123"/>
                <a:gd name="connsiteX56" fmla="*/ 304705 w 609524"/>
                <a:gd name="connsiteY56" fmla="*/ 423396 h 753123"/>
                <a:gd name="connsiteX57" fmla="*/ 342805 w 609524"/>
                <a:gd name="connsiteY57" fmla="*/ 600751 h 753123"/>
                <a:gd name="connsiteX58" fmla="*/ 342805 w 609524"/>
                <a:gd name="connsiteY58" fmla="*/ 449142 h 753123"/>
                <a:gd name="connsiteX59" fmla="*/ 410099 w 609524"/>
                <a:gd name="connsiteY59" fmla="*/ 422224 h 753123"/>
                <a:gd name="connsiteX60" fmla="*/ 447694 w 609524"/>
                <a:gd name="connsiteY60" fmla="*/ 437198 h 753123"/>
                <a:gd name="connsiteX61" fmla="*/ 342805 w 609524"/>
                <a:gd name="connsiteY61"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0 w 609524"/>
                <a:gd name="connsiteY29" fmla="*/ 606400 h 753123"/>
                <a:gd name="connsiteX30" fmla="*/ 0 w 609524"/>
                <a:gd name="connsiteY30" fmla="*/ 700792 h 753123"/>
                <a:gd name="connsiteX31" fmla="*/ 8477 w 609524"/>
                <a:gd name="connsiteY31" fmla="*/ 706450 h 753123"/>
                <a:gd name="connsiteX32" fmla="*/ 307438 w 609524"/>
                <a:gd name="connsiteY32" fmla="*/ 753123 h 753123"/>
                <a:gd name="connsiteX33" fmla="*/ 601904 w 609524"/>
                <a:gd name="connsiteY33" fmla="*/ 705841 h 753123"/>
                <a:gd name="connsiteX34" fmla="*/ 609524 w 609524"/>
                <a:gd name="connsiteY34" fmla="*/ 700126 h 753123"/>
                <a:gd name="connsiteX35" fmla="*/ 609505 w 609524"/>
                <a:gd name="connsiteY35" fmla="*/ 533019 h 753123"/>
                <a:gd name="connsiteX36" fmla="*/ 190500 w 609524"/>
                <a:gd name="connsiteY36" fmla="*/ 228600 h 753123"/>
                <a:gd name="connsiteX37" fmla="*/ 190500 w 609524"/>
                <a:gd name="connsiteY37" fmla="*/ 196215 h 753123"/>
                <a:gd name="connsiteX38" fmla="*/ 375590 w 609524"/>
                <a:gd name="connsiteY38" fmla="*/ 117872 h 753123"/>
                <a:gd name="connsiteX39" fmla="*/ 419100 w 609524"/>
                <a:gd name="connsiteY39" fmla="*/ 182251 h 753123"/>
                <a:gd name="connsiteX40" fmla="*/ 419100 w 609524"/>
                <a:gd name="connsiteY40" fmla="*/ 228600 h 753123"/>
                <a:gd name="connsiteX41" fmla="*/ 304800 w 609524"/>
                <a:gd name="connsiteY41" fmla="*/ 342900 h 753123"/>
                <a:gd name="connsiteX42" fmla="*/ 190500 w 609524"/>
                <a:gd name="connsiteY42" fmla="*/ 228600 h 753123"/>
                <a:gd name="connsiteX43" fmla="*/ 266605 w 609524"/>
                <a:gd name="connsiteY43" fmla="*/ 601513 h 753123"/>
                <a:gd name="connsiteX44" fmla="*/ 160430 w 609524"/>
                <a:gd name="connsiteY44" fmla="*/ 437731 h 753123"/>
                <a:gd name="connsiteX45" fmla="*/ 199358 w 609524"/>
                <a:gd name="connsiteY45" fmla="*/ 422234 h 753123"/>
                <a:gd name="connsiteX46" fmla="*/ 266605 w 609524"/>
                <a:gd name="connsiteY46" fmla="*/ 449142 h 753123"/>
                <a:gd name="connsiteX47" fmla="*/ 266605 w 609524"/>
                <a:gd name="connsiteY47" fmla="*/ 601513 h 753123"/>
                <a:gd name="connsiteX48" fmla="*/ 304705 w 609524"/>
                <a:gd name="connsiteY48" fmla="*/ 423396 h 753123"/>
                <a:gd name="connsiteX49" fmla="*/ 239506 w 609524"/>
                <a:gd name="connsiteY49" fmla="*/ 397316 h 753123"/>
                <a:gd name="connsiteX50" fmla="*/ 247555 w 609524"/>
                <a:gd name="connsiteY50" fmla="*/ 370742 h 753123"/>
                <a:gd name="connsiteX51" fmla="*/ 247555 w 609524"/>
                <a:gd name="connsiteY51" fmla="*/ 369789 h 753123"/>
                <a:gd name="connsiteX52" fmla="*/ 361912 w 609524"/>
                <a:gd name="connsiteY52" fmla="*/ 369789 h 753123"/>
                <a:gd name="connsiteX53" fmla="*/ 361912 w 609524"/>
                <a:gd name="connsiteY53" fmla="*/ 370742 h 753123"/>
                <a:gd name="connsiteX54" fmla="*/ 369951 w 609524"/>
                <a:gd name="connsiteY54" fmla="*/ 397259 h 753123"/>
                <a:gd name="connsiteX55" fmla="*/ 304705 w 609524"/>
                <a:gd name="connsiteY55" fmla="*/ 423396 h 753123"/>
                <a:gd name="connsiteX56" fmla="*/ 342805 w 609524"/>
                <a:gd name="connsiteY56" fmla="*/ 600751 h 753123"/>
                <a:gd name="connsiteX57" fmla="*/ 342805 w 609524"/>
                <a:gd name="connsiteY57" fmla="*/ 449142 h 753123"/>
                <a:gd name="connsiteX58" fmla="*/ 410099 w 609524"/>
                <a:gd name="connsiteY58" fmla="*/ 422224 h 753123"/>
                <a:gd name="connsiteX59" fmla="*/ 447694 w 609524"/>
                <a:gd name="connsiteY59" fmla="*/ 437198 h 753123"/>
                <a:gd name="connsiteX60" fmla="*/ 342805 w 609524"/>
                <a:gd name="connsiteY60" fmla="*/ 600751 h 753123"/>
                <a:gd name="connsiteX0" fmla="*/ 611553 w 611572"/>
                <a:gd name="connsiteY0" fmla="*/ 533019 h 753123"/>
                <a:gd name="connsiteX1" fmla="*/ 575986 w 611572"/>
                <a:gd name="connsiteY1" fmla="*/ 461582 h 753123"/>
                <a:gd name="connsiteX2" fmla="*/ 485385 w 611572"/>
                <a:gd name="connsiteY2" fmla="*/ 410404 h 753123"/>
                <a:gd name="connsiteX3" fmla="*/ 485261 w 611572"/>
                <a:gd name="connsiteY3" fmla="*/ 410347 h 753123"/>
                <a:gd name="connsiteX4" fmla="*/ 485261 w 611572"/>
                <a:gd name="connsiteY4" fmla="*/ 410347 h 753123"/>
                <a:gd name="connsiteX5" fmla="*/ 485013 w 611572"/>
                <a:gd name="connsiteY5" fmla="*/ 410251 h 753123"/>
                <a:gd name="connsiteX6" fmla="*/ 470659 w 611572"/>
                <a:gd name="connsiteY6" fmla="*/ 404536 h 753123"/>
                <a:gd name="connsiteX7" fmla="*/ 407946 w 611572"/>
                <a:gd name="connsiteY7" fmla="*/ 379590 h 753123"/>
                <a:gd name="connsiteX8" fmla="*/ 402050 w 611572"/>
                <a:gd name="connsiteY8" fmla="*/ 370789 h 753123"/>
                <a:gd name="connsiteX9" fmla="*/ 402050 w 611572"/>
                <a:gd name="connsiteY9" fmla="*/ 347415 h 753123"/>
                <a:gd name="connsiteX10" fmla="*/ 459248 w 611572"/>
                <a:gd name="connsiteY10" fmla="*/ 228600 h 753123"/>
                <a:gd name="connsiteX11" fmla="*/ 459248 w 611572"/>
                <a:gd name="connsiteY11" fmla="*/ 214313 h 753123"/>
                <a:gd name="connsiteX12" fmla="*/ 474821 w 611572"/>
                <a:gd name="connsiteY12" fmla="*/ 160487 h 753123"/>
                <a:gd name="connsiteX13" fmla="*/ 379143 w 611572"/>
                <a:gd name="connsiteY13" fmla="*/ 17974 h 753123"/>
                <a:gd name="connsiteX14" fmla="*/ 365170 w 611572"/>
                <a:gd name="connsiteY14" fmla="*/ 19221 h 753123"/>
                <a:gd name="connsiteX15" fmla="*/ 355549 w 611572"/>
                <a:gd name="connsiteY15" fmla="*/ 25889 h 753123"/>
                <a:gd name="connsiteX16" fmla="*/ 344910 w 611572"/>
                <a:gd name="connsiteY16" fmla="*/ 11344 h 753123"/>
                <a:gd name="connsiteX17" fmla="*/ 331165 w 611572"/>
                <a:gd name="connsiteY17" fmla="*/ 2591 h 753123"/>
                <a:gd name="connsiteX18" fmla="*/ 301152 w 611572"/>
                <a:gd name="connsiteY18" fmla="*/ 0 h 753123"/>
                <a:gd name="connsiteX19" fmla="*/ 155953 w 611572"/>
                <a:gd name="connsiteY19" fmla="*/ 91440 h 753123"/>
                <a:gd name="connsiteX20" fmla="*/ 154181 w 611572"/>
                <a:gd name="connsiteY20" fmla="*/ 219437 h 753123"/>
                <a:gd name="connsiteX21" fmla="*/ 154448 w 611572"/>
                <a:gd name="connsiteY21" fmla="*/ 221437 h 753123"/>
                <a:gd name="connsiteX22" fmla="*/ 154448 w 611572"/>
                <a:gd name="connsiteY22" fmla="*/ 228600 h 753123"/>
                <a:gd name="connsiteX23" fmla="*/ 211503 w 611572"/>
                <a:gd name="connsiteY23" fmla="*/ 347348 h 753123"/>
                <a:gd name="connsiteX24" fmla="*/ 211503 w 611572"/>
                <a:gd name="connsiteY24" fmla="*/ 370742 h 753123"/>
                <a:gd name="connsiteX25" fmla="*/ 205788 w 611572"/>
                <a:gd name="connsiteY25" fmla="*/ 379476 h 753123"/>
                <a:gd name="connsiteX26" fmla="*/ 141332 w 611572"/>
                <a:gd name="connsiteY26" fmla="*/ 405136 h 753123"/>
                <a:gd name="connsiteX27" fmla="*/ 126635 w 611572"/>
                <a:gd name="connsiteY27" fmla="*/ 410985 h 753123"/>
                <a:gd name="connsiteX28" fmla="*/ 47006 w 611572"/>
                <a:gd name="connsiteY28" fmla="*/ 454190 h 753123"/>
                <a:gd name="connsiteX29" fmla="*/ 0 w 611572"/>
                <a:gd name="connsiteY29" fmla="*/ 563156 h 753123"/>
                <a:gd name="connsiteX30" fmla="*/ 2048 w 611572"/>
                <a:gd name="connsiteY30" fmla="*/ 700792 h 753123"/>
                <a:gd name="connsiteX31" fmla="*/ 10525 w 611572"/>
                <a:gd name="connsiteY31" fmla="*/ 706450 h 753123"/>
                <a:gd name="connsiteX32" fmla="*/ 309486 w 611572"/>
                <a:gd name="connsiteY32" fmla="*/ 753123 h 753123"/>
                <a:gd name="connsiteX33" fmla="*/ 603952 w 611572"/>
                <a:gd name="connsiteY33" fmla="*/ 705841 h 753123"/>
                <a:gd name="connsiteX34" fmla="*/ 611572 w 611572"/>
                <a:gd name="connsiteY34" fmla="*/ 700126 h 753123"/>
                <a:gd name="connsiteX35" fmla="*/ 611553 w 611572"/>
                <a:gd name="connsiteY35" fmla="*/ 533019 h 753123"/>
                <a:gd name="connsiteX36" fmla="*/ 192548 w 611572"/>
                <a:gd name="connsiteY36" fmla="*/ 228600 h 753123"/>
                <a:gd name="connsiteX37" fmla="*/ 192548 w 611572"/>
                <a:gd name="connsiteY37" fmla="*/ 196215 h 753123"/>
                <a:gd name="connsiteX38" fmla="*/ 377638 w 611572"/>
                <a:gd name="connsiteY38" fmla="*/ 117872 h 753123"/>
                <a:gd name="connsiteX39" fmla="*/ 421148 w 611572"/>
                <a:gd name="connsiteY39" fmla="*/ 182251 h 753123"/>
                <a:gd name="connsiteX40" fmla="*/ 421148 w 611572"/>
                <a:gd name="connsiteY40" fmla="*/ 228600 h 753123"/>
                <a:gd name="connsiteX41" fmla="*/ 306848 w 611572"/>
                <a:gd name="connsiteY41" fmla="*/ 342900 h 753123"/>
                <a:gd name="connsiteX42" fmla="*/ 192548 w 611572"/>
                <a:gd name="connsiteY42" fmla="*/ 228600 h 753123"/>
                <a:gd name="connsiteX43" fmla="*/ 268653 w 611572"/>
                <a:gd name="connsiteY43" fmla="*/ 601513 h 753123"/>
                <a:gd name="connsiteX44" fmla="*/ 162478 w 611572"/>
                <a:gd name="connsiteY44" fmla="*/ 437731 h 753123"/>
                <a:gd name="connsiteX45" fmla="*/ 201406 w 611572"/>
                <a:gd name="connsiteY45" fmla="*/ 422234 h 753123"/>
                <a:gd name="connsiteX46" fmla="*/ 268653 w 611572"/>
                <a:gd name="connsiteY46" fmla="*/ 449142 h 753123"/>
                <a:gd name="connsiteX47" fmla="*/ 268653 w 611572"/>
                <a:gd name="connsiteY47" fmla="*/ 601513 h 753123"/>
                <a:gd name="connsiteX48" fmla="*/ 306753 w 611572"/>
                <a:gd name="connsiteY48" fmla="*/ 423396 h 753123"/>
                <a:gd name="connsiteX49" fmla="*/ 241554 w 611572"/>
                <a:gd name="connsiteY49" fmla="*/ 397316 h 753123"/>
                <a:gd name="connsiteX50" fmla="*/ 249603 w 611572"/>
                <a:gd name="connsiteY50" fmla="*/ 370742 h 753123"/>
                <a:gd name="connsiteX51" fmla="*/ 249603 w 611572"/>
                <a:gd name="connsiteY51" fmla="*/ 369789 h 753123"/>
                <a:gd name="connsiteX52" fmla="*/ 363960 w 611572"/>
                <a:gd name="connsiteY52" fmla="*/ 369789 h 753123"/>
                <a:gd name="connsiteX53" fmla="*/ 363960 w 611572"/>
                <a:gd name="connsiteY53" fmla="*/ 370742 h 753123"/>
                <a:gd name="connsiteX54" fmla="*/ 371999 w 611572"/>
                <a:gd name="connsiteY54" fmla="*/ 397259 h 753123"/>
                <a:gd name="connsiteX55" fmla="*/ 306753 w 611572"/>
                <a:gd name="connsiteY55" fmla="*/ 423396 h 753123"/>
                <a:gd name="connsiteX56" fmla="*/ 344853 w 611572"/>
                <a:gd name="connsiteY56" fmla="*/ 600751 h 753123"/>
                <a:gd name="connsiteX57" fmla="*/ 344853 w 611572"/>
                <a:gd name="connsiteY57" fmla="*/ 449142 h 753123"/>
                <a:gd name="connsiteX58" fmla="*/ 412147 w 611572"/>
                <a:gd name="connsiteY58" fmla="*/ 422224 h 753123"/>
                <a:gd name="connsiteX59" fmla="*/ 449742 w 611572"/>
                <a:gd name="connsiteY59" fmla="*/ 437198 h 753123"/>
                <a:gd name="connsiteX60" fmla="*/ 344853 w 611572"/>
                <a:gd name="connsiteY60" fmla="*/ 600751 h 753123"/>
                <a:gd name="connsiteX0" fmla="*/ 609596 w 609615"/>
                <a:gd name="connsiteY0" fmla="*/ 533019 h 753123"/>
                <a:gd name="connsiteX1" fmla="*/ 574029 w 609615"/>
                <a:gd name="connsiteY1" fmla="*/ 461582 h 753123"/>
                <a:gd name="connsiteX2" fmla="*/ 483428 w 609615"/>
                <a:gd name="connsiteY2" fmla="*/ 410404 h 753123"/>
                <a:gd name="connsiteX3" fmla="*/ 483304 w 609615"/>
                <a:gd name="connsiteY3" fmla="*/ 410347 h 753123"/>
                <a:gd name="connsiteX4" fmla="*/ 483304 w 609615"/>
                <a:gd name="connsiteY4" fmla="*/ 410347 h 753123"/>
                <a:gd name="connsiteX5" fmla="*/ 483056 w 609615"/>
                <a:gd name="connsiteY5" fmla="*/ 410251 h 753123"/>
                <a:gd name="connsiteX6" fmla="*/ 468702 w 609615"/>
                <a:gd name="connsiteY6" fmla="*/ 404536 h 753123"/>
                <a:gd name="connsiteX7" fmla="*/ 405989 w 609615"/>
                <a:gd name="connsiteY7" fmla="*/ 379590 h 753123"/>
                <a:gd name="connsiteX8" fmla="*/ 400093 w 609615"/>
                <a:gd name="connsiteY8" fmla="*/ 370789 h 753123"/>
                <a:gd name="connsiteX9" fmla="*/ 400093 w 609615"/>
                <a:gd name="connsiteY9" fmla="*/ 347415 h 753123"/>
                <a:gd name="connsiteX10" fmla="*/ 457291 w 609615"/>
                <a:gd name="connsiteY10" fmla="*/ 228600 h 753123"/>
                <a:gd name="connsiteX11" fmla="*/ 457291 w 609615"/>
                <a:gd name="connsiteY11" fmla="*/ 214313 h 753123"/>
                <a:gd name="connsiteX12" fmla="*/ 472864 w 609615"/>
                <a:gd name="connsiteY12" fmla="*/ 160487 h 753123"/>
                <a:gd name="connsiteX13" fmla="*/ 377186 w 609615"/>
                <a:gd name="connsiteY13" fmla="*/ 17974 h 753123"/>
                <a:gd name="connsiteX14" fmla="*/ 363213 w 609615"/>
                <a:gd name="connsiteY14" fmla="*/ 19221 h 753123"/>
                <a:gd name="connsiteX15" fmla="*/ 353592 w 609615"/>
                <a:gd name="connsiteY15" fmla="*/ 25889 h 753123"/>
                <a:gd name="connsiteX16" fmla="*/ 342953 w 609615"/>
                <a:gd name="connsiteY16" fmla="*/ 11344 h 753123"/>
                <a:gd name="connsiteX17" fmla="*/ 329208 w 609615"/>
                <a:gd name="connsiteY17" fmla="*/ 2591 h 753123"/>
                <a:gd name="connsiteX18" fmla="*/ 299195 w 609615"/>
                <a:gd name="connsiteY18" fmla="*/ 0 h 753123"/>
                <a:gd name="connsiteX19" fmla="*/ 153996 w 609615"/>
                <a:gd name="connsiteY19" fmla="*/ 91440 h 753123"/>
                <a:gd name="connsiteX20" fmla="*/ 152224 w 609615"/>
                <a:gd name="connsiteY20" fmla="*/ 219437 h 753123"/>
                <a:gd name="connsiteX21" fmla="*/ 152491 w 609615"/>
                <a:gd name="connsiteY21" fmla="*/ 221437 h 753123"/>
                <a:gd name="connsiteX22" fmla="*/ 152491 w 609615"/>
                <a:gd name="connsiteY22" fmla="*/ 228600 h 753123"/>
                <a:gd name="connsiteX23" fmla="*/ 209546 w 609615"/>
                <a:gd name="connsiteY23" fmla="*/ 347348 h 753123"/>
                <a:gd name="connsiteX24" fmla="*/ 209546 w 609615"/>
                <a:gd name="connsiteY24" fmla="*/ 370742 h 753123"/>
                <a:gd name="connsiteX25" fmla="*/ 203831 w 609615"/>
                <a:gd name="connsiteY25" fmla="*/ 379476 h 753123"/>
                <a:gd name="connsiteX26" fmla="*/ 139375 w 609615"/>
                <a:gd name="connsiteY26" fmla="*/ 405136 h 753123"/>
                <a:gd name="connsiteX27" fmla="*/ 124678 w 609615"/>
                <a:gd name="connsiteY27" fmla="*/ 410985 h 753123"/>
                <a:gd name="connsiteX28" fmla="*/ 45049 w 609615"/>
                <a:gd name="connsiteY28" fmla="*/ 454190 h 753123"/>
                <a:gd name="connsiteX29" fmla="*/ 2138 w 609615"/>
                <a:gd name="connsiteY29" fmla="*/ 556328 h 753123"/>
                <a:gd name="connsiteX30" fmla="*/ 91 w 609615"/>
                <a:gd name="connsiteY30" fmla="*/ 700792 h 753123"/>
                <a:gd name="connsiteX31" fmla="*/ 8568 w 609615"/>
                <a:gd name="connsiteY31" fmla="*/ 706450 h 753123"/>
                <a:gd name="connsiteX32" fmla="*/ 307529 w 609615"/>
                <a:gd name="connsiteY32" fmla="*/ 753123 h 753123"/>
                <a:gd name="connsiteX33" fmla="*/ 601995 w 609615"/>
                <a:gd name="connsiteY33" fmla="*/ 705841 h 753123"/>
                <a:gd name="connsiteX34" fmla="*/ 609615 w 609615"/>
                <a:gd name="connsiteY34" fmla="*/ 700126 h 753123"/>
                <a:gd name="connsiteX35" fmla="*/ 609596 w 609615"/>
                <a:gd name="connsiteY35" fmla="*/ 533019 h 753123"/>
                <a:gd name="connsiteX36" fmla="*/ 190591 w 609615"/>
                <a:gd name="connsiteY36" fmla="*/ 228600 h 753123"/>
                <a:gd name="connsiteX37" fmla="*/ 190591 w 609615"/>
                <a:gd name="connsiteY37" fmla="*/ 196215 h 753123"/>
                <a:gd name="connsiteX38" fmla="*/ 375681 w 609615"/>
                <a:gd name="connsiteY38" fmla="*/ 117872 h 753123"/>
                <a:gd name="connsiteX39" fmla="*/ 419191 w 609615"/>
                <a:gd name="connsiteY39" fmla="*/ 182251 h 753123"/>
                <a:gd name="connsiteX40" fmla="*/ 419191 w 609615"/>
                <a:gd name="connsiteY40" fmla="*/ 228600 h 753123"/>
                <a:gd name="connsiteX41" fmla="*/ 304891 w 609615"/>
                <a:gd name="connsiteY41" fmla="*/ 342900 h 753123"/>
                <a:gd name="connsiteX42" fmla="*/ 190591 w 609615"/>
                <a:gd name="connsiteY42" fmla="*/ 228600 h 753123"/>
                <a:gd name="connsiteX43" fmla="*/ 266696 w 609615"/>
                <a:gd name="connsiteY43" fmla="*/ 601513 h 753123"/>
                <a:gd name="connsiteX44" fmla="*/ 160521 w 609615"/>
                <a:gd name="connsiteY44" fmla="*/ 437731 h 753123"/>
                <a:gd name="connsiteX45" fmla="*/ 199449 w 609615"/>
                <a:gd name="connsiteY45" fmla="*/ 422234 h 753123"/>
                <a:gd name="connsiteX46" fmla="*/ 266696 w 609615"/>
                <a:gd name="connsiteY46" fmla="*/ 449142 h 753123"/>
                <a:gd name="connsiteX47" fmla="*/ 266696 w 609615"/>
                <a:gd name="connsiteY47" fmla="*/ 601513 h 753123"/>
                <a:gd name="connsiteX48" fmla="*/ 304796 w 609615"/>
                <a:gd name="connsiteY48" fmla="*/ 423396 h 753123"/>
                <a:gd name="connsiteX49" fmla="*/ 239597 w 609615"/>
                <a:gd name="connsiteY49" fmla="*/ 397316 h 753123"/>
                <a:gd name="connsiteX50" fmla="*/ 247646 w 609615"/>
                <a:gd name="connsiteY50" fmla="*/ 370742 h 753123"/>
                <a:gd name="connsiteX51" fmla="*/ 247646 w 609615"/>
                <a:gd name="connsiteY51" fmla="*/ 369789 h 753123"/>
                <a:gd name="connsiteX52" fmla="*/ 362003 w 609615"/>
                <a:gd name="connsiteY52" fmla="*/ 369789 h 753123"/>
                <a:gd name="connsiteX53" fmla="*/ 362003 w 609615"/>
                <a:gd name="connsiteY53" fmla="*/ 370742 h 753123"/>
                <a:gd name="connsiteX54" fmla="*/ 370042 w 609615"/>
                <a:gd name="connsiteY54" fmla="*/ 397259 h 753123"/>
                <a:gd name="connsiteX55" fmla="*/ 304796 w 609615"/>
                <a:gd name="connsiteY55" fmla="*/ 423396 h 753123"/>
                <a:gd name="connsiteX56" fmla="*/ 342896 w 609615"/>
                <a:gd name="connsiteY56" fmla="*/ 600751 h 753123"/>
                <a:gd name="connsiteX57" fmla="*/ 342896 w 609615"/>
                <a:gd name="connsiteY57" fmla="*/ 449142 h 753123"/>
                <a:gd name="connsiteX58" fmla="*/ 410190 w 609615"/>
                <a:gd name="connsiteY58" fmla="*/ 422224 h 753123"/>
                <a:gd name="connsiteX59" fmla="*/ 447785 w 609615"/>
                <a:gd name="connsiteY59" fmla="*/ 437198 h 753123"/>
                <a:gd name="connsiteX60" fmla="*/ 342896 w 609615"/>
                <a:gd name="connsiteY60" fmla="*/ 600751 h 753123"/>
                <a:gd name="connsiteX0" fmla="*/ 609596 w 609615"/>
                <a:gd name="connsiteY0" fmla="*/ 533019 h 753123"/>
                <a:gd name="connsiteX1" fmla="*/ 574029 w 609615"/>
                <a:gd name="connsiteY1" fmla="*/ 461582 h 753123"/>
                <a:gd name="connsiteX2" fmla="*/ 483428 w 609615"/>
                <a:gd name="connsiteY2" fmla="*/ 410404 h 753123"/>
                <a:gd name="connsiteX3" fmla="*/ 483304 w 609615"/>
                <a:gd name="connsiteY3" fmla="*/ 410347 h 753123"/>
                <a:gd name="connsiteX4" fmla="*/ 483304 w 609615"/>
                <a:gd name="connsiteY4" fmla="*/ 410347 h 753123"/>
                <a:gd name="connsiteX5" fmla="*/ 483056 w 609615"/>
                <a:gd name="connsiteY5" fmla="*/ 410251 h 753123"/>
                <a:gd name="connsiteX6" fmla="*/ 468702 w 609615"/>
                <a:gd name="connsiteY6" fmla="*/ 404536 h 753123"/>
                <a:gd name="connsiteX7" fmla="*/ 405989 w 609615"/>
                <a:gd name="connsiteY7" fmla="*/ 379590 h 753123"/>
                <a:gd name="connsiteX8" fmla="*/ 400093 w 609615"/>
                <a:gd name="connsiteY8" fmla="*/ 370789 h 753123"/>
                <a:gd name="connsiteX9" fmla="*/ 400093 w 609615"/>
                <a:gd name="connsiteY9" fmla="*/ 347415 h 753123"/>
                <a:gd name="connsiteX10" fmla="*/ 457291 w 609615"/>
                <a:gd name="connsiteY10" fmla="*/ 228600 h 753123"/>
                <a:gd name="connsiteX11" fmla="*/ 457291 w 609615"/>
                <a:gd name="connsiteY11" fmla="*/ 214313 h 753123"/>
                <a:gd name="connsiteX12" fmla="*/ 472864 w 609615"/>
                <a:gd name="connsiteY12" fmla="*/ 160487 h 753123"/>
                <a:gd name="connsiteX13" fmla="*/ 377186 w 609615"/>
                <a:gd name="connsiteY13" fmla="*/ 17974 h 753123"/>
                <a:gd name="connsiteX14" fmla="*/ 363213 w 609615"/>
                <a:gd name="connsiteY14" fmla="*/ 19221 h 753123"/>
                <a:gd name="connsiteX15" fmla="*/ 353592 w 609615"/>
                <a:gd name="connsiteY15" fmla="*/ 25889 h 753123"/>
                <a:gd name="connsiteX16" fmla="*/ 342953 w 609615"/>
                <a:gd name="connsiteY16" fmla="*/ 11344 h 753123"/>
                <a:gd name="connsiteX17" fmla="*/ 329208 w 609615"/>
                <a:gd name="connsiteY17" fmla="*/ 2591 h 753123"/>
                <a:gd name="connsiteX18" fmla="*/ 299195 w 609615"/>
                <a:gd name="connsiteY18" fmla="*/ 0 h 753123"/>
                <a:gd name="connsiteX19" fmla="*/ 153996 w 609615"/>
                <a:gd name="connsiteY19" fmla="*/ 91440 h 753123"/>
                <a:gd name="connsiteX20" fmla="*/ 152224 w 609615"/>
                <a:gd name="connsiteY20" fmla="*/ 219437 h 753123"/>
                <a:gd name="connsiteX21" fmla="*/ 152491 w 609615"/>
                <a:gd name="connsiteY21" fmla="*/ 221437 h 753123"/>
                <a:gd name="connsiteX22" fmla="*/ 152491 w 609615"/>
                <a:gd name="connsiteY22" fmla="*/ 228600 h 753123"/>
                <a:gd name="connsiteX23" fmla="*/ 209546 w 609615"/>
                <a:gd name="connsiteY23" fmla="*/ 347348 h 753123"/>
                <a:gd name="connsiteX24" fmla="*/ 209546 w 609615"/>
                <a:gd name="connsiteY24" fmla="*/ 370742 h 753123"/>
                <a:gd name="connsiteX25" fmla="*/ 203831 w 609615"/>
                <a:gd name="connsiteY25" fmla="*/ 379476 h 753123"/>
                <a:gd name="connsiteX26" fmla="*/ 139375 w 609615"/>
                <a:gd name="connsiteY26" fmla="*/ 405136 h 753123"/>
                <a:gd name="connsiteX27" fmla="*/ 124678 w 609615"/>
                <a:gd name="connsiteY27" fmla="*/ 410985 h 753123"/>
                <a:gd name="connsiteX28" fmla="*/ 45049 w 609615"/>
                <a:gd name="connsiteY28" fmla="*/ 454190 h 753123"/>
                <a:gd name="connsiteX29" fmla="*/ 2138 w 609615"/>
                <a:gd name="connsiteY29" fmla="*/ 556328 h 753123"/>
                <a:gd name="connsiteX30" fmla="*/ 91 w 609615"/>
                <a:gd name="connsiteY30" fmla="*/ 700792 h 753123"/>
                <a:gd name="connsiteX31" fmla="*/ 8568 w 609615"/>
                <a:gd name="connsiteY31" fmla="*/ 706450 h 753123"/>
                <a:gd name="connsiteX32" fmla="*/ 307529 w 609615"/>
                <a:gd name="connsiteY32" fmla="*/ 753123 h 753123"/>
                <a:gd name="connsiteX33" fmla="*/ 601995 w 609615"/>
                <a:gd name="connsiteY33" fmla="*/ 705841 h 753123"/>
                <a:gd name="connsiteX34" fmla="*/ 609615 w 609615"/>
                <a:gd name="connsiteY34" fmla="*/ 700126 h 753123"/>
                <a:gd name="connsiteX35" fmla="*/ 609596 w 609615"/>
                <a:gd name="connsiteY35" fmla="*/ 533019 h 753123"/>
                <a:gd name="connsiteX36" fmla="*/ 190591 w 609615"/>
                <a:gd name="connsiteY36" fmla="*/ 228600 h 753123"/>
                <a:gd name="connsiteX37" fmla="*/ 190591 w 609615"/>
                <a:gd name="connsiteY37" fmla="*/ 196215 h 753123"/>
                <a:gd name="connsiteX38" fmla="*/ 375681 w 609615"/>
                <a:gd name="connsiteY38" fmla="*/ 117872 h 753123"/>
                <a:gd name="connsiteX39" fmla="*/ 419191 w 609615"/>
                <a:gd name="connsiteY39" fmla="*/ 182251 h 753123"/>
                <a:gd name="connsiteX40" fmla="*/ 419191 w 609615"/>
                <a:gd name="connsiteY40" fmla="*/ 228600 h 753123"/>
                <a:gd name="connsiteX41" fmla="*/ 304891 w 609615"/>
                <a:gd name="connsiteY41" fmla="*/ 342900 h 753123"/>
                <a:gd name="connsiteX42" fmla="*/ 190591 w 609615"/>
                <a:gd name="connsiteY42" fmla="*/ 228600 h 753123"/>
                <a:gd name="connsiteX43" fmla="*/ 266696 w 609615"/>
                <a:gd name="connsiteY43" fmla="*/ 601513 h 753123"/>
                <a:gd name="connsiteX44" fmla="*/ 160521 w 609615"/>
                <a:gd name="connsiteY44" fmla="*/ 437731 h 753123"/>
                <a:gd name="connsiteX45" fmla="*/ 199449 w 609615"/>
                <a:gd name="connsiteY45" fmla="*/ 422234 h 753123"/>
                <a:gd name="connsiteX46" fmla="*/ 266696 w 609615"/>
                <a:gd name="connsiteY46" fmla="*/ 449142 h 753123"/>
                <a:gd name="connsiteX47" fmla="*/ 266696 w 609615"/>
                <a:gd name="connsiteY47" fmla="*/ 601513 h 753123"/>
                <a:gd name="connsiteX48" fmla="*/ 304796 w 609615"/>
                <a:gd name="connsiteY48" fmla="*/ 423396 h 753123"/>
                <a:gd name="connsiteX49" fmla="*/ 239597 w 609615"/>
                <a:gd name="connsiteY49" fmla="*/ 397316 h 753123"/>
                <a:gd name="connsiteX50" fmla="*/ 247646 w 609615"/>
                <a:gd name="connsiteY50" fmla="*/ 370742 h 753123"/>
                <a:gd name="connsiteX51" fmla="*/ 247646 w 609615"/>
                <a:gd name="connsiteY51" fmla="*/ 369789 h 753123"/>
                <a:gd name="connsiteX52" fmla="*/ 362003 w 609615"/>
                <a:gd name="connsiteY52" fmla="*/ 369789 h 753123"/>
                <a:gd name="connsiteX53" fmla="*/ 362003 w 609615"/>
                <a:gd name="connsiteY53" fmla="*/ 370742 h 753123"/>
                <a:gd name="connsiteX54" fmla="*/ 370042 w 609615"/>
                <a:gd name="connsiteY54" fmla="*/ 397259 h 753123"/>
                <a:gd name="connsiteX55" fmla="*/ 304796 w 609615"/>
                <a:gd name="connsiteY55" fmla="*/ 423396 h 753123"/>
                <a:gd name="connsiteX56" fmla="*/ 342896 w 609615"/>
                <a:gd name="connsiteY56" fmla="*/ 600751 h 753123"/>
                <a:gd name="connsiteX57" fmla="*/ 342896 w 609615"/>
                <a:gd name="connsiteY57" fmla="*/ 449142 h 753123"/>
                <a:gd name="connsiteX58" fmla="*/ 410190 w 609615"/>
                <a:gd name="connsiteY58" fmla="*/ 422224 h 753123"/>
                <a:gd name="connsiteX59" fmla="*/ 447785 w 609615"/>
                <a:gd name="connsiteY59" fmla="*/ 437198 h 753123"/>
                <a:gd name="connsiteX60" fmla="*/ 342896 w 609615"/>
                <a:gd name="connsiteY60" fmla="*/ 600751 h 75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9615" h="753123">
                  <a:moveTo>
                    <a:pt x="609596" y="533019"/>
                  </a:moveTo>
                  <a:cubicBezTo>
                    <a:pt x="609063" y="505076"/>
                    <a:pt x="596005" y="478849"/>
                    <a:pt x="574029" y="461582"/>
                  </a:cubicBezTo>
                  <a:cubicBezTo>
                    <a:pt x="546607" y="440014"/>
                    <a:pt x="516055" y="422757"/>
                    <a:pt x="483428" y="410404"/>
                  </a:cubicBezTo>
                  <a:lnTo>
                    <a:pt x="483304" y="410347"/>
                  </a:lnTo>
                  <a:lnTo>
                    <a:pt x="483304" y="410347"/>
                  </a:lnTo>
                  <a:lnTo>
                    <a:pt x="483056" y="410251"/>
                  </a:lnTo>
                  <a:lnTo>
                    <a:pt x="468702" y="404536"/>
                  </a:lnTo>
                  <a:lnTo>
                    <a:pt x="405989" y="379590"/>
                  </a:lnTo>
                  <a:cubicBezTo>
                    <a:pt x="402423" y="378121"/>
                    <a:pt x="400095" y="374646"/>
                    <a:pt x="400093" y="370789"/>
                  </a:cubicBezTo>
                  <a:lnTo>
                    <a:pt x="400093" y="347415"/>
                  </a:lnTo>
                  <a:cubicBezTo>
                    <a:pt x="436226" y="318561"/>
                    <a:pt x="457274" y="274839"/>
                    <a:pt x="457291" y="228600"/>
                  </a:cubicBezTo>
                  <a:lnTo>
                    <a:pt x="457291" y="214313"/>
                  </a:lnTo>
                  <a:cubicBezTo>
                    <a:pt x="465599" y="197423"/>
                    <a:pt x="470871" y="179203"/>
                    <a:pt x="472864" y="160487"/>
                  </a:cubicBezTo>
                  <a:cubicBezTo>
                    <a:pt x="472760" y="96479"/>
                    <a:pt x="432164" y="44768"/>
                    <a:pt x="377186" y="17974"/>
                  </a:cubicBezTo>
                  <a:cubicBezTo>
                    <a:pt x="372644" y="15837"/>
                    <a:pt x="367304" y="16314"/>
                    <a:pt x="363213" y="19221"/>
                  </a:cubicBezTo>
                  <a:lnTo>
                    <a:pt x="353592" y="25889"/>
                  </a:lnTo>
                  <a:lnTo>
                    <a:pt x="342953" y="11344"/>
                  </a:lnTo>
                  <a:cubicBezTo>
                    <a:pt x="339680" y="6755"/>
                    <a:pt x="334752" y="3616"/>
                    <a:pt x="329208" y="2591"/>
                  </a:cubicBezTo>
                  <a:cubicBezTo>
                    <a:pt x="319297" y="867"/>
                    <a:pt x="309255" y="1"/>
                    <a:pt x="299195" y="0"/>
                  </a:cubicBezTo>
                  <a:cubicBezTo>
                    <a:pt x="232244" y="0"/>
                    <a:pt x="176923" y="36290"/>
                    <a:pt x="153996" y="91440"/>
                  </a:cubicBezTo>
                  <a:cubicBezTo>
                    <a:pt x="138926" y="132674"/>
                    <a:pt x="138303" y="177802"/>
                    <a:pt x="152224" y="219437"/>
                  </a:cubicBezTo>
                  <a:lnTo>
                    <a:pt x="152491" y="221437"/>
                  </a:lnTo>
                  <a:lnTo>
                    <a:pt x="152491" y="228600"/>
                  </a:lnTo>
                  <a:cubicBezTo>
                    <a:pt x="152494" y="274792"/>
                    <a:pt x="173485" y="318481"/>
                    <a:pt x="209546" y="347348"/>
                  </a:cubicBezTo>
                  <a:lnTo>
                    <a:pt x="209546" y="370742"/>
                  </a:lnTo>
                  <a:cubicBezTo>
                    <a:pt x="209575" y="374539"/>
                    <a:pt x="207322" y="377983"/>
                    <a:pt x="203831" y="379476"/>
                  </a:cubicBezTo>
                  <a:lnTo>
                    <a:pt x="139375" y="405136"/>
                  </a:lnTo>
                  <a:lnTo>
                    <a:pt x="124678" y="410985"/>
                  </a:lnTo>
                  <a:cubicBezTo>
                    <a:pt x="96418" y="421969"/>
                    <a:pt x="69663" y="436486"/>
                    <a:pt x="45049" y="454190"/>
                  </a:cubicBezTo>
                  <a:cubicBezTo>
                    <a:pt x="14045" y="486759"/>
                    <a:pt x="9631" y="515228"/>
                    <a:pt x="2138" y="556328"/>
                  </a:cubicBezTo>
                  <a:cubicBezTo>
                    <a:pt x="2821" y="602207"/>
                    <a:pt x="-592" y="654913"/>
                    <a:pt x="91" y="700792"/>
                  </a:cubicBezTo>
                  <a:lnTo>
                    <a:pt x="8568" y="706450"/>
                  </a:lnTo>
                  <a:cubicBezTo>
                    <a:pt x="55298" y="737597"/>
                    <a:pt x="181866" y="753123"/>
                    <a:pt x="307529" y="753123"/>
                  </a:cubicBezTo>
                  <a:cubicBezTo>
                    <a:pt x="434212" y="753123"/>
                    <a:pt x="560009" y="737330"/>
                    <a:pt x="601995" y="705841"/>
                  </a:cubicBezTo>
                  <a:lnTo>
                    <a:pt x="609615" y="700126"/>
                  </a:lnTo>
                  <a:cubicBezTo>
                    <a:pt x="609609" y="644424"/>
                    <a:pt x="609602" y="588721"/>
                    <a:pt x="609596" y="533019"/>
                  </a:cubicBezTo>
                  <a:close/>
                  <a:moveTo>
                    <a:pt x="190591" y="228600"/>
                  </a:moveTo>
                  <a:lnTo>
                    <a:pt x="190591" y="196215"/>
                  </a:lnTo>
                  <a:cubicBezTo>
                    <a:pt x="238759" y="138113"/>
                    <a:pt x="290356" y="177384"/>
                    <a:pt x="375681" y="117872"/>
                  </a:cubicBezTo>
                  <a:cubicBezTo>
                    <a:pt x="387282" y="109776"/>
                    <a:pt x="399103" y="163497"/>
                    <a:pt x="419191" y="182251"/>
                  </a:cubicBezTo>
                  <a:lnTo>
                    <a:pt x="419191" y="228600"/>
                  </a:lnTo>
                  <a:cubicBezTo>
                    <a:pt x="419191" y="291726"/>
                    <a:pt x="368017" y="342900"/>
                    <a:pt x="304891" y="342900"/>
                  </a:cubicBezTo>
                  <a:cubicBezTo>
                    <a:pt x="241765" y="342900"/>
                    <a:pt x="190591" y="291726"/>
                    <a:pt x="190591" y="228600"/>
                  </a:cubicBezTo>
                  <a:close/>
                  <a:moveTo>
                    <a:pt x="266696" y="601513"/>
                  </a:moveTo>
                  <a:lnTo>
                    <a:pt x="160521" y="437731"/>
                  </a:lnTo>
                  <a:lnTo>
                    <a:pt x="199449" y="422234"/>
                  </a:lnTo>
                  <a:lnTo>
                    <a:pt x="266696" y="449142"/>
                  </a:lnTo>
                  <a:lnTo>
                    <a:pt x="266696" y="601513"/>
                  </a:lnTo>
                  <a:close/>
                  <a:moveTo>
                    <a:pt x="304796" y="423396"/>
                  </a:moveTo>
                  <a:lnTo>
                    <a:pt x="239597" y="397316"/>
                  </a:lnTo>
                  <a:cubicBezTo>
                    <a:pt x="244860" y="389454"/>
                    <a:pt x="247662" y="380203"/>
                    <a:pt x="247646" y="370742"/>
                  </a:cubicBezTo>
                  <a:lnTo>
                    <a:pt x="247646" y="369789"/>
                  </a:lnTo>
                  <a:cubicBezTo>
                    <a:pt x="284296" y="384757"/>
                    <a:pt x="325353" y="384757"/>
                    <a:pt x="362003" y="369789"/>
                  </a:cubicBezTo>
                  <a:lnTo>
                    <a:pt x="362003" y="370742"/>
                  </a:lnTo>
                  <a:cubicBezTo>
                    <a:pt x="361984" y="380184"/>
                    <a:pt x="364783" y="389417"/>
                    <a:pt x="370042" y="397259"/>
                  </a:cubicBezTo>
                  <a:lnTo>
                    <a:pt x="304796" y="423396"/>
                  </a:lnTo>
                  <a:close/>
                  <a:moveTo>
                    <a:pt x="342896" y="600751"/>
                  </a:moveTo>
                  <a:lnTo>
                    <a:pt x="342896" y="449142"/>
                  </a:lnTo>
                  <a:lnTo>
                    <a:pt x="410190" y="422224"/>
                  </a:lnTo>
                  <a:lnTo>
                    <a:pt x="447785" y="437198"/>
                  </a:lnTo>
                  <a:lnTo>
                    <a:pt x="342896" y="600751"/>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60841048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white line drawing of a person standing next to a train&#10;&#10;Description automatically generated">
            <a:extLst>
              <a:ext uri="{FF2B5EF4-FFF2-40B4-BE49-F238E27FC236}">
                <a16:creationId xmlns:a16="http://schemas.microsoft.com/office/drawing/2014/main" id="{932ABE9B-B582-6205-CCE0-F29F1DBA5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477" y="545010"/>
            <a:ext cx="756000" cy="756000"/>
          </a:xfrm>
          <a:prstGeom prst="rect">
            <a:avLst/>
          </a:prstGeom>
        </p:spPr>
      </p:pic>
      <p:sp>
        <p:nvSpPr>
          <p:cNvPr id="96" name="Rectangle: Rounded Corners 95">
            <a:hlinkClick r:id="" action="ppaction://noaction" highlightClick="1"/>
            <a:extLst>
              <a:ext uri="{FF2B5EF4-FFF2-40B4-BE49-F238E27FC236}">
                <a16:creationId xmlns:a16="http://schemas.microsoft.com/office/drawing/2014/main" id="{CD7569DD-3719-4B53-91BD-09854E05A764}"/>
              </a:ext>
            </a:extLst>
          </p:cNvPr>
          <p:cNvSpPr/>
          <p:nvPr/>
        </p:nvSpPr>
        <p:spPr>
          <a:xfrm>
            <a:off x="1073188" y="563010"/>
            <a:ext cx="10065867" cy="720000"/>
          </a:xfrm>
          <a:prstGeom prst="roundRect">
            <a:avLst>
              <a:gd name="adj" fmla="val 30718"/>
            </a:avLst>
          </a:prstGeom>
          <a:solidFill>
            <a:srgbClr val="3C1F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defRPr/>
            </a:pPr>
            <a:r>
              <a:rPr lang="en-GB">
                <a:solidFill>
                  <a:prstClr val="white"/>
                </a:solidFill>
                <a:latin typeface="Calibri" panose="020F0502020204030204"/>
              </a:rPr>
              <a:t>One Traffic Operation and Management </a:t>
            </a:r>
            <a:r>
              <a:rPr kumimoji="0" lang="en-GB" sz="1800" b="0" i="0" u="none" strike="noStrike" kern="1200" cap="none" normalizeH="0" noProof="0">
                <a:ln>
                  <a:noFill/>
                </a:ln>
                <a:solidFill>
                  <a:prstClr val="white"/>
                </a:solidFill>
                <a:effectLst/>
                <a:uLnTx/>
                <a:uFillTx/>
                <a:latin typeface="Calibri" panose="020F0502020204030204"/>
                <a:ea typeface="+mn-ea"/>
                <a:cs typeface="+mn-cs"/>
              </a:rPr>
              <a:t>standard has been updated in the December 2024 Standards </a:t>
            </a:r>
            <a:r>
              <a:rPr lang="en-GB">
                <a:solidFill>
                  <a:prstClr val="white"/>
                </a:solidFill>
                <a:latin typeface="Calibri" panose="020F0502020204030204"/>
              </a:rPr>
              <a:t>Catalogue.</a:t>
            </a:r>
            <a:endParaRPr kumimoji="0" lang="en-GB" sz="1800" b="0" i="0" u="none" strike="noStrike" kern="1200" cap="none" normalizeH="0" noProof="0">
              <a:ln>
                <a:noFill/>
              </a:ln>
              <a:solidFill>
                <a:prstClr val="white"/>
              </a:solidFill>
              <a:effectLst/>
              <a:uLnTx/>
              <a:uFillTx/>
              <a:latin typeface="Calibri" panose="020F0502020204030204"/>
              <a:ea typeface="+mn-ea"/>
              <a:cs typeface="+mn-cs"/>
            </a:endParaRPr>
          </a:p>
        </p:txBody>
      </p:sp>
      <p:pic>
        <p:nvPicPr>
          <p:cNvPr id="13" name="Picture 12">
            <a:hlinkClick r:id="rId4"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5"/>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December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14" name="Picture 13">
            <a:hlinkClick r:id="" action="ppaction://hlinkshowjump?jump=endshow"/>
            <a:extLst>
              <a:ext uri="{FF2B5EF4-FFF2-40B4-BE49-F238E27FC236}">
                <a16:creationId xmlns:a16="http://schemas.microsoft.com/office/drawing/2014/main" id="{F669768E-9899-433D-8744-18C270214005}"/>
              </a:ext>
            </a:extLst>
          </p:cNvPr>
          <p:cNvPicPr>
            <a:picLocks noChangeAspect="1"/>
          </p:cNvPicPr>
          <p:nvPr/>
        </p:nvPicPr>
        <p:blipFill>
          <a:blip r:embed="rId6"/>
          <a:stretch>
            <a:fillRect/>
          </a:stretch>
        </p:blipFill>
        <p:spPr>
          <a:xfrm>
            <a:off x="89371" y="6016808"/>
            <a:ext cx="720000" cy="692039"/>
          </a:xfrm>
          <a:prstGeom prst="rect">
            <a:avLst/>
          </a:prstGeom>
        </p:spPr>
      </p:pic>
      <p:sp>
        <p:nvSpPr>
          <p:cNvPr id="11" name="Rectangle: Rounded Corners 10">
            <a:hlinkClick r:id="" action="ppaction://noaction" highlightClick="1"/>
            <a:extLst>
              <a:ext uri="{FF2B5EF4-FFF2-40B4-BE49-F238E27FC236}">
                <a16:creationId xmlns:a16="http://schemas.microsoft.com/office/drawing/2014/main" id="{D7B2C03B-D411-9590-6345-5F3C5801C71C}"/>
              </a:ext>
            </a:extLst>
          </p:cNvPr>
          <p:cNvSpPr/>
          <p:nvPr/>
        </p:nvSpPr>
        <p:spPr>
          <a:xfrm>
            <a:off x="1078248" y="1599949"/>
            <a:ext cx="10055745" cy="720000"/>
          </a:xfrm>
          <a:prstGeom prst="roundRect">
            <a:avLst>
              <a:gd name="adj" fmla="val 32566"/>
            </a:avLst>
          </a:prstGeom>
          <a:noFill/>
          <a:ln w="38100">
            <a:solidFill>
              <a:srgbClr val="3C1F8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noAutofit/>
          </a:bodyPr>
          <a:lstStyle/>
          <a:p>
            <a:pPr>
              <a:defRPr/>
            </a:pPr>
            <a:r>
              <a:rPr lang="en-GB" sz="1800">
                <a:solidFill>
                  <a:srgbClr val="000000"/>
                </a:solidFill>
                <a:effectLst/>
                <a:latin typeface="Calibri"/>
                <a:ea typeface="Calibri"/>
                <a:cs typeface="Calibri"/>
              </a:rPr>
              <a:t>RIS‐3751‐TOM</a:t>
            </a: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 </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a:t>
            </a:r>
            <a:r>
              <a:rPr lang="en-GB" sz="1800">
                <a:solidFill>
                  <a:srgbClr val="000000"/>
                </a:solidFill>
                <a:effectLst/>
                <a:latin typeface="Calibri"/>
                <a:ea typeface="Calibri"/>
                <a:cs typeface="Calibri"/>
              </a:rPr>
              <a:t>Issue 4</a:t>
            </a: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 </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a:t>
            </a:r>
            <a:r>
              <a:rPr lang="en-GB" b="0" i="0">
                <a:solidFill>
                  <a:srgbClr val="000000"/>
                </a:solidFill>
                <a:effectLst/>
                <a:latin typeface="Calibri" panose="020F0502020204030204" pitchFamily="34" charset="0"/>
              </a:rPr>
              <a:t>Psychometric Assessment in Train Driver Selection</a:t>
            </a:r>
            <a:r>
              <a:rPr lang="en-GB" sz="1800">
                <a:solidFill>
                  <a:srgbClr val="000000"/>
                </a:solidFill>
                <a:effectLst/>
                <a:latin typeface="Calibri"/>
                <a:ea typeface="Calibri"/>
                <a:cs typeface="Calibri"/>
              </a:rPr>
              <a:t> and associated forms</a:t>
            </a:r>
            <a:endParaRPr lang="en-GB" sz="1800" i="1">
              <a:solidFill>
                <a:schemeClr val="tx1"/>
              </a:solidFill>
              <a:effectLst/>
              <a:latin typeface="Calibri"/>
              <a:ea typeface="Calibri"/>
              <a:cs typeface="Calibri"/>
            </a:endParaRPr>
          </a:p>
        </p:txBody>
      </p:sp>
      <p:pic>
        <p:nvPicPr>
          <p:cNvPr id="3" name="Picture 2">
            <a:hlinkClick r:id="rId7" action="ppaction://hlinksldjump"/>
            <a:extLst>
              <a:ext uri="{FF2B5EF4-FFF2-40B4-BE49-F238E27FC236}">
                <a16:creationId xmlns:a16="http://schemas.microsoft.com/office/drawing/2014/main" id="{072DFE40-0277-E3F9-58A4-64C3522B27BC}"/>
              </a:ext>
            </a:extLst>
          </p:cNvPr>
          <p:cNvPicPr>
            <a:picLocks noChangeAspect="1"/>
          </p:cNvPicPr>
          <p:nvPr/>
        </p:nvPicPr>
        <p:blipFill>
          <a:blip r:embed="rId8">
            <a:biLevel thresh="75000"/>
          </a:blip>
          <a:stretch>
            <a:fillRect/>
          </a:stretch>
        </p:blipFill>
        <p:spPr>
          <a:xfrm>
            <a:off x="10529832" y="1599949"/>
            <a:ext cx="755970" cy="755970"/>
          </a:xfrm>
          <a:prstGeom prst="rect">
            <a:avLst/>
          </a:prstGeom>
        </p:spPr>
      </p:pic>
      <p:pic>
        <p:nvPicPr>
          <p:cNvPr id="6" name="Picture 5">
            <a:hlinkClick r:id="" action="ppaction://hlinkshowjump?jump=endshow"/>
            <a:extLst>
              <a:ext uri="{FF2B5EF4-FFF2-40B4-BE49-F238E27FC236}">
                <a16:creationId xmlns:a16="http://schemas.microsoft.com/office/drawing/2014/main" id="{F669768E-9899-433D-8744-18C270214005}"/>
              </a:ext>
            </a:extLst>
          </p:cNvPr>
          <p:cNvPicPr>
            <a:picLocks noChangeAspect="1"/>
          </p:cNvPicPr>
          <p:nvPr/>
        </p:nvPicPr>
        <p:blipFill>
          <a:blip r:embed="rId6"/>
          <a:stretch>
            <a:fillRect/>
          </a:stretch>
        </p:blipFill>
        <p:spPr>
          <a:xfrm>
            <a:off x="89371" y="6016808"/>
            <a:ext cx="720000" cy="692039"/>
          </a:xfrm>
          <a:prstGeom prst="rect">
            <a:avLst/>
          </a:prstGeom>
        </p:spPr>
      </p:pic>
      <p:sp>
        <p:nvSpPr>
          <p:cNvPr id="109" name="Title 1">
            <a:extLst>
              <a:ext uri="{FF2B5EF4-FFF2-40B4-BE49-F238E27FC236}">
                <a16:creationId xmlns:a16="http://schemas.microsoft.com/office/drawing/2014/main" id="{C6C7E14B-B518-22D6-E361-8B910E56714B}"/>
              </a:ext>
            </a:extLst>
          </p:cNvPr>
          <p:cNvSpPr txBox="1">
            <a:spLocks/>
          </p:cNvSpPr>
          <p:nvPr/>
        </p:nvSpPr>
        <p:spPr>
          <a:xfrm>
            <a:off x="2294888" y="2514618"/>
            <a:ext cx="7167665" cy="404362"/>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a:t>
            </a:r>
            <a:r>
              <a:rPr lang="en-GB" sz="2000" b="1" spc="-50">
                <a:solidFill>
                  <a:srgbClr val="C00000"/>
                </a:solidFill>
                <a:latin typeface="Calibri"/>
              </a:rPr>
              <a:t>play</a:t>
            </a:r>
            <a:r>
              <a:rPr kumimoji="0" lang="en-GB" sz="2000" b="1" i="0" u="none" strike="noStrike" kern="1200" cap="none" spc="-50" normalizeH="0" baseline="0" noProof="0">
                <a:ln>
                  <a:noFill/>
                </a:ln>
                <a:solidFill>
                  <a:srgbClr val="C00000"/>
                </a:solidFill>
                <a:effectLst/>
                <a:uLnTx/>
                <a:uFillTx/>
                <a:latin typeface="Calibri"/>
                <a:ea typeface="+mj-ea"/>
                <a:cs typeface="+mj-cs"/>
              </a:rPr>
              <a:t> to find out more about the change</a:t>
            </a:r>
            <a:r>
              <a:rPr lang="en-GB" sz="2000" b="1" spc="-50">
                <a:solidFill>
                  <a:srgbClr val="C00000"/>
                </a:solidFill>
                <a:latin typeface="Calibri"/>
              </a:rPr>
              <a:t>  </a:t>
            </a:r>
            <a:endParaRPr kumimoji="0" lang="en-GB" sz="2000" b="1" i="0" u="none" strike="noStrike" kern="1200" cap="none" spc="-50" normalizeH="0" baseline="0" noProof="0">
              <a:ln>
                <a:noFill/>
              </a:ln>
              <a:solidFill>
                <a:srgbClr val="C00000"/>
              </a:solidFill>
              <a:effectLst/>
              <a:uLnTx/>
              <a:uFillTx/>
              <a:latin typeface="Calibri"/>
              <a:ea typeface="+mj-ea"/>
              <a:cs typeface="+mj-cs"/>
            </a:endParaRPr>
          </a:p>
        </p:txBody>
      </p:sp>
      <p:pic>
        <p:nvPicPr>
          <p:cNvPr id="140" name="Picture 139">
            <a:hlinkClick r:id="" action="ppaction://hlinkshowjump?jump=nextslide"/>
            <a:extLst>
              <a:ext uri="{FF2B5EF4-FFF2-40B4-BE49-F238E27FC236}">
                <a16:creationId xmlns:a16="http://schemas.microsoft.com/office/drawing/2014/main" id="{C38F44DD-270E-0C62-A3CA-DA45A4998ED6}"/>
              </a:ext>
            </a:extLst>
          </p:cNvPr>
          <p:cNvPicPr>
            <a:picLocks noChangeAspect="1"/>
          </p:cNvPicPr>
          <p:nvPr/>
        </p:nvPicPr>
        <p:blipFill>
          <a:blip r:embed="rId9">
            <a:alphaModFix/>
          </a:blip>
          <a:stretch>
            <a:fillRect/>
          </a:stretch>
        </p:blipFill>
        <p:spPr>
          <a:xfrm>
            <a:off x="11290478" y="6016808"/>
            <a:ext cx="756000" cy="756000"/>
          </a:xfrm>
          <a:prstGeom prst="rect">
            <a:avLst/>
          </a:prstGeom>
        </p:spPr>
      </p:pic>
      <p:sp>
        <p:nvSpPr>
          <p:cNvPr id="141" name="TextBox 140">
            <a:extLst>
              <a:ext uri="{FF2B5EF4-FFF2-40B4-BE49-F238E27FC236}">
                <a16:creationId xmlns:a16="http://schemas.microsoft.com/office/drawing/2014/main" id="{497FFF7A-7BE8-2E45-7762-E1849F02EA0B}"/>
              </a:ext>
            </a:extLst>
          </p:cNvPr>
          <p:cNvSpPr txBox="1"/>
          <p:nvPr/>
        </p:nvSpPr>
        <p:spPr>
          <a:xfrm>
            <a:off x="8867775" y="6211477"/>
            <a:ext cx="1675332" cy="369332"/>
          </a:xfrm>
          <a:prstGeom prst="rect">
            <a:avLst/>
          </a:prstGeom>
          <a:noFill/>
        </p:spPr>
        <p:txBody>
          <a:bodyPr wrap="square" rtlCol="0">
            <a:spAutoFit/>
          </a:bodyPr>
          <a:lstStyle/>
          <a:p>
            <a:r>
              <a:rPr lang="en-GB">
                <a:solidFill>
                  <a:srgbClr val="C00000"/>
                </a:solidFill>
              </a:rPr>
              <a:t>Point Releases</a:t>
            </a:r>
          </a:p>
        </p:txBody>
      </p:sp>
      <p:pic>
        <p:nvPicPr>
          <p:cNvPr id="142" name="Picture 141">
            <a:extLst>
              <a:ext uri="{FF2B5EF4-FFF2-40B4-BE49-F238E27FC236}">
                <a16:creationId xmlns:a16="http://schemas.microsoft.com/office/drawing/2014/main" id="{C5DED130-CEC5-45FE-EF79-B93957EB8575}"/>
              </a:ext>
            </a:extLst>
          </p:cNvPr>
          <p:cNvPicPr>
            <a:picLocks noChangeAspect="1"/>
          </p:cNvPicPr>
          <p:nvPr/>
        </p:nvPicPr>
        <p:blipFill>
          <a:blip r:embed="rId9">
            <a:alphaModFix amt="20000"/>
          </a:blip>
          <a:stretch>
            <a:fillRect/>
          </a:stretch>
        </p:blipFill>
        <p:spPr>
          <a:xfrm flipH="1">
            <a:off x="10372933" y="6016808"/>
            <a:ext cx="756000" cy="756000"/>
          </a:xfrm>
          <a:prstGeom prst="rect">
            <a:avLst/>
          </a:prstGeom>
        </p:spPr>
      </p:pic>
    </p:spTree>
    <p:extLst>
      <p:ext uri="{BB962C8B-B14F-4D97-AF65-F5344CB8AC3E}">
        <p14:creationId xmlns:p14="http://schemas.microsoft.com/office/powerpoint/2010/main" val="53346065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white line drawing of a person standing next to a train&#10;&#10;Description automatically generated">
            <a:extLst>
              <a:ext uri="{FF2B5EF4-FFF2-40B4-BE49-F238E27FC236}">
                <a16:creationId xmlns:a16="http://schemas.microsoft.com/office/drawing/2014/main" id="{932ABE9B-B582-6205-CCE0-F29F1DBA5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477" y="545010"/>
            <a:ext cx="756000" cy="756000"/>
          </a:xfrm>
          <a:prstGeom prst="rect">
            <a:avLst/>
          </a:prstGeom>
        </p:spPr>
      </p:pic>
      <p:sp>
        <p:nvSpPr>
          <p:cNvPr id="96" name="Rectangle: Rounded Corners 95">
            <a:hlinkClick r:id="" action="ppaction://noaction" highlightClick="1"/>
            <a:extLst>
              <a:ext uri="{FF2B5EF4-FFF2-40B4-BE49-F238E27FC236}">
                <a16:creationId xmlns:a16="http://schemas.microsoft.com/office/drawing/2014/main" id="{CD7569DD-3719-4B53-91BD-09854E05A764}"/>
              </a:ext>
            </a:extLst>
          </p:cNvPr>
          <p:cNvSpPr/>
          <p:nvPr/>
        </p:nvSpPr>
        <p:spPr>
          <a:xfrm>
            <a:off x="1073188" y="563010"/>
            <a:ext cx="10065867" cy="720000"/>
          </a:xfrm>
          <a:prstGeom prst="roundRect">
            <a:avLst>
              <a:gd name="adj" fmla="val 30718"/>
            </a:avLst>
          </a:prstGeom>
          <a:solidFill>
            <a:srgbClr val="3C1F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defRPr/>
            </a:pPr>
            <a:r>
              <a:rPr lang="en-GB">
                <a:solidFill>
                  <a:prstClr val="white"/>
                </a:solidFill>
                <a:latin typeface="Calibri" panose="020F0502020204030204"/>
              </a:rPr>
              <a:t>Five Traffic Operation and Management point releases</a:t>
            </a:r>
            <a:r>
              <a:rPr kumimoji="0" lang="en-GB" sz="1800" b="0" i="0" u="none" strike="noStrike" kern="1200" cap="none" normalizeH="0" noProof="0">
                <a:ln>
                  <a:noFill/>
                </a:ln>
                <a:solidFill>
                  <a:prstClr val="white"/>
                </a:solidFill>
                <a:effectLst/>
                <a:uLnTx/>
                <a:uFillTx/>
                <a:latin typeface="Calibri" panose="020F0502020204030204"/>
                <a:ea typeface="+mn-ea"/>
                <a:cs typeface="+mn-cs"/>
              </a:rPr>
              <a:t> have been made in the December 2024 Standards </a:t>
            </a:r>
            <a:r>
              <a:rPr lang="en-GB">
                <a:solidFill>
                  <a:prstClr val="white"/>
                </a:solidFill>
                <a:latin typeface="Calibri" panose="020F0502020204030204"/>
              </a:rPr>
              <a:t>Catalogue.</a:t>
            </a:r>
            <a:endParaRPr kumimoji="0" lang="en-GB" sz="1800" b="0" i="0" u="none" strike="noStrike" kern="1200" cap="none" normalizeH="0" noProof="0">
              <a:ln>
                <a:noFill/>
              </a:ln>
              <a:solidFill>
                <a:prstClr val="white"/>
              </a:solidFill>
              <a:effectLst/>
              <a:uLnTx/>
              <a:uFillTx/>
              <a:latin typeface="Calibri" panose="020F0502020204030204"/>
              <a:ea typeface="+mn-ea"/>
              <a:cs typeface="+mn-cs"/>
            </a:endParaRPr>
          </a:p>
        </p:txBody>
      </p:sp>
      <p:pic>
        <p:nvPicPr>
          <p:cNvPr id="13" name="Picture 12">
            <a:hlinkClick r:id="rId4"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5"/>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December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14" name="Picture 13">
            <a:hlinkClick r:id="" action="ppaction://hlinkshowjump?jump=endshow"/>
            <a:extLst>
              <a:ext uri="{FF2B5EF4-FFF2-40B4-BE49-F238E27FC236}">
                <a16:creationId xmlns:a16="http://schemas.microsoft.com/office/drawing/2014/main" id="{F669768E-9899-433D-8744-18C270214005}"/>
              </a:ext>
            </a:extLst>
          </p:cNvPr>
          <p:cNvPicPr>
            <a:picLocks noChangeAspect="1"/>
          </p:cNvPicPr>
          <p:nvPr/>
        </p:nvPicPr>
        <p:blipFill>
          <a:blip r:embed="rId6"/>
          <a:stretch>
            <a:fillRect/>
          </a:stretch>
        </p:blipFill>
        <p:spPr>
          <a:xfrm>
            <a:off x="89371" y="6016808"/>
            <a:ext cx="720000" cy="692039"/>
          </a:xfrm>
          <a:prstGeom prst="rect">
            <a:avLst/>
          </a:prstGeom>
        </p:spPr>
      </p:pic>
      <p:sp>
        <p:nvSpPr>
          <p:cNvPr id="11" name="Rectangle: Rounded Corners 10">
            <a:hlinkClick r:id="" action="ppaction://noaction" highlightClick="1"/>
            <a:extLst>
              <a:ext uri="{FF2B5EF4-FFF2-40B4-BE49-F238E27FC236}">
                <a16:creationId xmlns:a16="http://schemas.microsoft.com/office/drawing/2014/main" id="{D7B2C03B-D411-9590-6345-5F3C5801C71C}"/>
              </a:ext>
            </a:extLst>
          </p:cNvPr>
          <p:cNvSpPr/>
          <p:nvPr/>
        </p:nvSpPr>
        <p:spPr>
          <a:xfrm>
            <a:off x="1078248" y="1389167"/>
            <a:ext cx="10055745" cy="720000"/>
          </a:xfrm>
          <a:prstGeom prst="roundRect">
            <a:avLst>
              <a:gd name="adj" fmla="val 32566"/>
            </a:avLst>
          </a:prstGeom>
          <a:noFill/>
          <a:ln w="38100">
            <a:solidFill>
              <a:srgbClr val="3C1F8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noAutofit/>
          </a:bodyPr>
          <a:lstStyle/>
          <a:p>
            <a:pPr>
              <a:defRPr/>
            </a:pPr>
            <a:r>
              <a:rPr lang="en-GB" sz="1800">
                <a:solidFill>
                  <a:srgbClr val="000000"/>
                </a:solidFill>
                <a:effectLst/>
                <a:latin typeface="Calibri"/>
                <a:ea typeface="Calibri"/>
                <a:cs typeface="Calibri"/>
              </a:rPr>
              <a:t>GOGN3616 Issue 1.1</a:t>
            </a: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 </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a:t>
            </a:r>
            <a:r>
              <a:rPr lang="en-GB" sz="1800">
                <a:solidFill>
                  <a:srgbClr val="000000"/>
                </a:solidFill>
                <a:effectLst/>
                <a:latin typeface="Calibri"/>
                <a:ea typeface="Calibri"/>
                <a:cs typeface="Calibri"/>
              </a:rPr>
              <a:t>Guidance on Operational Railway Safety Awareness</a:t>
            </a:r>
            <a:endParaRPr lang="en-GB" sz="1800" i="1">
              <a:solidFill>
                <a:schemeClr val="tx1"/>
              </a:solidFill>
              <a:effectLst/>
              <a:latin typeface="Calibri"/>
              <a:ea typeface="Calibri"/>
              <a:cs typeface="Calibri"/>
            </a:endParaRPr>
          </a:p>
        </p:txBody>
      </p:sp>
      <p:pic>
        <p:nvPicPr>
          <p:cNvPr id="6" name="Picture 5">
            <a:hlinkClick r:id="" action="ppaction://hlinkshowjump?jump=endshow"/>
            <a:extLst>
              <a:ext uri="{FF2B5EF4-FFF2-40B4-BE49-F238E27FC236}">
                <a16:creationId xmlns:a16="http://schemas.microsoft.com/office/drawing/2014/main" id="{F669768E-9899-433D-8744-18C270214005}"/>
              </a:ext>
            </a:extLst>
          </p:cNvPr>
          <p:cNvPicPr>
            <a:picLocks noChangeAspect="1"/>
          </p:cNvPicPr>
          <p:nvPr/>
        </p:nvPicPr>
        <p:blipFill>
          <a:blip r:embed="rId6"/>
          <a:stretch>
            <a:fillRect/>
          </a:stretch>
        </p:blipFill>
        <p:spPr>
          <a:xfrm>
            <a:off x="89371" y="6016808"/>
            <a:ext cx="720000" cy="692039"/>
          </a:xfrm>
          <a:prstGeom prst="rect">
            <a:avLst/>
          </a:prstGeom>
        </p:spPr>
      </p:pic>
      <p:sp>
        <p:nvSpPr>
          <p:cNvPr id="109" name="Title 1">
            <a:extLst>
              <a:ext uri="{FF2B5EF4-FFF2-40B4-BE49-F238E27FC236}">
                <a16:creationId xmlns:a16="http://schemas.microsoft.com/office/drawing/2014/main" id="{C6C7E14B-B518-22D6-E361-8B910E56714B}"/>
              </a:ext>
            </a:extLst>
          </p:cNvPr>
          <p:cNvSpPr txBox="1">
            <a:spLocks/>
          </p:cNvSpPr>
          <p:nvPr/>
        </p:nvSpPr>
        <p:spPr>
          <a:xfrm>
            <a:off x="2512167" y="6016808"/>
            <a:ext cx="7167665" cy="404362"/>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links to go to the standard. </a:t>
            </a:r>
          </a:p>
        </p:txBody>
      </p:sp>
      <p:sp>
        <p:nvSpPr>
          <p:cNvPr id="5" name="Rectangle: Rounded Corners 4">
            <a:hlinkClick r:id="" action="ppaction://noaction" highlightClick="1"/>
            <a:extLst>
              <a:ext uri="{FF2B5EF4-FFF2-40B4-BE49-F238E27FC236}">
                <a16:creationId xmlns:a16="http://schemas.microsoft.com/office/drawing/2014/main" id="{FD5837EF-6A7C-F4E7-59A5-6A84F4247EB8}"/>
              </a:ext>
            </a:extLst>
          </p:cNvPr>
          <p:cNvSpPr/>
          <p:nvPr/>
        </p:nvSpPr>
        <p:spPr>
          <a:xfrm>
            <a:off x="1078248" y="2318288"/>
            <a:ext cx="10055745" cy="720000"/>
          </a:xfrm>
          <a:prstGeom prst="roundRect">
            <a:avLst>
              <a:gd name="adj" fmla="val 32566"/>
            </a:avLst>
          </a:prstGeom>
          <a:noFill/>
          <a:ln w="38100">
            <a:solidFill>
              <a:srgbClr val="3C1F8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noAutofit/>
          </a:bodyPr>
          <a:lstStyle/>
          <a:p>
            <a:pPr>
              <a:defRPr/>
            </a:pPr>
            <a:r>
              <a:rPr lang="en-GB" sz="1800">
                <a:solidFill>
                  <a:srgbClr val="000000"/>
                </a:solidFill>
                <a:effectLst/>
                <a:latin typeface="Calibri"/>
                <a:ea typeface="Calibri"/>
                <a:cs typeface="Calibri"/>
              </a:rPr>
              <a:t>Handbook 9 Issue 8.1 – IWA or COSS setting up safe systems of work within possessions</a:t>
            </a:r>
            <a:endParaRPr lang="en-GB" sz="1800" i="1">
              <a:solidFill>
                <a:schemeClr val="tx1"/>
              </a:solidFill>
              <a:effectLst/>
              <a:latin typeface="Calibri"/>
              <a:ea typeface="Calibri"/>
              <a:cs typeface="Calibri"/>
            </a:endParaRPr>
          </a:p>
        </p:txBody>
      </p:sp>
      <p:sp>
        <p:nvSpPr>
          <p:cNvPr id="7" name="Rectangle: Rounded Corners 6">
            <a:hlinkClick r:id="" action="ppaction://noaction" highlightClick="1"/>
            <a:extLst>
              <a:ext uri="{FF2B5EF4-FFF2-40B4-BE49-F238E27FC236}">
                <a16:creationId xmlns:a16="http://schemas.microsoft.com/office/drawing/2014/main" id="{303A260E-9CA7-DD76-DDB6-3C57075394EE}"/>
              </a:ext>
            </a:extLst>
          </p:cNvPr>
          <p:cNvSpPr/>
          <p:nvPr/>
        </p:nvSpPr>
        <p:spPr>
          <a:xfrm>
            <a:off x="1078248" y="3247409"/>
            <a:ext cx="10055745" cy="720000"/>
          </a:xfrm>
          <a:prstGeom prst="roundRect">
            <a:avLst>
              <a:gd name="adj" fmla="val 32566"/>
            </a:avLst>
          </a:prstGeom>
          <a:noFill/>
          <a:ln w="38100">
            <a:solidFill>
              <a:srgbClr val="3C1F8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noAutofit/>
          </a:bodyPr>
          <a:lstStyle/>
          <a:p>
            <a:pPr>
              <a:defRPr/>
            </a:pPr>
            <a:r>
              <a:rPr lang="en-GB" sz="1800">
                <a:solidFill>
                  <a:srgbClr val="000000"/>
                </a:solidFill>
                <a:effectLst/>
                <a:latin typeface="Calibri"/>
                <a:ea typeface="Calibri"/>
                <a:cs typeface="Calibri"/>
              </a:rPr>
              <a:t>Module TS1 Issue 18.1 – General signalling regulations</a:t>
            </a:r>
            <a:endParaRPr lang="en-GB" sz="1800" i="1">
              <a:solidFill>
                <a:schemeClr val="tx1"/>
              </a:solidFill>
              <a:effectLst/>
              <a:latin typeface="Calibri"/>
              <a:ea typeface="Calibri"/>
              <a:cs typeface="Calibri"/>
            </a:endParaRPr>
          </a:p>
        </p:txBody>
      </p:sp>
      <p:sp>
        <p:nvSpPr>
          <p:cNvPr id="8" name="Rectangle: Rounded Corners 7">
            <a:hlinkClick r:id="" action="ppaction://noaction" highlightClick="1"/>
            <a:extLst>
              <a:ext uri="{FF2B5EF4-FFF2-40B4-BE49-F238E27FC236}">
                <a16:creationId xmlns:a16="http://schemas.microsoft.com/office/drawing/2014/main" id="{6FBB889F-73AE-A314-80C6-0ECAA3D427FB}"/>
              </a:ext>
            </a:extLst>
          </p:cNvPr>
          <p:cNvSpPr/>
          <p:nvPr/>
        </p:nvSpPr>
        <p:spPr>
          <a:xfrm>
            <a:off x="1078248" y="4176530"/>
            <a:ext cx="10055745" cy="720000"/>
          </a:xfrm>
          <a:prstGeom prst="roundRect">
            <a:avLst>
              <a:gd name="adj" fmla="val 32566"/>
            </a:avLst>
          </a:prstGeom>
          <a:noFill/>
          <a:ln w="38100">
            <a:solidFill>
              <a:srgbClr val="3C1F8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noAutofit/>
          </a:bodyPr>
          <a:lstStyle/>
          <a:p>
            <a:pPr>
              <a:defRPr/>
            </a:pPr>
            <a:r>
              <a:rPr lang="en-GB" sz="1800">
                <a:solidFill>
                  <a:srgbClr val="000000"/>
                </a:solidFill>
                <a:effectLst/>
                <a:latin typeface="Calibri"/>
                <a:ea typeface="Calibri"/>
                <a:cs typeface="Calibri"/>
              </a:rPr>
              <a:t>RS524 Issue 1.2 – List of dangerous goods and their United Nations numbers</a:t>
            </a:r>
            <a:endParaRPr lang="en-GB" sz="1800" i="1">
              <a:solidFill>
                <a:schemeClr val="tx1"/>
              </a:solidFill>
              <a:effectLst/>
              <a:latin typeface="Calibri"/>
              <a:ea typeface="Calibri"/>
              <a:cs typeface="Calibri"/>
            </a:endParaRPr>
          </a:p>
        </p:txBody>
      </p:sp>
      <p:sp>
        <p:nvSpPr>
          <p:cNvPr id="10" name="Rectangle: Rounded Corners 9">
            <a:hlinkClick r:id="" action="ppaction://noaction" highlightClick="1"/>
            <a:extLst>
              <a:ext uri="{FF2B5EF4-FFF2-40B4-BE49-F238E27FC236}">
                <a16:creationId xmlns:a16="http://schemas.microsoft.com/office/drawing/2014/main" id="{41D1ED0B-D59D-54C3-D40A-0A711787CE4E}"/>
              </a:ext>
            </a:extLst>
          </p:cNvPr>
          <p:cNvSpPr/>
          <p:nvPr/>
        </p:nvSpPr>
        <p:spPr>
          <a:xfrm>
            <a:off x="1078248" y="5105652"/>
            <a:ext cx="10055745" cy="720000"/>
          </a:xfrm>
          <a:prstGeom prst="roundRect">
            <a:avLst>
              <a:gd name="adj" fmla="val 32566"/>
            </a:avLst>
          </a:prstGeom>
          <a:noFill/>
          <a:ln w="38100">
            <a:solidFill>
              <a:srgbClr val="3C1F8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noAutofit/>
          </a:bodyPr>
          <a:lstStyle/>
          <a:p>
            <a:pPr marL="2159000" indent="-2159000">
              <a:defRPr/>
            </a:pPr>
            <a:r>
              <a:rPr lang="en-GB" sz="1800">
                <a:solidFill>
                  <a:srgbClr val="000000"/>
                </a:solidFill>
                <a:effectLst/>
                <a:latin typeface="Calibri"/>
                <a:ea typeface="Calibri"/>
                <a:cs typeface="Calibri"/>
              </a:rPr>
              <a:t>GEGN8646 Issue 1.1</a:t>
            </a: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 </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a:t>
            </a:r>
            <a:r>
              <a:rPr lang="en-GB" sz="1800">
                <a:solidFill>
                  <a:srgbClr val="000000"/>
                </a:solidFill>
                <a:effectLst/>
                <a:latin typeface="Calibri"/>
                <a:ea typeface="Calibri"/>
                <a:cs typeface="Calibri"/>
              </a:rPr>
              <a:t>Guidance on the Common Safety Method for Risk Evaluation and Assessment </a:t>
            </a:r>
            <a:endParaRPr lang="en-GB" sz="1800" i="1">
              <a:solidFill>
                <a:schemeClr val="tx1"/>
              </a:solidFill>
              <a:effectLst/>
              <a:latin typeface="Calibri"/>
              <a:ea typeface="Calibri"/>
              <a:cs typeface="Calibri"/>
            </a:endParaRPr>
          </a:p>
        </p:txBody>
      </p:sp>
      <p:pic>
        <p:nvPicPr>
          <p:cNvPr id="2" name="Picture 1">
            <a:hlinkClick r:id="rId7"/>
            <a:extLst>
              <a:ext uri="{FF2B5EF4-FFF2-40B4-BE49-F238E27FC236}">
                <a16:creationId xmlns:a16="http://schemas.microsoft.com/office/drawing/2014/main" id="{4C9EA20A-FFAC-27AF-83D8-03A9DB937511}"/>
              </a:ext>
            </a:extLst>
          </p:cNvPr>
          <p:cNvPicPr>
            <a:picLocks noChangeAspect="1"/>
          </p:cNvPicPr>
          <p:nvPr/>
        </p:nvPicPr>
        <p:blipFill>
          <a:blip r:embed="rId8"/>
          <a:stretch>
            <a:fillRect/>
          </a:stretch>
        </p:blipFill>
        <p:spPr>
          <a:xfrm>
            <a:off x="10534508" y="1374364"/>
            <a:ext cx="755970" cy="755970"/>
          </a:xfrm>
          <a:prstGeom prst="rect">
            <a:avLst/>
          </a:prstGeom>
        </p:spPr>
      </p:pic>
      <p:pic>
        <p:nvPicPr>
          <p:cNvPr id="3" name="Picture 2">
            <a:hlinkClick r:id="rId9"/>
            <a:extLst>
              <a:ext uri="{FF2B5EF4-FFF2-40B4-BE49-F238E27FC236}">
                <a16:creationId xmlns:a16="http://schemas.microsoft.com/office/drawing/2014/main" id="{AF3FDDC2-B0EE-1520-9692-2A1840CFE483}"/>
              </a:ext>
            </a:extLst>
          </p:cNvPr>
          <p:cNvPicPr>
            <a:picLocks noChangeAspect="1"/>
          </p:cNvPicPr>
          <p:nvPr/>
        </p:nvPicPr>
        <p:blipFill>
          <a:blip r:embed="rId8"/>
          <a:stretch>
            <a:fillRect/>
          </a:stretch>
        </p:blipFill>
        <p:spPr>
          <a:xfrm>
            <a:off x="10534508" y="3247409"/>
            <a:ext cx="755970" cy="755970"/>
          </a:xfrm>
          <a:prstGeom prst="rect">
            <a:avLst/>
          </a:prstGeom>
        </p:spPr>
      </p:pic>
      <p:pic>
        <p:nvPicPr>
          <p:cNvPr id="4" name="Picture 3">
            <a:hlinkClick r:id="rId10"/>
            <a:extLst>
              <a:ext uri="{FF2B5EF4-FFF2-40B4-BE49-F238E27FC236}">
                <a16:creationId xmlns:a16="http://schemas.microsoft.com/office/drawing/2014/main" id="{124DF2D8-9F8B-36E3-06FA-E7B9969EDF2B}"/>
              </a:ext>
            </a:extLst>
          </p:cNvPr>
          <p:cNvPicPr>
            <a:picLocks noChangeAspect="1"/>
          </p:cNvPicPr>
          <p:nvPr/>
        </p:nvPicPr>
        <p:blipFill>
          <a:blip r:embed="rId8"/>
          <a:stretch>
            <a:fillRect/>
          </a:stretch>
        </p:blipFill>
        <p:spPr>
          <a:xfrm>
            <a:off x="10534508" y="4176530"/>
            <a:ext cx="755970" cy="755970"/>
          </a:xfrm>
          <a:prstGeom prst="rect">
            <a:avLst/>
          </a:prstGeom>
        </p:spPr>
      </p:pic>
      <p:pic>
        <p:nvPicPr>
          <p:cNvPr id="12" name="Picture 11">
            <a:hlinkClick r:id="rId11"/>
            <a:extLst>
              <a:ext uri="{FF2B5EF4-FFF2-40B4-BE49-F238E27FC236}">
                <a16:creationId xmlns:a16="http://schemas.microsoft.com/office/drawing/2014/main" id="{90022830-9BBB-6F2F-8F61-7BE31065FF4A}"/>
              </a:ext>
            </a:extLst>
          </p:cNvPr>
          <p:cNvPicPr>
            <a:picLocks noChangeAspect="1"/>
          </p:cNvPicPr>
          <p:nvPr/>
        </p:nvPicPr>
        <p:blipFill>
          <a:blip r:embed="rId8"/>
          <a:stretch>
            <a:fillRect/>
          </a:stretch>
        </p:blipFill>
        <p:spPr>
          <a:xfrm>
            <a:off x="10534508" y="5108281"/>
            <a:ext cx="755970" cy="755970"/>
          </a:xfrm>
          <a:prstGeom prst="rect">
            <a:avLst/>
          </a:prstGeom>
        </p:spPr>
      </p:pic>
      <p:pic>
        <p:nvPicPr>
          <p:cNvPr id="15" name="Picture 14">
            <a:hlinkClick r:id="rId12"/>
            <a:extLst>
              <a:ext uri="{FF2B5EF4-FFF2-40B4-BE49-F238E27FC236}">
                <a16:creationId xmlns:a16="http://schemas.microsoft.com/office/drawing/2014/main" id="{6798DF9E-588F-6731-01D7-0CF24D96461D}"/>
              </a:ext>
            </a:extLst>
          </p:cNvPr>
          <p:cNvPicPr>
            <a:picLocks noChangeAspect="1"/>
          </p:cNvPicPr>
          <p:nvPr/>
        </p:nvPicPr>
        <p:blipFill>
          <a:blip r:embed="rId8"/>
          <a:stretch>
            <a:fillRect/>
          </a:stretch>
        </p:blipFill>
        <p:spPr>
          <a:xfrm>
            <a:off x="10534508" y="2310886"/>
            <a:ext cx="755970" cy="755970"/>
          </a:xfrm>
          <a:prstGeom prst="rect">
            <a:avLst/>
          </a:prstGeom>
        </p:spPr>
      </p:pic>
      <p:pic>
        <p:nvPicPr>
          <p:cNvPr id="16" name="Picture 15">
            <a:hlinkClick r:id="" action="ppaction://hlinkshowjump?jump=previousslide"/>
            <a:extLst>
              <a:ext uri="{FF2B5EF4-FFF2-40B4-BE49-F238E27FC236}">
                <a16:creationId xmlns:a16="http://schemas.microsoft.com/office/drawing/2014/main" id="{46A04AA8-C7C3-3A3B-025D-BC5E030A012C}"/>
              </a:ext>
            </a:extLst>
          </p:cNvPr>
          <p:cNvPicPr>
            <a:picLocks noChangeAspect="1"/>
          </p:cNvPicPr>
          <p:nvPr/>
        </p:nvPicPr>
        <p:blipFill>
          <a:blip r:embed="rId13"/>
          <a:stretch>
            <a:fillRect/>
          </a:stretch>
        </p:blipFill>
        <p:spPr>
          <a:xfrm flipH="1">
            <a:off x="10372933" y="6016808"/>
            <a:ext cx="756000" cy="756000"/>
          </a:xfrm>
          <a:prstGeom prst="rect">
            <a:avLst/>
          </a:prstGeom>
        </p:spPr>
      </p:pic>
      <p:pic>
        <p:nvPicPr>
          <p:cNvPr id="17" name="Picture 16">
            <a:extLst>
              <a:ext uri="{FF2B5EF4-FFF2-40B4-BE49-F238E27FC236}">
                <a16:creationId xmlns:a16="http://schemas.microsoft.com/office/drawing/2014/main" id="{928385BB-1C59-FC1D-B336-3647129D4F34}"/>
              </a:ext>
            </a:extLst>
          </p:cNvPr>
          <p:cNvPicPr>
            <a:picLocks noChangeAspect="1"/>
          </p:cNvPicPr>
          <p:nvPr/>
        </p:nvPicPr>
        <p:blipFill>
          <a:blip r:embed="rId13">
            <a:alphaModFix amt="20000"/>
          </a:blip>
          <a:stretch>
            <a:fillRect/>
          </a:stretch>
        </p:blipFill>
        <p:spPr>
          <a:xfrm>
            <a:off x="11290478" y="6016808"/>
            <a:ext cx="756000" cy="756000"/>
          </a:xfrm>
          <a:prstGeom prst="rect">
            <a:avLst/>
          </a:prstGeom>
        </p:spPr>
      </p:pic>
      <p:sp>
        <p:nvSpPr>
          <p:cNvPr id="19" name="TextBox 18">
            <a:extLst>
              <a:ext uri="{FF2B5EF4-FFF2-40B4-BE49-F238E27FC236}">
                <a16:creationId xmlns:a16="http://schemas.microsoft.com/office/drawing/2014/main" id="{6FC42A4B-B7C4-6DDB-7DF3-FC6AA0B65B04}"/>
              </a:ext>
            </a:extLst>
          </p:cNvPr>
          <p:cNvSpPr txBox="1"/>
          <p:nvPr/>
        </p:nvSpPr>
        <p:spPr>
          <a:xfrm>
            <a:off x="9679831" y="6211477"/>
            <a:ext cx="863275" cy="369332"/>
          </a:xfrm>
          <a:prstGeom prst="rect">
            <a:avLst/>
          </a:prstGeom>
          <a:noFill/>
        </p:spPr>
        <p:txBody>
          <a:bodyPr wrap="square" rtlCol="0">
            <a:spAutoFit/>
          </a:bodyPr>
          <a:lstStyle/>
          <a:p>
            <a:r>
              <a:rPr lang="en-GB">
                <a:solidFill>
                  <a:srgbClr val="C00000"/>
                </a:solidFill>
              </a:rPr>
              <a:t>Back</a:t>
            </a:r>
          </a:p>
        </p:txBody>
      </p:sp>
    </p:spTree>
    <p:extLst>
      <p:ext uri="{BB962C8B-B14F-4D97-AF65-F5344CB8AC3E}">
        <p14:creationId xmlns:p14="http://schemas.microsoft.com/office/powerpoint/2010/main" val="2218560463"/>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line drawing of a person standing next to a train&#10;&#10;Description automatically generated">
            <a:extLst>
              <a:ext uri="{FF2B5EF4-FFF2-40B4-BE49-F238E27FC236}">
                <a16:creationId xmlns:a16="http://schemas.microsoft.com/office/drawing/2014/main" id="{95076AC5-E37A-1212-8F71-9F2B4863A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739" y="486816"/>
            <a:ext cx="756000" cy="756000"/>
          </a:xfrm>
          <a:prstGeom prst="rect">
            <a:avLst/>
          </a:prstGeom>
        </p:spPr>
      </p:pic>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40100" y="510195"/>
            <a:ext cx="9826040" cy="720000"/>
          </a:xfrm>
          <a:prstGeom prst="roundRect">
            <a:avLst>
              <a:gd name="adj" fmla="val 30718"/>
            </a:avLst>
          </a:prstGeom>
          <a:solidFill>
            <a:schemeClr val="bg1"/>
          </a:solidFill>
          <a:ln w="38100">
            <a:solidFill>
              <a:srgbClr val="3C1F8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z="1800">
                <a:solidFill>
                  <a:srgbClr val="000000"/>
                </a:solidFill>
                <a:effectLst/>
                <a:latin typeface="Calibri"/>
                <a:ea typeface="Calibri"/>
                <a:cs typeface="Calibri"/>
              </a:rPr>
              <a:t>RIS‐3751‐TOM Issue 4</a:t>
            </a: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 </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a:t>
            </a:r>
            <a:r>
              <a:rPr lang="en-GB" b="0" i="0">
                <a:solidFill>
                  <a:srgbClr val="000000"/>
                </a:solidFill>
                <a:effectLst/>
                <a:latin typeface="Calibri" panose="020F0502020204030204" pitchFamily="34" charset="0"/>
              </a:rPr>
              <a:t>Psychometric Assessment in Train Driver Selection </a:t>
            </a:r>
            <a:r>
              <a:rPr lang="en-GB" sz="1800">
                <a:solidFill>
                  <a:srgbClr val="000000"/>
                </a:solidFill>
                <a:effectLst/>
                <a:latin typeface="Calibri"/>
                <a:ea typeface="Calibri"/>
                <a:cs typeface="Calibri"/>
              </a:rPr>
              <a:t>and associated forms</a:t>
            </a:r>
            <a:endParaRPr lang="en-GB" sz="1800" i="1">
              <a:solidFill>
                <a:schemeClr val="tx1"/>
              </a:solidFill>
              <a:effectLst/>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918146"/>
          </a:xfrm>
          <a:prstGeom prst="roundRect">
            <a:avLst>
              <a:gd name="adj" fmla="val 4382"/>
            </a:avLst>
          </a:prstGeom>
          <a:noFill/>
          <a:ln w="38100">
            <a:solidFill>
              <a:srgbClr val="3C1F8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a:spcAft>
                <a:spcPts val="600"/>
              </a:spcAft>
            </a:pPr>
            <a:r>
              <a:rPr kumimoji="0" lang="en-GB" b="1" i="0" u="none" strike="noStrike" kern="1200" cap="none" spc="-50" normalizeH="0" noProof="0">
                <a:ln>
                  <a:noFill/>
                </a:ln>
                <a:solidFill>
                  <a:schemeClr val="tx1"/>
                </a:solidFill>
                <a:effectLst/>
                <a:uLnTx/>
                <a:uFillTx/>
                <a:ea typeface="+mn-ea"/>
                <a:cs typeface="+mn-cs"/>
              </a:rPr>
              <a:t>Overview</a:t>
            </a:r>
            <a:r>
              <a:rPr lang="en-GB" b="1" spc="-50">
                <a:solidFill>
                  <a:schemeClr val="tx1"/>
                </a:solidFill>
              </a:rPr>
              <a:t> </a:t>
            </a:r>
            <a:r>
              <a:rPr kumimoji="0" lang="en-GB" i="0" u="none" strike="noStrike" kern="1200" cap="none" spc="-50" normalizeH="0" noProof="0">
                <a:ln>
                  <a:noFill/>
                </a:ln>
                <a:solidFill>
                  <a:schemeClr val="tx1"/>
                </a:solidFill>
                <a:effectLst/>
                <a:uLnTx/>
                <a:uFillTx/>
                <a:ea typeface="+mn-ea"/>
                <a:cs typeface="+mn-cs"/>
              </a:rPr>
              <a:t>–</a:t>
            </a:r>
            <a:r>
              <a:rPr lang="en-GB">
                <a:solidFill>
                  <a:schemeClr val="tx1"/>
                </a:solidFill>
              </a:rPr>
              <a:t> The principles and requirements for occupational psychological assessments are contained in: </a:t>
            </a:r>
          </a:p>
          <a:p>
            <a:pPr marL="342900" indent="-342900">
              <a:spcAft>
                <a:spcPts val="600"/>
              </a:spcAft>
              <a:buFont typeface="+mj-lt"/>
              <a:buAutoNum type="arabicPeriod"/>
            </a:pPr>
            <a:r>
              <a:rPr lang="en-GB">
                <a:solidFill>
                  <a:schemeClr val="tx1"/>
                </a:solidFill>
              </a:rPr>
              <a:t>Operation and Traffic Management National Technical Specification Notice (OPE NTSN)</a:t>
            </a:r>
          </a:p>
          <a:p>
            <a:pPr marL="342900" indent="-342900">
              <a:spcAft>
                <a:spcPts val="600"/>
              </a:spcAft>
              <a:buFont typeface="+mj-lt"/>
              <a:buAutoNum type="arabicPeriod"/>
            </a:pPr>
            <a:r>
              <a:rPr lang="en-GB">
                <a:solidFill>
                  <a:schemeClr val="tx1"/>
                </a:solidFill>
              </a:rPr>
              <a:t>Train Driving Licences and Certificates Regulations 2010 (TDLCR)</a:t>
            </a:r>
          </a:p>
          <a:p>
            <a:pPr marL="342900" indent="-342900">
              <a:spcAft>
                <a:spcPts val="600"/>
              </a:spcAft>
              <a:buFont typeface="+mj-lt"/>
              <a:buAutoNum type="arabicPeriod"/>
            </a:pPr>
            <a:r>
              <a:rPr lang="en-GB">
                <a:solidFill>
                  <a:schemeClr val="tx1"/>
                </a:solidFill>
              </a:rPr>
              <a:t>ORR’s A guide to the occupational psychological fitness and medical requirements. </a:t>
            </a:r>
          </a:p>
          <a:p>
            <a:pPr>
              <a:spcAft>
                <a:spcPts val="600"/>
              </a:spcAft>
            </a:pPr>
            <a:r>
              <a:rPr lang="en-GB">
                <a:solidFill>
                  <a:schemeClr val="tx1"/>
                </a:solidFill>
              </a:rPr>
              <a:t>Together with outputs from research to validate selection criteria and the psychometric assessment process for GB mainline train driving, they are the basis from which RIS-3751-TOM has been developed.</a:t>
            </a:r>
            <a:r>
              <a:rPr kumimoji="0" lang="en-GB" i="0" u="none" strike="noStrike" kern="1200" cap="none" spc="-50" normalizeH="0" noProof="0">
                <a:ln>
                  <a:noFill/>
                </a:ln>
                <a:solidFill>
                  <a:schemeClr val="tx1"/>
                </a:solidFill>
                <a:effectLst/>
                <a:uLnTx/>
                <a:uFillTx/>
                <a:ea typeface="+mn-ea"/>
                <a:cs typeface="+mn-cs"/>
              </a:rPr>
              <a:t> </a:t>
            </a:r>
            <a:endParaRPr kumimoji="0" lang="en-GB" sz="800" b="1" i="0" u="none" strike="noStrike" kern="1200" cap="none" spc="-50" normalizeH="0" noProof="0">
              <a:ln>
                <a:noFill/>
              </a:ln>
              <a:solidFill>
                <a:schemeClr val="tx1"/>
              </a:solidFill>
              <a:effectLst/>
              <a:uLnTx/>
              <a:uFillTx/>
              <a:ea typeface="+mn-ea"/>
              <a:cs typeface="+mn-cs"/>
            </a:endParaRPr>
          </a:p>
          <a:p>
            <a:pPr>
              <a:spcAft>
                <a:spcPts val="600"/>
              </a:spcAft>
            </a:pPr>
            <a:r>
              <a:rPr kumimoji="0" lang="en-GB" b="1" i="0" u="none" strike="noStrike" kern="1200" cap="none" spc="-50" normalizeH="0" noProof="0">
                <a:ln>
                  <a:noFill/>
                </a:ln>
                <a:solidFill>
                  <a:schemeClr val="tx1"/>
                </a:solidFill>
                <a:effectLst/>
                <a:uLnTx/>
                <a:uFillTx/>
                <a:ea typeface="+mn-ea"/>
                <a:cs typeface="+mn-cs"/>
              </a:rPr>
              <a:t>Benefits</a:t>
            </a:r>
            <a:r>
              <a:rPr lang="en-GB" b="1" spc="-50">
                <a:solidFill>
                  <a:schemeClr val="tx1"/>
                </a:solidFill>
              </a:rPr>
              <a:t> </a:t>
            </a:r>
            <a:r>
              <a:rPr kumimoji="0" lang="en-GB" i="0" u="none" strike="noStrike" kern="1200" cap="none" spc="-50" normalizeH="0" noProof="0">
                <a:ln>
                  <a:noFill/>
                </a:ln>
                <a:solidFill>
                  <a:schemeClr val="tx1"/>
                </a:solidFill>
                <a:effectLst/>
                <a:uLnTx/>
                <a:uFillTx/>
                <a:ea typeface="+mn-ea"/>
                <a:cs typeface="+mn-cs"/>
              </a:rPr>
              <a:t>–</a:t>
            </a:r>
            <a:r>
              <a:rPr lang="en-GB" spc="-50">
                <a:solidFill>
                  <a:schemeClr val="tx1"/>
                </a:solidFill>
              </a:rPr>
              <a:t> </a:t>
            </a:r>
            <a:r>
              <a:rPr lang="en-GB">
                <a:solidFill>
                  <a:schemeClr val="tx1"/>
                </a:solidFill>
              </a:rPr>
              <a:t>The updated standard provides clarity around the psychometric train driver assessment, ensuring the integrity of a well-established process is maintained. It enables the industry to use a more efficient and effective psychometric assessment process that is easier to follow, while also helping to reduce the time required to undertake certain parts. A robust process ensures employers can recruit drivers who are occupationally psychologically fit for the role. Not doing so carries a risk of injury and can contribute to performance delays due to error. The changes to this standard have the potential of saving the industry just under </a:t>
            </a:r>
            <a:r>
              <a:rPr lang="en-GB" b="1">
                <a:solidFill>
                  <a:srgbClr val="C00000"/>
                </a:solidFill>
              </a:rPr>
              <a:t>£4 million over five years</a:t>
            </a:r>
            <a:r>
              <a:rPr lang="en-GB">
                <a:solidFill>
                  <a:srgbClr val="C00000"/>
                </a:solidFill>
              </a:rPr>
              <a:t>. </a:t>
            </a:r>
            <a:r>
              <a:rPr lang="en-GB" b="1" spc="-50">
                <a:solidFill>
                  <a:srgbClr val="C00000"/>
                </a:solidFill>
              </a:rPr>
              <a:t> </a:t>
            </a:r>
          </a:p>
          <a:p>
            <a:pPr>
              <a:spcAft>
                <a:spcPts val="600"/>
              </a:spcAft>
            </a:pPr>
            <a:r>
              <a:rPr kumimoji="0" lang="en-GB" b="1" i="0" u="none" strike="noStrike" kern="1200" cap="none" spc="-50" normalizeH="0" noProof="0">
                <a:ln>
                  <a:noFill/>
                </a:ln>
                <a:solidFill>
                  <a:schemeClr val="tx1"/>
                </a:solidFill>
                <a:effectLst/>
                <a:uLnTx/>
                <a:uFillTx/>
                <a:ea typeface="+mn-ea"/>
                <a:cs typeface="+mn-cs"/>
              </a:rPr>
              <a:t>Audience</a:t>
            </a:r>
            <a:r>
              <a:rPr lang="en-GB" b="1" spc="-50">
                <a:solidFill>
                  <a:schemeClr val="tx1"/>
                </a:solidFill>
              </a:rPr>
              <a:t> </a:t>
            </a:r>
            <a:r>
              <a:rPr kumimoji="0" lang="en-GB" i="0" u="none" strike="noStrike" kern="1200" cap="none" spc="-50" normalizeH="0" noProof="0">
                <a:ln>
                  <a:noFill/>
                </a:ln>
                <a:solidFill>
                  <a:schemeClr val="tx1"/>
                </a:solidFill>
                <a:effectLst/>
                <a:uLnTx/>
                <a:uFillTx/>
                <a:ea typeface="+mn-ea"/>
                <a:cs typeface="+mn-cs"/>
              </a:rPr>
              <a:t>–</a:t>
            </a:r>
            <a:r>
              <a:rPr lang="en-GB" b="1" spc="-50">
                <a:solidFill>
                  <a:schemeClr val="tx1"/>
                </a:solidFill>
              </a:rPr>
              <a:t> </a:t>
            </a:r>
            <a:r>
              <a:rPr lang="en-GB">
                <a:solidFill>
                  <a:schemeClr val="tx1"/>
                </a:solidFill>
              </a:rPr>
              <a:t>This standard is intended for those responsible for the psychometric assessment process in the recruitment of GB mainline train drivers</a:t>
            </a:r>
            <a:endParaRPr kumimoji="0" lang="en-GB" i="0" u="none" strike="noStrike" kern="1200" cap="none" spc="-50" normalizeH="0" noProof="0">
              <a:ln>
                <a:noFill/>
              </a:ln>
              <a:solidFill>
                <a:schemeClr val="tx1"/>
              </a:solidFill>
              <a:effectLst/>
              <a:uLnTx/>
              <a:uFillTx/>
              <a:latin typeface="Calibri"/>
              <a:ea typeface="Calibri"/>
              <a:cs typeface="Times New Roman"/>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a:t>
            </a:r>
            <a:r>
              <a:rPr lang="en-GB" sz="2400" spc="-50">
                <a:solidFill>
                  <a:prstClr val="black"/>
                </a:solidFill>
                <a:latin typeface="Calibri"/>
              </a:rPr>
              <a:t>December</a:t>
            </a:r>
            <a:r>
              <a:rPr kumimoji="0" lang="en-GB" sz="2400" b="0" i="0" u="none" strike="noStrike" kern="1200" cap="none" spc="-50" normalizeH="0" baseline="0" noProof="0">
                <a:ln>
                  <a:noFill/>
                </a:ln>
                <a:solidFill>
                  <a:prstClr val="black"/>
                </a:solidFill>
                <a:effectLst/>
                <a:uLnTx/>
                <a:uFillTx/>
                <a:latin typeface="Calibri"/>
                <a:ea typeface="+mj-ea"/>
                <a:cs typeface="+mj-cs"/>
              </a:rPr>
              <a:t>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95930" y="50105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grpSp>
        <p:nvGrpSpPr>
          <p:cNvPr id="6" name="Group 5">
            <a:extLst>
              <a:ext uri="{FF2B5EF4-FFF2-40B4-BE49-F238E27FC236}">
                <a16:creationId xmlns:a16="http://schemas.microsoft.com/office/drawing/2014/main" id="{B3FB3724-08CD-494C-B934-D7A7670EC2D5}"/>
              </a:ext>
            </a:extLst>
          </p:cNvPr>
          <p:cNvGrpSpPr/>
          <p:nvPr/>
        </p:nvGrpSpPr>
        <p:grpSpPr>
          <a:xfrm>
            <a:off x="279057" y="1377452"/>
            <a:ext cx="720000" cy="756754"/>
            <a:chOff x="279057" y="1377452"/>
            <a:chExt cx="720000" cy="756754"/>
          </a:xfrm>
        </p:grpSpPr>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9D8951F-F4F8-4959-B0DC-34E0BBAF074D}"/>
                </a:ext>
              </a:extLst>
            </p:cNvPr>
            <p:cNvPicPr>
              <a:picLocks noChangeAspect="1"/>
            </p:cNvPicPr>
            <p:nvPr/>
          </p:nvPicPr>
          <p:blipFill>
            <a:blip r:embed="rId7"/>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3F85144B-827C-4621-93EA-0A3E7BA18A32}"/>
                </a:ext>
              </a:extLst>
            </p:cNvPr>
            <p:cNvSpPr txBox="1"/>
            <p:nvPr/>
          </p:nvSpPr>
          <p:spPr>
            <a:xfrm>
              <a:off x="352161" y="1795652"/>
              <a:ext cx="572781" cy="338554"/>
            </a:xfrm>
            <a:prstGeom prst="rect">
              <a:avLst/>
            </a:prstGeom>
            <a:noFill/>
          </p:spPr>
          <p:txBody>
            <a:bodyPr wrap="square" rtlCol="0">
              <a:spAutoFit/>
            </a:bodyPr>
            <a:lstStyle/>
            <a:p>
              <a:pPr algn="ctr"/>
              <a:r>
                <a:rPr lang="en-GB" sz="1600" b="1"/>
                <a:t>RU</a:t>
              </a:r>
            </a:p>
          </p:txBody>
        </p:sp>
      </p:grpSp>
      <p:sp>
        <p:nvSpPr>
          <p:cNvPr id="29" name="Title 1">
            <a:extLst>
              <a:ext uri="{FF2B5EF4-FFF2-40B4-BE49-F238E27FC236}">
                <a16:creationId xmlns:a16="http://schemas.microsoft.com/office/drawing/2014/main" id="{0CE34134-ABFC-C805-CA22-DC588DAC1A62}"/>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link icon to go to the standard</a:t>
            </a:r>
            <a:r>
              <a:rPr lang="en-GB" sz="2000" b="1" spc="-50">
                <a:solidFill>
                  <a:srgbClr val="C00000"/>
                </a:solidFill>
                <a:latin typeface="Calibri"/>
              </a:rPr>
              <a:t>  </a:t>
            </a:r>
            <a:endParaRPr kumimoji="0" lang="en-GB" sz="2000" b="1" i="0" u="none" strike="noStrike" kern="1200" cap="none" spc="-50" normalizeH="0" baseline="0" noProof="0">
              <a:ln>
                <a:noFill/>
              </a:ln>
              <a:solidFill>
                <a:srgbClr val="C00000"/>
              </a:solidFill>
              <a:effectLst/>
              <a:uLnTx/>
              <a:uFillTx/>
              <a:latin typeface="Calibri"/>
              <a:ea typeface="+mj-ea"/>
              <a:cs typeface="+mj-cs"/>
            </a:endParaRPr>
          </a:p>
        </p:txBody>
      </p:sp>
      <p:grpSp>
        <p:nvGrpSpPr>
          <p:cNvPr id="4" name="Group 3">
            <a:extLst>
              <a:ext uri="{FF2B5EF4-FFF2-40B4-BE49-F238E27FC236}">
                <a16:creationId xmlns:a16="http://schemas.microsoft.com/office/drawing/2014/main" id="{AD5FDBBB-218C-1223-B5F9-2D66BADFDAE7}"/>
              </a:ext>
            </a:extLst>
          </p:cNvPr>
          <p:cNvGrpSpPr/>
          <p:nvPr/>
        </p:nvGrpSpPr>
        <p:grpSpPr>
          <a:xfrm>
            <a:off x="269077" y="2218844"/>
            <a:ext cx="720000" cy="774251"/>
            <a:chOff x="296159" y="2222339"/>
            <a:chExt cx="720000" cy="774251"/>
          </a:xfrm>
        </p:grpSpPr>
        <p:sp>
          <p:nvSpPr>
            <p:cNvPr id="8" name="Rectangle: Rounded Corners 7">
              <a:extLst>
                <a:ext uri="{FF2B5EF4-FFF2-40B4-BE49-F238E27FC236}">
                  <a16:creationId xmlns:a16="http://schemas.microsoft.com/office/drawing/2014/main" id="{E14215B9-FF72-D6E4-B702-D731876DF7B6}"/>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F8561FCE-EC36-ED95-1C00-207AA203F85E}"/>
                </a:ext>
              </a:extLst>
            </p:cNvPr>
            <p:cNvPicPr>
              <a:picLocks noChangeAspect="1"/>
            </p:cNvPicPr>
            <p:nvPr/>
          </p:nvPicPr>
          <p:blipFill>
            <a:blip r:embed="rId8"/>
            <a:stretch>
              <a:fillRect/>
            </a:stretch>
          </p:blipFill>
          <p:spPr>
            <a:xfrm>
              <a:off x="341670" y="2231693"/>
              <a:ext cx="628978" cy="625753"/>
            </a:xfrm>
            <a:prstGeom prst="rect">
              <a:avLst/>
            </a:prstGeom>
          </p:spPr>
        </p:pic>
        <p:sp>
          <p:nvSpPr>
            <p:cNvPr id="10" name="TextBox 9">
              <a:extLst>
                <a:ext uri="{FF2B5EF4-FFF2-40B4-BE49-F238E27FC236}">
                  <a16:creationId xmlns:a16="http://schemas.microsoft.com/office/drawing/2014/main" id="{0DE1A901-B128-2065-E167-6D51F9C60148}"/>
                </a:ext>
              </a:extLst>
            </p:cNvPr>
            <p:cNvSpPr txBox="1"/>
            <p:nvPr/>
          </p:nvSpPr>
          <p:spPr>
            <a:xfrm>
              <a:off x="369768" y="2658036"/>
              <a:ext cx="572781" cy="338554"/>
            </a:xfrm>
            <a:prstGeom prst="rect">
              <a:avLst/>
            </a:prstGeom>
            <a:noFill/>
          </p:spPr>
          <p:txBody>
            <a:bodyPr wrap="square" rtlCol="0">
              <a:spAutoFit/>
            </a:bodyPr>
            <a:lstStyle/>
            <a:p>
              <a:pPr algn="ctr"/>
              <a:r>
                <a:rPr lang="en-GB" sz="1600" b="1"/>
                <a:t>IM</a:t>
              </a:r>
            </a:p>
          </p:txBody>
        </p:sp>
      </p:grpSp>
      <p:pic>
        <p:nvPicPr>
          <p:cNvPr id="7" name="Picture 6">
            <a:hlinkClick r:id="rId9" action="ppaction://hlinksldjump"/>
            <a:extLst>
              <a:ext uri="{FF2B5EF4-FFF2-40B4-BE49-F238E27FC236}">
                <a16:creationId xmlns:a16="http://schemas.microsoft.com/office/drawing/2014/main" id="{E2D95EB4-277A-F232-A277-330D19588461}"/>
              </a:ext>
            </a:extLst>
          </p:cNvPr>
          <p:cNvPicPr>
            <a:picLocks noChangeAspect="1"/>
          </p:cNvPicPr>
          <p:nvPr/>
        </p:nvPicPr>
        <p:blipFill>
          <a:blip r:embed="rId10"/>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235782329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line on a blue circle&#10;&#10;Description automatically generated">
            <a:extLst>
              <a:ext uri="{FF2B5EF4-FFF2-40B4-BE49-F238E27FC236}">
                <a16:creationId xmlns:a16="http://schemas.microsoft.com/office/drawing/2014/main" id="{42753F0F-371C-F2BA-EC38-ED867F7631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477" y="553268"/>
            <a:ext cx="720000" cy="720000"/>
          </a:xfrm>
          <a:prstGeom prst="ellipse">
            <a:avLst/>
          </a:prstGeom>
          <a:ln w="57150">
            <a:noFill/>
          </a:ln>
        </p:spPr>
      </p:pic>
      <p:sp>
        <p:nvSpPr>
          <p:cNvPr id="96" name="Rectangle: Rounded Corners 95">
            <a:hlinkClick r:id="" action="ppaction://noaction" highlightClick="1"/>
            <a:extLst>
              <a:ext uri="{FF2B5EF4-FFF2-40B4-BE49-F238E27FC236}">
                <a16:creationId xmlns:a16="http://schemas.microsoft.com/office/drawing/2014/main" id="{CD7569DD-3719-4B53-91BD-09854E05A764}"/>
              </a:ext>
            </a:extLst>
          </p:cNvPr>
          <p:cNvSpPr/>
          <p:nvPr/>
        </p:nvSpPr>
        <p:spPr>
          <a:xfrm>
            <a:off x="1073188" y="563010"/>
            <a:ext cx="10065867" cy="720000"/>
          </a:xfrm>
          <a:prstGeom prst="roundRect">
            <a:avLst>
              <a:gd name="adj" fmla="val 30718"/>
            </a:avLst>
          </a:prstGeom>
          <a:solidFill>
            <a:srgbClr val="20204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defRPr/>
            </a:pPr>
            <a:r>
              <a:rPr lang="en-GB">
                <a:solidFill>
                  <a:prstClr val="white"/>
                </a:solidFill>
                <a:latin typeface="Calibri" panose="020F0502020204030204"/>
              </a:rPr>
              <a:t>Two safety news items and one EU exit news item have been published since September.</a:t>
            </a:r>
            <a:endParaRPr kumimoji="0" lang="en-GB" sz="1800" b="0" i="0" u="none" strike="noStrike" kern="1200" cap="none" normalizeH="0" noProof="0">
              <a:ln>
                <a:noFill/>
              </a:ln>
              <a:solidFill>
                <a:prstClr val="white"/>
              </a:solidFill>
              <a:effectLst/>
              <a:uLnTx/>
              <a:uFillTx/>
              <a:latin typeface="Calibri" panose="020F0502020204030204"/>
              <a:ea typeface="+mn-ea"/>
              <a:cs typeface="+mn-cs"/>
            </a:endParaRPr>
          </a:p>
        </p:txBody>
      </p:sp>
      <p:pic>
        <p:nvPicPr>
          <p:cNvPr id="13" name="Picture 12">
            <a:hlinkClick r:id="rId4"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5"/>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December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14" name="Picture 13">
            <a:hlinkClick r:id="" action="ppaction://hlinkshowjump?jump=endshow"/>
            <a:extLst>
              <a:ext uri="{FF2B5EF4-FFF2-40B4-BE49-F238E27FC236}">
                <a16:creationId xmlns:a16="http://schemas.microsoft.com/office/drawing/2014/main" id="{F669768E-9899-433D-8744-18C270214005}"/>
              </a:ext>
            </a:extLst>
          </p:cNvPr>
          <p:cNvPicPr>
            <a:picLocks noChangeAspect="1"/>
          </p:cNvPicPr>
          <p:nvPr/>
        </p:nvPicPr>
        <p:blipFill>
          <a:blip r:embed="rId6"/>
          <a:stretch>
            <a:fillRect/>
          </a:stretch>
        </p:blipFill>
        <p:spPr>
          <a:xfrm>
            <a:off x="89371" y="6016808"/>
            <a:ext cx="720000" cy="692039"/>
          </a:xfrm>
          <a:prstGeom prst="rect">
            <a:avLst/>
          </a:prstGeom>
        </p:spPr>
      </p:pic>
      <p:sp>
        <p:nvSpPr>
          <p:cNvPr id="11" name="Rectangle: Rounded Corners 10">
            <a:hlinkClick r:id="" action="ppaction://noaction" highlightClick="1"/>
            <a:extLst>
              <a:ext uri="{FF2B5EF4-FFF2-40B4-BE49-F238E27FC236}">
                <a16:creationId xmlns:a16="http://schemas.microsoft.com/office/drawing/2014/main" id="{D7B2C03B-D411-9590-6345-5F3C5801C71C}"/>
              </a:ext>
            </a:extLst>
          </p:cNvPr>
          <p:cNvSpPr/>
          <p:nvPr/>
        </p:nvSpPr>
        <p:spPr>
          <a:xfrm>
            <a:off x="1078248" y="1599949"/>
            <a:ext cx="10055745" cy="720000"/>
          </a:xfrm>
          <a:prstGeom prst="roundRect">
            <a:avLst>
              <a:gd name="adj" fmla="val 32566"/>
            </a:avLst>
          </a:prstGeom>
          <a:noFill/>
          <a:ln w="38100">
            <a:solidFill>
              <a:srgbClr val="3C1F8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noAutofit/>
          </a:bodyPr>
          <a:lstStyle/>
          <a:p>
            <a:pPr>
              <a:defRPr/>
            </a:pPr>
            <a:r>
              <a:rPr lang="en-GB" sz="1800">
                <a:solidFill>
                  <a:srgbClr val="000000"/>
                </a:solidFill>
                <a:effectLst/>
                <a:latin typeface="Calibri"/>
                <a:ea typeface="Calibri"/>
                <a:cs typeface="Calibri"/>
              </a:rPr>
              <a:t>Safety – ORR publishes updated staff fatigue guidance</a:t>
            </a:r>
          </a:p>
        </p:txBody>
      </p:sp>
      <p:pic>
        <p:nvPicPr>
          <p:cNvPr id="3" name="Picture 2">
            <a:hlinkClick r:id="rId7" action="ppaction://hlinksldjump"/>
            <a:extLst>
              <a:ext uri="{FF2B5EF4-FFF2-40B4-BE49-F238E27FC236}">
                <a16:creationId xmlns:a16="http://schemas.microsoft.com/office/drawing/2014/main" id="{072DFE40-0277-E3F9-58A4-64C3522B27BC}"/>
              </a:ext>
            </a:extLst>
          </p:cNvPr>
          <p:cNvPicPr>
            <a:picLocks noChangeAspect="1"/>
          </p:cNvPicPr>
          <p:nvPr/>
        </p:nvPicPr>
        <p:blipFill>
          <a:blip r:embed="rId8">
            <a:biLevel thresh="75000"/>
          </a:blip>
          <a:stretch>
            <a:fillRect/>
          </a:stretch>
        </p:blipFill>
        <p:spPr>
          <a:xfrm>
            <a:off x="10529832" y="1599949"/>
            <a:ext cx="755970" cy="755970"/>
          </a:xfrm>
          <a:prstGeom prst="rect">
            <a:avLst/>
          </a:prstGeom>
        </p:spPr>
      </p:pic>
      <p:pic>
        <p:nvPicPr>
          <p:cNvPr id="6" name="Picture 5">
            <a:hlinkClick r:id="" action="ppaction://hlinkshowjump?jump=endshow"/>
            <a:extLst>
              <a:ext uri="{FF2B5EF4-FFF2-40B4-BE49-F238E27FC236}">
                <a16:creationId xmlns:a16="http://schemas.microsoft.com/office/drawing/2014/main" id="{F669768E-9899-433D-8744-18C270214005}"/>
              </a:ext>
            </a:extLst>
          </p:cNvPr>
          <p:cNvPicPr>
            <a:picLocks noChangeAspect="1"/>
          </p:cNvPicPr>
          <p:nvPr/>
        </p:nvPicPr>
        <p:blipFill>
          <a:blip r:embed="rId6"/>
          <a:stretch>
            <a:fillRect/>
          </a:stretch>
        </p:blipFill>
        <p:spPr>
          <a:xfrm>
            <a:off x="89371" y="6016808"/>
            <a:ext cx="720000" cy="692039"/>
          </a:xfrm>
          <a:prstGeom prst="rect">
            <a:avLst/>
          </a:prstGeom>
        </p:spPr>
      </p:pic>
      <p:sp>
        <p:nvSpPr>
          <p:cNvPr id="109" name="Title 1">
            <a:extLst>
              <a:ext uri="{FF2B5EF4-FFF2-40B4-BE49-F238E27FC236}">
                <a16:creationId xmlns:a16="http://schemas.microsoft.com/office/drawing/2014/main" id="{C6C7E14B-B518-22D6-E361-8B910E56714B}"/>
              </a:ext>
            </a:extLst>
          </p:cNvPr>
          <p:cNvSpPr txBox="1">
            <a:spLocks/>
          </p:cNvSpPr>
          <p:nvPr/>
        </p:nvSpPr>
        <p:spPr>
          <a:xfrm>
            <a:off x="2294888" y="4648218"/>
            <a:ext cx="7167665" cy="404362"/>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a:t>
            </a:r>
            <a:r>
              <a:rPr lang="en-GB" sz="2000" b="1" spc="-50">
                <a:solidFill>
                  <a:srgbClr val="C00000"/>
                </a:solidFill>
                <a:latin typeface="Calibri"/>
              </a:rPr>
              <a:t>play</a:t>
            </a:r>
            <a:r>
              <a:rPr kumimoji="0" lang="en-GB" sz="2000" b="1" i="0" u="none" strike="noStrike" kern="1200" cap="none" spc="-50" normalizeH="0" baseline="0" noProof="0">
                <a:ln>
                  <a:noFill/>
                </a:ln>
                <a:solidFill>
                  <a:srgbClr val="C00000"/>
                </a:solidFill>
                <a:effectLst/>
                <a:uLnTx/>
                <a:uFillTx/>
                <a:latin typeface="Calibri"/>
                <a:ea typeface="+mj-ea"/>
                <a:cs typeface="+mj-cs"/>
              </a:rPr>
              <a:t> to find out more about the change</a:t>
            </a:r>
            <a:r>
              <a:rPr lang="en-GB" sz="2000" b="1" spc="-50">
                <a:solidFill>
                  <a:srgbClr val="C00000"/>
                </a:solidFill>
                <a:latin typeface="Calibri"/>
              </a:rPr>
              <a:t>  </a:t>
            </a:r>
            <a:endParaRPr kumimoji="0" lang="en-GB" sz="2000" b="1" i="0" u="none" strike="noStrike" kern="1200" cap="none" spc="-50" normalizeH="0" baseline="0" noProof="0">
              <a:ln>
                <a:noFill/>
              </a:ln>
              <a:solidFill>
                <a:srgbClr val="C00000"/>
              </a:solidFill>
              <a:effectLst/>
              <a:uLnTx/>
              <a:uFillTx/>
              <a:latin typeface="Calibri"/>
              <a:ea typeface="+mj-ea"/>
              <a:cs typeface="+mj-cs"/>
            </a:endParaRPr>
          </a:p>
        </p:txBody>
      </p:sp>
      <p:pic>
        <p:nvPicPr>
          <p:cNvPr id="140" name="Picture 139">
            <a:hlinkClick r:id="" action="ppaction://hlinkshowjump?jump=nextslide"/>
            <a:extLst>
              <a:ext uri="{FF2B5EF4-FFF2-40B4-BE49-F238E27FC236}">
                <a16:creationId xmlns:a16="http://schemas.microsoft.com/office/drawing/2014/main" id="{C38F44DD-270E-0C62-A3CA-DA45A4998ED6}"/>
              </a:ext>
            </a:extLst>
          </p:cNvPr>
          <p:cNvPicPr>
            <a:picLocks noChangeAspect="1"/>
          </p:cNvPicPr>
          <p:nvPr/>
        </p:nvPicPr>
        <p:blipFill>
          <a:blip r:embed="rId9">
            <a:alphaModFix/>
          </a:blip>
          <a:stretch>
            <a:fillRect/>
          </a:stretch>
        </p:blipFill>
        <p:spPr>
          <a:xfrm>
            <a:off x="11290478" y="6016808"/>
            <a:ext cx="756000" cy="756000"/>
          </a:xfrm>
          <a:prstGeom prst="rect">
            <a:avLst/>
          </a:prstGeom>
        </p:spPr>
      </p:pic>
      <p:sp>
        <p:nvSpPr>
          <p:cNvPr id="141" name="TextBox 140">
            <a:extLst>
              <a:ext uri="{FF2B5EF4-FFF2-40B4-BE49-F238E27FC236}">
                <a16:creationId xmlns:a16="http://schemas.microsoft.com/office/drawing/2014/main" id="{497FFF7A-7BE8-2E45-7762-E1849F02EA0B}"/>
              </a:ext>
            </a:extLst>
          </p:cNvPr>
          <p:cNvSpPr txBox="1"/>
          <p:nvPr/>
        </p:nvSpPr>
        <p:spPr>
          <a:xfrm>
            <a:off x="8867775" y="6211477"/>
            <a:ext cx="1675332" cy="369332"/>
          </a:xfrm>
          <a:prstGeom prst="rect">
            <a:avLst/>
          </a:prstGeom>
          <a:noFill/>
        </p:spPr>
        <p:txBody>
          <a:bodyPr wrap="square" rtlCol="0">
            <a:spAutoFit/>
          </a:bodyPr>
          <a:lstStyle/>
          <a:p>
            <a:r>
              <a:rPr lang="en-GB">
                <a:solidFill>
                  <a:srgbClr val="C00000"/>
                </a:solidFill>
              </a:rPr>
              <a:t>Point Releases</a:t>
            </a:r>
          </a:p>
        </p:txBody>
      </p:sp>
      <p:pic>
        <p:nvPicPr>
          <p:cNvPr id="142" name="Picture 141">
            <a:extLst>
              <a:ext uri="{FF2B5EF4-FFF2-40B4-BE49-F238E27FC236}">
                <a16:creationId xmlns:a16="http://schemas.microsoft.com/office/drawing/2014/main" id="{C5DED130-CEC5-45FE-EF79-B93957EB8575}"/>
              </a:ext>
            </a:extLst>
          </p:cNvPr>
          <p:cNvPicPr>
            <a:picLocks noChangeAspect="1"/>
          </p:cNvPicPr>
          <p:nvPr/>
        </p:nvPicPr>
        <p:blipFill>
          <a:blip r:embed="rId9">
            <a:alphaModFix amt="20000"/>
          </a:blip>
          <a:stretch>
            <a:fillRect/>
          </a:stretch>
        </p:blipFill>
        <p:spPr>
          <a:xfrm flipH="1">
            <a:off x="10372933" y="6016808"/>
            <a:ext cx="756000" cy="756000"/>
          </a:xfrm>
          <a:prstGeom prst="rect">
            <a:avLst/>
          </a:prstGeom>
        </p:spPr>
      </p:pic>
      <p:sp>
        <p:nvSpPr>
          <p:cNvPr id="4" name="Rectangle: Rounded Corners 3">
            <a:hlinkClick r:id="" action="ppaction://noaction" highlightClick="1"/>
            <a:extLst>
              <a:ext uri="{FF2B5EF4-FFF2-40B4-BE49-F238E27FC236}">
                <a16:creationId xmlns:a16="http://schemas.microsoft.com/office/drawing/2014/main" id="{E0B01004-0A71-7443-01AC-781803396BF8}"/>
              </a:ext>
            </a:extLst>
          </p:cNvPr>
          <p:cNvSpPr/>
          <p:nvPr/>
        </p:nvSpPr>
        <p:spPr>
          <a:xfrm>
            <a:off x="1078248" y="2521412"/>
            <a:ext cx="10055745" cy="720000"/>
          </a:xfrm>
          <a:prstGeom prst="roundRect">
            <a:avLst>
              <a:gd name="adj" fmla="val 32566"/>
            </a:avLst>
          </a:prstGeom>
          <a:noFill/>
          <a:ln w="38100">
            <a:solidFill>
              <a:srgbClr val="3C1F8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noAutofit/>
          </a:bodyPr>
          <a:lstStyle/>
          <a:p>
            <a:pPr>
              <a:defRPr/>
            </a:pPr>
            <a:r>
              <a:rPr lang="en-GB" sz="1800">
                <a:solidFill>
                  <a:srgbClr val="000000"/>
                </a:solidFill>
                <a:effectLst/>
                <a:latin typeface="Calibri"/>
                <a:ea typeface="Calibri"/>
                <a:cs typeface="Calibri"/>
              </a:rPr>
              <a:t>EU Exit – Change of references to ‘retained EU law’</a:t>
            </a:r>
          </a:p>
        </p:txBody>
      </p:sp>
      <p:pic>
        <p:nvPicPr>
          <p:cNvPr id="5" name="Picture 4">
            <a:hlinkClick r:id="rId10" action="ppaction://hlinksldjump"/>
            <a:extLst>
              <a:ext uri="{FF2B5EF4-FFF2-40B4-BE49-F238E27FC236}">
                <a16:creationId xmlns:a16="http://schemas.microsoft.com/office/drawing/2014/main" id="{34644370-FA49-E769-5122-DE3036F2350F}"/>
              </a:ext>
            </a:extLst>
          </p:cNvPr>
          <p:cNvPicPr>
            <a:picLocks noChangeAspect="1"/>
          </p:cNvPicPr>
          <p:nvPr/>
        </p:nvPicPr>
        <p:blipFill>
          <a:blip r:embed="rId8">
            <a:biLevel thresh="75000"/>
          </a:blip>
          <a:stretch>
            <a:fillRect/>
          </a:stretch>
        </p:blipFill>
        <p:spPr>
          <a:xfrm>
            <a:off x="10529832" y="2521412"/>
            <a:ext cx="755970" cy="755970"/>
          </a:xfrm>
          <a:prstGeom prst="rect">
            <a:avLst/>
          </a:prstGeom>
        </p:spPr>
      </p:pic>
      <p:sp>
        <p:nvSpPr>
          <p:cNvPr id="7" name="Rectangle: Rounded Corners 6">
            <a:hlinkClick r:id="" action="ppaction://noaction" highlightClick="1"/>
            <a:extLst>
              <a:ext uri="{FF2B5EF4-FFF2-40B4-BE49-F238E27FC236}">
                <a16:creationId xmlns:a16="http://schemas.microsoft.com/office/drawing/2014/main" id="{5680ACD1-5875-98BD-03ED-AC13B5DC2DE5}"/>
              </a:ext>
            </a:extLst>
          </p:cNvPr>
          <p:cNvSpPr/>
          <p:nvPr/>
        </p:nvSpPr>
        <p:spPr>
          <a:xfrm>
            <a:off x="1083310" y="3478845"/>
            <a:ext cx="10055745" cy="720000"/>
          </a:xfrm>
          <a:prstGeom prst="roundRect">
            <a:avLst>
              <a:gd name="adj" fmla="val 32566"/>
            </a:avLst>
          </a:prstGeom>
          <a:noFill/>
          <a:ln w="38100">
            <a:solidFill>
              <a:srgbClr val="3C1F8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noAutofit/>
          </a:bodyPr>
          <a:lstStyle/>
          <a:p>
            <a:pPr>
              <a:defRPr/>
            </a:pPr>
            <a:r>
              <a:rPr lang="en-GB" sz="1800">
                <a:solidFill>
                  <a:srgbClr val="000000"/>
                </a:solidFill>
                <a:effectLst/>
                <a:latin typeface="Calibri"/>
                <a:ea typeface="Calibri"/>
                <a:cs typeface="Calibri"/>
              </a:rPr>
              <a:t>Safety – ORR updates the list of ROGS mainline railway exclusions </a:t>
            </a:r>
          </a:p>
        </p:txBody>
      </p:sp>
      <p:pic>
        <p:nvPicPr>
          <p:cNvPr id="8" name="Picture 7">
            <a:hlinkClick r:id="rId11" action="ppaction://hlinksldjump"/>
            <a:extLst>
              <a:ext uri="{FF2B5EF4-FFF2-40B4-BE49-F238E27FC236}">
                <a16:creationId xmlns:a16="http://schemas.microsoft.com/office/drawing/2014/main" id="{C952DFC2-B256-C41E-1393-7B9D59DBB9B0}"/>
              </a:ext>
            </a:extLst>
          </p:cNvPr>
          <p:cNvPicPr>
            <a:picLocks noChangeAspect="1"/>
          </p:cNvPicPr>
          <p:nvPr/>
        </p:nvPicPr>
        <p:blipFill>
          <a:blip r:embed="rId8">
            <a:biLevel thresh="75000"/>
          </a:blip>
          <a:stretch>
            <a:fillRect/>
          </a:stretch>
        </p:blipFill>
        <p:spPr>
          <a:xfrm>
            <a:off x="10534894" y="3478845"/>
            <a:ext cx="755970" cy="755970"/>
          </a:xfrm>
          <a:prstGeom prst="rect">
            <a:avLst/>
          </a:prstGeom>
        </p:spPr>
      </p:pic>
    </p:spTree>
    <p:extLst>
      <p:ext uri="{BB962C8B-B14F-4D97-AF65-F5344CB8AC3E}">
        <p14:creationId xmlns:p14="http://schemas.microsoft.com/office/powerpoint/2010/main" val="332778006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line on a blue circle&#10;&#10;Description automatically generated">
            <a:extLst>
              <a:ext uri="{FF2B5EF4-FFF2-40B4-BE49-F238E27FC236}">
                <a16:creationId xmlns:a16="http://schemas.microsoft.com/office/drawing/2014/main" id="{A7C98FB2-DEB7-0138-4C65-79FD4C9197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594" y="564401"/>
            <a:ext cx="720000" cy="720000"/>
          </a:xfrm>
          <a:prstGeom prst="ellipse">
            <a:avLst/>
          </a:prstGeom>
          <a:ln w="57150">
            <a:noFill/>
          </a:ln>
        </p:spPr>
      </p:pic>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0204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976120" marR="0" lvl="0" indent="-197612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Safety – ORR publishes updated staff fatigue guidance</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103667" y="1387619"/>
            <a:ext cx="10045924" cy="4839445"/>
          </a:xfrm>
          <a:prstGeom prst="roundRect">
            <a:avLst>
              <a:gd name="adj" fmla="val 4382"/>
            </a:avLst>
          </a:prstGeom>
          <a:noFill/>
          <a:ln w="38100">
            <a:solidFill>
              <a:srgbClr val="20204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The Office of Rail and Road (ORR) has published updated</a:t>
            </a:r>
            <a:b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hlinkClick r:id="rId4"/>
              </a:rPr>
              <a:t>guidance on managing rail staff fatigue</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a:t>
            </a:r>
            <a:b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This follows a consultation earlier in 2024 on updating the guidance</a:t>
            </a:r>
            <a:b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published in 2012. The updated guidance helps duty holders comply</a:t>
            </a:r>
            <a:b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with their legal obligations. </a:t>
            </a:r>
            <a:b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It provides an approach for companies in the rail industry to assess</a:t>
            </a:r>
            <a:b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and control fatigue risk. It also provides advice on good practice</a:t>
            </a: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December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pic>
        <p:nvPicPr>
          <p:cNvPr id="37" name="Picture 36">
            <a:hlinkClick r:id="rId7" action="ppaction://hlinksldjump"/>
            <a:extLst>
              <a:ext uri="{FF2B5EF4-FFF2-40B4-BE49-F238E27FC236}">
                <a16:creationId xmlns:a16="http://schemas.microsoft.com/office/drawing/2014/main" id="{B38AC06F-BC0C-ABB7-247D-71DB145528F4}"/>
              </a:ext>
            </a:extLst>
          </p:cNvPr>
          <p:cNvPicPr>
            <a:picLocks noChangeAspect="1"/>
          </p:cNvPicPr>
          <p:nvPr/>
        </p:nvPicPr>
        <p:blipFill>
          <a:blip r:embed="rId8"/>
          <a:stretch>
            <a:fillRect/>
          </a:stretch>
        </p:blipFill>
        <p:spPr>
          <a:xfrm>
            <a:off x="11290478" y="157163"/>
            <a:ext cx="755970" cy="755970"/>
          </a:xfrm>
          <a:prstGeom prst="rect">
            <a:avLst/>
          </a:prstGeom>
        </p:spPr>
      </p:pic>
      <p:pic>
        <p:nvPicPr>
          <p:cNvPr id="21" name="Picture 20">
            <a:extLst>
              <a:ext uri="{FF2B5EF4-FFF2-40B4-BE49-F238E27FC236}">
                <a16:creationId xmlns:a16="http://schemas.microsoft.com/office/drawing/2014/main" id="{6DBFD301-DCB9-7260-D155-80156B6359DE}"/>
              </a:ext>
            </a:extLst>
          </p:cNvPr>
          <p:cNvPicPr>
            <a:picLocks noChangeAspect="1"/>
          </p:cNvPicPr>
          <p:nvPr/>
        </p:nvPicPr>
        <p:blipFill>
          <a:blip r:embed="rId9"/>
          <a:stretch>
            <a:fillRect/>
          </a:stretch>
        </p:blipFill>
        <p:spPr>
          <a:xfrm>
            <a:off x="7429500" y="1481388"/>
            <a:ext cx="3601683" cy="4654348"/>
          </a:xfrm>
          <a:prstGeom prst="roundRect">
            <a:avLst>
              <a:gd name="adj" fmla="val 3045"/>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36868365"/>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line on a blue circle&#10;&#10;Description automatically generated">
            <a:extLst>
              <a:ext uri="{FF2B5EF4-FFF2-40B4-BE49-F238E27FC236}">
                <a16:creationId xmlns:a16="http://schemas.microsoft.com/office/drawing/2014/main" id="{A7C98FB2-DEB7-0138-4C65-79FD4C9197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594" y="564401"/>
            <a:ext cx="720000" cy="720000"/>
          </a:xfrm>
          <a:prstGeom prst="ellipse">
            <a:avLst/>
          </a:prstGeom>
          <a:ln w="57150">
            <a:noFill/>
          </a:ln>
        </p:spPr>
      </p:pic>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0204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976120" marR="0" lvl="0" indent="-197612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EU Exit – Change of references to ‘retained EU law’</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103667" y="1387619"/>
            <a:ext cx="10045924" cy="4839445"/>
          </a:xfrm>
          <a:prstGeom prst="roundRect">
            <a:avLst>
              <a:gd name="adj" fmla="val 4382"/>
            </a:avLst>
          </a:prstGeom>
          <a:noFill/>
          <a:ln w="38100">
            <a:solidFill>
              <a:srgbClr val="20204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December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pic>
        <p:nvPicPr>
          <p:cNvPr id="37" name="Picture 36">
            <a:hlinkClick r:id="rId7" action="ppaction://hlinksldjump"/>
            <a:extLst>
              <a:ext uri="{FF2B5EF4-FFF2-40B4-BE49-F238E27FC236}">
                <a16:creationId xmlns:a16="http://schemas.microsoft.com/office/drawing/2014/main" id="{B38AC06F-BC0C-ABB7-247D-71DB145528F4}"/>
              </a:ext>
            </a:extLst>
          </p:cNvPr>
          <p:cNvPicPr>
            <a:picLocks noChangeAspect="1"/>
          </p:cNvPicPr>
          <p:nvPr/>
        </p:nvPicPr>
        <p:blipFill>
          <a:blip r:embed="rId8"/>
          <a:stretch>
            <a:fillRect/>
          </a:stretch>
        </p:blipFill>
        <p:spPr>
          <a:xfrm>
            <a:off x="11290478" y="157163"/>
            <a:ext cx="755970" cy="755970"/>
          </a:xfrm>
          <a:prstGeom prst="rect">
            <a:avLst/>
          </a:prstGeom>
        </p:spPr>
      </p:pic>
      <p:sp>
        <p:nvSpPr>
          <p:cNvPr id="16" name="TextBox 15">
            <a:extLst>
              <a:ext uri="{FF2B5EF4-FFF2-40B4-BE49-F238E27FC236}">
                <a16:creationId xmlns:a16="http://schemas.microsoft.com/office/drawing/2014/main" id="{FD782321-D636-031C-E4A6-B799214B2EBB}"/>
              </a:ext>
            </a:extLst>
          </p:cNvPr>
          <p:cNvSpPr txBox="1"/>
          <p:nvPr/>
        </p:nvSpPr>
        <p:spPr>
          <a:xfrm>
            <a:off x="1103667" y="1443841"/>
            <a:ext cx="6687783" cy="4801314"/>
          </a:xfrm>
          <a:prstGeom prst="rect">
            <a:avLst/>
          </a:prstGeom>
          <a:noFill/>
        </p:spPr>
        <p:txBody>
          <a:bodyPr wrap="square">
            <a:spAutoFit/>
          </a:bodyPr>
          <a:lstStyle/>
          <a:p>
            <a:pPr algn="l" fontAlgn="base"/>
            <a:r>
              <a:rPr lang="en-GB" b="0" i="0">
                <a:solidFill>
                  <a:srgbClr val="000000"/>
                </a:solidFill>
                <a:effectLst/>
                <a:latin typeface="brutal-type"/>
              </a:rPr>
              <a:t>On 31 December 2020, the European Union (Withdrawal) Act 2018 incorporated EU law applying to the UK onto the UK statute book. This created a new category of UK law called ‘retained EU law’. ‘Retained EU law’ includes EU regulations. It also includes UK legislation that implements EU directives. Commission Implementing Regulation (EU) 402/2013 is an example of an EU regulation. ROGS is an example of UK legislation that implements an EU directive. Therefore, these are both retained EU law.</a:t>
            </a:r>
          </a:p>
          <a:p>
            <a:pPr algn="l" fontAlgn="base"/>
            <a:endParaRPr lang="en-GB" b="0" i="0">
              <a:solidFill>
                <a:srgbClr val="000000"/>
              </a:solidFill>
              <a:effectLst/>
              <a:latin typeface="brutal-type"/>
            </a:endParaRPr>
          </a:p>
          <a:p>
            <a:pPr algn="l" fontAlgn="base"/>
            <a:r>
              <a:rPr lang="en-GB" b="0" i="0">
                <a:solidFill>
                  <a:srgbClr val="000000"/>
                </a:solidFill>
                <a:effectLst/>
                <a:latin typeface="brutal-type"/>
              </a:rPr>
              <a:t>Since 1 January 2024, the term ‘retained EU law’ has become ‘assimilated law’. </a:t>
            </a:r>
            <a:r>
              <a:rPr lang="en-GB" b="0" i="0" u="none" strike="noStrike">
                <a:solidFill>
                  <a:srgbClr val="4F13E1"/>
                </a:solidFill>
                <a:effectLst/>
                <a:latin typeface="inherit"/>
                <a:hlinkClick r:id="rId4"/>
              </a:rPr>
              <a:t>Section 5 of the Retained EU Law (Revocation and Reform) Act 2023</a:t>
            </a:r>
            <a:r>
              <a:rPr lang="en-GB" b="0" i="0">
                <a:solidFill>
                  <a:srgbClr val="000000"/>
                </a:solidFill>
                <a:effectLst/>
                <a:latin typeface="brutal-type"/>
              </a:rPr>
              <a:t> made this change. The change is to reflect that EU law no longer influences interpretation of legislation on the UK statute book. This means that ‘retained EU law’ and related terms are now known as ‘assimilated law’ and related terms. For example, ‘retained direct EU legislation’ has become ‘assimilated direct legislation’. ‘Retained case law’ has become ‘assimilated case law’. </a:t>
            </a:r>
          </a:p>
        </p:txBody>
      </p:sp>
      <p:pic>
        <p:nvPicPr>
          <p:cNvPr id="20" name="Picture 19">
            <a:extLst>
              <a:ext uri="{FF2B5EF4-FFF2-40B4-BE49-F238E27FC236}">
                <a16:creationId xmlns:a16="http://schemas.microsoft.com/office/drawing/2014/main" id="{DDC1912E-4CA4-D2F2-3579-2E9E2716AC09}"/>
              </a:ext>
            </a:extLst>
          </p:cNvPr>
          <p:cNvPicPr>
            <a:picLocks noChangeAspect="1"/>
          </p:cNvPicPr>
          <p:nvPr/>
        </p:nvPicPr>
        <p:blipFill>
          <a:blip r:embed="rId9"/>
          <a:stretch>
            <a:fillRect/>
          </a:stretch>
        </p:blipFill>
        <p:spPr>
          <a:xfrm>
            <a:off x="7791450" y="1525171"/>
            <a:ext cx="3228975" cy="4567918"/>
          </a:xfrm>
          <a:prstGeom prst="roundRect">
            <a:avLst>
              <a:gd name="adj" fmla="val 3045"/>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84103188"/>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hlinkClick r:id="" action="ppaction://hlinkshowjump?jump=nextslide" highlightClick="1"/>
            <a:extLst>
              <a:ext uri="{FF2B5EF4-FFF2-40B4-BE49-F238E27FC236}">
                <a16:creationId xmlns:a16="http://schemas.microsoft.com/office/drawing/2014/main" id="{CAD9600C-81C1-4B29-810E-2E0B2AB74BA8}"/>
              </a:ext>
            </a:extLst>
          </p:cNvPr>
          <p:cNvSpPr/>
          <p:nvPr/>
        </p:nvSpPr>
        <p:spPr>
          <a:xfrm>
            <a:off x="2892000" y="721552"/>
            <a:ext cx="6408000" cy="720000"/>
          </a:xfrm>
          <a:prstGeom prst="roundRect">
            <a:avLst>
              <a:gd name="adj" fmla="val 27679"/>
            </a:avLst>
          </a:prstGeom>
          <a:solidFill>
            <a:srgbClr val="A892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2000" spc="-50">
                <a:latin typeface="Calibri" panose="020F0502020204030204"/>
              </a:rPr>
              <a:t>Changes </a:t>
            </a:r>
            <a:r>
              <a:rPr kumimoji="0" lang="en-GB" sz="2000" b="0" i="0" u="none" strike="noStrike" kern="1200" cap="none" spc="-50" normalizeH="0" baseline="0" noProof="0">
                <a:ln>
                  <a:noFill/>
                </a:ln>
                <a:effectLst/>
                <a:uLnTx/>
                <a:uFillTx/>
                <a:latin typeface="Calibri" panose="020F0502020204030204"/>
                <a:ea typeface="+mj-ea"/>
                <a:cs typeface="+mj-cs"/>
              </a:rPr>
              <a:t>in the December 2024 </a:t>
            </a:r>
            <a:r>
              <a:rPr lang="en-GB" sz="2000" spc="-50">
                <a:latin typeface="Calibri" panose="020F0502020204030204"/>
                <a:ea typeface="+mj-ea"/>
                <a:cs typeface="+mj-cs"/>
              </a:rPr>
              <a:t>standards</a:t>
            </a:r>
            <a:r>
              <a:rPr kumimoji="0" lang="en-GB" sz="2000" b="0" i="0" u="none" strike="noStrike" kern="1200" cap="none" spc="-50" normalizeH="0" baseline="0" noProof="0">
                <a:ln>
                  <a:noFill/>
                </a:ln>
                <a:effectLst/>
                <a:uLnTx/>
                <a:uFillTx/>
                <a:latin typeface="Calibri" panose="020F0502020204030204"/>
                <a:ea typeface="+mj-ea"/>
                <a:cs typeface="+mj-cs"/>
              </a:rPr>
              <a:t> </a:t>
            </a:r>
            <a:r>
              <a:rPr lang="en-GB" sz="2000" spc="-50">
                <a:latin typeface="Calibri" panose="020F0502020204030204"/>
                <a:ea typeface="+mj-ea"/>
                <a:cs typeface="+mj-cs"/>
              </a:rPr>
              <a:t>update</a:t>
            </a:r>
            <a:r>
              <a:rPr lang="en-GB" sz="2000" spc="-50">
                <a:latin typeface="Calibri" panose="020F0502020204030204"/>
              </a:rPr>
              <a:t>  </a:t>
            </a:r>
            <a:endParaRPr kumimoji="0" lang="en-GB" sz="2000" b="0" i="0" u="none" strike="noStrike" kern="1200" cap="none" spc="-50" normalizeH="0" baseline="0" noProof="0">
              <a:ln>
                <a:noFill/>
              </a:ln>
              <a:effectLst/>
              <a:uLnTx/>
              <a:uFillTx/>
              <a:latin typeface="Calibri" panose="020F0502020204030204"/>
              <a:ea typeface="+mj-ea"/>
              <a:cs typeface="+mj-cs"/>
            </a:endParaRPr>
          </a:p>
        </p:txBody>
      </p:sp>
      <p:sp>
        <p:nvSpPr>
          <p:cNvPr id="82" name="not this">
            <a:hlinkClick r:id="rId3" action="ppaction://hlinksldjump" highlightClick="1"/>
            <a:extLst>
              <a:ext uri="{FF2B5EF4-FFF2-40B4-BE49-F238E27FC236}">
                <a16:creationId xmlns:a16="http://schemas.microsoft.com/office/drawing/2014/main" id="{FC27B757-DE1F-4931-8A5C-469F838AA1FB}"/>
              </a:ext>
            </a:extLst>
          </p:cNvPr>
          <p:cNvSpPr/>
          <p:nvPr/>
        </p:nvSpPr>
        <p:spPr>
          <a:xfrm>
            <a:off x="2892000" y="2397160"/>
            <a:ext cx="6408000" cy="720000"/>
          </a:xfrm>
          <a:prstGeom prst="roundRect">
            <a:avLst>
              <a:gd name="adj" fmla="val 28448"/>
            </a:avLst>
          </a:prstGeom>
          <a:solidFill>
            <a:srgbClr val="295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spc="-50">
                <a:latin typeface="Calibri" panose="020F0502020204030204"/>
              </a:rPr>
              <a:t>Draft standards scheduled to be published in March 2025</a:t>
            </a:r>
          </a:p>
        </p:txBody>
      </p:sp>
      <p:sp>
        <p:nvSpPr>
          <p:cNvPr id="96" name="Title 1">
            <a:extLst>
              <a:ext uri="{FF2B5EF4-FFF2-40B4-BE49-F238E27FC236}">
                <a16:creationId xmlns:a16="http://schemas.microsoft.com/office/drawing/2014/main" id="{73B511AA-75C7-4647-947F-094CC18B8D28}"/>
              </a:ext>
            </a:extLst>
          </p:cNvPr>
          <p:cNvSpPr txBox="1">
            <a:spLocks/>
          </p:cNvSpPr>
          <p:nvPr/>
        </p:nvSpPr>
        <p:spPr>
          <a:xfrm>
            <a:off x="2402077" y="6194309"/>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r>
              <a:rPr kumimoji="0" lang="en-GB" sz="2400" b="1" i="0" u="none" strike="noStrike" kern="1200" cap="none" spc="-50" normalizeH="0" baseline="0" noProof="0">
                <a:ln>
                  <a:noFill/>
                </a:ln>
                <a:solidFill>
                  <a:srgbClr val="C00000"/>
                </a:solidFill>
                <a:effectLst/>
                <a:uLnTx/>
                <a:uFillTx/>
                <a:latin typeface="Calibri"/>
                <a:ea typeface="+mj-ea"/>
                <a:cs typeface="+mj-cs"/>
              </a:rPr>
              <a:t>Click a button to proceed</a:t>
            </a:r>
            <a:r>
              <a:rPr lang="en-GB" sz="2400" b="1" spc="-50">
                <a:solidFill>
                  <a:srgbClr val="C00000"/>
                </a:solidFill>
                <a:latin typeface="Calibri"/>
              </a:rPr>
              <a:t> </a:t>
            </a:r>
            <a:endParaRPr kumimoji="0" lang="en-GB" sz="2400" b="1" i="1" u="none" strike="noStrike" kern="1200" cap="none" spc="0" normalizeH="0" baseline="0" noProof="0">
              <a:ln>
                <a:noFill/>
              </a:ln>
              <a:solidFill>
                <a:srgbClr val="C00000"/>
              </a:solidFill>
              <a:effectLst/>
              <a:uLnTx/>
              <a:uFillTx/>
              <a:latin typeface="Calibri"/>
              <a:ea typeface="+mj-ea"/>
              <a:cs typeface="+mj-cs"/>
            </a:endParaRPr>
          </a:p>
        </p:txBody>
      </p:sp>
      <p:sp>
        <p:nvSpPr>
          <p:cNvPr id="2" name="Rectangle: Rounded Corners 1">
            <a:hlinkClick r:id="rId4" action="ppaction://hlinksldjump" highlightClick="1"/>
            <a:extLst>
              <a:ext uri="{FF2B5EF4-FFF2-40B4-BE49-F238E27FC236}">
                <a16:creationId xmlns:a16="http://schemas.microsoft.com/office/drawing/2014/main" id="{9B743654-6578-414B-B51B-B890B1B744A1}"/>
              </a:ext>
            </a:extLst>
          </p:cNvPr>
          <p:cNvSpPr/>
          <p:nvPr/>
        </p:nvSpPr>
        <p:spPr>
          <a:xfrm>
            <a:off x="2892000" y="3971056"/>
            <a:ext cx="6408000" cy="720000"/>
          </a:xfrm>
          <a:prstGeom prst="roundRect">
            <a:avLst>
              <a:gd name="adj" fmla="val 24600"/>
            </a:avLst>
          </a:prstGeom>
          <a:solidFill>
            <a:srgbClr val="2D6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GB" sz="2000" b="0" i="0" u="none" strike="noStrike" kern="1200" cap="none" spc="-50" normalizeH="0" baseline="0" noProof="0">
                <a:ln>
                  <a:noFill/>
                </a:ln>
                <a:effectLst/>
                <a:uLnTx/>
                <a:uFillTx/>
                <a:latin typeface="Calibri"/>
                <a:ea typeface="+mj-ea"/>
                <a:cs typeface="+mj-cs"/>
              </a:rPr>
              <a:t>Draft standards scheduled for consultation </a:t>
            </a:r>
            <a:endParaRPr kumimoji="0" lang="en-GB" sz="2000" b="0" i="1" u="none" strike="noStrike" kern="1200" cap="none" spc="0" normalizeH="0" baseline="0" noProof="0">
              <a:ln>
                <a:noFill/>
              </a:ln>
              <a:effectLst/>
              <a:uLnTx/>
              <a:uFillTx/>
              <a:latin typeface="Calibri"/>
              <a:ea typeface="+mj-ea"/>
              <a:cs typeface="+mj-cs"/>
            </a:endParaRPr>
          </a:p>
        </p:txBody>
      </p:sp>
      <p:pic>
        <p:nvPicPr>
          <p:cNvPr id="4" name="Picture 3">
            <a:hlinkClick r:id="" action="ppaction://hlinkshowjump?jump=endshow"/>
            <a:extLst>
              <a:ext uri="{FF2B5EF4-FFF2-40B4-BE49-F238E27FC236}">
                <a16:creationId xmlns:a16="http://schemas.microsoft.com/office/drawing/2014/main" id="{2807FAF7-C749-C208-24C6-BC6ACEACF503}"/>
              </a:ext>
            </a:extLst>
          </p:cNvPr>
          <p:cNvPicPr>
            <a:picLocks noChangeAspect="1"/>
          </p:cNvPicPr>
          <p:nvPr/>
        </p:nvPicPr>
        <p:blipFill>
          <a:blip r:embed="rId5"/>
          <a:stretch>
            <a:fillRect/>
          </a:stretch>
        </p:blipFill>
        <p:spPr>
          <a:xfrm>
            <a:off x="89371" y="6016808"/>
            <a:ext cx="720000" cy="692039"/>
          </a:xfrm>
          <a:prstGeom prst="rect">
            <a:avLst/>
          </a:prstGeom>
        </p:spPr>
      </p:pic>
    </p:spTree>
    <p:extLst>
      <p:ext uri="{BB962C8B-B14F-4D97-AF65-F5344CB8AC3E}">
        <p14:creationId xmlns:p14="http://schemas.microsoft.com/office/powerpoint/2010/main" val="2078079846"/>
      </p:ext>
    </p:extLst>
  </p:cSld>
  <p:clrMapOvr>
    <a:masterClrMapping/>
  </p:clrMapOvr>
  <p:transition spd="slow" advClick="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line on a blue circle&#10;&#10;Description automatically generated">
            <a:extLst>
              <a:ext uri="{FF2B5EF4-FFF2-40B4-BE49-F238E27FC236}">
                <a16:creationId xmlns:a16="http://schemas.microsoft.com/office/drawing/2014/main" id="{A7C98FB2-DEB7-0138-4C65-79FD4C9197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594" y="564401"/>
            <a:ext cx="720000" cy="720000"/>
          </a:xfrm>
          <a:prstGeom prst="ellipse">
            <a:avLst/>
          </a:prstGeom>
          <a:ln w="57150">
            <a:noFill/>
          </a:ln>
        </p:spPr>
      </p:pic>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0204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976120" marR="0" lvl="0" indent="-197612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Safety – ORR updates the list of ROGS mainline railway exclusions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103667" y="1387619"/>
            <a:ext cx="10045924" cy="4839445"/>
          </a:xfrm>
          <a:prstGeom prst="roundRect">
            <a:avLst>
              <a:gd name="adj" fmla="val 4382"/>
            </a:avLst>
          </a:prstGeom>
          <a:noFill/>
          <a:ln w="38100">
            <a:solidFill>
              <a:srgbClr val="20204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3409950" marR="0" lvl="0" algn="l" defTabSz="914400" rtl="0" eaLnBrk="1" fontAlgn="auto" latinLnBrk="0" hangingPunct="1">
              <a:lnSpc>
                <a:spcPct val="100000"/>
              </a:lnSpc>
              <a:spcBef>
                <a:spcPts val="0"/>
              </a:spcBef>
              <a:spcAft>
                <a:spcPts val="600"/>
              </a:spcAft>
              <a:buClrTx/>
              <a:buSzTx/>
              <a:buFontTx/>
              <a:buNone/>
              <a:tabLst/>
              <a:defRPr/>
            </a:pPr>
            <a:r>
              <a:rPr lang="en-GB" b="0" i="0">
                <a:solidFill>
                  <a:srgbClr val="000000"/>
                </a:solidFill>
                <a:effectLst/>
                <a:latin typeface="brutal-type"/>
              </a:rPr>
              <a:t>In August 2024, the Office of Rail and Road (ORR) updated its list of rail systems that are not part of the mainline railway. The ORR keeps the list in accordance with regulation 2A of the Railways and Other Guided Transport Systems (Safety) Regulations 2006 (as amended) (ROGS). It contains rail systems that ORR determines are not part of the mainline railway. Therefore, the mainline railway requirements in ROGS excludes those systems on the list. The updated list is published on </a:t>
            </a:r>
            <a:r>
              <a:rPr lang="en-GB" b="0" i="0" u="none" strike="noStrike">
                <a:solidFill>
                  <a:srgbClr val="4F13E1"/>
                </a:solidFill>
                <a:effectLst/>
                <a:latin typeface="brutal-type"/>
                <a:hlinkClick r:id="rId4"/>
              </a:rPr>
              <a:t>ORR’s website</a:t>
            </a:r>
            <a:r>
              <a:rPr lang="en-GB" b="0" i="0">
                <a:solidFill>
                  <a:srgbClr val="000000"/>
                </a:solidFill>
                <a:effectLst/>
                <a:latin typeface="brutal-type"/>
              </a:rPr>
              <a:t>.</a:t>
            </a: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December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pic>
        <p:nvPicPr>
          <p:cNvPr id="37" name="Picture 36">
            <a:hlinkClick r:id="rId7" action="ppaction://hlinksldjump"/>
            <a:extLst>
              <a:ext uri="{FF2B5EF4-FFF2-40B4-BE49-F238E27FC236}">
                <a16:creationId xmlns:a16="http://schemas.microsoft.com/office/drawing/2014/main" id="{B38AC06F-BC0C-ABB7-247D-71DB145528F4}"/>
              </a:ext>
            </a:extLst>
          </p:cNvPr>
          <p:cNvPicPr>
            <a:picLocks noChangeAspect="1"/>
          </p:cNvPicPr>
          <p:nvPr/>
        </p:nvPicPr>
        <p:blipFill>
          <a:blip r:embed="rId8"/>
          <a:stretch>
            <a:fillRect/>
          </a:stretch>
        </p:blipFill>
        <p:spPr>
          <a:xfrm>
            <a:off x="11290478" y="157163"/>
            <a:ext cx="755970" cy="755970"/>
          </a:xfrm>
          <a:prstGeom prst="rect">
            <a:avLst/>
          </a:prstGeom>
        </p:spPr>
      </p:pic>
      <p:pic>
        <p:nvPicPr>
          <p:cNvPr id="17" name="Picture 16">
            <a:extLst>
              <a:ext uri="{FF2B5EF4-FFF2-40B4-BE49-F238E27FC236}">
                <a16:creationId xmlns:a16="http://schemas.microsoft.com/office/drawing/2014/main" id="{4903EC49-9974-D3D7-3A7C-73C231CA2DA8}"/>
              </a:ext>
            </a:extLst>
          </p:cNvPr>
          <p:cNvPicPr>
            <a:picLocks noChangeAspect="1"/>
          </p:cNvPicPr>
          <p:nvPr/>
        </p:nvPicPr>
        <p:blipFill>
          <a:blip r:embed="rId9"/>
          <a:stretch>
            <a:fillRect/>
          </a:stretch>
        </p:blipFill>
        <p:spPr>
          <a:xfrm>
            <a:off x="1247775" y="1507864"/>
            <a:ext cx="3268308" cy="4604926"/>
          </a:xfrm>
          <a:prstGeom prst="roundRect">
            <a:avLst>
              <a:gd name="adj" fmla="val 3045"/>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56529098"/>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8D0AA5-BA57-005A-0BC3-F45C7E30156C}"/>
              </a:ext>
            </a:extLst>
          </p:cNvPr>
          <p:cNvPicPr>
            <a:picLocks noChangeAspect="1"/>
          </p:cNvPicPr>
          <p:nvPr/>
        </p:nvPicPr>
        <p:blipFill>
          <a:blip r:embed="rId3"/>
          <a:stretch>
            <a:fillRect/>
          </a:stretch>
        </p:blipFill>
        <p:spPr>
          <a:xfrm>
            <a:off x="197698" y="798667"/>
            <a:ext cx="724067" cy="720000"/>
          </a:xfrm>
          <a:prstGeom prst="rect">
            <a:avLst/>
          </a:prstGeom>
        </p:spPr>
      </p:pic>
      <p:sp>
        <p:nvSpPr>
          <p:cNvPr id="18" name="Rectangle: Rounded Corners 17">
            <a:extLst>
              <a:ext uri="{FF2B5EF4-FFF2-40B4-BE49-F238E27FC236}">
                <a16:creationId xmlns:a16="http://schemas.microsoft.com/office/drawing/2014/main" id="{F25F071E-2C67-4693-826A-4752657AA326}"/>
              </a:ext>
            </a:extLst>
          </p:cNvPr>
          <p:cNvSpPr/>
          <p:nvPr/>
        </p:nvSpPr>
        <p:spPr>
          <a:xfrm>
            <a:off x="1073188" y="798667"/>
            <a:ext cx="10065867" cy="720000"/>
          </a:xfrm>
          <a:prstGeom prst="roundRect">
            <a:avLst>
              <a:gd name="adj" fmla="val 30718"/>
            </a:avLst>
          </a:prstGeom>
          <a:solidFill>
            <a:srgbClr val="CD624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tab pos="1976438" algn="l"/>
              </a:tabLst>
              <a:defRPr/>
            </a:pPr>
            <a:r>
              <a:rPr lang="en-GB" spc="-50">
                <a:solidFill>
                  <a:schemeClr val="bg1"/>
                </a:solidFill>
                <a:latin typeface="Calibri" panose="020F0502020204030204"/>
              </a:rPr>
              <a:t>Two non-RSSB</a:t>
            </a:r>
            <a:r>
              <a:rPr kumimoji="0" lang="en-GB" sz="1800" b="0" i="0" u="none" strike="noStrike" kern="1200" cap="none" spc="-50" normalizeH="0" baseline="0" noProof="0">
                <a:ln>
                  <a:noFill/>
                </a:ln>
                <a:solidFill>
                  <a:schemeClr val="bg1"/>
                </a:solidFill>
                <a:effectLst/>
                <a:uLnTx/>
                <a:uFillTx/>
                <a:latin typeface="Calibri" panose="020F0502020204030204"/>
                <a:ea typeface="+mn-ea"/>
                <a:cs typeface="+mn-cs"/>
              </a:rPr>
              <a:t> standards have been published on the RSSB website</a:t>
            </a:r>
            <a:r>
              <a:rPr lang="en-GB" spc="-50">
                <a:solidFill>
                  <a:schemeClr val="bg1"/>
                </a:solidFill>
                <a:latin typeface="Calibri" panose="020F0502020204030204"/>
              </a:rPr>
              <a:t>.</a:t>
            </a:r>
            <a:endParaRPr kumimoji="0" lang="en-GB" sz="1800" b="0" i="0" u="none" strike="noStrike" kern="1200" cap="none" spc="-50" normalizeH="0" baseline="0" noProof="0">
              <a:ln>
                <a:noFill/>
              </a:ln>
              <a:solidFill>
                <a:schemeClr val="bg1"/>
              </a:solidFill>
              <a:effectLst/>
              <a:uLnTx/>
              <a:uFillTx/>
              <a:latin typeface="Calibri" panose="020F0502020204030204"/>
              <a:ea typeface="+mn-ea"/>
              <a:cs typeface="+mn-cs"/>
            </a:endParaRPr>
          </a:p>
        </p:txBody>
      </p:sp>
      <p:pic>
        <p:nvPicPr>
          <p:cNvPr id="20" name="Picture 19">
            <a:hlinkClick r:id="rId4" action="ppaction://hlinksldjump"/>
            <a:extLst>
              <a:ext uri="{FF2B5EF4-FFF2-40B4-BE49-F238E27FC236}">
                <a16:creationId xmlns:a16="http://schemas.microsoft.com/office/drawing/2014/main" id="{E9248DA4-BE2F-413C-A699-A7A5259B8B7C}"/>
              </a:ext>
            </a:extLst>
          </p:cNvPr>
          <p:cNvPicPr>
            <a:picLocks noChangeAspect="1"/>
          </p:cNvPicPr>
          <p:nvPr/>
        </p:nvPicPr>
        <p:blipFill>
          <a:blip r:embed="rId5"/>
          <a:stretch>
            <a:fillRect/>
          </a:stretch>
        </p:blipFill>
        <p:spPr>
          <a:xfrm>
            <a:off x="11290478" y="157163"/>
            <a:ext cx="755970" cy="755970"/>
          </a:xfrm>
          <a:prstGeom prst="rect">
            <a:avLst/>
          </a:prstGeom>
        </p:spPr>
      </p:pic>
      <p:sp>
        <p:nvSpPr>
          <p:cNvPr id="31" name="Title 1">
            <a:extLst>
              <a:ext uri="{FF2B5EF4-FFF2-40B4-BE49-F238E27FC236}">
                <a16:creationId xmlns:a16="http://schemas.microsoft.com/office/drawing/2014/main" id="{681A6B2B-7EB0-4330-AC04-B14040390B0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December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11" name="Picture 10">
            <a:hlinkClick r:id="" action="ppaction://hlinkshowjump?jump=endshow"/>
            <a:extLst>
              <a:ext uri="{FF2B5EF4-FFF2-40B4-BE49-F238E27FC236}">
                <a16:creationId xmlns:a16="http://schemas.microsoft.com/office/drawing/2014/main" id="{4B14CEBE-8E1F-4E4E-99B3-DFA0F07303FE}"/>
              </a:ext>
            </a:extLst>
          </p:cNvPr>
          <p:cNvPicPr>
            <a:picLocks noChangeAspect="1"/>
          </p:cNvPicPr>
          <p:nvPr/>
        </p:nvPicPr>
        <p:blipFill>
          <a:blip r:embed="rId6"/>
          <a:stretch>
            <a:fillRect/>
          </a:stretch>
        </p:blipFill>
        <p:spPr>
          <a:xfrm>
            <a:off x="89371" y="6016808"/>
            <a:ext cx="720000" cy="692039"/>
          </a:xfrm>
          <a:prstGeom prst="rect">
            <a:avLst/>
          </a:prstGeom>
        </p:spPr>
      </p:pic>
      <p:sp>
        <p:nvSpPr>
          <p:cNvPr id="7" name="Title 1">
            <a:extLst>
              <a:ext uri="{FF2B5EF4-FFF2-40B4-BE49-F238E27FC236}">
                <a16:creationId xmlns:a16="http://schemas.microsoft.com/office/drawing/2014/main" id="{B2BA98D7-CAB0-B4E1-09A5-680E1D0F2C78}"/>
              </a:ext>
            </a:extLst>
          </p:cNvPr>
          <p:cNvSpPr txBox="1">
            <a:spLocks/>
          </p:cNvSpPr>
          <p:nvPr/>
        </p:nvSpPr>
        <p:spPr>
          <a:xfrm>
            <a:off x="2477659" y="6166339"/>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endParaRPr kumimoji="0" lang="en-GB" sz="2000" b="1" i="0" u="none" strike="noStrike" kern="1200" cap="none" spc="-50" normalizeH="0" baseline="0" noProof="0">
              <a:ln>
                <a:noFill/>
              </a:ln>
              <a:solidFill>
                <a:srgbClr val="C00000"/>
              </a:solidFill>
              <a:effectLst/>
              <a:uLnTx/>
              <a:uFillTx/>
              <a:latin typeface="Calibri"/>
              <a:ea typeface="+mj-ea"/>
              <a:cs typeface="+mj-cs"/>
            </a:endParaRPr>
          </a:p>
        </p:txBody>
      </p:sp>
      <p:sp>
        <p:nvSpPr>
          <p:cNvPr id="5" name="Rectangle: Rounded Corners 4">
            <a:hlinkClick r:id="" action="ppaction://noaction" highlightClick="1"/>
            <a:extLst>
              <a:ext uri="{FF2B5EF4-FFF2-40B4-BE49-F238E27FC236}">
                <a16:creationId xmlns:a16="http://schemas.microsoft.com/office/drawing/2014/main" id="{D257C390-D10C-A56E-D479-3B833FB27954}"/>
              </a:ext>
            </a:extLst>
          </p:cNvPr>
          <p:cNvSpPr/>
          <p:nvPr/>
        </p:nvSpPr>
        <p:spPr>
          <a:xfrm>
            <a:off x="1073188" y="1696036"/>
            <a:ext cx="9925989" cy="720000"/>
          </a:xfrm>
          <a:prstGeom prst="roundRect">
            <a:avLst>
              <a:gd name="adj" fmla="val 30718"/>
            </a:avLst>
          </a:prstGeom>
          <a:solidFill>
            <a:schemeClr val="bg1"/>
          </a:solidFill>
          <a:ln w="38100">
            <a:solidFill>
              <a:srgbClr val="CD624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b="0" i="0">
                <a:solidFill>
                  <a:schemeClr val="tx1"/>
                </a:solidFill>
                <a:effectLst/>
                <a:latin typeface="Calibri"/>
                <a:ea typeface="Calibri"/>
                <a:cs typeface="Calibri"/>
              </a:rPr>
              <a:t>COP0012 Issue 8 – Code of Practice for Defect Reporting for OTP, Plant, and Equipment </a:t>
            </a:r>
          </a:p>
        </p:txBody>
      </p:sp>
      <p:pic>
        <p:nvPicPr>
          <p:cNvPr id="9" name="Picture 8">
            <a:hlinkClick r:id="" action="ppaction://hlinkshowjump?jump=nextslide"/>
            <a:extLst>
              <a:ext uri="{FF2B5EF4-FFF2-40B4-BE49-F238E27FC236}">
                <a16:creationId xmlns:a16="http://schemas.microsoft.com/office/drawing/2014/main" id="{254FDBBE-1536-EA14-A64B-888AB0DD6777}"/>
              </a:ext>
            </a:extLst>
          </p:cNvPr>
          <p:cNvPicPr>
            <a:picLocks noChangeAspect="1"/>
          </p:cNvPicPr>
          <p:nvPr/>
        </p:nvPicPr>
        <p:blipFill>
          <a:blip r:embed="rId7">
            <a:alphaModFix/>
          </a:blip>
          <a:stretch>
            <a:fillRect/>
          </a:stretch>
        </p:blipFill>
        <p:spPr>
          <a:xfrm>
            <a:off x="11290478" y="6016808"/>
            <a:ext cx="756000" cy="756000"/>
          </a:xfrm>
          <a:prstGeom prst="rect">
            <a:avLst/>
          </a:prstGeom>
        </p:spPr>
      </p:pic>
      <p:pic>
        <p:nvPicPr>
          <p:cNvPr id="10" name="Picture 9">
            <a:extLst>
              <a:ext uri="{FF2B5EF4-FFF2-40B4-BE49-F238E27FC236}">
                <a16:creationId xmlns:a16="http://schemas.microsoft.com/office/drawing/2014/main" id="{BBC4064D-E636-6380-EC95-518FEB170E7E}"/>
              </a:ext>
            </a:extLst>
          </p:cNvPr>
          <p:cNvPicPr>
            <a:picLocks noChangeAspect="1"/>
          </p:cNvPicPr>
          <p:nvPr/>
        </p:nvPicPr>
        <p:blipFill>
          <a:blip r:embed="rId7">
            <a:alphaModFix amt="20000"/>
          </a:blip>
          <a:stretch>
            <a:fillRect/>
          </a:stretch>
        </p:blipFill>
        <p:spPr>
          <a:xfrm flipH="1">
            <a:off x="10372933" y="6016808"/>
            <a:ext cx="756000" cy="756000"/>
          </a:xfrm>
          <a:prstGeom prst="rect">
            <a:avLst/>
          </a:prstGeom>
        </p:spPr>
      </p:pic>
      <p:sp>
        <p:nvSpPr>
          <p:cNvPr id="16" name="Rectangle: Rounded Corners 15">
            <a:hlinkClick r:id="" action="ppaction://noaction" highlightClick="1"/>
            <a:extLst>
              <a:ext uri="{FF2B5EF4-FFF2-40B4-BE49-F238E27FC236}">
                <a16:creationId xmlns:a16="http://schemas.microsoft.com/office/drawing/2014/main" id="{182ECF3A-0804-F7FC-0A08-E7F95D427319}"/>
              </a:ext>
            </a:extLst>
          </p:cNvPr>
          <p:cNvSpPr/>
          <p:nvPr/>
        </p:nvSpPr>
        <p:spPr>
          <a:xfrm>
            <a:off x="1073188" y="2572981"/>
            <a:ext cx="9925989" cy="720000"/>
          </a:xfrm>
          <a:prstGeom prst="roundRect">
            <a:avLst>
              <a:gd name="adj" fmla="val 30718"/>
            </a:avLst>
          </a:prstGeom>
          <a:solidFill>
            <a:schemeClr val="bg1"/>
          </a:solidFill>
          <a:ln w="38100">
            <a:solidFill>
              <a:srgbClr val="CD624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b="0" i="0">
                <a:solidFill>
                  <a:schemeClr val="tx1"/>
                </a:solidFill>
                <a:effectLst/>
                <a:latin typeface="Calibri"/>
                <a:ea typeface="Calibri"/>
                <a:cs typeface="Calibri"/>
              </a:rPr>
              <a:t>COP0038 Issue 4 – Code of Practice for Defective OTP Safety Critical Equipment</a:t>
            </a:r>
          </a:p>
        </p:txBody>
      </p:sp>
      <p:pic>
        <p:nvPicPr>
          <p:cNvPr id="2" name="Picture 1">
            <a:hlinkClick r:id="rId8"/>
            <a:extLst>
              <a:ext uri="{FF2B5EF4-FFF2-40B4-BE49-F238E27FC236}">
                <a16:creationId xmlns:a16="http://schemas.microsoft.com/office/drawing/2014/main" id="{A7BDAF18-D98C-7D96-3807-CFD5754AE9B9}"/>
              </a:ext>
            </a:extLst>
          </p:cNvPr>
          <p:cNvPicPr>
            <a:picLocks noChangeAspect="1"/>
          </p:cNvPicPr>
          <p:nvPr/>
        </p:nvPicPr>
        <p:blipFill>
          <a:blip r:embed="rId9"/>
          <a:stretch>
            <a:fillRect/>
          </a:stretch>
        </p:blipFill>
        <p:spPr>
          <a:xfrm>
            <a:off x="10362841" y="1675335"/>
            <a:ext cx="755970" cy="755970"/>
          </a:xfrm>
          <a:prstGeom prst="rect">
            <a:avLst/>
          </a:prstGeom>
        </p:spPr>
      </p:pic>
      <p:pic>
        <p:nvPicPr>
          <p:cNvPr id="3" name="Picture 2">
            <a:hlinkClick r:id="rId10"/>
            <a:extLst>
              <a:ext uri="{FF2B5EF4-FFF2-40B4-BE49-F238E27FC236}">
                <a16:creationId xmlns:a16="http://schemas.microsoft.com/office/drawing/2014/main" id="{3AB0C2F1-BACE-1D96-E918-CDD8C9C7FF01}"/>
              </a:ext>
            </a:extLst>
          </p:cNvPr>
          <p:cNvPicPr>
            <a:picLocks noChangeAspect="1"/>
          </p:cNvPicPr>
          <p:nvPr/>
        </p:nvPicPr>
        <p:blipFill>
          <a:blip r:embed="rId9"/>
          <a:stretch>
            <a:fillRect/>
          </a:stretch>
        </p:blipFill>
        <p:spPr>
          <a:xfrm>
            <a:off x="10362841" y="2534871"/>
            <a:ext cx="755970" cy="755970"/>
          </a:xfrm>
          <a:prstGeom prst="rect">
            <a:avLst/>
          </a:prstGeom>
        </p:spPr>
      </p:pic>
    </p:spTree>
    <p:extLst>
      <p:ext uri="{BB962C8B-B14F-4D97-AF65-F5344CB8AC3E}">
        <p14:creationId xmlns:p14="http://schemas.microsoft.com/office/powerpoint/2010/main" val="297016297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sp>
        <p:nvSpPr>
          <p:cNvPr id="24" name="Rectangle: Rounded Corners 23">
            <a:extLst>
              <a:ext uri="{FF2B5EF4-FFF2-40B4-BE49-F238E27FC236}">
                <a16:creationId xmlns:a16="http://schemas.microsoft.com/office/drawing/2014/main" id="{3B177E74-444C-B695-F5F2-41AB6F9C3126}"/>
              </a:ext>
            </a:extLst>
          </p:cNvPr>
          <p:cNvSpPr/>
          <p:nvPr/>
        </p:nvSpPr>
        <p:spPr>
          <a:xfrm>
            <a:off x="1031115" y="201140"/>
            <a:ext cx="10227414" cy="720000"/>
          </a:xfrm>
          <a:prstGeom prst="roundRect">
            <a:avLst>
              <a:gd name="adj" fmla="val 30718"/>
            </a:avLst>
          </a:prstGeom>
          <a:solidFill>
            <a:srgbClr val="29563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Draft standards scheduled for publishing in March 2025.</a:t>
            </a:r>
          </a:p>
        </p:txBody>
      </p:sp>
      <p:pic>
        <p:nvPicPr>
          <p:cNvPr id="39" name="Picture 38">
            <a:hlinkClick r:id="" action="ppaction://hlinkshowjump?jump=nextslide"/>
            <a:extLst>
              <a:ext uri="{FF2B5EF4-FFF2-40B4-BE49-F238E27FC236}">
                <a16:creationId xmlns:a16="http://schemas.microsoft.com/office/drawing/2014/main" id="{6047FB41-EAAB-07D3-864D-4A44FA088302}"/>
              </a:ext>
            </a:extLst>
          </p:cNvPr>
          <p:cNvPicPr>
            <a:picLocks noChangeAspect="1"/>
          </p:cNvPicPr>
          <p:nvPr/>
        </p:nvPicPr>
        <p:blipFill>
          <a:blip r:embed="rId6">
            <a:alphaModFix/>
          </a:blip>
          <a:stretch>
            <a:fillRect/>
          </a:stretch>
        </p:blipFill>
        <p:spPr>
          <a:xfrm>
            <a:off x="11290478" y="6016808"/>
            <a:ext cx="756000" cy="756000"/>
          </a:xfrm>
          <a:prstGeom prst="rect">
            <a:avLst/>
          </a:prstGeom>
        </p:spPr>
      </p:pic>
      <p:pic>
        <p:nvPicPr>
          <p:cNvPr id="40" name="Picture 39">
            <a:extLst>
              <a:ext uri="{FF2B5EF4-FFF2-40B4-BE49-F238E27FC236}">
                <a16:creationId xmlns:a16="http://schemas.microsoft.com/office/drawing/2014/main" id="{FC7EE709-8805-0C84-A881-805A9EBD5B24}"/>
              </a:ext>
            </a:extLst>
          </p:cNvPr>
          <p:cNvPicPr>
            <a:picLocks noChangeAspect="1"/>
          </p:cNvPicPr>
          <p:nvPr/>
        </p:nvPicPr>
        <p:blipFill>
          <a:blip r:embed="rId6">
            <a:alphaModFix amt="20000"/>
          </a:blip>
          <a:stretch>
            <a:fillRect/>
          </a:stretch>
        </p:blipFill>
        <p:spPr>
          <a:xfrm flipH="1">
            <a:off x="10372933" y="6016808"/>
            <a:ext cx="756000" cy="756000"/>
          </a:xfrm>
          <a:prstGeom prst="rect">
            <a:avLst/>
          </a:prstGeom>
        </p:spPr>
      </p:pic>
      <p:sp>
        <p:nvSpPr>
          <p:cNvPr id="4" name="Rectangle: Rounded Corners 3">
            <a:extLst>
              <a:ext uri="{FF2B5EF4-FFF2-40B4-BE49-F238E27FC236}">
                <a16:creationId xmlns:a16="http://schemas.microsoft.com/office/drawing/2014/main" id="{298356B2-AF67-7A6B-46E7-7D4B755F643C}"/>
              </a:ext>
            </a:extLst>
          </p:cNvPr>
          <p:cNvSpPr/>
          <p:nvPr/>
        </p:nvSpPr>
        <p:spPr>
          <a:xfrm>
            <a:off x="1040291" y="1082575"/>
            <a:ext cx="10227414" cy="329916"/>
          </a:xfrm>
          <a:prstGeom prst="roundRect">
            <a:avLst>
              <a:gd name="adj" fmla="val 43036"/>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Medical Fitness Requirements</a:t>
            </a:r>
          </a:p>
        </p:txBody>
      </p:sp>
      <p:sp>
        <p:nvSpPr>
          <p:cNvPr id="5" name="Rectangle: Rounded Corners 4">
            <a:hlinkClick r:id="" action="ppaction://noaction" highlightClick="1"/>
            <a:extLst>
              <a:ext uri="{FF2B5EF4-FFF2-40B4-BE49-F238E27FC236}">
                <a16:creationId xmlns:a16="http://schemas.microsoft.com/office/drawing/2014/main" id="{1C09106B-EE6A-FA48-AE7D-93AA0B1A5169}"/>
              </a:ext>
            </a:extLst>
          </p:cNvPr>
          <p:cNvSpPr/>
          <p:nvPr/>
        </p:nvSpPr>
        <p:spPr>
          <a:xfrm>
            <a:off x="1053527" y="1552914"/>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RIS-3789-TOM Issue 1 – Medical Fitness Requirements</a:t>
            </a:r>
          </a:p>
        </p:txBody>
      </p:sp>
      <p:pic>
        <p:nvPicPr>
          <p:cNvPr id="6" name="Picture 5" descr="A white line drawing of a person standing next to a train&#10;&#10;Description automatically generated">
            <a:extLst>
              <a:ext uri="{FF2B5EF4-FFF2-40B4-BE49-F238E27FC236}">
                <a16:creationId xmlns:a16="http://schemas.microsoft.com/office/drawing/2014/main" id="{75A1E35F-E0AE-8712-E705-6C731D7730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9029" y="1552914"/>
            <a:ext cx="720000" cy="720000"/>
          </a:xfrm>
          <a:prstGeom prst="rect">
            <a:avLst/>
          </a:prstGeom>
        </p:spPr>
      </p:pic>
      <p:sp>
        <p:nvSpPr>
          <p:cNvPr id="8" name="Rectangle: Rounded Corners 7">
            <a:hlinkClick r:id="" action="ppaction://noaction" highlightClick="1"/>
            <a:extLst>
              <a:ext uri="{FF2B5EF4-FFF2-40B4-BE49-F238E27FC236}">
                <a16:creationId xmlns:a16="http://schemas.microsoft.com/office/drawing/2014/main" id="{6E7E1098-B831-DBDF-3A61-275CB9C14E18}"/>
              </a:ext>
            </a:extLst>
          </p:cNvPr>
          <p:cNvSpPr/>
          <p:nvPr/>
        </p:nvSpPr>
        <p:spPr>
          <a:xfrm>
            <a:off x="1063067" y="2413337"/>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GOGN3655  (Withdrawal) – Guidance on Medical Fitness for Railway Safety Critical Workers</a:t>
            </a:r>
          </a:p>
        </p:txBody>
      </p:sp>
      <p:pic>
        <p:nvPicPr>
          <p:cNvPr id="9" name="Picture 8" descr="A white line drawing of a person standing next to a train&#10;&#10;Description automatically generated">
            <a:extLst>
              <a:ext uri="{FF2B5EF4-FFF2-40B4-BE49-F238E27FC236}">
                <a16:creationId xmlns:a16="http://schemas.microsoft.com/office/drawing/2014/main" id="{521FE32C-15FD-009F-3A3D-1273A37F57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8569" y="2413337"/>
            <a:ext cx="720000" cy="720000"/>
          </a:xfrm>
          <a:prstGeom prst="rect">
            <a:avLst/>
          </a:prstGeom>
        </p:spPr>
      </p:pic>
      <p:sp>
        <p:nvSpPr>
          <p:cNvPr id="10" name="Rectangle: Rounded Corners 9">
            <a:hlinkClick r:id="" action="ppaction://noaction" highlightClick="1"/>
            <a:extLst>
              <a:ext uri="{FF2B5EF4-FFF2-40B4-BE49-F238E27FC236}">
                <a16:creationId xmlns:a16="http://schemas.microsoft.com/office/drawing/2014/main" id="{7BFB9831-992A-738A-2B1C-567B62CA9350}"/>
              </a:ext>
            </a:extLst>
          </p:cNvPr>
          <p:cNvSpPr/>
          <p:nvPr/>
        </p:nvSpPr>
        <p:spPr>
          <a:xfrm>
            <a:off x="1081916" y="3273760"/>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RIS-3451-TOM (Withdrawal) – Train Drivers – Suitability and Medical Fitness Requirements</a:t>
            </a:r>
          </a:p>
        </p:txBody>
      </p:sp>
      <p:pic>
        <p:nvPicPr>
          <p:cNvPr id="11" name="Picture 10" descr="A white line drawing of a person standing next to a train&#10;&#10;Description automatically generated">
            <a:extLst>
              <a:ext uri="{FF2B5EF4-FFF2-40B4-BE49-F238E27FC236}">
                <a16:creationId xmlns:a16="http://schemas.microsoft.com/office/drawing/2014/main" id="{96294ECA-6600-E100-A7BF-BE699E9F20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7418" y="3273760"/>
            <a:ext cx="720000" cy="720000"/>
          </a:xfrm>
          <a:prstGeom prst="rect">
            <a:avLst/>
          </a:prstGeom>
        </p:spPr>
      </p:pic>
      <p:sp>
        <p:nvSpPr>
          <p:cNvPr id="12" name="Rectangle: Rounded Corners 11">
            <a:hlinkClick r:id="" action="ppaction://noaction" highlightClick="1"/>
            <a:extLst>
              <a:ext uri="{FF2B5EF4-FFF2-40B4-BE49-F238E27FC236}">
                <a16:creationId xmlns:a16="http://schemas.microsoft.com/office/drawing/2014/main" id="{4F699A88-375C-2EE7-424E-BEB706C7E5F1}"/>
              </a:ext>
            </a:extLst>
          </p:cNvPr>
          <p:cNvSpPr/>
          <p:nvPr/>
        </p:nvSpPr>
        <p:spPr>
          <a:xfrm>
            <a:off x="1081916" y="4134183"/>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RIS-3452-TOM (Withdrawal) – Train Movement – Medical Fitness Requirements</a:t>
            </a:r>
          </a:p>
        </p:txBody>
      </p:sp>
      <p:pic>
        <p:nvPicPr>
          <p:cNvPr id="14" name="Picture 13" descr="A white line drawing of a person standing next to a train&#10;&#10;Description automatically generated">
            <a:extLst>
              <a:ext uri="{FF2B5EF4-FFF2-40B4-BE49-F238E27FC236}">
                <a16:creationId xmlns:a16="http://schemas.microsoft.com/office/drawing/2014/main" id="{9EBA82C8-39ED-E3E2-6AD9-FE137B3750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7418" y="4134183"/>
            <a:ext cx="720000" cy="720000"/>
          </a:xfrm>
          <a:prstGeom prst="rect">
            <a:avLst/>
          </a:prstGeom>
        </p:spPr>
      </p:pic>
      <p:sp>
        <p:nvSpPr>
          <p:cNvPr id="15" name="TextBox 14">
            <a:extLst>
              <a:ext uri="{FF2B5EF4-FFF2-40B4-BE49-F238E27FC236}">
                <a16:creationId xmlns:a16="http://schemas.microsoft.com/office/drawing/2014/main" id="{F767B23D-D039-405A-C8B7-AF731A88CD19}"/>
              </a:ext>
            </a:extLst>
          </p:cNvPr>
          <p:cNvSpPr txBox="1"/>
          <p:nvPr/>
        </p:nvSpPr>
        <p:spPr>
          <a:xfrm>
            <a:off x="9144000" y="6210142"/>
            <a:ext cx="1228933" cy="369332"/>
          </a:xfrm>
          <a:prstGeom prst="rect">
            <a:avLst/>
          </a:prstGeom>
          <a:noFill/>
        </p:spPr>
        <p:txBody>
          <a:bodyPr wrap="square">
            <a:spAutoFit/>
          </a:bodyPr>
          <a:lstStyle/>
          <a:p>
            <a:pPr algn="l" fontAlgn="t"/>
            <a:r>
              <a:rPr lang="en-GB" sz="1800" b="0" i="0" u="none" strike="noStrike">
                <a:solidFill>
                  <a:srgbClr val="C00000"/>
                </a:solidFill>
                <a:effectLst/>
                <a:latin typeface="Calibri" panose="020F0502020204030204" pitchFamily="34" charset="0"/>
              </a:rPr>
              <a:t>Continued</a:t>
            </a:r>
          </a:p>
        </p:txBody>
      </p:sp>
    </p:spTree>
    <p:extLst>
      <p:ext uri="{BB962C8B-B14F-4D97-AF65-F5344CB8AC3E}">
        <p14:creationId xmlns:p14="http://schemas.microsoft.com/office/powerpoint/2010/main" val="2723228353"/>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sp>
        <p:nvSpPr>
          <p:cNvPr id="24" name="Rectangle: Rounded Corners 23">
            <a:extLst>
              <a:ext uri="{FF2B5EF4-FFF2-40B4-BE49-F238E27FC236}">
                <a16:creationId xmlns:a16="http://schemas.microsoft.com/office/drawing/2014/main" id="{3B177E74-444C-B695-F5F2-41AB6F9C3126}"/>
              </a:ext>
            </a:extLst>
          </p:cNvPr>
          <p:cNvSpPr/>
          <p:nvPr/>
        </p:nvSpPr>
        <p:spPr>
          <a:xfrm>
            <a:off x="1031115" y="201140"/>
            <a:ext cx="10227414" cy="720000"/>
          </a:xfrm>
          <a:prstGeom prst="roundRect">
            <a:avLst>
              <a:gd name="adj" fmla="val 30718"/>
            </a:avLst>
          </a:prstGeom>
          <a:solidFill>
            <a:srgbClr val="29563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Draft standards scheduled for publishing in March 2025 (continued).</a:t>
            </a:r>
          </a:p>
        </p:txBody>
      </p:sp>
      <p:sp>
        <p:nvSpPr>
          <p:cNvPr id="4" name="Rectangle: Rounded Corners 3">
            <a:extLst>
              <a:ext uri="{FF2B5EF4-FFF2-40B4-BE49-F238E27FC236}">
                <a16:creationId xmlns:a16="http://schemas.microsoft.com/office/drawing/2014/main" id="{298356B2-AF67-7A6B-46E7-7D4B755F643C}"/>
              </a:ext>
            </a:extLst>
          </p:cNvPr>
          <p:cNvSpPr/>
          <p:nvPr/>
        </p:nvSpPr>
        <p:spPr>
          <a:xfrm>
            <a:off x="1040291" y="1082575"/>
            <a:ext cx="10227414" cy="329916"/>
          </a:xfrm>
          <a:prstGeom prst="roundRect">
            <a:avLst>
              <a:gd name="adj" fmla="val 43036"/>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Implementation of Maintaining the Visibility of Signals and Operational Signs</a:t>
            </a:r>
          </a:p>
        </p:txBody>
      </p:sp>
      <p:sp>
        <p:nvSpPr>
          <p:cNvPr id="5" name="Rectangle: Rounded Corners 4">
            <a:hlinkClick r:id="" action="ppaction://noaction" highlightClick="1"/>
            <a:extLst>
              <a:ext uri="{FF2B5EF4-FFF2-40B4-BE49-F238E27FC236}">
                <a16:creationId xmlns:a16="http://schemas.microsoft.com/office/drawing/2014/main" id="{1C09106B-EE6A-FA48-AE7D-93AA0B1A5169}"/>
              </a:ext>
            </a:extLst>
          </p:cNvPr>
          <p:cNvSpPr/>
          <p:nvPr/>
        </p:nvSpPr>
        <p:spPr>
          <a:xfrm>
            <a:off x="1053527" y="1552914"/>
            <a:ext cx="10208562" cy="720000"/>
          </a:xfrm>
          <a:prstGeom prst="roundRect">
            <a:avLst>
              <a:gd name="adj" fmla="val 25789"/>
            </a:avLst>
          </a:prstGeom>
          <a:solidFill>
            <a:schemeClr val="bg1"/>
          </a:solidFill>
          <a:ln w="38100">
            <a:solidFill>
              <a:srgbClr val="DEC94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RIS-7708-INS Issue 1 – Maintenance of Signal and Operational Sign Visibility</a:t>
            </a:r>
          </a:p>
        </p:txBody>
      </p:sp>
      <p:sp>
        <p:nvSpPr>
          <p:cNvPr id="8" name="Rectangle: Rounded Corners 7">
            <a:hlinkClick r:id="" action="ppaction://noaction" highlightClick="1"/>
            <a:extLst>
              <a:ext uri="{FF2B5EF4-FFF2-40B4-BE49-F238E27FC236}">
                <a16:creationId xmlns:a16="http://schemas.microsoft.com/office/drawing/2014/main" id="{6E7E1098-B831-DBDF-3A61-275CB9C14E18}"/>
              </a:ext>
            </a:extLst>
          </p:cNvPr>
          <p:cNvSpPr/>
          <p:nvPr/>
        </p:nvSpPr>
        <p:spPr>
          <a:xfrm>
            <a:off x="1063067" y="2413337"/>
            <a:ext cx="10208562" cy="720000"/>
          </a:xfrm>
          <a:prstGeom prst="roundRect">
            <a:avLst>
              <a:gd name="adj" fmla="val 25789"/>
            </a:avLst>
          </a:prstGeom>
          <a:solidFill>
            <a:schemeClr val="bg1"/>
          </a:solidFill>
          <a:ln w="38100">
            <a:solidFill>
              <a:srgbClr val="840D2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RIS-8034-CCS Issue 1 (Withdrawal) – Maintenance of Signal and Operational Sign Visibility</a:t>
            </a:r>
          </a:p>
        </p:txBody>
      </p:sp>
      <p:pic>
        <p:nvPicPr>
          <p:cNvPr id="2" name="Picture 1">
            <a:hlinkClick r:id="" action="ppaction://hlinkshowjump?jump=nextslide"/>
            <a:extLst>
              <a:ext uri="{FF2B5EF4-FFF2-40B4-BE49-F238E27FC236}">
                <a16:creationId xmlns:a16="http://schemas.microsoft.com/office/drawing/2014/main" id="{0CE0E88E-73FA-53E3-D46F-581C5E3F0211}"/>
              </a:ext>
            </a:extLst>
          </p:cNvPr>
          <p:cNvPicPr>
            <a:picLocks noChangeAspect="1"/>
          </p:cNvPicPr>
          <p:nvPr/>
        </p:nvPicPr>
        <p:blipFill>
          <a:blip r:embed="rId6">
            <a:alphaModFix/>
          </a:blip>
          <a:stretch>
            <a:fillRect/>
          </a:stretch>
        </p:blipFill>
        <p:spPr>
          <a:xfrm>
            <a:off x="11290478" y="6016808"/>
            <a:ext cx="756000" cy="756000"/>
          </a:xfrm>
          <a:prstGeom prst="rect">
            <a:avLst/>
          </a:prstGeom>
        </p:spPr>
      </p:pic>
      <p:pic>
        <p:nvPicPr>
          <p:cNvPr id="3" name="Picture 2">
            <a:hlinkClick r:id="" action="ppaction://hlinkshowjump?jump=previousslide"/>
            <a:extLst>
              <a:ext uri="{FF2B5EF4-FFF2-40B4-BE49-F238E27FC236}">
                <a16:creationId xmlns:a16="http://schemas.microsoft.com/office/drawing/2014/main" id="{04A2BE5D-964F-D99E-128C-BBC492A59366}"/>
              </a:ext>
            </a:extLst>
          </p:cNvPr>
          <p:cNvPicPr>
            <a:picLocks noChangeAspect="1"/>
          </p:cNvPicPr>
          <p:nvPr/>
        </p:nvPicPr>
        <p:blipFill>
          <a:blip r:embed="rId6"/>
          <a:stretch>
            <a:fillRect/>
          </a:stretch>
        </p:blipFill>
        <p:spPr>
          <a:xfrm flipH="1">
            <a:off x="10372933" y="6016808"/>
            <a:ext cx="756000" cy="756000"/>
          </a:xfrm>
          <a:prstGeom prst="rect">
            <a:avLst/>
          </a:prstGeom>
        </p:spPr>
      </p:pic>
      <p:sp>
        <p:nvSpPr>
          <p:cNvPr id="16" name="TextBox 15">
            <a:extLst>
              <a:ext uri="{FF2B5EF4-FFF2-40B4-BE49-F238E27FC236}">
                <a16:creationId xmlns:a16="http://schemas.microsoft.com/office/drawing/2014/main" id="{2723AE56-0A19-5823-4F67-352DA64EC366}"/>
              </a:ext>
            </a:extLst>
          </p:cNvPr>
          <p:cNvSpPr txBox="1"/>
          <p:nvPr/>
        </p:nvSpPr>
        <p:spPr>
          <a:xfrm>
            <a:off x="9144000" y="6210142"/>
            <a:ext cx="1228933" cy="369332"/>
          </a:xfrm>
          <a:prstGeom prst="rect">
            <a:avLst/>
          </a:prstGeom>
          <a:noFill/>
        </p:spPr>
        <p:txBody>
          <a:bodyPr wrap="square">
            <a:spAutoFit/>
          </a:bodyPr>
          <a:lstStyle/>
          <a:p>
            <a:pPr algn="l" fontAlgn="t"/>
            <a:r>
              <a:rPr lang="en-GB" sz="1800" b="0" i="0" u="none" strike="noStrike">
                <a:solidFill>
                  <a:srgbClr val="C00000"/>
                </a:solidFill>
                <a:effectLst/>
                <a:latin typeface="Calibri" panose="020F0502020204030204" pitchFamily="34" charset="0"/>
              </a:rPr>
              <a:t>Continued</a:t>
            </a:r>
          </a:p>
        </p:txBody>
      </p:sp>
      <p:pic>
        <p:nvPicPr>
          <p:cNvPr id="17" name="Picture 16">
            <a:hlinkClick r:id="rId7" action="ppaction://hlinksldjump"/>
            <a:extLst>
              <a:ext uri="{FF2B5EF4-FFF2-40B4-BE49-F238E27FC236}">
                <a16:creationId xmlns:a16="http://schemas.microsoft.com/office/drawing/2014/main" id="{FBC58660-30FE-FF0E-168E-6CE1ED59CE4E}"/>
              </a:ext>
            </a:extLst>
          </p:cNvPr>
          <p:cNvPicPr>
            <a:picLocks noChangeAspect="1"/>
          </p:cNvPicPr>
          <p:nvPr/>
        </p:nvPicPr>
        <p:blipFill>
          <a:blip r:embed="rId8"/>
          <a:stretch>
            <a:fillRect/>
          </a:stretch>
        </p:blipFill>
        <p:spPr>
          <a:xfrm>
            <a:off x="209911" y="1552914"/>
            <a:ext cx="720000" cy="720000"/>
          </a:xfrm>
          <a:prstGeom prst="ellipse">
            <a:avLst/>
          </a:prstGeom>
          <a:ln w="57150">
            <a:noFill/>
          </a:ln>
        </p:spPr>
      </p:pic>
      <p:pic>
        <p:nvPicPr>
          <p:cNvPr id="18" name="Picture 17" descr="A red circle with white logo&#10;&#10;Description automatically generated">
            <a:hlinkClick r:id="rId9" action="ppaction://hlinksldjump"/>
            <a:extLst>
              <a:ext uri="{FF2B5EF4-FFF2-40B4-BE49-F238E27FC236}">
                <a16:creationId xmlns:a16="http://schemas.microsoft.com/office/drawing/2014/main" id="{F8D828DE-6A48-0563-62C0-9B83673C57D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911" y="2413337"/>
            <a:ext cx="720000" cy="720000"/>
          </a:xfrm>
          <a:prstGeom prst="rect">
            <a:avLst/>
          </a:prstGeom>
        </p:spPr>
      </p:pic>
      <p:sp>
        <p:nvSpPr>
          <p:cNvPr id="19" name="Rectangle: Rounded Corners 18">
            <a:extLst>
              <a:ext uri="{FF2B5EF4-FFF2-40B4-BE49-F238E27FC236}">
                <a16:creationId xmlns:a16="http://schemas.microsoft.com/office/drawing/2014/main" id="{CE56B697-1F90-A94E-CDCA-863D49D52CC6}"/>
              </a:ext>
            </a:extLst>
          </p:cNvPr>
          <p:cNvSpPr/>
          <p:nvPr/>
        </p:nvSpPr>
        <p:spPr>
          <a:xfrm>
            <a:off x="1059140" y="3273760"/>
            <a:ext cx="10227414" cy="329916"/>
          </a:xfrm>
          <a:prstGeom prst="roundRect">
            <a:avLst>
              <a:gd name="adj" fmla="val 43036"/>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Rolling stock Code of Practice and standard</a:t>
            </a:r>
          </a:p>
        </p:txBody>
      </p:sp>
      <p:sp>
        <p:nvSpPr>
          <p:cNvPr id="22" name="Rectangle: Rounded Corners 21">
            <a:hlinkClick r:id="" action="ppaction://noaction" highlightClick="1"/>
            <a:extLst>
              <a:ext uri="{FF2B5EF4-FFF2-40B4-BE49-F238E27FC236}">
                <a16:creationId xmlns:a16="http://schemas.microsoft.com/office/drawing/2014/main" id="{21A92E88-B575-4BBA-9D88-7F63A51042E1}"/>
              </a:ext>
            </a:extLst>
          </p:cNvPr>
          <p:cNvSpPr/>
          <p:nvPr/>
        </p:nvSpPr>
        <p:spPr>
          <a:xfrm>
            <a:off x="1077992" y="4657027"/>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RIS-2702-RST Issue 3 – In-service Examination and Reference Limits for Freight Wagons</a:t>
            </a:r>
          </a:p>
        </p:txBody>
      </p:sp>
      <p:pic>
        <p:nvPicPr>
          <p:cNvPr id="23" name="Picture 22" descr="A white line drawing of a person standing next to a train&#10;&#10;Description automatically generated">
            <a:extLst>
              <a:ext uri="{FF2B5EF4-FFF2-40B4-BE49-F238E27FC236}">
                <a16:creationId xmlns:a16="http://schemas.microsoft.com/office/drawing/2014/main" id="{C87C6972-1374-B946-48A8-C09DCDBFD62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3494" y="4657027"/>
            <a:ext cx="720000" cy="720000"/>
          </a:xfrm>
          <a:prstGeom prst="rect">
            <a:avLst/>
          </a:prstGeom>
        </p:spPr>
      </p:pic>
      <p:sp>
        <p:nvSpPr>
          <p:cNvPr id="25" name="Rectangle: Rounded Corners 24">
            <a:hlinkClick r:id="" action="ppaction://noaction" highlightClick="1"/>
            <a:extLst>
              <a:ext uri="{FF2B5EF4-FFF2-40B4-BE49-F238E27FC236}">
                <a16:creationId xmlns:a16="http://schemas.microsoft.com/office/drawing/2014/main" id="{6E80FECC-07BA-6194-E225-F3EF99C3FC3D}"/>
              </a:ext>
            </a:extLst>
          </p:cNvPr>
          <p:cNvSpPr/>
          <p:nvPr/>
        </p:nvSpPr>
        <p:spPr>
          <a:xfrm>
            <a:off x="1077992" y="3770351"/>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GMRC2542 Issue 2 – Recommendations for Determination of Aerodynamic Rolling Moment Coefficient</a:t>
            </a:r>
          </a:p>
        </p:txBody>
      </p:sp>
      <p:pic>
        <p:nvPicPr>
          <p:cNvPr id="26" name="Picture 25" descr="A white line drawing of a person standing next to a train&#10;&#10;Description automatically generated">
            <a:extLst>
              <a:ext uri="{FF2B5EF4-FFF2-40B4-BE49-F238E27FC236}">
                <a16:creationId xmlns:a16="http://schemas.microsoft.com/office/drawing/2014/main" id="{138CFBCA-D380-41D5-B730-543EAA8D2FF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3494" y="3770351"/>
            <a:ext cx="720000" cy="720000"/>
          </a:xfrm>
          <a:prstGeom prst="rect">
            <a:avLst/>
          </a:prstGeom>
        </p:spPr>
      </p:pic>
    </p:spTree>
    <p:extLst>
      <p:ext uri="{BB962C8B-B14F-4D97-AF65-F5344CB8AC3E}">
        <p14:creationId xmlns:p14="http://schemas.microsoft.com/office/powerpoint/2010/main" val="1479209552"/>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sp>
        <p:nvSpPr>
          <p:cNvPr id="24" name="Rectangle: Rounded Corners 23">
            <a:extLst>
              <a:ext uri="{FF2B5EF4-FFF2-40B4-BE49-F238E27FC236}">
                <a16:creationId xmlns:a16="http://schemas.microsoft.com/office/drawing/2014/main" id="{3B177E74-444C-B695-F5F2-41AB6F9C3126}"/>
              </a:ext>
            </a:extLst>
          </p:cNvPr>
          <p:cNvSpPr/>
          <p:nvPr/>
        </p:nvSpPr>
        <p:spPr>
          <a:xfrm>
            <a:off x="1031115" y="201140"/>
            <a:ext cx="10227414" cy="720000"/>
          </a:xfrm>
          <a:prstGeom prst="roundRect">
            <a:avLst>
              <a:gd name="adj" fmla="val 30718"/>
            </a:avLst>
          </a:prstGeom>
          <a:solidFill>
            <a:srgbClr val="29563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Draft standards scheduled for publishing in March 2025.</a:t>
            </a:r>
          </a:p>
        </p:txBody>
      </p:sp>
      <p:sp>
        <p:nvSpPr>
          <p:cNvPr id="20" name="Rectangle: Rounded Corners 19">
            <a:hlinkClick r:id="" action="ppaction://noaction" highlightClick="1"/>
            <a:extLst>
              <a:ext uri="{FF2B5EF4-FFF2-40B4-BE49-F238E27FC236}">
                <a16:creationId xmlns:a16="http://schemas.microsoft.com/office/drawing/2014/main" id="{DB4ECD5D-4D5D-BEF5-8AE2-B7148A2AB6C8}"/>
              </a:ext>
            </a:extLst>
          </p:cNvPr>
          <p:cNvSpPr/>
          <p:nvPr/>
        </p:nvSpPr>
        <p:spPr>
          <a:xfrm>
            <a:off x="1081916" y="3694553"/>
            <a:ext cx="10208562" cy="720000"/>
          </a:xfrm>
          <a:prstGeom prst="roundRect">
            <a:avLst>
              <a:gd name="adj" fmla="val 25789"/>
            </a:avLst>
          </a:prstGeom>
          <a:solidFill>
            <a:schemeClr val="bg1"/>
          </a:solidFill>
          <a:ln w="38100">
            <a:solidFill>
              <a:srgbClr val="840D2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RIS-0386-CCS Issue 2 – Rail Industry Standard on Signal Overrun Risk Evaluation and Assessment</a:t>
            </a:r>
          </a:p>
        </p:txBody>
      </p:sp>
      <p:pic>
        <p:nvPicPr>
          <p:cNvPr id="6" name="Picture 5" descr="A red circle with white logo&#10;&#10;Description automatically generated">
            <a:hlinkClick r:id="rId6" action="ppaction://hlinksldjump"/>
            <a:extLst>
              <a:ext uri="{FF2B5EF4-FFF2-40B4-BE49-F238E27FC236}">
                <a16:creationId xmlns:a16="http://schemas.microsoft.com/office/drawing/2014/main" id="{100600C2-1AA0-2B28-9E76-B8EFECC32A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760" y="3694553"/>
            <a:ext cx="720000" cy="720000"/>
          </a:xfrm>
          <a:prstGeom prst="rect">
            <a:avLst/>
          </a:prstGeom>
        </p:spPr>
      </p:pic>
      <p:sp>
        <p:nvSpPr>
          <p:cNvPr id="9" name="Rectangle: Rounded Corners 8">
            <a:hlinkClick r:id="" action="ppaction://noaction" highlightClick="1"/>
            <a:extLst>
              <a:ext uri="{FF2B5EF4-FFF2-40B4-BE49-F238E27FC236}">
                <a16:creationId xmlns:a16="http://schemas.microsoft.com/office/drawing/2014/main" id="{2F7FC5DB-F7EF-8CE8-9012-319DDB6FE26C}"/>
              </a:ext>
            </a:extLst>
          </p:cNvPr>
          <p:cNvSpPr/>
          <p:nvPr/>
        </p:nvSpPr>
        <p:spPr>
          <a:xfrm>
            <a:off x="1077992" y="1925623"/>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GMRT2173 Issue 5 – Size of Vehicles and Position of Equipment</a:t>
            </a:r>
          </a:p>
        </p:txBody>
      </p:sp>
      <p:pic>
        <p:nvPicPr>
          <p:cNvPr id="10" name="Picture 9" descr="A white line drawing of a person standing next to a train&#10;&#10;Description automatically generated">
            <a:extLst>
              <a:ext uri="{FF2B5EF4-FFF2-40B4-BE49-F238E27FC236}">
                <a16:creationId xmlns:a16="http://schemas.microsoft.com/office/drawing/2014/main" id="{766920CC-7BCE-92D3-80A2-11CF5BED8C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3494" y="1925623"/>
            <a:ext cx="720000" cy="720000"/>
          </a:xfrm>
          <a:prstGeom prst="rect">
            <a:avLst/>
          </a:prstGeom>
        </p:spPr>
      </p:pic>
      <p:sp>
        <p:nvSpPr>
          <p:cNvPr id="11" name="Rectangle: Rounded Corners 10">
            <a:hlinkClick r:id="" action="ppaction://noaction" highlightClick="1"/>
            <a:extLst>
              <a:ext uri="{FF2B5EF4-FFF2-40B4-BE49-F238E27FC236}">
                <a16:creationId xmlns:a16="http://schemas.microsoft.com/office/drawing/2014/main" id="{76A726AE-156C-03FB-17CC-4C3A6D809A85}"/>
              </a:ext>
            </a:extLst>
          </p:cNvPr>
          <p:cNvSpPr/>
          <p:nvPr/>
        </p:nvSpPr>
        <p:spPr>
          <a:xfrm>
            <a:off x="1077992" y="1038947"/>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GERT8073 Issue 5 – Application of Standard Vehicle Gauges</a:t>
            </a:r>
          </a:p>
        </p:txBody>
      </p:sp>
      <p:pic>
        <p:nvPicPr>
          <p:cNvPr id="12" name="Picture 11" descr="A white line drawing of a person standing next to a train&#10;&#10;Description automatically generated">
            <a:extLst>
              <a:ext uri="{FF2B5EF4-FFF2-40B4-BE49-F238E27FC236}">
                <a16:creationId xmlns:a16="http://schemas.microsoft.com/office/drawing/2014/main" id="{30A33F47-D879-B3CA-BE26-5C1F5DC88A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3494" y="1038947"/>
            <a:ext cx="720000" cy="720000"/>
          </a:xfrm>
          <a:prstGeom prst="rect">
            <a:avLst/>
          </a:prstGeom>
        </p:spPr>
      </p:pic>
      <p:sp>
        <p:nvSpPr>
          <p:cNvPr id="16" name="Rectangle: Rounded Corners 15">
            <a:hlinkClick r:id="" action="ppaction://noaction" highlightClick="1"/>
            <a:extLst>
              <a:ext uri="{FF2B5EF4-FFF2-40B4-BE49-F238E27FC236}">
                <a16:creationId xmlns:a16="http://schemas.microsoft.com/office/drawing/2014/main" id="{B80294C3-4458-7EEB-1DBB-B69F36DE03DF}"/>
              </a:ext>
            </a:extLst>
          </p:cNvPr>
          <p:cNvSpPr/>
          <p:nvPr/>
        </p:nvSpPr>
        <p:spPr>
          <a:xfrm>
            <a:off x="1077992" y="2812299"/>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6925" indent="-2066925" fontAlgn="t"/>
            <a:r>
              <a:rPr lang="en-GB" sz="1800" b="0" i="0" u="none" strike="noStrike">
                <a:solidFill>
                  <a:srgbClr val="000000"/>
                </a:solidFill>
                <a:effectLst/>
                <a:latin typeface="Calibri"/>
                <a:ea typeface="Calibri"/>
                <a:cs typeface="Calibri"/>
              </a:rPr>
              <a:t>RIS-2700-RST Issue 3 – Rail Industry Standard for Verification of Conformity of Engineering Change to Rail Vehicles</a:t>
            </a:r>
          </a:p>
        </p:txBody>
      </p:sp>
      <p:pic>
        <p:nvPicPr>
          <p:cNvPr id="17" name="Picture 16" descr="A white line drawing of a person standing next to a train&#10;&#10;Description automatically generated">
            <a:extLst>
              <a:ext uri="{FF2B5EF4-FFF2-40B4-BE49-F238E27FC236}">
                <a16:creationId xmlns:a16="http://schemas.microsoft.com/office/drawing/2014/main" id="{EA57841B-2B8F-06D7-799E-550295D812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3494" y="2812299"/>
            <a:ext cx="720000" cy="720000"/>
          </a:xfrm>
          <a:prstGeom prst="rect">
            <a:avLst/>
          </a:prstGeom>
        </p:spPr>
      </p:pic>
      <p:pic>
        <p:nvPicPr>
          <p:cNvPr id="18" name="Picture 17" descr="A green circle with white lines on it&#10;&#10;Description automatically generated">
            <a:extLst>
              <a:ext uri="{FF2B5EF4-FFF2-40B4-BE49-F238E27FC236}">
                <a16:creationId xmlns:a16="http://schemas.microsoft.com/office/drawing/2014/main" id="{016C43B7-0641-15B9-C701-EBB214C3704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760" y="4576807"/>
            <a:ext cx="720000" cy="720000"/>
          </a:xfrm>
          <a:prstGeom prst="rect">
            <a:avLst/>
          </a:prstGeom>
        </p:spPr>
      </p:pic>
      <p:sp>
        <p:nvSpPr>
          <p:cNvPr id="19" name="Rectangle: Rounded Corners 18">
            <a:hlinkClick r:id="" action="ppaction://noaction" highlightClick="1"/>
            <a:extLst>
              <a:ext uri="{FF2B5EF4-FFF2-40B4-BE49-F238E27FC236}">
                <a16:creationId xmlns:a16="http://schemas.microsoft.com/office/drawing/2014/main" id="{6A6E1760-93F9-8147-0E81-BF20C1391852}"/>
              </a:ext>
            </a:extLst>
          </p:cNvPr>
          <p:cNvSpPr/>
          <p:nvPr/>
        </p:nvSpPr>
        <p:spPr>
          <a:xfrm>
            <a:off x="1077992" y="4576807"/>
            <a:ext cx="10208562"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238375" indent="-2238375" fontAlgn="t"/>
            <a:r>
              <a:rPr lang="en-GB" sz="1800" b="0" i="0" u="none" strike="noStrike">
                <a:solidFill>
                  <a:srgbClr val="000000"/>
                </a:solidFill>
                <a:effectLst/>
                <a:latin typeface="Calibri"/>
                <a:ea typeface="Calibri"/>
                <a:cs typeface="Calibri"/>
              </a:rPr>
              <a:t>RIS-3781-TOM Issue 2 – Requirements </a:t>
            </a:r>
            <a:r>
              <a:rPr lang="en-GB">
                <a:solidFill>
                  <a:srgbClr val="000000"/>
                </a:solidFill>
                <a:latin typeface="Calibri"/>
                <a:ea typeface="Calibri"/>
                <a:cs typeface="Calibri"/>
              </a:rPr>
              <a:t>f</a:t>
            </a:r>
            <a:r>
              <a:rPr lang="en-GB" sz="1800" b="0" i="0" u="none" strike="noStrike">
                <a:solidFill>
                  <a:srgbClr val="000000"/>
                </a:solidFill>
                <a:effectLst/>
                <a:latin typeface="Calibri"/>
                <a:ea typeface="Calibri"/>
                <a:cs typeface="Calibri"/>
              </a:rPr>
              <a:t>or </a:t>
            </a:r>
            <a:r>
              <a:rPr lang="en-GB">
                <a:solidFill>
                  <a:srgbClr val="000000"/>
                </a:solidFill>
                <a:latin typeface="Calibri"/>
                <a:ea typeface="Calibri"/>
                <a:cs typeface="Calibri"/>
              </a:rPr>
              <a:t>t</a:t>
            </a:r>
            <a:r>
              <a:rPr lang="en-GB" sz="1800" b="0" i="0" u="none" strike="noStrike">
                <a:solidFill>
                  <a:srgbClr val="000000"/>
                </a:solidFill>
                <a:effectLst/>
                <a:latin typeface="Calibri"/>
                <a:ea typeface="Calibri"/>
                <a:cs typeface="Calibri"/>
              </a:rPr>
              <a:t>he Operation of Freight Trains and </a:t>
            </a:r>
            <a:r>
              <a:rPr lang="en-GB">
                <a:solidFill>
                  <a:srgbClr val="000000"/>
                </a:solidFill>
                <a:latin typeface="Calibri"/>
                <a:ea typeface="Calibri"/>
                <a:cs typeface="Calibri"/>
              </a:rPr>
              <a:t>t</a:t>
            </a:r>
            <a:r>
              <a:rPr lang="en-GB" sz="1800" b="0" i="0" u="none" strike="noStrike">
                <a:solidFill>
                  <a:srgbClr val="000000"/>
                </a:solidFill>
                <a:effectLst/>
                <a:latin typeface="Calibri"/>
                <a:ea typeface="Calibri"/>
                <a:cs typeface="Calibri"/>
              </a:rPr>
              <a:t>he Conveyance of Dangerous Goods by Any Train</a:t>
            </a:r>
          </a:p>
        </p:txBody>
      </p:sp>
      <p:pic>
        <p:nvPicPr>
          <p:cNvPr id="23" name="Picture 22">
            <a:hlinkClick r:id="" action="ppaction://hlinkshowjump?jump=nextslide"/>
            <a:extLst>
              <a:ext uri="{FF2B5EF4-FFF2-40B4-BE49-F238E27FC236}">
                <a16:creationId xmlns:a16="http://schemas.microsoft.com/office/drawing/2014/main" id="{0E52262E-F3B2-09A8-3C4B-9AE80BC836C2}"/>
              </a:ext>
            </a:extLst>
          </p:cNvPr>
          <p:cNvPicPr>
            <a:picLocks noChangeAspect="1"/>
          </p:cNvPicPr>
          <p:nvPr/>
        </p:nvPicPr>
        <p:blipFill>
          <a:blip r:embed="rId10">
            <a:alphaModFix/>
          </a:blip>
          <a:stretch>
            <a:fillRect/>
          </a:stretch>
        </p:blipFill>
        <p:spPr>
          <a:xfrm>
            <a:off x="11290478" y="6016808"/>
            <a:ext cx="756000" cy="756000"/>
          </a:xfrm>
          <a:prstGeom prst="rect">
            <a:avLst/>
          </a:prstGeom>
        </p:spPr>
      </p:pic>
      <p:pic>
        <p:nvPicPr>
          <p:cNvPr id="25" name="Picture 24">
            <a:hlinkClick r:id="" action="ppaction://hlinkshowjump?jump=previousslide"/>
            <a:extLst>
              <a:ext uri="{FF2B5EF4-FFF2-40B4-BE49-F238E27FC236}">
                <a16:creationId xmlns:a16="http://schemas.microsoft.com/office/drawing/2014/main" id="{54BEBC14-4AD0-0A61-0C78-0319A6B03311}"/>
              </a:ext>
            </a:extLst>
          </p:cNvPr>
          <p:cNvPicPr>
            <a:picLocks noChangeAspect="1"/>
          </p:cNvPicPr>
          <p:nvPr/>
        </p:nvPicPr>
        <p:blipFill>
          <a:blip r:embed="rId10"/>
          <a:stretch>
            <a:fillRect/>
          </a:stretch>
        </p:blipFill>
        <p:spPr>
          <a:xfrm flipH="1">
            <a:off x="10372933" y="6016808"/>
            <a:ext cx="756000" cy="756000"/>
          </a:xfrm>
          <a:prstGeom prst="rect">
            <a:avLst/>
          </a:prstGeom>
        </p:spPr>
      </p:pic>
      <p:sp>
        <p:nvSpPr>
          <p:cNvPr id="26" name="TextBox 25">
            <a:extLst>
              <a:ext uri="{FF2B5EF4-FFF2-40B4-BE49-F238E27FC236}">
                <a16:creationId xmlns:a16="http://schemas.microsoft.com/office/drawing/2014/main" id="{B3963583-F183-3529-E907-0BAB6A03B0DE}"/>
              </a:ext>
            </a:extLst>
          </p:cNvPr>
          <p:cNvSpPr txBox="1"/>
          <p:nvPr/>
        </p:nvSpPr>
        <p:spPr>
          <a:xfrm>
            <a:off x="9144000" y="6210142"/>
            <a:ext cx="1228933" cy="369332"/>
          </a:xfrm>
          <a:prstGeom prst="rect">
            <a:avLst/>
          </a:prstGeom>
          <a:noFill/>
        </p:spPr>
        <p:txBody>
          <a:bodyPr wrap="square">
            <a:spAutoFit/>
          </a:bodyPr>
          <a:lstStyle/>
          <a:p>
            <a:pPr algn="l" fontAlgn="t"/>
            <a:r>
              <a:rPr lang="en-GB" sz="1800" b="0" i="0" u="none" strike="noStrike">
                <a:solidFill>
                  <a:srgbClr val="C00000"/>
                </a:solidFill>
                <a:effectLst/>
                <a:latin typeface="Calibri" panose="020F0502020204030204" pitchFamily="34" charset="0"/>
              </a:rPr>
              <a:t>Continued</a:t>
            </a:r>
          </a:p>
        </p:txBody>
      </p:sp>
    </p:spTree>
    <p:extLst>
      <p:ext uri="{BB962C8B-B14F-4D97-AF65-F5344CB8AC3E}">
        <p14:creationId xmlns:p14="http://schemas.microsoft.com/office/powerpoint/2010/main" val="681592364"/>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sp>
        <p:nvSpPr>
          <p:cNvPr id="24" name="Rectangle: Rounded Corners 23">
            <a:extLst>
              <a:ext uri="{FF2B5EF4-FFF2-40B4-BE49-F238E27FC236}">
                <a16:creationId xmlns:a16="http://schemas.microsoft.com/office/drawing/2014/main" id="{3B177E74-444C-B695-F5F2-41AB6F9C3126}"/>
              </a:ext>
            </a:extLst>
          </p:cNvPr>
          <p:cNvSpPr/>
          <p:nvPr/>
        </p:nvSpPr>
        <p:spPr>
          <a:xfrm>
            <a:off x="1031115" y="201140"/>
            <a:ext cx="10227414" cy="720000"/>
          </a:xfrm>
          <a:prstGeom prst="roundRect">
            <a:avLst>
              <a:gd name="adj" fmla="val 30718"/>
            </a:avLst>
          </a:prstGeom>
          <a:solidFill>
            <a:srgbClr val="29563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Draft standards scheduled for publishing in March 2025 (continued).</a:t>
            </a:r>
          </a:p>
        </p:txBody>
      </p:sp>
      <p:sp>
        <p:nvSpPr>
          <p:cNvPr id="4" name="Rectangle: Rounded Corners 3">
            <a:extLst>
              <a:ext uri="{FF2B5EF4-FFF2-40B4-BE49-F238E27FC236}">
                <a16:creationId xmlns:a16="http://schemas.microsoft.com/office/drawing/2014/main" id="{298356B2-AF67-7A6B-46E7-7D4B755F643C}"/>
              </a:ext>
            </a:extLst>
          </p:cNvPr>
          <p:cNvSpPr/>
          <p:nvPr/>
        </p:nvSpPr>
        <p:spPr>
          <a:xfrm>
            <a:off x="1040291" y="1082575"/>
            <a:ext cx="10227414" cy="329916"/>
          </a:xfrm>
          <a:prstGeom prst="roundRect">
            <a:avLst>
              <a:gd name="adj" fmla="val 43036"/>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Introducing Special Working to the Rule Book</a:t>
            </a:r>
          </a:p>
        </p:txBody>
      </p:sp>
      <p:sp>
        <p:nvSpPr>
          <p:cNvPr id="14" name="Rectangle: Rounded Corners 13">
            <a:hlinkClick r:id="" action="ppaction://noaction" highlightClick="1"/>
            <a:extLst>
              <a:ext uri="{FF2B5EF4-FFF2-40B4-BE49-F238E27FC236}">
                <a16:creationId xmlns:a16="http://schemas.microsoft.com/office/drawing/2014/main" id="{E4C0089B-CF05-6D64-EA21-5266F52321BB}"/>
              </a:ext>
            </a:extLst>
          </p:cNvPr>
          <p:cNvSpPr/>
          <p:nvPr/>
        </p:nvSpPr>
        <p:spPr>
          <a:xfrm>
            <a:off x="1081916" y="2460602"/>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GERT8000-HB5 Issue 3 – </a:t>
            </a:r>
            <a:r>
              <a:rPr lang="en-GB" sz="1800" b="0" i="0" u="none" strike="noStrike" err="1">
                <a:solidFill>
                  <a:srgbClr val="000000"/>
                </a:solidFill>
                <a:effectLst/>
                <a:latin typeface="Calibri"/>
                <a:ea typeface="Calibri"/>
                <a:cs typeface="Calibri"/>
              </a:rPr>
              <a:t>Handsignalling</a:t>
            </a:r>
            <a:r>
              <a:rPr lang="en-GB" sz="1800" b="0" i="0" u="none" strike="noStrike">
                <a:solidFill>
                  <a:srgbClr val="000000"/>
                </a:solidFill>
                <a:effectLst/>
                <a:latin typeface="Calibri"/>
                <a:ea typeface="Calibri"/>
                <a:cs typeface="Calibri"/>
              </a:rPr>
              <a:t> duties</a:t>
            </a:r>
          </a:p>
        </p:txBody>
      </p:sp>
      <p:pic>
        <p:nvPicPr>
          <p:cNvPr id="15" name="Picture 14" descr="A white line drawing of a person standing next to a train&#10;&#10;Description automatically generated">
            <a:extLst>
              <a:ext uri="{FF2B5EF4-FFF2-40B4-BE49-F238E27FC236}">
                <a16:creationId xmlns:a16="http://schemas.microsoft.com/office/drawing/2014/main" id="{A03C8CA4-4B02-2E8B-6DCB-91DCA9D906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418" y="2460602"/>
            <a:ext cx="720000" cy="720000"/>
          </a:xfrm>
          <a:prstGeom prst="rect">
            <a:avLst/>
          </a:prstGeom>
        </p:spPr>
      </p:pic>
      <p:sp>
        <p:nvSpPr>
          <p:cNvPr id="20" name="Rectangle: Rounded Corners 19">
            <a:hlinkClick r:id="" action="ppaction://noaction" highlightClick="1"/>
            <a:extLst>
              <a:ext uri="{FF2B5EF4-FFF2-40B4-BE49-F238E27FC236}">
                <a16:creationId xmlns:a16="http://schemas.microsoft.com/office/drawing/2014/main" id="{F171D916-65A3-BAE4-7CC9-3D6620050E82}"/>
              </a:ext>
            </a:extLst>
          </p:cNvPr>
          <p:cNvSpPr/>
          <p:nvPr/>
        </p:nvSpPr>
        <p:spPr>
          <a:xfrm>
            <a:off x="1081916" y="1573926"/>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TN3301 Issue 1  – Extended Block Working</a:t>
            </a:r>
          </a:p>
        </p:txBody>
      </p:sp>
      <p:pic>
        <p:nvPicPr>
          <p:cNvPr id="27" name="Picture 26" descr="A white line drawing of a person standing next to a train&#10;&#10;Description automatically generated">
            <a:extLst>
              <a:ext uri="{FF2B5EF4-FFF2-40B4-BE49-F238E27FC236}">
                <a16:creationId xmlns:a16="http://schemas.microsoft.com/office/drawing/2014/main" id="{4E147F03-4407-A284-2305-994672D150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418" y="1573926"/>
            <a:ext cx="720000" cy="720000"/>
          </a:xfrm>
          <a:prstGeom prst="rect">
            <a:avLst/>
          </a:prstGeom>
        </p:spPr>
      </p:pic>
      <p:sp>
        <p:nvSpPr>
          <p:cNvPr id="30" name="Rectangle: Rounded Corners 29">
            <a:hlinkClick r:id="" action="ppaction://noaction" highlightClick="1"/>
            <a:extLst>
              <a:ext uri="{FF2B5EF4-FFF2-40B4-BE49-F238E27FC236}">
                <a16:creationId xmlns:a16="http://schemas.microsoft.com/office/drawing/2014/main" id="{9EBC664F-8221-A102-25AC-63BD83AB3BC3}"/>
              </a:ext>
            </a:extLst>
          </p:cNvPr>
          <p:cNvSpPr/>
          <p:nvPr/>
        </p:nvSpPr>
        <p:spPr>
          <a:xfrm>
            <a:off x="1081916" y="3364394"/>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GERT8000-M1 </a:t>
            </a:r>
            <a:r>
              <a:rPr lang="en-GB">
                <a:solidFill>
                  <a:srgbClr val="000000"/>
                </a:solidFill>
                <a:latin typeface="Calibri"/>
                <a:ea typeface="Calibri"/>
                <a:cs typeface="Calibri"/>
              </a:rPr>
              <a:t>I</a:t>
            </a:r>
            <a:r>
              <a:rPr lang="en-GB" sz="1800" b="0" i="0" u="none" strike="noStrike">
                <a:solidFill>
                  <a:srgbClr val="000000"/>
                </a:solidFill>
                <a:effectLst/>
                <a:latin typeface="Calibri"/>
                <a:ea typeface="Calibri"/>
                <a:cs typeface="Calibri"/>
              </a:rPr>
              <a:t>ssue 8 – Dealing with a train accident or train evacuation</a:t>
            </a:r>
          </a:p>
        </p:txBody>
      </p:sp>
      <p:pic>
        <p:nvPicPr>
          <p:cNvPr id="31" name="Picture 30" descr="A white line drawing of a person standing next to a train&#10;&#10;Description automatically generated">
            <a:extLst>
              <a:ext uri="{FF2B5EF4-FFF2-40B4-BE49-F238E27FC236}">
                <a16:creationId xmlns:a16="http://schemas.microsoft.com/office/drawing/2014/main" id="{692B48FB-6616-FFCA-3612-953C69BFCB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418" y="3364394"/>
            <a:ext cx="720000" cy="720000"/>
          </a:xfrm>
          <a:prstGeom prst="rect">
            <a:avLst/>
          </a:prstGeom>
        </p:spPr>
      </p:pic>
      <p:sp>
        <p:nvSpPr>
          <p:cNvPr id="32" name="Rectangle: Rounded Corners 31">
            <a:hlinkClick r:id="" action="ppaction://noaction" highlightClick="1"/>
            <a:extLst>
              <a:ext uri="{FF2B5EF4-FFF2-40B4-BE49-F238E27FC236}">
                <a16:creationId xmlns:a16="http://schemas.microsoft.com/office/drawing/2014/main" id="{5C83C794-76AD-635F-D694-99B35C3BF2D5}"/>
              </a:ext>
            </a:extLst>
          </p:cNvPr>
          <p:cNvSpPr/>
          <p:nvPr/>
        </p:nvSpPr>
        <p:spPr>
          <a:xfrm>
            <a:off x="1081916" y="4265426"/>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GERT8000-M2 Issue 8 – Train stopped by train failure</a:t>
            </a:r>
          </a:p>
        </p:txBody>
      </p:sp>
      <p:pic>
        <p:nvPicPr>
          <p:cNvPr id="33" name="Picture 32" descr="A white line drawing of a person standing next to a train&#10;&#10;Description automatically generated">
            <a:extLst>
              <a:ext uri="{FF2B5EF4-FFF2-40B4-BE49-F238E27FC236}">
                <a16:creationId xmlns:a16="http://schemas.microsoft.com/office/drawing/2014/main" id="{5D9416C3-93BE-7B58-5F0A-8ECD45F5F6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418" y="4265426"/>
            <a:ext cx="720000" cy="720000"/>
          </a:xfrm>
          <a:prstGeom prst="rect">
            <a:avLst/>
          </a:prstGeom>
        </p:spPr>
      </p:pic>
      <p:sp>
        <p:nvSpPr>
          <p:cNvPr id="34" name="Rectangle: Rounded Corners 33">
            <a:hlinkClick r:id="" action="ppaction://noaction" highlightClick="1"/>
            <a:extLst>
              <a:ext uri="{FF2B5EF4-FFF2-40B4-BE49-F238E27FC236}">
                <a16:creationId xmlns:a16="http://schemas.microsoft.com/office/drawing/2014/main" id="{95811F4C-BE1D-2AAD-D131-393F9A5D2536}"/>
              </a:ext>
            </a:extLst>
          </p:cNvPr>
          <p:cNvSpPr/>
          <p:nvPr/>
        </p:nvSpPr>
        <p:spPr>
          <a:xfrm>
            <a:off x="1081916" y="5121638"/>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238375" indent="-2238375" fontAlgn="t"/>
            <a:r>
              <a:rPr lang="en-GB" sz="1800" b="0" i="0" u="none" strike="noStrike">
                <a:solidFill>
                  <a:srgbClr val="000000"/>
                </a:solidFill>
                <a:effectLst/>
                <a:latin typeface="Calibri"/>
                <a:ea typeface="Calibri"/>
                <a:cs typeface="Calibri"/>
              </a:rPr>
              <a:t>GERT8000-S5 issue 13 – Passing a signal at danger or an end of authority (</a:t>
            </a:r>
            <a:r>
              <a:rPr lang="en-GB" sz="1800" b="0" i="0" u="none" strike="noStrike" err="1">
                <a:solidFill>
                  <a:srgbClr val="000000"/>
                </a:solidFill>
                <a:effectLst/>
                <a:latin typeface="Calibri"/>
                <a:ea typeface="Calibri"/>
                <a:cs typeface="Calibri"/>
              </a:rPr>
              <a:t>EoA</a:t>
            </a:r>
            <a:r>
              <a:rPr lang="en-GB" sz="1800" b="0" i="0" u="none" strike="noStrike">
                <a:solidFill>
                  <a:srgbClr val="000000"/>
                </a:solidFill>
                <a:effectLst/>
                <a:latin typeface="Calibri"/>
                <a:ea typeface="Calibri"/>
                <a:cs typeface="Calibri"/>
              </a:rPr>
              <a:t>) without a movement authority (MA)</a:t>
            </a:r>
          </a:p>
        </p:txBody>
      </p:sp>
      <p:pic>
        <p:nvPicPr>
          <p:cNvPr id="35" name="Picture 34" descr="A white line drawing of a person standing next to a train&#10;&#10;Description automatically generated">
            <a:extLst>
              <a:ext uri="{FF2B5EF4-FFF2-40B4-BE49-F238E27FC236}">
                <a16:creationId xmlns:a16="http://schemas.microsoft.com/office/drawing/2014/main" id="{E72B2E2A-A503-5FDE-D208-4685EFCF2B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418" y="5121638"/>
            <a:ext cx="720000" cy="720000"/>
          </a:xfrm>
          <a:prstGeom prst="rect">
            <a:avLst/>
          </a:prstGeom>
        </p:spPr>
      </p:pic>
      <p:pic>
        <p:nvPicPr>
          <p:cNvPr id="36" name="Picture 35">
            <a:hlinkClick r:id="" action="ppaction://hlinkshowjump?jump=nextslide"/>
            <a:extLst>
              <a:ext uri="{FF2B5EF4-FFF2-40B4-BE49-F238E27FC236}">
                <a16:creationId xmlns:a16="http://schemas.microsoft.com/office/drawing/2014/main" id="{BFAAEE2E-ABC9-4A78-25C6-E513BEA7F9B3}"/>
              </a:ext>
            </a:extLst>
          </p:cNvPr>
          <p:cNvPicPr>
            <a:picLocks noChangeAspect="1"/>
          </p:cNvPicPr>
          <p:nvPr/>
        </p:nvPicPr>
        <p:blipFill>
          <a:blip r:embed="rId7">
            <a:alphaModFix/>
          </a:blip>
          <a:stretch>
            <a:fillRect/>
          </a:stretch>
        </p:blipFill>
        <p:spPr>
          <a:xfrm>
            <a:off x="11290478" y="6016808"/>
            <a:ext cx="756000" cy="756000"/>
          </a:xfrm>
          <a:prstGeom prst="rect">
            <a:avLst/>
          </a:prstGeom>
        </p:spPr>
      </p:pic>
      <p:pic>
        <p:nvPicPr>
          <p:cNvPr id="38" name="Picture 37">
            <a:hlinkClick r:id="" action="ppaction://hlinkshowjump?jump=previousslide"/>
            <a:extLst>
              <a:ext uri="{FF2B5EF4-FFF2-40B4-BE49-F238E27FC236}">
                <a16:creationId xmlns:a16="http://schemas.microsoft.com/office/drawing/2014/main" id="{8A15403D-0299-F8A3-5202-4B036010ACBE}"/>
              </a:ext>
            </a:extLst>
          </p:cNvPr>
          <p:cNvPicPr>
            <a:picLocks noChangeAspect="1"/>
          </p:cNvPicPr>
          <p:nvPr/>
        </p:nvPicPr>
        <p:blipFill>
          <a:blip r:embed="rId7"/>
          <a:stretch>
            <a:fillRect/>
          </a:stretch>
        </p:blipFill>
        <p:spPr>
          <a:xfrm flipH="1">
            <a:off x="10372933" y="6016808"/>
            <a:ext cx="756000" cy="756000"/>
          </a:xfrm>
          <a:prstGeom prst="rect">
            <a:avLst/>
          </a:prstGeom>
        </p:spPr>
      </p:pic>
      <p:sp>
        <p:nvSpPr>
          <p:cNvPr id="39" name="TextBox 38">
            <a:extLst>
              <a:ext uri="{FF2B5EF4-FFF2-40B4-BE49-F238E27FC236}">
                <a16:creationId xmlns:a16="http://schemas.microsoft.com/office/drawing/2014/main" id="{8C35B790-FC0C-B47C-B234-4496EC911619}"/>
              </a:ext>
            </a:extLst>
          </p:cNvPr>
          <p:cNvSpPr txBox="1"/>
          <p:nvPr/>
        </p:nvSpPr>
        <p:spPr>
          <a:xfrm>
            <a:off x="9144000" y="6210142"/>
            <a:ext cx="1228933" cy="369332"/>
          </a:xfrm>
          <a:prstGeom prst="rect">
            <a:avLst/>
          </a:prstGeom>
          <a:noFill/>
        </p:spPr>
        <p:txBody>
          <a:bodyPr wrap="square">
            <a:spAutoFit/>
          </a:bodyPr>
          <a:lstStyle/>
          <a:p>
            <a:pPr algn="l" fontAlgn="t"/>
            <a:r>
              <a:rPr lang="en-GB" sz="1800" b="0" i="0" u="none" strike="noStrike">
                <a:solidFill>
                  <a:srgbClr val="C00000"/>
                </a:solidFill>
                <a:effectLst/>
                <a:latin typeface="Calibri" panose="020F0502020204030204" pitchFamily="34" charset="0"/>
              </a:rPr>
              <a:t>Continued</a:t>
            </a:r>
          </a:p>
        </p:txBody>
      </p:sp>
    </p:spTree>
    <p:extLst>
      <p:ext uri="{BB962C8B-B14F-4D97-AF65-F5344CB8AC3E}">
        <p14:creationId xmlns:p14="http://schemas.microsoft.com/office/powerpoint/2010/main" val="2523098846"/>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sp>
        <p:nvSpPr>
          <p:cNvPr id="24" name="Rectangle: Rounded Corners 23">
            <a:extLst>
              <a:ext uri="{FF2B5EF4-FFF2-40B4-BE49-F238E27FC236}">
                <a16:creationId xmlns:a16="http://schemas.microsoft.com/office/drawing/2014/main" id="{3B177E74-444C-B695-F5F2-41AB6F9C3126}"/>
              </a:ext>
            </a:extLst>
          </p:cNvPr>
          <p:cNvSpPr/>
          <p:nvPr/>
        </p:nvSpPr>
        <p:spPr>
          <a:xfrm>
            <a:off x="1031115" y="201140"/>
            <a:ext cx="10227414" cy="720000"/>
          </a:xfrm>
          <a:prstGeom prst="roundRect">
            <a:avLst>
              <a:gd name="adj" fmla="val 30718"/>
            </a:avLst>
          </a:prstGeom>
          <a:solidFill>
            <a:srgbClr val="29563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Draft standards scheduled for publishing in March 2025 (continued).</a:t>
            </a:r>
          </a:p>
        </p:txBody>
      </p:sp>
      <p:sp>
        <p:nvSpPr>
          <p:cNvPr id="4" name="Rectangle: Rounded Corners 3">
            <a:extLst>
              <a:ext uri="{FF2B5EF4-FFF2-40B4-BE49-F238E27FC236}">
                <a16:creationId xmlns:a16="http://schemas.microsoft.com/office/drawing/2014/main" id="{298356B2-AF67-7A6B-46E7-7D4B755F643C}"/>
              </a:ext>
            </a:extLst>
          </p:cNvPr>
          <p:cNvSpPr/>
          <p:nvPr/>
        </p:nvSpPr>
        <p:spPr>
          <a:xfrm>
            <a:off x="1040291" y="1082575"/>
            <a:ext cx="10227414" cy="329916"/>
          </a:xfrm>
          <a:prstGeom prst="roundRect">
            <a:avLst>
              <a:gd name="adj" fmla="val 43036"/>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Introducing Special Working to the Rule Book (continued).</a:t>
            </a:r>
          </a:p>
        </p:txBody>
      </p:sp>
      <p:pic>
        <p:nvPicPr>
          <p:cNvPr id="7" name="Picture 6">
            <a:hlinkClick r:id="" action="ppaction://hlinkshowjump?jump=previousslide"/>
            <a:extLst>
              <a:ext uri="{FF2B5EF4-FFF2-40B4-BE49-F238E27FC236}">
                <a16:creationId xmlns:a16="http://schemas.microsoft.com/office/drawing/2014/main" id="{D30BD46A-7B77-2FE4-6291-D808FA3C4B28}"/>
              </a:ext>
            </a:extLst>
          </p:cNvPr>
          <p:cNvPicPr>
            <a:picLocks noChangeAspect="1"/>
          </p:cNvPicPr>
          <p:nvPr/>
        </p:nvPicPr>
        <p:blipFill>
          <a:blip r:embed="rId6"/>
          <a:stretch>
            <a:fillRect/>
          </a:stretch>
        </p:blipFill>
        <p:spPr>
          <a:xfrm flipH="1">
            <a:off x="10372933" y="6016808"/>
            <a:ext cx="756000" cy="756000"/>
          </a:xfrm>
          <a:prstGeom prst="rect">
            <a:avLst/>
          </a:prstGeom>
        </p:spPr>
      </p:pic>
      <p:pic>
        <p:nvPicPr>
          <p:cNvPr id="9" name="Picture 8">
            <a:extLst>
              <a:ext uri="{FF2B5EF4-FFF2-40B4-BE49-F238E27FC236}">
                <a16:creationId xmlns:a16="http://schemas.microsoft.com/office/drawing/2014/main" id="{719E7F64-C7AA-F9CF-CEE4-1DC7EF74F9FC}"/>
              </a:ext>
            </a:extLst>
          </p:cNvPr>
          <p:cNvPicPr>
            <a:picLocks noChangeAspect="1"/>
          </p:cNvPicPr>
          <p:nvPr/>
        </p:nvPicPr>
        <p:blipFill>
          <a:blip r:embed="rId6">
            <a:alphaModFix amt="20000"/>
          </a:blip>
          <a:stretch>
            <a:fillRect/>
          </a:stretch>
        </p:blipFill>
        <p:spPr>
          <a:xfrm>
            <a:off x="11290478" y="6016808"/>
            <a:ext cx="756000" cy="756000"/>
          </a:xfrm>
          <a:prstGeom prst="rect">
            <a:avLst/>
          </a:prstGeom>
        </p:spPr>
      </p:pic>
      <p:sp>
        <p:nvSpPr>
          <p:cNvPr id="12" name="TextBox 11">
            <a:extLst>
              <a:ext uri="{FF2B5EF4-FFF2-40B4-BE49-F238E27FC236}">
                <a16:creationId xmlns:a16="http://schemas.microsoft.com/office/drawing/2014/main" id="{3B7FE5B6-87EB-12F2-2E98-C99483A31F35}"/>
              </a:ext>
            </a:extLst>
          </p:cNvPr>
          <p:cNvSpPr txBox="1"/>
          <p:nvPr/>
        </p:nvSpPr>
        <p:spPr>
          <a:xfrm>
            <a:off x="9144000" y="6210142"/>
            <a:ext cx="1228933" cy="369332"/>
          </a:xfrm>
          <a:prstGeom prst="rect">
            <a:avLst/>
          </a:prstGeom>
          <a:noFill/>
        </p:spPr>
        <p:txBody>
          <a:bodyPr wrap="square">
            <a:spAutoFit/>
          </a:bodyPr>
          <a:lstStyle/>
          <a:p>
            <a:pPr algn="l" fontAlgn="t"/>
            <a:r>
              <a:rPr lang="en-GB" sz="1800" b="0" i="0" u="none" strike="noStrike">
                <a:solidFill>
                  <a:srgbClr val="C00000"/>
                </a:solidFill>
                <a:effectLst/>
                <a:latin typeface="Calibri" panose="020F0502020204030204" pitchFamily="34" charset="0"/>
              </a:rPr>
              <a:t>Back</a:t>
            </a:r>
          </a:p>
        </p:txBody>
      </p:sp>
      <p:sp>
        <p:nvSpPr>
          <p:cNvPr id="14" name="Rectangle: Rounded Corners 13">
            <a:hlinkClick r:id="" action="ppaction://noaction" highlightClick="1"/>
            <a:extLst>
              <a:ext uri="{FF2B5EF4-FFF2-40B4-BE49-F238E27FC236}">
                <a16:creationId xmlns:a16="http://schemas.microsoft.com/office/drawing/2014/main" id="{E4C0089B-CF05-6D64-EA21-5266F52321BB}"/>
              </a:ext>
            </a:extLst>
          </p:cNvPr>
          <p:cNvSpPr/>
          <p:nvPr/>
        </p:nvSpPr>
        <p:spPr>
          <a:xfrm>
            <a:off x="1081916" y="2460602"/>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GERT8000-TW1 Issue 21 – Preparation and movement of trains</a:t>
            </a:r>
          </a:p>
        </p:txBody>
      </p:sp>
      <p:pic>
        <p:nvPicPr>
          <p:cNvPr id="15" name="Picture 14" descr="A white line drawing of a person standing next to a train&#10;&#10;Description automatically generated">
            <a:extLst>
              <a:ext uri="{FF2B5EF4-FFF2-40B4-BE49-F238E27FC236}">
                <a16:creationId xmlns:a16="http://schemas.microsoft.com/office/drawing/2014/main" id="{A03C8CA4-4B02-2E8B-6DCB-91DCA9D906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7418" y="2460602"/>
            <a:ext cx="720000" cy="720000"/>
          </a:xfrm>
          <a:prstGeom prst="rect">
            <a:avLst/>
          </a:prstGeom>
        </p:spPr>
      </p:pic>
      <p:sp>
        <p:nvSpPr>
          <p:cNvPr id="20" name="Rectangle: Rounded Corners 19">
            <a:hlinkClick r:id="" action="ppaction://noaction" highlightClick="1"/>
            <a:extLst>
              <a:ext uri="{FF2B5EF4-FFF2-40B4-BE49-F238E27FC236}">
                <a16:creationId xmlns:a16="http://schemas.microsoft.com/office/drawing/2014/main" id="{F171D916-65A3-BAE4-7CC9-3D6620050E82}"/>
              </a:ext>
            </a:extLst>
          </p:cNvPr>
          <p:cNvSpPr/>
          <p:nvPr/>
        </p:nvSpPr>
        <p:spPr>
          <a:xfrm>
            <a:off x="1081916" y="1573926"/>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GERT8000-TS2 Issue 7 – Track circuit block regulations</a:t>
            </a:r>
          </a:p>
        </p:txBody>
      </p:sp>
      <p:pic>
        <p:nvPicPr>
          <p:cNvPr id="27" name="Picture 26" descr="A white line drawing of a person standing next to a train&#10;&#10;Description automatically generated">
            <a:extLst>
              <a:ext uri="{FF2B5EF4-FFF2-40B4-BE49-F238E27FC236}">
                <a16:creationId xmlns:a16="http://schemas.microsoft.com/office/drawing/2014/main" id="{4E147F03-4407-A284-2305-994672D150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7418" y="1573926"/>
            <a:ext cx="720000" cy="720000"/>
          </a:xfrm>
          <a:prstGeom prst="rect">
            <a:avLst/>
          </a:prstGeom>
        </p:spPr>
      </p:pic>
      <p:sp>
        <p:nvSpPr>
          <p:cNvPr id="30" name="Rectangle: Rounded Corners 29">
            <a:hlinkClick r:id="" action="ppaction://noaction" highlightClick="1"/>
            <a:extLst>
              <a:ext uri="{FF2B5EF4-FFF2-40B4-BE49-F238E27FC236}">
                <a16:creationId xmlns:a16="http://schemas.microsoft.com/office/drawing/2014/main" id="{9EBC664F-8221-A102-25AC-63BD83AB3BC3}"/>
              </a:ext>
            </a:extLst>
          </p:cNvPr>
          <p:cNvSpPr/>
          <p:nvPr/>
        </p:nvSpPr>
        <p:spPr>
          <a:xfrm>
            <a:off x="1081916" y="3364394"/>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RS521 Issue 8 – Signals, </a:t>
            </a:r>
            <a:r>
              <a:rPr lang="en-GB" sz="1800" b="0" i="0" u="none" strike="noStrike" err="1">
                <a:solidFill>
                  <a:srgbClr val="000000"/>
                </a:solidFill>
                <a:effectLst/>
                <a:latin typeface="Calibri"/>
                <a:ea typeface="Calibri"/>
                <a:cs typeface="Calibri"/>
              </a:rPr>
              <a:t>handsignals</a:t>
            </a:r>
            <a:r>
              <a:rPr lang="en-GB" sz="1800" b="0" i="0" u="none" strike="noStrike">
                <a:solidFill>
                  <a:srgbClr val="000000"/>
                </a:solidFill>
                <a:effectLst/>
                <a:latin typeface="Calibri"/>
                <a:ea typeface="Calibri"/>
                <a:cs typeface="Calibri"/>
              </a:rPr>
              <a:t>, indicators and signs Handbook</a:t>
            </a:r>
          </a:p>
        </p:txBody>
      </p:sp>
      <p:pic>
        <p:nvPicPr>
          <p:cNvPr id="31" name="Picture 30" descr="A white line drawing of a person standing next to a train&#10;&#10;Description automatically generated">
            <a:extLst>
              <a:ext uri="{FF2B5EF4-FFF2-40B4-BE49-F238E27FC236}">
                <a16:creationId xmlns:a16="http://schemas.microsoft.com/office/drawing/2014/main" id="{692B48FB-6616-FFCA-3612-953C69BFCB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7418" y="3364394"/>
            <a:ext cx="720000" cy="720000"/>
          </a:xfrm>
          <a:prstGeom prst="rect">
            <a:avLst/>
          </a:prstGeom>
        </p:spPr>
      </p:pic>
      <p:sp>
        <p:nvSpPr>
          <p:cNvPr id="32" name="Rectangle: Rounded Corners 31">
            <a:hlinkClick r:id="" action="ppaction://noaction" highlightClick="1"/>
            <a:extLst>
              <a:ext uri="{FF2B5EF4-FFF2-40B4-BE49-F238E27FC236}">
                <a16:creationId xmlns:a16="http://schemas.microsoft.com/office/drawing/2014/main" id="{5C83C794-76AD-635F-D694-99B35C3BF2D5}"/>
              </a:ext>
            </a:extLst>
          </p:cNvPr>
          <p:cNvSpPr/>
          <p:nvPr/>
        </p:nvSpPr>
        <p:spPr>
          <a:xfrm>
            <a:off x="1081916" y="4265426"/>
            <a:ext cx="10208562" cy="720000"/>
          </a:xfrm>
          <a:prstGeom prst="roundRect">
            <a:avLst>
              <a:gd name="adj" fmla="val 25789"/>
            </a:avLst>
          </a:prstGeom>
          <a:solidFill>
            <a:srgbClr val="280776"/>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chemeClr val="bg1"/>
                </a:solidFill>
                <a:effectLst/>
                <a:latin typeface="Calibri"/>
                <a:ea typeface="Calibri"/>
                <a:cs typeface="Calibri"/>
              </a:rPr>
              <a:t>Form NR3190 Issue 2 – Emergency Special Working Ticket</a:t>
            </a:r>
          </a:p>
        </p:txBody>
      </p:sp>
      <p:pic>
        <p:nvPicPr>
          <p:cNvPr id="33" name="Picture 32" descr="A white line drawing of a person standing next to a train&#10;&#10;Description automatically generated">
            <a:extLst>
              <a:ext uri="{FF2B5EF4-FFF2-40B4-BE49-F238E27FC236}">
                <a16:creationId xmlns:a16="http://schemas.microsoft.com/office/drawing/2014/main" id="{5D9416C3-93BE-7B58-5F0A-8ECD45F5F6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7418" y="4265426"/>
            <a:ext cx="720000" cy="720000"/>
          </a:xfrm>
          <a:prstGeom prst="rect">
            <a:avLst/>
          </a:prstGeom>
        </p:spPr>
      </p:pic>
    </p:spTree>
    <p:extLst>
      <p:ext uri="{BB962C8B-B14F-4D97-AF65-F5344CB8AC3E}">
        <p14:creationId xmlns:p14="http://schemas.microsoft.com/office/powerpoint/2010/main" val="3239020789"/>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pic>
        <p:nvPicPr>
          <p:cNvPr id="5" name="Picture 4">
            <a:hlinkClick r:id="" action="ppaction://hlinkshowjump?jump=nextslide"/>
            <a:extLst>
              <a:ext uri="{FF2B5EF4-FFF2-40B4-BE49-F238E27FC236}">
                <a16:creationId xmlns:a16="http://schemas.microsoft.com/office/drawing/2014/main" id="{D641779B-4BEA-C34E-0E58-3E41DA527B54}"/>
              </a:ext>
            </a:extLst>
          </p:cNvPr>
          <p:cNvPicPr>
            <a:picLocks noChangeAspect="1"/>
          </p:cNvPicPr>
          <p:nvPr/>
        </p:nvPicPr>
        <p:blipFill>
          <a:blip r:embed="rId6">
            <a:alphaModFix/>
          </a:blip>
          <a:stretch>
            <a:fillRect/>
          </a:stretch>
        </p:blipFill>
        <p:spPr>
          <a:xfrm>
            <a:off x="11290478" y="6016808"/>
            <a:ext cx="756000" cy="756000"/>
          </a:xfrm>
          <a:prstGeom prst="rect">
            <a:avLst/>
          </a:prstGeom>
        </p:spPr>
      </p:pic>
      <p:sp>
        <p:nvSpPr>
          <p:cNvPr id="7" name="Rectangle: Rounded Corners 6">
            <a:extLst>
              <a:ext uri="{FF2B5EF4-FFF2-40B4-BE49-F238E27FC236}">
                <a16:creationId xmlns:a16="http://schemas.microsoft.com/office/drawing/2014/main" id="{60CF878C-C42D-52AF-B09D-227E15FAD973}"/>
              </a:ext>
            </a:extLst>
          </p:cNvPr>
          <p:cNvSpPr/>
          <p:nvPr/>
        </p:nvSpPr>
        <p:spPr>
          <a:xfrm>
            <a:off x="1021439" y="234119"/>
            <a:ext cx="10227414" cy="720000"/>
          </a:xfrm>
          <a:prstGeom prst="roundRect">
            <a:avLst>
              <a:gd name="adj" fmla="val 30718"/>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Draft standards scheduled for consultation in January 2025.</a:t>
            </a:r>
          </a:p>
        </p:txBody>
      </p:sp>
      <p:pic>
        <p:nvPicPr>
          <p:cNvPr id="6" name="Picture 5">
            <a:extLst>
              <a:ext uri="{FF2B5EF4-FFF2-40B4-BE49-F238E27FC236}">
                <a16:creationId xmlns:a16="http://schemas.microsoft.com/office/drawing/2014/main" id="{3A8F530A-7221-F905-35CE-EA9BC0E7E06F}"/>
              </a:ext>
            </a:extLst>
          </p:cNvPr>
          <p:cNvPicPr>
            <a:picLocks noChangeAspect="1"/>
          </p:cNvPicPr>
          <p:nvPr/>
        </p:nvPicPr>
        <p:blipFill>
          <a:blip r:embed="rId6">
            <a:alphaModFix amt="20000"/>
          </a:blip>
          <a:stretch>
            <a:fillRect/>
          </a:stretch>
        </p:blipFill>
        <p:spPr>
          <a:xfrm flipH="1">
            <a:off x="10372933" y="6016808"/>
            <a:ext cx="756000" cy="756000"/>
          </a:xfrm>
          <a:prstGeom prst="rect">
            <a:avLst/>
          </a:prstGeom>
        </p:spPr>
      </p:pic>
      <p:pic>
        <p:nvPicPr>
          <p:cNvPr id="2" name="Picture 1" descr="A green circle with white lines on it&#10;&#10;Description automatically generated">
            <a:extLst>
              <a:ext uri="{FF2B5EF4-FFF2-40B4-BE49-F238E27FC236}">
                <a16:creationId xmlns:a16="http://schemas.microsoft.com/office/drawing/2014/main" id="{F743C383-94E0-00A2-3675-86D6E82550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9029" y="1079104"/>
            <a:ext cx="720000" cy="720000"/>
          </a:xfrm>
          <a:prstGeom prst="rect">
            <a:avLst/>
          </a:prstGeom>
        </p:spPr>
      </p:pic>
      <p:sp>
        <p:nvSpPr>
          <p:cNvPr id="3" name="Rectangle: Rounded Corners 2">
            <a:hlinkClick r:id="" action="ppaction://noaction" highlightClick="1"/>
            <a:extLst>
              <a:ext uri="{FF2B5EF4-FFF2-40B4-BE49-F238E27FC236}">
                <a16:creationId xmlns:a16="http://schemas.microsoft.com/office/drawing/2014/main" id="{9A0910D6-9B77-A2D5-FAFD-4AB07A98BD13}"/>
              </a:ext>
            </a:extLst>
          </p:cNvPr>
          <p:cNvSpPr/>
          <p:nvPr/>
        </p:nvSpPr>
        <p:spPr>
          <a:xfrm>
            <a:off x="1040291" y="1079104"/>
            <a:ext cx="10208562"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GMGN2697</a:t>
            </a:r>
            <a:r>
              <a:rPr lang="en-GB">
                <a:solidFill>
                  <a:srgbClr val="000000"/>
                </a:solidFill>
                <a:latin typeface="Calibri"/>
                <a:ea typeface="Calibri"/>
                <a:cs typeface="Calibri"/>
              </a:rPr>
              <a:t> </a:t>
            </a:r>
            <a:r>
              <a:rPr lang="en-GB" sz="1800" b="0" i="0" u="none" strike="noStrike">
                <a:solidFill>
                  <a:srgbClr val="000000"/>
                </a:solidFill>
                <a:effectLst/>
                <a:latin typeface="Calibri"/>
                <a:ea typeface="Calibri"/>
                <a:cs typeface="Calibri"/>
              </a:rPr>
              <a:t>Issue 1</a:t>
            </a:r>
            <a:r>
              <a:rPr lang="en-GB">
                <a:solidFill>
                  <a:srgbClr val="000000"/>
                </a:solidFill>
                <a:latin typeface="Calibri"/>
                <a:ea typeface="Calibri"/>
                <a:cs typeface="Calibri"/>
              </a:rPr>
              <a:t> – </a:t>
            </a:r>
            <a:r>
              <a:rPr lang="en-GB" sz="1800" b="0" i="0" u="none" strike="noStrike">
                <a:solidFill>
                  <a:srgbClr val="000000"/>
                </a:solidFill>
                <a:effectLst/>
                <a:latin typeface="Calibri"/>
                <a:ea typeface="Calibri"/>
                <a:cs typeface="Calibri"/>
              </a:rPr>
              <a:t>Guidance on Entity in Charge of Maintenance (ECM) Regulations</a:t>
            </a:r>
            <a:r>
              <a:rPr lang="en-GB">
                <a:solidFill>
                  <a:srgbClr val="000000"/>
                </a:solidFill>
                <a:latin typeface="Calibri"/>
                <a:ea typeface="Calibri"/>
                <a:cs typeface="Calibri"/>
              </a:rPr>
              <a:t> </a:t>
            </a:r>
            <a:endParaRPr lang="en-US"/>
          </a:p>
        </p:txBody>
      </p:sp>
      <p:pic>
        <p:nvPicPr>
          <p:cNvPr id="8" name="Picture 7" descr="A green circle with white lines on it&#10;&#10;Description automatically generated">
            <a:extLst>
              <a:ext uri="{FF2B5EF4-FFF2-40B4-BE49-F238E27FC236}">
                <a16:creationId xmlns:a16="http://schemas.microsoft.com/office/drawing/2014/main" id="{A6765509-6626-D3AC-8DD7-73959B57F1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9029" y="1888629"/>
            <a:ext cx="720000" cy="720000"/>
          </a:xfrm>
          <a:prstGeom prst="rect">
            <a:avLst/>
          </a:prstGeom>
        </p:spPr>
      </p:pic>
      <p:sp>
        <p:nvSpPr>
          <p:cNvPr id="9" name="Rectangle: Rounded Corners 8">
            <a:hlinkClick r:id="" action="ppaction://noaction" highlightClick="1"/>
            <a:extLst>
              <a:ext uri="{FF2B5EF4-FFF2-40B4-BE49-F238E27FC236}">
                <a16:creationId xmlns:a16="http://schemas.microsoft.com/office/drawing/2014/main" id="{6E9C96DA-6348-506A-C261-9999A1736CFA}"/>
              </a:ext>
            </a:extLst>
          </p:cNvPr>
          <p:cNvSpPr/>
          <p:nvPr/>
        </p:nvSpPr>
        <p:spPr>
          <a:xfrm>
            <a:off x="1021439" y="1888629"/>
            <a:ext cx="10208562"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RIS-2717-RST Issue 1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Audibility of Rail Vehicles</a:t>
            </a:r>
            <a:endParaRPr lang="en-US"/>
          </a:p>
        </p:txBody>
      </p:sp>
      <p:pic>
        <p:nvPicPr>
          <p:cNvPr id="10" name="Picture 9" descr="A green circle with white lines on it&#10;&#10;Description automatically generated">
            <a:extLst>
              <a:ext uri="{FF2B5EF4-FFF2-40B4-BE49-F238E27FC236}">
                <a16:creationId xmlns:a16="http://schemas.microsoft.com/office/drawing/2014/main" id="{D430265F-4EB7-2E96-729A-35C3E7AB8C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9029" y="2709000"/>
            <a:ext cx="720000" cy="720000"/>
          </a:xfrm>
          <a:prstGeom prst="rect">
            <a:avLst/>
          </a:prstGeom>
        </p:spPr>
      </p:pic>
      <p:sp>
        <p:nvSpPr>
          <p:cNvPr id="11" name="Rectangle: Rounded Corners 10">
            <a:hlinkClick r:id="" action="ppaction://noaction" highlightClick="1"/>
            <a:extLst>
              <a:ext uri="{FF2B5EF4-FFF2-40B4-BE49-F238E27FC236}">
                <a16:creationId xmlns:a16="http://schemas.microsoft.com/office/drawing/2014/main" id="{11BD25E4-F7DD-5C6F-4D45-288B38D3CA74}"/>
              </a:ext>
            </a:extLst>
          </p:cNvPr>
          <p:cNvSpPr/>
          <p:nvPr/>
        </p:nvSpPr>
        <p:spPr>
          <a:xfrm>
            <a:off x="1021439" y="2709000"/>
            <a:ext cx="10208562"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RIS-2718-RST Issue 1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Visibility of Rail Vehicles</a:t>
            </a:r>
            <a:endParaRPr lang="en-US"/>
          </a:p>
        </p:txBody>
      </p:sp>
      <p:pic>
        <p:nvPicPr>
          <p:cNvPr id="15" name="Picture 14" descr="A green circle with white lines on it&#10;&#10;Description automatically generated">
            <a:extLst>
              <a:ext uri="{FF2B5EF4-FFF2-40B4-BE49-F238E27FC236}">
                <a16:creationId xmlns:a16="http://schemas.microsoft.com/office/drawing/2014/main" id="{4D1F6E32-2B18-B318-A24F-5530912338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9029" y="3529371"/>
            <a:ext cx="720000" cy="720000"/>
          </a:xfrm>
          <a:prstGeom prst="rect">
            <a:avLst/>
          </a:prstGeom>
        </p:spPr>
      </p:pic>
      <p:sp>
        <p:nvSpPr>
          <p:cNvPr id="16" name="Rectangle: Rounded Corners 15">
            <a:hlinkClick r:id="" action="ppaction://noaction" highlightClick="1"/>
            <a:extLst>
              <a:ext uri="{FF2B5EF4-FFF2-40B4-BE49-F238E27FC236}">
                <a16:creationId xmlns:a16="http://schemas.microsoft.com/office/drawing/2014/main" id="{F526F527-5049-722D-8432-392C09CA8BCC}"/>
              </a:ext>
            </a:extLst>
          </p:cNvPr>
          <p:cNvSpPr/>
          <p:nvPr/>
        </p:nvSpPr>
        <p:spPr>
          <a:xfrm>
            <a:off x="1028232" y="3529371"/>
            <a:ext cx="10208562"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GMRT2131 Issue 2 </a:t>
            </a:r>
            <a:r>
              <a:rPr lang="en-GB">
                <a:solidFill>
                  <a:srgbClr val="000000"/>
                </a:solidFill>
                <a:latin typeface="Calibri"/>
                <a:ea typeface="Calibri"/>
                <a:cs typeface="Calibri"/>
              </a:rPr>
              <a:t>– </a:t>
            </a:r>
            <a:r>
              <a:rPr lang="en-GB" sz="1800" b="0" i="0" u="none" strike="noStrike">
                <a:solidFill>
                  <a:srgbClr val="000000"/>
                </a:solidFill>
                <a:effectLst/>
                <a:latin typeface="Calibri"/>
                <a:ea typeface="Calibri"/>
                <a:cs typeface="Calibri"/>
              </a:rPr>
              <a:t>Audibility and Visibility of Trains</a:t>
            </a:r>
            <a:endParaRPr lang="en-US"/>
          </a:p>
        </p:txBody>
      </p:sp>
    </p:spTree>
    <p:extLst>
      <p:ext uri="{BB962C8B-B14F-4D97-AF65-F5344CB8AC3E}">
        <p14:creationId xmlns:p14="http://schemas.microsoft.com/office/powerpoint/2010/main" val="2524142515"/>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sp>
        <p:nvSpPr>
          <p:cNvPr id="7" name="Rectangle: Rounded Corners 6">
            <a:extLst>
              <a:ext uri="{FF2B5EF4-FFF2-40B4-BE49-F238E27FC236}">
                <a16:creationId xmlns:a16="http://schemas.microsoft.com/office/drawing/2014/main" id="{60CF878C-C42D-52AF-B09D-227E15FAD973}"/>
              </a:ext>
            </a:extLst>
          </p:cNvPr>
          <p:cNvSpPr/>
          <p:nvPr/>
        </p:nvSpPr>
        <p:spPr>
          <a:xfrm>
            <a:off x="1021439" y="234119"/>
            <a:ext cx="10227414" cy="720000"/>
          </a:xfrm>
          <a:prstGeom prst="roundRect">
            <a:avLst>
              <a:gd name="adj" fmla="val 30718"/>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Draft standards scheduled for consultation in March 2025.</a:t>
            </a:r>
          </a:p>
        </p:txBody>
      </p:sp>
      <p:pic>
        <p:nvPicPr>
          <p:cNvPr id="2" name="Picture 1">
            <a:hlinkClick r:id="" action="ppaction://hlinkshowjump?jump=nextslide"/>
            <a:extLst>
              <a:ext uri="{FF2B5EF4-FFF2-40B4-BE49-F238E27FC236}">
                <a16:creationId xmlns:a16="http://schemas.microsoft.com/office/drawing/2014/main" id="{71C388C4-17CD-47C3-58E0-9D1D407BE902}"/>
              </a:ext>
            </a:extLst>
          </p:cNvPr>
          <p:cNvPicPr>
            <a:picLocks noChangeAspect="1"/>
          </p:cNvPicPr>
          <p:nvPr/>
        </p:nvPicPr>
        <p:blipFill>
          <a:blip r:embed="rId6">
            <a:alphaModFix/>
          </a:blip>
          <a:stretch>
            <a:fillRect/>
          </a:stretch>
        </p:blipFill>
        <p:spPr>
          <a:xfrm>
            <a:off x="11290478" y="6016808"/>
            <a:ext cx="756000" cy="756000"/>
          </a:xfrm>
          <a:prstGeom prst="rect">
            <a:avLst/>
          </a:prstGeom>
        </p:spPr>
      </p:pic>
      <p:pic>
        <p:nvPicPr>
          <p:cNvPr id="4" name="Picture 3">
            <a:hlinkClick r:id="" action="ppaction://hlinkshowjump?jump=previousslide"/>
            <a:extLst>
              <a:ext uri="{FF2B5EF4-FFF2-40B4-BE49-F238E27FC236}">
                <a16:creationId xmlns:a16="http://schemas.microsoft.com/office/drawing/2014/main" id="{33E94ED5-3E97-7C01-7466-D544C4D49C09}"/>
              </a:ext>
            </a:extLst>
          </p:cNvPr>
          <p:cNvPicPr>
            <a:picLocks noChangeAspect="1"/>
          </p:cNvPicPr>
          <p:nvPr/>
        </p:nvPicPr>
        <p:blipFill>
          <a:blip r:embed="rId6"/>
          <a:stretch>
            <a:fillRect/>
          </a:stretch>
        </p:blipFill>
        <p:spPr>
          <a:xfrm flipH="1">
            <a:off x="10372933" y="6016808"/>
            <a:ext cx="756000" cy="756000"/>
          </a:xfrm>
          <a:prstGeom prst="rect">
            <a:avLst/>
          </a:prstGeom>
        </p:spPr>
      </p:pic>
      <p:pic>
        <p:nvPicPr>
          <p:cNvPr id="29" name="Picture 28" descr="A green circle with white lines and dots on it&#10;&#10;Description automatically generated">
            <a:extLst>
              <a:ext uri="{FF2B5EF4-FFF2-40B4-BE49-F238E27FC236}">
                <a16:creationId xmlns:a16="http://schemas.microsoft.com/office/drawing/2014/main" id="{6EEEF51D-B599-23EF-CA11-BD49AE193E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9029" y="1057414"/>
            <a:ext cx="720000" cy="720000"/>
          </a:xfrm>
          <a:prstGeom prst="rect">
            <a:avLst/>
          </a:prstGeom>
        </p:spPr>
      </p:pic>
      <p:sp>
        <p:nvSpPr>
          <p:cNvPr id="30" name="Rectangle: Rounded Corners 29">
            <a:hlinkClick r:id="" action="ppaction://noaction" highlightClick="1"/>
            <a:extLst>
              <a:ext uri="{FF2B5EF4-FFF2-40B4-BE49-F238E27FC236}">
                <a16:creationId xmlns:a16="http://schemas.microsoft.com/office/drawing/2014/main" id="{BE260714-D9FE-F56C-6EA5-E49983ECDA7B}"/>
              </a:ext>
            </a:extLst>
          </p:cNvPr>
          <p:cNvSpPr/>
          <p:nvPr/>
        </p:nvSpPr>
        <p:spPr>
          <a:xfrm>
            <a:off x="1021439" y="1057414"/>
            <a:ext cx="10227414" cy="720000"/>
          </a:xfrm>
          <a:prstGeom prst="roundRect">
            <a:avLst>
              <a:gd name="adj" fmla="val 25789"/>
            </a:avLst>
          </a:prstGeom>
          <a:solidFill>
            <a:schemeClr val="bg1"/>
          </a:solidFill>
          <a:ln w="38100">
            <a:solidFill>
              <a:srgbClr val="3DB75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87220" indent="-1887220">
              <a:tabLst>
                <a:tab pos="2601913" algn="l"/>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RIS-6701-DST</a:t>
            </a:r>
            <a:r>
              <a:rPr lang="fr-FR">
                <a:solidFill>
                  <a:prstClr val="black"/>
                </a:solidFill>
                <a:latin typeface="Calibri" panose="020F0502020204030204"/>
              </a:rPr>
              <a:t> </a:t>
            </a: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Issue 1</a:t>
            </a:r>
            <a:r>
              <a:rPr lang="fr-FR">
                <a:solidFill>
                  <a:prstClr val="black"/>
                </a:solidFill>
                <a:latin typeface="Calibri" panose="020F0502020204030204"/>
              </a:rPr>
              <a:t> </a:t>
            </a:r>
            <a:r>
              <a:rPr lang="en-GB">
                <a:solidFill>
                  <a:prstClr val="black"/>
                </a:solidFill>
                <a:latin typeface="Calibri" panose="020F0502020204030204"/>
              </a:rPr>
              <a:t>–</a:t>
            </a:r>
            <a:r>
              <a:rPr lang="fr-FR">
                <a:solidFill>
                  <a:prstClr val="black"/>
                </a:solidFill>
                <a:latin typeface="Calibri" panose="020F0502020204030204"/>
              </a:rPr>
              <a:t> </a:t>
            </a: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Unique Train Service </a:t>
            </a:r>
            <a:r>
              <a:rPr lang="en-GB">
                <a:solidFill>
                  <a:prstClr val="black"/>
                </a:solidFill>
                <a:latin typeface="Calibri" panose="020F0502020204030204"/>
              </a:rPr>
              <a:t>Identifiers</a:t>
            </a:r>
            <a:endParaRPr lang="en-GB"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pic>
        <p:nvPicPr>
          <p:cNvPr id="3" name="Picture 2">
            <a:hlinkClick r:id="rId8" action="ppaction://hlinksldjump"/>
            <a:extLst>
              <a:ext uri="{FF2B5EF4-FFF2-40B4-BE49-F238E27FC236}">
                <a16:creationId xmlns:a16="http://schemas.microsoft.com/office/drawing/2014/main" id="{1A4E47D7-F505-5DFA-6D29-189AB4F142ED}"/>
              </a:ext>
            </a:extLst>
          </p:cNvPr>
          <p:cNvPicPr>
            <a:picLocks noChangeAspect="1"/>
          </p:cNvPicPr>
          <p:nvPr/>
        </p:nvPicPr>
        <p:blipFill>
          <a:blip r:embed="rId9"/>
          <a:stretch>
            <a:fillRect/>
          </a:stretch>
        </p:blipFill>
        <p:spPr>
          <a:xfrm>
            <a:off x="229029" y="1994563"/>
            <a:ext cx="720000" cy="720000"/>
          </a:xfrm>
          <a:prstGeom prst="ellipse">
            <a:avLst/>
          </a:prstGeom>
          <a:ln w="57150">
            <a:noFill/>
          </a:ln>
        </p:spPr>
      </p:pic>
      <p:sp>
        <p:nvSpPr>
          <p:cNvPr id="9" name="Rectangle: Rounded Corners 8">
            <a:hlinkClick r:id="" action="ppaction://noaction" highlightClick="1"/>
            <a:extLst>
              <a:ext uri="{FF2B5EF4-FFF2-40B4-BE49-F238E27FC236}">
                <a16:creationId xmlns:a16="http://schemas.microsoft.com/office/drawing/2014/main" id="{815072F7-5948-8818-FA64-FE09ECE3358A}"/>
              </a:ext>
            </a:extLst>
          </p:cNvPr>
          <p:cNvSpPr/>
          <p:nvPr/>
        </p:nvSpPr>
        <p:spPr>
          <a:xfrm>
            <a:off x="1021439" y="1993816"/>
            <a:ext cx="10227414" cy="720000"/>
          </a:xfrm>
          <a:prstGeom prst="roundRect">
            <a:avLst>
              <a:gd name="adj" fmla="val 25789"/>
            </a:avLst>
          </a:prstGeom>
          <a:solidFill>
            <a:schemeClr val="bg1"/>
          </a:solidFill>
          <a:ln w="38100">
            <a:solidFill>
              <a:srgbClr val="DEC94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87220" indent="-1887220">
              <a:tabLst>
                <a:tab pos="2601913" algn="l"/>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GIGN7608 Issue 3 – Guidance on the Infrastructure Technical Specification for Interoperability</a:t>
            </a:r>
            <a:endParaRPr lang="en-GB"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sp>
        <p:nvSpPr>
          <p:cNvPr id="10" name="Rectangle: Rounded Corners 9">
            <a:hlinkClick r:id="" action="ppaction://noaction" highlightClick="1"/>
            <a:extLst>
              <a:ext uri="{FF2B5EF4-FFF2-40B4-BE49-F238E27FC236}">
                <a16:creationId xmlns:a16="http://schemas.microsoft.com/office/drawing/2014/main" id="{32783820-7F0D-67ED-7851-64A6818D8258}"/>
              </a:ext>
            </a:extLst>
          </p:cNvPr>
          <p:cNvSpPr/>
          <p:nvPr/>
        </p:nvSpPr>
        <p:spPr>
          <a:xfrm>
            <a:off x="1053527" y="2930218"/>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RS523 Issue 2 – GSM-R Handbook </a:t>
            </a:r>
          </a:p>
        </p:txBody>
      </p:sp>
      <p:pic>
        <p:nvPicPr>
          <p:cNvPr id="11" name="Picture 10" descr="A white line drawing of a person standing next to a train&#10;&#10;Description automatically generated">
            <a:extLst>
              <a:ext uri="{FF2B5EF4-FFF2-40B4-BE49-F238E27FC236}">
                <a16:creationId xmlns:a16="http://schemas.microsoft.com/office/drawing/2014/main" id="{29F84DDC-3D71-983F-70C7-109121FE3DB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9029" y="2930218"/>
            <a:ext cx="720000" cy="720000"/>
          </a:xfrm>
          <a:prstGeom prst="rect">
            <a:avLst/>
          </a:prstGeom>
        </p:spPr>
      </p:pic>
      <p:sp>
        <p:nvSpPr>
          <p:cNvPr id="12" name="Rectangle: Rounded Corners 11">
            <a:hlinkClick r:id="" action="ppaction://noaction" highlightClick="1"/>
            <a:extLst>
              <a:ext uri="{FF2B5EF4-FFF2-40B4-BE49-F238E27FC236}">
                <a16:creationId xmlns:a16="http://schemas.microsoft.com/office/drawing/2014/main" id="{C84AA28A-8DAB-5C49-6FF0-5DEEC55A5AD5}"/>
              </a:ext>
            </a:extLst>
          </p:cNvPr>
          <p:cNvSpPr/>
          <p:nvPr/>
        </p:nvSpPr>
        <p:spPr>
          <a:xfrm>
            <a:off x="1053527" y="3896364"/>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RIS-3772-TOM Issue 1 – Rail Industry Standard for </a:t>
            </a:r>
            <a:r>
              <a:rPr lang="en-GB">
                <a:solidFill>
                  <a:srgbClr val="000000"/>
                </a:solidFill>
                <a:latin typeface="Calibri"/>
                <a:ea typeface="Calibri"/>
                <a:cs typeface="Calibri"/>
              </a:rPr>
              <a:t>S</a:t>
            </a:r>
            <a:r>
              <a:rPr lang="en-GB" sz="1800" b="0" i="0" u="none" strike="noStrike">
                <a:solidFill>
                  <a:srgbClr val="000000"/>
                </a:solidFill>
                <a:effectLst/>
                <a:latin typeface="Calibri"/>
                <a:ea typeface="Calibri"/>
                <a:cs typeface="Calibri"/>
              </a:rPr>
              <a:t>peed </a:t>
            </a:r>
            <a:r>
              <a:rPr lang="en-GB">
                <a:solidFill>
                  <a:srgbClr val="000000"/>
                </a:solidFill>
                <a:latin typeface="Calibri"/>
                <a:ea typeface="Calibri"/>
                <a:cs typeface="Calibri"/>
              </a:rPr>
              <a:t>R</a:t>
            </a:r>
            <a:r>
              <a:rPr lang="en-GB" sz="1800" b="0" i="0" u="none" strike="noStrike">
                <a:solidFill>
                  <a:srgbClr val="000000"/>
                </a:solidFill>
                <a:effectLst/>
                <a:latin typeface="Calibri"/>
                <a:ea typeface="Calibri"/>
                <a:cs typeface="Calibri"/>
              </a:rPr>
              <a:t>estriction </a:t>
            </a:r>
            <a:r>
              <a:rPr lang="en-GB">
                <a:solidFill>
                  <a:srgbClr val="000000"/>
                </a:solidFill>
                <a:latin typeface="Calibri"/>
                <a:ea typeface="Calibri"/>
                <a:cs typeface="Calibri"/>
              </a:rPr>
              <a:t>M</a:t>
            </a:r>
            <a:r>
              <a:rPr lang="en-GB" sz="1800" b="0" i="0" u="none" strike="noStrike">
                <a:solidFill>
                  <a:srgbClr val="000000"/>
                </a:solidFill>
                <a:effectLst/>
                <a:latin typeface="Calibri"/>
                <a:ea typeface="Calibri"/>
                <a:cs typeface="Calibri"/>
              </a:rPr>
              <a:t>anagement </a:t>
            </a:r>
          </a:p>
        </p:txBody>
      </p:sp>
      <p:pic>
        <p:nvPicPr>
          <p:cNvPr id="14" name="Picture 13" descr="A white line drawing of a person standing next to a train&#10;&#10;Description automatically generated">
            <a:extLst>
              <a:ext uri="{FF2B5EF4-FFF2-40B4-BE49-F238E27FC236}">
                <a16:creationId xmlns:a16="http://schemas.microsoft.com/office/drawing/2014/main" id="{F9AB14C4-0188-B624-CBF6-C72D4534E2E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9029" y="3896364"/>
            <a:ext cx="720000" cy="720000"/>
          </a:xfrm>
          <a:prstGeom prst="rect">
            <a:avLst/>
          </a:prstGeom>
        </p:spPr>
      </p:pic>
      <p:sp>
        <p:nvSpPr>
          <p:cNvPr id="5" name="TextBox 4">
            <a:extLst>
              <a:ext uri="{FF2B5EF4-FFF2-40B4-BE49-F238E27FC236}">
                <a16:creationId xmlns:a16="http://schemas.microsoft.com/office/drawing/2014/main" id="{C40CB80F-68C6-8FA3-A770-B03E875A55C1}"/>
              </a:ext>
            </a:extLst>
          </p:cNvPr>
          <p:cNvSpPr txBox="1"/>
          <p:nvPr/>
        </p:nvSpPr>
        <p:spPr>
          <a:xfrm>
            <a:off x="9144000" y="6210142"/>
            <a:ext cx="1228933" cy="369332"/>
          </a:xfrm>
          <a:prstGeom prst="rect">
            <a:avLst/>
          </a:prstGeom>
          <a:noFill/>
        </p:spPr>
        <p:txBody>
          <a:bodyPr wrap="square">
            <a:spAutoFit/>
          </a:bodyPr>
          <a:lstStyle/>
          <a:p>
            <a:pPr algn="l" fontAlgn="t"/>
            <a:r>
              <a:rPr lang="en-GB" sz="1800" b="0" i="0" u="none" strike="noStrike">
                <a:solidFill>
                  <a:srgbClr val="C00000"/>
                </a:solidFill>
                <a:effectLst/>
                <a:latin typeface="Calibri" panose="020F0502020204030204" pitchFamily="34" charset="0"/>
              </a:rPr>
              <a:t>Continued</a:t>
            </a:r>
          </a:p>
        </p:txBody>
      </p:sp>
    </p:spTree>
    <p:extLst>
      <p:ext uri="{BB962C8B-B14F-4D97-AF65-F5344CB8AC3E}">
        <p14:creationId xmlns:p14="http://schemas.microsoft.com/office/powerpoint/2010/main" val="1025501958"/>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sp>
        <p:nvSpPr>
          <p:cNvPr id="7" name="Rectangle: Rounded Corners 6">
            <a:extLst>
              <a:ext uri="{FF2B5EF4-FFF2-40B4-BE49-F238E27FC236}">
                <a16:creationId xmlns:a16="http://schemas.microsoft.com/office/drawing/2014/main" id="{60CF878C-C42D-52AF-B09D-227E15FAD973}"/>
              </a:ext>
            </a:extLst>
          </p:cNvPr>
          <p:cNvSpPr/>
          <p:nvPr/>
        </p:nvSpPr>
        <p:spPr>
          <a:xfrm>
            <a:off x="1021439" y="234119"/>
            <a:ext cx="10227414" cy="720000"/>
          </a:xfrm>
          <a:prstGeom prst="roundRect">
            <a:avLst>
              <a:gd name="adj" fmla="val 30718"/>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Draft standards scheduled for consultation in April 2025.</a:t>
            </a:r>
          </a:p>
        </p:txBody>
      </p:sp>
      <p:pic>
        <p:nvPicPr>
          <p:cNvPr id="2" name="Picture 1">
            <a:hlinkClick r:id="" action="ppaction://hlinkshowjump?jump=nextslide"/>
            <a:extLst>
              <a:ext uri="{FF2B5EF4-FFF2-40B4-BE49-F238E27FC236}">
                <a16:creationId xmlns:a16="http://schemas.microsoft.com/office/drawing/2014/main" id="{71C388C4-17CD-47C3-58E0-9D1D407BE902}"/>
              </a:ext>
            </a:extLst>
          </p:cNvPr>
          <p:cNvPicPr>
            <a:picLocks noChangeAspect="1"/>
          </p:cNvPicPr>
          <p:nvPr/>
        </p:nvPicPr>
        <p:blipFill>
          <a:blip r:embed="rId6">
            <a:alphaModFix/>
          </a:blip>
          <a:stretch>
            <a:fillRect/>
          </a:stretch>
        </p:blipFill>
        <p:spPr>
          <a:xfrm>
            <a:off x="11290478" y="6016808"/>
            <a:ext cx="756000" cy="756000"/>
          </a:xfrm>
          <a:prstGeom prst="rect">
            <a:avLst/>
          </a:prstGeom>
        </p:spPr>
      </p:pic>
      <p:pic>
        <p:nvPicPr>
          <p:cNvPr id="4" name="Picture 3">
            <a:hlinkClick r:id="" action="ppaction://hlinkshowjump?jump=previousslide"/>
            <a:extLst>
              <a:ext uri="{FF2B5EF4-FFF2-40B4-BE49-F238E27FC236}">
                <a16:creationId xmlns:a16="http://schemas.microsoft.com/office/drawing/2014/main" id="{33E94ED5-3E97-7C01-7466-D544C4D49C09}"/>
              </a:ext>
            </a:extLst>
          </p:cNvPr>
          <p:cNvPicPr>
            <a:picLocks noChangeAspect="1"/>
          </p:cNvPicPr>
          <p:nvPr/>
        </p:nvPicPr>
        <p:blipFill>
          <a:blip r:embed="rId6"/>
          <a:stretch>
            <a:fillRect/>
          </a:stretch>
        </p:blipFill>
        <p:spPr>
          <a:xfrm flipH="1">
            <a:off x="10372933" y="6016808"/>
            <a:ext cx="756000" cy="756000"/>
          </a:xfrm>
          <a:prstGeom prst="rect">
            <a:avLst/>
          </a:prstGeom>
        </p:spPr>
      </p:pic>
      <p:pic>
        <p:nvPicPr>
          <p:cNvPr id="5" name="Picture 4" descr="A white line drawing of a person standing next to a train&#10;&#10;Description automatically generated">
            <a:extLst>
              <a:ext uri="{FF2B5EF4-FFF2-40B4-BE49-F238E27FC236}">
                <a16:creationId xmlns:a16="http://schemas.microsoft.com/office/drawing/2014/main" id="{72E45E00-A1C7-C768-F574-501DAD0D89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1490474"/>
            <a:ext cx="720000" cy="720000"/>
          </a:xfrm>
          <a:prstGeom prst="rect">
            <a:avLst/>
          </a:prstGeom>
        </p:spPr>
      </p:pic>
      <p:sp>
        <p:nvSpPr>
          <p:cNvPr id="6" name="Rectangle: Rounded Corners 5">
            <a:extLst>
              <a:ext uri="{FF2B5EF4-FFF2-40B4-BE49-F238E27FC236}">
                <a16:creationId xmlns:a16="http://schemas.microsoft.com/office/drawing/2014/main" id="{A932032E-7958-CBEC-2AEC-AA0DED8ACB8F}"/>
              </a:ext>
            </a:extLst>
          </p:cNvPr>
          <p:cNvSpPr/>
          <p:nvPr/>
        </p:nvSpPr>
        <p:spPr>
          <a:xfrm>
            <a:off x="1040291" y="1082575"/>
            <a:ext cx="10227414" cy="329916"/>
          </a:xfrm>
          <a:prstGeom prst="roundRect">
            <a:avLst>
              <a:gd name="adj" fmla="val 43036"/>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Reducing the use of detonators</a:t>
            </a:r>
          </a:p>
        </p:txBody>
      </p:sp>
      <p:sp>
        <p:nvSpPr>
          <p:cNvPr id="8" name="Rectangle: Rounded Corners 7">
            <a:hlinkClick r:id="" action="ppaction://noaction" highlightClick="1"/>
            <a:extLst>
              <a:ext uri="{FF2B5EF4-FFF2-40B4-BE49-F238E27FC236}">
                <a16:creationId xmlns:a16="http://schemas.microsoft.com/office/drawing/2014/main" id="{B42A6B49-81B8-3EBC-36C5-CA5FDC259E6F}"/>
              </a:ext>
            </a:extLst>
          </p:cNvPr>
          <p:cNvSpPr/>
          <p:nvPr/>
        </p:nvSpPr>
        <p:spPr>
          <a:xfrm>
            <a:off x="1021439" y="1526350"/>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GERT8000-AC Issue 8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AC Electrified Lines </a:t>
            </a:r>
            <a:endParaRPr lang="en-GB" sz="1800" b="0" i="0" u="none" strike="noStrike">
              <a:solidFill>
                <a:srgbClr val="000000"/>
              </a:solidFill>
              <a:effectLst/>
              <a:latin typeface="Calibri" panose="020F0502020204030204" pitchFamily="34" charset="0"/>
            </a:endParaRPr>
          </a:p>
        </p:txBody>
      </p:sp>
      <p:sp>
        <p:nvSpPr>
          <p:cNvPr id="18" name="Rectangle: Rounded Corners 17">
            <a:hlinkClick r:id="" action="ppaction://noaction" highlightClick="1"/>
            <a:extLst>
              <a:ext uri="{FF2B5EF4-FFF2-40B4-BE49-F238E27FC236}">
                <a16:creationId xmlns:a16="http://schemas.microsoft.com/office/drawing/2014/main" id="{38BFE8FF-F65E-B970-73BB-2F86E8054538}"/>
              </a:ext>
            </a:extLst>
          </p:cNvPr>
          <p:cNvSpPr/>
          <p:nvPr/>
        </p:nvSpPr>
        <p:spPr>
          <a:xfrm>
            <a:off x="1021439" y="5004227"/>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244725" indent="-2244725" fontAlgn="t"/>
            <a:r>
              <a:rPr lang="en-GB" sz="1800" b="0" i="0" u="none" strike="noStrike">
                <a:solidFill>
                  <a:srgbClr val="000000"/>
                </a:solidFill>
                <a:effectLst/>
                <a:latin typeface="Calibri"/>
                <a:ea typeface="Calibri"/>
                <a:cs typeface="Calibri"/>
              </a:rPr>
              <a:t>GERT8000-P2 Issue 8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Working Single and Bi-directional Lines by Pilot</a:t>
            </a:r>
            <a:endParaRPr lang="en-GB" sz="1800" b="0" i="0" u="none" strike="noStrike">
              <a:solidFill>
                <a:srgbClr val="000000"/>
              </a:solidFill>
              <a:effectLst/>
              <a:latin typeface="Calibri" panose="020F0502020204030204" pitchFamily="34" charset="0"/>
            </a:endParaRPr>
          </a:p>
        </p:txBody>
      </p:sp>
      <p:pic>
        <p:nvPicPr>
          <p:cNvPr id="19" name="Picture 18" descr="A white line drawing of a person standing next to a train&#10;&#10;Description automatically generated">
            <a:extLst>
              <a:ext uri="{FF2B5EF4-FFF2-40B4-BE49-F238E27FC236}">
                <a16:creationId xmlns:a16="http://schemas.microsoft.com/office/drawing/2014/main" id="{00ACC59D-7EEA-1E86-AE1E-A723FCCF6D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5056697"/>
            <a:ext cx="720000" cy="720000"/>
          </a:xfrm>
          <a:prstGeom prst="rect">
            <a:avLst/>
          </a:prstGeom>
        </p:spPr>
      </p:pic>
      <p:pic>
        <p:nvPicPr>
          <p:cNvPr id="20" name="Picture 19" descr="A white line drawing of a person standing next to a train&#10;&#10;Description automatically generated">
            <a:extLst>
              <a:ext uri="{FF2B5EF4-FFF2-40B4-BE49-F238E27FC236}">
                <a16:creationId xmlns:a16="http://schemas.microsoft.com/office/drawing/2014/main" id="{153A606A-D9E2-04C6-E5F3-CF573789F8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2408937"/>
            <a:ext cx="720000" cy="720000"/>
          </a:xfrm>
          <a:prstGeom prst="rect">
            <a:avLst/>
          </a:prstGeom>
        </p:spPr>
      </p:pic>
      <p:pic>
        <p:nvPicPr>
          <p:cNvPr id="21" name="Picture 20" descr="A white line drawing of a person standing next to a train&#10;&#10;Description automatically generated">
            <a:extLst>
              <a:ext uri="{FF2B5EF4-FFF2-40B4-BE49-F238E27FC236}">
                <a16:creationId xmlns:a16="http://schemas.microsoft.com/office/drawing/2014/main" id="{EB097A41-2EA7-D2C2-F2EE-FAB39CE157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3291524"/>
            <a:ext cx="720000" cy="720000"/>
          </a:xfrm>
          <a:prstGeom prst="rect">
            <a:avLst/>
          </a:prstGeom>
        </p:spPr>
      </p:pic>
      <p:pic>
        <p:nvPicPr>
          <p:cNvPr id="22" name="Picture 21" descr="A white line drawing of a person standing next to a train&#10;&#10;Description automatically generated">
            <a:extLst>
              <a:ext uri="{FF2B5EF4-FFF2-40B4-BE49-F238E27FC236}">
                <a16:creationId xmlns:a16="http://schemas.microsoft.com/office/drawing/2014/main" id="{3D5F2F37-C216-91BD-ACA3-6B6D885E85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4174111"/>
            <a:ext cx="720000" cy="720000"/>
          </a:xfrm>
          <a:prstGeom prst="rect">
            <a:avLst/>
          </a:prstGeom>
        </p:spPr>
      </p:pic>
      <p:sp>
        <p:nvSpPr>
          <p:cNvPr id="23" name="Rectangle: Rounded Corners 22">
            <a:hlinkClick r:id="" action="ppaction://noaction" highlightClick="1"/>
            <a:extLst>
              <a:ext uri="{FF2B5EF4-FFF2-40B4-BE49-F238E27FC236}">
                <a16:creationId xmlns:a16="http://schemas.microsoft.com/office/drawing/2014/main" id="{273B7638-C050-24AE-E5AB-8844B533E7D5}"/>
              </a:ext>
            </a:extLst>
          </p:cNvPr>
          <p:cNvSpPr/>
          <p:nvPr/>
        </p:nvSpPr>
        <p:spPr>
          <a:xfrm>
            <a:off x="1021439" y="3265288"/>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GERT8000-HB5 Issue 3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a:t>
            </a:r>
            <a:r>
              <a:rPr lang="en-GB" sz="1800" b="0" i="0" u="none" strike="noStrike" err="1">
                <a:solidFill>
                  <a:srgbClr val="000000"/>
                </a:solidFill>
                <a:effectLst/>
                <a:latin typeface="Calibri"/>
                <a:ea typeface="Calibri"/>
                <a:cs typeface="Calibri"/>
              </a:rPr>
              <a:t>Handsignalling</a:t>
            </a:r>
            <a:r>
              <a:rPr lang="en-GB" sz="1800" b="0" i="0" u="none" strike="noStrike">
                <a:solidFill>
                  <a:srgbClr val="000000"/>
                </a:solidFill>
                <a:effectLst/>
                <a:latin typeface="Calibri"/>
                <a:ea typeface="Calibri"/>
                <a:cs typeface="Calibri"/>
              </a:rPr>
              <a:t> duties</a:t>
            </a:r>
          </a:p>
        </p:txBody>
      </p:sp>
      <p:sp>
        <p:nvSpPr>
          <p:cNvPr id="24" name="Rectangle: Rounded Corners 23">
            <a:hlinkClick r:id="" action="ppaction://noaction" highlightClick="1"/>
            <a:extLst>
              <a:ext uri="{FF2B5EF4-FFF2-40B4-BE49-F238E27FC236}">
                <a16:creationId xmlns:a16="http://schemas.microsoft.com/office/drawing/2014/main" id="{CA3AF404-653A-A41E-BA97-A51BD869E17C}"/>
              </a:ext>
            </a:extLst>
          </p:cNvPr>
          <p:cNvSpPr/>
          <p:nvPr/>
        </p:nvSpPr>
        <p:spPr>
          <a:xfrm>
            <a:off x="1021439" y="2395819"/>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GERT8000-DC Issue 6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DC Electrified Lines </a:t>
            </a:r>
          </a:p>
        </p:txBody>
      </p:sp>
      <p:sp>
        <p:nvSpPr>
          <p:cNvPr id="25" name="Rectangle: Rounded Corners 24">
            <a:hlinkClick r:id="" action="ppaction://noaction" highlightClick="1"/>
            <a:extLst>
              <a:ext uri="{FF2B5EF4-FFF2-40B4-BE49-F238E27FC236}">
                <a16:creationId xmlns:a16="http://schemas.microsoft.com/office/drawing/2014/main" id="{5B6E6706-5EC4-423F-71C6-18093A17A012}"/>
              </a:ext>
            </a:extLst>
          </p:cNvPr>
          <p:cNvSpPr/>
          <p:nvPr/>
        </p:nvSpPr>
        <p:spPr>
          <a:xfrm>
            <a:off x="1021439" y="4134757"/>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GERT8000-P1 Issue 9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Single Line Working</a:t>
            </a:r>
          </a:p>
        </p:txBody>
      </p:sp>
      <p:sp>
        <p:nvSpPr>
          <p:cNvPr id="3" name="TextBox 2">
            <a:extLst>
              <a:ext uri="{FF2B5EF4-FFF2-40B4-BE49-F238E27FC236}">
                <a16:creationId xmlns:a16="http://schemas.microsoft.com/office/drawing/2014/main" id="{F93B2D36-4A2B-8B3E-1E16-B697E85FBB75}"/>
              </a:ext>
            </a:extLst>
          </p:cNvPr>
          <p:cNvSpPr txBox="1"/>
          <p:nvPr/>
        </p:nvSpPr>
        <p:spPr>
          <a:xfrm>
            <a:off x="9144000" y="6210142"/>
            <a:ext cx="1228933" cy="369332"/>
          </a:xfrm>
          <a:prstGeom prst="rect">
            <a:avLst/>
          </a:prstGeom>
          <a:noFill/>
        </p:spPr>
        <p:txBody>
          <a:bodyPr wrap="square">
            <a:spAutoFit/>
          </a:bodyPr>
          <a:lstStyle/>
          <a:p>
            <a:pPr algn="l" fontAlgn="t"/>
            <a:r>
              <a:rPr lang="en-GB" sz="1800" b="0" i="0" u="none" strike="noStrike">
                <a:solidFill>
                  <a:srgbClr val="C00000"/>
                </a:solidFill>
                <a:effectLst/>
                <a:latin typeface="Calibri" panose="020F0502020204030204" pitchFamily="34" charset="0"/>
              </a:rPr>
              <a:t>Continued</a:t>
            </a:r>
          </a:p>
        </p:txBody>
      </p:sp>
    </p:spTree>
    <p:extLst>
      <p:ext uri="{BB962C8B-B14F-4D97-AF65-F5344CB8AC3E}">
        <p14:creationId xmlns:p14="http://schemas.microsoft.com/office/powerpoint/2010/main" val="842247749"/>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action="ppaction://hlinksldjump"/>
            <a:extLst>
              <a:ext uri="{FF2B5EF4-FFF2-40B4-BE49-F238E27FC236}">
                <a16:creationId xmlns:a16="http://schemas.microsoft.com/office/drawing/2014/main" id="{C7BC504F-14FF-DF93-1EFC-4FA29770C870}"/>
              </a:ext>
            </a:extLst>
          </p:cNvPr>
          <p:cNvPicPr>
            <a:picLocks noChangeAspect="1"/>
          </p:cNvPicPr>
          <p:nvPr/>
        </p:nvPicPr>
        <p:blipFill>
          <a:blip r:embed="rId4"/>
          <a:stretch>
            <a:fillRect/>
          </a:stretch>
        </p:blipFill>
        <p:spPr>
          <a:xfrm>
            <a:off x="8249439" y="2893902"/>
            <a:ext cx="1079086" cy="1079086"/>
          </a:xfrm>
          <a:prstGeom prst="ellipse">
            <a:avLst/>
          </a:prstGeom>
          <a:ln w="57150">
            <a:solidFill>
              <a:srgbClr val="C00000"/>
            </a:solidFill>
          </a:ln>
        </p:spPr>
      </p:pic>
      <p:pic>
        <p:nvPicPr>
          <p:cNvPr id="23" name="Picture 22" descr="A red circle with white logo&#10;&#10;Description automatically generated">
            <a:hlinkClick r:id="rId5" action="ppaction://hlinksldjump"/>
            <a:extLst>
              <a:ext uri="{FF2B5EF4-FFF2-40B4-BE49-F238E27FC236}">
                <a16:creationId xmlns:a16="http://schemas.microsoft.com/office/drawing/2014/main" id="{579C6414-910B-7467-9580-0E4715468D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4889" y="2893445"/>
            <a:ext cx="1080000" cy="1080000"/>
          </a:xfrm>
          <a:prstGeom prst="ellipse">
            <a:avLst/>
          </a:prstGeom>
          <a:ln w="57150">
            <a:solidFill>
              <a:srgbClr val="C00000"/>
            </a:solidFill>
          </a:ln>
        </p:spPr>
      </p:pic>
      <p:pic>
        <p:nvPicPr>
          <p:cNvPr id="42" name="Picture 41" descr="A white line on a blue circle&#10;&#10;Description automatically generated">
            <a:extLst>
              <a:ext uri="{FF2B5EF4-FFF2-40B4-BE49-F238E27FC236}">
                <a16:creationId xmlns:a16="http://schemas.microsoft.com/office/drawing/2014/main" id="{F4573A0F-0661-4FD1-9C1E-02BC124E17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48982" y="4555322"/>
            <a:ext cx="1080000" cy="1080000"/>
          </a:xfrm>
          <a:prstGeom prst="ellipse">
            <a:avLst/>
          </a:prstGeom>
          <a:ln w="57150">
            <a:solidFill>
              <a:srgbClr val="C00000"/>
            </a:solidFill>
          </a:ln>
        </p:spPr>
      </p:pic>
      <p:pic>
        <p:nvPicPr>
          <p:cNvPr id="18" name="Picture 17" descr="A white line drawing of a person standing next to a train&#10;&#10;Description automatically generated">
            <a:hlinkClick r:id="rId8" action="ppaction://hlinksldjump"/>
            <a:extLst>
              <a:ext uri="{FF2B5EF4-FFF2-40B4-BE49-F238E27FC236}">
                <a16:creationId xmlns:a16="http://schemas.microsoft.com/office/drawing/2014/main" id="{62646660-BFDB-F6B7-2BBD-D8D0A5A2A1A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4889" y="4658644"/>
            <a:ext cx="1080000" cy="1080000"/>
          </a:xfrm>
          <a:prstGeom prst="ellipse">
            <a:avLst/>
          </a:prstGeom>
          <a:ln w="57150">
            <a:solidFill>
              <a:srgbClr val="C00000"/>
            </a:solidFill>
          </a:ln>
        </p:spPr>
      </p:pic>
      <p:pic>
        <p:nvPicPr>
          <p:cNvPr id="37" name="Picture 36" descr="A white line on a blue circle&#10;&#10;Description automatically generated">
            <a:extLst>
              <a:ext uri="{FF2B5EF4-FFF2-40B4-BE49-F238E27FC236}">
                <a16:creationId xmlns:a16="http://schemas.microsoft.com/office/drawing/2014/main" id="{486A317D-86A9-1774-B2CA-AB0F0C46AB0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4889" y="1089881"/>
            <a:ext cx="1080000" cy="1080000"/>
          </a:xfrm>
          <a:prstGeom prst="ellipse">
            <a:avLst/>
          </a:prstGeom>
          <a:ln>
            <a:noFill/>
          </a:ln>
        </p:spPr>
      </p:pic>
      <p:pic>
        <p:nvPicPr>
          <p:cNvPr id="28" name="Picture 27" descr="A green circle with white lines and dots on it&#10;&#10;Description automatically generated">
            <a:hlinkClick r:id="rId11" action="ppaction://hlinksldjump"/>
            <a:extLst>
              <a:ext uri="{FF2B5EF4-FFF2-40B4-BE49-F238E27FC236}">
                <a16:creationId xmlns:a16="http://schemas.microsoft.com/office/drawing/2014/main" id="{6CA2215F-28A4-38EC-4173-378DFD9586D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48982" y="1128628"/>
            <a:ext cx="1080000" cy="1080000"/>
          </a:xfrm>
          <a:prstGeom prst="ellipse">
            <a:avLst/>
          </a:prstGeom>
          <a:ln w="57150">
            <a:solidFill>
              <a:srgbClr val="C00000"/>
            </a:solidFill>
          </a:ln>
        </p:spPr>
      </p:pic>
      <p:pic>
        <p:nvPicPr>
          <p:cNvPr id="26" name="Picture 25" descr="A green circle with white lines on it&#10;&#10;Description automatically generated">
            <a:hlinkClick r:id="rId13" action="ppaction://hlinksldjump"/>
            <a:extLst>
              <a:ext uri="{FF2B5EF4-FFF2-40B4-BE49-F238E27FC236}">
                <a16:creationId xmlns:a16="http://schemas.microsoft.com/office/drawing/2014/main" id="{FE952E73-D78B-598A-5AB5-5988D878306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506918" y="1141542"/>
            <a:ext cx="1080000" cy="1080000"/>
          </a:xfrm>
          <a:prstGeom prst="ellipse">
            <a:avLst/>
          </a:prstGeom>
          <a:ln w="57150">
            <a:solidFill>
              <a:srgbClr val="C00000"/>
            </a:solidFill>
          </a:ln>
        </p:spPr>
      </p:pic>
      <p:pic>
        <p:nvPicPr>
          <p:cNvPr id="21" name="Picture 20" descr="A blue circle with a lightning bolt in it&#10;&#10;Description automatically generated">
            <a:extLst>
              <a:ext uri="{FF2B5EF4-FFF2-40B4-BE49-F238E27FC236}">
                <a16:creationId xmlns:a16="http://schemas.microsoft.com/office/drawing/2014/main" id="{69A19B20-DFFF-CA65-8C56-F49F1F5C4DA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506918" y="4710305"/>
            <a:ext cx="1080000" cy="1080000"/>
          </a:xfrm>
          <a:prstGeom prst="ellipse">
            <a:avLst/>
          </a:prstGeom>
          <a:ln w="53975">
            <a:noFill/>
          </a:ln>
        </p:spPr>
      </p:pic>
      <p:sp>
        <p:nvSpPr>
          <p:cNvPr id="38" name="Title 1">
            <a:extLst>
              <a:ext uri="{FF2B5EF4-FFF2-40B4-BE49-F238E27FC236}">
                <a16:creationId xmlns:a16="http://schemas.microsoft.com/office/drawing/2014/main" id="{3AD6F6E1-BB5F-4AE2-86F9-B57394549D48}"/>
              </a:ext>
            </a:extLst>
          </p:cNvPr>
          <p:cNvSpPr txBox="1">
            <a:spLocks/>
          </p:cNvSpPr>
          <p:nvPr/>
        </p:nvSpPr>
        <p:spPr>
          <a:xfrm>
            <a:off x="1787703" y="6253790"/>
            <a:ext cx="862001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icons with red rings for detail on those changes</a:t>
            </a:r>
            <a:r>
              <a:rPr lang="en-GB" sz="2000" b="1" spc="-50">
                <a:solidFill>
                  <a:srgbClr val="C00000"/>
                </a:solidFill>
                <a:latin typeface="Calibri"/>
              </a:rPr>
              <a:t> </a:t>
            </a:r>
            <a:endParaRPr kumimoji="0" lang="en-GB" sz="2000" b="1" i="1" u="none" strike="noStrike" kern="1200" cap="none" spc="0" normalizeH="0" baseline="0" noProof="0">
              <a:ln>
                <a:noFill/>
              </a:ln>
              <a:solidFill>
                <a:srgbClr val="C00000"/>
              </a:solidFill>
              <a:effectLst/>
              <a:uLnTx/>
              <a:uFillTx/>
              <a:latin typeface="Calibri"/>
              <a:ea typeface="+mj-ea"/>
              <a:cs typeface="+mj-cs"/>
            </a:endParaRPr>
          </a:p>
        </p:txBody>
      </p:sp>
      <p:sp>
        <p:nvSpPr>
          <p:cNvPr id="111" name="Rectangle 110">
            <a:extLst>
              <a:ext uri="{FF2B5EF4-FFF2-40B4-BE49-F238E27FC236}">
                <a16:creationId xmlns:a16="http://schemas.microsoft.com/office/drawing/2014/main" id="{8E4C9954-99D4-4A6A-9ACB-E06C95ED65E5}"/>
              </a:ext>
            </a:extLst>
          </p:cNvPr>
          <p:cNvSpPr/>
          <p:nvPr/>
        </p:nvSpPr>
        <p:spPr>
          <a:xfrm>
            <a:off x="2010591" y="1237382"/>
            <a:ext cx="799294" cy="384721"/>
          </a:xfrm>
          <a:prstGeom prst="rect">
            <a:avLst/>
          </a:prstGeom>
        </p:spPr>
        <p:txBody>
          <a:bodyPr wrap="square" lIns="36000" rIns="36000">
            <a:spAutoFit/>
          </a:bodyPr>
          <a:lstStyle/>
          <a:p>
            <a:pPr marL="0" marR="0" lvl="0" indent="0"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Plant</a:t>
            </a:r>
          </a:p>
        </p:txBody>
      </p:sp>
      <p:sp>
        <p:nvSpPr>
          <p:cNvPr id="112" name="Rectangle 111">
            <a:extLst>
              <a:ext uri="{FF2B5EF4-FFF2-40B4-BE49-F238E27FC236}">
                <a16:creationId xmlns:a16="http://schemas.microsoft.com/office/drawing/2014/main" id="{7EA47AB8-5337-4846-9A8D-D6792698D5EE}"/>
              </a:ext>
            </a:extLst>
          </p:cNvPr>
          <p:cNvSpPr/>
          <p:nvPr/>
        </p:nvSpPr>
        <p:spPr>
          <a:xfrm>
            <a:off x="5649860" y="1300145"/>
            <a:ext cx="1639724" cy="384721"/>
          </a:xfrm>
          <a:prstGeom prst="rect">
            <a:avLst/>
          </a:prstGeom>
        </p:spPr>
        <p:txBody>
          <a:bodyPr wrap="square" lIns="36000" tIns="45720" rIns="36000" bIns="45720" anchor="t">
            <a:spAutoFit/>
          </a:bodyPr>
          <a:lstStyle/>
          <a:p>
            <a:pPr marL="0" marR="0" lvl="0" indent="0"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Rolling </a:t>
            </a:r>
            <a:r>
              <a:rPr lang="en-GB" sz="2000">
                <a:solidFill>
                  <a:prstClr val="black"/>
                </a:solidFill>
                <a:latin typeface="Calibri" panose="020F0502020204030204"/>
              </a:rPr>
              <a:t>stock</a:t>
            </a: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Rectangle 112">
            <a:extLst>
              <a:ext uri="{FF2B5EF4-FFF2-40B4-BE49-F238E27FC236}">
                <a16:creationId xmlns:a16="http://schemas.microsoft.com/office/drawing/2014/main" id="{BA454E97-E5FC-4C9C-B997-22E8DA203E09}"/>
              </a:ext>
            </a:extLst>
          </p:cNvPr>
          <p:cNvSpPr/>
          <p:nvPr/>
        </p:nvSpPr>
        <p:spPr>
          <a:xfrm>
            <a:off x="5649860" y="3127291"/>
            <a:ext cx="1838302" cy="384721"/>
          </a:xfrm>
          <a:prstGeom prst="rect">
            <a:avLst/>
          </a:prstGeom>
        </p:spPr>
        <p:txBody>
          <a:bodyPr wrap="square" lIns="36000" rIns="36000">
            <a:spAutoFit/>
          </a:bodyPr>
          <a:lstStyle/>
          <a:p>
            <a:pPr marL="0" marR="0" lvl="0" indent="0"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Infrastructure</a:t>
            </a:r>
            <a:endParaRPr kumimoji="0" lang="en-GB"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Rectangle 113">
            <a:extLst>
              <a:ext uri="{FF2B5EF4-FFF2-40B4-BE49-F238E27FC236}">
                <a16:creationId xmlns:a16="http://schemas.microsoft.com/office/drawing/2014/main" id="{80400FC4-247C-4D3F-A393-F8ADCF11D9A8}"/>
              </a:ext>
            </a:extLst>
          </p:cNvPr>
          <p:cNvSpPr/>
          <p:nvPr/>
        </p:nvSpPr>
        <p:spPr>
          <a:xfrm>
            <a:off x="5649860" y="4822008"/>
            <a:ext cx="2205209" cy="384721"/>
          </a:xfrm>
          <a:prstGeom prst="rect">
            <a:avLst/>
          </a:prstGeom>
        </p:spPr>
        <p:txBody>
          <a:bodyPr wrap="square" lIns="36000" rIns="36000">
            <a:spAutoFit/>
          </a:bodyPr>
          <a:lstStyle/>
          <a:p>
            <a:pPr marL="0" marR="0" lvl="0" indent="0"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Energy</a:t>
            </a:r>
            <a:endParaRPr kumimoji="0" lang="en-GB"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Rectangle 114">
            <a:extLst>
              <a:ext uri="{FF2B5EF4-FFF2-40B4-BE49-F238E27FC236}">
                <a16:creationId xmlns:a16="http://schemas.microsoft.com/office/drawing/2014/main" id="{5845A895-28DE-42C5-A9CF-1998169D6755}"/>
              </a:ext>
            </a:extLst>
          </p:cNvPr>
          <p:cNvSpPr/>
          <p:nvPr/>
        </p:nvSpPr>
        <p:spPr>
          <a:xfrm>
            <a:off x="2010591" y="2929437"/>
            <a:ext cx="2605311" cy="677108"/>
          </a:xfrm>
          <a:prstGeom prst="rect">
            <a:avLst/>
          </a:prstGeom>
        </p:spPr>
        <p:txBody>
          <a:bodyPr wrap="square" lIns="36000" rIns="36000">
            <a:spAutoFit/>
          </a:bodyPr>
          <a:lstStyle/>
          <a:p>
            <a:pPr marL="0" marR="0" lvl="0" indent="0"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Control, Command,</a:t>
            </a: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and Signalling </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6" name="Rectangle 115">
            <a:extLst>
              <a:ext uri="{FF2B5EF4-FFF2-40B4-BE49-F238E27FC236}">
                <a16:creationId xmlns:a16="http://schemas.microsoft.com/office/drawing/2014/main" id="{0EDEA4CA-C415-465C-82B2-F9257927AC56}"/>
              </a:ext>
            </a:extLst>
          </p:cNvPr>
          <p:cNvSpPr/>
          <p:nvPr/>
        </p:nvSpPr>
        <p:spPr>
          <a:xfrm>
            <a:off x="2010591" y="4864880"/>
            <a:ext cx="2605310" cy="384721"/>
          </a:xfrm>
          <a:prstGeom prst="rect">
            <a:avLst/>
          </a:prstGeom>
        </p:spPr>
        <p:txBody>
          <a:bodyPr wrap="square" lIns="36000" rIns="36000">
            <a:spAutoFit/>
          </a:bodyPr>
          <a:lstStyle/>
          <a:p>
            <a:pPr marL="0" marR="0" lvl="0" indent="0"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Operations</a:t>
            </a:r>
            <a:endParaRPr kumimoji="0" lang="en-GB"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Rectangle 96">
            <a:extLst>
              <a:ext uri="{FF2B5EF4-FFF2-40B4-BE49-F238E27FC236}">
                <a16:creationId xmlns:a16="http://schemas.microsoft.com/office/drawing/2014/main" id="{31EAE2D1-FEA7-4140-A573-A3D908FD8064}"/>
              </a:ext>
            </a:extLst>
          </p:cNvPr>
          <p:cNvSpPr/>
          <p:nvPr/>
        </p:nvSpPr>
        <p:spPr>
          <a:xfrm>
            <a:off x="9429167" y="2933632"/>
            <a:ext cx="2279439" cy="578380"/>
          </a:xfrm>
          <a:prstGeom prst="rect">
            <a:avLst/>
          </a:prstGeom>
          <a:noFill/>
          <a:ln w="28575" cap="flat" cmpd="sng" algn="ctr">
            <a:no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R="0" lvl="0" defTabSz="121917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a:ln w="0"/>
                <a:solidFill>
                  <a:prstClr val="black"/>
                </a:solidFill>
                <a:effectLst/>
                <a:uLnTx/>
                <a:uFillTx/>
                <a:latin typeface="Calibri" panose="020F0502020204030204"/>
                <a:ea typeface="+mn-ea"/>
                <a:cs typeface="+mn-cs"/>
              </a:rPr>
              <a:t>Non-RSSB standards </a:t>
            </a:r>
          </a:p>
        </p:txBody>
      </p:sp>
      <p:sp>
        <p:nvSpPr>
          <p:cNvPr id="98" name="Rectangle 97">
            <a:extLst>
              <a:ext uri="{FF2B5EF4-FFF2-40B4-BE49-F238E27FC236}">
                <a16:creationId xmlns:a16="http://schemas.microsoft.com/office/drawing/2014/main" id="{52F92FC8-27D1-4D6C-B947-93403B5C06D3}"/>
              </a:ext>
            </a:extLst>
          </p:cNvPr>
          <p:cNvSpPr/>
          <p:nvPr/>
        </p:nvSpPr>
        <p:spPr>
          <a:xfrm>
            <a:off x="9449325" y="4705016"/>
            <a:ext cx="2728057" cy="836684"/>
          </a:xfrm>
          <a:prstGeom prst="rect">
            <a:avLst/>
          </a:prstGeom>
          <a:noFill/>
          <a:ln w="28575" cap="flat" cmpd="sng" algn="ctr">
            <a:no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a:ln w="0"/>
                <a:solidFill>
                  <a:prstClr val="black"/>
                </a:solidFill>
                <a:effectLst/>
                <a:uLnTx/>
                <a:uFillTx/>
                <a:latin typeface="Calibri" panose="020F0502020204030204"/>
                <a:ea typeface="+mn-ea"/>
                <a:cs typeface="+mn-cs"/>
              </a:rPr>
              <a:t>Rail-related legislation</a:t>
            </a:r>
          </a:p>
        </p:txBody>
      </p:sp>
      <p:sp>
        <p:nvSpPr>
          <p:cNvPr id="109" name="Rectangle 108">
            <a:extLst>
              <a:ext uri="{FF2B5EF4-FFF2-40B4-BE49-F238E27FC236}">
                <a16:creationId xmlns:a16="http://schemas.microsoft.com/office/drawing/2014/main" id="{49AA77DC-E787-4AF7-BEF6-E5DE420F3E28}"/>
              </a:ext>
            </a:extLst>
          </p:cNvPr>
          <p:cNvSpPr/>
          <p:nvPr/>
        </p:nvSpPr>
        <p:spPr>
          <a:xfrm>
            <a:off x="9429167" y="1180346"/>
            <a:ext cx="1927311" cy="677108"/>
          </a:xfrm>
          <a:prstGeom prst="rect">
            <a:avLst/>
          </a:prstGeom>
        </p:spPr>
        <p:txBody>
          <a:bodyPr wrap="square" lIns="36000" tIns="36000" rIns="36000" bIns="36000" anchor="t">
            <a:spAutoFit/>
          </a:bodyPr>
          <a:lstStyle/>
          <a:p>
            <a:pPr defTabSz="1219170">
              <a:lnSpc>
                <a:spcPct val="95000"/>
              </a:lnSpc>
              <a:spcBef>
                <a:spcPts val="400"/>
              </a:spcBef>
              <a:spcAft>
                <a:spcPts val="400"/>
              </a:spcAf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Data,</a:t>
            </a:r>
            <a:r>
              <a:rPr lang="en-GB" sz="2000">
                <a:solidFill>
                  <a:prstClr val="black"/>
                </a:solidFill>
                <a:latin typeface="Calibri" panose="020F0502020204030204"/>
              </a:rPr>
              <a:t> </a:t>
            </a: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Systems, and Telematics</a:t>
            </a:r>
            <a:endParaRPr kumimoji="0" lang="en-GB"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Title 1">
            <a:extLst>
              <a:ext uri="{FF2B5EF4-FFF2-40B4-BE49-F238E27FC236}">
                <a16:creationId xmlns:a16="http://schemas.microsoft.com/office/drawing/2014/main" id="{0656CB41-7C54-4935-8934-DA541A0D3708}"/>
              </a:ext>
            </a:extLst>
          </p:cNvPr>
          <p:cNvSpPr txBox="1">
            <a:spLocks/>
          </p:cNvSpPr>
          <p:nvPr/>
        </p:nvSpPr>
        <p:spPr>
          <a:xfrm>
            <a:off x="5649860" y="1663022"/>
            <a:ext cx="2535381" cy="384720"/>
          </a:xfrm>
          <a:prstGeom prst="rect">
            <a:avLst/>
          </a:prstGeom>
        </p:spPr>
        <p:txBody>
          <a:bodyPr vert="horz" lIns="36000" tIns="0" rIns="3600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defRPr/>
            </a:pPr>
            <a:r>
              <a:rPr lang="en-GB" sz="2000" b="1" spc="-50">
                <a:solidFill>
                  <a:srgbClr val="C00000"/>
                </a:solidFill>
                <a:latin typeface="Calibri" panose="020F0502020204030204"/>
              </a:rPr>
              <a:t>2 standards updated</a:t>
            </a:r>
          </a:p>
          <a:p>
            <a:pPr>
              <a:defRPr/>
            </a:pPr>
            <a:r>
              <a:rPr kumimoji="0" lang="en-GB" sz="2000" b="1" i="0" u="none" strike="noStrike" kern="1200" cap="none" spc="-50" normalizeH="0" baseline="0" noProof="0">
                <a:ln>
                  <a:noFill/>
                </a:ln>
                <a:solidFill>
                  <a:srgbClr val="C00000"/>
                </a:solidFill>
                <a:effectLst/>
                <a:uLnTx/>
                <a:uFillTx/>
                <a:latin typeface="Calibri" panose="020F0502020204030204"/>
                <a:ea typeface="+mj-ea"/>
                <a:cs typeface="+mj-cs"/>
              </a:rPr>
              <a:t>1 </a:t>
            </a:r>
            <a:r>
              <a:rPr lang="en-GB" sz="2000" b="1" spc="-50">
                <a:solidFill>
                  <a:srgbClr val="C00000"/>
                </a:solidFill>
                <a:latin typeface="Calibri" panose="020F0502020204030204"/>
              </a:rPr>
              <a:t>technical note</a:t>
            </a:r>
            <a:endParaRPr kumimoji="0" lang="en-GB" sz="2000" b="1" i="0" u="none" strike="noStrike" kern="1200" cap="none" spc="-50" normalizeH="0" baseline="0" noProof="0">
              <a:ln>
                <a:noFill/>
              </a:ln>
              <a:solidFill>
                <a:srgbClr val="C00000"/>
              </a:solidFill>
              <a:effectLst/>
              <a:uLnTx/>
              <a:uFillTx/>
              <a:latin typeface="Calibri" panose="020F0502020204030204"/>
              <a:ea typeface="+mj-ea"/>
              <a:cs typeface="+mj-cs"/>
            </a:endParaRPr>
          </a:p>
        </p:txBody>
      </p:sp>
      <p:sp>
        <p:nvSpPr>
          <p:cNvPr id="120" name="Title 1">
            <a:extLst>
              <a:ext uri="{FF2B5EF4-FFF2-40B4-BE49-F238E27FC236}">
                <a16:creationId xmlns:a16="http://schemas.microsoft.com/office/drawing/2014/main" id="{CAEAABC9-B5AD-4F80-9129-00F2B6F2DE60}"/>
              </a:ext>
            </a:extLst>
          </p:cNvPr>
          <p:cNvSpPr txBox="1">
            <a:spLocks/>
          </p:cNvSpPr>
          <p:nvPr/>
        </p:nvSpPr>
        <p:spPr>
          <a:xfrm>
            <a:off x="9429167" y="3431234"/>
            <a:ext cx="2213807" cy="604210"/>
          </a:xfrm>
          <a:prstGeom prst="rect">
            <a:avLst/>
          </a:prstGeom>
        </p:spPr>
        <p:txBody>
          <a:bodyPr vert="horz" lIns="36000" tIns="36000" rIns="36000" bIns="3600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2000" b="1" spc="-50">
                <a:solidFill>
                  <a:srgbClr val="C00000"/>
                </a:solidFill>
                <a:latin typeface="Calibri" panose="020F0502020204030204"/>
              </a:rPr>
              <a:t>2</a:t>
            </a:r>
            <a:r>
              <a:rPr kumimoji="0" lang="en-GB" sz="2000" b="1" i="0" u="none" strike="noStrike" kern="1200" cap="none" spc="-50" normalizeH="0" baseline="0" noProof="0">
                <a:ln>
                  <a:noFill/>
                </a:ln>
                <a:solidFill>
                  <a:srgbClr val="C00000"/>
                </a:solidFill>
                <a:effectLst/>
                <a:uLnTx/>
                <a:uFillTx/>
                <a:latin typeface="Calibri" panose="020F0502020204030204"/>
                <a:ea typeface="+mj-ea"/>
                <a:cs typeface="+mj-cs"/>
              </a:rPr>
              <a:t> </a:t>
            </a:r>
            <a:r>
              <a:rPr lang="en-GB" sz="2000" b="1" spc="-50">
                <a:solidFill>
                  <a:srgbClr val="C00000"/>
                </a:solidFill>
                <a:latin typeface="Calibri" panose="020F0502020204030204"/>
              </a:rPr>
              <a:t>standards updated</a:t>
            </a:r>
            <a:endParaRPr kumimoji="0" lang="en-GB" sz="2000" b="1" i="0" u="none" strike="noStrike" kern="1200" cap="none" spc="-50" normalizeH="0" baseline="0" noProof="0">
              <a:ln>
                <a:noFill/>
              </a:ln>
              <a:solidFill>
                <a:srgbClr val="C00000"/>
              </a:solidFill>
              <a:effectLst/>
              <a:uLnTx/>
              <a:uFillTx/>
              <a:latin typeface="Calibri" panose="020F0502020204030204"/>
              <a:ea typeface="+mj-ea"/>
              <a:cs typeface="+mj-cs"/>
            </a:endParaRPr>
          </a:p>
        </p:txBody>
      </p:sp>
      <p:sp>
        <p:nvSpPr>
          <p:cNvPr id="121" name="Title 1">
            <a:extLst>
              <a:ext uri="{FF2B5EF4-FFF2-40B4-BE49-F238E27FC236}">
                <a16:creationId xmlns:a16="http://schemas.microsoft.com/office/drawing/2014/main" id="{98C4B084-4033-47D5-8240-0F3A7718A5B3}"/>
              </a:ext>
            </a:extLst>
          </p:cNvPr>
          <p:cNvSpPr txBox="1">
            <a:spLocks/>
          </p:cNvSpPr>
          <p:nvPr/>
        </p:nvSpPr>
        <p:spPr>
          <a:xfrm>
            <a:off x="9429167" y="5228448"/>
            <a:ext cx="2338799" cy="434579"/>
          </a:xfrm>
          <a:prstGeom prst="rect">
            <a:avLst/>
          </a:prstGeom>
        </p:spPr>
        <p:txBody>
          <a:bodyPr vert="horz" lIns="36000" tIns="36000" rIns="36000" bIns="3600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defRPr/>
            </a:pPr>
            <a:r>
              <a:rPr lang="en-GB" sz="2000" b="1" spc="-50">
                <a:solidFill>
                  <a:srgbClr val="C00000"/>
                </a:solidFill>
                <a:latin typeface="Calibri" panose="020F0502020204030204"/>
              </a:rPr>
              <a:t>2 Safety and 1 EU Exit news items</a:t>
            </a:r>
            <a:endParaRPr lang="en-GB" sz="2000" b="1" i="0" u="none" strike="noStrike" kern="1200" cap="none" spc="-50" normalizeH="0" baseline="0" noProof="0">
              <a:ln>
                <a:noFill/>
              </a:ln>
              <a:solidFill>
                <a:srgbClr val="C00000"/>
              </a:solidFill>
              <a:effectLst/>
              <a:uLnTx/>
              <a:uFillTx/>
              <a:latin typeface="Calibri" panose="020F0502020204030204"/>
              <a:ea typeface="Calibri"/>
              <a:cs typeface="Calibri"/>
            </a:endParaRPr>
          </a:p>
        </p:txBody>
      </p:sp>
      <p:pic>
        <p:nvPicPr>
          <p:cNvPr id="90" name="Picture 89">
            <a:hlinkClick r:id="rId16" action="ppaction://hlinksldjump"/>
            <a:extLst>
              <a:ext uri="{FF2B5EF4-FFF2-40B4-BE49-F238E27FC236}">
                <a16:creationId xmlns:a16="http://schemas.microsoft.com/office/drawing/2014/main" id="{3E035F52-7024-4DF8-8C4D-4B443B6457C0}"/>
              </a:ext>
            </a:extLst>
          </p:cNvPr>
          <p:cNvPicPr>
            <a:picLocks noChangeAspect="1"/>
          </p:cNvPicPr>
          <p:nvPr/>
        </p:nvPicPr>
        <p:blipFill>
          <a:blip r:embed="rId17"/>
          <a:stretch>
            <a:fillRect/>
          </a:stretch>
        </p:blipFill>
        <p:spPr>
          <a:xfrm>
            <a:off x="11290478" y="157163"/>
            <a:ext cx="755970" cy="755970"/>
          </a:xfrm>
          <a:prstGeom prst="rect">
            <a:avLst/>
          </a:prstGeom>
        </p:spPr>
      </p:pic>
      <p:sp>
        <p:nvSpPr>
          <p:cNvPr id="72" name="Title 1">
            <a:extLst>
              <a:ext uri="{FF2B5EF4-FFF2-40B4-BE49-F238E27FC236}">
                <a16:creationId xmlns:a16="http://schemas.microsoft.com/office/drawing/2014/main" id="{22A9E43F-7060-4A3E-93FE-E6612D7A3BF4}"/>
              </a:ext>
            </a:extLst>
          </p:cNvPr>
          <p:cNvSpPr txBox="1">
            <a:spLocks/>
          </p:cNvSpPr>
          <p:nvPr/>
        </p:nvSpPr>
        <p:spPr>
          <a:xfrm>
            <a:off x="9429167" y="1798901"/>
            <a:ext cx="2476478" cy="604210"/>
          </a:xfrm>
          <a:prstGeom prst="rect">
            <a:avLst/>
          </a:prstGeom>
        </p:spPr>
        <p:txBody>
          <a:bodyPr vert="horz" lIns="36000" tIns="36000" rIns="36000" bIns="3600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defRPr/>
            </a:pPr>
            <a:r>
              <a:rPr lang="en-GB" sz="2000" b="1" spc="-50">
                <a:solidFill>
                  <a:srgbClr val="C00000"/>
                </a:solidFill>
                <a:latin typeface="Calibri" panose="020F0502020204030204"/>
              </a:rPr>
              <a:t>1 standard updated</a:t>
            </a:r>
          </a:p>
        </p:txBody>
      </p:sp>
      <p:sp>
        <p:nvSpPr>
          <p:cNvPr id="5" name="Rectangle: Rounded Corners 4">
            <a:hlinkClick r:id="" action="ppaction://noaction" highlightClick="1"/>
            <a:extLst>
              <a:ext uri="{FF2B5EF4-FFF2-40B4-BE49-F238E27FC236}">
                <a16:creationId xmlns:a16="http://schemas.microsoft.com/office/drawing/2014/main" id="{D8B01DD5-5E57-C8AD-83AD-A6C32AB4447D}"/>
              </a:ext>
            </a:extLst>
          </p:cNvPr>
          <p:cNvSpPr/>
          <p:nvPr/>
        </p:nvSpPr>
        <p:spPr>
          <a:xfrm>
            <a:off x="2402723" y="74350"/>
            <a:ext cx="7386554" cy="720000"/>
          </a:xfrm>
          <a:prstGeom prst="roundRect">
            <a:avLst>
              <a:gd name="adj" fmla="val 27679"/>
            </a:avLst>
          </a:prstGeom>
          <a:solidFill>
            <a:srgbClr val="A89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AAC2CEAB-FE16-FA4E-5E17-B6817E798CC4}"/>
              </a:ext>
            </a:extLst>
          </p:cNvPr>
          <p:cNvSpPr txBox="1">
            <a:spLocks/>
          </p:cNvSpPr>
          <p:nvPr/>
        </p:nvSpPr>
        <p:spPr>
          <a:xfrm>
            <a:off x="3087120" y="44467"/>
            <a:ext cx="6017760" cy="72000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r>
              <a:rPr kumimoji="0" lang="en-GB" sz="2000" b="0" i="0" u="none" strike="noStrike" kern="1200" cap="none" spc="-50" normalizeH="0" baseline="0" noProof="0">
                <a:ln>
                  <a:noFill/>
                </a:ln>
                <a:solidFill>
                  <a:prstClr val="white"/>
                </a:solidFill>
                <a:effectLst/>
                <a:uLnTx/>
                <a:uFillTx/>
                <a:latin typeface="Calibri" panose="020F0502020204030204"/>
                <a:ea typeface="+mj-ea"/>
                <a:cs typeface="+mj-cs"/>
              </a:rPr>
              <a:t>Changes in the December 2024 </a:t>
            </a:r>
            <a:r>
              <a:rPr lang="en-GB" sz="2000" spc="-50">
                <a:solidFill>
                  <a:prstClr val="white"/>
                </a:solidFill>
                <a:latin typeface="Calibri" panose="020F0502020204030204"/>
              </a:rPr>
              <a:t>standards update </a:t>
            </a:r>
            <a:endParaRPr kumimoji="0" lang="en-GB" sz="2000" b="0" i="0" u="none" strike="noStrike" kern="1200" cap="none" spc="-50" normalizeH="0" baseline="0" noProof="0">
              <a:ln>
                <a:noFill/>
              </a:ln>
              <a:solidFill>
                <a:prstClr val="white"/>
              </a:solidFill>
              <a:effectLst/>
              <a:uLnTx/>
              <a:uFillTx/>
              <a:latin typeface="Calibri" panose="020F0502020204030204"/>
              <a:ea typeface="+mj-ea"/>
              <a:cs typeface="+mj-cs"/>
            </a:endParaRPr>
          </a:p>
        </p:txBody>
      </p:sp>
      <p:sp>
        <p:nvSpPr>
          <p:cNvPr id="2" name="Title 1">
            <a:extLst>
              <a:ext uri="{FF2B5EF4-FFF2-40B4-BE49-F238E27FC236}">
                <a16:creationId xmlns:a16="http://schemas.microsoft.com/office/drawing/2014/main" id="{FA452586-3BA9-D2E5-9A20-6CE9696DA5AE}"/>
              </a:ext>
            </a:extLst>
          </p:cNvPr>
          <p:cNvSpPr txBox="1">
            <a:spLocks/>
          </p:cNvSpPr>
          <p:nvPr/>
        </p:nvSpPr>
        <p:spPr>
          <a:xfrm>
            <a:off x="1958331" y="3550315"/>
            <a:ext cx="2476478" cy="604210"/>
          </a:xfrm>
          <a:prstGeom prst="rect">
            <a:avLst/>
          </a:prstGeom>
        </p:spPr>
        <p:txBody>
          <a:bodyPr vert="horz" lIns="36000" tIns="0" rIns="3600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defRPr/>
            </a:pPr>
            <a:r>
              <a:rPr lang="en-GB" sz="2000" b="1" spc="-50" dirty="0">
                <a:solidFill>
                  <a:srgbClr val="C00000"/>
                </a:solidFill>
                <a:latin typeface="Calibri" panose="020F0502020204030204"/>
              </a:rPr>
              <a:t> 1 new standard</a:t>
            </a:r>
          </a:p>
          <a:p>
            <a:pPr>
              <a:defRPr/>
            </a:pPr>
            <a:r>
              <a:rPr lang="en-GB" sz="2000" b="1" spc="-50" dirty="0">
                <a:solidFill>
                  <a:srgbClr val="C00000"/>
                </a:solidFill>
                <a:latin typeface="Calibri" panose="020F0502020204030204"/>
              </a:rPr>
              <a:t> 1 standard updated</a:t>
            </a:r>
          </a:p>
          <a:p>
            <a:pPr>
              <a:defRPr/>
            </a:pPr>
            <a:r>
              <a:rPr lang="en-GB" sz="2000" b="1" spc="-50" dirty="0">
                <a:solidFill>
                  <a:srgbClr val="C00000"/>
                </a:solidFill>
                <a:latin typeface="Calibri" panose="020F0502020204030204"/>
              </a:rPr>
              <a:t> 1 technical note  </a:t>
            </a:r>
            <a:endPar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endParaRPr>
          </a:p>
          <a:p>
            <a:pPr>
              <a:defRPr/>
            </a:pPr>
            <a:endParaRPr kumimoji="0" lang="en-GB" sz="2000" b="1" i="0" u="none" strike="noStrike" kern="1200" cap="none" spc="-50" normalizeH="0" baseline="0" noProof="0" dirty="0">
              <a:ln>
                <a:noFill/>
              </a:ln>
              <a:solidFill>
                <a:schemeClr val="tx1"/>
              </a:solidFill>
              <a:effectLst/>
              <a:uLnTx/>
              <a:uFillTx/>
              <a:latin typeface="Calibri" panose="020F0502020204030204"/>
              <a:ea typeface="+mj-ea"/>
              <a:cs typeface="+mj-cs"/>
            </a:endParaRPr>
          </a:p>
        </p:txBody>
      </p:sp>
      <p:sp>
        <p:nvSpPr>
          <p:cNvPr id="8" name="Title 1">
            <a:extLst>
              <a:ext uri="{FF2B5EF4-FFF2-40B4-BE49-F238E27FC236}">
                <a16:creationId xmlns:a16="http://schemas.microsoft.com/office/drawing/2014/main" id="{5CEB15B1-5675-A756-EB3B-6A1707F90B2A}"/>
              </a:ext>
            </a:extLst>
          </p:cNvPr>
          <p:cNvSpPr txBox="1">
            <a:spLocks/>
          </p:cNvSpPr>
          <p:nvPr/>
        </p:nvSpPr>
        <p:spPr>
          <a:xfrm>
            <a:off x="5584228" y="3534109"/>
            <a:ext cx="2818884" cy="283953"/>
          </a:xfrm>
          <a:prstGeom prst="rect">
            <a:avLst/>
          </a:prstGeom>
        </p:spPr>
        <p:txBody>
          <a:bodyPr vert="horz" lIns="36000" tIns="0" rIns="3600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defRPr/>
            </a:pPr>
            <a:r>
              <a:rPr lang="en-GB" sz="2000" spc="-50">
                <a:solidFill>
                  <a:schemeClr val="tx1"/>
                </a:solidFill>
                <a:latin typeface="Calibri" panose="020F0502020204030204"/>
              </a:rPr>
              <a:t>No</a:t>
            </a:r>
            <a:r>
              <a:rPr kumimoji="0" lang="en-GB" sz="2000" i="0" u="none" strike="noStrike" kern="1200" cap="none" spc="-50" normalizeH="0" baseline="0" noProof="0">
                <a:ln>
                  <a:noFill/>
                </a:ln>
                <a:solidFill>
                  <a:schemeClr val="tx1"/>
                </a:solidFill>
                <a:effectLst/>
                <a:uLnTx/>
                <a:uFillTx/>
                <a:latin typeface="Calibri" panose="020F0502020204030204"/>
                <a:ea typeface="+mj-ea"/>
                <a:cs typeface="+mj-cs"/>
              </a:rPr>
              <a:t> </a:t>
            </a:r>
            <a:r>
              <a:rPr lang="en-GB" sz="2000" spc="-50">
                <a:solidFill>
                  <a:schemeClr val="tx1"/>
                </a:solidFill>
                <a:latin typeface="Calibri" panose="020F0502020204030204"/>
              </a:rPr>
              <a:t>standard updates</a:t>
            </a:r>
            <a:endParaRPr lang="en-GB" sz="2000" i="0" u="none" strike="noStrike" kern="1200" cap="none" spc="-50" normalizeH="0" baseline="0" noProof="0">
              <a:ln>
                <a:noFill/>
              </a:ln>
              <a:solidFill>
                <a:schemeClr val="bg1">
                  <a:lumMod val="50000"/>
                </a:schemeClr>
              </a:solidFill>
              <a:effectLst/>
              <a:uLnTx/>
              <a:uFillTx/>
              <a:latin typeface="Calibri" panose="020F0502020204030204"/>
              <a:ea typeface="Calibri"/>
              <a:cs typeface="Calibri"/>
            </a:endParaRPr>
          </a:p>
        </p:txBody>
      </p:sp>
      <p:sp>
        <p:nvSpPr>
          <p:cNvPr id="11" name="Title 1">
            <a:extLst>
              <a:ext uri="{FF2B5EF4-FFF2-40B4-BE49-F238E27FC236}">
                <a16:creationId xmlns:a16="http://schemas.microsoft.com/office/drawing/2014/main" id="{80328110-3920-EF2B-2F13-C6F291110DCC}"/>
              </a:ext>
            </a:extLst>
          </p:cNvPr>
          <p:cNvSpPr txBox="1">
            <a:spLocks/>
          </p:cNvSpPr>
          <p:nvPr/>
        </p:nvSpPr>
        <p:spPr>
          <a:xfrm>
            <a:off x="2010591" y="1619764"/>
            <a:ext cx="2476478" cy="604210"/>
          </a:xfrm>
          <a:prstGeom prst="rect">
            <a:avLst/>
          </a:prstGeom>
        </p:spPr>
        <p:txBody>
          <a:bodyPr vert="horz" lIns="36000" tIns="0" rIns="3600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defRPr/>
            </a:pPr>
            <a:r>
              <a:rPr lang="en-GB" sz="2000" spc="-50">
                <a:solidFill>
                  <a:schemeClr val="tx1"/>
                </a:solidFill>
                <a:latin typeface="Calibri" panose="020F0502020204030204"/>
              </a:rPr>
              <a:t>No</a:t>
            </a:r>
            <a:r>
              <a:rPr kumimoji="0" lang="en-GB" sz="2000" i="0" u="none" strike="noStrike" kern="1200" cap="none" spc="-50" normalizeH="0" baseline="0" noProof="0">
                <a:ln>
                  <a:noFill/>
                </a:ln>
                <a:solidFill>
                  <a:schemeClr val="tx1"/>
                </a:solidFill>
                <a:effectLst/>
                <a:uLnTx/>
                <a:uFillTx/>
                <a:latin typeface="Calibri" panose="020F0502020204030204"/>
                <a:ea typeface="+mj-ea"/>
                <a:cs typeface="+mj-cs"/>
              </a:rPr>
              <a:t> </a:t>
            </a:r>
            <a:r>
              <a:rPr lang="en-GB" sz="2000" spc="-50">
                <a:solidFill>
                  <a:schemeClr val="tx1"/>
                </a:solidFill>
                <a:latin typeface="Calibri" panose="020F0502020204030204"/>
              </a:rPr>
              <a:t>standard updates</a:t>
            </a:r>
            <a:endParaRPr lang="en-GB" sz="2000" i="0" u="none" strike="noStrike" kern="1200" cap="none" spc="-50" normalizeH="0" baseline="0" noProof="0">
              <a:ln>
                <a:noFill/>
              </a:ln>
              <a:solidFill>
                <a:schemeClr val="bg1">
                  <a:lumMod val="50000"/>
                </a:schemeClr>
              </a:solidFill>
              <a:effectLst/>
              <a:uLnTx/>
              <a:uFillTx/>
              <a:latin typeface="Calibri" panose="020F0502020204030204"/>
              <a:ea typeface="Calibri"/>
              <a:cs typeface="Calibri"/>
            </a:endParaRPr>
          </a:p>
        </p:txBody>
      </p:sp>
      <p:sp>
        <p:nvSpPr>
          <p:cNvPr id="12" name="Title 1">
            <a:extLst>
              <a:ext uri="{FF2B5EF4-FFF2-40B4-BE49-F238E27FC236}">
                <a16:creationId xmlns:a16="http://schemas.microsoft.com/office/drawing/2014/main" id="{34173379-C69B-7F3C-7C31-AD242758A0FA}"/>
              </a:ext>
            </a:extLst>
          </p:cNvPr>
          <p:cNvSpPr txBox="1">
            <a:spLocks/>
          </p:cNvSpPr>
          <p:nvPr/>
        </p:nvSpPr>
        <p:spPr>
          <a:xfrm>
            <a:off x="5649860" y="5245551"/>
            <a:ext cx="2338799" cy="604210"/>
          </a:xfrm>
          <a:prstGeom prst="rect">
            <a:avLst/>
          </a:prstGeom>
        </p:spPr>
        <p:txBody>
          <a:bodyPr vert="horz" lIns="36000" tIns="0" rIns="3600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defRPr/>
            </a:pPr>
            <a:r>
              <a:rPr lang="en-GB" sz="2000" spc="-50">
                <a:solidFill>
                  <a:schemeClr val="tx1"/>
                </a:solidFill>
                <a:latin typeface="Calibri" panose="020F0502020204030204"/>
              </a:rPr>
              <a:t>No</a:t>
            </a:r>
            <a:r>
              <a:rPr kumimoji="0" lang="en-GB" sz="2000" i="0" u="none" strike="noStrike" kern="1200" cap="none" spc="-50" normalizeH="0" baseline="0" noProof="0">
                <a:ln>
                  <a:noFill/>
                </a:ln>
                <a:solidFill>
                  <a:schemeClr val="tx1"/>
                </a:solidFill>
                <a:effectLst/>
                <a:uLnTx/>
                <a:uFillTx/>
                <a:latin typeface="Calibri" panose="020F0502020204030204"/>
                <a:ea typeface="+mj-ea"/>
                <a:cs typeface="+mj-cs"/>
              </a:rPr>
              <a:t> </a:t>
            </a:r>
            <a:r>
              <a:rPr lang="en-GB" sz="2000" spc="-50">
                <a:solidFill>
                  <a:schemeClr val="tx1"/>
                </a:solidFill>
                <a:latin typeface="Calibri" panose="020F0502020204030204"/>
              </a:rPr>
              <a:t>standard updates</a:t>
            </a:r>
            <a:endParaRPr lang="en-GB" sz="2000" i="0" u="none" strike="noStrike" kern="1200" cap="none" spc="-50" normalizeH="0" baseline="0" noProof="0">
              <a:ln>
                <a:noFill/>
              </a:ln>
              <a:solidFill>
                <a:schemeClr val="bg1">
                  <a:lumMod val="50000"/>
                </a:schemeClr>
              </a:solidFill>
              <a:effectLst/>
              <a:uLnTx/>
              <a:uFillTx/>
              <a:latin typeface="Calibri" panose="020F0502020204030204"/>
              <a:ea typeface="Calibri"/>
              <a:cs typeface="Calibri"/>
            </a:endParaRPr>
          </a:p>
        </p:txBody>
      </p:sp>
      <p:sp>
        <p:nvSpPr>
          <p:cNvPr id="13" name="Title 1">
            <a:extLst>
              <a:ext uri="{FF2B5EF4-FFF2-40B4-BE49-F238E27FC236}">
                <a16:creationId xmlns:a16="http://schemas.microsoft.com/office/drawing/2014/main" id="{58AB7E6F-1ED5-7003-6058-B4D90436D297}"/>
              </a:ext>
            </a:extLst>
          </p:cNvPr>
          <p:cNvSpPr txBox="1">
            <a:spLocks/>
          </p:cNvSpPr>
          <p:nvPr/>
        </p:nvSpPr>
        <p:spPr>
          <a:xfrm>
            <a:off x="2010591" y="5232677"/>
            <a:ext cx="2598838" cy="808778"/>
          </a:xfrm>
          <a:prstGeom prst="rect">
            <a:avLst/>
          </a:prstGeom>
        </p:spPr>
        <p:txBody>
          <a:bodyPr vert="horz" lIns="36000" tIns="0" rIns="3600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defRPr/>
            </a:pPr>
            <a:r>
              <a:rPr lang="en-GB" sz="2000" b="1" spc="-50">
                <a:solidFill>
                  <a:srgbClr val="C00000"/>
                </a:solidFill>
                <a:latin typeface="Calibri" panose="020F0502020204030204"/>
              </a:rPr>
              <a:t>1 standard updated</a:t>
            </a:r>
          </a:p>
          <a:p>
            <a:pPr>
              <a:defRPr/>
            </a:pPr>
            <a:r>
              <a:rPr lang="en-GB" sz="2000" b="1" spc="-50">
                <a:solidFill>
                  <a:srgbClr val="C00000"/>
                </a:solidFill>
                <a:latin typeface="Calibri" panose="020F0502020204030204"/>
              </a:rPr>
              <a:t>5</a:t>
            </a:r>
            <a:r>
              <a:rPr kumimoji="0" lang="en-GB" sz="2000" b="1" i="0" u="none" strike="noStrike" kern="1200" cap="none" spc="-50" normalizeH="0" baseline="0" noProof="0">
                <a:ln>
                  <a:noFill/>
                </a:ln>
                <a:solidFill>
                  <a:srgbClr val="C00000"/>
                </a:solidFill>
                <a:effectLst/>
                <a:uLnTx/>
                <a:uFillTx/>
                <a:latin typeface="Calibri" panose="020F0502020204030204"/>
                <a:ea typeface="+mj-ea"/>
                <a:cs typeface="+mj-cs"/>
              </a:rPr>
              <a:t> point releases</a:t>
            </a:r>
            <a:endParaRPr lang="en-GB" sz="2000" b="1" i="0" u="none" strike="noStrike" kern="1200" cap="none" spc="-50" normalizeH="0" baseline="0" noProof="0">
              <a:ln>
                <a:noFill/>
              </a:ln>
              <a:solidFill>
                <a:srgbClr val="C00000"/>
              </a:solidFill>
              <a:effectLst/>
              <a:uLnTx/>
              <a:uFillTx/>
              <a:latin typeface="Calibri" panose="020F0502020204030204"/>
              <a:ea typeface="Calibri"/>
              <a:cs typeface="Calibri"/>
            </a:endParaRPr>
          </a:p>
        </p:txBody>
      </p:sp>
      <p:pic>
        <p:nvPicPr>
          <p:cNvPr id="19" name="Picture 18">
            <a:hlinkClick r:id="rId13" action="ppaction://hlinksldjump"/>
            <a:extLst>
              <a:ext uri="{FF2B5EF4-FFF2-40B4-BE49-F238E27FC236}">
                <a16:creationId xmlns:a16="http://schemas.microsoft.com/office/drawing/2014/main" id="{409EA483-9258-251D-B77A-70CA88E9366D}"/>
              </a:ext>
            </a:extLst>
          </p:cNvPr>
          <p:cNvPicPr>
            <a:picLocks noChangeAspect="1"/>
          </p:cNvPicPr>
          <p:nvPr/>
        </p:nvPicPr>
        <p:blipFill>
          <a:blip r:embed="rId18"/>
          <a:stretch>
            <a:fillRect/>
          </a:stretch>
        </p:blipFill>
        <p:spPr>
          <a:xfrm>
            <a:off x="4439510" y="2931823"/>
            <a:ext cx="1079086" cy="1079086"/>
          </a:xfrm>
          <a:prstGeom prst="ellipse">
            <a:avLst/>
          </a:prstGeom>
          <a:ln w="57150">
            <a:noFill/>
          </a:ln>
        </p:spPr>
      </p:pic>
      <p:pic>
        <p:nvPicPr>
          <p:cNvPr id="3" name="Picture 2">
            <a:hlinkClick r:id="" action="ppaction://hlinkshowjump?jump=endshow"/>
            <a:extLst>
              <a:ext uri="{FF2B5EF4-FFF2-40B4-BE49-F238E27FC236}">
                <a16:creationId xmlns:a16="http://schemas.microsoft.com/office/drawing/2014/main" id="{6823AB54-15CA-414D-27F5-3BA58B2E918A}"/>
              </a:ext>
            </a:extLst>
          </p:cNvPr>
          <p:cNvPicPr>
            <a:picLocks noChangeAspect="1"/>
          </p:cNvPicPr>
          <p:nvPr/>
        </p:nvPicPr>
        <p:blipFill>
          <a:blip r:embed="rId19"/>
          <a:stretch>
            <a:fillRect/>
          </a:stretch>
        </p:blipFill>
        <p:spPr>
          <a:xfrm>
            <a:off x="89371" y="6016808"/>
            <a:ext cx="720000" cy="692039"/>
          </a:xfrm>
          <a:prstGeom prst="rect">
            <a:avLst/>
          </a:prstGeom>
        </p:spPr>
      </p:pic>
    </p:spTree>
    <p:extLst>
      <p:ext uri="{BB962C8B-B14F-4D97-AF65-F5344CB8AC3E}">
        <p14:creationId xmlns:p14="http://schemas.microsoft.com/office/powerpoint/2010/main" val="4080311281"/>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sp>
        <p:nvSpPr>
          <p:cNvPr id="7" name="Rectangle: Rounded Corners 6">
            <a:extLst>
              <a:ext uri="{FF2B5EF4-FFF2-40B4-BE49-F238E27FC236}">
                <a16:creationId xmlns:a16="http://schemas.microsoft.com/office/drawing/2014/main" id="{60CF878C-C42D-52AF-B09D-227E15FAD973}"/>
              </a:ext>
            </a:extLst>
          </p:cNvPr>
          <p:cNvSpPr/>
          <p:nvPr/>
        </p:nvSpPr>
        <p:spPr>
          <a:xfrm>
            <a:off x="1021439" y="234119"/>
            <a:ext cx="10227414" cy="720000"/>
          </a:xfrm>
          <a:prstGeom prst="roundRect">
            <a:avLst>
              <a:gd name="adj" fmla="val 30718"/>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Draft standards scheduled for consultation in April 2025 (continued).</a:t>
            </a:r>
          </a:p>
        </p:txBody>
      </p:sp>
      <p:pic>
        <p:nvPicPr>
          <p:cNvPr id="2" name="Picture 1">
            <a:hlinkClick r:id="" action="ppaction://hlinkshowjump?jump=nextslide"/>
            <a:extLst>
              <a:ext uri="{FF2B5EF4-FFF2-40B4-BE49-F238E27FC236}">
                <a16:creationId xmlns:a16="http://schemas.microsoft.com/office/drawing/2014/main" id="{71C388C4-17CD-47C3-58E0-9D1D407BE902}"/>
              </a:ext>
            </a:extLst>
          </p:cNvPr>
          <p:cNvPicPr>
            <a:picLocks noChangeAspect="1"/>
          </p:cNvPicPr>
          <p:nvPr/>
        </p:nvPicPr>
        <p:blipFill>
          <a:blip r:embed="rId6">
            <a:alphaModFix/>
          </a:blip>
          <a:stretch>
            <a:fillRect/>
          </a:stretch>
        </p:blipFill>
        <p:spPr>
          <a:xfrm>
            <a:off x="11290478" y="6016808"/>
            <a:ext cx="756000" cy="756000"/>
          </a:xfrm>
          <a:prstGeom prst="rect">
            <a:avLst/>
          </a:prstGeom>
        </p:spPr>
      </p:pic>
      <p:pic>
        <p:nvPicPr>
          <p:cNvPr id="4" name="Picture 3">
            <a:hlinkClick r:id="" action="ppaction://hlinkshowjump?jump=previousslide"/>
            <a:extLst>
              <a:ext uri="{FF2B5EF4-FFF2-40B4-BE49-F238E27FC236}">
                <a16:creationId xmlns:a16="http://schemas.microsoft.com/office/drawing/2014/main" id="{33E94ED5-3E97-7C01-7466-D544C4D49C09}"/>
              </a:ext>
            </a:extLst>
          </p:cNvPr>
          <p:cNvPicPr>
            <a:picLocks noChangeAspect="1"/>
          </p:cNvPicPr>
          <p:nvPr/>
        </p:nvPicPr>
        <p:blipFill>
          <a:blip r:embed="rId6"/>
          <a:stretch>
            <a:fillRect/>
          </a:stretch>
        </p:blipFill>
        <p:spPr>
          <a:xfrm flipH="1">
            <a:off x="10372933" y="6016808"/>
            <a:ext cx="756000" cy="756000"/>
          </a:xfrm>
          <a:prstGeom prst="rect">
            <a:avLst/>
          </a:prstGeom>
        </p:spPr>
      </p:pic>
      <p:pic>
        <p:nvPicPr>
          <p:cNvPr id="3" name="Picture 2" descr="A white line drawing of a person standing next to a train&#10;&#10;Description automatically generated">
            <a:extLst>
              <a:ext uri="{FF2B5EF4-FFF2-40B4-BE49-F238E27FC236}">
                <a16:creationId xmlns:a16="http://schemas.microsoft.com/office/drawing/2014/main" id="{72E45E00-A1C7-C768-F574-501DAD0D89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1490474"/>
            <a:ext cx="720000" cy="720000"/>
          </a:xfrm>
          <a:prstGeom prst="rect">
            <a:avLst/>
          </a:prstGeom>
        </p:spPr>
      </p:pic>
      <p:sp>
        <p:nvSpPr>
          <p:cNvPr id="9" name="Rectangle: Rounded Corners 8">
            <a:extLst>
              <a:ext uri="{FF2B5EF4-FFF2-40B4-BE49-F238E27FC236}">
                <a16:creationId xmlns:a16="http://schemas.microsoft.com/office/drawing/2014/main" id="{A932032E-7958-CBEC-2AEC-AA0DED8ACB8F}"/>
              </a:ext>
            </a:extLst>
          </p:cNvPr>
          <p:cNvSpPr/>
          <p:nvPr/>
        </p:nvSpPr>
        <p:spPr>
          <a:xfrm>
            <a:off x="1040291" y="1082575"/>
            <a:ext cx="10227414" cy="329916"/>
          </a:xfrm>
          <a:prstGeom prst="roundRect">
            <a:avLst>
              <a:gd name="adj" fmla="val 43036"/>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Reducing the use of detonators (continued).</a:t>
            </a:r>
          </a:p>
        </p:txBody>
      </p:sp>
      <p:sp>
        <p:nvSpPr>
          <p:cNvPr id="10" name="Rectangle: Rounded Corners 9">
            <a:hlinkClick r:id="" action="ppaction://noaction" highlightClick="1"/>
            <a:extLst>
              <a:ext uri="{FF2B5EF4-FFF2-40B4-BE49-F238E27FC236}">
                <a16:creationId xmlns:a16="http://schemas.microsoft.com/office/drawing/2014/main" id="{B42A6B49-81B8-3EBC-36C5-CA5FDC259E6F}"/>
              </a:ext>
            </a:extLst>
          </p:cNvPr>
          <p:cNvSpPr/>
          <p:nvPr/>
        </p:nvSpPr>
        <p:spPr>
          <a:xfrm>
            <a:off x="1021439" y="1526350"/>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GERT8000-TS2 Issue 6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Track Circuit Block </a:t>
            </a:r>
            <a:r>
              <a:rPr lang="en-GB">
                <a:solidFill>
                  <a:srgbClr val="000000"/>
                </a:solidFill>
                <a:latin typeface="Calibri"/>
                <a:ea typeface="Calibri"/>
                <a:cs typeface="Calibri"/>
              </a:rPr>
              <a:t>R</a:t>
            </a:r>
            <a:r>
              <a:rPr lang="en-GB" sz="1800" b="0" i="0" u="none" strike="noStrike">
                <a:solidFill>
                  <a:srgbClr val="000000"/>
                </a:solidFill>
                <a:effectLst/>
                <a:latin typeface="Calibri"/>
                <a:ea typeface="Calibri"/>
                <a:cs typeface="Calibri"/>
              </a:rPr>
              <a:t>egulations</a:t>
            </a:r>
            <a:endParaRPr lang="en-GB" sz="1800" b="0" i="0" u="none" strike="noStrike">
              <a:solidFill>
                <a:srgbClr val="000000"/>
              </a:solidFill>
              <a:effectLst/>
              <a:latin typeface="Calibri" panose="020F0502020204030204" pitchFamily="34" charset="0"/>
            </a:endParaRPr>
          </a:p>
        </p:txBody>
      </p:sp>
      <p:pic>
        <p:nvPicPr>
          <p:cNvPr id="11" name="Picture 10" descr="A white line drawing of a person standing next to a train&#10;&#10;Description automatically generated">
            <a:extLst>
              <a:ext uri="{FF2B5EF4-FFF2-40B4-BE49-F238E27FC236}">
                <a16:creationId xmlns:a16="http://schemas.microsoft.com/office/drawing/2014/main" id="{153A606A-D9E2-04C6-E5F3-CF573789F8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2408937"/>
            <a:ext cx="720000" cy="720000"/>
          </a:xfrm>
          <a:prstGeom prst="rect">
            <a:avLst/>
          </a:prstGeom>
        </p:spPr>
      </p:pic>
      <p:sp>
        <p:nvSpPr>
          <p:cNvPr id="12" name="Rectangle: Rounded Corners 11">
            <a:hlinkClick r:id="" action="ppaction://noaction" highlightClick="1"/>
            <a:extLst>
              <a:ext uri="{FF2B5EF4-FFF2-40B4-BE49-F238E27FC236}">
                <a16:creationId xmlns:a16="http://schemas.microsoft.com/office/drawing/2014/main" id="{CA3AF404-653A-A41E-BA97-A51BD869E17C}"/>
              </a:ext>
            </a:extLst>
          </p:cNvPr>
          <p:cNvSpPr/>
          <p:nvPr/>
        </p:nvSpPr>
        <p:spPr>
          <a:xfrm>
            <a:off x="1021439" y="2395819"/>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GERT8000-TS3 Issue 8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Absolute Block </a:t>
            </a:r>
            <a:r>
              <a:rPr lang="en-GB">
                <a:solidFill>
                  <a:srgbClr val="000000"/>
                </a:solidFill>
                <a:latin typeface="Calibri"/>
                <a:ea typeface="Calibri"/>
                <a:cs typeface="Calibri"/>
              </a:rPr>
              <a:t>R</a:t>
            </a:r>
            <a:r>
              <a:rPr lang="en-GB" sz="1800" b="0" i="0" u="none" strike="noStrike">
                <a:solidFill>
                  <a:srgbClr val="000000"/>
                </a:solidFill>
                <a:effectLst/>
                <a:latin typeface="Calibri"/>
                <a:ea typeface="Calibri"/>
                <a:cs typeface="Calibri"/>
              </a:rPr>
              <a:t>egulations</a:t>
            </a:r>
          </a:p>
        </p:txBody>
      </p:sp>
      <p:sp>
        <p:nvSpPr>
          <p:cNvPr id="14" name="Rectangle: Rounded Corners 13">
            <a:extLst>
              <a:ext uri="{FF2B5EF4-FFF2-40B4-BE49-F238E27FC236}">
                <a16:creationId xmlns:a16="http://schemas.microsoft.com/office/drawing/2014/main" id="{0838398E-CA5B-BB40-F5F6-853EBAB1589D}"/>
              </a:ext>
            </a:extLst>
          </p:cNvPr>
          <p:cNvSpPr/>
          <p:nvPr/>
        </p:nvSpPr>
        <p:spPr>
          <a:xfrm>
            <a:off x="1063064" y="3417125"/>
            <a:ext cx="10227414" cy="329916"/>
          </a:xfrm>
          <a:prstGeom prst="roundRect">
            <a:avLst>
              <a:gd name="adj" fmla="val 43036"/>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Reviewing of emergency protection arrangements</a:t>
            </a:r>
          </a:p>
        </p:txBody>
      </p:sp>
      <p:pic>
        <p:nvPicPr>
          <p:cNvPr id="15" name="Picture 14" descr="A white line drawing of a person standing next to a train&#10;&#10;Description automatically generated">
            <a:extLst>
              <a:ext uri="{FF2B5EF4-FFF2-40B4-BE49-F238E27FC236}">
                <a16:creationId xmlns:a16="http://schemas.microsoft.com/office/drawing/2014/main" id="{4B4503B7-7DB0-091D-7305-30C185821E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3855108"/>
            <a:ext cx="720000" cy="720000"/>
          </a:xfrm>
          <a:prstGeom prst="rect">
            <a:avLst/>
          </a:prstGeom>
        </p:spPr>
      </p:pic>
      <p:sp>
        <p:nvSpPr>
          <p:cNvPr id="16" name="Rectangle: Rounded Corners 15">
            <a:hlinkClick r:id="" action="ppaction://noaction" highlightClick="1"/>
            <a:extLst>
              <a:ext uri="{FF2B5EF4-FFF2-40B4-BE49-F238E27FC236}">
                <a16:creationId xmlns:a16="http://schemas.microsoft.com/office/drawing/2014/main" id="{509C8976-3578-A370-68CB-8B88C39B88F4}"/>
              </a:ext>
            </a:extLst>
          </p:cNvPr>
          <p:cNvSpPr/>
          <p:nvPr/>
        </p:nvSpPr>
        <p:spPr>
          <a:xfrm>
            <a:off x="1021439" y="3890984"/>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GERT8000-M1 Issue 8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Dealing With a Train Accident or Train Evacuation</a:t>
            </a:r>
            <a:endParaRPr lang="en-GB" sz="1800" b="0" i="0" u="none" strike="noStrike">
              <a:solidFill>
                <a:srgbClr val="000000"/>
              </a:solidFill>
              <a:effectLst/>
              <a:latin typeface="Calibri" panose="020F0502020204030204" pitchFamily="34" charset="0"/>
            </a:endParaRPr>
          </a:p>
        </p:txBody>
      </p:sp>
      <p:pic>
        <p:nvPicPr>
          <p:cNvPr id="17" name="Picture 16" descr="A white line drawing of a person standing next to a train&#10;&#10;Description automatically generated">
            <a:extLst>
              <a:ext uri="{FF2B5EF4-FFF2-40B4-BE49-F238E27FC236}">
                <a16:creationId xmlns:a16="http://schemas.microsoft.com/office/drawing/2014/main" id="{81D24073-3EAB-30EB-D8B6-C94D87598C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4773571"/>
            <a:ext cx="720000" cy="720000"/>
          </a:xfrm>
          <a:prstGeom prst="rect">
            <a:avLst/>
          </a:prstGeom>
        </p:spPr>
      </p:pic>
      <p:sp>
        <p:nvSpPr>
          <p:cNvPr id="26" name="Rectangle: Rounded Corners 25">
            <a:hlinkClick r:id="" action="ppaction://noaction" highlightClick="1"/>
            <a:extLst>
              <a:ext uri="{FF2B5EF4-FFF2-40B4-BE49-F238E27FC236}">
                <a16:creationId xmlns:a16="http://schemas.microsoft.com/office/drawing/2014/main" id="{8F8884B7-B684-B1BA-ACD5-80BAE875DA2E}"/>
              </a:ext>
            </a:extLst>
          </p:cNvPr>
          <p:cNvSpPr/>
          <p:nvPr/>
        </p:nvSpPr>
        <p:spPr>
          <a:xfrm>
            <a:off x="1021439" y="4760453"/>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GERT8000-M2 Issue 8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Train </a:t>
            </a:r>
            <a:r>
              <a:rPr lang="en-GB">
                <a:solidFill>
                  <a:srgbClr val="000000"/>
                </a:solidFill>
                <a:latin typeface="Calibri"/>
                <a:ea typeface="Calibri"/>
                <a:cs typeface="Calibri"/>
              </a:rPr>
              <a:t>S</a:t>
            </a:r>
            <a:r>
              <a:rPr lang="en-GB" sz="1800" b="0" i="0" u="none" strike="noStrike">
                <a:solidFill>
                  <a:srgbClr val="000000"/>
                </a:solidFill>
                <a:effectLst/>
                <a:latin typeface="Calibri"/>
                <a:ea typeface="Calibri"/>
                <a:cs typeface="Calibri"/>
              </a:rPr>
              <a:t>topped by Train </a:t>
            </a:r>
            <a:r>
              <a:rPr lang="en-GB">
                <a:solidFill>
                  <a:srgbClr val="000000"/>
                </a:solidFill>
                <a:latin typeface="Calibri"/>
                <a:ea typeface="Calibri"/>
                <a:cs typeface="Calibri"/>
              </a:rPr>
              <a:t>F</a:t>
            </a:r>
            <a:r>
              <a:rPr lang="en-GB" sz="1800" b="0" i="0" u="none" strike="noStrike">
                <a:solidFill>
                  <a:srgbClr val="000000"/>
                </a:solidFill>
                <a:effectLst/>
                <a:latin typeface="Calibri"/>
                <a:ea typeface="Calibri"/>
                <a:cs typeface="Calibri"/>
              </a:rPr>
              <a:t>ailure </a:t>
            </a:r>
          </a:p>
        </p:txBody>
      </p:sp>
      <p:sp>
        <p:nvSpPr>
          <p:cNvPr id="5" name="TextBox 4">
            <a:extLst>
              <a:ext uri="{FF2B5EF4-FFF2-40B4-BE49-F238E27FC236}">
                <a16:creationId xmlns:a16="http://schemas.microsoft.com/office/drawing/2014/main" id="{B0C79BA8-03DD-E7EC-16F4-C292D26B9E18}"/>
              </a:ext>
            </a:extLst>
          </p:cNvPr>
          <p:cNvSpPr txBox="1"/>
          <p:nvPr/>
        </p:nvSpPr>
        <p:spPr>
          <a:xfrm>
            <a:off x="9144000" y="6210142"/>
            <a:ext cx="1228933" cy="369332"/>
          </a:xfrm>
          <a:prstGeom prst="rect">
            <a:avLst/>
          </a:prstGeom>
          <a:noFill/>
        </p:spPr>
        <p:txBody>
          <a:bodyPr wrap="square">
            <a:spAutoFit/>
          </a:bodyPr>
          <a:lstStyle/>
          <a:p>
            <a:pPr algn="l" fontAlgn="t"/>
            <a:r>
              <a:rPr lang="en-GB" sz="1800" b="0" i="0" u="none" strike="noStrike">
                <a:solidFill>
                  <a:srgbClr val="C00000"/>
                </a:solidFill>
                <a:effectLst/>
                <a:latin typeface="Calibri" panose="020F0502020204030204" pitchFamily="34" charset="0"/>
              </a:rPr>
              <a:t>Continued</a:t>
            </a:r>
          </a:p>
        </p:txBody>
      </p:sp>
    </p:spTree>
    <p:extLst>
      <p:ext uri="{BB962C8B-B14F-4D97-AF65-F5344CB8AC3E}">
        <p14:creationId xmlns:p14="http://schemas.microsoft.com/office/powerpoint/2010/main" val="1794355664"/>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sp>
        <p:nvSpPr>
          <p:cNvPr id="7" name="Rectangle: Rounded Corners 6">
            <a:extLst>
              <a:ext uri="{FF2B5EF4-FFF2-40B4-BE49-F238E27FC236}">
                <a16:creationId xmlns:a16="http://schemas.microsoft.com/office/drawing/2014/main" id="{60CF878C-C42D-52AF-B09D-227E15FAD973}"/>
              </a:ext>
            </a:extLst>
          </p:cNvPr>
          <p:cNvSpPr/>
          <p:nvPr/>
        </p:nvSpPr>
        <p:spPr>
          <a:xfrm>
            <a:off x="1021439" y="234119"/>
            <a:ext cx="10227414" cy="720000"/>
          </a:xfrm>
          <a:prstGeom prst="roundRect">
            <a:avLst>
              <a:gd name="adj" fmla="val 30718"/>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Draft standards scheduled for consultation in April 2025 (continued).</a:t>
            </a:r>
          </a:p>
        </p:txBody>
      </p:sp>
      <p:pic>
        <p:nvPicPr>
          <p:cNvPr id="2" name="Picture 1">
            <a:hlinkClick r:id="" action="ppaction://hlinkshowjump?jump=nextslide"/>
            <a:extLst>
              <a:ext uri="{FF2B5EF4-FFF2-40B4-BE49-F238E27FC236}">
                <a16:creationId xmlns:a16="http://schemas.microsoft.com/office/drawing/2014/main" id="{71C388C4-17CD-47C3-58E0-9D1D407BE902}"/>
              </a:ext>
            </a:extLst>
          </p:cNvPr>
          <p:cNvPicPr>
            <a:picLocks noChangeAspect="1"/>
          </p:cNvPicPr>
          <p:nvPr/>
        </p:nvPicPr>
        <p:blipFill>
          <a:blip r:embed="rId6">
            <a:alphaModFix/>
          </a:blip>
          <a:stretch>
            <a:fillRect/>
          </a:stretch>
        </p:blipFill>
        <p:spPr>
          <a:xfrm>
            <a:off x="11290478" y="6016808"/>
            <a:ext cx="756000" cy="756000"/>
          </a:xfrm>
          <a:prstGeom prst="rect">
            <a:avLst/>
          </a:prstGeom>
        </p:spPr>
      </p:pic>
      <p:pic>
        <p:nvPicPr>
          <p:cNvPr id="4" name="Picture 3">
            <a:hlinkClick r:id="" action="ppaction://hlinkshowjump?jump=previousslide"/>
            <a:extLst>
              <a:ext uri="{FF2B5EF4-FFF2-40B4-BE49-F238E27FC236}">
                <a16:creationId xmlns:a16="http://schemas.microsoft.com/office/drawing/2014/main" id="{33E94ED5-3E97-7C01-7466-D544C4D49C09}"/>
              </a:ext>
            </a:extLst>
          </p:cNvPr>
          <p:cNvPicPr>
            <a:picLocks noChangeAspect="1"/>
          </p:cNvPicPr>
          <p:nvPr/>
        </p:nvPicPr>
        <p:blipFill>
          <a:blip r:embed="rId6"/>
          <a:stretch>
            <a:fillRect/>
          </a:stretch>
        </p:blipFill>
        <p:spPr>
          <a:xfrm flipH="1">
            <a:off x="10372933" y="6016808"/>
            <a:ext cx="756000" cy="756000"/>
          </a:xfrm>
          <a:prstGeom prst="rect">
            <a:avLst/>
          </a:prstGeom>
        </p:spPr>
      </p:pic>
      <p:pic>
        <p:nvPicPr>
          <p:cNvPr id="3" name="Picture 2" descr="A white line drawing of a person standing next to a train&#10;&#10;Description automatically generated">
            <a:extLst>
              <a:ext uri="{FF2B5EF4-FFF2-40B4-BE49-F238E27FC236}">
                <a16:creationId xmlns:a16="http://schemas.microsoft.com/office/drawing/2014/main" id="{72E45E00-A1C7-C768-F574-501DAD0D89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1490474"/>
            <a:ext cx="720000" cy="720000"/>
          </a:xfrm>
          <a:prstGeom prst="rect">
            <a:avLst/>
          </a:prstGeom>
        </p:spPr>
      </p:pic>
      <p:sp>
        <p:nvSpPr>
          <p:cNvPr id="9" name="Rectangle: Rounded Corners 8">
            <a:extLst>
              <a:ext uri="{FF2B5EF4-FFF2-40B4-BE49-F238E27FC236}">
                <a16:creationId xmlns:a16="http://schemas.microsoft.com/office/drawing/2014/main" id="{A932032E-7958-CBEC-2AEC-AA0DED8ACB8F}"/>
              </a:ext>
            </a:extLst>
          </p:cNvPr>
          <p:cNvSpPr/>
          <p:nvPr/>
        </p:nvSpPr>
        <p:spPr>
          <a:xfrm>
            <a:off x="1040291" y="1082575"/>
            <a:ext cx="10227414" cy="329916"/>
          </a:xfrm>
          <a:prstGeom prst="roundRect">
            <a:avLst>
              <a:gd name="adj" fmla="val 43036"/>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Reviewing safety competence and training  requirements for guards</a:t>
            </a:r>
          </a:p>
        </p:txBody>
      </p:sp>
      <p:sp>
        <p:nvSpPr>
          <p:cNvPr id="10" name="Rectangle: Rounded Corners 9">
            <a:hlinkClick r:id="" action="ppaction://noaction" highlightClick="1"/>
            <a:extLst>
              <a:ext uri="{FF2B5EF4-FFF2-40B4-BE49-F238E27FC236}">
                <a16:creationId xmlns:a16="http://schemas.microsoft.com/office/drawing/2014/main" id="{B42A6B49-81B8-3EBC-36C5-CA5FDC259E6F}"/>
              </a:ext>
            </a:extLst>
          </p:cNvPr>
          <p:cNvSpPr/>
          <p:nvPr/>
        </p:nvSpPr>
        <p:spPr>
          <a:xfrm>
            <a:off x="1021439" y="1526350"/>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GOGN3678 Issue 1 – Guidance on training requirements for guards</a:t>
            </a:r>
            <a:endParaRPr lang="en-GB" sz="1800" b="0" i="0" u="none" strike="noStrike">
              <a:solidFill>
                <a:srgbClr val="000000"/>
              </a:solidFill>
              <a:effectLst/>
              <a:latin typeface="Calibri" panose="020F0502020204030204" pitchFamily="34" charset="0"/>
            </a:endParaRPr>
          </a:p>
        </p:txBody>
      </p:sp>
      <p:sp>
        <p:nvSpPr>
          <p:cNvPr id="5" name="Rectangle: Rounded Corners 4">
            <a:extLst>
              <a:ext uri="{FF2B5EF4-FFF2-40B4-BE49-F238E27FC236}">
                <a16:creationId xmlns:a16="http://schemas.microsoft.com/office/drawing/2014/main" id="{FEA7D7EC-B99B-F026-69E0-29ED84EE2691}"/>
              </a:ext>
            </a:extLst>
          </p:cNvPr>
          <p:cNvSpPr/>
          <p:nvPr/>
        </p:nvSpPr>
        <p:spPr>
          <a:xfrm>
            <a:off x="1002587" y="2439383"/>
            <a:ext cx="10227414" cy="329916"/>
          </a:xfrm>
          <a:prstGeom prst="roundRect">
            <a:avLst>
              <a:gd name="adj" fmla="val 43036"/>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Defective on-train equipment </a:t>
            </a:r>
          </a:p>
        </p:txBody>
      </p:sp>
      <p:pic>
        <p:nvPicPr>
          <p:cNvPr id="6" name="Picture 5" descr="A white line drawing of a person standing next to a train&#10;&#10;Description automatically generated">
            <a:extLst>
              <a:ext uri="{FF2B5EF4-FFF2-40B4-BE49-F238E27FC236}">
                <a16:creationId xmlns:a16="http://schemas.microsoft.com/office/drawing/2014/main" id="{988FB28C-E755-3CC3-63E4-AD60808F4A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2843406"/>
            <a:ext cx="720000" cy="720000"/>
          </a:xfrm>
          <a:prstGeom prst="rect">
            <a:avLst/>
          </a:prstGeom>
        </p:spPr>
      </p:pic>
      <p:sp>
        <p:nvSpPr>
          <p:cNvPr id="8" name="Rectangle: Rounded Corners 7">
            <a:hlinkClick r:id="" action="ppaction://noaction" highlightClick="1"/>
            <a:extLst>
              <a:ext uri="{FF2B5EF4-FFF2-40B4-BE49-F238E27FC236}">
                <a16:creationId xmlns:a16="http://schemas.microsoft.com/office/drawing/2014/main" id="{1E31525D-5199-F4C2-1587-BEDE9932335E}"/>
              </a:ext>
            </a:extLst>
          </p:cNvPr>
          <p:cNvSpPr/>
          <p:nvPr/>
        </p:nvSpPr>
        <p:spPr>
          <a:xfrm>
            <a:off x="1021439" y="2879282"/>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425700" indent="-2425700" fontAlgn="t"/>
            <a:r>
              <a:rPr lang="en-GB" sz="1800" b="0" i="0" u="none" strike="noStrike">
                <a:solidFill>
                  <a:srgbClr val="000000"/>
                </a:solidFill>
                <a:effectLst/>
                <a:latin typeface="Calibri"/>
                <a:ea typeface="Calibri"/>
                <a:cs typeface="Calibri"/>
              </a:rPr>
              <a:t>GERT8000-TW5 Issue 13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Preparation and movement of trains: Defective or isolated vehicles and on-train equipment</a:t>
            </a:r>
            <a:endParaRPr lang="en-GB" sz="1800" b="0" i="0" u="none" strike="noStrike">
              <a:solidFill>
                <a:srgbClr val="000000"/>
              </a:solidFill>
              <a:effectLst/>
              <a:latin typeface="Calibri" panose="020F0502020204030204" pitchFamily="34" charset="0"/>
            </a:endParaRPr>
          </a:p>
        </p:txBody>
      </p:sp>
      <p:pic>
        <p:nvPicPr>
          <p:cNvPr id="18" name="Picture 17" descr="A white line drawing of a person standing next to a train&#10;&#10;Description automatically generated">
            <a:extLst>
              <a:ext uri="{FF2B5EF4-FFF2-40B4-BE49-F238E27FC236}">
                <a16:creationId xmlns:a16="http://schemas.microsoft.com/office/drawing/2014/main" id="{4AE5073F-EF4A-C2CA-2D71-1725BF249B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3761869"/>
            <a:ext cx="720000" cy="720000"/>
          </a:xfrm>
          <a:prstGeom prst="rect">
            <a:avLst/>
          </a:prstGeom>
        </p:spPr>
      </p:pic>
      <p:sp>
        <p:nvSpPr>
          <p:cNvPr id="19" name="Rectangle: Rounded Corners 18">
            <a:hlinkClick r:id="" action="ppaction://noaction" highlightClick="1"/>
            <a:extLst>
              <a:ext uri="{FF2B5EF4-FFF2-40B4-BE49-F238E27FC236}">
                <a16:creationId xmlns:a16="http://schemas.microsoft.com/office/drawing/2014/main" id="{BDD0FF27-1CE5-91EA-E365-3A9B34FD3EA6}"/>
              </a:ext>
            </a:extLst>
          </p:cNvPr>
          <p:cNvSpPr/>
          <p:nvPr/>
        </p:nvSpPr>
        <p:spPr>
          <a:xfrm>
            <a:off x="1021439" y="3748751"/>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RIS-3437-TOM Issue 4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Defective On-Train Equipment</a:t>
            </a:r>
          </a:p>
        </p:txBody>
      </p:sp>
      <p:sp>
        <p:nvSpPr>
          <p:cNvPr id="20" name="Rectangle: Rounded Corners 19">
            <a:extLst>
              <a:ext uri="{FF2B5EF4-FFF2-40B4-BE49-F238E27FC236}">
                <a16:creationId xmlns:a16="http://schemas.microsoft.com/office/drawing/2014/main" id="{A13DF8AD-030A-5098-E8CD-07EBAA468B1F}"/>
              </a:ext>
            </a:extLst>
          </p:cNvPr>
          <p:cNvSpPr/>
          <p:nvPr/>
        </p:nvSpPr>
        <p:spPr>
          <a:xfrm>
            <a:off x="1021439" y="4712936"/>
            <a:ext cx="10227414" cy="329916"/>
          </a:xfrm>
          <a:prstGeom prst="roundRect">
            <a:avLst>
              <a:gd name="adj" fmla="val 43036"/>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Operation of trams and light rail or metro vehicles on mainline infrastructure</a:t>
            </a:r>
          </a:p>
        </p:txBody>
      </p:sp>
      <p:pic>
        <p:nvPicPr>
          <p:cNvPr id="23" name="Picture 22" descr="A green circle with white lines on it&#10;&#10;Description automatically generated">
            <a:extLst>
              <a:ext uri="{FF2B5EF4-FFF2-40B4-BE49-F238E27FC236}">
                <a16:creationId xmlns:a16="http://schemas.microsoft.com/office/drawing/2014/main" id="{E759E15B-033A-16E0-1441-E4AA216D78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9029" y="5190067"/>
            <a:ext cx="720000" cy="720000"/>
          </a:xfrm>
          <a:prstGeom prst="rect">
            <a:avLst/>
          </a:prstGeom>
        </p:spPr>
      </p:pic>
      <p:sp>
        <p:nvSpPr>
          <p:cNvPr id="24" name="Rectangle: Rounded Corners 23">
            <a:hlinkClick r:id="" action="ppaction://noaction" highlightClick="1"/>
            <a:extLst>
              <a:ext uri="{FF2B5EF4-FFF2-40B4-BE49-F238E27FC236}">
                <a16:creationId xmlns:a16="http://schemas.microsoft.com/office/drawing/2014/main" id="{96258A44-2F9F-22CA-2B4D-5A962BAD328B}"/>
              </a:ext>
            </a:extLst>
          </p:cNvPr>
          <p:cNvSpPr/>
          <p:nvPr/>
        </p:nvSpPr>
        <p:spPr>
          <a:xfrm>
            <a:off x="1021439" y="5190067"/>
            <a:ext cx="10208562"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77695" indent="-1877695" fontAlgn="t"/>
            <a:r>
              <a:rPr lang="en-GB" sz="1800" b="0" i="0" u="none" strike="noStrike">
                <a:solidFill>
                  <a:srgbClr val="000000"/>
                </a:solidFill>
                <a:effectLst/>
                <a:latin typeface="Calibri"/>
                <a:ea typeface="Calibri"/>
                <a:cs typeface="Calibri"/>
              </a:rPr>
              <a:t>GEGN8502 Issue 2</a:t>
            </a:r>
            <a:r>
              <a:rPr lang="en-GB">
                <a:solidFill>
                  <a:srgbClr val="000000"/>
                </a:solidFill>
                <a:latin typeface="Calibri"/>
                <a:ea typeface="Calibri"/>
                <a:cs typeface="Calibri"/>
              </a:rPr>
              <a:t> – </a:t>
            </a:r>
            <a:r>
              <a:rPr lang="en-GB" sz="1800" b="0" i="0" u="none" strike="noStrike">
                <a:solidFill>
                  <a:srgbClr val="000000"/>
                </a:solidFill>
                <a:effectLst/>
                <a:latin typeface="Calibri"/>
                <a:ea typeface="Calibri"/>
                <a:cs typeface="Calibri"/>
              </a:rPr>
              <a:t>Operation of Trams and Light Rail or Metro Vehicles Over GB Mainline Controlled Infrastructure</a:t>
            </a:r>
            <a:endParaRPr lang="en-US"/>
          </a:p>
        </p:txBody>
      </p:sp>
    </p:spTree>
    <p:extLst>
      <p:ext uri="{BB962C8B-B14F-4D97-AF65-F5344CB8AC3E}">
        <p14:creationId xmlns:p14="http://schemas.microsoft.com/office/powerpoint/2010/main" val="1073249882"/>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sp>
        <p:nvSpPr>
          <p:cNvPr id="7" name="Rectangle: Rounded Corners 6">
            <a:extLst>
              <a:ext uri="{FF2B5EF4-FFF2-40B4-BE49-F238E27FC236}">
                <a16:creationId xmlns:a16="http://schemas.microsoft.com/office/drawing/2014/main" id="{60CF878C-C42D-52AF-B09D-227E15FAD973}"/>
              </a:ext>
            </a:extLst>
          </p:cNvPr>
          <p:cNvSpPr/>
          <p:nvPr/>
        </p:nvSpPr>
        <p:spPr>
          <a:xfrm>
            <a:off x="1021439" y="234119"/>
            <a:ext cx="10227414" cy="720000"/>
          </a:xfrm>
          <a:prstGeom prst="roundRect">
            <a:avLst>
              <a:gd name="adj" fmla="val 30718"/>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Draft standards scheduled for consultation in April 2025 (continued).</a:t>
            </a:r>
          </a:p>
        </p:txBody>
      </p:sp>
      <p:pic>
        <p:nvPicPr>
          <p:cNvPr id="2" name="Picture 1">
            <a:hlinkClick r:id="" action="ppaction://hlinkshowjump?jump=nextslide"/>
            <a:extLst>
              <a:ext uri="{FF2B5EF4-FFF2-40B4-BE49-F238E27FC236}">
                <a16:creationId xmlns:a16="http://schemas.microsoft.com/office/drawing/2014/main" id="{71C388C4-17CD-47C3-58E0-9D1D407BE902}"/>
              </a:ext>
            </a:extLst>
          </p:cNvPr>
          <p:cNvPicPr>
            <a:picLocks noChangeAspect="1"/>
          </p:cNvPicPr>
          <p:nvPr/>
        </p:nvPicPr>
        <p:blipFill>
          <a:blip r:embed="rId6">
            <a:alphaModFix/>
          </a:blip>
          <a:stretch>
            <a:fillRect/>
          </a:stretch>
        </p:blipFill>
        <p:spPr>
          <a:xfrm>
            <a:off x="11290478" y="6016808"/>
            <a:ext cx="756000" cy="756000"/>
          </a:xfrm>
          <a:prstGeom prst="rect">
            <a:avLst/>
          </a:prstGeom>
        </p:spPr>
      </p:pic>
      <p:pic>
        <p:nvPicPr>
          <p:cNvPr id="4" name="Picture 3">
            <a:hlinkClick r:id="" action="ppaction://hlinkshowjump?jump=previousslide"/>
            <a:extLst>
              <a:ext uri="{FF2B5EF4-FFF2-40B4-BE49-F238E27FC236}">
                <a16:creationId xmlns:a16="http://schemas.microsoft.com/office/drawing/2014/main" id="{33E94ED5-3E97-7C01-7466-D544C4D49C09}"/>
              </a:ext>
            </a:extLst>
          </p:cNvPr>
          <p:cNvPicPr>
            <a:picLocks noChangeAspect="1"/>
          </p:cNvPicPr>
          <p:nvPr/>
        </p:nvPicPr>
        <p:blipFill>
          <a:blip r:embed="rId6"/>
          <a:stretch>
            <a:fillRect/>
          </a:stretch>
        </p:blipFill>
        <p:spPr>
          <a:xfrm flipH="1">
            <a:off x="10372933" y="6016808"/>
            <a:ext cx="756000" cy="756000"/>
          </a:xfrm>
          <a:prstGeom prst="rect">
            <a:avLst/>
          </a:prstGeom>
        </p:spPr>
      </p:pic>
      <p:pic>
        <p:nvPicPr>
          <p:cNvPr id="14" name="Picture 13" descr="A white line drawing of a person standing next to a train&#10;&#10;Description automatically generated">
            <a:extLst>
              <a:ext uri="{FF2B5EF4-FFF2-40B4-BE49-F238E27FC236}">
                <a16:creationId xmlns:a16="http://schemas.microsoft.com/office/drawing/2014/main" id="{C896836D-55E5-B868-8F0E-1B1B69AD32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1490474"/>
            <a:ext cx="720000" cy="720000"/>
          </a:xfrm>
          <a:prstGeom prst="rect">
            <a:avLst/>
          </a:prstGeom>
        </p:spPr>
      </p:pic>
      <p:sp>
        <p:nvSpPr>
          <p:cNvPr id="15" name="Rectangle: Rounded Corners 14">
            <a:extLst>
              <a:ext uri="{FF2B5EF4-FFF2-40B4-BE49-F238E27FC236}">
                <a16:creationId xmlns:a16="http://schemas.microsoft.com/office/drawing/2014/main" id="{81C153AD-E151-72D1-395A-A32B38037478}"/>
              </a:ext>
            </a:extLst>
          </p:cNvPr>
          <p:cNvSpPr/>
          <p:nvPr/>
        </p:nvSpPr>
        <p:spPr>
          <a:xfrm>
            <a:off x="1040291" y="1082575"/>
            <a:ext cx="10227414" cy="329916"/>
          </a:xfrm>
          <a:prstGeom prst="roundRect">
            <a:avLst>
              <a:gd name="adj" fmla="val 43036"/>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Review of AC and DC Rule Book modules and Electrical Risk </a:t>
            </a:r>
          </a:p>
        </p:txBody>
      </p:sp>
      <p:sp>
        <p:nvSpPr>
          <p:cNvPr id="16" name="Rectangle: Rounded Corners 15">
            <a:hlinkClick r:id="" action="ppaction://noaction" highlightClick="1"/>
            <a:extLst>
              <a:ext uri="{FF2B5EF4-FFF2-40B4-BE49-F238E27FC236}">
                <a16:creationId xmlns:a16="http://schemas.microsoft.com/office/drawing/2014/main" id="{8E4BB7E2-F4DF-F1CA-E548-16C3EA0297B0}"/>
              </a:ext>
            </a:extLst>
          </p:cNvPr>
          <p:cNvSpPr/>
          <p:nvPr/>
        </p:nvSpPr>
        <p:spPr>
          <a:xfrm>
            <a:off x="1021439" y="1526350"/>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GERT8000-AC Issue 8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AC Electrified Lines </a:t>
            </a:r>
            <a:endParaRPr lang="en-GB" sz="1800" b="0" i="0" u="none" strike="noStrike">
              <a:solidFill>
                <a:srgbClr val="000000"/>
              </a:solidFill>
              <a:effectLst/>
              <a:latin typeface="Calibri" panose="020F0502020204030204" pitchFamily="34" charset="0"/>
            </a:endParaRPr>
          </a:p>
        </p:txBody>
      </p:sp>
      <p:sp>
        <p:nvSpPr>
          <p:cNvPr id="17" name="Rectangle: Rounded Corners 16">
            <a:hlinkClick r:id="" action="ppaction://noaction" highlightClick="1"/>
            <a:extLst>
              <a:ext uri="{FF2B5EF4-FFF2-40B4-BE49-F238E27FC236}">
                <a16:creationId xmlns:a16="http://schemas.microsoft.com/office/drawing/2014/main" id="{0C05587F-D422-6773-4885-4A648004742F}"/>
              </a:ext>
            </a:extLst>
          </p:cNvPr>
          <p:cNvSpPr/>
          <p:nvPr/>
        </p:nvSpPr>
        <p:spPr>
          <a:xfrm>
            <a:off x="1021439" y="5004227"/>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85950" indent="-1885950" fontAlgn="t"/>
            <a:r>
              <a:rPr lang="en-GB" sz="1800" b="0" i="0" u="none" strike="noStrike">
                <a:solidFill>
                  <a:srgbClr val="000000"/>
                </a:solidFill>
                <a:effectLst/>
                <a:latin typeface="Calibri"/>
                <a:ea typeface="Calibri"/>
                <a:cs typeface="Calibri"/>
              </a:rPr>
              <a:t>GEGN8675 Issue 2 – Guidance Note on the Management of Electrical Risk Related to Operational Tasks on Electrified Lines</a:t>
            </a:r>
            <a:endParaRPr lang="en-GB" sz="1800" b="0" i="0" u="none" strike="noStrike">
              <a:solidFill>
                <a:srgbClr val="000000"/>
              </a:solidFill>
              <a:effectLst/>
              <a:latin typeface="Calibri" panose="020F0502020204030204" pitchFamily="34" charset="0"/>
            </a:endParaRPr>
          </a:p>
        </p:txBody>
      </p:sp>
      <p:pic>
        <p:nvPicPr>
          <p:cNvPr id="18" name="Picture 17" descr="A white line drawing of a person standing next to a train&#10;&#10;Description automatically generated">
            <a:extLst>
              <a:ext uri="{FF2B5EF4-FFF2-40B4-BE49-F238E27FC236}">
                <a16:creationId xmlns:a16="http://schemas.microsoft.com/office/drawing/2014/main" id="{A6B6AFA7-4D24-5D28-2A89-CF0954376E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5056697"/>
            <a:ext cx="720000" cy="720000"/>
          </a:xfrm>
          <a:prstGeom prst="rect">
            <a:avLst/>
          </a:prstGeom>
        </p:spPr>
      </p:pic>
      <p:pic>
        <p:nvPicPr>
          <p:cNvPr id="19" name="Picture 18" descr="A white line drawing of a person standing next to a train&#10;&#10;Description automatically generated">
            <a:extLst>
              <a:ext uri="{FF2B5EF4-FFF2-40B4-BE49-F238E27FC236}">
                <a16:creationId xmlns:a16="http://schemas.microsoft.com/office/drawing/2014/main" id="{9B547B2D-DDA3-11CB-7F37-36ABCAB081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2408937"/>
            <a:ext cx="720000" cy="720000"/>
          </a:xfrm>
          <a:prstGeom prst="rect">
            <a:avLst/>
          </a:prstGeom>
        </p:spPr>
      </p:pic>
      <p:pic>
        <p:nvPicPr>
          <p:cNvPr id="21" name="Picture 20" descr="A white line drawing of a person standing next to a train&#10;&#10;Description automatically generated">
            <a:extLst>
              <a:ext uri="{FF2B5EF4-FFF2-40B4-BE49-F238E27FC236}">
                <a16:creationId xmlns:a16="http://schemas.microsoft.com/office/drawing/2014/main" id="{3F4647C0-B167-FFAA-761B-6A19E03E05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3291524"/>
            <a:ext cx="720000" cy="720000"/>
          </a:xfrm>
          <a:prstGeom prst="rect">
            <a:avLst/>
          </a:prstGeom>
        </p:spPr>
      </p:pic>
      <p:pic>
        <p:nvPicPr>
          <p:cNvPr id="22" name="Picture 21" descr="A white line drawing of a person standing next to a train&#10;&#10;Description automatically generated">
            <a:extLst>
              <a:ext uri="{FF2B5EF4-FFF2-40B4-BE49-F238E27FC236}">
                <a16:creationId xmlns:a16="http://schemas.microsoft.com/office/drawing/2014/main" id="{F87B6A86-9CED-654C-512A-177709A88E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4174111"/>
            <a:ext cx="720000" cy="720000"/>
          </a:xfrm>
          <a:prstGeom prst="rect">
            <a:avLst/>
          </a:prstGeom>
        </p:spPr>
      </p:pic>
      <p:sp>
        <p:nvSpPr>
          <p:cNvPr id="23" name="Rectangle: Rounded Corners 22">
            <a:hlinkClick r:id="" action="ppaction://noaction" highlightClick="1"/>
            <a:extLst>
              <a:ext uri="{FF2B5EF4-FFF2-40B4-BE49-F238E27FC236}">
                <a16:creationId xmlns:a16="http://schemas.microsoft.com/office/drawing/2014/main" id="{8A385B92-5C26-6BC9-C4C4-EF6921233524}"/>
              </a:ext>
            </a:extLst>
          </p:cNvPr>
          <p:cNvSpPr/>
          <p:nvPr/>
        </p:nvSpPr>
        <p:spPr>
          <a:xfrm>
            <a:off x="1021439" y="3265288"/>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GERT8000-HB16 Issue 6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AC Electrified Lines</a:t>
            </a:r>
          </a:p>
        </p:txBody>
      </p:sp>
      <p:sp>
        <p:nvSpPr>
          <p:cNvPr id="25" name="Rectangle: Rounded Corners 24">
            <a:hlinkClick r:id="" action="ppaction://noaction" highlightClick="1"/>
            <a:extLst>
              <a:ext uri="{FF2B5EF4-FFF2-40B4-BE49-F238E27FC236}">
                <a16:creationId xmlns:a16="http://schemas.microsoft.com/office/drawing/2014/main" id="{87F9E814-1346-F804-F71A-042C3E9CBD9C}"/>
              </a:ext>
            </a:extLst>
          </p:cNvPr>
          <p:cNvSpPr/>
          <p:nvPr/>
        </p:nvSpPr>
        <p:spPr>
          <a:xfrm>
            <a:off x="1021439" y="2395819"/>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GERT8000-DC Issue 6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DC Electrified Lines </a:t>
            </a:r>
          </a:p>
        </p:txBody>
      </p:sp>
      <p:sp>
        <p:nvSpPr>
          <p:cNvPr id="26" name="Rectangle: Rounded Corners 25">
            <a:hlinkClick r:id="" action="ppaction://noaction" highlightClick="1"/>
            <a:extLst>
              <a:ext uri="{FF2B5EF4-FFF2-40B4-BE49-F238E27FC236}">
                <a16:creationId xmlns:a16="http://schemas.microsoft.com/office/drawing/2014/main" id="{CD93137F-0123-806D-A143-77AC6E52F6CD}"/>
              </a:ext>
            </a:extLst>
          </p:cNvPr>
          <p:cNvSpPr/>
          <p:nvPr/>
        </p:nvSpPr>
        <p:spPr>
          <a:xfrm>
            <a:off x="1021439" y="4134757"/>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GERT8000-HB17 Issue 5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DC Electrified Lines</a:t>
            </a:r>
          </a:p>
        </p:txBody>
      </p:sp>
      <p:sp>
        <p:nvSpPr>
          <p:cNvPr id="3" name="TextBox 2">
            <a:extLst>
              <a:ext uri="{FF2B5EF4-FFF2-40B4-BE49-F238E27FC236}">
                <a16:creationId xmlns:a16="http://schemas.microsoft.com/office/drawing/2014/main" id="{78F7F1B9-8E12-66FF-85AE-3FA43D260408}"/>
              </a:ext>
            </a:extLst>
          </p:cNvPr>
          <p:cNvSpPr txBox="1"/>
          <p:nvPr/>
        </p:nvSpPr>
        <p:spPr>
          <a:xfrm>
            <a:off x="9144000" y="6210142"/>
            <a:ext cx="1228933" cy="369332"/>
          </a:xfrm>
          <a:prstGeom prst="rect">
            <a:avLst/>
          </a:prstGeom>
          <a:noFill/>
        </p:spPr>
        <p:txBody>
          <a:bodyPr wrap="square">
            <a:spAutoFit/>
          </a:bodyPr>
          <a:lstStyle/>
          <a:p>
            <a:pPr algn="l" fontAlgn="t"/>
            <a:r>
              <a:rPr lang="en-GB" sz="1800" b="0" i="0" u="none" strike="noStrike">
                <a:solidFill>
                  <a:srgbClr val="C00000"/>
                </a:solidFill>
                <a:effectLst/>
                <a:latin typeface="Calibri" panose="020F0502020204030204" pitchFamily="34" charset="0"/>
              </a:rPr>
              <a:t>Continued</a:t>
            </a:r>
          </a:p>
        </p:txBody>
      </p:sp>
    </p:spTree>
    <p:extLst>
      <p:ext uri="{BB962C8B-B14F-4D97-AF65-F5344CB8AC3E}">
        <p14:creationId xmlns:p14="http://schemas.microsoft.com/office/powerpoint/2010/main" val="3102343004"/>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sp>
        <p:nvSpPr>
          <p:cNvPr id="7" name="Rectangle: Rounded Corners 6">
            <a:extLst>
              <a:ext uri="{FF2B5EF4-FFF2-40B4-BE49-F238E27FC236}">
                <a16:creationId xmlns:a16="http://schemas.microsoft.com/office/drawing/2014/main" id="{60CF878C-C42D-52AF-B09D-227E15FAD973}"/>
              </a:ext>
            </a:extLst>
          </p:cNvPr>
          <p:cNvSpPr/>
          <p:nvPr/>
        </p:nvSpPr>
        <p:spPr>
          <a:xfrm>
            <a:off x="1021439" y="234119"/>
            <a:ext cx="10227414" cy="720000"/>
          </a:xfrm>
          <a:prstGeom prst="roundRect">
            <a:avLst>
              <a:gd name="adj" fmla="val 30718"/>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Draft standards scheduled for consultation in May 2025.</a:t>
            </a:r>
          </a:p>
        </p:txBody>
      </p:sp>
      <p:pic>
        <p:nvPicPr>
          <p:cNvPr id="2" name="Picture 1">
            <a:hlinkClick r:id="rId6" action="ppaction://hlinksldjump"/>
            <a:extLst>
              <a:ext uri="{FF2B5EF4-FFF2-40B4-BE49-F238E27FC236}">
                <a16:creationId xmlns:a16="http://schemas.microsoft.com/office/drawing/2014/main" id="{5661A103-ACD3-4D08-B6A5-ED601578DB1A}"/>
              </a:ext>
            </a:extLst>
          </p:cNvPr>
          <p:cNvPicPr>
            <a:picLocks noChangeAspect="1"/>
          </p:cNvPicPr>
          <p:nvPr/>
        </p:nvPicPr>
        <p:blipFill>
          <a:blip r:embed="rId7"/>
          <a:stretch>
            <a:fillRect/>
          </a:stretch>
        </p:blipFill>
        <p:spPr>
          <a:xfrm>
            <a:off x="229029" y="1080163"/>
            <a:ext cx="720000" cy="720000"/>
          </a:xfrm>
          <a:prstGeom prst="ellipse">
            <a:avLst/>
          </a:prstGeom>
          <a:ln w="57150">
            <a:noFill/>
          </a:ln>
        </p:spPr>
      </p:pic>
      <p:sp>
        <p:nvSpPr>
          <p:cNvPr id="3" name="Rectangle: Rounded Corners 2">
            <a:hlinkClick r:id="" action="ppaction://noaction" highlightClick="1"/>
            <a:extLst>
              <a:ext uri="{FF2B5EF4-FFF2-40B4-BE49-F238E27FC236}">
                <a16:creationId xmlns:a16="http://schemas.microsoft.com/office/drawing/2014/main" id="{676A43A0-9590-8330-BCB2-F788DEA1BD21}"/>
              </a:ext>
            </a:extLst>
          </p:cNvPr>
          <p:cNvSpPr/>
          <p:nvPr/>
        </p:nvSpPr>
        <p:spPr>
          <a:xfrm>
            <a:off x="1021439" y="1079416"/>
            <a:ext cx="10227414" cy="720000"/>
          </a:xfrm>
          <a:prstGeom prst="roundRect">
            <a:avLst>
              <a:gd name="adj" fmla="val 25789"/>
            </a:avLst>
          </a:prstGeom>
          <a:solidFill>
            <a:schemeClr val="bg1"/>
          </a:solidFill>
          <a:ln w="38100">
            <a:solidFill>
              <a:srgbClr val="DEC94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87220" indent="-1887220">
              <a:tabLst>
                <a:tab pos="2601913" algn="l"/>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GEGN8615 Issue 2 – Guidance on the Application of the Person with Reduced Mobility National Technical Specification for Interoperability</a:t>
            </a:r>
            <a:endParaRPr lang="en-GB"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sp>
        <p:nvSpPr>
          <p:cNvPr id="11" name="Rectangle: Rounded Corners 10">
            <a:extLst>
              <a:ext uri="{FF2B5EF4-FFF2-40B4-BE49-F238E27FC236}">
                <a16:creationId xmlns:a16="http://schemas.microsoft.com/office/drawing/2014/main" id="{1DCBC8C4-34B1-ECF8-AB42-8466B57F1315}"/>
              </a:ext>
            </a:extLst>
          </p:cNvPr>
          <p:cNvSpPr/>
          <p:nvPr/>
        </p:nvSpPr>
        <p:spPr>
          <a:xfrm>
            <a:off x="1063064" y="2770010"/>
            <a:ext cx="10227414" cy="329916"/>
          </a:xfrm>
          <a:prstGeom prst="roundRect">
            <a:avLst>
              <a:gd name="adj" fmla="val 43036"/>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Revision to DC Energy Collection Standards</a:t>
            </a:r>
          </a:p>
        </p:txBody>
      </p:sp>
      <p:pic>
        <p:nvPicPr>
          <p:cNvPr id="12" name="Picture 11">
            <a:hlinkClick r:id="" action="ppaction://hlinkshowjump?jump=nextslide"/>
            <a:extLst>
              <a:ext uri="{FF2B5EF4-FFF2-40B4-BE49-F238E27FC236}">
                <a16:creationId xmlns:a16="http://schemas.microsoft.com/office/drawing/2014/main" id="{CEEEE1A6-FCD0-2AF6-4AF0-B2B098A157AB}"/>
              </a:ext>
            </a:extLst>
          </p:cNvPr>
          <p:cNvPicPr>
            <a:picLocks noChangeAspect="1"/>
          </p:cNvPicPr>
          <p:nvPr/>
        </p:nvPicPr>
        <p:blipFill>
          <a:blip r:embed="rId8">
            <a:alphaModFix/>
          </a:blip>
          <a:stretch>
            <a:fillRect/>
          </a:stretch>
        </p:blipFill>
        <p:spPr>
          <a:xfrm>
            <a:off x="11290478" y="6016808"/>
            <a:ext cx="756000" cy="756000"/>
          </a:xfrm>
          <a:prstGeom prst="rect">
            <a:avLst/>
          </a:prstGeom>
        </p:spPr>
      </p:pic>
      <p:pic>
        <p:nvPicPr>
          <p:cNvPr id="14" name="Picture 13">
            <a:hlinkClick r:id="" action="ppaction://hlinkshowjump?jump=previousslide"/>
            <a:extLst>
              <a:ext uri="{FF2B5EF4-FFF2-40B4-BE49-F238E27FC236}">
                <a16:creationId xmlns:a16="http://schemas.microsoft.com/office/drawing/2014/main" id="{043ADE69-A9BC-3A0A-8B90-8CC3A3BA4C37}"/>
              </a:ext>
            </a:extLst>
          </p:cNvPr>
          <p:cNvPicPr>
            <a:picLocks noChangeAspect="1"/>
          </p:cNvPicPr>
          <p:nvPr/>
        </p:nvPicPr>
        <p:blipFill>
          <a:blip r:embed="rId8"/>
          <a:stretch>
            <a:fillRect/>
          </a:stretch>
        </p:blipFill>
        <p:spPr>
          <a:xfrm flipH="1">
            <a:off x="10372933" y="6016808"/>
            <a:ext cx="756000" cy="756000"/>
          </a:xfrm>
          <a:prstGeom prst="rect">
            <a:avLst/>
          </a:prstGeom>
        </p:spPr>
      </p:pic>
      <p:sp>
        <p:nvSpPr>
          <p:cNvPr id="15" name="Rectangle: Rounded Corners 14">
            <a:extLst>
              <a:ext uri="{FF2B5EF4-FFF2-40B4-BE49-F238E27FC236}">
                <a16:creationId xmlns:a16="http://schemas.microsoft.com/office/drawing/2014/main" id="{30D0CB2F-0F54-9988-5457-A90E061730E3}"/>
              </a:ext>
            </a:extLst>
          </p:cNvPr>
          <p:cNvSpPr/>
          <p:nvPr/>
        </p:nvSpPr>
        <p:spPr>
          <a:xfrm>
            <a:off x="1021439" y="1924713"/>
            <a:ext cx="10227414" cy="720000"/>
          </a:xfrm>
          <a:prstGeom prst="roundRect">
            <a:avLst>
              <a:gd name="adj" fmla="val 30718"/>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Draft standards scheduled for consultation in June 2025.</a:t>
            </a:r>
          </a:p>
        </p:txBody>
      </p:sp>
      <p:pic>
        <p:nvPicPr>
          <p:cNvPr id="21" name="Picture 20" descr="A blue circle with a lightning bolt in it&#10;&#10;Description automatically generated">
            <a:extLst>
              <a:ext uri="{FF2B5EF4-FFF2-40B4-BE49-F238E27FC236}">
                <a16:creationId xmlns:a16="http://schemas.microsoft.com/office/drawing/2014/main" id="{C80F5AA2-51CA-4D42-760C-5C4445B963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9029" y="3206854"/>
            <a:ext cx="720000" cy="720000"/>
          </a:xfrm>
          <a:prstGeom prst="ellipse">
            <a:avLst/>
          </a:prstGeom>
          <a:ln w="53975">
            <a:noFill/>
          </a:ln>
        </p:spPr>
      </p:pic>
      <p:sp>
        <p:nvSpPr>
          <p:cNvPr id="22" name="Rectangle: Rounded Corners 21">
            <a:hlinkClick r:id="" action="ppaction://noaction" highlightClick="1"/>
            <a:extLst>
              <a:ext uri="{FF2B5EF4-FFF2-40B4-BE49-F238E27FC236}">
                <a16:creationId xmlns:a16="http://schemas.microsoft.com/office/drawing/2014/main" id="{21024A0D-2474-20BC-056E-C7AA46C23E31}"/>
              </a:ext>
            </a:extLst>
          </p:cNvPr>
          <p:cNvSpPr/>
          <p:nvPr/>
        </p:nvSpPr>
        <p:spPr>
          <a:xfrm>
            <a:off x="1063064" y="3206854"/>
            <a:ext cx="10227414" cy="720000"/>
          </a:xfrm>
          <a:prstGeom prst="roundRect">
            <a:avLst>
              <a:gd name="adj" fmla="val 25789"/>
            </a:avLst>
          </a:prstGeom>
          <a:solidFill>
            <a:schemeClr val="bg1"/>
          </a:solidFill>
          <a:ln w="38100">
            <a:solidFill>
              <a:srgbClr val="4F13E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149475" indent="-2149475">
              <a:tabLst>
                <a:tab pos="2601913" algn="l"/>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RIS-1852-ENE Issue 1 –  Rail Industry Standard for DC Conductor Rail Energy Subsystem and Interfaces to Rolling Stock Subsystem</a:t>
            </a:r>
            <a:endParaRPr lang="en-GB"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pic>
        <p:nvPicPr>
          <p:cNvPr id="23" name="Picture 22" descr="A blue circle with a lightning bolt in it&#10;&#10;Description automatically generated">
            <a:extLst>
              <a:ext uri="{FF2B5EF4-FFF2-40B4-BE49-F238E27FC236}">
                <a16:creationId xmlns:a16="http://schemas.microsoft.com/office/drawing/2014/main" id="{B06DF492-68AC-0D42-2778-D12DA7C50FE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9029" y="4056588"/>
            <a:ext cx="720000" cy="720000"/>
          </a:xfrm>
          <a:prstGeom prst="ellipse">
            <a:avLst/>
          </a:prstGeom>
          <a:ln w="53975">
            <a:noFill/>
          </a:ln>
        </p:spPr>
      </p:pic>
      <p:sp>
        <p:nvSpPr>
          <p:cNvPr id="25" name="Rectangle: Rounded Corners 24">
            <a:hlinkClick r:id="" action="ppaction://noaction" highlightClick="1"/>
            <a:extLst>
              <a:ext uri="{FF2B5EF4-FFF2-40B4-BE49-F238E27FC236}">
                <a16:creationId xmlns:a16="http://schemas.microsoft.com/office/drawing/2014/main" id="{C3AAE1FA-4D1A-D52F-6C6E-C41C436FA6EF}"/>
              </a:ext>
            </a:extLst>
          </p:cNvPr>
          <p:cNvSpPr/>
          <p:nvPr/>
        </p:nvSpPr>
        <p:spPr>
          <a:xfrm>
            <a:off x="1063064" y="4056588"/>
            <a:ext cx="10227414" cy="720000"/>
          </a:xfrm>
          <a:prstGeom prst="roundRect">
            <a:avLst>
              <a:gd name="adj" fmla="val 25789"/>
            </a:avLst>
          </a:prstGeom>
          <a:solidFill>
            <a:schemeClr val="bg1"/>
          </a:solidFill>
          <a:ln w="38100">
            <a:solidFill>
              <a:srgbClr val="4F13E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051175" indent="-3051175">
              <a:tabLst>
                <a:tab pos="2601913" algn="l"/>
                <a:tab pos="3143250" algn="l"/>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GLGN1612 Issue 1 (withdrawal) – Guidance on DC Conductor Rail Energy Subsystem and Interfaces to Rolling Stock Subsystem</a:t>
            </a:r>
            <a:endParaRPr lang="en-GB"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pic>
        <p:nvPicPr>
          <p:cNvPr id="26" name="Picture 25" descr="A blue circle with a lightning bolt in it&#10;&#10;Description automatically generated">
            <a:extLst>
              <a:ext uri="{FF2B5EF4-FFF2-40B4-BE49-F238E27FC236}">
                <a16:creationId xmlns:a16="http://schemas.microsoft.com/office/drawing/2014/main" id="{6AF3F81E-8FFF-1A7C-C62A-31AFCC0C2FE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9029" y="4916734"/>
            <a:ext cx="720000" cy="720000"/>
          </a:xfrm>
          <a:prstGeom prst="ellipse">
            <a:avLst/>
          </a:prstGeom>
          <a:ln w="53975">
            <a:noFill/>
          </a:ln>
        </p:spPr>
      </p:pic>
      <p:sp>
        <p:nvSpPr>
          <p:cNvPr id="27" name="Rectangle: Rounded Corners 26">
            <a:hlinkClick r:id="" action="ppaction://noaction" highlightClick="1"/>
            <a:extLst>
              <a:ext uri="{FF2B5EF4-FFF2-40B4-BE49-F238E27FC236}">
                <a16:creationId xmlns:a16="http://schemas.microsoft.com/office/drawing/2014/main" id="{1B4688C7-C585-7299-6191-972E8FEBEE8E}"/>
              </a:ext>
            </a:extLst>
          </p:cNvPr>
          <p:cNvSpPr/>
          <p:nvPr/>
        </p:nvSpPr>
        <p:spPr>
          <a:xfrm>
            <a:off x="1063064" y="4916734"/>
            <a:ext cx="10227414" cy="720000"/>
          </a:xfrm>
          <a:prstGeom prst="roundRect">
            <a:avLst>
              <a:gd name="adj" fmla="val 25789"/>
            </a:avLst>
          </a:prstGeom>
          <a:solidFill>
            <a:schemeClr val="bg1"/>
          </a:solidFill>
          <a:ln w="38100">
            <a:solidFill>
              <a:srgbClr val="4F13E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314700" indent="-3314700">
              <a:tabLst>
                <a:tab pos="2601913" algn="l"/>
                <a:tab pos="3143250" algn="l"/>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GMGN2613 – Issue 1 (withdrawal) – Guidance on Rolling Stock Subsystem and Interfaces to DC Conductor Rail Energy Subsystem</a:t>
            </a:r>
            <a:endParaRPr lang="en-GB"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sp>
        <p:nvSpPr>
          <p:cNvPr id="4" name="TextBox 3">
            <a:extLst>
              <a:ext uri="{FF2B5EF4-FFF2-40B4-BE49-F238E27FC236}">
                <a16:creationId xmlns:a16="http://schemas.microsoft.com/office/drawing/2014/main" id="{EEB8DC9E-8713-0035-BEF1-001E0DF138CC}"/>
              </a:ext>
            </a:extLst>
          </p:cNvPr>
          <p:cNvSpPr txBox="1"/>
          <p:nvPr/>
        </p:nvSpPr>
        <p:spPr>
          <a:xfrm>
            <a:off x="9144000" y="6210142"/>
            <a:ext cx="1228933" cy="369332"/>
          </a:xfrm>
          <a:prstGeom prst="rect">
            <a:avLst/>
          </a:prstGeom>
          <a:noFill/>
        </p:spPr>
        <p:txBody>
          <a:bodyPr wrap="square">
            <a:spAutoFit/>
          </a:bodyPr>
          <a:lstStyle/>
          <a:p>
            <a:pPr algn="l" fontAlgn="t"/>
            <a:r>
              <a:rPr lang="en-GB" sz="1800" b="0" i="0" u="none" strike="noStrike">
                <a:solidFill>
                  <a:srgbClr val="C00000"/>
                </a:solidFill>
                <a:effectLst/>
                <a:latin typeface="Calibri" panose="020F0502020204030204" pitchFamily="34" charset="0"/>
              </a:rPr>
              <a:t>Continued</a:t>
            </a:r>
          </a:p>
        </p:txBody>
      </p:sp>
    </p:spTree>
    <p:extLst>
      <p:ext uri="{BB962C8B-B14F-4D97-AF65-F5344CB8AC3E}">
        <p14:creationId xmlns:p14="http://schemas.microsoft.com/office/powerpoint/2010/main" val="3979686772"/>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sp>
        <p:nvSpPr>
          <p:cNvPr id="7" name="Rectangle: Rounded Corners 6">
            <a:extLst>
              <a:ext uri="{FF2B5EF4-FFF2-40B4-BE49-F238E27FC236}">
                <a16:creationId xmlns:a16="http://schemas.microsoft.com/office/drawing/2014/main" id="{60CF878C-C42D-52AF-B09D-227E15FAD973}"/>
              </a:ext>
            </a:extLst>
          </p:cNvPr>
          <p:cNvSpPr/>
          <p:nvPr/>
        </p:nvSpPr>
        <p:spPr>
          <a:xfrm>
            <a:off x="1021439" y="234119"/>
            <a:ext cx="10227414" cy="720000"/>
          </a:xfrm>
          <a:prstGeom prst="roundRect">
            <a:avLst>
              <a:gd name="adj" fmla="val 30718"/>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Draft standards scheduled for consultation in June 2025 (continued).</a:t>
            </a:r>
          </a:p>
        </p:txBody>
      </p:sp>
      <p:sp>
        <p:nvSpPr>
          <p:cNvPr id="11" name="Rectangle: Rounded Corners 10">
            <a:extLst>
              <a:ext uri="{FF2B5EF4-FFF2-40B4-BE49-F238E27FC236}">
                <a16:creationId xmlns:a16="http://schemas.microsoft.com/office/drawing/2014/main" id="{1DCBC8C4-34B1-ECF8-AB42-8466B57F1315}"/>
              </a:ext>
            </a:extLst>
          </p:cNvPr>
          <p:cNvSpPr/>
          <p:nvPr/>
        </p:nvSpPr>
        <p:spPr>
          <a:xfrm>
            <a:off x="1063064" y="1056308"/>
            <a:ext cx="10227414" cy="329916"/>
          </a:xfrm>
          <a:prstGeom prst="roundRect">
            <a:avLst>
              <a:gd name="adj" fmla="val 43036"/>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Revision to DC Energy Collection Standards (continued).</a:t>
            </a:r>
          </a:p>
        </p:txBody>
      </p:sp>
      <p:pic>
        <p:nvPicPr>
          <p:cNvPr id="4" name="Picture 3" descr="A green circle with white lines on it&#10;&#10;Description automatically generated">
            <a:extLst>
              <a:ext uri="{FF2B5EF4-FFF2-40B4-BE49-F238E27FC236}">
                <a16:creationId xmlns:a16="http://schemas.microsoft.com/office/drawing/2014/main" id="{FE41E7B3-56E3-2815-CD1E-5A90DC5AD3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029" y="1515958"/>
            <a:ext cx="720000" cy="720000"/>
          </a:xfrm>
          <a:prstGeom prst="rect">
            <a:avLst/>
          </a:prstGeom>
        </p:spPr>
      </p:pic>
      <p:sp>
        <p:nvSpPr>
          <p:cNvPr id="5" name="Rectangle: Rounded Corners 4">
            <a:hlinkClick r:id="" action="ppaction://noaction" highlightClick="1"/>
            <a:extLst>
              <a:ext uri="{FF2B5EF4-FFF2-40B4-BE49-F238E27FC236}">
                <a16:creationId xmlns:a16="http://schemas.microsoft.com/office/drawing/2014/main" id="{3A4D72A1-9F14-B0DA-9A40-1533194ECA0D}"/>
              </a:ext>
            </a:extLst>
          </p:cNvPr>
          <p:cNvSpPr/>
          <p:nvPr/>
        </p:nvSpPr>
        <p:spPr>
          <a:xfrm>
            <a:off x="1021439" y="1515958"/>
            <a:ext cx="10208562"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57400" indent="-2057400" fontAlgn="t"/>
            <a:r>
              <a:rPr lang="en-GB" sz="1800" b="0" i="0" u="none" strike="noStrike">
                <a:solidFill>
                  <a:srgbClr val="000000"/>
                </a:solidFill>
                <a:effectLst/>
                <a:latin typeface="Calibri"/>
                <a:ea typeface="Calibri"/>
                <a:cs typeface="Calibri"/>
              </a:rPr>
              <a:t>RIS-2716-RST Issue 1 – Rail Industry Standard for Rolling Stock Subsystem and Interfaces to DC Conductor Rail Energy Subsystem</a:t>
            </a:r>
            <a:endParaRPr lang="en-US"/>
          </a:p>
        </p:txBody>
      </p:sp>
      <p:pic>
        <p:nvPicPr>
          <p:cNvPr id="6" name="Picture 5">
            <a:hlinkClick r:id="" action="ppaction://hlinkshowjump?jump=previousslide"/>
            <a:extLst>
              <a:ext uri="{FF2B5EF4-FFF2-40B4-BE49-F238E27FC236}">
                <a16:creationId xmlns:a16="http://schemas.microsoft.com/office/drawing/2014/main" id="{FF2FB724-D48A-330E-B3A1-9533CD755A10}"/>
              </a:ext>
            </a:extLst>
          </p:cNvPr>
          <p:cNvPicPr>
            <a:picLocks noChangeAspect="1"/>
          </p:cNvPicPr>
          <p:nvPr/>
        </p:nvPicPr>
        <p:blipFill>
          <a:blip r:embed="rId7"/>
          <a:stretch>
            <a:fillRect/>
          </a:stretch>
        </p:blipFill>
        <p:spPr>
          <a:xfrm flipH="1">
            <a:off x="10372933" y="6016808"/>
            <a:ext cx="756000" cy="756000"/>
          </a:xfrm>
          <a:prstGeom prst="rect">
            <a:avLst/>
          </a:prstGeom>
        </p:spPr>
      </p:pic>
      <p:pic>
        <p:nvPicPr>
          <p:cNvPr id="8" name="Picture 7" descr="A green circle with white lines on it&#10;&#10;Description automatically generated">
            <a:extLst>
              <a:ext uri="{FF2B5EF4-FFF2-40B4-BE49-F238E27FC236}">
                <a16:creationId xmlns:a16="http://schemas.microsoft.com/office/drawing/2014/main" id="{EA9E8849-9B0D-77F0-1944-EEC6D655C5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029" y="2437797"/>
            <a:ext cx="720000" cy="720000"/>
          </a:xfrm>
          <a:prstGeom prst="rect">
            <a:avLst/>
          </a:prstGeom>
        </p:spPr>
      </p:pic>
      <p:sp>
        <p:nvSpPr>
          <p:cNvPr id="9" name="Rectangle: Rounded Corners 8">
            <a:hlinkClick r:id="" action="ppaction://noaction" highlightClick="1"/>
            <a:extLst>
              <a:ext uri="{FF2B5EF4-FFF2-40B4-BE49-F238E27FC236}">
                <a16:creationId xmlns:a16="http://schemas.microsoft.com/office/drawing/2014/main" id="{055CDC24-5AAC-8434-114F-55050DA91E89}"/>
              </a:ext>
            </a:extLst>
          </p:cNvPr>
          <p:cNvSpPr/>
          <p:nvPr/>
        </p:nvSpPr>
        <p:spPr>
          <a:xfrm>
            <a:off x="1021439" y="2437797"/>
            <a:ext cx="10208562"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77695" indent="-1877695" fontAlgn="t"/>
            <a:r>
              <a:rPr lang="en-GB" sz="1800" b="0" i="0" u="none" strike="noStrike">
                <a:solidFill>
                  <a:srgbClr val="000000"/>
                </a:solidFill>
                <a:effectLst/>
                <a:latin typeface="Calibri"/>
                <a:ea typeface="Calibri"/>
                <a:cs typeface="Calibri"/>
              </a:rPr>
              <a:t>GLRT1212 Issue 2 – DC Conductor Rail Energy Subsystem and Interfaces to Rolling Stock Subsystem</a:t>
            </a:r>
            <a:endParaRPr lang="en-US"/>
          </a:p>
        </p:txBody>
      </p:sp>
      <p:pic>
        <p:nvPicPr>
          <p:cNvPr id="10" name="Picture 9" descr="A green circle with white lines on it&#10;&#10;Description automatically generated">
            <a:extLst>
              <a:ext uri="{FF2B5EF4-FFF2-40B4-BE49-F238E27FC236}">
                <a16:creationId xmlns:a16="http://schemas.microsoft.com/office/drawing/2014/main" id="{B4584B84-01BD-DD75-A3C2-3A6023CE28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029" y="3359636"/>
            <a:ext cx="720000" cy="720000"/>
          </a:xfrm>
          <a:prstGeom prst="rect">
            <a:avLst/>
          </a:prstGeom>
        </p:spPr>
      </p:pic>
      <p:sp>
        <p:nvSpPr>
          <p:cNvPr id="16" name="Rectangle: Rounded Corners 15">
            <a:hlinkClick r:id="" action="ppaction://noaction" highlightClick="1"/>
            <a:extLst>
              <a:ext uri="{FF2B5EF4-FFF2-40B4-BE49-F238E27FC236}">
                <a16:creationId xmlns:a16="http://schemas.microsoft.com/office/drawing/2014/main" id="{8C1EE612-C37D-7BD1-D01B-0B42326D5403}"/>
              </a:ext>
            </a:extLst>
          </p:cNvPr>
          <p:cNvSpPr/>
          <p:nvPr/>
        </p:nvSpPr>
        <p:spPr>
          <a:xfrm>
            <a:off x="1021439" y="3359636"/>
            <a:ext cx="10208562"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77695" indent="-1877695" fontAlgn="t"/>
            <a:r>
              <a:rPr lang="en-GB" sz="1800" b="0" i="0" u="none" strike="noStrike">
                <a:solidFill>
                  <a:srgbClr val="000000"/>
                </a:solidFill>
                <a:effectLst/>
                <a:latin typeface="Calibri"/>
                <a:ea typeface="Calibri"/>
                <a:cs typeface="Calibri"/>
              </a:rPr>
              <a:t>GMRT2113 Issue 2 – Rolling Stock Subsystem and Interfaces to DC Conductor Rail Energy Subsystem</a:t>
            </a:r>
            <a:endParaRPr lang="en-US"/>
          </a:p>
        </p:txBody>
      </p:sp>
      <p:sp>
        <p:nvSpPr>
          <p:cNvPr id="17" name="Rectangle: Rounded Corners 16">
            <a:extLst>
              <a:ext uri="{FF2B5EF4-FFF2-40B4-BE49-F238E27FC236}">
                <a16:creationId xmlns:a16="http://schemas.microsoft.com/office/drawing/2014/main" id="{E108BF9A-695C-85BA-FB21-156A16186B36}"/>
              </a:ext>
            </a:extLst>
          </p:cNvPr>
          <p:cNvSpPr/>
          <p:nvPr/>
        </p:nvSpPr>
        <p:spPr>
          <a:xfrm>
            <a:off x="1021439" y="4176247"/>
            <a:ext cx="10227414" cy="329916"/>
          </a:xfrm>
          <a:prstGeom prst="roundRect">
            <a:avLst>
              <a:gd name="adj" fmla="val 43036"/>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New probabilistic gauging standard </a:t>
            </a:r>
          </a:p>
        </p:txBody>
      </p:sp>
      <p:pic>
        <p:nvPicPr>
          <p:cNvPr id="18" name="Picture 17" descr="A green circle with white lines on it&#10;&#10;Description automatically generated">
            <a:extLst>
              <a:ext uri="{FF2B5EF4-FFF2-40B4-BE49-F238E27FC236}">
                <a16:creationId xmlns:a16="http://schemas.microsoft.com/office/drawing/2014/main" id="{B6D35C35-B3D1-A5BC-552F-27576A51F2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029" y="4663465"/>
            <a:ext cx="720000" cy="720000"/>
          </a:xfrm>
          <a:prstGeom prst="rect">
            <a:avLst/>
          </a:prstGeom>
        </p:spPr>
      </p:pic>
      <p:sp>
        <p:nvSpPr>
          <p:cNvPr id="19" name="Rectangle: Rounded Corners 18">
            <a:hlinkClick r:id="" action="ppaction://noaction" highlightClick="1"/>
            <a:extLst>
              <a:ext uri="{FF2B5EF4-FFF2-40B4-BE49-F238E27FC236}">
                <a16:creationId xmlns:a16="http://schemas.microsoft.com/office/drawing/2014/main" id="{79DF7595-CCCB-02FF-63D5-B76DB7C414A4}"/>
              </a:ext>
            </a:extLst>
          </p:cNvPr>
          <p:cNvSpPr/>
          <p:nvPr/>
        </p:nvSpPr>
        <p:spPr>
          <a:xfrm>
            <a:off x="1021439" y="4622991"/>
            <a:ext cx="10208562"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77695" indent="-1877695" fontAlgn="t"/>
            <a:r>
              <a:rPr lang="en-GB" sz="1800" b="0" i="0" u="none" strike="noStrike">
                <a:solidFill>
                  <a:srgbClr val="000000"/>
                </a:solidFill>
                <a:effectLst/>
                <a:latin typeface="Calibri"/>
                <a:ea typeface="Calibri"/>
                <a:cs typeface="Calibri"/>
              </a:rPr>
              <a:t>RIS-3773-RST Issue 1 – Probabilistic Gauging</a:t>
            </a:r>
            <a:endParaRPr lang="en-US"/>
          </a:p>
        </p:txBody>
      </p:sp>
      <p:sp>
        <p:nvSpPr>
          <p:cNvPr id="2" name="TextBox 1">
            <a:extLst>
              <a:ext uri="{FF2B5EF4-FFF2-40B4-BE49-F238E27FC236}">
                <a16:creationId xmlns:a16="http://schemas.microsoft.com/office/drawing/2014/main" id="{D0DF1F39-B904-2C29-45F0-598C115B90F0}"/>
              </a:ext>
            </a:extLst>
          </p:cNvPr>
          <p:cNvSpPr txBox="1"/>
          <p:nvPr/>
        </p:nvSpPr>
        <p:spPr>
          <a:xfrm>
            <a:off x="9652933" y="6210142"/>
            <a:ext cx="720000" cy="369332"/>
          </a:xfrm>
          <a:prstGeom prst="rect">
            <a:avLst/>
          </a:prstGeom>
          <a:noFill/>
        </p:spPr>
        <p:txBody>
          <a:bodyPr wrap="square">
            <a:spAutoFit/>
          </a:bodyPr>
          <a:lstStyle/>
          <a:p>
            <a:pPr algn="l" fontAlgn="t"/>
            <a:r>
              <a:rPr lang="en-GB" sz="1800" b="0" i="0" u="none" strike="noStrike">
                <a:solidFill>
                  <a:srgbClr val="C00000"/>
                </a:solidFill>
                <a:effectLst/>
                <a:latin typeface="Calibri" panose="020F0502020204030204" pitchFamily="34" charset="0"/>
              </a:rPr>
              <a:t>Back</a:t>
            </a:r>
          </a:p>
        </p:txBody>
      </p:sp>
      <p:pic>
        <p:nvPicPr>
          <p:cNvPr id="3" name="Picture 2">
            <a:extLst>
              <a:ext uri="{FF2B5EF4-FFF2-40B4-BE49-F238E27FC236}">
                <a16:creationId xmlns:a16="http://schemas.microsoft.com/office/drawing/2014/main" id="{39BD860B-6BBB-5E89-70C2-E93667793601}"/>
              </a:ext>
            </a:extLst>
          </p:cNvPr>
          <p:cNvPicPr>
            <a:picLocks noChangeAspect="1"/>
          </p:cNvPicPr>
          <p:nvPr/>
        </p:nvPicPr>
        <p:blipFill>
          <a:blip r:embed="rId7">
            <a:alphaModFix amt="20000"/>
          </a:blip>
          <a:stretch>
            <a:fillRect/>
          </a:stretch>
        </p:blipFill>
        <p:spPr>
          <a:xfrm>
            <a:off x="11290478" y="6016808"/>
            <a:ext cx="756000" cy="756000"/>
          </a:xfrm>
          <a:prstGeom prst="rect">
            <a:avLst/>
          </a:prstGeom>
        </p:spPr>
      </p:pic>
    </p:spTree>
    <p:extLst>
      <p:ext uri="{BB962C8B-B14F-4D97-AF65-F5344CB8AC3E}">
        <p14:creationId xmlns:p14="http://schemas.microsoft.com/office/powerpoint/2010/main" val="4031414632"/>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een circle with white lines on it&#10;&#10;Description automatically generated">
            <a:extLst>
              <a:ext uri="{FF2B5EF4-FFF2-40B4-BE49-F238E27FC236}">
                <a16:creationId xmlns:a16="http://schemas.microsoft.com/office/drawing/2014/main" id="{3555B8A7-D6ED-90E3-6D24-2745ECA2E2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883" y="555512"/>
            <a:ext cx="720000" cy="720000"/>
          </a:xfrm>
          <a:prstGeom prst="rect">
            <a:avLst/>
          </a:prstGeom>
        </p:spPr>
      </p:pic>
      <p:sp>
        <p:nvSpPr>
          <p:cNvPr id="5" name="Rectangle: Rounded Corners 4">
            <a:hlinkClick r:id="" action="ppaction://noaction" highlightClick="1"/>
            <a:extLst>
              <a:ext uri="{FF2B5EF4-FFF2-40B4-BE49-F238E27FC236}">
                <a16:creationId xmlns:a16="http://schemas.microsoft.com/office/drawing/2014/main" id="{24592447-56E8-9F04-BB2B-F670029CA0A7}"/>
              </a:ext>
            </a:extLst>
          </p:cNvPr>
          <p:cNvSpPr/>
          <p:nvPr/>
        </p:nvSpPr>
        <p:spPr>
          <a:xfrm>
            <a:off x="1105768" y="1452763"/>
            <a:ext cx="10065867" cy="720000"/>
          </a:xfrm>
          <a:prstGeom prst="roundRect">
            <a:avLst>
              <a:gd name="adj" fmla="val 33718"/>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pPr marL="1976120" indent="-1976120">
              <a:defRPr/>
            </a:pPr>
            <a:r>
              <a:rPr lang="en-GB">
                <a:solidFill>
                  <a:schemeClr val="tx1"/>
                </a:solidFill>
              </a:rPr>
              <a:t>RIS‐2704‐RST – Issue 2 – Rail Industry Standard for Wheelsets Handling and Storage</a:t>
            </a:r>
            <a:endParaRPr lang="en-GB" sz="1800" i="1">
              <a:solidFill>
                <a:schemeClr val="tx1"/>
              </a:solidFill>
              <a:effectLst/>
              <a:latin typeface="Calibri"/>
              <a:ea typeface="Calibri"/>
              <a:cs typeface="Calibri"/>
            </a:endParaRPr>
          </a:p>
        </p:txBody>
      </p:sp>
      <p:sp>
        <p:nvSpPr>
          <p:cNvPr id="96" name="Rectangle: Rounded Corners 95">
            <a:hlinkClick r:id="" action="ppaction://noaction" highlightClick="1"/>
            <a:extLst>
              <a:ext uri="{FF2B5EF4-FFF2-40B4-BE49-F238E27FC236}">
                <a16:creationId xmlns:a16="http://schemas.microsoft.com/office/drawing/2014/main" id="{CD7569DD-3719-4B53-91BD-09854E05A764}"/>
              </a:ext>
            </a:extLst>
          </p:cNvPr>
          <p:cNvSpPr/>
          <p:nvPr/>
        </p:nvSpPr>
        <p:spPr>
          <a:xfrm>
            <a:off x="1073188" y="563010"/>
            <a:ext cx="10065867" cy="720000"/>
          </a:xfrm>
          <a:prstGeom prst="roundRect">
            <a:avLst>
              <a:gd name="adj" fmla="val 30718"/>
            </a:avLst>
          </a:prstGeom>
          <a:solidFill>
            <a:srgbClr val="1B864B"/>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defRPr/>
            </a:pPr>
            <a:r>
              <a:rPr kumimoji="0" lang="en-GB" sz="1800" b="0" i="0" u="none" strike="noStrike" kern="1200" cap="none" normalizeH="0" noProof="0">
                <a:ln>
                  <a:noFill/>
                </a:ln>
                <a:solidFill>
                  <a:prstClr val="white"/>
                </a:solidFill>
                <a:effectLst/>
                <a:uLnTx/>
                <a:uFillTx/>
                <a:latin typeface="Calibri" panose="020F0502020204030204"/>
                <a:ea typeface="+mn-ea"/>
                <a:cs typeface="+mn-cs"/>
              </a:rPr>
              <a:t>Two Rolling Stock </a:t>
            </a:r>
            <a:r>
              <a:rPr lang="en-GB">
                <a:solidFill>
                  <a:prstClr val="white"/>
                </a:solidFill>
                <a:latin typeface="Calibri" panose="020F0502020204030204"/>
              </a:rPr>
              <a:t>standards and one Technical Note have</a:t>
            </a:r>
            <a:r>
              <a:rPr kumimoji="0" lang="en-GB" sz="1800" b="0" i="0" u="none" strike="noStrike" kern="1200" cap="none" normalizeH="0" noProof="0">
                <a:ln>
                  <a:noFill/>
                </a:ln>
                <a:solidFill>
                  <a:prstClr val="white"/>
                </a:solidFill>
                <a:effectLst/>
                <a:uLnTx/>
                <a:uFillTx/>
                <a:latin typeface="Calibri" panose="020F0502020204030204"/>
                <a:ea typeface="+mn-ea"/>
                <a:cs typeface="+mn-cs"/>
              </a:rPr>
              <a:t> been updated in the December 2024 Standards </a:t>
            </a:r>
            <a:r>
              <a:rPr lang="en-GB">
                <a:solidFill>
                  <a:prstClr val="white"/>
                </a:solidFill>
                <a:latin typeface="Calibri" panose="020F0502020204030204"/>
              </a:rPr>
              <a:t>Catalogue.</a:t>
            </a:r>
            <a:endParaRPr kumimoji="0" lang="en-GB" sz="1800" b="0" i="0" u="none" strike="noStrike" kern="1200" cap="none" normalizeH="0" noProof="0">
              <a:ln>
                <a:noFill/>
              </a:ln>
              <a:solidFill>
                <a:prstClr val="white"/>
              </a:solidFill>
              <a:effectLst/>
              <a:uLnTx/>
              <a:uFillTx/>
              <a:latin typeface="Calibri" panose="020F0502020204030204"/>
              <a:ea typeface="+mn-ea"/>
              <a:cs typeface="+mn-cs"/>
            </a:endParaRPr>
          </a:p>
        </p:txBody>
      </p:sp>
      <p:pic>
        <p:nvPicPr>
          <p:cNvPr id="13" name="Picture 12">
            <a:hlinkClick r:id="rId4"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5"/>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a:t>
            </a:r>
            <a:r>
              <a:rPr lang="en-GB" sz="2400" spc="-50">
                <a:solidFill>
                  <a:prstClr val="black"/>
                </a:solidFill>
                <a:latin typeface="Calibri"/>
              </a:rPr>
              <a:t>standards</a:t>
            </a:r>
            <a:r>
              <a:rPr kumimoji="0" lang="en-GB" sz="2400" b="0" i="0" u="none" strike="noStrike" kern="1200" cap="none" spc="-50" normalizeH="0" baseline="0" noProof="0">
                <a:ln>
                  <a:noFill/>
                </a:ln>
                <a:solidFill>
                  <a:prstClr val="black"/>
                </a:solidFill>
                <a:effectLst/>
                <a:uLnTx/>
                <a:uFillTx/>
                <a:latin typeface="Calibri"/>
                <a:ea typeface="+mj-ea"/>
                <a:cs typeface="+mj-cs"/>
              </a:rPr>
              <a:t> – December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sp>
        <p:nvSpPr>
          <p:cNvPr id="3" name="Title 1">
            <a:extLst>
              <a:ext uri="{FF2B5EF4-FFF2-40B4-BE49-F238E27FC236}">
                <a16:creationId xmlns:a16="http://schemas.microsoft.com/office/drawing/2014/main" id="{C9DC2E80-9E9B-AFCF-393E-22360EF2FCC0}"/>
              </a:ext>
            </a:extLst>
          </p:cNvPr>
          <p:cNvSpPr txBox="1">
            <a:spLocks/>
          </p:cNvSpPr>
          <p:nvPr/>
        </p:nvSpPr>
        <p:spPr>
          <a:xfrm>
            <a:off x="2062734" y="4134872"/>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a play button to find out more about the change</a:t>
            </a:r>
            <a:r>
              <a:rPr lang="en-GB" sz="2000" b="1" spc="-50">
                <a:solidFill>
                  <a:srgbClr val="C00000"/>
                </a:solidFill>
                <a:latin typeface="Calibri"/>
              </a:rPr>
              <a:t>.  </a:t>
            </a:r>
            <a:endParaRPr kumimoji="0" lang="en-GB" sz="2000" b="1" i="0" u="none" strike="noStrike" kern="1200" cap="none" spc="-50" normalizeH="0" baseline="0" noProof="0">
              <a:ln>
                <a:noFill/>
              </a:ln>
              <a:solidFill>
                <a:srgbClr val="C00000"/>
              </a:solidFill>
              <a:effectLst/>
              <a:uLnTx/>
              <a:uFillTx/>
              <a:latin typeface="Calibri"/>
              <a:ea typeface="+mj-ea"/>
              <a:cs typeface="+mj-cs"/>
            </a:endParaRPr>
          </a:p>
        </p:txBody>
      </p:sp>
      <p:pic>
        <p:nvPicPr>
          <p:cNvPr id="4" name="Picture 3">
            <a:hlinkClick r:id="rId6" action="ppaction://hlinksldjump"/>
            <a:extLst>
              <a:ext uri="{FF2B5EF4-FFF2-40B4-BE49-F238E27FC236}">
                <a16:creationId xmlns:a16="http://schemas.microsoft.com/office/drawing/2014/main" id="{4688E360-3B84-86AC-79B2-437F036FB94A}"/>
              </a:ext>
            </a:extLst>
          </p:cNvPr>
          <p:cNvPicPr>
            <a:picLocks noChangeAspect="1"/>
          </p:cNvPicPr>
          <p:nvPr/>
        </p:nvPicPr>
        <p:blipFill>
          <a:blip r:embed="rId7">
            <a:biLevel thresh="75000"/>
          </a:blip>
          <a:stretch>
            <a:fillRect/>
          </a:stretch>
        </p:blipFill>
        <p:spPr>
          <a:xfrm>
            <a:off x="10529832" y="1442886"/>
            <a:ext cx="755970" cy="755970"/>
          </a:xfrm>
          <a:prstGeom prst="rect">
            <a:avLst/>
          </a:prstGeom>
        </p:spPr>
      </p:pic>
      <p:pic>
        <p:nvPicPr>
          <p:cNvPr id="11" name="Picture 10">
            <a:hlinkClick r:id="" action="ppaction://hlinkshowjump?jump=endshow"/>
            <a:extLst>
              <a:ext uri="{FF2B5EF4-FFF2-40B4-BE49-F238E27FC236}">
                <a16:creationId xmlns:a16="http://schemas.microsoft.com/office/drawing/2014/main" id="{2D35347A-4C6F-77F0-5FA9-9B5594939794}"/>
              </a:ext>
            </a:extLst>
          </p:cNvPr>
          <p:cNvPicPr>
            <a:picLocks noChangeAspect="1"/>
          </p:cNvPicPr>
          <p:nvPr/>
        </p:nvPicPr>
        <p:blipFill>
          <a:blip r:embed="rId8"/>
          <a:stretch>
            <a:fillRect/>
          </a:stretch>
        </p:blipFill>
        <p:spPr>
          <a:xfrm>
            <a:off x="89371" y="6016808"/>
            <a:ext cx="720000" cy="692039"/>
          </a:xfrm>
          <a:prstGeom prst="rect">
            <a:avLst/>
          </a:prstGeom>
        </p:spPr>
      </p:pic>
      <p:sp>
        <p:nvSpPr>
          <p:cNvPr id="2" name="Rectangle: Rounded Corners 1">
            <a:hlinkClick r:id="" action="ppaction://noaction" highlightClick="1"/>
            <a:extLst>
              <a:ext uri="{FF2B5EF4-FFF2-40B4-BE49-F238E27FC236}">
                <a16:creationId xmlns:a16="http://schemas.microsoft.com/office/drawing/2014/main" id="{1C7D4B07-2931-2FB6-FF17-3E4A9D8DA7D0}"/>
              </a:ext>
            </a:extLst>
          </p:cNvPr>
          <p:cNvSpPr/>
          <p:nvPr/>
        </p:nvSpPr>
        <p:spPr>
          <a:xfrm>
            <a:off x="1073189" y="2327545"/>
            <a:ext cx="10065867" cy="720000"/>
          </a:xfrm>
          <a:prstGeom prst="roundRect">
            <a:avLst>
              <a:gd name="adj" fmla="val 33718"/>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pPr marL="1976120" indent="-1976120">
              <a:defRPr/>
            </a:pPr>
            <a:r>
              <a:rPr lang="en-GB">
                <a:solidFill>
                  <a:schemeClr val="tx1"/>
                </a:solidFill>
              </a:rPr>
              <a:t>RIS‐2709‐RST – Issue 2 – Rail Industry Standard for the Identification of Roller Bearings </a:t>
            </a:r>
            <a:endParaRPr lang="en-GB" sz="1800" i="1">
              <a:solidFill>
                <a:schemeClr val="tx1"/>
              </a:solidFill>
              <a:effectLst/>
              <a:latin typeface="Calibri"/>
              <a:ea typeface="Calibri"/>
              <a:cs typeface="Calibri"/>
            </a:endParaRPr>
          </a:p>
        </p:txBody>
      </p:sp>
      <p:pic>
        <p:nvPicPr>
          <p:cNvPr id="6" name="Picture 5">
            <a:hlinkClick r:id="rId9" action="ppaction://hlinksldjump"/>
            <a:extLst>
              <a:ext uri="{FF2B5EF4-FFF2-40B4-BE49-F238E27FC236}">
                <a16:creationId xmlns:a16="http://schemas.microsoft.com/office/drawing/2014/main" id="{02D066FD-64AB-8AF8-1DB6-6A5FA25C2C61}"/>
              </a:ext>
            </a:extLst>
          </p:cNvPr>
          <p:cNvPicPr>
            <a:picLocks noChangeAspect="1"/>
          </p:cNvPicPr>
          <p:nvPr/>
        </p:nvPicPr>
        <p:blipFill>
          <a:blip r:embed="rId7">
            <a:biLevel thresh="75000"/>
          </a:blip>
          <a:stretch>
            <a:fillRect/>
          </a:stretch>
        </p:blipFill>
        <p:spPr>
          <a:xfrm>
            <a:off x="10554216" y="2317662"/>
            <a:ext cx="755970" cy="755970"/>
          </a:xfrm>
          <a:prstGeom prst="rect">
            <a:avLst/>
          </a:prstGeom>
        </p:spPr>
      </p:pic>
      <p:sp>
        <p:nvSpPr>
          <p:cNvPr id="7" name="Rectangle: Rounded Corners 6">
            <a:hlinkClick r:id="" action="ppaction://noaction" highlightClick="1"/>
            <a:extLst>
              <a:ext uri="{FF2B5EF4-FFF2-40B4-BE49-F238E27FC236}">
                <a16:creationId xmlns:a16="http://schemas.microsoft.com/office/drawing/2014/main" id="{1AC9C6DA-1167-59B1-304C-9992C74F9E19}"/>
              </a:ext>
            </a:extLst>
          </p:cNvPr>
          <p:cNvSpPr/>
          <p:nvPr/>
        </p:nvSpPr>
        <p:spPr>
          <a:xfrm>
            <a:off x="1073188" y="3268379"/>
            <a:ext cx="10065867" cy="720000"/>
          </a:xfrm>
          <a:prstGeom prst="roundRect">
            <a:avLst>
              <a:gd name="adj" fmla="val 33718"/>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pPr marL="1976120" indent="-1976120">
              <a:defRPr/>
            </a:pPr>
            <a:r>
              <a:rPr lang="en-GB">
                <a:solidFill>
                  <a:schemeClr val="tx1"/>
                </a:solidFill>
              </a:rPr>
              <a:t>TN2323 – Issue 1 – Guidance on wagon maintenance related to recommendations from RAIB reports </a:t>
            </a:r>
            <a:endParaRPr lang="en-GB" sz="1800" i="1">
              <a:solidFill>
                <a:schemeClr val="tx1"/>
              </a:solidFill>
              <a:effectLst/>
              <a:latin typeface="Calibri"/>
              <a:ea typeface="Calibri"/>
              <a:cs typeface="Calibri"/>
            </a:endParaRPr>
          </a:p>
        </p:txBody>
      </p:sp>
      <p:pic>
        <p:nvPicPr>
          <p:cNvPr id="8" name="Picture 7">
            <a:hlinkClick r:id="rId10" action="ppaction://hlinksldjump"/>
            <a:extLst>
              <a:ext uri="{FF2B5EF4-FFF2-40B4-BE49-F238E27FC236}">
                <a16:creationId xmlns:a16="http://schemas.microsoft.com/office/drawing/2014/main" id="{430B26D4-FE66-702B-5608-79CE0C77B6CC}"/>
              </a:ext>
            </a:extLst>
          </p:cNvPr>
          <p:cNvPicPr>
            <a:picLocks noChangeAspect="1"/>
          </p:cNvPicPr>
          <p:nvPr/>
        </p:nvPicPr>
        <p:blipFill>
          <a:blip r:embed="rId7">
            <a:biLevel thresh="75000"/>
          </a:blip>
          <a:stretch>
            <a:fillRect/>
          </a:stretch>
        </p:blipFill>
        <p:spPr>
          <a:xfrm>
            <a:off x="10554216" y="3232409"/>
            <a:ext cx="755970" cy="755970"/>
          </a:xfrm>
          <a:prstGeom prst="rect">
            <a:avLst/>
          </a:prstGeom>
        </p:spPr>
      </p:pic>
    </p:spTree>
    <p:extLst>
      <p:ext uri="{BB962C8B-B14F-4D97-AF65-F5344CB8AC3E}">
        <p14:creationId xmlns:p14="http://schemas.microsoft.com/office/powerpoint/2010/main" val="389594852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3A5E95B-A508-FE6A-6EA0-00BF79275998}"/>
              </a:ext>
            </a:extLst>
          </p:cNvPr>
          <p:cNvGrpSpPr/>
          <p:nvPr/>
        </p:nvGrpSpPr>
        <p:grpSpPr>
          <a:xfrm>
            <a:off x="254902" y="1429659"/>
            <a:ext cx="779880" cy="720000"/>
            <a:chOff x="236141" y="2230913"/>
            <a:chExt cx="779880" cy="720000"/>
          </a:xfrm>
        </p:grpSpPr>
        <p:grpSp>
          <p:nvGrpSpPr>
            <p:cNvPr id="28" name="Group 27">
              <a:extLst>
                <a:ext uri="{FF2B5EF4-FFF2-40B4-BE49-F238E27FC236}">
                  <a16:creationId xmlns:a16="http://schemas.microsoft.com/office/drawing/2014/main" id="{5F6C5AC9-EC33-A297-9782-C59AC0BBDC37}"/>
                </a:ext>
              </a:extLst>
            </p:cNvPr>
            <p:cNvGrpSpPr/>
            <p:nvPr/>
          </p:nvGrpSpPr>
          <p:grpSpPr>
            <a:xfrm>
              <a:off x="236141" y="2230913"/>
              <a:ext cx="779880" cy="720000"/>
              <a:chOff x="236141" y="3016903"/>
              <a:chExt cx="779880" cy="720000"/>
            </a:xfrm>
          </p:grpSpPr>
          <p:sp>
            <p:nvSpPr>
              <p:cNvPr id="32" name="Rectangle: Rounded Corners 31">
                <a:extLst>
                  <a:ext uri="{FF2B5EF4-FFF2-40B4-BE49-F238E27FC236}">
                    <a16:creationId xmlns:a16="http://schemas.microsoft.com/office/drawing/2014/main" id="{6412103F-B10E-A2E3-0580-98632B8E51EB}"/>
                  </a:ext>
                </a:extLst>
              </p:cNvPr>
              <p:cNvSpPr/>
              <p:nvPr/>
            </p:nvSpPr>
            <p:spPr>
              <a:xfrm>
                <a:off x="278739" y="3016903"/>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265E956B-35C5-78F7-05CD-3316459D85AC}"/>
                  </a:ext>
                </a:extLst>
              </p:cNvPr>
              <p:cNvSpPr txBox="1"/>
              <p:nvPr/>
            </p:nvSpPr>
            <p:spPr>
              <a:xfrm>
                <a:off x="236141" y="3460242"/>
                <a:ext cx="779880" cy="226280"/>
              </a:xfrm>
              <a:prstGeom prst="rect">
                <a:avLst/>
              </a:prstGeom>
              <a:noFill/>
            </p:spPr>
            <p:txBody>
              <a:bodyPr wrap="square" rtlCol="0">
                <a:spAutoFit/>
              </a:bodyPr>
              <a:lstStyle/>
              <a:p>
                <a:pPr algn="ctr">
                  <a:lnSpc>
                    <a:spcPts val="900"/>
                  </a:lnSpc>
                </a:pPr>
                <a:r>
                  <a:rPr lang="en-GB" sz="1400" b="1" spc="-70"/>
                  <a:t>ROSCOs</a:t>
                </a:r>
              </a:p>
            </p:txBody>
          </p:sp>
        </p:grpSp>
        <p:grpSp>
          <p:nvGrpSpPr>
            <p:cNvPr id="29" name="Group 28">
              <a:extLst>
                <a:ext uri="{FF2B5EF4-FFF2-40B4-BE49-F238E27FC236}">
                  <a16:creationId xmlns:a16="http://schemas.microsoft.com/office/drawing/2014/main" id="{C1F43E6F-66F5-9077-D4F8-74A089552B81}"/>
                </a:ext>
              </a:extLst>
            </p:cNvPr>
            <p:cNvGrpSpPr/>
            <p:nvPr/>
          </p:nvGrpSpPr>
          <p:grpSpPr>
            <a:xfrm>
              <a:off x="461881" y="2250317"/>
              <a:ext cx="459155" cy="462307"/>
              <a:chOff x="8466845" y="5113867"/>
              <a:chExt cx="1055519" cy="1062764"/>
            </a:xfrm>
          </p:grpSpPr>
          <p:sp>
            <p:nvSpPr>
              <p:cNvPr id="30" name="Freeform: Shape 29">
                <a:extLst>
                  <a:ext uri="{FF2B5EF4-FFF2-40B4-BE49-F238E27FC236}">
                    <a16:creationId xmlns:a16="http://schemas.microsoft.com/office/drawing/2014/main" id="{DD54688C-B285-8F05-6679-FC1BC893A6F8}"/>
                  </a:ext>
                </a:extLst>
              </p:cNvPr>
              <p:cNvSpPr/>
              <p:nvPr/>
            </p:nvSpPr>
            <p:spPr>
              <a:xfrm>
                <a:off x="8466845" y="5113867"/>
                <a:ext cx="824810" cy="999404"/>
              </a:xfrm>
              <a:custGeom>
                <a:avLst/>
                <a:gdLst>
                  <a:gd name="connsiteX0" fmla="*/ 609505 w 609523"/>
                  <a:gd name="connsiteY0" fmla="*/ 533019 h 753122"/>
                  <a:gd name="connsiteX1" fmla="*/ 573938 w 609523"/>
                  <a:gd name="connsiteY1" fmla="*/ 461582 h 753122"/>
                  <a:gd name="connsiteX2" fmla="*/ 483337 w 609523"/>
                  <a:gd name="connsiteY2" fmla="*/ 410404 h 753122"/>
                  <a:gd name="connsiteX3" fmla="*/ 483213 w 609523"/>
                  <a:gd name="connsiteY3" fmla="*/ 410347 h 753122"/>
                  <a:gd name="connsiteX4" fmla="*/ 483213 w 609523"/>
                  <a:gd name="connsiteY4" fmla="*/ 410347 h 753122"/>
                  <a:gd name="connsiteX5" fmla="*/ 482965 w 609523"/>
                  <a:gd name="connsiteY5" fmla="*/ 410251 h 753122"/>
                  <a:gd name="connsiteX6" fmla="*/ 468611 w 609523"/>
                  <a:gd name="connsiteY6" fmla="*/ 404536 h 753122"/>
                  <a:gd name="connsiteX7" fmla="*/ 405898 w 609523"/>
                  <a:gd name="connsiteY7" fmla="*/ 379590 h 753122"/>
                  <a:gd name="connsiteX8" fmla="*/ 400002 w 609523"/>
                  <a:gd name="connsiteY8" fmla="*/ 370789 h 753122"/>
                  <a:gd name="connsiteX9" fmla="*/ 400002 w 609523"/>
                  <a:gd name="connsiteY9" fmla="*/ 347415 h 753122"/>
                  <a:gd name="connsiteX10" fmla="*/ 457200 w 609523"/>
                  <a:gd name="connsiteY10" fmla="*/ 228600 h 753122"/>
                  <a:gd name="connsiteX11" fmla="*/ 457200 w 609523"/>
                  <a:gd name="connsiteY11" fmla="*/ 214313 h 753122"/>
                  <a:gd name="connsiteX12" fmla="*/ 472773 w 609523"/>
                  <a:gd name="connsiteY12" fmla="*/ 160487 h 753122"/>
                  <a:gd name="connsiteX13" fmla="*/ 377095 w 609523"/>
                  <a:gd name="connsiteY13" fmla="*/ 17974 h 753122"/>
                  <a:gd name="connsiteX14" fmla="*/ 363122 w 609523"/>
                  <a:gd name="connsiteY14" fmla="*/ 19221 h 753122"/>
                  <a:gd name="connsiteX15" fmla="*/ 353501 w 609523"/>
                  <a:gd name="connsiteY15" fmla="*/ 25889 h 753122"/>
                  <a:gd name="connsiteX16" fmla="*/ 342862 w 609523"/>
                  <a:gd name="connsiteY16" fmla="*/ 11344 h 753122"/>
                  <a:gd name="connsiteX17" fmla="*/ 329117 w 609523"/>
                  <a:gd name="connsiteY17" fmla="*/ 2591 h 753122"/>
                  <a:gd name="connsiteX18" fmla="*/ 299104 w 609523"/>
                  <a:gd name="connsiteY18" fmla="*/ 0 h 753122"/>
                  <a:gd name="connsiteX19" fmla="*/ 153905 w 609523"/>
                  <a:gd name="connsiteY19" fmla="*/ 91440 h 753122"/>
                  <a:gd name="connsiteX20" fmla="*/ 152133 w 609523"/>
                  <a:gd name="connsiteY20" fmla="*/ 219437 h 753122"/>
                  <a:gd name="connsiteX21" fmla="*/ 152400 w 609523"/>
                  <a:gd name="connsiteY21" fmla="*/ 221437 h 753122"/>
                  <a:gd name="connsiteX22" fmla="*/ 152400 w 609523"/>
                  <a:gd name="connsiteY22" fmla="*/ 228600 h 753122"/>
                  <a:gd name="connsiteX23" fmla="*/ 209455 w 609523"/>
                  <a:gd name="connsiteY23" fmla="*/ 347348 h 753122"/>
                  <a:gd name="connsiteX24" fmla="*/ 209455 w 609523"/>
                  <a:gd name="connsiteY24" fmla="*/ 370742 h 753122"/>
                  <a:gd name="connsiteX25" fmla="*/ 203740 w 609523"/>
                  <a:gd name="connsiteY25" fmla="*/ 379476 h 753122"/>
                  <a:gd name="connsiteX26" fmla="*/ 139284 w 609523"/>
                  <a:gd name="connsiteY26" fmla="*/ 405136 h 753122"/>
                  <a:gd name="connsiteX27" fmla="*/ 124587 w 609523"/>
                  <a:gd name="connsiteY27" fmla="*/ 410985 h 753122"/>
                  <a:gd name="connsiteX28" fmla="*/ 44958 w 609523"/>
                  <a:gd name="connsiteY28" fmla="*/ 454190 h 753122"/>
                  <a:gd name="connsiteX29" fmla="*/ 72580 w 609523"/>
                  <a:gd name="connsiteY29" fmla="*/ 481813 h 753122"/>
                  <a:gd name="connsiteX30" fmla="*/ 85801 w 609523"/>
                  <a:gd name="connsiteY30" fmla="*/ 495052 h 753122"/>
                  <a:gd name="connsiteX31" fmla="*/ 72790 w 609523"/>
                  <a:gd name="connsiteY31" fmla="*/ 508540 h 753122"/>
                  <a:gd name="connsiteX32" fmla="*/ 59169 w 609523"/>
                  <a:gd name="connsiteY32" fmla="*/ 522637 h 753122"/>
                  <a:gd name="connsiteX33" fmla="*/ 58988 w 609523"/>
                  <a:gd name="connsiteY33" fmla="*/ 522818 h 753122"/>
                  <a:gd name="connsiteX34" fmla="*/ 58807 w 609523"/>
                  <a:gd name="connsiteY34" fmla="*/ 522999 h 753122"/>
                  <a:gd name="connsiteX35" fmla="*/ 38138 w 609523"/>
                  <a:gd name="connsiteY35" fmla="*/ 531438 h 753122"/>
                  <a:gd name="connsiteX36" fmla="*/ 35785 w 609523"/>
                  <a:gd name="connsiteY36" fmla="*/ 531352 h 753122"/>
                  <a:gd name="connsiteX37" fmla="*/ 29118 w 609523"/>
                  <a:gd name="connsiteY37" fmla="*/ 538020 h 753122"/>
                  <a:gd name="connsiteX38" fmla="*/ 120463 w 609523"/>
                  <a:gd name="connsiteY38" fmla="*/ 629860 h 753122"/>
                  <a:gd name="connsiteX39" fmla="*/ 120486 w 609523"/>
                  <a:gd name="connsiteY39" fmla="*/ 678232 h 753122"/>
                  <a:gd name="connsiteX40" fmla="*/ 72114 w 609523"/>
                  <a:gd name="connsiteY40" fmla="*/ 678256 h 753122"/>
                  <a:gd name="connsiteX41" fmla="*/ 0 w 609523"/>
                  <a:gd name="connsiteY41" fmla="*/ 606400 h 753122"/>
                  <a:gd name="connsiteX42" fmla="*/ 0 w 609523"/>
                  <a:gd name="connsiteY42" fmla="*/ 700792 h 753122"/>
                  <a:gd name="connsiteX43" fmla="*/ 8477 w 609523"/>
                  <a:gd name="connsiteY43" fmla="*/ 706450 h 753122"/>
                  <a:gd name="connsiteX44" fmla="*/ 307438 w 609523"/>
                  <a:gd name="connsiteY44" fmla="*/ 753123 h 753122"/>
                  <a:gd name="connsiteX45" fmla="*/ 601904 w 609523"/>
                  <a:gd name="connsiteY45" fmla="*/ 705841 h 753122"/>
                  <a:gd name="connsiteX46" fmla="*/ 609524 w 609523"/>
                  <a:gd name="connsiteY46" fmla="*/ 700126 h 753122"/>
                  <a:gd name="connsiteX47" fmla="*/ 190500 w 609523"/>
                  <a:gd name="connsiteY47" fmla="*/ 228600 h 753122"/>
                  <a:gd name="connsiteX48" fmla="*/ 190500 w 609523"/>
                  <a:gd name="connsiteY48" fmla="*/ 196215 h 753122"/>
                  <a:gd name="connsiteX49" fmla="*/ 375590 w 609523"/>
                  <a:gd name="connsiteY49" fmla="*/ 117872 h 753122"/>
                  <a:gd name="connsiteX50" fmla="*/ 419100 w 609523"/>
                  <a:gd name="connsiteY50" fmla="*/ 182251 h 753122"/>
                  <a:gd name="connsiteX51" fmla="*/ 419100 w 609523"/>
                  <a:gd name="connsiteY51" fmla="*/ 228600 h 753122"/>
                  <a:gd name="connsiteX52" fmla="*/ 304800 w 609523"/>
                  <a:gd name="connsiteY52" fmla="*/ 342900 h 753122"/>
                  <a:gd name="connsiteX53" fmla="*/ 190500 w 609523"/>
                  <a:gd name="connsiteY53" fmla="*/ 228600 h 753122"/>
                  <a:gd name="connsiteX54" fmla="*/ 266605 w 609523"/>
                  <a:gd name="connsiteY54" fmla="*/ 601513 h 753122"/>
                  <a:gd name="connsiteX55" fmla="*/ 160430 w 609523"/>
                  <a:gd name="connsiteY55" fmla="*/ 437731 h 753122"/>
                  <a:gd name="connsiteX56" fmla="*/ 199358 w 609523"/>
                  <a:gd name="connsiteY56" fmla="*/ 422234 h 753122"/>
                  <a:gd name="connsiteX57" fmla="*/ 266605 w 609523"/>
                  <a:gd name="connsiteY57" fmla="*/ 449142 h 753122"/>
                  <a:gd name="connsiteX58" fmla="*/ 304705 w 609523"/>
                  <a:gd name="connsiteY58" fmla="*/ 423396 h 753122"/>
                  <a:gd name="connsiteX59" fmla="*/ 239506 w 609523"/>
                  <a:gd name="connsiteY59" fmla="*/ 397316 h 753122"/>
                  <a:gd name="connsiteX60" fmla="*/ 247555 w 609523"/>
                  <a:gd name="connsiteY60" fmla="*/ 370742 h 753122"/>
                  <a:gd name="connsiteX61" fmla="*/ 247555 w 609523"/>
                  <a:gd name="connsiteY61" fmla="*/ 369789 h 753122"/>
                  <a:gd name="connsiteX62" fmla="*/ 361912 w 609523"/>
                  <a:gd name="connsiteY62" fmla="*/ 369789 h 753122"/>
                  <a:gd name="connsiteX63" fmla="*/ 361912 w 609523"/>
                  <a:gd name="connsiteY63" fmla="*/ 370742 h 753122"/>
                  <a:gd name="connsiteX64" fmla="*/ 369951 w 609523"/>
                  <a:gd name="connsiteY64" fmla="*/ 397259 h 753122"/>
                  <a:gd name="connsiteX65" fmla="*/ 342805 w 609523"/>
                  <a:gd name="connsiteY65" fmla="*/ 600751 h 753122"/>
                  <a:gd name="connsiteX66" fmla="*/ 342805 w 609523"/>
                  <a:gd name="connsiteY66" fmla="*/ 449142 h 753122"/>
                  <a:gd name="connsiteX67" fmla="*/ 410099 w 609523"/>
                  <a:gd name="connsiteY67" fmla="*/ 422224 h 753122"/>
                  <a:gd name="connsiteX68" fmla="*/ 447694 w 609523"/>
                  <a:gd name="connsiteY68" fmla="*/ 437198 h 753122"/>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72790 w 609524"/>
                  <a:gd name="connsiteY31" fmla="*/ 508540 h 753123"/>
                  <a:gd name="connsiteX32" fmla="*/ 59169 w 609524"/>
                  <a:gd name="connsiteY32" fmla="*/ 522637 h 753123"/>
                  <a:gd name="connsiteX33" fmla="*/ 58988 w 609524"/>
                  <a:gd name="connsiteY33" fmla="*/ 522818 h 753123"/>
                  <a:gd name="connsiteX34" fmla="*/ 58807 w 609524"/>
                  <a:gd name="connsiteY34" fmla="*/ 522999 h 753123"/>
                  <a:gd name="connsiteX35" fmla="*/ 38138 w 609524"/>
                  <a:gd name="connsiteY35" fmla="*/ 531438 h 753123"/>
                  <a:gd name="connsiteX36" fmla="*/ 35785 w 609524"/>
                  <a:gd name="connsiteY36" fmla="*/ 531352 h 753123"/>
                  <a:gd name="connsiteX37" fmla="*/ 29118 w 609524"/>
                  <a:gd name="connsiteY37" fmla="*/ 538020 h 753123"/>
                  <a:gd name="connsiteX38" fmla="*/ 120486 w 609524"/>
                  <a:gd name="connsiteY38" fmla="*/ 678232 h 753123"/>
                  <a:gd name="connsiteX39" fmla="*/ 72114 w 609524"/>
                  <a:gd name="connsiteY39" fmla="*/ 678256 h 753123"/>
                  <a:gd name="connsiteX40" fmla="*/ 0 w 609524"/>
                  <a:gd name="connsiteY40" fmla="*/ 606400 h 753123"/>
                  <a:gd name="connsiteX41" fmla="*/ 0 w 609524"/>
                  <a:gd name="connsiteY41" fmla="*/ 700792 h 753123"/>
                  <a:gd name="connsiteX42" fmla="*/ 8477 w 609524"/>
                  <a:gd name="connsiteY42" fmla="*/ 706450 h 753123"/>
                  <a:gd name="connsiteX43" fmla="*/ 307438 w 609524"/>
                  <a:gd name="connsiteY43" fmla="*/ 753123 h 753123"/>
                  <a:gd name="connsiteX44" fmla="*/ 601904 w 609524"/>
                  <a:gd name="connsiteY44" fmla="*/ 705841 h 753123"/>
                  <a:gd name="connsiteX45" fmla="*/ 609524 w 609524"/>
                  <a:gd name="connsiteY45" fmla="*/ 700126 h 753123"/>
                  <a:gd name="connsiteX46" fmla="*/ 609505 w 609524"/>
                  <a:gd name="connsiteY46" fmla="*/ 533019 h 753123"/>
                  <a:gd name="connsiteX47" fmla="*/ 190500 w 609524"/>
                  <a:gd name="connsiteY47" fmla="*/ 228600 h 753123"/>
                  <a:gd name="connsiteX48" fmla="*/ 190500 w 609524"/>
                  <a:gd name="connsiteY48" fmla="*/ 196215 h 753123"/>
                  <a:gd name="connsiteX49" fmla="*/ 375590 w 609524"/>
                  <a:gd name="connsiteY49" fmla="*/ 117872 h 753123"/>
                  <a:gd name="connsiteX50" fmla="*/ 419100 w 609524"/>
                  <a:gd name="connsiteY50" fmla="*/ 182251 h 753123"/>
                  <a:gd name="connsiteX51" fmla="*/ 419100 w 609524"/>
                  <a:gd name="connsiteY51" fmla="*/ 228600 h 753123"/>
                  <a:gd name="connsiteX52" fmla="*/ 304800 w 609524"/>
                  <a:gd name="connsiteY52" fmla="*/ 342900 h 753123"/>
                  <a:gd name="connsiteX53" fmla="*/ 190500 w 609524"/>
                  <a:gd name="connsiteY53" fmla="*/ 228600 h 753123"/>
                  <a:gd name="connsiteX54" fmla="*/ 266605 w 609524"/>
                  <a:gd name="connsiteY54" fmla="*/ 601513 h 753123"/>
                  <a:gd name="connsiteX55" fmla="*/ 160430 w 609524"/>
                  <a:gd name="connsiteY55" fmla="*/ 437731 h 753123"/>
                  <a:gd name="connsiteX56" fmla="*/ 199358 w 609524"/>
                  <a:gd name="connsiteY56" fmla="*/ 422234 h 753123"/>
                  <a:gd name="connsiteX57" fmla="*/ 266605 w 609524"/>
                  <a:gd name="connsiteY57" fmla="*/ 449142 h 753123"/>
                  <a:gd name="connsiteX58" fmla="*/ 266605 w 609524"/>
                  <a:gd name="connsiteY58" fmla="*/ 601513 h 753123"/>
                  <a:gd name="connsiteX59" fmla="*/ 304705 w 609524"/>
                  <a:gd name="connsiteY59" fmla="*/ 423396 h 753123"/>
                  <a:gd name="connsiteX60" fmla="*/ 239506 w 609524"/>
                  <a:gd name="connsiteY60" fmla="*/ 397316 h 753123"/>
                  <a:gd name="connsiteX61" fmla="*/ 247555 w 609524"/>
                  <a:gd name="connsiteY61" fmla="*/ 370742 h 753123"/>
                  <a:gd name="connsiteX62" fmla="*/ 247555 w 609524"/>
                  <a:gd name="connsiteY62" fmla="*/ 369789 h 753123"/>
                  <a:gd name="connsiteX63" fmla="*/ 361912 w 609524"/>
                  <a:gd name="connsiteY63" fmla="*/ 369789 h 753123"/>
                  <a:gd name="connsiteX64" fmla="*/ 361912 w 609524"/>
                  <a:gd name="connsiteY64" fmla="*/ 370742 h 753123"/>
                  <a:gd name="connsiteX65" fmla="*/ 369951 w 609524"/>
                  <a:gd name="connsiteY65" fmla="*/ 397259 h 753123"/>
                  <a:gd name="connsiteX66" fmla="*/ 304705 w 609524"/>
                  <a:gd name="connsiteY66" fmla="*/ 423396 h 753123"/>
                  <a:gd name="connsiteX67" fmla="*/ 342805 w 609524"/>
                  <a:gd name="connsiteY67" fmla="*/ 600751 h 753123"/>
                  <a:gd name="connsiteX68" fmla="*/ 342805 w 609524"/>
                  <a:gd name="connsiteY68" fmla="*/ 449142 h 753123"/>
                  <a:gd name="connsiteX69" fmla="*/ 410099 w 609524"/>
                  <a:gd name="connsiteY69" fmla="*/ 422224 h 753123"/>
                  <a:gd name="connsiteX70" fmla="*/ 447694 w 609524"/>
                  <a:gd name="connsiteY70" fmla="*/ 437198 h 753123"/>
                  <a:gd name="connsiteX71" fmla="*/ 342805 w 609524"/>
                  <a:gd name="connsiteY71"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72790 w 609524"/>
                  <a:gd name="connsiteY31" fmla="*/ 508540 h 753123"/>
                  <a:gd name="connsiteX32" fmla="*/ 59169 w 609524"/>
                  <a:gd name="connsiteY32" fmla="*/ 522637 h 753123"/>
                  <a:gd name="connsiteX33" fmla="*/ 58988 w 609524"/>
                  <a:gd name="connsiteY33" fmla="*/ 522818 h 753123"/>
                  <a:gd name="connsiteX34" fmla="*/ 58807 w 609524"/>
                  <a:gd name="connsiteY34" fmla="*/ 522999 h 753123"/>
                  <a:gd name="connsiteX35" fmla="*/ 38138 w 609524"/>
                  <a:gd name="connsiteY35" fmla="*/ 531438 h 753123"/>
                  <a:gd name="connsiteX36" fmla="*/ 35785 w 609524"/>
                  <a:gd name="connsiteY36" fmla="*/ 531352 h 753123"/>
                  <a:gd name="connsiteX37" fmla="*/ 29118 w 609524"/>
                  <a:gd name="connsiteY37" fmla="*/ 538020 h 753123"/>
                  <a:gd name="connsiteX38" fmla="*/ 72114 w 609524"/>
                  <a:gd name="connsiteY38" fmla="*/ 678256 h 753123"/>
                  <a:gd name="connsiteX39" fmla="*/ 0 w 609524"/>
                  <a:gd name="connsiteY39" fmla="*/ 606400 h 753123"/>
                  <a:gd name="connsiteX40" fmla="*/ 0 w 609524"/>
                  <a:gd name="connsiteY40" fmla="*/ 700792 h 753123"/>
                  <a:gd name="connsiteX41" fmla="*/ 8477 w 609524"/>
                  <a:gd name="connsiteY41" fmla="*/ 706450 h 753123"/>
                  <a:gd name="connsiteX42" fmla="*/ 307438 w 609524"/>
                  <a:gd name="connsiteY42" fmla="*/ 753123 h 753123"/>
                  <a:gd name="connsiteX43" fmla="*/ 601904 w 609524"/>
                  <a:gd name="connsiteY43" fmla="*/ 705841 h 753123"/>
                  <a:gd name="connsiteX44" fmla="*/ 609524 w 609524"/>
                  <a:gd name="connsiteY44" fmla="*/ 700126 h 753123"/>
                  <a:gd name="connsiteX45" fmla="*/ 609505 w 609524"/>
                  <a:gd name="connsiteY45" fmla="*/ 533019 h 753123"/>
                  <a:gd name="connsiteX46" fmla="*/ 190500 w 609524"/>
                  <a:gd name="connsiteY46" fmla="*/ 228600 h 753123"/>
                  <a:gd name="connsiteX47" fmla="*/ 190500 w 609524"/>
                  <a:gd name="connsiteY47" fmla="*/ 196215 h 753123"/>
                  <a:gd name="connsiteX48" fmla="*/ 375590 w 609524"/>
                  <a:gd name="connsiteY48" fmla="*/ 117872 h 753123"/>
                  <a:gd name="connsiteX49" fmla="*/ 419100 w 609524"/>
                  <a:gd name="connsiteY49" fmla="*/ 182251 h 753123"/>
                  <a:gd name="connsiteX50" fmla="*/ 419100 w 609524"/>
                  <a:gd name="connsiteY50" fmla="*/ 228600 h 753123"/>
                  <a:gd name="connsiteX51" fmla="*/ 304800 w 609524"/>
                  <a:gd name="connsiteY51" fmla="*/ 342900 h 753123"/>
                  <a:gd name="connsiteX52" fmla="*/ 190500 w 609524"/>
                  <a:gd name="connsiteY52" fmla="*/ 228600 h 753123"/>
                  <a:gd name="connsiteX53" fmla="*/ 266605 w 609524"/>
                  <a:gd name="connsiteY53" fmla="*/ 601513 h 753123"/>
                  <a:gd name="connsiteX54" fmla="*/ 160430 w 609524"/>
                  <a:gd name="connsiteY54" fmla="*/ 437731 h 753123"/>
                  <a:gd name="connsiteX55" fmla="*/ 199358 w 609524"/>
                  <a:gd name="connsiteY55" fmla="*/ 422234 h 753123"/>
                  <a:gd name="connsiteX56" fmla="*/ 266605 w 609524"/>
                  <a:gd name="connsiteY56" fmla="*/ 449142 h 753123"/>
                  <a:gd name="connsiteX57" fmla="*/ 266605 w 609524"/>
                  <a:gd name="connsiteY57" fmla="*/ 601513 h 753123"/>
                  <a:gd name="connsiteX58" fmla="*/ 304705 w 609524"/>
                  <a:gd name="connsiteY58" fmla="*/ 423396 h 753123"/>
                  <a:gd name="connsiteX59" fmla="*/ 239506 w 609524"/>
                  <a:gd name="connsiteY59" fmla="*/ 397316 h 753123"/>
                  <a:gd name="connsiteX60" fmla="*/ 247555 w 609524"/>
                  <a:gd name="connsiteY60" fmla="*/ 370742 h 753123"/>
                  <a:gd name="connsiteX61" fmla="*/ 247555 w 609524"/>
                  <a:gd name="connsiteY61" fmla="*/ 369789 h 753123"/>
                  <a:gd name="connsiteX62" fmla="*/ 361912 w 609524"/>
                  <a:gd name="connsiteY62" fmla="*/ 369789 h 753123"/>
                  <a:gd name="connsiteX63" fmla="*/ 361912 w 609524"/>
                  <a:gd name="connsiteY63" fmla="*/ 370742 h 753123"/>
                  <a:gd name="connsiteX64" fmla="*/ 369951 w 609524"/>
                  <a:gd name="connsiteY64" fmla="*/ 397259 h 753123"/>
                  <a:gd name="connsiteX65" fmla="*/ 304705 w 609524"/>
                  <a:gd name="connsiteY65" fmla="*/ 423396 h 753123"/>
                  <a:gd name="connsiteX66" fmla="*/ 342805 w 609524"/>
                  <a:gd name="connsiteY66" fmla="*/ 600751 h 753123"/>
                  <a:gd name="connsiteX67" fmla="*/ 342805 w 609524"/>
                  <a:gd name="connsiteY67" fmla="*/ 449142 h 753123"/>
                  <a:gd name="connsiteX68" fmla="*/ 410099 w 609524"/>
                  <a:gd name="connsiteY68" fmla="*/ 422224 h 753123"/>
                  <a:gd name="connsiteX69" fmla="*/ 447694 w 609524"/>
                  <a:gd name="connsiteY69" fmla="*/ 437198 h 753123"/>
                  <a:gd name="connsiteX70" fmla="*/ 342805 w 609524"/>
                  <a:gd name="connsiteY70"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72790 w 609524"/>
                  <a:gd name="connsiteY31" fmla="*/ 508540 h 753123"/>
                  <a:gd name="connsiteX32" fmla="*/ 59169 w 609524"/>
                  <a:gd name="connsiteY32" fmla="*/ 522637 h 753123"/>
                  <a:gd name="connsiteX33" fmla="*/ 58988 w 609524"/>
                  <a:gd name="connsiteY33" fmla="*/ 522818 h 753123"/>
                  <a:gd name="connsiteX34" fmla="*/ 58807 w 609524"/>
                  <a:gd name="connsiteY34" fmla="*/ 522999 h 753123"/>
                  <a:gd name="connsiteX35" fmla="*/ 38138 w 609524"/>
                  <a:gd name="connsiteY35" fmla="*/ 531438 h 753123"/>
                  <a:gd name="connsiteX36" fmla="*/ 35785 w 609524"/>
                  <a:gd name="connsiteY36" fmla="*/ 531352 h 753123"/>
                  <a:gd name="connsiteX37" fmla="*/ 29118 w 609524"/>
                  <a:gd name="connsiteY37" fmla="*/ 538020 h 753123"/>
                  <a:gd name="connsiteX38" fmla="*/ 0 w 609524"/>
                  <a:gd name="connsiteY38" fmla="*/ 606400 h 753123"/>
                  <a:gd name="connsiteX39" fmla="*/ 0 w 609524"/>
                  <a:gd name="connsiteY39" fmla="*/ 700792 h 753123"/>
                  <a:gd name="connsiteX40" fmla="*/ 8477 w 609524"/>
                  <a:gd name="connsiteY40" fmla="*/ 706450 h 753123"/>
                  <a:gd name="connsiteX41" fmla="*/ 307438 w 609524"/>
                  <a:gd name="connsiteY41" fmla="*/ 753123 h 753123"/>
                  <a:gd name="connsiteX42" fmla="*/ 601904 w 609524"/>
                  <a:gd name="connsiteY42" fmla="*/ 705841 h 753123"/>
                  <a:gd name="connsiteX43" fmla="*/ 609524 w 609524"/>
                  <a:gd name="connsiteY43" fmla="*/ 700126 h 753123"/>
                  <a:gd name="connsiteX44" fmla="*/ 609505 w 609524"/>
                  <a:gd name="connsiteY44" fmla="*/ 533019 h 753123"/>
                  <a:gd name="connsiteX45" fmla="*/ 190500 w 609524"/>
                  <a:gd name="connsiteY45" fmla="*/ 228600 h 753123"/>
                  <a:gd name="connsiteX46" fmla="*/ 190500 w 609524"/>
                  <a:gd name="connsiteY46" fmla="*/ 196215 h 753123"/>
                  <a:gd name="connsiteX47" fmla="*/ 375590 w 609524"/>
                  <a:gd name="connsiteY47" fmla="*/ 117872 h 753123"/>
                  <a:gd name="connsiteX48" fmla="*/ 419100 w 609524"/>
                  <a:gd name="connsiteY48" fmla="*/ 182251 h 753123"/>
                  <a:gd name="connsiteX49" fmla="*/ 419100 w 609524"/>
                  <a:gd name="connsiteY49" fmla="*/ 228600 h 753123"/>
                  <a:gd name="connsiteX50" fmla="*/ 304800 w 609524"/>
                  <a:gd name="connsiteY50" fmla="*/ 342900 h 753123"/>
                  <a:gd name="connsiteX51" fmla="*/ 190500 w 609524"/>
                  <a:gd name="connsiteY51" fmla="*/ 228600 h 753123"/>
                  <a:gd name="connsiteX52" fmla="*/ 266605 w 609524"/>
                  <a:gd name="connsiteY52" fmla="*/ 601513 h 753123"/>
                  <a:gd name="connsiteX53" fmla="*/ 160430 w 609524"/>
                  <a:gd name="connsiteY53" fmla="*/ 437731 h 753123"/>
                  <a:gd name="connsiteX54" fmla="*/ 199358 w 609524"/>
                  <a:gd name="connsiteY54" fmla="*/ 422234 h 753123"/>
                  <a:gd name="connsiteX55" fmla="*/ 266605 w 609524"/>
                  <a:gd name="connsiteY55" fmla="*/ 449142 h 753123"/>
                  <a:gd name="connsiteX56" fmla="*/ 266605 w 609524"/>
                  <a:gd name="connsiteY56" fmla="*/ 601513 h 753123"/>
                  <a:gd name="connsiteX57" fmla="*/ 304705 w 609524"/>
                  <a:gd name="connsiteY57" fmla="*/ 423396 h 753123"/>
                  <a:gd name="connsiteX58" fmla="*/ 239506 w 609524"/>
                  <a:gd name="connsiteY58" fmla="*/ 397316 h 753123"/>
                  <a:gd name="connsiteX59" fmla="*/ 247555 w 609524"/>
                  <a:gd name="connsiteY59" fmla="*/ 370742 h 753123"/>
                  <a:gd name="connsiteX60" fmla="*/ 247555 w 609524"/>
                  <a:gd name="connsiteY60" fmla="*/ 369789 h 753123"/>
                  <a:gd name="connsiteX61" fmla="*/ 361912 w 609524"/>
                  <a:gd name="connsiteY61" fmla="*/ 369789 h 753123"/>
                  <a:gd name="connsiteX62" fmla="*/ 361912 w 609524"/>
                  <a:gd name="connsiteY62" fmla="*/ 370742 h 753123"/>
                  <a:gd name="connsiteX63" fmla="*/ 369951 w 609524"/>
                  <a:gd name="connsiteY63" fmla="*/ 397259 h 753123"/>
                  <a:gd name="connsiteX64" fmla="*/ 304705 w 609524"/>
                  <a:gd name="connsiteY64" fmla="*/ 423396 h 753123"/>
                  <a:gd name="connsiteX65" fmla="*/ 342805 w 609524"/>
                  <a:gd name="connsiteY65" fmla="*/ 600751 h 753123"/>
                  <a:gd name="connsiteX66" fmla="*/ 342805 w 609524"/>
                  <a:gd name="connsiteY66" fmla="*/ 449142 h 753123"/>
                  <a:gd name="connsiteX67" fmla="*/ 410099 w 609524"/>
                  <a:gd name="connsiteY67" fmla="*/ 422224 h 753123"/>
                  <a:gd name="connsiteX68" fmla="*/ 447694 w 609524"/>
                  <a:gd name="connsiteY68" fmla="*/ 437198 h 753123"/>
                  <a:gd name="connsiteX69" fmla="*/ 342805 w 609524"/>
                  <a:gd name="connsiteY69"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72790 w 609524"/>
                  <a:gd name="connsiteY31" fmla="*/ 508540 h 753123"/>
                  <a:gd name="connsiteX32" fmla="*/ 59169 w 609524"/>
                  <a:gd name="connsiteY32" fmla="*/ 522637 h 753123"/>
                  <a:gd name="connsiteX33" fmla="*/ 58988 w 609524"/>
                  <a:gd name="connsiteY33" fmla="*/ 522818 h 753123"/>
                  <a:gd name="connsiteX34" fmla="*/ 58807 w 609524"/>
                  <a:gd name="connsiteY34" fmla="*/ 522999 h 753123"/>
                  <a:gd name="connsiteX35" fmla="*/ 38138 w 609524"/>
                  <a:gd name="connsiteY35" fmla="*/ 531438 h 753123"/>
                  <a:gd name="connsiteX36" fmla="*/ 35785 w 609524"/>
                  <a:gd name="connsiteY36" fmla="*/ 531352 h 753123"/>
                  <a:gd name="connsiteX37" fmla="*/ 0 w 609524"/>
                  <a:gd name="connsiteY37" fmla="*/ 606400 h 753123"/>
                  <a:gd name="connsiteX38" fmla="*/ 0 w 609524"/>
                  <a:gd name="connsiteY38" fmla="*/ 700792 h 753123"/>
                  <a:gd name="connsiteX39" fmla="*/ 8477 w 609524"/>
                  <a:gd name="connsiteY39" fmla="*/ 706450 h 753123"/>
                  <a:gd name="connsiteX40" fmla="*/ 307438 w 609524"/>
                  <a:gd name="connsiteY40" fmla="*/ 753123 h 753123"/>
                  <a:gd name="connsiteX41" fmla="*/ 601904 w 609524"/>
                  <a:gd name="connsiteY41" fmla="*/ 705841 h 753123"/>
                  <a:gd name="connsiteX42" fmla="*/ 609524 w 609524"/>
                  <a:gd name="connsiteY42" fmla="*/ 700126 h 753123"/>
                  <a:gd name="connsiteX43" fmla="*/ 609505 w 609524"/>
                  <a:gd name="connsiteY43" fmla="*/ 533019 h 753123"/>
                  <a:gd name="connsiteX44" fmla="*/ 190500 w 609524"/>
                  <a:gd name="connsiteY44" fmla="*/ 228600 h 753123"/>
                  <a:gd name="connsiteX45" fmla="*/ 190500 w 609524"/>
                  <a:gd name="connsiteY45" fmla="*/ 196215 h 753123"/>
                  <a:gd name="connsiteX46" fmla="*/ 375590 w 609524"/>
                  <a:gd name="connsiteY46" fmla="*/ 117872 h 753123"/>
                  <a:gd name="connsiteX47" fmla="*/ 419100 w 609524"/>
                  <a:gd name="connsiteY47" fmla="*/ 182251 h 753123"/>
                  <a:gd name="connsiteX48" fmla="*/ 419100 w 609524"/>
                  <a:gd name="connsiteY48" fmla="*/ 228600 h 753123"/>
                  <a:gd name="connsiteX49" fmla="*/ 304800 w 609524"/>
                  <a:gd name="connsiteY49" fmla="*/ 342900 h 753123"/>
                  <a:gd name="connsiteX50" fmla="*/ 190500 w 609524"/>
                  <a:gd name="connsiteY50" fmla="*/ 228600 h 753123"/>
                  <a:gd name="connsiteX51" fmla="*/ 266605 w 609524"/>
                  <a:gd name="connsiteY51" fmla="*/ 601513 h 753123"/>
                  <a:gd name="connsiteX52" fmla="*/ 160430 w 609524"/>
                  <a:gd name="connsiteY52" fmla="*/ 437731 h 753123"/>
                  <a:gd name="connsiteX53" fmla="*/ 199358 w 609524"/>
                  <a:gd name="connsiteY53" fmla="*/ 422234 h 753123"/>
                  <a:gd name="connsiteX54" fmla="*/ 266605 w 609524"/>
                  <a:gd name="connsiteY54" fmla="*/ 449142 h 753123"/>
                  <a:gd name="connsiteX55" fmla="*/ 266605 w 609524"/>
                  <a:gd name="connsiteY55" fmla="*/ 601513 h 753123"/>
                  <a:gd name="connsiteX56" fmla="*/ 304705 w 609524"/>
                  <a:gd name="connsiteY56" fmla="*/ 423396 h 753123"/>
                  <a:gd name="connsiteX57" fmla="*/ 239506 w 609524"/>
                  <a:gd name="connsiteY57" fmla="*/ 397316 h 753123"/>
                  <a:gd name="connsiteX58" fmla="*/ 247555 w 609524"/>
                  <a:gd name="connsiteY58" fmla="*/ 370742 h 753123"/>
                  <a:gd name="connsiteX59" fmla="*/ 247555 w 609524"/>
                  <a:gd name="connsiteY59" fmla="*/ 369789 h 753123"/>
                  <a:gd name="connsiteX60" fmla="*/ 361912 w 609524"/>
                  <a:gd name="connsiteY60" fmla="*/ 369789 h 753123"/>
                  <a:gd name="connsiteX61" fmla="*/ 361912 w 609524"/>
                  <a:gd name="connsiteY61" fmla="*/ 370742 h 753123"/>
                  <a:gd name="connsiteX62" fmla="*/ 369951 w 609524"/>
                  <a:gd name="connsiteY62" fmla="*/ 397259 h 753123"/>
                  <a:gd name="connsiteX63" fmla="*/ 304705 w 609524"/>
                  <a:gd name="connsiteY63" fmla="*/ 423396 h 753123"/>
                  <a:gd name="connsiteX64" fmla="*/ 342805 w 609524"/>
                  <a:gd name="connsiteY64" fmla="*/ 600751 h 753123"/>
                  <a:gd name="connsiteX65" fmla="*/ 342805 w 609524"/>
                  <a:gd name="connsiteY65" fmla="*/ 449142 h 753123"/>
                  <a:gd name="connsiteX66" fmla="*/ 410099 w 609524"/>
                  <a:gd name="connsiteY66" fmla="*/ 422224 h 753123"/>
                  <a:gd name="connsiteX67" fmla="*/ 447694 w 609524"/>
                  <a:gd name="connsiteY67" fmla="*/ 437198 h 753123"/>
                  <a:gd name="connsiteX68" fmla="*/ 342805 w 609524"/>
                  <a:gd name="connsiteY68"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59169 w 609524"/>
                  <a:gd name="connsiteY31" fmla="*/ 522637 h 753123"/>
                  <a:gd name="connsiteX32" fmla="*/ 58988 w 609524"/>
                  <a:gd name="connsiteY32" fmla="*/ 522818 h 753123"/>
                  <a:gd name="connsiteX33" fmla="*/ 58807 w 609524"/>
                  <a:gd name="connsiteY33" fmla="*/ 522999 h 753123"/>
                  <a:gd name="connsiteX34" fmla="*/ 38138 w 609524"/>
                  <a:gd name="connsiteY34" fmla="*/ 531438 h 753123"/>
                  <a:gd name="connsiteX35" fmla="*/ 35785 w 609524"/>
                  <a:gd name="connsiteY35" fmla="*/ 531352 h 753123"/>
                  <a:gd name="connsiteX36" fmla="*/ 0 w 609524"/>
                  <a:gd name="connsiteY36" fmla="*/ 606400 h 753123"/>
                  <a:gd name="connsiteX37" fmla="*/ 0 w 609524"/>
                  <a:gd name="connsiteY37" fmla="*/ 700792 h 753123"/>
                  <a:gd name="connsiteX38" fmla="*/ 8477 w 609524"/>
                  <a:gd name="connsiteY38" fmla="*/ 706450 h 753123"/>
                  <a:gd name="connsiteX39" fmla="*/ 307438 w 609524"/>
                  <a:gd name="connsiteY39" fmla="*/ 753123 h 753123"/>
                  <a:gd name="connsiteX40" fmla="*/ 601904 w 609524"/>
                  <a:gd name="connsiteY40" fmla="*/ 705841 h 753123"/>
                  <a:gd name="connsiteX41" fmla="*/ 609524 w 609524"/>
                  <a:gd name="connsiteY41" fmla="*/ 700126 h 753123"/>
                  <a:gd name="connsiteX42" fmla="*/ 609505 w 609524"/>
                  <a:gd name="connsiteY42" fmla="*/ 533019 h 753123"/>
                  <a:gd name="connsiteX43" fmla="*/ 190500 w 609524"/>
                  <a:gd name="connsiteY43" fmla="*/ 228600 h 753123"/>
                  <a:gd name="connsiteX44" fmla="*/ 190500 w 609524"/>
                  <a:gd name="connsiteY44" fmla="*/ 196215 h 753123"/>
                  <a:gd name="connsiteX45" fmla="*/ 375590 w 609524"/>
                  <a:gd name="connsiteY45" fmla="*/ 117872 h 753123"/>
                  <a:gd name="connsiteX46" fmla="*/ 419100 w 609524"/>
                  <a:gd name="connsiteY46" fmla="*/ 182251 h 753123"/>
                  <a:gd name="connsiteX47" fmla="*/ 419100 w 609524"/>
                  <a:gd name="connsiteY47" fmla="*/ 228600 h 753123"/>
                  <a:gd name="connsiteX48" fmla="*/ 304800 w 609524"/>
                  <a:gd name="connsiteY48" fmla="*/ 342900 h 753123"/>
                  <a:gd name="connsiteX49" fmla="*/ 190500 w 609524"/>
                  <a:gd name="connsiteY49" fmla="*/ 228600 h 753123"/>
                  <a:gd name="connsiteX50" fmla="*/ 266605 w 609524"/>
                  <a:gd name="connsiteY50" fmla="*/ 601513 h 753123"/>
                  <a:gd name="connsiteX51" fmla="*/ 160430 w 609524"/>
                  <a:gd name="connsiteY51" fmla="*/ 437731 h 753123"/>
                  <a:gd name="connsiteX52" fmla="*/ 199358 w 609524"/>
                  <a:gd name="connsiteY52" fmla="*/ 422234 h 753123"/>
                  <a:gd name="connsiteX53" fmla="*/ 266605 w 609524"/>
                  <a:gd name="connsiteY53" fmla="*/ 449142 h 753123"/>
                  <a:gd name="connsiteX54" fmla="*/ 266605 w 609524"/>
                  <a:gd name="connsiteY54" fmla="*/ 601513 h 753123"/>
                  <a:gd name="connsiteX55" fmla="*/ 304705 w 609524"/>
                  <a:gd name="connsiteY55" fmla="*/ 423396 h 753123"/>
                  <a:gd name="connsiteX56" fmla="*/ 239506 w 609524"/>
                  <a:gd name="connsiteY56" fmla="*/ 397316 h 753123"/>
                  <a:gd name="connsiteX57" fmla="*/ 247555 w 609524"/>
                  <a:gd name="connsiteY57" fmla="*/ 370742 h 753123"/>
                  <a:gd name="connsiteX58" fmla="*/ 247555 w 609524"/>
                  <a:gd name="connsiteY58" fmla="*/ 369789 h 753123"/>
                  <a:gd name="connsiteX59" fmla="*/ 361912 w 609524"/>
                  <a:gd name="connsiteY59" fmla="*/ 369789 h 753123"/>
                  <a:gd name="connsiteX60" fmla="*/ 361912 w 609524"/>
                  <a:gd name="connsiteY60" fmla="*/ 370742 h 753123"/>
                  <a:gd name="connsiteX61" fmla="*/ 369951 w 609524"/>
                  <a:gd name="connsiteY61" fmla="*/ 397259 h 753123"/>
                  <a:gd name="connsiteX62" fmla="*/ 304705 w 609524"/>
                  <a:gd name="connsiteY62" fmla="*/ 423396 h 753123"/>
                  <a:gd name="connsiteX63" fmla="*/ 342805 w 609524"/>
                  <a:gd name="connsiteY63" fmla="*/ 600751 h 753123"/>
                  <a:gd name="connsiteX64" fmla="*/ 342805 w 609524"/>
                  <a:gd name="connsiteY64" fmla="*/ 449142 h 753123"/>
                  <a:gd name="connsiteX65" fmla="*/ 410099 w 609524"/>
                  <a:gd name="connsiteY65" fmla="*/ 422224 h 753123"/>
                  <a:gd name="connsiteX66" fmla="*/ 447694 w 609524"/>
                  <a:gd name="connsiteY66" fmla="*/ 437198 h 753123"/>
                  <a:gd name="connsiteX67" fmla="*/ 342805 w 609524"/>
                  <a:gd name="connsiteY67"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59169 w 609524"/>
                  <a:gd name="connsiteY30" fmla="*/ 522637 h 753123"/>
                  <a:gd name="connsiteX31" fmla="*/ 58988 w 609524"/>
                  <a:gd name="connsiteY31" fmla="*/ 522818 h 753123"/>
                  <a:gd name="connsiteX32" fmla="*/ 58807 w 609524"/>
                  <a:gd name="connsiteY32" fmla="*/ 522999 h 753123"/>
                  <a:gd name="connsiteX33" fmla="*/ 38138 w 609524"/>
                  <a:gd name="connsiteY33" fmla="*/ 531438 h 753123"/>
                  <a:gd name="connsiteX34" fmla="*/ 35785 w 609524"/>
                  <a:gd name="connsiteY34" fmla="*/ 531352 h 753123"/>
                  <a:gd name="connsiteX35" fmla="*/ 0 w 609524"/>
                  <a:gd name="connsiteY35" fmla="*/ 606400 h 753123"/>
                  <a:gd name="connsiteX36" fmla="*/ 0 w 609524"/>
                  <a:gd name="connsiteY36" fmla="*/ 700792 h 753123"/>
                  <a:gd name="connsiteX37" fmla="*/ 8477 w 609524"/>
                  <a:gd name="connsiteY37" fmla="*/ 706450 h 753123"/>
                  <a:gd name="connsiteX38" fmla="*/ 307438 w 609524"/>
                  <a:gd name="connsiteY38" fmla="*/ 753123 h 753123"/>
                  <a:gd name="connsiteX39" fmla="*/ 601904 w 609524"/>
                  <a:gd name="connsiteY39" fmla="*/ 705841 h 753123"/>
                  <a:gd name="connsiteX40" fmla="*/ 609524 w 609524"/>
                  <a:gd name="connsiteY40" fmla="*/ 700126 h 753123"/>
                  <a:gd name="connsiteX41" fmla="*/ 609505 w 609524"/>
                  <a:gd name="connsiteY41" fmla="*/ 533019 h 753123"/>
                  <a:gd name="connsiteX42" fmla="*/ 190500 w 609524"/>
                  <a:gd name="connsiteY42" fmla="*/ 228600 h 753123"/>
                  <a:gd name="connsiteX43" fmla="*/ 190500 w 609524"/>
                  <a:gd name="connsiteY43" fmla="*/ 196215 h 753123"/>
                  <a:gd name="connsiteX44" fmla="*/ 375590 w 609524"/>
                  <a:gd name="connsiteY44" fmla="*/ 117872 h 753123"/>
                  <a:gd name="connsiteX45" fmla="*/ 419100 w 609524"/>
                  <a:gd name="connsiteY45" fmla="*/ 182251 h 753123"/>
                  <a:gd name="connsiteX46" fmla="*/ 419100 w 609524"/>
                  <a:gd name="connsiteY46" fmla="*/ 228600 h 753123"/>
                  <a:gd name="connsiteX47" fmla="*/ 304800 w 609524"/>
                  <a:gd name="connsiteY47" fmla="*/ 342900 h 753123"/>
                  <a:gd name="connsiteX48" fmla="*/ 190500 w 609524"/>
                  <a:gd name="connsiteY48" fmla="*/ 228600 h 753123"/>
                  <a:gd name="connsiteX49" fmla="*/ 266605 w 609524"/>
                  <a:gd name="connsiteY49" fmla="*/ 601513 h 753123"/>
                  <a:gd name="connsiteX50" fmla="*/ 160430 w 609524"/>
                  <a:gd name="connsiteY50" fmla="*/ 437731 h 753123"/>
                  <a:gd name="connsiteX51" fmla="*/ 199358 w 609524"/>
                  <a:gd name="connsiteY51" fmla="*/ 422234 h 753123"/>
                  <a:gd name="connsiteX52" fmla="*/ 266605 w 609524"/>
                  <a:gd name="connsiteY52" fmla="*/ 449142 h 753123"/>
                  <a:gd name="connsiteX53" fmla="*/ 266605 w 609524"/>
                  <a:gd name="connsiteY53" fmla="*/ 601513 h 753123"/>
                  <a:gd name="connsiteX54" fmla="*/ 304705 w 609524"/>
                  <a:gd name="connsiteY54" fmla="*/ 423396 h 753123"/>
                  <a:gd name="connsiteX55" fmla="*/ 239506 w 609524"/>
                  <a:gd name="connsiteY55" fmla="*/ 397316 h 753123"/>
                  <a:gd name="connsiteX56" fmla="*/ 247555 w 609524"/>
                  <a:gd name="connsiteY56" fmla="*/ 370742 h 753123"/>
                  <a:gd name="connsiteX57" fmla="*/ 247555 w 609524"/>
                  <a:gd name="connsiteY57" fmla="*/ 369789 h 753123"/>
                  <a:gd name="connsiteX58" fmla="*/ 361912 w 609524"/>
                  <a:gd name="connsiteY58" fmla="*/ 369789 h 753123"/>
                  <a:gd name="connsiteX59" fmla="*/ 361912 w 609524"/>
                  <a:gd name="connsiteY59" fmla="*/ 370742 h 753123"/>
                  <a:gd name="connsiteX60" fmla="*/ 369951 w 609524"/>
                  <a:gd name="connsiteY60" fmla="*/ 397259 h 753123"/>
                  <a:gd name="connsiteX61" fmla="*/ 304705 w 609524"/>
                  <a:gd name="connsiteY61" fmla="*/ 423396 h 753123"/>
                  <a:gd name="connsiteX62" fmla="*/ 342805 w 609524"/>
                  <a:gd name="connsiteY62" fmla="*/ 600751 h 753123"/>
                  <a:gd name="connsiteX63" fmla="*/ 342805 w 609524"/>
                  <a:gd name="connsiteY63" fmla="*/ 449142 h 753123"/>
                  <a:gd name="connsiteX64" fmla="*/ 410099 w 609524"/>
                  <a:gd name="connsiteY64" fmla="*/ 422224 h 753123"/>
                  <a:gd name="connsiteX65" fmla="*/ 447694 w 609524"/>
                  <a:gd name="connsiteY65" fmla="*/ 437198 h 753123"/>
                  <a:gd name="connsiteX66" fmla="*/ 342805 w 609524"/>
                  <a:gd name="connsiteY66"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59169 w 609524"/>
                  <a:gd name="connsiteY29" fmla="*/ 522637 h 753123"/>
                  <a:gd name="connsiteX30" fmla="*/ 58988 w 609524"/>
                  <a:gd name="connsiteY30" fmla="*/ 522818 h 753123"/>
                  <a:gd name="connsiteX31" fmla="*/ 58807 w 609524"/>
                  <a:gd name="connsiteY31" fmla="*/ 522999 h 753123"/>
                  <a:gd name="connsiteX32" fmla="*/ 38138 w 609524"/>
                  <a:gd name="connsiteY32" fmla="*/ 531438 h 753123"/>
                  <a:gd name="connsiteX33" fmla="*/ 35785 w 609524"/>
                  <a:gd name="connsiteY33" fmla="*/ 531352 h 753123"/>
                  <a:gd name="connsiteX34" fmla="*/ 0 w 609524"/>
                  <a:gd name="connsiteY34" fmla="*/ 606400 h 753123"/>
                  <a:gd name="connsiteX35" fmla="*/ 0 w 609524"/>
                  <a:gd name="connsiteY35" fmla="*/ 700792 h 753123"/>
                  <a:gd name="connsiteX36" fmla="*/ 8477 w 609524"/>
                  <a:gd name="connsiteY36" fmla="*/ 706450 h 753123"/>
                  <a:gd name="connsiteX37" fmla="*/ 307438 w 609524"/>
                  <a:gd name="connsiteY37" fmla="*/ 753123 h 753123"/>
                  <a:gd name="connsiteX38" fmla="*/ 601904 w 609524"/>
                  <a:gd name="connsiteY38" fmla="*/ 705841 h 753123"/>
                  <a:gd name="connsiteX39" fmla="*/ 609524 w 609524"/>
                  <a:gd name="connsiteY39" fmla="*/ 700126 h 753123"/>
                  <a:gd name="connsiteX40" fmla="*/ 609505 w 609524"/>
                  <a:gd name="connsiteY40" fmla="*/ 533019 h 753123"/>
                  <a:gd name="connsiteX41" fmla="*/ 190500 w 609524"/>
                  <a:gd name="connsiteY41" fmla="*/ 228600 h 753123"/>
                  <a:gd name="connsiteX42" fmla="*/ 190500 w 609524"/>
                  <a:gd name="connsiteY42" fmla="*/ 196215 h 753123"/>
                  <a:gd name="connsiteX43" fmla="*/ 375590 w 609524"/>
                  <a:gd name="connsiteY43" fmla="*/ 117872 h 753123"/>
                  <a:gd name="connsiteX44" fmla="*/ 419100 w 609524"/>
                  <a:gd name="connsiteY44" fmla="*/ 182251 h 753123"/>
                  <a:gd name="connsiteX45" fmla="*/ 419100 w 609524"/>
                  <a:gd name="connsiteY45" fmla="*/ 228600 h 753123"/>
                  <a:gd name="connsiteX46" fmla="*/ 304800 w 609524"/>
                  <a:gd name="connsiteY46" fmla="*/ 342900 h 753123"/>
                  <a:gd name="connsiteX47" fmla="*/ 190500 w 609524"/>
                  <a:gd name="connsiteY47" fmla="*/ 228600 h 753123"/>
                  <a:gd name="connsiteX48" fmla="*/ 266605 w 609524"/>
                  <a:gd name="connsiteY48" fmla="*/ 601513 h 753123"/>
                  <a:gd name="connsiteX49" fmla="*/ 160430 w 609524"/>
                  <a:gd name="connsiteY49" fmla="*/ 437731 h 753123"/>
                  <a:gd name="connsiteX50" fmla="*/ 199358 w 609524"/>
                  <a:gd name="connsiteY50" fmla="*/ 422234 h 753123"/>
                  <a:gd name="connsiteX51" fmla="*/ 266605 w 609524"/>
                  <a:gd name="connsiteY51" fmla="*/ 449142 h 753123"/>
                  <a:gd name="connsiteX52" fmla="*/ 266605 w 609524"/>
                  <a:gd name="connsiteY52" fmla="*/ 601513 h 753123"/>
                  <a:gd name="connsiteX53" fmla="*/ 304705 w 609524"/>
                  <a:gd name="connsiteY53" fmla="*/ 423396 h 753123"/>
                  <a:gd name="connsiteX54" fmla="*/ 239506 w 609524"/>
                  <a:gd name="connsiteY54" fmla="*/ 397316 h 753123"/>
                  <a:gd name="connsiteX55" fmla="*/ 247555 w 609524"/>
                  <a:gd name="connsiteY55" fmla="*/ 370742 h 753123"/>
                  <a:gd name="connsiteX56" fmla="*/ 247555 w 609524"/>
                  <a:gd name="connsiteY56" fmla="*/ 369789 h 753123"/>
                  <a:gd name="connsiteX57" fmla="*/ 361912 w 609524"/>
                  <a:gd name="connsiteY57" fmla="*/ 369789 h 753123"/>
                  <a:gd name="connsiteX58" fmla="*/ 361912 w 609524"/>
                  <a:gd name="connsiteY58" fmla="*/ 370742 h 753123"/>
                  <a:gd name="connsiteX59" fmla="*/ 369951 w 609524"/>
                  <a:gd name="connsiteY59" fmla="*/ 397259 h 753123"/>
                  <a:gd name="connsiteX60" fmla="*/ 304705 w 609524"/>
                  <a:gd name="connsiteY60" fmla="*/ 423396 h 753123"/>
                  <a:gd name="connsiteX61" fmla="*/ 342805 w 609524"/>
                  <a:gd name="connsiteY61" fmla="*/ 600751 h 753123"/>
                  <a:gd name="connsiteX62" fmla="*/ 342805 w 609524"/>
                  <a:gd name="connsiteY62" fmla="*/ 449142 h 753123"/>
                  <a:gd name="connsiteX63" fmla="*/ 410099 w 609524"/>
                  <a:gd name="connsiteY63" fmla="*/ 422224 h 753123"/>
                  <a:gd name="connsiteX64" fmla="*/ 447694 w 609524"/>
                  <a:gd name="connsiteY64" fmla="*/ 437198 h 753123"/>
                  <a:gd name="connsiteX65" fmla="*/ 342805 w 609524"/>
                  <a:gd name="connsiteY65"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59169 w 609524"/>
                  <a:gd name="connsiteY29" fmla="*/ 522637 h 753123"/>
                  <a:gd name="connsiteX30" fmla="*/ 58988 w 609524"/>
                  <a:gd name="connsiteY30" fmla="*/ 522818 h 753123"/>
                  <a:gd name="connsiteX31" fmla="*/ 38138 w 609524"/>
                  <a:gd name="connsiteY31" fmla="*/ 531438 h 753123"/>
                  <a:gd name="connsiteX32" fmla="*/ 35785 w 609524"/>
                  <a:gd name="connsiteY32" fmla="*/ 531352 h 753123"/>
                  <a:gd name="connsiteX33" fmla="*/ 0 w 609524"/>
                  <a:gd name="connsiteY33" fmla="*/ 606400 h 753123"/>
                  <a:gd name="connsiteX34" fmla="*/ 0 w 609524"/>
                  <a:gd name="connsiteY34" fmla="*/ 700792 h 753123"/>
                  <a:gd name="connsiteX35" fmla="*/ 8477 w 609524"/>
                  <a:gd name="connsiteY35" fmla="*/ 706450 h 753123"/>
                  <a:gd name="connsiteX36" fmla="*/ 307438 w 609524"/>
                  <a:gd name="connsiteY36" fmla="*/ 753123 h 753123"/>
                  <a:gd name="connsiteX37" fmla="*/ 601904 w 609524"/>
                  <a:gd name="connsiteY37" fmla="*/ 705841 h 753123"/>
                  <a:gd name="connsiteX38" fmla="*/ 609524 w 609524"/>
                  <a:gd name="connsiteY38" fmla="*/ 700126 h 753123"/>
                  <a:gd name="connsiteX39" fmla="*/ 609505 w 609524"/>
                  <a:gd name="connsiteY39" fmla="*/ 533019 h 753123"/>
                  <a:gd name="connsiteX40" fmla="*/ 190500 w 609524"/>
                  <a:gd name="connsiteY40" fmla="*/ 228600 h 753123"/>
                  <a:gd name="connsiteX41" fmla="*/ 190500 w 609524"/>
                  <a:gd name="connsiteY41" fmla="*/ 196215 h 753123"/>
                  <a:gd name="connsiteX42" fmla="*/ 375590 w 609524"/>
                  <a:gd name="connsiteY42" fmla="*/ 117872 h 753123"/>
                  <a:gd name="connsiteX43" fmla="*/ 419100 w 609524"/>
                  <a:gd name="connsiteY43" fmla="*/ 182251 h 753123"/>
                  <a:gd name="connsiteX44" fmla="*/ 419100 w 609524"/>
                  <a:gd name="connsiteY44" fmla="*/ 228600 h 753123"/>
                  <a:gd name="connsiteX45" fmla="*/ 304800 w 609524"/>
                  <a:gd name="connsiteY45" fmla="*/ 342900 h 753123"/>
                  <a:gd name="connsiteX46" fmla="*/ 190500 w 609524"/>
                  <a:gd name="connsiteY46" fmla="*/ 228600 h 753123"/>
                  <a:gd name="connsiteX47" fmla="*/ 266605 w 609524"/>
                  <a:gd name="connsiteY47" fmla="*/ 601513 h 753123"/>
                  <a:gd name="connsiteX48" fmla="*/ 160430 w 609524"/>
                  <a:gd name="connsiteY48" fmla="*/ 437731 h 753123"/>
                  <a:gd name="connsiteX49" fmla="*/ 199358 w 609524"/>
                  <a:gd name="connsiteY49" fmla="*/ 422234 h 753123"/>
                  <a:gd name="connsiteX50" fmla="*/ 266605 w 609524"/>
                  <a:gd name="connsiteY50" fmla="*/ 449142 h 753123"/>
                  <a:gd name="connsiteX51" fmla="*/ 266605 w 609524"/>
                  <a:gd name="connsiteY51" fmla="*/ 601513 h 753123"/>
                  <a:gd name="connsiteX52" fmla="*/ 304705 w 609524"/>
                  <a:gd name="connsiteY52" fmla="*/ 423396 h 753123"/>
                  <a:gd name="connsiteX53" fmla="*/ 239506 w 609524"/>
                  <a:gd name="connsiteY53" fmla="*/ 397316 h 753123"/>
                  <a:gd name="connsiteX54" fmla="*/ 247555 w 609524"/>
                  <a:gd name="connsiteY54" fmla="*/ 370742 h 753123"/>
                  <a:gd name="connsiteX55" fmla="*/ 247555 w 609524"/>
                  <a:gd name="connsiteY55" fmla="*/ 369789 h 753123"/>
                  <a:gd name="connsiteX56" fmla="*/ 361912 w 609524"/>
                  <a:gd name="connsiteY56" fmla="*/ 369789 h 753123"/>
                  <a:gd name="connsiteX57" fmla="*/ 361912 w 609524"/>
                  <a:gd name="connsiteY57" fmla="*/ 370742 h 753123"/>
                  <a:gd name="connsiteX58" fmla="*/ 369951 w 609524"/>
                  <a:gd name="connsiteY58" fmla="*/ 397259 h 753123"/>
                  <a:gd name="connsiteX59" fmla="*/ 304705 w 609524"/>
                  <a:gd name="connsiteY59" fmla="*/ 423396 h 753123"/>
                  <a:gd name="connsiteX60" fmla="*/ 342805 w 609524"/>
                  <a:gd name="connsiteY60" fmla="*/ 600751 h 753123"/>
                  <a:gd name="connsiteX61" fmla="*/ 342805 w 609524"/>
                  <a:gd name="connsiteY61" fmla="*/ 449142 h 753123"/>
                  <a:gd name="connsiteX62" fmla="*/ 410099 w 609524"/>
                  <a:gd name="connsiteY62" fmla="*/ 422224 h 753123"/>
                  <a:gd name="connsiteX63" fmla="*/ 447694 w 609524"/>
                  <a:gd name="connsiteY63" fmla="*/ 437198 h 753123"/>
                  <a:gd name="connsiteX64" fmla="*/ 342805 w 609524"/>
                  <a:gd name="connsiteY64"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59169 w 609524"/>
                  <a:gd name="connsiteY29" fmla="*/ 522637 h 753123"/>
                  <a:gd name="connsiteX30" fmla="*/ 38138 w 609524"/>
                  <a:gd name="connsiteY30" fmla="*/ 531438 h 753123"/>
                  <a:gd name="connsiteX31" fmla="*/ 35785 w 609524"/>
                  <a:gd name="connsiteY31" fmla="*/ 531352 h 753123"/>
                  <a:gd name="connsiteX32" fmla="*/ 0 w 609524"/>
                  <a:gd name="connsiteY32" fmla="*/ 606400 h 753123"/>
                  <a:gd name="connsiteX33" fmla="*/ 0 w 609524"/>
                  <a:gd name="connsiteY33" fmla="*/ 700792 h 753123"/>
                  <a:gd name="connsiteX34" fmla="*/ 8477 w 609524"/>
                  <a:gd name="connsiteY34" fmla="*/ 706450 h 753123"/>
                  <a:gd name="connsiteX35" fmla="*/ 307438 w 609524"/>
                  <a:gd name="connsiteY35" fmla="*/ 753123 h 753123"/>
                  <a:gd name="connsiteX36" fmla="*/ 601904 w 609524"/>
                  <a:gd name="connsiteY36" fmla="*/ 705841 h 753123"/>
                  <a:gd name="connsiteX37" fmla="*/ 609524 w 609524"/>
                  <a:gd name="connsiteY37" fmla="*/ 700126 h 753123"/>
                  <a:gd name="connsiteX38" fmla="*/ 609505 w 609524"/>
                  <a:gd name="connsiteY38" fmla="*/ 533019 h 753123"/>
                  <a:gd name="connsiteX39" fmla="*/ 190500 w 609524"/>
                  <a:gd name="connsiteY39" fmla="*/ 228600 h 753123"/>
                  <a:gd name="connsiteX40" fmla="*/ 190500 w 609524"/>
                  <a:gd name="connsiteY40" fmla="*/ 196215 h 753123"/>
                  <a:gd name="connsiteX41" fmla="*/ 375590 w 609524"/>
                  <a:gd name="connsiteY41" fmla="*/ 117872 h 753123"/>
                  <a:gd name="connsiteX42" fmla="*/ 419100 w 609524"/>
                  <a:gd name="connsiteY42" fmla="*/ 182251 h 753123"/>
                  <a:gd name="connsiteX43" fmla="*/ 419100 w 609524"/>
                  <a:gd name="connsiteY43" fmla="*/ 228600 h 753123"/>
                  <a:gd name="connsiteX44" fmla="*/ 304800 w 609524"/>
                  <a:gd name="connsiteY44" fmla="*/ 342900 h 753123"/>
                  <a:gd name="connsiteX45" fmla="*/ 190500 w 609524"/>
                  <a:gd name="connsiteY45" fmla="*/ 228600 h 753123"/>
                  <a:gd name="connsiteX46" fmla="*/ 266605 w 609524"/>
                  <a:gd name="connsiteY46" fmla="*/ 601513 h 753123"/>
                  <a:gd name="connsiteX47" fmla="*/ 160430 w 609524"/>
                  <a:gd name="connsiteY47" fmla="*/ 437731 h 753123"/>
                  <a:gd name="connsiteX48" fmla="*/ 199358 w 609524"/>
                  <a:gd name="connsiteY48" fmla="*/ 422234 h 753123"/>
                  <a:gd name="connsiteX49" fmla="*/ 266605 w 609524"/>
                  <a:gd name="connsiteY49" fmla="*/ 449142 h 753123"/>
                  <a:gd name="connsiteX50" fmla="*/ 266605 w 609524"/>
                  <a:gd name="connsiteY50" fmla="*/ 601513 h 753123"/>
                  <a:gd name="connsiteX51" fmla="*/ 304705 w 609524"/>
                  <a:gd name="connsiteY51" fmla="*/ 423396 h 753123"/>
                  <a:gd name="connsiteX52" fmla="*/ 239506 w 609524"/>
                  <a:gd name="connsiteY52" fmla="*/ 397316 h 753123"/>
                  <a:gd name="connsiteX53" fmla="*/ 247555 w 609524"/>
                  <a:gd name="connsiteY53" fmla="*/ 370742 h 753123"/>
                  <a:gd name="connsiteX54" fmla="*/ 247555 w 609524"/>
                  <a:gd name="connsiteY54" fmla="*/ 369789 h 753123"/>
                  <a:gd name="connsiteX55" fmla="*/ 361912 w 609524"/>
                  <a:gd name="connsiteY55" fmla="*/ 369789 h 753123"/>
                  <a:gd name="connsiteX56" fmla="*/ 361912 w 609524"/>
                  <a:gd name="connsiteY56" fmla="*/ 370742 h 753123"/>
                  <a:gd name="connsiteX57" fmla="*/ 369951 w 609524"/>
                  <a:gd name="connsiteY57" fmla="*/ 397259 h 753123"/>
                  <a:gd name="connsiteX58" fmla="*/ 304705 w 609524"/>
                  <a:gd name="connsiteY58" fmla="*/ 423396 h 753123"/>
                  <a:gd name="connsiteX59" fmla="*/ 342805 w 609524"/>
                  <a:gd name="connsiteY59" fmla="*/ 600751 h 753123"/>
                  <a:gd name="connsiteX60" fmla="*/ 342805 w 609524"/>
                  <a:gd name="connsiteY60" fmla="*/ 449142 h 753123"/>
                  <a:gd name="connsiteX61" fmla="*/ 410099 w 609524"/>
                  <a:gd name="connsiteY61" fmla="*/ 422224 h 753123"/>
                  <a:gd name="connsiteX62" fmla="*/ 447694 w 609524"/>
                  <a:gd name="connsiteY62" fmla="*/ 437198 h 753123"/>
                  <a:gd name="connsiteX63" fmla="*/ 342805 w 609524"/>
                  <a:gd name="connsiteY63"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38138 w 609524"/>
                  <a:gd name="connsiteY29" fmla="*/ 531438 h 753123"/>
                  <a:gd name="connsiteX30" fmla="*/ 35785 w 609524"/>
                  <a:gd name="connsiteY30" fmla="*/ 531352 h 753123"/>
                  <a:gd name="connsiteX31" fmla="*/ 0 w 609524"/>
                  <a:gd name="connsiteY31" fmla="*/ 606400 h 753123"/>
                  <a:gd name="connsiteX32" fmla="*/ 0 w 609524"/>
                  <a:gd name="connsiteY32" fmla="*/ 700792 h 753123"/>
                  <a:gd name="connsiteX33" fmla="*/ 8477 w 609524"/>
                  <a:gd name="connsiteY33" fmla="*/ 706450 h 753123"/>
                  <a:gd name="connsiteX34" fmla="*/ 307438 w 609524"/>
                  <a:gd name="connsiteY34" fmla="*/ 753123 h 753123"/>
                  <a:gd name="connsiteX35" fmla="*/ 601904 w 609524"/>
                  <a:gd name="connsiteY35" fmla="*/ 705841 h 753123"/>
                  <a:gd name="connsiteX36" fmla="*/ 609524 w 609524"/>
                  <a:gd name="connsiteY36" fmla="*/ 700126 h 753123"/>
                  <a:gd name="connsiteX37" fmla="*/ 609505 w 609524"/>
                  <a:gd name="connsiteY37" fmla="*/ 533019 h 753123"/>
                  <a:gd name="connsiteX38" fmla="*/ 190500 w 609524"/>
                  <a:gd name="connsiteY38" fmla="*/ 228600 h 753123"/>
                  <a:gd name="connsiteX39" fmla="*/ 190500 w 609524"/>
                  <a:gd name="connsiteY39" fmla="*/ 196215 h 753123"/>
                  <a:gd name="connsiteX40" fmla="*/ 375590 w 609524"/>
                  <a:gd name="connsiteY40" fmla="*/ 117872 h 753123"/>
                  <a:gd name="connsiteX41" fmla="*/ 419100 w 609524"/>
                  <a:gd name="connsiteY41" fmla="*/ 182251 h 753123"/>
                  <a:gd name="connsiteX42" fmla="*/ 419100 w 609524"/>
                  <a:gd name="connsiteY42" fmla="*/ 228600 h 753123"/>
                  <a:gd name="connsiteX43" fmla="*/ 304800 w 609524"/>
                  <a:gd name="connsiteY43" fmla="*/ 342900 h 753123"/>
                  <a:gd name="connsiteX44" fmla="*/ 190500 w 609524"/>
                  <a:gd name="connsiteY44" fmla="*/ 228600 h 753123"/>
                  <a:gd name="connsiteX45" fmla="*/ 266605 w 609524"/>
                  <a:gd name="connsiteY45" fmla="*/ 601513 h 753123"/>
                  <a:gd name="connsiteX46" fmla="*/ 160430 w 609524"/>
                  <a:gd name="connsiteY46" fmla="*/ 437731 h 753123"/>
                  <a:gd name="connsiteX47" fmla="*/ 199358 w 609524"/>
                  <a:gd name="connsiteY47" fmla="*/ 422234 h 753123"/>
                  <a:gd name="connsiteX48" fmla="*/ 266605 w 609524"/>
                  <a:gd name="connsiteY48" fmla="*/ 449142 h 753123"/>
                  <a:gd name="connsiteX49" fmla="*/ 266605 w 609524"/>
                  <a:gd name="connsiteY49" fmla="*/ 601513 h 753123"/>
                  <a:gd name="connsiteX50" fmla="*/ 304705 w 609524"/>
                  <a:gd name="connsiteY50" fmla="*/ 423396 h 753123"/>
                  <a:gd name="connsiteX51" fmla="*/ 239506 w 609524"/>
                  <a:gd name="connsiteY51" fmla="*/ 397316 h 753123"/>
                  <a:gd name="connsiteX52" fmla="*/ 247555 w 609524"/>
                  <a:gd name="connsiteY52" fmla="*/ 370742 h 753123"/>
                  <a:gd name="connsiteX53" fmla="*/ 247555 w 609524"/>
                  <a:gd name="connsiteY53" fmla="*/ 369789 h 753123"/>
                  <a:gd name="connsiteX54" fmla="*/ 361912 w 609524"/>
                  <a:gd name="connsiteY54" fmla="*/ 369789 h 753123"/>
                  <a:gd name="connsiteX55" fmla="*/ 361912 w 609524"/>
                  <a:gd name="connsiteY55" fmla="*/ 370742 h 753123"/>
                  <a:gd name="connsiteX56" fmla="*/ 369951 w 609524"/>
                  <a:gd name="connsiteY56" fmla="*/ 397259 h 753123"/>
                  <a:gd name="connsiteX57" fmla="*/ 304705 w 609524"/>
                  <a:gd name="connsiteY57" fmla="*/ 423396 h 753123"/>
                  <a:gd name="connsiteX58" fmla="*/ 342805 w 609524"/>
                  <a:gd name="connsiteY58" fmla="*/ 600751 h 753123"/>
                  <a:gd name="connsiteX59" fmla="*/ 342805 w 609524"/>
                  <a:gd name="connsiteY59" fmla="*/ 449142 h 753123"/>
                  <a:gd name="connsiteX60" fmla="*/ 410099 w 609524"/>
                  <a:gd name="connsiteY60" fmla="*/ 422224 h 753123"/>
                  <a:gd name="connsiteX61" fmla="*/ 447694 w 609524"/>
                  <a:gd name="connsiteY61" fmla="*/ 437198 h 753123"/>
                  <a:gd name="connsiteX62" fmla="*/ 342805 w 609524"/>
                  <a:gd name="connsiteY62"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38138 w 609524"/>
                  <a:gd name="connsiteY29" fmla="*/ 531438 h 753123"/>
                  <a:gd name="connsiteX30" fmla="*/ 0 w 609524"/>
                  <a:gd name="connsiteY30" fmla="*/ 606400 h 753123"/>
                  <a:gd name="connsiteX31" fmla="*/ 0 w 609524"/>
                  <a:gd name="connsiteY31" fmla="*/ 700792 h 753123"/>
                  <a:gd name="connsiteX32" fmla="*/ 8477 w 609524"/>
                  <a:gd name="connsiteY32" fmla="*/ 706450 h 753123"/>
                  <a:gd name="connsiteX33" fmla="*/ 307438 w 609524"/>
                  <a:gd name="connsiteY33" fmla="*/ 753123 h 753123"/>
                  <a:gd name="connsiteX34" fmla="*/ 601904 w 609524"/>
                  <a:gd name="connsiteY34" fmla="*/ 705841 h 753123"/>
                  <a:gd name="connsiteX35" fmla="*/ 609524 w 609524"/>
                  <a:gd name="connsiteY35" fmla="*/ 700126 h 753123"/>
                  <a:gd name="connsiteX36" fmla="*/ 609505 w 609524"/>
                  <a:gd name="connsiteY36" fmla="*/ 533019 h 753123"/>
                  <a:gd name="connsiteX37" fmla="*/ 190500 w 609524"/>
                  <a:gd name="connsiteY37" fmla="*/ 228600 h 753123"/>
                  <a:gd name="connsiteX38" fmla="*/ 190500 w 609524"/>
                  <a:gd name="connsiteY38" fmla="*/ 196215 h 753123"/>
                  <a:gd name="connsiteX39" fmla="*/ 375590 w 609524"/>
                  <a:gd name="connsiteY39" fmla="*/ 117872 h 753123"/>
                  <a:gd name="connsiteX40" fmla="*/ 419100 w 609524"/>
                  <a:gd name="connsiteY40" fmla="*/ 182251 h 753123"/>
                  <a:gd name="connsiteX41" fmla="*/ 419100 w 609524"/>
                  <a:gd name="connsiteY41" fmla="*/ 228600 h 753123"/>
                  <a:gd name="connsiteX42" fmla="*/ 304800 w 609524"/>
                  <a:gd name="connsiteY42" fmla="*/ 342900 h 753123"/>
                  <a:gd name="connsiteX43" fmla="*/ 190500 w 609524"/>
                  <a:gd name="connsiteY43" fmla="*/ 228600 h 753123"/>
                  <a:gd name="connsiteX44" fmla="*/ 266605 w 609524"/>
                  <a:gd name="connsiteY44" fmla="*/ 601513 h 753123"/>
                  <a:gd name="connsiteX45" fmla="*/ 160430 w 609524"/>
                  <a:gd name="connsiteY45" fmla="*/ 437731 h 753123"/>
                  <a:gd name="connsiteX46" fmla="*/ 199358 w 609524"/>
                  <a:gd name="connsiteY46" fmla="*/ 422234 h 753123"/>
                  <a:gd name="connsiteX47" fmla="*/ 266605 w 609524"/>
                  <a:gd name="connsiteY47" fmla="*/ 449142 h 753123"/>
                  <a:gd name="connsiteX48" fmla="*/ 266605 w 609524"/>
                  <a:gd name="connsiteY48" fmla="*/ 601513 h 753123"/>
                  <a:gd name="connsiteX49" fmla="*/ 304705 w 609524"/>
                  <a:gd name="connsiteY49" fmla="*/ 423396 h 753123"/>
                  <a:gd name="connsiteX50" fmla="*/ 239506 w 609524"/>
                  <a:gd name="connsiteY50" fmla="*/ 397316 h 753123"/>
                  <a:gd name="connsiteX51" fmla="*/ 247555 w 609524"/>
                  <a:gd name="connsiteY51" fmla="*/ 370742 h 753123"/>
                  <a:gd name="connsiteX52" fmla="*/ 247555 w 609524"/>
                  <a:gd name="connsiteY52" fmla="*/ 369789 h 753123"/>
                  <a:gd name="connsiteX53" fmla="*/ 361912 w 609524"/>
                  <a:gd name="connsiteY53" fmla="*/ 369789 h 753123"/>
                  <a:gd name="connsiteX54" fmla="*/ 361912 w 609524"/>
                  <a:gd name="connsiteY54" fmla="*/ 370742 h 753123"/>
                  <a:gd name="connsiteX55" fmla="*/ 369951 w 609524"/>
                  <a:gd name="connsiteY55" fmla="*/ 397259 h 753123"/>
                  <a:gd name="connsiteX56" fmla="*/ 304705 w 609524"/>
                  <a:gd name="connsiteY56" fmla="*/ 423396 h 753123"/>
                  <a:gd name="connsiteX57" fmla="*/ 342805 w 609524"/>
                  <a:gd name="connsiteY57" fmla="*/ 600751 h 753123"/>
                  <a:gd name="connsiteX58" fmla="*/ 342805 w 609524"/>
                  <a:gd name="connsiteY58" fmla="*/ 449142 h 753123"/>
                  <a:gd name="connsiteX59" fmla="*/ 410099 w 609524"/>
                  <a:gd name="connsiteY59" fmla="*/ 422224 h 753123"/>
                  <a:gd name="connsiteX60" fmla="*/ 447694 w 609524"/>
                  <a:gd name="connsiteY60" fmla="*/ 437198 h 753123"/>
                  <a:gd name="connsiteX61" fmla="*/ 342805 w 609524"/>
                  <a:gd name="connsiteY61"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0 w 609524"/>
                  <a:gd name="connsiteY29" fmla="*/ 606400 h 753123"/>
                  <a:gd name="connsiteX30" fmla="*/ 0 w 609524"/>
                  <a:gd name="connsiteY30" fmla="*/ 700792 h 753123"/>
                  <a:gd name="connsiteX31" fmla="*/ 8477 w 609524"/>
                  <a:gd name="connsiteY31" fmla="*/ 706450 h 753123"/>
                  <a:gd name="connsiteX32" fmla="*/ 307438 w 609524"/>
                  <a:gd name="connsiteY32" fmla="*/ 753123 h 753123"/>
                  <a:gd name="connsiteX33" fmla="*/ 601904 w 609524"/>
                  <a:gd name="connsiteY33" fmla="*/ 705841 h 753123"/>
                  <a:gd name="connsiteX34" fmla="*/ 609524 w 609524"/>
                  <a:gd name="connsiteY34" fmla="*/ 700126 h 753123"/>
                  <a:gd name="connsiteX35" fmla="*/ 609505 w 609524"/>
                  <a:gd name="connsiteY35" fmla="*/ 533019 h 753123"/>
                  <a:gd name="connsiteX36" fmla="*/ 190500 w 609524"/>
                  <a:gd name="connsiteY36" fmla="*/ 228600 h 753123"/>
                  <a:gd name="connsiteX37" fmla="*/ 190500 w 609524"/>
                  <a:gd name="connsiteY37" fmla="*/ 196215 h 753123"/>
                  <a:gd name="connsiteX38" fmla="*/ 375590 w 609524"/>
                  <a:gd name="connsiteY38" fmla="*/ 117872 h 753123"/>
                  <a:gd name="connsiteX39" fmla="*/ 419100 w 609524"/>
                  <a:gd name="connsiteY39" fmla="*/ 182251 h 753123"/>
                  <a:gd name="connsiteX40" fmla="*/ 419100 w 609524"/>
                  <a:gd name="connsiteY40" fmla="*/ 228600 h 753123"/>
                  <a:gd name="connsiteX41" fmla="*/ 304800 w 609524"/>
                  <a:gd name="connsiteY41" fmla="*/ 342900 h 753123"/>
                  <a:gd name="connsiteX42" fmla="*/ 190500 w 609524"/>
                  <a:gd name="connsiteY42" fmla="*/ 228600 h 753123"/>
                  <a:gd name="connsiteX43" fmla="*/ 266605 w 609524"/>
                  <a:gd name="connsiteY43" fmla="*/ 601513 h 753123"/>
                  <a:gd name="connsiteX44" fmla="*/ 160430 w 609524"/>
                  <a:gd name="connsiteY44" fmla="*/ 437731 h 753123"/>
                  <a:gd name="connsiteX45" fmla="*/ 199358 w 609524"/>
                  <a:gd name="connsiteY45" fmla="*/ 422234 h 753123"/>
                  <a:gd name="connsiteX46" fmla="*/ 266605 w 609524"/>
                  <a:gd name="connsiteY46" fmla="*/ 449142 h 753123"/>
                  <a:gd name="connsiteX47" fmla="*/ 266605 w 609524"/>
                  <a:gd name="connsiteY47" fmla="*/ 601513 h 753123"/>
                  <a:gd name="connsiteX48" fmla="*/ 304705 w 609524"/>
                  <a:gd name="connsiteY48" fmla="*/ 423396 h 753123"/>
                  <a:gd name="connsiteX49" fmla="*/ 239506 w 609524"/>
                  <a:gd name="connsiteY49" fmla="*/ 397316 h 753123"/>
                  <a:gd name="connsiteX50" fmla="*/ 247555 w 609524"/>
                  <a:gd name="connsiteY50" fmla="*/ 370742 h 753123"/>
                  <a:gd name="connsiteX51" fmla="*/ 247555 w 609524"/>
                  <a:gd name="connsiteY51" fmla="*/ 369789 h 753123"/>
                  <a:gd name="connsiteX52" fmla="*/ 361912 w 609524"/>
                  <a:gd name="connsiteY52" fmla="*/ 369789 h 753123"/>
                  <a:gd name="connsiteX53" fmla="*/ 361912 w 609524"/>
                  <a:gd name="connsiteY53" fmla="*/ 370742 h 753123"/>
                  <a:gd name="connsiteX54" fmla="*/ 369951 w 609524"/>
                  <a:gd name="connsiteY54" fmla="*/ 397259 h 753123"/>
                  <a:gd name="connsiteX55" fmla="*/ 304705 w 609524"/>
                  <a:gd name="connsiteY55" fmla="*/ 423396 h 753123"/>
                  <a:gd name="connsiteX56" fmla="*/ 342805 w 609524"/>
                  <a:gd name="connsiteY56" fmla="*/ 600751 h 753123"/>
                  <a:gd name="connsiteX57" fmla="*/ 342805 w 609524"/>
                  <a:gd name="connsiteY57" fmla="*/ 449142 h 753123"/>
                  <a:gd name="connsiteX58" fmla="*/ 410099 w 609524"/>
                  <a:gd name="connsiteY58" fmla="*/ 422224 h 753123"/>
                  <a:gd name="connsiteX59" fmla="*/ 447694 w 609524"/>
                  <a:gd name="connsiteY59" fmla="*/ 437198 h 753123"/>
                  <a:gd name="connsiteX60" fmla="*/ 342805 w 609524"/>
                  <a:gd name="connsiteY60" fmla="*/ 600751 h 753123"/>
                  <a:gd name="connsiteX0" fmla="*/ 611553 w 611572"/>
                  <a:gd name="connsiteY0" fmla="*/ 533019 h 753123"/>
                  <a:gd name="connsiteX1" fmla="*/ 575986 w 611572"/>
                  <a:gd name="connsiteY1" fmla="*/ 461582 h 753123"/>
                  <a:gd name="connsiteX2" fmla="*/ 485385 w 611572"/>
                  <a:gd name="connsiteY2" fmla="*/ 410404 h 753123"/>
                  <a:gd name="connsiteX3" fmla="*/ 485261 w 611572"/>
                  <a:gd name="connsiteY3" fmla="*/ 410347 h 753123"/>
                  <a:gd name="connsiteX4" fmla="*/ 485261 w 611572"/>
                  <a:gd name="connsiteY4" fmla="*/ 410347 h 753123"/>
                  <a:gd name="connsiteX5" fmla="*/ 485013 w 611572"/>
                  <a:gd name="connsiteY5" fmla="*/ 410251 h 753123"/>
                  <a:gd name="connsiteX6" fmla="*/ 470659 w 611572"/>
                  <a:gd name="connsiteY6" fmla="*/ 404536 h 753123"/>
                  <a:gd name="connsiteX7" fmla="*/ 407946 w 611572"/>
                  <a:gd name="connsiteY7" fmla="*/ 379590 h 753123"/>
                  <a:gd name="connsiteX8" fmla="*/ 402050 w 611572"/>
                  <a:gd name="connsiteY8" fmla="*/ 370789 h 753123"/>
                  <a:gd name="connsiteX9" fmla="*/ 402050 w 611572"/>
                  <a:gd name="connsiteY9" fmla="*/ 347415 h 753123"/>
                  <a:gd name="connsiteX10" fmla="*/ 459248 w 611572"/>
                  <a:gd name="connsiteY10" fmla="*/ 228600 h 753123"/>
                  <a:gd name="connsiteX11" fmla="*/ 459248 w 611572"/>
                  <a:gd name="connsiteY11" fmla="*/ 214313 h 753123"/>
                  <a:gd name="connsiteX12" fmla="*/ 474821 w 611572"/>
                  <a:gd name="connsiteY12" fmla="*/ 160487 h 753123"/>
                  <a:gd name="connsiteX13" fmla="*/ 379143 w 611572"/>
                  <a:gd name="connsiteY13" fmla="*/ 17974 h 753123"/>
                  <a:gd name="connsiteX14" fmla="*/ 365170 w 611572"/>
                  <a:gd name="connsiteY14" fmla="*/ 19221 h 753123"/>
                  <a:gd name="connsiteX15" fmla="*/ 355549 w 611572"/>
                  <a:gd name="connsiteY15" fmla="*/ 25889 h 753123"/>
                  <a:gd name="connsiteX16" fmla="*/ 344910 w 611572"/>
                  <a:gd name="connsiteY16" fmla="*/ 11344 h 753123"/>
                  <a:gd name="connsiteX17" fmla="*/ 331165 w 611572"/>
                  <a:gd name="connsiteY17" fmla="*/ 2591 h 753123"/>
                  <a:gd name="connsiteX18" fmla="*/ 301152 w 611572"/>
                  <a:gd name="connsiteY18" fmla="*/ 0 h 753123"/>
                  <a:gd name="connsiteX19" fmla="*/ 155953 w 611572"/>
                  <a:gd name="connsiteY19" fmla="*/ 91440 h 753123"/>
                  <a:gd name="connsiteX20" fmla="*/ 154181 w 611572"/>
                  <a:gd name="connsiteY20" fmla="*/ 219437 h 753123"/>
                  <a:gd name="connsiteX21" fmla="*/ 154448 w 611572"/>
                  <a:gd name="connsiteY21" fmla="*/ 221437 h 753123"/>
                  <a:gd name="connsiteX22" fmla="*/ 154448 w 611572"/>
                  <a:gd name="connsiteY22" fmla="*/ 228600 h 753123"/>
                  <a:gd name="connsiteX23" fmla="*/ 211503 w 611572"/>
                  <a:gd name="connsiteY23" fmla="*/ 347348 h 753123"/>
                  <a:gd name="connsiteX24" fmla="*/ 211503 w 611572"/>
                  <a:gd name="connsiteY24" fmla="*/ 370742 h 753123"/>
                  <a:gd name="connsiteX25" fmla="*/ 205788 w 611572"/>
                  <a:gd name="connsiteY25" fmla="*/ 379476 h 753123"/>
                  <a:gd name="connsiteX26" fmla="*/ 141332 w 611572"/>
                  <a:gd name="connsiteY26" fmla="*/ 405136 h 753123"/>
                  <a:gd name="connsiteX27" fmla="*/ 126635 w 611572"/>
                  <a:gd name="connsiteY27" fmla="*/ 410985 h 753123"/>
                  <a:gd name="connsiteX28" fmla="*/ 47006 w 611572"/>
                  <a:gd name="connsiteY28" fmla="*/ 454190 h 753123"/>
                  <a:gd name="connsiteX29" fmla="*/ 0 w 611572"/>
                  <a:gd name="connsiteY29" fmla="*/ 563156 h 753123"/>
                  <a:gd name="connsiteX30" fmla="*/ 2048 w 611572"/>
                  <a:gd name="connsiteY30" fmla="*/ 700792 h 753123"/>
                  <a:gd name="connsiteX31" fmla="*/ 10525 w 611572"/>
                  <a:gd name="connsiteY31" fmla="*/ 706450 h 753123"/>
                  <a:gd name="connsiteX32" fmla="*/ 309486 w 611572"/>
                  <a:gd name="connsiteY32" fmla="*/ 753123 h 753123"/>
                  <a:gd name="connsiteX33" fmla="*/ 603952 w 611572"/>
                  <a:gd name="connsiteY33" fmla="*/ 705841 h 753123"/>
                  <a:gd name="connsiteX34" fmla="*/ 611572 w 611572"/>
                  <a:gd name="connsiteY34" fmla="*/ 700126 h 753123"/>
                  <a:gd name="connsiteX35" fmla="*/ 611553 w 611572"/>
                  <a:gd name="connsiteY35" fmla="*/ 533019 h 753123"/>
                  <a:gd name="connsiteX36" fmla="*/ 192548 w 611572"/>
                  <a:gd name="connsiteY36" fmla="*/ 228600 h 753123"/>
                  <a:gd name="connsiteX37" fmla="*/ 192548 w 611572"/>
                  <a:gd name="connsiteY37" fmla="*/ 196215 h 753123"/>
                  <a:gd name="connsiteX38" fmla="*/ 377638 w 611572"/>
                  <a:gd name="connsiteY38" fmla="*/ 117872 h 753123"/>
                  <a:gd name="connsiteX39" fmla="*/ 421148 w 611572"/>
                  <a:gd name="connsiteY39" fmla="*/ 182251 h 753123"/>
                  <a:gd name="connsiteX40" fmla="*/ 421148 w 611572"/>
                  <a:gd name="connsiteY40" fmla="*/ 228600 h 753123"/>
                  <a:gd name="connsiteX41" fmla="*/ 306848 w 611572"/>
                  <a:gd name="connsiteY41" fmla="*/ 342900 h 753123"/>
                  <a:gd name="connsiteX42" fmla="*/ 192548 w 611572"/>
                  <a:gd name="connsiteY42" fmla="*/ 228600 h 753123"/>
                  <a:gd name="connsiteX43" fmla="*/ 268653 w 611572"/>
                  <a:gd name="connsiteY43" fmla="*/ 601513 h 753123"/>
                  <a:gd name="connsiteX44" fmla="*/ 162478 w 611572"/>
                  <a:gd name="connsiteY44" fmla="*/ 437731 h 753123"/>
                  <a:gd name="connsiteX45" fmla="*/ 201406 w 611572"/>
                  <a:gd name="connsiteY45" fmla="*/ 422234 h 753123"/>
                  <a:gd name="connsiteX46" fmla="*/ 268653 w 611572"/>
                  <a:gd name="connsiteY46" fmla="*/ 449142 h 753123"/>
                  <a:gd name="connsiteX47" fmla="*/ 268653 w 611572"/>
                  <a:gd name="connsiteY47" fmla="*/ 601513 h 753123"/>
                  <a:gd name="connsiteX48" fmla="*/ 306753 w 611572"/>
                  <a:gd name="connsiteY48" fmla="*/ 423396 h 753123"/>
                  <a:gd name="connsiteX49" fmla="*/ 241554 w 611572"/>
                  <a:gd name="connsiteY49" fmla="*/ 397316 h 753123"/>
                  <a:gd name="connsiteX50" fmla="*/ 249603 w 611572"/>
                  <a:gd name="connsiteY50" fmla="*/ 370742 h 753123"/>
                  <a:gd name="connsiteX51" fmla="*/ 249603 w 611572"/>
                  <a:gd name="connsiteY51" fmla="*/ 369789 h 753123"/>
                  <a:gd name="connsiteX52" fmla="*/ 363960 w 611572"/>
                  <a:gd name="connsiteY52" fmla="*/ 369789 h 753123"/>
                  <a:gd name="connsiteX53" fmla="*/ 363960 w 611572"/>
                  <a:gd name="connsiteY53" fmla="*/ 370742 h 753123"/>
                  <a:gd name="connsiteX54" fmla="*/ 371999 w 611572"/>
                  <a:gd name="connsiteY54" fmla="*/ 397259 h 753123"/>
                  <a:gd name="connsiteX55" fmla="*/ 306753 w 611572"/>
                  <a:gd name="connsiteY55" fmla="*/ 423396 h 753123"/>
                  <a:gd name="connsiteX56" fmla="*/ 344853 w 611572"/>
                  <a:gd name="connsiteY56" fmla="*/ 600751 h 753123"/>
                  <a:gd name="connsiteX57" fmla="*/ 344853 w 611572"/>
                  <a:gd name="connsiteY57" fmla="*/ 449142 h 753123"/>
                  <a:gd name="connsiteX58" fmla="*/ 412147 w 611572"/>
                  <a:gd name="connsiteY58" fmla="*/ 422224 h 753123"/>
                  <a:gd name="connsiteX59" fmla="*/ 449742 w 611572"/>
                  <a:gd name="connsiteY59" fmla="*/ 437198 h 753123"/>
                  <a:gd name="connsiteX60" fmla="*/ 344853 w 611572"/>
                  <a:gd name="connsiteY60" fmla="*/ 600751 h 753123"/>
                  <a:gd name="connsiteX0" fmla="*/ 609596 w 609615"/>
                  <a:gd name="connsiteY0" fmla="*/ 533019 h 753123"/>
                  <a:gd name="connsiteX1" fmla="*/ 574029 w 609615"/>
                  <a:gd name="connsiteY1" fmla="*/ 461582 h 753123"/>
                  <a:gd name="connsiteX2" fmla="*/ 483428 w 609615"/>
                  <a:gd name="connsiteY2" fmla="*/ 410404 h 753123"/>
                  <a:gd name="connsiteX3" fmla="*/ 483304 w 609615"/>
                  <a:gd name="connsiteY3" fmla="*/ 410347 h 753123"/>
                  <a:gd name="connsiteX4" fmla="*/ 483304 w 609615"/>
                  <a:gd name="connsiteY4" fmla="*/ 410347 h 753123"/>
                  <a:gd name="connsiteX5" fmla="*/ 483056 w 609615"/>
                  <a:gd name="connsiteY5" fmla="*/ 410251 h 753123"/>
                  <a:gd name="connsiteX6" fmla="*/ 468702 w 609615"/>
                  <a:gd name="connsiteY6" fmla="*/ 404536 h 753123"/>
                  <a:gd name="connsiteX7" fmla="*/ 405989 w 609615"/>
                  <a:gd name="connsiteY7" fmla="*/ 379590 h 753123"/>
                  <a:gd name="connsiteX8" fmla="*/ 400093 w 609615"/>
                  <a:gd name="connsiteY8" fmla="*/ 370789 h 753123"/>
                  <a:gd name="connsiteX9" fmla="*/ 400093 w 609615"/>
                  <a:gd name="connsiteY9" fmla="*/ 347415 h 753123"/>
                  <a:gd name="connsiteX10" fmla="*/ 457291 w 609615"/>
                  <a:gd name="connsiteY10" fmla="*/ 228600 h 753123"/>
                  <a:gd name="connsiteX11" fmla="*/ 457291 w 609615"/>
                  <a:gd name="connsiteY11" fmla="*/ 214313 h 753123"/>
                  <a:gd name="connsiteX12" fmla="*/ 472864 w 609615"/>
                  <a:gd name="connsiteY12" fmla="*/ 160487 h 753123"/>
                  <a:gd name="connsiteX13" fmla="*/ 377186 w 609615"/>
                  <a:gd name="connsiteY13" fmla="*/ 17974 h 753123"/>
                  <a:gd name="connsiteX14" fmla="*/ 363213 w 609615"/>
                  <a:gd name="connsiteY14" fmla="*/ 19221 h 753123"/>
                  <a:gd name="connsiteX15" fmla="*/ 353592 w 609615"/>
                  <a:gd name="connsiteY15" fmla="*/ 25889 h 753123"/>
                  <a:gd name="connsiteX16" fmla="*/ 342953 w 609615"/>
                  <a:gd name="connsiteY16" fmla="*/ 11344 h 753123"/>
                  <a:gd name="connsiteX17" fmla="*/ 329208 w 609615"/>
                  <a:gd name="connsiteY17" fmla="*/ 2591 h 753123"/>
                  <a:gd name="connsiteX18" fmla="*/ 299195 w 609615"/>
                  <a:gd name="connsiteY18" fmla="*/ 0 h 753123"/>
                  <a:gd name="connsiteX19" fmla="*/ 153996 w 609615"/>
                  <a:gd name="connsiteY19" fmla="*/ 91440 h 753123"/>
                  <a:gd name="connsiteX20" fmla="*/ 152224 w 609615"/>
                  <a:gd name="connsiteY20" fmla="*/ 219437 h 753123"/>
                  <a:gd name="connsiteX21" fmla="*/ 152491 w 609615"/>
                  <a:gd name="connsiteY21" fmla="*/ 221437 h 753123"/>
                  <a:gd name="connsiteX22" fmla="*/ 152491 w 609615"/>
                  <a:gd name="connsiteY22" fmla="*/ 228600 h 753123"/>
                  <a:gd name="connsiteX23" fmla="*/ 209546 w 609615"/>
                  <a:gd name="connsiteY23" fmla="*/ 347348 h 753123"/>
                  <a:gd name="connsiteX24" fmla="*/ 209546 w 609615"/>
                  <a:gd name="connsiteY24" fmla="*/ 370742 h 753123"/>
                  <a:gd name="connsiteX25" fmla="*/ 203831 w 609615"/>
                  <a:gd name="connsiteY25" fmla="*/ 379476 h 753123"/>
                  <a:gd name="connsiteX26" fmla="*/ 139375 w 609615"/>
                  <a:gd name="connsiteY26" fmla="*/ 405136 h 753123"/>
                  <a:gd name="connsiteX27" fmla="*/ 124678 w 609615"/>
                  <a:gd name="connsiteY27" fmla="*/ 410985 h 753123"/>
                  <a:gd name="connsiteX28" fmla="*/ 45049 w 609615"/>
                  <a:gd name="connsiteY28" fmla="*/ 454190 h 753123"/>
                  <a:gd name="connsiteX29" fmla="*/ 2138 w 609615"/>
                  <a:gd name="connsiteY29" fmla="*/ 556328 h 753123"/>
                  <a:gd name="connsiteX30" fmla="*/ 91 w 609615"/>
                  <a:gd name="connsiteY30" fmla="*/ 700792 h 753123"/>
                  <a:gd name="connsiteX31" fmla="*/ 8568 w 609615"/>
                  <a:gd name="connsiteY31" fmla="*/ 706450 h 753123"/>
                  <a:gd name="connsiteX32" fmla="*/ 307529 w 609615"/>
                  <a:gd name="connsiteY32" fmla="*/ 753123 h 753123"/>
                  <a:gd name="connsiteX33" fmla="*/ 601995 w 609615"/>
                  <a:gd name="connsiteY33" fmla="*/ 705841 h 753123"/>
                  <a:gd name="connsiteX34" fmla="*/ 609615 w 609615"/>
                  <a:gd name="connsiteY34" fmla="*/ 700126 h 753123"/>
                  <a:gd name="connsiteX35" fmla="*/ 609596 w 609615"/>
                  <a:gd name="connsiteY35" fmla="*/ 533019 h 753123"/>
                  <a:gd name="connsiteX36" fmla="*/ 190591 w 609615"/>
                  <a:gd name="connsiteY36" fmla="*/ 228600 h 753123"/>
                  <a:gd name="connsiteX37" fmla="*/ 190591 w 609615"/>
                  <a:gd name="connsiteY37" fmla="*/ 196215 h 753123"/>
                  <a:gd name="connsiteX38" fmla="*/ 375681 w 609615"/>
                  <a:gd name="connsiteY38" fmla="*/ 117872 h 753123"/>
                  <a:gd name="connsiteX39" fmla="*/ 419191 w 609615"/>
                  <a:gd name="connsiteY39" fmla="*/ 182251 h 753123"/>
                  <a:gd name="connsiteX40" fmla="*/ 419191 w 609615"/>
                  <a:gd name="connsiteY40" fmla="*/ 228600 h 753123"/>
                  <a:gd name="connsiteX41" fmla="*/ 304891 w 609615"/>
                  <a:gd name="connsiteY41" fmla="*/ 342900 h 753123"/>
                  <a:gd name="connsiteX42" fmla="*/ 190591 w 609615"/>
                  <a:gd name="connsiteY42" fmla="*/ 228600 h 753123"/>
                  <a:gd name="connsiteX43" fmla="*/ 266696 w 609615"/>
                  <a:gd name="connsiteY43" fmla="*/ 601513 h 753123"/>
                  <a:gd name="connsiteX44" fmla="*/ 160521 w 609615"/>
                  <a:gd name="connsiteY44" fmla="*/ 437731 h 753123"/>
                  <a:gd name="connsiteX45" fmla="*/ 199449 w 609615"/>
                  <a:gd name="connsiteY45" fmla="*/ 422234 h 753123"/>
                  <a:gd name="connsiteX46" fmla="*/ 266696 w 609615"/>
                  <a:gd name="connsiteY46" fmla="*/ 449142 h 753123"/>
                  <a:gd name="connsiteX47" fmla="*/ 266696 w 609615"/>
                  <a:gd name="connsiteY47" fmla="*/ 601513 h 753123"/>
                  <a:gd name="connsiteX48" fmla="*/ 304796 w 609615"/>
                  <a:gd name="connsiteY48" fmla="*/ 423396 h 753123"/>
                  <a:gd name="connsiteX49" fmla="*/ 239597 w 609615"/>
                  <a:gd name="connsiteY49" fmla="*/ 397316 h 753123"/>
                  <a:gd name="connsiteX50" fmla="*/ 247646 w 609615"/>
                  <a:gd name="connsiteY50" fmla="*/ 370742 h 753123"/>
                  <a:gd name="connsiteX51" fmla="*/ 247646 w 609615"/>
                  <a:gd name="connsiteY51" fmla="*/ 369789 h 753123"/>
                  <a:gd name="connsiteX52" fmla="*/ 362003 w 609615"/>
                  <a:gd name="connsiteY52" fmla="*/ 369789 h 753123"/>
                  <a:gd name="connsiteX53" fmla="*/ 362003 w 609615"/>
                  <a:gd name="connsiteY53" fmla="*/ 370742 h 753123"/>
                  <a:gd name="connsiteX54" fmla="*/ 370042 w 609615"/>
                  <a:gd name="connsiteY54" fmla="*/ 397259 h 753123"/>
                  <a:gd name="connsiteX55" fmla="*/ 304796 w 609615"/>
                  <a:gd name="connsiteY55" fmla="*/ 423396 h 753123"/>
                  <a:gd name="connsiteX56" fmla="*/ 342896 w 609615"/>
                  <a:gd name="connsiteY56" fmla="*/ 600751 h 753123"/>
                  <a:gd name="connsiteX57" fmla="*/ 342896 w 609615"/>
                  <a:gd name="connsiteY57" fmla="*/ 449142 h 753123"/>
                  <a:gd name="connsiteX58" fmla="*/ 410190 w 609615"/>
                  <a:gd name="connsiteY58" fmla="*/ 422224 h 753123"/>
                  <a:gd name="connsiteX59" fmla="*/ 447785 w 609615"/>
                  <a:gd name="connsiteY59" fmla="*/ 437198 h 753123"/>
                  <a:gd name="connsiteX60" fmla="*/ 342896 w 609615"/>
                  <a:gd name="connsiteY60" fmla="*/ 600751 h 753123"/>
                  <a:gd name="connsiteX0" fmla="*/ 609596 w 609615"/>
                  <a:gd name="connsiteY0" fmla="*/ 533019 h 753123"/>
                  <a:gd name="connsiteX1" fmla="*/ 574029 w 609615"/>
                  <a:gd name="connsiteY1" fmla="*/ 461582 h 753123"/>
                  <a:gd name="connsiteX2" fmla="*/ 483428 w 609615"/>
                  <a:gd name="connsiteY2" fmla="*/ 410404 h 753123"/>
                  <a:gd name="connsiteX3" fmla="*/ 483304 w 609615"/>
                  <a:gd name="connsiteY3" fmla="*/ 410347 h 753123"/>
                  <a:gd name="connsiteX4" fmla="*/ 483304 w 609615"/>
                  <a:gd name="connsiteY4" fmla="*/ 410347 h 753123"/>
                  <a:gd name="connsiteX5" fmla="*/ 483056 w 609615"/>
                  <a:gd name="connsiteY5" fmla="*/ 410251 h 753123"/>
                  <a:gd name="connsiteX6" fmla="*/ 468702 w 609615"/>
                  <a:gd name="connsiteY6" fmla="*/ 404536 h 753123"/>
                  <a:gd name="connsiteX7" fmla="*/ 405989 w 609615"/>
                  <a:gd name="connsiteY7" fmla="*/ 379590 h 753123"/>
                  <a:gd name="connsiteX8" fmla="*/ 400093 w 609615"/>
                  <a:gd name="connsiteY8" fmla="*/ 370789 h 753123"/>
                  <a:gd name="connsiteX9" fmla="*/ 400093 w 609615"/>
                  <a:gd name="connsiteY9" fmla="*/ 347415 h 753123"/>
                  <a:gd name="connsiteX10" fmla="*/ 457291 w 609615"/>
                  <a:gd name="connsiteY10" fmla="*/ 228600 h 753123"/>
                  <a:gd name="connsiteX11" fmla="*/ 457291 w 609615"/>
                  <a:gd name="connsiteY11" fmla="*/ 214313 h 753123"/>
                  <a:gd name="connsiteX12" fmla="*/ 472864 w 609615"/>
                  <a:gd name="connsiteY12" fmla="*/ 160487 h 753123"/>
                  <a:gd name="connsiteX13" fmla="*/ 377186 w 609615"/>
                  <a:gd name="connsiteY13" fmla="*/ 17974 h 753123"/>
                  <a:gd name="connsiteX14" fmla="*/ 363213 w 609615"/>
                  <a:gd name="connsiteY14" fmla="*/ 19221 h 753123"/>
                  <a:gd name="connsiteX15" fmla="*/ 353592 w 609615"/>
                  <a:gd name="connsiteY15" fmla="*/ 25889 h 753123"/>
                  <a:gd name="connsiteX16" fmla="*/ 342953 w 609615"/>
                  <a:gd name="connsiteY16" fmla="*/ 11344 h 753123"/>
                  <a:gd name="connsiteX17" fmla="*/ 329208 w 609615"/>
                  <a:gd name="connsiteY17" fmla="*/ 2591 h 753123"/>
                  <a:gd name="connsiteX18" fmla="*/ 299195 w 609615"/>
                  <a:gd name="connsiteY18" fmla="*/ 0 h 753123"/>
                  <a:gd name="connsiteX19" fmla="*/ 153996 w 609615"/>
                  <a:gd name="connsiteY19" fmla="*/ 91440 h 753123"/>
                  <a:gd name="connsiteX20" fmla="*/ 152224 w 609615"/>
                  <a:gd name="connsiteY20" fmla="*/ 219437 h 753123"/>
                  <a:gd name="connsiteX21" fmla="*/ 152491 w 609615"/>
                  <a:gd name="connsiteY21" fmla="*/ 221437 h 753123"/>
                  <a:gd name="connsiteX22" fmla="*/ 152491 w 609615"/>
                  <a:gd name="connsiteY22" fmla="*/ 228600 h 753123"/>
                  <a:gd name="connsiteX23" fmla="*/ 209546 w 609615"/>
                  <a:gd name="connsiteY23" fmla="*/ 347348 h 753123"/>
                  <a:gd name="connsiteX24" fmla="*/ 209546 w 609615"/>
                  <a:gd name="connsiteY24" fmla="*/ 370742 h 753123"/>
                  <a:gd name="connsiteX25" fmla="*/ 203831 w 609615"/>
                  <a:gd name="connsiteY25" fmla="*/ 379476 h 753123"/>
                  <a:gd name="connsiteX26" fmla="*/ 139375 w 609615"/>
                  <a:gd name="connsiteY26" fmla="*/ 405136 h 753123"/>
                  <a:gd name="connsiteX27" fmla="*/ 124678 w 609615"/>
                  <a:gd name="connsiteY27" fmla="*/ 410985 h 753123"/>
                  <a:gd name="connsiteX28" fmla="*/ 45049 w 609615"/>
                  <a:gd name="connsiteY28" fmla="*/ 454190 h 753123"/>
                  <a:gd name="connsiteX29" fmla="*/ 2138 w 609615"/>
                  <a:gd name="connsiteY29" fmla="*/ 556328 h 753123"/>
                  <a:gd name="connsiteX30" fmla="*/ 91 w 609615"/>
                  <a:gd name="connsiteY30" fmla="*/ 700792 h 753123"/>
                  <a:gd name="connsiteX31" fmla="*/ 8568 w 609615"/>
                  <a:gd name="connsiteY31" fmla="*/ 706450 h 753123"/>
                  <a:gd name="connsiteX32" fmla="*/ 307529 w 609615"/>
                  <a:gd name="connsiteY32" fmla="*/ 753123 h 753123"/>
                  <a:gd name="connsiteX33" fmla="*/ 601995 w 609615"/>
                  <a:gd name="connsiteY33" fmla="*/ 705841 h 753123"/>
                  <a:gd name="connsiteX34" fmla="*/ 609615 w 609615"/>
                  <a:gd name="connsiteY34" fmla="*/ 700126 h 753123"/>
                  <a:gd name="connsiteX35" fmla="*/ 609596 w 609615"/>
                  <a:gd name="connsiteY35" fmla="*/ 533019 h 753123"/>
                  <a:gd name="connsiteX36" fmla="*/ 190591 w 609615"/>
                  <a:gd name="connsiteY36" fmla="*/ 228600 h 753123"/>
                  <a:gd name="connsiteX37" fmla="*/ 190591 w 609615"/>
                  <a:gd name="connsiteY37" fmla="*/ 196215 h 753123"/>
                  <a:gd name="connsiteX38" fmla="*/ 375681 w 609615"/>
                  <a:gd name="connsiteY38" fmla="*/ 117872 h 753123"/>
                  <a:gd name="connsiteX39" fmla="*/ 419191 w 609615"/>
                  <a:gd name="connsiteY39" fmla="*/ 182251 h 753123"/>
                  <a:gd name="connsiteX40" fmla="*/ 419191 w 609615"/>
                  <a:gd name="connsiteY40" fmla="*/ 228600 h 753123"/>
                  <a:gd name="connsiteX41" fmla="*/ 304891 w 609615"/>
                  <a:gd name="connsiteY41" fmla="*/ 342900 h 753123"/>
                  <a:gd name="connsiteX42" fmla="*/ 190591 w 609615"/>
                  <a:gd name="connsiteY42" fmla="*/ 228600 h 753123"/>
                  <a:gd name="connsiteX43" fmla="*/ 266696 w 609615"/>
                  <a:gd name="connsiteY43" fmla="*/ 601513 h 753123"/>
                  <a:gd name="connsiteX44" fmla="*/ 160521 w 609615"/>
                  <a:gd name="connsiteY44" fmla="*/ 437731 h 753123"/>
                  <a:gd name="connsiteX45" fmla="*/ 199449 w 609615"/>
                  <a:gd name="connsiteY45" fmla="*/ 422234 h 753123"/>
                  <a:gd name="connsiteX46" fmla="*/ 266696 w 609615"/>
                  <a:gd name="connsiteY46" fmla="*/ 449142 h 753123"/>
                  <a:gd name="connsiteX47" fmla="*/ 266696 w 609615"/>
                  <a:gd name="connsiteY47" fmla="*/ 601513 h 753123"/>
                  <a:gd name="connsiteX48" fmla="*/ 304796 w 609615"/>
                  <a:gd name="connsiteY48" fmla="*/ 423396 h 753123"/>
                  <a:gd name="connsiteX49" fmla="*/ 239597 w 609615"/>
                  <a:gd name="connsiteY49" fmla="*/ 397316 h 753123"/>
                  <a:gd name="connsiteX50" fmla="*/ 247646 w 609615"/>
                  <a:gd name="connsiteY50" fmla="*/ 370742 h 753123"/>
                  <a:gd name="connsiteX51" fmla="*/ 247646 w 609615"/>
                  <a:gd name="connsiteY51" fmla="*/ 369789 h 753123"/>
                  <a:gd name="connsiteX52" fmla="*/ 362003 w 609615"/>
                  <a:gd name="connsiteY52" fmla="*/ 369789 h 753123"/>
                  <a:gd name="connsiteX53" fmla="*/ 362003 w 609615"/>
                  <a:gd name="connsiteY53" fmla="*/ 370742 h 753123"/>
                  <a:gd name="connsiteX54" fmla="*/ 370042 w 609615"/>
                  <a:gd name="connsiteY54" fmla="*/ 397259 h 753123"/>
                  <a:gd name="connsiteX55" fmla="*/ 304796 w 609615"/>
                  <a:gd name="connsiteY55" fmla="*/ 423396 h 753123"/>
                  <a:gd name="connsiteX56" fmla="*/ 342896 w 609615"/>
                  <a:gd name="connsiteY56" fmla="*/ 600751 h 753123"/>
                  <a:gd name="connsiteX57" fmla="*/ 342896 w 609615"/>
                  <a:gd name="connsiteY57" fmla="*/ 449142 h 753123"/>
                  <a:gd name="connsiteX58" fmla="*/ 410190 w 609615"/>
                  <a:gd name="connsiteY58" fmla="*/ 422224 h 753123"/>
                  <a:gd name="connsiteX59" fmla="*/ 447785 w 609615"/>
                  <a:gd name="connsiteY59" fmla="*/ 437198 h 753123"/>
                  <a:gd name="connsiteX60" fmla="*/ 342896 w 609615"/>
                  <a:gd name="connsiteY60" fmla="*/ 600751 h 75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9615" h="753123">
                    <a:moveTo>
                      <a:pt x="609596" y="533019"/>
                    </a:moveTo>
                    <a:cubicBezTo>
                      <a:pt x="609063" y="505076"/>
                      <a:pt x="596005" y="478849"/>
                      <a:pt x="574029" y="461582"/>
                    </a:cubicBezTo>
                    <a:cubicBezTo>
                      <a:pt x="546607" y="440014"/>
                      <a:pt x="516055" y="422757"/>
                      <a:pt x="483428" y="410404"/>
                    </a:cubicBezTo>
                    <a:lnTo>
                      <a:pt x="483304" y="410347"/>
                    </a:lnTo>
                    <a:lnTo>
                      <a:pt x="483304" y="410347"/>
                    </a:lnTo>
                    <a:lnTo>
                      <a:pt x="483056" y="410251"/>
                    </a:lnTo>
                    <a:lnTo>
                      <a:pt x="468702" y="404536"/>
                    </a:lnTo>
                    <a:lnTo>
                      <a:pt x="405989" y="379590"/>
                    </a:lnTo>
                    <a:cubicBezTo>
                      <a:pt x="402423" y="378121"/>
                      <a:pt x="400095" y="374646"/>
                      <a:pt x="400093" y="370789"/>
                    </a:cubicBezTo>
                    <a:lnTo>
                      <a:pt x="400093" y="347415"/>
                    </a:lnTo>
                    <a:cubicBezTo>
                      <a:pt x="436226" y="318561"/>
                      <a:pt x="457274" y="274839"/>
                      <a:pt x="457291" y="228600"/>
                    </a:cubicBezTo>
                    <a:lnTo>
                      <a:pt x="457291" y="214313"/>
                    </a:lnTo>
                    <a:cubicBezTo>
                      <a:pt x="465599" y="197423"/>
                      <a:pt x="470871" y="179203"/>
                      <a:pt x="472864" y="160487"/>
                    </a:cubicBezTo>
                    <a:cubicBezTo>
                      <a:pt x="472760" y="96479"/>
                      <a:pt x="432164" y="44768"/>
                      <a:pt x="377186" y="17974"/>
                    </a:cubicBezTo>
                    <a:cubicBezTo>
                      <a:pt x="372644" y="15837"/>
                      <a:pt x="367304" y="16314"/>
                      <a:pt x="363213" y="19221"/>
                    </a:cubicBezTo>
                    <a:lnTo>
                      <a:pt x="353592" y="25889"/>
                    </a:lnTo>
                    <a:lnTo>
                      <a:pt x="342953" y="11344"/>
                    </a:lnTo>
                    <a:cubicBezTo>
                      <a:pt x="339680" y="6755"/>
                      <a:pt x="334752" y="3616"/>
                      <a:pt x="329208" y="2591"/>
                    </a:cubicBezTo>
                    <a:cubicBezTo>
                      <a:pt x="319297" y="867"/>
                      <a:pt x="309255" y="1"/>
                      <a:pt x="299195" y="0"/>
                    </a:cubicBezTo>
                    <a:cubicBezTo>
                      <a:pt x="232244" y="0"/>
                      <a:pt x="176923" y="36290"/>
                      <a:pt x="153996" y="91440"/>
                    </a:cubicBezTo>
                    <a:cubicBezTo>
                      <a:pt x="138926" y="132674"/>
                      <a:pt x="138303" y="177802"/>
                      <a:pt x="152224" y="219437"/>
                    </a:cubicBezTo>
                    <a:lnTo>
                      <a:pt x="152491" y="221437"/>
                    </a:lnTo>
                    <a:lnTo>
                      <a:pt x="152491" y="228600"/>
                    </a:lnTo>
                    <a:cubicBezTo>
                      <a:pt x="152494" y="274792"/>
                      <a:pt x="173485" y="318481"/>
                      <a:pt x="209546" y="347348"/>
                    </a:cubicBezTo>
                    <a:lnTo>
                      <a:pt x="209546" y="370742"/>
                    </a:lnTo>
                    <a:cubicBezTo>
                      <a:pt x="209575" y="374539"/>
                      <a:pt x="207322" y="377983"/>
                      <a:pt x="203831" y="379476"/>
                    </a:cubicBezTo>
                    <a:lnTo>
                      <a:pt x="139375" y="405136"/>
                    </a:lnTo>
                    <a:lnTo>
                      <a:pt x="124678" y="410985"/>
                    </a:lnTo>
                    <a:cubicBezTo>
                      <a:pt x="96418" y="421969"/>
                      <a:pt x="69663" y="436486"/>
                      <a:pt x="45049" y="454190"/>
                    </a:cubicBezTo>
                    <a:cubicBezTo>
                      <a:pt x="14045" y="486759"/>
                      <a:pt x="9631" y="515228"/>
                      <a:pt x="2138" y="556328"/>
                    </a:cubicBezTo>
                    <a:cubicBezTo>
                      <a:pt x="2821" y="602207"/>
                      <a:pt x="-592" y="654913"/>
                      <a:pt x="91" y="700792"/>
                    </a:cubicBezTo>
                    <a:lnTo>
                      <a:pt x="8568" y="706450"/>
                    </a:lnTo>
                    <a:cubicBezTo>
                      <a:pt x="55298" y="737597"/>
                      <a:pt x="181866" y="753123"/>
                      <a:pt x="307529" y="753123"/>
                    </a:cubicBezTo>
                    <a:cubicBezTo>
                      <a:pt x="434212" y="753123"/>
                      <a:pt x="560009" y="737330"/>
                      <a:pt x="601995" y="705841"/>
                    </a:cubicBezTo>
                    <a:lnTo>
                      <a:pt x="609615" y="700126"/>
                    </a:lnTo>
                    <a:cubicBezTo>
                      <a:pt x="609609" y="644424"/>
                      <a:pt x="609602" y="588721"/>
                      <a:pt x="609596" y="533019"/>
                    </a:cubicBezTo>
                    <a:close/>
                    <a:moveTo>
                      <a:pt x="190591" y="228600"/>
                    </a:moveTo>
                    <a:lnTo>
                      <a:pt x="190591" y="196215"/>
                    </a:lnTo>
                    <a:cubicBezTo>
                      <a:pt x="238759" y="138113"/>
                      <a:pt x="290356" y="177384"/>
                      <a:pt x="375681" y="117872"/>
                    </a:cubicBezTo>
                    <a:cubicBezTo>
                      <a:pt x="387282" y="109776"/>
                      <a:pt x="399103" y="163497"/>
                      <a:pt x="419191" y="182251"/>
                    </a:cubicBezTo>
                    <a:lnTo>
                      <a:pt x="419191" y="228600"/>
                    </a:lnTo>
                    <a:cubicBezTo>
                      <a:pt x="419191" y="291726"/>
                      <a:pt x="368017" y="342900"/>
                      <a:pt x="304891" y="342900"/>
                    </a:cubicBezTo>
                    <a:cubicBezTo>
                      <a:pt x="241765" y="342900"/>
                      <a:pt x="190591" y="291726"/>
                      <a:pt x="190591" y="228600"/>
                    </a:cubicBezTo>
                    <a:close/>
                    <a:moveTo>
                      <a:pt x="266696" y="601513"/>
                    </a:moveTo>
                    <a:lnTo>
                      <a:pt x="160521" y="437731"/>
                    </a:lnTo>
                    <a:lnTo>
                      <a:pt x="199449" y="422234"/>
                    </a:lnTo>
                    <a:lnTo>
                      <a:pt x="266696" y="449142"/>
                    </a:lnTo>
                    <a:lnTo>
                      <a:pt x="266696" y="601513"/>
                    </a:lnTo>
                    <a:close/>
                    <a:moveTo>
                      <a:pt x="304796" y="423396"/>
                    </a:moveTo>
                    <a:lnTo>
                      <a:pt x="239597" y="397316"/>
                    </a:lnTo>
                    <a:cubicBezTo>
                      <a:pt x="244860" y="389454"/>
                      <a:pt x="247662" y="380203"/>
                      <a:pt x="247646" y="370742"/>
                    </a:cubicBezTo>
                    <a:lnTo>
                      <a:pt x="247646" y="369789"/>
                    </a:lnTo>
                    <a:cubicBezTo>
                      <a:pt x="284296" y="384757"/>
                      <a:pt x="325353" y="384757"/>
                      <a:pt x="362003" y="369789"/>
                    </a:cubicBezTo>
                    <a:lnTo>
                      <a:pt x="362003" y="370742"/>
                    </a:lnTo>
                    <a:cubicBezTo>
                      <a:pt x="361984" y="380184"/>
                      <a:pt x="364783" y="389417"/>
                      <a:pt x="370042" y="397259"/>
                    </a:cubicBezTo>
                    <a:lnTo>
                      <a:pt x="304796" y="423396"/>
                    </a:lnTo>
                    <a:close/>
                    <a:moveTo>
                      <a:pt x="342896" y="600751"/>
                    </a:moveTo>
                    <a:lnTo>
                      <a:pt x="342896" y="449142"/>
                    </a:lnTo>
                    <a:lnTo>
                      <a:pt x="410190" y="422224"/>
                    </a:lnTo>
                    <a:lnTo>
                      <a:pt x="447785" y="437198"/>
                    </a:lnTo>
                    <a:lnTo>
                      <a:pt x="342896" y="600751"/>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Graphic 30" descr="Briefcase with solid fill">
                <a:extLst>
                  <a:ext uri="{FF2B5EF4-FFF2-40B4-BE49-F238E27FC236}">
                    <a16:creationId xmlns:a16="http://schemas.microsoft.com/office/drawing/2014/main" id="{1FF847CC-DAA9-1B28-7AEC-290E784B6F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02269" y="5556536"/>
                <a:ext cx="620095" cy="620095"/>
              </a:xfrm>
              <a:prstGeom prst="rect">
                <a:avLst/>
              </a:prstGeom>
              <a:effectLst>
                <a:glow rad="25400">
                  <a:schemeClr val="tx1"/>
                </a:glow>
              </a:effectLst>
            </p:spPr>
          </p:pic>
        </p:grpSp>
      </p:grpSp>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976120" indent="-1976120">
              <a:defRPr/>
            </a:pPr>
            <a:r>
              <a:rPr lang="en-GB">
                <a:solidFill>
                  <a:schemeClr val="tx1"/>
                </a:solidFill>
              </a:rPr>
              <a:t>RIS‐2704‐RST – Issue 2 – Rail Industry Standard for Wheelsets Handling and Storage</a:t>
            </a:r>
            <a:endParaRPr lang="en-GB" sz="1800" i="1">
              <a:solidFill>
                <a:schemeClr val="tx1"/>
              </a:solidFill>
              <a:effectLst/>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784328"/>
          </a:xfrm>
          <a:prstGeom prst="roundRect">
            <a:avLst>
              <a:gd name="adj" fmla="val 4382"/>
            </a:avLst>
          </a:prstGeom>
          <a:no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a:spcAft>
                <a:spcPts val="600"/>
              </a:spcAft>
              <a:defRPr/>
            </a:pPr>
            <a:r>
              <a:rPr kumimoji="0" lang="en-GB" b="1" i="0" u="none" strike="noStrike" kern="1200" cap="none" normalizeH="0" noProof="0">
                <a:ln>
                  <a:noFill/>
                </a:ln>
                <a:solidFill>
                  <a:schemeClr val="tx1"/>
                </a:solidFill>
                <a:effectLst/>
                <a:uLnTx/>
                <a:uFillTx/>
                <a:ea typeface="+mn-ea"/>
                <a:cs typeface="+mn-cs"/>
              </a:rPr>
              <a:t>Overview</a:t>
            </a:r>
            <a:r>
              <a:rPr lang="en-GB" b="1">
                <a:solidFill>
                  <a:schemeClr val="tx1"/>
                </a:solidFill>
              </a:rPr>
              <a:t> </a:t>
            </a:r>
            <a:r>
              <a:rPr lang="en-GB">
                <a:solidFill>
                  <a:schemeClr val="tx1"/>
                </a:solidFill>
              </a:rPr>
              <a:t>– </a:t>
            </a:r>
            <a:r>
              <a:rPr lang="en-AU">
                <a:solidFill>
                  <a:schemeClr val="tx1"/>
                </a:solidFill>
                <a:effectLst/>
                <a:ea typeface="Calibri" panose="020F0502020204030204" pitchFamily="34" charset="0"/>
                <a:cs typeface="Times New Roman" panose="02020603050405020304" pitchFamily="18" charset="0"/>
              </a:rPr>
              <a:t>RIS-2704-RST Issue 2 sets out the requirements and guidance for wheelset manufacturers, overhaulers and maintainers on the handling and storage of railway wheelsets. The standard includes guidance on serviceable and unserviceable wheelsets. The standard reflects on current industry good practice in preserving the condition of wheelsets.</a:t>
            </a:r>
            <a:endParaRPr kumimoji="0" lang="en-GB" b="1" i="0" u="none" strike="noStrike" kern="1200" cap="none" normalizeH="0" noProof="0">
              <a:ln>
                <a:noFill/>
              </a:ln>
              <a:solidFill>
                <a:schemeClr val="tx1"/>
              </a:solidFill>
              <a:effectLst/>
              <a:uLnTx/>
              <a:uFillTx/>
              <a:ea typeface="+mn-ea"/>
              <a:cs typeface="+mn-cs"/>
            </a:endParaRPr>
          </a:p>
          <a:p>
            <a:pPr>
              <a:spcAft>
                <a:spcPts val="600"/>
              </a:spcAft>
              <a:defRPr/>
            </a:pPr>
            <a:endParaRPr kumimoji="0" lang="en-GB" sz="1200" b="1" i="0" u="none" strike="noStrike" kern="1200" cap="none" normalizeH="0" noProof="0">
              <a:ln>
                <a:noFill/>
              </a:ln>
              <a:solidFill>
                <a:schemeClr val="tx1"/>
              </a:solidFill>
              <a:effectLst/>
              <a:uLnTx/>
              <a:uFillTx/>
              <a:ea typeface="+mn-ea"/>
              <a:cs typeface="+mn-cs"/>
            </a:endParaRPr>
          </a:p>
          <a:p>
            <a:pPr marL="2335213">
              <a:spcAft>
                <a:spcPts val="600"/>
              </a:spcAft>
              <a:defRPr/>
            </a:pPr>
            <a:r>
              <a:rPr kumimoji="0" lang="en-GB" b="1" i="0" u="none" strike="noStrike" kern="1200" cap="none" normalizeH="0" noProof="0">
                <a:ln>
                  <a:noFill/>
                </a:ln>
                <a:solidFill>
                  <a:schemeClr val="tx1"/>
                </a:solidFill>
                <a:effectLst/>
                <a:uLnTx/>
                <a:uFillTx/>
                <a:ea typeface="+mn-ea"/>
                <a:cs typeface="+mn-cs"/>
              </a:rPr>
              <a:t>Benefits</a:t>
            </a:r>
            <a:r>
              <a:rPr kumimoji="0" lang="en-GB" i="0" u="none" strike="noStrike" kern="1200" cap="none" normalizeH="0" noProof="0">
                <a:ln>
                  <a:noFill/>
                </a:ln>
                <a:solidFill>
                  <a:schemeClr val="tx1"/>
                </a:solidFill>
                <a:effectLst/>
                <a:uLnTx/>
                <a:uFillTx/>
                <a:ea typeface="+mn-ea"/>
                <a:cs typeface="+mn-cs"/>
              </a:rPr>
              <a:t> – Wheelsets and axle bearings are high-value components that could fail prematurely in service or be scrapped if handled incorrectly. The additional guidance will help to avoid the unscheduled removal of vehicles from service or the premature scrapping of expensive parts.</a:t>
            </a:r>
          </a:p>
          <a:p>
            <a:pPr marL="2335213"/>
            <a:endParaRPr kumimoji="0" lang="en-GB" sz="1200" b="1" i="0" u="none" strike="noStrike" kern="1200" cap="none" normalizeH="0" noProof="0">
              <a:ln>
                <a:noFill/>
              </a:ln>
              <a:solidFill>
                <a:schemeClr val="tx1"/>
              </a:solidFill>
              <a:effectLst/>
              <a:uLnTx/>
              <a:uFillTx/>
              <a:ea typeface="+mn-ea"/>
              <a:cs typeface="+mn-cs"/>
            </a:endParaRPr>
          </a:p>
          <a:p>
            <a:pPr marL="2335213"/>
            <a:r>
              <a:rPr kumimoji="0" lang="en-GB" b="1" i="0" u="none" strike="noStrike" kern="1200" cap="none" normalizeH="0" noProof="0">
                <a:ln>
                  <a:noFill/>
                </a:ln>
                <a:solidFill>
                  <a:schemeClr val="tx1"/>
                </a:solidFill>
                <a:effectLst/>
                <a:uLnTx/>
                <a:uFillTx/>
                <a:ea typeface="+mn-ea"/>
                <a:cs typeface="+mn-cs"/>
              </a:rPr>
              <a:t>Audience </a:t>
            </a:r>
            <a:r>
              <a:rPr kumimoji="0" lang="en-GB" i="0" u="none" strike="noStrike" kern="1200" cap="none" normalizeH="0" noProof="0">
                <a:ln>
                  <a:noFill/>
                </a:ln>
                <a:solidFill>
                  <a:schemeClr val="tx1"/>
                </a:solidFill>
                <a:effectLst/>
                <a:uLnTx/>
                <a:uFillTx/>
                <a:ea typeface="+mn-ea"/>
                <a:cs typeface="+mn-cs"/>
              </a:rPr>
              <a:t>– </a:t>
            </a:r>
            <a:r>
              <a:rPr lang="en-GB" sz="1800">
                <a:solidFill>
                  <a:schemeClr val="tx1"/>
                </a:solidFill>
                <a:effectLst/>
                <a:ea typeface="Calibri" panose="020F0502020204030204" pitchFamily="34" charset="0"/>
              </a:rPr>
              <a:t>This standard update is of particular interest to personnel involved in the storage and management of wheelsets at: </a:t>
            </a:r>
          </a:p>
          <a:p>
            <a:pPr marL="2335213" lvl="0">
              <a:buFont typeface="Arial" panose="020B0604020202020204" pitchFamily="34" charset="0"/>
              <a:buChar char="•"/>
            </a:pPr>
            <a:r>
              <a:rPr lang="en-AU" sz="1800">
                <a:solidFill>
                  <a:schemeClr val="tx1"/>
                </a:solidFill>
                <a:effectLst/>
                <a:ea typeface="Calibri" panose="020F0502020204030204" pitchFamily="34" charset="0"/>
                <a:cs typeface="Times New Roman" panose="02020603050405020304" pitchFamily="18" charset="0"/>
              </a:rPr>
              <a:t> Rolling stock owning companies (</a:t>
            </a:r>
            <a:r>
              <a:rPr lang="en-AU" sz="1800" err="1">
                <a:solidFill>
                  <a:schemeClr val="tx1"/>
                </a:solidFill>
                <a:effectLst/>
                <a:ea typeface="Calibri" panose="020F0502020204030204" pitchFamily="34" charset="0"/>
                <a:cs typeface="Times New Roman" panose="02020603050405020304" pitchFamily="18" charset="0"/>
              </a:rPr>
              <a:t>RoSCos</a:t>
            </a:r>
            <a:r>
              <a:rPr lang="en-AU" sz="1800">
                <a:solidFill>
                  <a:schemeClr val="tx1"/>
                </a:solidFill>
                <a:effectLst/>
                <a:ea typeface="Calibri" panose="020F0502020204030204" pitchFamily="34" charset="0"/>
                <a:cs typeface="Times New Roman" panose="02020603050405020304" pitchFamily="18" charset="0"/>
              </a:rPr>
              <a:t>)</a:t>
            </a:r>
            <a:endParaRPr lang="en-GB" sz="1800">
              <a:solidFill>
                <a:schemeClr val="tx1"/>
              </a:solidFill>
              <a:effectLst/>
              <a:ea typeface="Calibri" panose="020F0502020204030204" pitchFamily="34" charset="0"/>
              <a:cs typeface="Times New Roman" panose="02020603050405020304" pitchFamily="18" charset="0"/>
            </a:endParaRPr>
          </a:p>
          <a:p>
            <a:pPr marL="2335213" lvl="0">
              <a:buFont typeface="Arial" panose="020B0604020202020204" pitchFamily="34" charset="0"/>
              <a:buChar char="•"/>
            </a:pPr>
            <a:r>
              <a:rPr lang="en-AU" sz="1800">
                <a:solidFill>
                  <a:schemeClr val="tx1"/>
                </a:solidFill>
                <a:effectLst/>
                <a:ea typeface="Calibri" panose="020F0502020204030204" pitchFamily="34" charset="0"/>
                <a:cs typeface="Times New Roman" panose="02020603050405020304" pitchFamily="18" charset="0"/>
              </a:rPr>
              <a:t> Train operating companies (TOCs)</a:t>
            </a:r>
            <a:endParaRPr lang="en-GB" sz="1800">
              <a:solidFill>
                <a:schemeClr val="tx1"/>
              </a:solidFill>
              <a:effectLst/>
              <a:ea typeface="Calibri" panose="020F0502020204030204" pitchFamily="34" charset="0"/>
              <a:cs typeface="Times New Roman" panose="02020603050405020304" pitchFamily="18" charset="0"/>
            </a:endParaRPr>
          </a:p>
          <a:p>
            <a:pPr marL="2335213" lvl="0">
              <a:buFont typeface="Arial" panose="020B0604020202020204" pitchFamily="34" charset="0"/>
              <a:buChar char="•"/>
            </a:pPr>
            <a:r>
              <a:rPr lang="en-AU" sz="1800">
                <a:solidFill>
                  <a:schemeClr val="tx1"/>
                </a:solidFill>
                <a:effectLst/>
                <a:ea typeface="Calibri" panose="020F0502020204030204" pitchFamily="34" charset="0"/>
                <a:cs typeface="Times New Roman" panose="02020603050405020304" pitchFamily="18" charset="0"/>
              </a:rPr>
              <a:t> Freight operating companies (FOCs) </a:t>
            </a:r>
            <a:endParaRPr lang="en-GB" sz="1800">
              <a:solidFill>
                <a:schemeClr val="tx1"/>
              </a:solidFill>
              <a:effectLst/>
              <a:ea typeface="Calibri" panose="020F0502020204030204" pitchFamily="34" charset="0"/>
              <a:cs typeface="Times New Roman" panose="02020603050405020304" pitchFamily="18" charset="0"/>
            </a:endParaRPr>
          </a:p>
          <a:p>
            <a:pPr marL="2335213" lvl="0">
              <a:buFont typeface="Arial" panose="020B0604020202020204" pitchFamily="34" charset="0"/>
              <a:buChar char="•"/>
            </a:pPr>
            <a:r>
              <a:rPr lang="en-AU" sz="1800">
                <a:solidFill>
                  <a:schemeClr val="tx1"/>
                </a:solidFill>
                <a:effectLst/>
                <a:ea typeface="Calibri" panose="020F0502020204030204" pitchFamily="34" charset="0"/>
                <a:cs typeface="Times New Roman" panose="02020603050405020304" pitchFamily="18" charset="0"/>
              </a:rPr>
              <a:t> Entities in charge of maintenance </a:t>
            </a:r>
            <a:r>
              <a:rPr lang="en-GB" sz="1800">
                <a:solidFill>
                  <a:schemeClr val="tx1"/>
                </a:solidFill>
                <a:effectLst/>
                <a:ea typeface="Calibri" panose="020F0502020204030204" pitchFamily="34" charset="0"/>
                <a:cs typeface="Times New Roman" panose="02020603050405020304" pitchFamily="18" charset="0"/>
              </a:rPr>
              <a:t>(ECM)</a:t>
            </a:r>
          </a:p>
          <a:p>
            <a:pPr marL="2335213" lvl="0">
              <a:buFont typeface="Arial" panose="020B0604020202020204" pitchFamily="34" charset="0"/>
              <a:buChar char="•"/>
            </a:pPr>
            <a:r>
              <a:rPr lang="en-GB" sz="1800">
                <a:solidFill>
                  <a:schemeClr val="tx1"/>
                </a:solidFill>
                <a:effectLst/>
                <a:ea typeface="Calibri" panose="020F0502020204030204" pitchFamily="34" charset="0"/>
                <a:cs typeface="Times New Roman" panose="02020603050405020304" pitchFamily="18" charset="0"/>
              </a:rPr>
              <a:t> Wheelset and bearing manufacturers and overhaulers</a:t>
            </a:r>
            <a:endParaRPr kumimoji="0" lang="en-GB" i="0" u="none" strike="noStrike" kern="1200" cap="none" spc="-50" normalizeH="0" noProof="0">
              <a:ln>
                <a:noFill/>
              </a:ln>
              <a:solidFill>
                <a:schemeClr val="tx1"/>
              </a:solidFill>
              <a:effectLst/>
              <a:uLnTx/>
              <a:uFillTx/>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a:t>
            </a:r>
            <a:r>
              <a:rPr lang="en-GB" sz="2400" spc="-50">
                <a:solidFill>
                  <a:prstClr val="black"/>
                </a:solidFill>
                <a:latin typeface="Calibri"/>
              </a:rPr>
              <a:t>standards</a:t>
            </a:r>
            <a:r>
              <a:rPr kumimoji="0" lang="en-GB" sz="2400" b="0" i="0" u="none" strike="noStrike" kern="1200" cap="none" spc="-50" normalizeH="0" baseline="0" noProof="0">
                <a:ln>
                  <a:noFill/>
                </a:ln>
                <a:solidFill>
                  <a:prstClr val="black"/>
                </a:solidFill>
                <a:effectLst/>
                <a:uLnTx/>
                <a:uFillTx/>
                <a:latin typeface="Calibri"/>
                <a:ea typeface="+mj-ea"/>
                <a:cs typeface="+mj-cs"/>
              </a:rPr>
              <a:t> – </a:t>
            </a:r>
            <a:r>
              <a:rPr lang="en-GB" sz="2400" spc="-50">
                <a:solidFill>
                  <a:prstClr val="black"/>
                </a:solidFill>
                <a:latin typeface="Calibri"/>
              </a:rPr>
              <a:t>December</a:t>
            </a:r>
            <a:r>
              <a:rPr kumimoji="0" lang="en-GB" sz="2400" b="0" i="0" u="none" strike="noStrike" kern="1200" cap="none" spc="-50" normalizeH="0" baseline="0" noProof="0">
                <a:ln>
                  <a:noFill/>
                </a:ln>
                <a:solidFill>
                  <a:prstClr val="black"/>
                </a:solidFill>
                <a:effectLst/>
                <a:uLnTx/>
                <a:uFillTx/>
                <a:latin typeface="Calibri"/>
                <a:ea typeface="+mj-ea"/>
                <a:cs typeface="+mj-cs"/>
              </a:rPr>
              <a:t>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5"/>
            <a:extLst>
              <a:ext uri="{FF2B5EF4-FFF2-40B4-BE49-F238E27FC236}">
                <a16:creationId xmlns:a16="http://schemas.microsoft.com/office/drawing/2014/main" id="{28BF2077-600C-4323-B7B7-25758286D64D}"/>
              </a:ext>
            </a:extLst>
          </p:cNvPr>
          <p:cNvPicPr>
            <a:picLocks noChangeAspect="1"/>
          </p:cNvPicPr>
          <p:nvPr/>
        </p:nvPicPr>
        <p:blipFill>
          <a:blip r:embed="rId6"/>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7"/>
          <a:stretch>
            <a:fillRect/>
          </a:stretch>
        </p:blipFill>
        <p:spPr>
          <a:xfrm>
            <a:off x="89371" y="6016808"/>
            <a:ext cx="720000" cy="692039"/>
          </a:xfrm>
          <a:prstGeom prst="rect">
            <a:avLst/>
          </a:prstGeom>
        </p:spPr>
      </p:pic>
      <p:grpSp>
        <p:nvGrpSpPr>
          <p:cNvPr id="6" name="Group 5">
            <a:extLst>
              <a:ext uri="{FF2B5EF4-FFF2-40B4-BE49-F238E27FC236}">
                <a16:creationId xmlns:a16="http://schemas.microsoft.com/office/drawing/2014/main" id="{B3FB3724-08CD-494C-B934-D7A7670EC2D5}"/>
              </a:ext>
            </a:extLst>
          </p:cNvPr>
          <p:cNvGrpSpPr/>
          <p:nvPr/>
        </p:nvGrpSpPr>
        <p:grpSpPr>
          <a:xfrm>
            <a:off x="294762" y="2190854"/>
            <a:ext cx="720000" cy="756754"/>
            <a:chOff x="279057" y="1377452"/>
            <a:chExt cx="720000" cy="756754"/>
          </a:xfrm>
        </p:grpSpPr>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9D8951F-F4F8-4959-B0DC-34E0BBAF074D}"/>
                </a:ext>
              </a:extLst>
            </p:cNvPr>
            <p:cNvPicPr>
              <a:picLocks noChangeAspect="1"/>
            </p:cNvPicPr>
            <p:nvPr/>
          </p:nvPicPr>
          <p:blipFill>
            <a:blip r:embed="rId8"/>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3F85144B-827C-4621-93EA-0A3E7BA18A32}"/>
                </a:ext>
              </a:extLst>
            </p:cNvPr>
            <p:cNvSpPr txBox="1"/>
            <p:nvPr/>
          </p:nvSpPr>
          <p:spPr>
            <a:xfrm>
              <a:off x="352161" y="1795652"/>
              <a:ext cx="572781" cy="338554"/>
            </a:xfrm>
            <a:prstGeom prst="rect">
              <a:avLst/>
            </a:prstGeom>
            <a:noFill/>
          </p:spPr>
          <p:txBody>
            <a:bodyPr wrap="square" rtlCol="0">
              <a:spAutoFit/>
            </a:bodyPr>
            <a:lstStyle/>
            <a:p>
              <a:pPr algn="ctr"/>
              <a:r>
                <a:rPr lang="en-GB" sz="1600" b="1"/>
                <a:t>RU</a:t>
              </a:r>
            </a:p>
          </p:txBody>
        </p:sp>
      </p:grpSp>
      <p:grpSp>
        <p:nvGrpSpPr>
          <p:cNvPr id="4" name="Group 3">
            <a:extLst>
              <a:ext uri="{FF2B5EF4-FFF2-40B4-BE49-F238E27FC236}">
                <a16:creationId xmlns:a16="http://schemas.microsoft.com/office/drawing/2014/main" id="{CDAB088C-F746-8D0E-0441-2641FB56262A}"/>
              </a:ext>
            </a:extLst>
          </p:cNvPr>
          <p:cNvGrpSpPr/>
          <p:nvPr/>
        </p:nvGrpSpPr>
        <p:grpSpPr>
          <a:xfrm>
            <a:off x="264822" y="4519366"/>
            <a:ext cx="779880" cy="720000"/>
            <a:chOff x="245315" y="3016903"/>
            <a:chExt cx="779880" cy="720000"/>
          </a:xfrm>
        </p:grpSpPr>
        <p:grpSp>
          <p:nvGrpSpPr>
            <p:cNvPr id="272" name="Group 271">
              <a:extLst>
                <a:ext uri="{FF2B5EF4-FFF2-40B4-BE49-F238E27FC236}">
                  <a16:creationId xmlns:a16="http://schemas.microsoft.com/office/drawing/2014/main" id="{DC2F099A-5C15-4A75-A9FD-AA44069EC83C}"/>
                </a:ext>
              </a:extLst>
            </p:cNvPr>
            <p:cNvGrpSpPr/>
            <p:nvPr/>
          </p:nvGrpSpPr>
          <p:grpSpPr>
            <a:xfrm>
              <a:off x="278739" y="3016903"/>
              <a:ext cx="720000" cy="720000"/>
              <a:chOff x="300871" y="4939444"/>
              <a:chExt cx="720000" cy="720000"/>
            </a:xfrm>
          </p:grpSpPr>
          <p:sp>
            <p:nvSpPr>
              <p:cNvPr id="264" name="Rectangle: Rounded Corners 263">
                <a:extLst>
                  <a:ext uri="{FF2B5EF4-FFF2-40B4-BE49-F238E27FC236}">
                    <a16:creationId xmlns:a16="http://schemas.microsoft.com/office/drawing/2014/main" id="{08A90D6D-F7F4-4F56-AE5D-DA56069A34AD}"/>
                  </a:ext>
                </a:extLst>
              </p:cNvPr>
              <p:cNvSpPr/>
              <p:nvPr/>
            </p:nvSpPr>
            <p:spPr>
              <a:xfrm>
                <a:off x="300871" y="493944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1" name="Picture 270">
                <a:extLst>
                  <a:ext uri="{FF2B5EF4-FFF2-40B4-BE49-F238E27FC236}">
                    <a16:creationId xmlns:a16="http://schemas.microsoft.com/office/drawing/2014/main" id="{E6168258-AEC0-47E3-9605-5B3685AF6413}"/>
                  </a:ext>
                </a:extLst>
              </p:cNvPr>
              <p:cNvPicPr>
                <a:picLocks noChangeAspect="1"/>
              </p:cNvPicPr>
              <p:nvPr/>
            </p:nvPicPr>
            <p:blipFill>
              <a:blip r:embed="rId9"/>
              <a:stretch>
                <a:fillRect/>
              </a:stretch>
            </p:blipFill>
            <p:spPr>
              <a:xfrm>
                <a:off x="300871" y="4957059"/>
                <a:ext cx="665743" cy="546505"/>
              </a:xfrm>
              <a:prstGeom prst="rect">
                <a:avLst/>
              </a:prstGeom>
            </p:spPr>
          </p:pic>
        </p:grpSp>
        <p:sp>
          <p:nvSpPr>
            <p:cNvPr id="2" name="TextBox 1">
              <a:extLst>
                <a:ext uri="{FF2B5EF4-FFF2-40B4-BE49-F238E27FC236}">
                  <a16:creationId xmlns:a16="http://schemas.microsoft.com/office/drawing/2014/main" id="{46DD1692-C40E-75F3-5337-614747D69D42}"/>
                </a:ext>
              </a:extLst>
            </p:cNvPr>
            <p:cNvSpPr txBox="1"/>
            <p:nvPr/>
          </p:nvSpPr>
          <p:spPr>
            <a:xfrm>
              <a:off x="245315" y="3411746"/>
              <a:ext cx="779880" cy="292388"/>
            </a:xfrm>
            <a:prstGeom prst="rect">
              <a:avLst/>
            </a:prstGeom>
            <a:noFill/>
          </p:spPr>
          <p:txBody>
            <a:bodyPr wrap="square" rtlCol="0">
              <a:spAutoFit/>
            </a:bodyPr>
            <a:lstStyle/>
            <a:p>
              <a:pPr algn="ctr"/>
              <a:r>
                <a:rPr lang="en-GB" sz="1300" b="1" spc="-50"/>
                <a:t>ECMs</a:t>
              </a:r>
            </a:p>
          </p:txBody>
        </p:sp>
      </p:grpSp>
      <p:pic>
        <p:nvPicPr>
          <p:cNvPr id="7" name="Picture 6" descr="A green circle with white lines on it&#10;&#10;Description automatically generated">
            <a:extLst>
              <a:ext uri="{FF2B5EF4-FFF2-40B4-BE49-F238E27FC236}">
                <a16:creationId xmlns:a16="http://schemas.microsoft.com/office/drawing/2014/main" id="{C684AD5C-6897-632A-72FA-A6E1CE0B90E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4762" y="555512"/>
            <a:ext cx="720000" cy="720000"/>
          </a:xfrm>
          <a:prstGeom prst="rect">
            <a:avLst/>
          </a:prstGeom>
        </p:spPr>
      </p:pic>
      <p:grpSp>
        <p:nvGrpSpPr>
          <p:cNvPr id="10" name="Group 9">
            <a:extLst>
              <a:ext uri="{FF2B5EF4-FFF2-40B4-BE49-F238E27FC236}">
                <a16:creationId xmlns:a16="http://schemas.microsoft.com/office/drawing/2014/main" id="{AD0EA1D4-895E-39BA-10DE-7D179CAA3D87}"/>
              </a:ext>
            </a:extLst>
          </p:cNvPr>
          <p:cNvGrpSpPr/>
          <p:nvPr/>
        </p:nvGrpSpPr>
        <p:grpSpPr>
          <a:xfrm>
            <a:off x="286497" y="2966187"/>
            <a:ext cx="736531" cy="728660"/>
            <a:chOff x="260945" y="3762574"/>
            <a:chExt cx="736531" cy="728660"/>
          </a:xfrm>
        </p:grpSpPr>
        <p:grpSp>
          <p:nvGrpSpPr>
            <p:cNvPr id="11" name="Group 10">
              <a:extLst>
                <a:ext uri="{FF2B5EF4-FFF2-40B4-BE49-F238E27FC236}">
                  <a16:creationId xmlns:a16="http://schemas.microsoft.com/office/drawing/2014/main" id="{C45E4F9F-7E69-BD48-5A94-600DD9F77D27}"/>
                </a:ext>
              </a:extLst>
            </p:cNvPr>
            <p:cNvGrpSpPr/>
            <p:nvPr/>
          </p:nvGrpSpPr>
          <p:grpSpPr>
            <a:xfrm>
              <a:off x="260945" y="3771234"/>
              <a:ext cx="736531" cy="720000"/>
              <a:chOff x="262400" y="2964625"/>
              <a:chExt cx="736531" cy="720000"/>
            </a:xfrm>
          </p:grpSpPr>
          <p:sp>
            <p:nvSpPr>
              <p:cNvPr id="13" name="Rectangle: Rounded Corners 12">
                <a:extLst>
                  <a:ext uri="{FF2B5EF4-FFF2-40B4-BE49-F238E27FC236}">
                    <a16:creationId xmlns:a16="http://schemas.microsoft.com/office/drawing/2014/main" id="{72E99281-2054-29ED-A517-419AFE8F60D9}"/>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8BBF861-0DB9-3FFE-C240-19A556BDE6ED}"/>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2" name="Graphic 11" descr="Handshake outline">
              <a:extLst>
                <a:ext uri="{FF2B5EF4-FFF2-40B4-BE49-F238E27FC236}">
                  <a16:creationId xmlns:a16="http://schemas.microsoft.com/office/drawing/2014/main" id="{089C2878-6E2D-7730-6530-702985FF1D5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5819" y="3762574"/>
              <a:ext cx="593637" cy="593637"/>
            </a:xfrm>
            <a:prstGeom prst="rect">
              <a:avLst/>
            </a:prstGeom>
          </p:spPr>
        </p:pic>
      </p:grpSp>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pic>
        <p:nvPicPr>
          <p:cNvPr id="37" name="Picture 36">
            <a:hlinkClick r:id="rId13" action="ppaction://hlinksldjump"/>
            <a:extLst>
              <a:ext uri="{FF2B5EF4-FFF2-40B4-BE49-F238E27FC236}">
                <a16:creationId xmlns:a16="http://schemas.microsoft.com/office/drawing/2014/main" id="{B38AC06F-BC0C-ABB7-247D-71DB145528F4}"/>
              </a:ext>
            </a:extLst>
          </p:cNvPr>
          <p:cNvPicPr>
            <a:picLocks noChangeAspect="1"/>
          </p:cNvPicPr>
          <p:nvPr/>
        </p:nvPicPr>
        <p:blipFill>
          <a:blip r:embed="rId14"/>
          <a:stretch>
            <a:fillRect/>
          </a:stretch>
        </p:blipFill>
        <p:spPr>
          <a:xfrm>
            <a:off x="11290478" y="157163"/>
            <a:ext cx="755970" cy="755970"/>
          </a:xfrm>
          <a:prstGeom prst="rect">
            <a:avLst/>
          </a:prstGeom>
        </p:spPr>
      </p:pic>
      <p:grpSp>
        <p:nvGrpSpPr>
          <p:cNvPr id="45" name="Group 44">
            <a:extLst>
              <a:ext uri="{FF2B5EF4-FFF2-40B4-BE49-F238E27FC236}">
                <a16:creationId xmlns:a16="http://schemas.microsoft.com/office/drawing/2014/main" id="{92B4152A-4E3C-570E-6D77-0394FCD669BC}"/>
              </a:ext>
            </a:extLst>
          </p:cNvPr>
          <p:cNvGrpSpPr/>
          <p:nvPr/>
        </p:nvGrpSpPr>
        <p:grpSpPr>
          <a:xfrm>
            <a:off x="163002" y="3739359"/>
            <a:ext cx="982507" cy="720000"/>
            <a:chOff x="165014" y="3864546"/>
            <a:chExt cx="982507" cy="720000"/>
          </a:xfrm>
        </p:grpSpPr>
        <p:grpSp>
          <p:nvGrpSpPr>
            <p:cNvPr id="8" name="Group 7">
              <a:extLst>
                <a:ext uri="{FF2B5EF4-FFF2-40B4-BE49-F238E27FC236}">
                  <a16:creationId xmlns:a16="http://schemas.microsoft.com/office/drawing/2014/main" id="{1C02F126-A22B-9338-766E-A0BE59C22329}"/>
                </a:ext>
              </a:extLst>
            </p:cNvPr>
            <p:cNvGrpSpPr/>
            <p:nvPr/>
          </p:nvGrpSpPr>
          <p:grpSpPr>
            <a:xfrm>
              <a:off x="165014" y="3864546"/>
              <a:ext cx="982507" cy="720000"/>
              <a:chOff x="166411" y="2222339"/>
              <a:chExt cx="982507" cy="720000"/>
            </a:xfrm>
          </p:grpSpPr>
          <p:sp>
            <p:nvSpPr>
              <p:cNvPr id="9" name="Rectangle: Rounded Corners 8">
                <a:extLst>
                  <a:ext uri="{FF2B5EF4-FFF2-40B4-BE49-F238E27FC236}">
                    <a16:creationId xmlns:a16="http://schemas.microsoft.com/office/drawing/2014/main" id="{7A031696-9E65-02FB-B7E1-80CD5C6CD27A}"/>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71631B0D-2ADE-CF85-DEAF-79D275F4DE51}"/>
                  </a:ext>
                </a:extLst>
              </p:cNvPr>
              <p:cNvPicPr>
                <a:picLocks noChangeAspect="1"/>
              </p:cNvPicPr>
              <p:nvPr/>
            </p:nvPicPr>
            <p:blipFill>
              <a:blip r:embed="rId15"/>
              <a:stretch>
                <a:fillRect/>
              </a:stretch>
            </p:blipFill>
            <p:spPr>
              <a:xfrm>
                <a:off x="468969" y="2227487"/>
                <a:ext cx="517944" cy="515288"/>
              </a:xfrm>
              <a:prstGeom prst="rect">
                <a:avLst/>
              </a:prstGeom>
            </p:spPr>
          </p:pic>
          <p:sp>
            <p:nvSpPr>
              <p:cNvPr id="36" name="TextBox 35">
                <a:extLst>
                  <a:ext uri="{FF2B5EF4-FFF2-40B4-BE49-F238E27FC236}">
                    <a16:creationId xmlns:a16="http://schemas.microsoft.com/office/drawing/2014/main" id="{9418FDC8-3F6D-85B7-9417-0CD6F0C333B7}"/>
                  </a:ext>
                </a:extLst>
              </p:cNvPr>
              <p:cNvSpPr txBox="1"/>
              <p:nvPr/>
            </p:nvSpPr>
            <p:spPr>
              <a:xfrm>
                <a:off x="166411" y="2639623"/>
                <a:ext cx="982507" cy="230832"/>
              </a:xfrm>
              <a:prstGeom prst="rect">
                <a:avLst/>
              </a:prstGeom>
              <a:noFill/>
            </p:spPr>
            <p:txBody>
              <a:bodyPr wrap="square" rtlCol="0">
                <a:spAutoFit/>
              </a:bodyPr>
              <a:lstStyle/>
              <a:p>
                <a:pPr algn="ctr"/>
                <a:r>
                  <a:rPr lang="en-GB" sz="900" b="1"/>
                  <a:t>overhaulers</a:t>
                </a:r>
              </a:p>
            </p:txBody>
          </p:sp>
        </p:grpSp>
        <p:grpSp>
          <p:nvGrpSpPr>
            <p:cNvPr id="43" name="Group 42">
              <a:extLst>
                <a:ext uri="{FF2B5EF4-FFF2-40B4-BE49-F238E27FC236}">
                  <a16:creationId xmlns:a16="http://schemas.microsoft.com/office/drawing/2014/main" id="{951F2685-3835-9831-0C7F-CC72B4ABCB4A}"/>
                </a:ext>
              </a:extLst>
            </p:cNvPr>
            <p:cNvGrpSpPr/>
            <p:nvPr/>
          </p:nvGrpSpPr>
          <p:grpSpPr>
            <a:xfrm>
              <a:off x="323572" y="4075694"/>
              <a:ext cx="288000" cy="288000"/>
              <a:chOff x="323572" y="4075694"/>
              <a:chExt cx="288000" cy="288000"/>
            </a:xfrm>
          </p:grpSpPr>
          <p:grpSp>
            <p:nvGrpSpPr>
              <p:cNvPr id="39" name="Group 38">
                <a:extLst>
                  <a:ext uri="{FF2B5EF4-FFF2-40B4-BE49-F238E27FC236}">
                    <a16:creationId xmlns:a16="http://schemas.microsoft.com/office/drawing/2014/main" id="{9F9209AD-3E9C-99EC-00F7-14E8EAC93463}"/>
                  </a:ext>
                </a:extLst>
              </p:cNvPr>
              <p:cNvGrpSpPr/>
              <p:nvPr/>
            </p:nvGrpSpPr>
            <p:grpSpPr>
              <a:xfrm>
                <a:off x="323572" y="4075694"/>
                <a:ext cx="288000" cy="288000"/>
                <a:chOff x="5952000" y="3285000"/>
                <a:chExt cx="288000" cy="288000"/>
              </a:xfrm>
            </p:grpSpPr>
            <p:sp>
              <p:nvSpPr>
                <p:cNvPr id="27" name="Oval 26">
                  <a:extLst>
                    <a:ext uri="{FF2B5EF4-FFF2-40B4-BE49-F238E27FC236}">
                      <a16:creationId xmlns:a16="http://schemas.microsoft.com/office/drawing/2014/main" id="{9BCB65EE-B2C9-1E59-B14B-09682CA84E21}"/>
                    </a:ext>
                  </a:extLst>
                </p:cNvPr>
                <p:cNvSpPr/>
                <p:nvPr/>
              </p:nvSpPr>
              <p:spPr>
                <a:xfrm>
                  <a:off x="5952000" y="3285000"/>
                  <a:ext cx="288000" cy="2880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2D9944F4-2205-5D3B-25A5-8D943466BDF0}"/>
                    </a:ext>
                  </a:extLst>
                </p:cNvPr>
                <p:cNvSpPr/>
                <p:nvPr/>
              </p:nvSpPr>
              <p:spPr>
                <a:xfrm>
                  <a:off x="6060000" y="3393000"/>
                  <a:ext cx="72000" cy="72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Oval 39">
                <a:extLst>
                  <a:ext uri="{FF2B5EF4-FFF2-40B4-BE49-F238E27FC236}">
                    <a16:creationId xmlns:a16="http://schemas.microsoft.com/office/drawing/2014/main" id="{334A631E-4A05-943E-A65A-D41E9ABD455F}"/>
                  </a:ext>
                </a:extLst>
              </p:cNvPr>
              <p:cNvSpPr/>
              <p:nvPr/>
            </p:nvSpPr>
            <p:spPr>
              <a:xfrm>
                <a:off x="359572" y="4111694"/>
                <a:ext cx="216000" cy="21600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81" name="Picture 80">
            <a:extLst>
              <a:ext uri="{FF2B5EF4-FFF2-40B4-BE49-F238E27FC236}">
                <a16:creationId xmlns:a16="http://schemas.microsoft.com/office/drawing/2014/main" id="{68741682-46BD-0BB9-8DC3-21C63DAD2071}"/>
              </a:ext>
            </a:extLst>
          </p:cNvPr>
          <p:cNvPicPr>
            <a:picLocks noChangeAspect="1"/>
          </p:cNvPicPr>
          <p:nvPr/>
        </p:nvPicPr>
        <p:blipFill>
          <a:blip r:embed="rId16"/>
          <a:stretch>
            <a:fillRect/>
          </a:stretch>
        </p:blipFill>
        <p:spPr>
          <a:xfrm>
            <a:off x="1195825" y="2933652"/>
            <a:ext cx="2258650" cy="3182388"/>
          </a:xfrm>
          <a:prstGeom prst="roundRect">
            <a:avLst>
              <a:gd name="adj" fmla="val 3045"/>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36630705"/>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976120" indent="-1976120">
              <a:defRPr/>
            </a:pPr>
            <a:r>
              <a:rPr lang="en-GB">
                <a:solidFill>
                  <a:schemeClr val="tx1"/>
                </a:solidFill>
              </a:rPr>
              <a:t>RIS‐2709‐RST – Issue 2 – Rail Industry Standard for the Identification of Roller Bearings </a:t>
            </a:r>
            <a:endParaRPr lang="en-GB" sz="1800" i="1">
              <a:solidFill>
                <a:schemeClr val="tx1"/>
              </a:solidFill>
              <a:effectLst/>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784328"/>
          </a:xfrm>
          <a:prstGeom prst="roundRect">
            <a:avLst>
              <a:gd name="adj" fmla="val 4382"/>
            </a:avLst>
          </a:prstGeom>
          <a:no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4287286"/>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a:spcAft>
                <a:spcPts val="600"/>
              </a:spcAft>
              <a:defRPr/>
            </a:pPr>
            <a:r>
              <a:rPr kumimoji="0" lang="en-GB" b="1" i="0" u="none" strike="noStrike" kern="1200" cap="none" spc="-50" normalizeH="0" noProof="0">
                <a:ln>
                  <a:noFill/>
                </a:ln>
                <a:solidFill>
                  <a:schemeClr val="tx1"/>
                </a:solidFill>
                <a:effectLst/>
                <a:uLnTx/>
                <a:uFillTx/>
                <a:ea typeface="+mn-ea"/>
                <a:cs typeface="+mn-cs"/>
              </a:rPr>
              <a:t>Overview</a:t>
            </a:r>
            <a:r>
              <a:rPr lang="en-GB" b="1" spc="-50">
                <a:solidFill>
                  <a:schemeClr val="tx1"/>
                </a:solidFill>
              </a:rPr>
              <a:t> </a:t>
            </a:r>
            <a:r>
              <a:rPr lang="en-GB" spc="-50">
                <a:solidFill>
                  <a:schemeClr val="tx1"/>
                </a:solidFill>
              </a:rPr>
              <a:t>– </a:t>
            </a:r>
            <a:r>
              <a:rPr lang="en-GB">
                <a:solidFill>
                  <a:schemeClr val="tx1"/>
                </a:solidFill>
                <a:effectLst/>
                <a:ea typeface="Calibri" panose="020F0502020204030204" pitchFamily="34" charset="0"/>
                <a:cs typeface="Times New Roman" panose="02020603050405020304" pitchFamily="18" charset="0"/>
              </a:rPr>
              <a:t>RIS‐2709‐RST</a:t>
            </a:r>
            <a:r>
              <a:rPr lang="en-GB">
                <a:solidFill>
                  <a:schemeClr val="tx1"/>
                </a:solidFill>
              </a:rPr>
              <a:t> – </a:t>
            </a:r>
            <a:r>
              <a:rPr lang="en-GB">
                <a:solidFill>
                  <a:schemeClr val="tx1"/>
                </a:solidFill>
                <a:effectLst/>
                <a:ea typeface="Calibri" panose="020F0502020204030204" pitchFamily="34" charset="0"/>
                <a:cs typeface="Times New Roman" panose="02020603050405020304" pitchFamily="18" charset="0"/>
              </a:rPr>
              <a:t>Issue 2 </a:t>
            </a:r>
            <a:r>
              <a:rPr lang="en-AU">
                <a:solidFill>
                  <a:schemeClr val="tx1"/>
                </a:solidFill>
                <a:effectLst/>
                <a:ea typeface="Calibri" panose="020F0502020204030204" pitchFamily="34" charset="0"/>
                <a:cs typeface="Times New Roman" panose="02020603050405020304" pitchFamily="18" charset="0"/>
              </a:rPr>
              <a:t>sets out requirements for the inspection and recording of axle bearing component defects during overhaul. It also provides a common definition and reporting code for each defect type with photographic examples of each defect.</a:t>
            </a:r>
            <a:br>
              <a:rPr lang="en-AU">
                <a:solidFill>
                  <a:schemeClr val="tx1"/>
                </a:solidFill>
                <a:effectLst/>
                <a:ea typeface="Calibri" panose="020F0502020204030204" pitchFamily="34" charset="0"/>
                <a:cs typeface="Times New Roman" panose="02020603050405020304" pitchFamily="18" charset="0"/>
              </a:rPr>
            </a:br>
            <a:r>
              <a:rPr lang="en-GB" spc="-50">
                <a:solidFill>
                  <a:schemeClr val="tx1"/>
                </a:solidFill>
              </a:rPr>
              <a:t> </a:t>
            </a:r>
            <a:endParaRPr lang="en-GB" sz="1200" b="1" spc="-50">
              <a:solidFill>
                <a:schemeClr val="tx1"/>
              </a:solidFill>
            </a:endParaRPr>
          </a:p>
          <a:p>
            <a:pPr>
              <a:spcAft>
                <a:spcPts val="600"/>
              </a:spcAft>
              <a:defRPr/>
            </a:pPr>
            <a:r>
              <a:rPr kumimoji="0" lang="en-GB" b="1" i="0" u="none" strike="noStrike" kern="1200" cap="none" spc="-50" normalizeH="0" noProof="0">
                <a:ln>
                  <a:noFill/>
                </a:ln>
                <a:solidFill>
                  <a:schemeClr val="tx1"/>
                </a:solidFill>
                <a:effectLst/>
                <a:uLnTx/>
                <a:uFillTx/>
                <a:ea typeface="+mn-ea"/>
                <a:cs typeface="+mn-cs"/>
              </a:rPr>
              <a:t>Benefits</a:t>
            </a:r>
            <a:r>
              <a:rPr kumimoji="0" lang="en-GB" i="0" u="none" strike="noStrike" kern="1200" cap="none" spc="-50" normalizeH="0" noProof="0">
                <a:ln>
                  <a:noFill/>
                </a:ln>
                <a:solidFill>
                  <a:schemeClr val="tx1"/>
                </a:solidFill>
                <a:effectLst/>
                <a:uLnTx/>
                <a:uFillTx/>
                <a:ea typeface="+mn-ea"/>
                <a:cs typeface="+mn-cs"/>
              </a:rPr>
              <a:t> – </a:t>
            </a:r>
            <a:r>
              <a:rPr lang="en-AU">
                <a:solidFill>
                  <a:schemeClr val="tx1"/>
                </a:solidFill>
                <a:effectLst/>
                <a:ea typeface="Calibri" panose="020F0502020204030204" pitchFamily="34" charset="0"/>
                <a:cs typeface="Times New Roman" panose="02020603050405020304" pitchFamily="18" charset="0"/>
              </a:rPr>
              <a:t>The improved clarity of the photographic examples will assist</a:t>
            </a:r>
            <a:br>
              <a:rPr lang="en-AU">
                <a:solidFill>
                  <a:schemeClr val="tx1"/>
                </a:solidFill>
                <a:effectLst/>
                <a:ea typeface="Calibri" panose="020F0502020204030204" pitchFamily="34" charset="0"/>
                <a:cs typeface="Times New Roman" panose="02020603050405020304" pitchFamily="18" charset="0"/>
              </a:rPr>
            </a:br>
            <a:r>
              <a:rPr lang="en-AU">
                <a:solidFill>
                  <a:schemeClr val="tx1"/>
                </a:solidFill>
                <a:effectLst/>
                <a:ea typeface="Calibri" panose="020F0502020204030204" pitchFamily="34" charset="0"/>
                <a:cs typeface="Times New Roman" panose="02020603050405020304" pitchFamily="18" charset="0"/>
              </a:rPr>
              <a:t>inspectors in making and recording judgements, resulting in improved defect</a:t>
            </a:r>
            <a:br>
              <a:rPr lang="en-AU">
                <a:solidFill>
                  <a:schemeClr val="tx1"/>
                </a:solidFill>
                <a:effectLst/>
                <a:ea typeface="Calibri" panose="020F0502020204030204" pitchFamily="34" charset="0"/>
                <a:cs typeface="Times New Roman" panose="02020603050405020304" pitchFamily="18" charset="0"/>
              </a:rPr>
            </a:br>
            <a:r>
              <a:rPr lang="en-AU">
                <a:solidFill>
                  <a:schemeClr val="tx1"/>
                </a:solidFill>
                <a:effectLst/>
                <a:ea typeface="Calibri" panose="020F0502020204030204" pitchFamily="34" charset="0"/>
                <a:cs typeface="Times New Roman" panose="02020603050405020304" pitchFamily="18" charset="0"/>
              </a:rPr>
              <a:t>control and bearing failure trends in service.</a:t>
            </a:r>
            <a:endParaRPr lang="en-GB">
              <a:solidFill>
                <a:schemeClr val="tx1"/>
              </a:solidFill>
              <a:effectLst/>
              <a:ea typeface="Calibri" panose="020F0502020204030204" pitchFamily="34" charset="0"/>
              <a:cs typeface="Times New Roman" panose="02020603050405020304" pitchFamily="18" charset="0"/>
            </a:endParaRPr>
          </a:p>
          <a:p>
            <a:pPr>
              <a:spcAft>
                <a:spcPts val="600"/>
              </a:spcAft>
              <a:defRPr/>
            </a:pPr>
            <a:endParaRPr kumimoji="0" lang="en-GB" sz="1200" b="1" i="0" u="none" strike="noStrike" kern="1200" cap="none" spc="-50" normalizeH="0" noProof="0">
              <a:ln>
                <a:noFill/>
              </a:ln>
              <a:solidFill>
                <a:schemeClr val="tx1"/>
              </a:solidFill>
              <a:effectLst/>
              <a:uLnTx/>
              <a:uFillTx/>
              <a:ea typeface="+mn-ea"/>
              <a:cs typeface="+mn-cs"/>
            </a:endParaRPr>
          </a:p>
          <a:p>
            <a:r>
              <a:rPr kumimoji="0" lang="en-GB" b="1" i="0" u="none" strike="noStrike" kern="1200" cap="none" spc="-50" normalizeH="0" noProof="0">
                <a:ln>
                  <a:noFill/>
                </a:ln>
                <a:solidFill>
                  <a:schemeClr val="tx1"/>
                </a:solidFill>
                <a:effectLst/>
                <a:uLnTx/>
                <a:uFillTx/>
                <a:ea typeface="+mn-ea"/>
                <a:cs typeface="+mn-cs"/>
              </a:rPr>
              <a:t>Audience </a:t>
            </a:r>
            <a:r>
              <a:rPr kumimoji="0" lang="en-GB" i="0" u="none" strike="noStrike" kern="1200" cap="none" spc="-50" normalizeH="0" noProof="0">
                <a:ln>
                  <a:noFill/>
                </a:ln>
                <a:solidFill>
                  <a:schemeClr val="tx1"/>
                </a:solidFill>
                <a:effectLst/>
                <a:uLnTx/>
                <a:uFillTx/>
                <a:ea typeface="+mn-ea"/>
                <a:cs typeface="+mn-cs"/>
              </a:rPr>
              <a:t>– </a:t>
            </a:r>
            <a:r>
              <a:rPr lang="en-GB">
                <a:solidFill>
                  <a:schemeClr val="tx1"/>
                </a:solidFill>
                <a:effectLst/>
                <a:ea typeface="Calibri" panose="020F0502020204030204" pitchFamily="34" charset="0"/>
              </a:rPr>
              <a:t>This standard update is of particular interest to personnel involved</a:t>
            </a:r>
            <a:br>
              <a:rPr lang="en-GB">
                <a:solidFill>
                  <a:schemeClr val="tx1"/>
                </a:solidFill>
                <a:effectLst/>
                <a:ea typeface="Calibri" panose="020F0502020204030204" pitchFamily="34" charset="0"/>
              </a:rPr>
            </a:br>
            <a:r>
              <a:rPr lang="en-GB">
                <a:solidFill>
                  <a:schemeClr val="tx1"/>
                </a:solidFill>
                <a:effectLst/>
                <a:ea typeface="Calibri" panose="020F0502020204030204" pitchFamily="34" charset="0"/>
              </a:rPr>
              <a:t>in the inspection and recording of axle bearing defects at: </a:t>
            </a:r>
          </a:p>
          <a:p>
            <a:pPr marL="342900" lvl="0" indent="-342900">
              <a:buFont typeface="Symbol" panose="05050102010706020507" pitchFamily="18" charset="2"/>
              <a:buChar char=""/>
            </a:pPr>
            <a:r>
              <a:rPr lang="en-AU">
                <a:solidFill>
                  <a:schemeClr val="tx1"/>
                </a:solidFill>
                <a:effectLst/>
                <a:ea typeface="Calibri" panose="020F0502020204030204" pitchFamily="34" charset="0"/>
                <a:cs typeface="Times New Roman" panose="02020603050405020304" pitchFamily="18" charset="0"/>
              </a:rPr>
              <a:t>Bearing overhaulers</a:t>
            </a:r>
            <a:endParaRPr lang="en-GB">
              <a:solidFill>
                <a:schemeClr val="tx1"/>
              </a:solidFill>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AU">
                <a:solidFill>
                  <a:schemeClr val="tx1"/>
                </a:solidFill>
                <a:effectLst/>
                <a:ea typeface="Calibri" panose="020F0502020204030204" pitchFamily="34" charset="0"/>
                <a:cs typeface="Times New Roman" panose="02020603050405020304" pitchFamily="18" charset="0"/>
              </a:rPr>
              <a:t>Train operating companies (TOCs)</a:t>
            </a:r>
            <a:endParaRPr lang="en-GB">
              <a:solidFill>
                <a:schemeClr val="tx1"/>
              </a:solidFill>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AU">
                <a:solidFill>
                  <a:schemeClr val="tx1"/>
                </a:solidFill>
                <a:effectLst/>
                <a:ea typeface="Calibri" panose="020F0502020204030204" pitchFamily="34" charset="0"/>
                <a:cs typeface="Times New Roman" panose="02020603050405020304" pitchFamily="18" charset="0"/>
              </a:rPr>
              <a:t>Freight operating companies (FOCs) </a:t>
            </a:r>
            <a:endParaRPr lang="en-GB">
              <a:solidFill>
                <a:schemeClr val="tx1"/>
              </a:solidFill>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AU">
                <a:solidFill>
                  <a:schemeClr val="tx1"/>
                </a:solidFill>
                <a:effectLst/>
                <a:ea typeface="Calibri" panose="020F0502020204030204" pitchFamily="34" charset="0"/>
                <a:cs typeface="Times New Roman" panose="02020603050405020304" pitchFamily="18" charset="0"/>
              </a:rPr>
              <a:t>Entities in charge of maintenance </a:t>
            </a:r>
            <a:r>
              <a:rPr lang="en-GB">
                <a:solidFill>
                  <a:schemeClr val="tx1"/>
                </a:solidFill>
                <a:effectLst/>
                <a:ea typeface="Calibri" panose="020F0502020204030204" pitchFamily="34" charset="0"/>
                <a:cs typeface="Times New Roman" panose="02020603050405020304" pitchFamily="18" charset="0"/>
              </a:rPr>
              <a:t>(ECM)</a:t>
            </a:r>
          </a:p>
          <a:p>
            <a:pPr>
              <a:spcAft>
                <a:spcPts val="600"/>
              </a:spcAft>
              <a:defRPr/>
            </a:pPr>
            <a:endParaRPr kumimoji="0" lang="en-GB" i="0" u="none" strike="noStrike" kern="1200" cap="none" spc="-50" normalizeH="0" noProof="0">
              <a:ln>
                <a:noFill/>
              </a:ln>
              <a:solidFill>
                <a:schemeClr val="tx1"/>
              </a:solidFill>
              <a:effectLst/>
              <a:uLnTx/>
              <a:uFillTx/>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a:t>
            </a:r>
            <a:r>
              <a:rPr lang="en-GB" sz="2400" spc="-50">
                <a:solidFill>
                  <a:prstClr val="black"/>
                </a:solidFill>
                <a:latin typeface="Calibri"/>
              </a:rPr>
              <a:t>standards</a:t>
            </a:r>
            <a:r>
              <a:rPr kumimoji="0" lang="en-GB" sz="2400" b="0" i="0" u="none" strike="noStrike" kern="1200" cap="none" spc="-50" normalizeH="0" baseline="0" noProof="0">
                <a:ln>
                  <a:noFill/>
                </a:ln>
                <a:solidFill>
                  <a:prstClr val="black"/>
                </a:solidFill>
                <a:effectLst/>
                <a:uLnTx/>
                <a:uFillTx/>
                <a:latin typeface="Calibri"/>
                <a:ea typeface="+mj-ea"/>
                <a:cs typeface="+mj-cs"/>
              </a:rPr>
              <a:t> – </a:t>
            </a:r>
            <a:r>
              <a:rPr lang="en-GB" sz="2400" spc="-50">
                <a:solidFill>
                  <a:prstClr val="black"/>
                </a:solidFill>
                <a:latin typeface="Calibri"/>
              </a:rPr>
              <a:t>December</a:t>
            </a:r>
            <a:r>
              <a:rPr kumimoji="0" lang="en-GB" sz="2400" b="0" i="0" u="none" strike="noStrike" kern="1200" cap="none" spc="-50" normalizeH="0" baseline="0" noProof="0">
                <a:ln>
                  <a:noFill/>
                </a:ln>
                <a:solidFill>
                  <a:prstClr val="black"/>
                </a:solidFill>
                <a:effectLst/>
                <a:uLnTx/>
                <a:uFillTx/>
                <a:latin typeface="Calibri"/>
                <a:ea typeface="+mj-ea"/>
                <a:cs typeface="+mj-cs"/>
              </a:rPr>
              <a:t>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pic>
        <p:nvPicPr>
          <p:cNvPr id="7" name="Picture 6" descr="A green circle with white lines on it&#10;&#10;Description automatically generated">
            <a:extLst>
              <a:ext uri="{FF2B5EF4-FFF2-40B4-BE49-F238E27FC236}">
                <a16:creationId xmlns:a16="http://schemas.microsoft.com/office/drawing/2014/main" id="{C684AD5C-6897-632A-72FA-A6E1CE0B90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762" y="555512"/>
            <a:ext cx="720000" cy="720000"/>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pic>
        <p:nvPicPr>
          <p:cNvPr id="37" name="Picture 36">
            <a:hlinkClick r:id="rId7" action="ppaction://hlinksldjump"/>
            <a:extLst>
              <a:ext uri="{FF2B5EF4-FFF2-40B4-BE49-F238E27FC236}">
                <a16:creationId xmlns:a16="http://schemas.microsoft.com/office/drawing/2014/main" id="{B38AC06F-BC0C-ABB7-247D-71DB145528F4}"/>
              </a:ext>
            </a:extLst>
          </p:cNvPr>
          <p:cNvPicPr>
            <a:picLocks noChangeAspect="1"/>
          </p:cNvPicPr>
          <p:nvPr/>
        </p:nvPicPr>
        <p:blipFill>
          <a:blip r:embed="rId8"/>
          <a:stretch>
            <a:fillRect/>
          </a:stretch>
        </p:blipFill>
        <p:spPr>
          <a:xfrm>
            <a:off x="11290478" y="157163"/>
            <a:ext cx="755970" cy="755970"/>
          </a:xfrm>
          <a:prstGeom prst="rect">
            <a:avLst/>
          </a:prstGeom>
        </p:spPr>
      </p:pic>
      <p:grpSp>
        <p:nvGrpSpPr>
          <p:cNvPr id="46" name="Group 45">
            <a:extLst>
              <a:ext uri="{FF2B5EF4-FFF2-40B4-BE49-F238E27FC236}">
                <a16:creationId xmlns:a16="http://schemas.microsoft.com/office/drawing/2014/main" id="{E4157B9F-0CDB-A683-B2DE-6711834395D5}"/>
              </a:ext>
            </a:extLst>
          </p:cNvPr>
          <p:cNvGrpSpPr/>
          <p:nvPr/>
        </p:nvGrpSpPr>
        <p:grpSpPr>
          <a:xfrm>
            <a:off x="294762" y="1429659"/>
            <a:ext cx="720000" cy="756754"/>
            <a:chOff x="279057" y="1377452"/>
            <a:chExt cx="720000" cy="756754"/>
          </a:xfrm>
        </p:grpSpPr>
        <p:sp>
          <p:nvSpPr>
            <p:cNvPr id="47" name="Rectangle: Rounded Corners 46">
              <a:extLst>
                <a:ext uri="{FF2B5EF4-FFF2-40B4-BE49-F238E27FC236}">
                  <a16:creationId xmlns:a16="http://schemas.microsoft.com/office/drawing/2014/main" id="{A8F1E9A2-AA12-EA38-8922-C121DB1E1606}"/>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8" name="Picture 47">
              <a:extLst>
                <a:ext uri="{FF2B5EF4-FFF2-40B4-BE49-F238E27FC236}">
                  <a16:creationId xmlns:a16="http://schemas.microsoft.com/office/drawing/2014/main" id="{4247329E-B3B4-600B-D1D3-6CF1557443B9}"/>
                </a:ext>
              </a:extLst>
            </p:cNvPr>
            <p:cNvPicPr>
              <a:picLocks noChangeAspect="1"/>
            </p:cNvPicPr>
            <p:nvPr/>
          </p:nvPicPr>
          <p:blipFill>
            <a:blip r:embed="rId9"/>
            <a:stretch>
              <a:fillRect/>
            </a:stretch>
          </p:blipFill>
          <p:spPr>
            <a:xfrm>
              <a:off x="344173" y="1377452"/>
              <a:ext cx="629587" cy="587962"/>
            </a:xfrm>
            <a:prstGeom prst="rect">
              <a:avLst/>
            </a:prstGeom>
          </p:spPr>
        </p:pic>
        <p:sp>
          <p:nvSpPr>
            <p:cNvPr id="49" name="TextBox 48">
              <a:extLst>
                <a:ext uri="{FF2B5EF4-FFF2-40B4-BE49-F238E27FC236}">
                  <a16:creationId xmlns:a16="http://schemas.microsoft.com/office/drawing/2014/main" id="{57B5F4CD-9F3A-4E0B-CF60-7C818058C84D}"/>
                </a:ext>
              </a:extLst>
            </p:cNvPr>
            <p:cNvSpPr txBox="1"/>
            <p:nvPr/>
          </p:nvSpPr>
          <p:spPr>
            <a:xfrm>
              <a:off x="352161" y="1795652"/>
              <a:ext cx="572781" cy="338554"/>
            </a:xfrm>
            <a:prstGeom prst="rect">
              <a:avLst/>
            </a:prstGeom>
            <a:noFill/>
          </p:spPr>
          <p:txBody>
            <a:bodyPr wrap="square" rtlCol="0">
              <a:spAutoFit/>
            </a:bodyPr>
            <a:lstStyle/>
            <a:p>
              <a:pPr algn="ctr"/>
              <a:r>
                <a:rPr lang="en-GB" sz="1600" b="1"/>
                <a:t>RU</a:t>
              </a:r>
            </a:p>
          </p:txBody>
        </p:sp>
      </p:grpSp>
      <p:grpSp>
        <p:nvGrpSpPr>
          <p:cNvPr id="50" name="Group 49">
            <a:extLst>
              <a:ext uri="{FF2B5EF4-FFF2-40B4-BE49-F238E27FC236}">
                <a16:creationId xmlns:a16="http://schemas.microsoft.com/office/drawing/2014/main" id="{890AD1F2-E1CF-21A9-5309-70707AA575EF}"/>
              </a:ext>
            </a:extLst>
          </p:cNvPr>
          <p:cNvGrpSpPr/>
          <p:nvPr/>
        </p:nvGrpSpPr>
        <p:grpSpPr>
          <a:xfrm>
            <a:off x="264822" y="3758171"/>
            <a:ext cx="779880" cy="720000"/>
            <a:chOff x="245315" y="3016903"/>
            <a:chExt cx="779880" cy="720000"/>
          </a:xfrm>
        </p:grpSpPr>
        <p:grpSp>
          <p:nvGrpSpPr>
            <p:cNvPr id="51" name="Group 50">
              <a:extLst>
                <a:ext uri="{FF2B5EF4-FFF2-40B4-BE49-F238E27FC236}">
                  <a16:creationId xmlns:a16="http://schemas.microsoft.com/office/drawing/2014/main" id="{286B611B-64A9-7BE6-EEFE-C859BA3B72FC}"/>
                </a:ext>
              </a:extLst>
            </p:cNvPr>
            <p:cNvGrpSpPr/>
            <p:nvPr/>
          </p:nvGrpSpPr>
          <p:grpSpPr>
            <a:xfrm>
              <a:off x="278739" y="3016903"/>
              <a:ext cx="720000" cy="720000"/>
              <a:chOff x="300871" y="4939444"/>
              <a:chExt cx="720000" cy="720000"/>
            </a:xfrm>
          </p:grpSpPr>
          <p:sp>
            <p:nvSpPr>
              <p:cNvPr id="53" name="Rectangle: Rounded Corners 52">
                <a:extLst>
                  <a:ext uri="{FF2B5EF4-FFF2-40B4-BE49-F238E27FC236}">
                    <a16:creationId xmlns:a16="http://schemas.microsoft.com/office/drawing/2014/main" id="{BC4E2774-3854-77BA-8BC9-30EF6FE8EDD5}"/>
                  </a:ext>
                </a:extLst>
              </p:cNvPr>
              <p:cNvSpPr/>
              <p:nvPr/>
            </p:nvSpPr>
            <p:spPr>
              <a:xfrm>
                <a:off x="300871" y="493944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4" name="Picture 53">
                <a:extLst>
                  <a:ext uri="{FF2B5EF4-FFF2-40B4-BE49-F238E27FC236}">
                    <a16:creationId xmlns:a16="http://schemas.microsoft.com/office/drawing/2014/main" id="{6BFE09A3-4333-31A7-104D-21D5F7B23E70}"/>
                  </a:ext>
                </a:extLst>
              </p:cNvPr>
              <p:cNvPicPr>
                <a:picLocks noChangeAspect="1"/>
              </p:cNvPicPr>
              <p:nvPr/>
            </p:nvPicPr>
            <p:blipFill>
              <a:blip r:embed="rId10"/>
              <a:stretch>
                <a:fillRect/>
              </a:stretch>
            </p:blipFill>
            <p:spPr>
              <a:xfrm>
                <a:off x="300871" y="4957059"/>
                <a:ext cx="665743" cy="546505"/>
              </a:xfrm>
              <a:prstGeom prst="rect">
                <a:avLst/>
              </a:prstGeom>
            </p:spPr>
          </p:pic>
        </p:grpSp>
        <p:sp>
          <p:nvSpPr>
            <p:cNvPr id="52" name="TextBox 51">
              <a:extLst>
                <a:ext uri="{FF2B5EF4-FFF2-40B4-BE49-F238E27FC236}">
                  <a16:creationId xmlns:a16="http://schemas.microsoft.com/office/drawing/2014/main" id="{FE746799-A311-FBEA-EB2B-513327340D5C}"/>
                </a:ext>
              </a:extLst>
            </p:cNvPr>
            <p:cNvSpPr txBox="1"/>
            <p:nvPr/>
          </p:nvSpPr>
          <p:spPr>
            <a:xfrm>
              <a:off x="245315" y="3411746"/>
              <a:ext cx="779880" cy="292388"/>
            </a:xfrm>
            <a:prstGeom prst="rect">
              <a:avLst/>
            </a:prstGeom>
            <a:noFill/>
          </p:spPr>
          <p:txBody>
            <a:bodyPr wrap="square" rtlCol="0">
              <a:spAutoFit/>
            </a:bodyPr>
            <a:lstStyle/>
            <a:p>
              <a:pPr algn="ctr"/>
              <a:r>
                <a:rPr lang="en-GB" sz="1300" b="1" spc="-50"/>
                <a:t>ECMs</a:t>
              </a:r>
            </a:p>
          </p:txBody>
        </p:sp>
      </p:grpSp>
      <p:grpSp>
        <p:nvGrpSpPr>
          <p:cNvPr id="55" name="Group 54">
            <a:extLst>
              <a:ext uri="{FF2B5EF4-FFF2-40B4-BE49-F238E27FC236}">
                <a16:creationId xmlns:a16="http://schemas.microsoft.com/office/drawing/2014/main" id="{EBB9D9DB-786F-8F6B-CB97-04FB425ADDE1}"/>
              </a:ext>
            </a:extLst>
          </p:cNvPr>
          <p:cNvGrpSpPr/>
          <p:nvPr/>
        </p:nvGrpSpPr>
        <p:grpSpPr>
          <a:xfrm>
            <a:off x="286497" y="2204992"/>
            <a:ext cx="736531" cy="728660"/>
            <a:chOff x="260945" y="3762574"/>
            <a:chExt cx="736531" cy="728660"/>
          </a:xfrm>
        </p:grpSpPr>
        <p:grpSp>
          <p:nvGrpSpPr>
            <p:cNvPr id="56" name="Group 55">
              <a:extLst>
                <a:ext uri="{FF2B5EF4-FFF2-40B4-BE49-F238E27FC236}">
                  <a16:creationId xmlns:a16="http://schemas.microsoft.com/office/drawing/2014/main" id="{368DDE21-E757-5FFB-34AF-B93F23BEEFB1}"/>
                </a:ext>
              </a:extLst>
            </p:cNvPr>
            <p:cNvGrpSpPr/>
            <p:nvPr/>
          </p:nvGrpSpPr>
          <p:grpSpPr>
            <a:xfrm>
              <a:off x="260945" y="3771234"/>
              <a:ext cx="736531" cy="720000"/>
              <a:chOff x="262400" y="2964625"/>
              <a:chExt cx="736531" cy="720000"/>
            </a:xfrm>
          </p:grpSpPr>
          <p:sp>
            <p:nvSpPr>
              <p:cNvPr id="58" name="Rectangle: Rounded Corners 57">
                <a:extLst>
                  <a:ext uri="{FF2B5EF4-FFF2-40B4-BE49-F238E27FC236}">
                    <a16:creationId xmlns:a16="http://schemas.microsoft.com/office/drawing/2014/main" id="{CEC79365-EE0B-557F-CD0E-5795FAEBDDBC}"/>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E3083913-D268-33A9-4066-DBF74BCD5543}"/>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57" name="Graphic 56" descr="Handshake outline">
              <a:extLst>
                <a:ext uri="{FF2B5EF4-FFF2-40B4-BE49-F238E27FC236}">
                  <a16:creationId xmlns:a16="http://schemas.microsoft.com/office/drawing/2014/main" id="{4C635435-C283-7444-C2D7-DF2C58928BE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5819" y="3762574"/>
              <a:ext cx="593637" cy="593637"/>
            </a:xfrm>
            <a:prstGeom prst="rect">
              <a:avLst/>
            </a:prstGeom>
          </p:spPr>
        </p:pic>
      </p:grpSp>
      <p:grpSp>
        <p:nvGrpSpPr>
          <p:cNvPr id="60" name="Group 59">
            <a:extLst>
              <a:ext uri="{FF2B5EF4-FFF2-40B4-BE49-F238E27FC236}">
                <a16:creationId xmlns:a16="http://schemas.microsoft.com/office/drawing/2014/main" id="{16619E1A-9D2B-EFC6-3CA5-738E9CC66F03}"/>
              </a:ext>
            </a:extLst>
          </p:cNvPr>
          <p:cNvGrpSpPr/>
          <p:nvPr/>
        </p:nvGrpSpPr>
        <p:grpSpPr>
          <a:xfrm>
            <a:off x="163002" y="2978164"/>
            <a:ext cx="982507" cy="720000"/>
            <a:chOff x="165014" y="3864546"/>
            <a:chExt cx="982507" cy="720000"/>
          </a:xfrm>
        </p:grpSpPr>
        <p:grpSp>
          <p:nvGrpSpPr>
            <p:cNvPr id="61" name="Group 60">
              <a:extLst>
                <a:ext uri="{FF2B5EF4-FFF2-40B4-BE49-F238E27FC236}">
                  <a16:creationId xmlns:a16="http://schemas.microsoft.com/office/drawing/2014/main" id="{785FA344-6B94-883F-6BBC-C7FBFF87E701}"/>
                </a:ext>
              </a:extLst>
            </p:cNvPr>
            <p:cNvGrpSpPr/>
            <p:nvPr/>
          </p:nvGrpSpPr>
          <p:grpSpPr>
            <a:xfrm>
              <a:off x="165014" y="3864546"/>
              <a:ext cx="982507" cy="720000"/>
              <a:chOff x="166411" y="2222339"/>
              <a:chExt cx="982507" cy="720000"/>
            </a:xfrm>
          </p:grpSpPr>
          <p:sp>
            <p:nvSpPr>
              <p:cNvPr id="67" name="Rectangle: Rounded Corners 66">
                <a:extLst>
                  <a:ext uri="{FF2B5EF4-FFF2-40B4-BE49-F238E27FC236}">
                    <a16:creationId xmlns:a16="http://schemas.microsoft.com/office/drawing/2014/main" id="{4D5C7219-3CCC-6155-BECE-2627D686E788}"/>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8" name="Picture 67">
                <a:extLst>
                  <a:ext uri="{FF2B5EF4-FFF2-40B4-BE49-F238E27FC236}">
                    <a16:creationId xmlns:a16="http://schemas.microsoft.com/office/drawing/2014/main" id="{2CC9CF73-674F-899D-6620-F1CDA6A84EBE}"/>
                  </a:ext>
                </a:extLst>
              </p:cNvPr>
              <p:cNvPicPr>
                <a:picLocks noChangeAspect="1"/>
              </p:cNvPicPr>
              <p:nvPr/>
            </p:nvPicPr>
            <p:blipFill>
              <a:blip r:embed="rId13"/>
              <a:stretch>
                <a:fillRect/>
              </a:stretch>
            </p:blipFill>
            <p:spPr>
              <a:xfrm>
                <a:off x="468969" y="2227487"/>
                <a:ext cx="517944" cy="515288"/>
              </a:xfrm>
              <a:prstGeom prst="rect">
                <a:avLst/>
              </a:prstGeom>
            </p:spPr>
          </p:pic>
          <p:sp>
            <p:nvSpPr>
              <p:cNvPr id="69" name="TextBox 68">
                <a:extLst>
                  <a:ext uri="{FF2B5EF4-FFF2-40B4-BE49-F238E27FC236}">
                    <a16:creationId xmlns:a16="http://schemas.microsoft.com/office/drawing/2014/main" id="{F3100196-4AAF-29BC-2F2E-CD8310F1BC19}"/>
                  </a:ext>
                </a:extLst>
              </p:cNvPr>
              <p:cNvSpPr txBox="1"/>
              <p:nvPr/>
            </p:nvSpPr>
            <p:spPr>
              <a:xfrm>
                <a:off x="166411" y="2639623"/>
                <a:ext cx="982507" cy="230832"/>
              </a:xfrm>
              <a:prstGeom prst="rect">
                <a:avLst/>
              </a:prstGeom>
              <a:noFill/>
            </p:spPr>
            <p:txBody>
              <a:bodyPr wrap="square" rtlCol="0">
                <a:spAutoFit/>
              </a:bodyPr>
              <a:lstStyle/>
              <a:p>
                <a:pPr algn="ctr"/>
                <a:r>
                  <a:rPr lang="en-GB" sz="900" b="1"/>
                  <a:t>overhaulers</a:t>
                </a:r>
              </a:p>
            </p:txBody>
          </p:sp>
        </p:grpSp>
        <p:grpSp>
          <p:nvGrpSpPr>
            <p:cNvPr id="62" name="Group 61">
              <a:extLst>
                <a:ext uri="{FF2B5EF4-FFF2-40B4-BE49-F238E27FC236}">
                  <a16:creationId xmlns:a16="http://schemas.microsoft.com/office/drawing/2014/main" id="{13EEE92D-7185-D64F-33FB-B060BE5F7E4B}"/>
                </a:ext>
              </a:extLst>
            </p:cNvPr>
            <p:cNvGrpSpPr/>
            <p:nvPr/>
          </p:nvGrpSpPr>
          <p:grpSpPr>
            <a:xfrm>
              <a:off x="323572" y="4075694"/>
              <a:ext cx="288000" cy="288000"/>
              <a:chOff x="323572" y="4075694"/>
              <a:chExt cx="288000" cy="288000"/>
            </a:xfrm>
          </p:grpSpPr>
          <p:grpSp>
            <p:nvGrpSpPr>
              <p:cNvPr id="63" name="Group 62">
                <a:extLst>
                  <a:ext uri="{FF2B5EF4-FFF2-40B4-BE49-F238E27FC236}">
                    <a16:creationId xmlns:a16="http://schemas.microsoft.com/office/drawing/2014/main" id="{AAE1A7DB-6AF7-7BD3-814F-CD483B39C3F0}"/>
                  </a:ext>
                </a:extLst>
              </p:cNvPr>
              <p:cNvGrpSpPr/>
              <p:nvPr/>
            </p:nvGrpSpPr>
            <p:grpSpPr>
              <a:xfrm>
                <a:off x="323572" y="4075694"/>
                <a:ext cx="288000" cy="288000"/>
                <a:chOff x="5952000" y="3285000"/>
                <a:chExt cx="288000" cy="288000"/>
              </a:xfrm>
            </p:grpSpPr>
            <p:sp>
              <p:nvSpPr>
                <p:cNvPr id="65" name="Oval 64">
                  <a:extLst>
                    <a:ext uri="{FF2B5EF4-FFF2-40B4-BE49-F238E27FC236}">
                      <a16:creationId xmlns:a16="http://schemas.microsoft.com/office/drawing/2014/main" id="{EF9D1303-ACCD-6F3C-A095-73EAD51403F9}"/>
                    </a:ext>
                  </a:extLst>
                </p:cNvPr>
                <p:cNvSpPr/>
                <p:nvPr/>
              </p:nvSpPr>
              <p:spPr>
                <a:xfrm>
                  <a:off x="5952000" y="3285000"/>
                  <a:ext cx="288000" cy="2880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60A93F17-0B24-DE94-6BBD-A4A6D287ED89}"/>
                    </a:ext>
                  </a:extLst>
                </p:cNvPr>
                <p:cNvSpPr/>
                <p:nvPr/>
              </p:nvSpPr>
              <p:spPr>
                <a:xfrm>
                  <a:off x="6060000" y="3393000"/>
                  <a:ext cx="72000" cy="72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4" name="Oval 63">
                <a:extLst>
                  <a:ext uri="{FF2B5EF4-FFF2-40B4-BE49-F238E27FC236}">
                    <a16:creationId xmlns:a16="http://schemas.microsoft.com/office/drawing/2014/main" id="{A15E001A-FA35-FCEB-E475-3C4F592E14AD}"/>
                  </a:ext>
                </a:extLst>
              </p:cNvPr>
              <p:cNvSpPr/>
              <p:nvPr/>
            </p:nvSpPr>
            <p:spPr>
              <a:xfrm>
                <a:off x="359572" y="4111694"/>
                <a:ext cx="216000" cy="21600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75" name="Picture 74">
            <a:extLst>
              <a:ext uri="{FF2B5EF4-FFF2-40B4-BE49-F238E27FC236}">
                <a16:creationId xmlns:a16="http://schemas.microsoft.com/office/drawing/2014/main" id="{5BC76716-1AFC-33C6-4F3D-283AF5C85111}"/>
              </a:ext>
            </a:extLst>
          </p:cNvPr>
          <p:cNvPicPr>
            <a:picLocks noChangeAspect="1"/>
          </p:cNvPicPr>
          <p:nvPr/>
        </p:nvPicPr>
        <p:blipFill>
          <a:blip r:embed="rId14"/>
          <a:stretch>
            <a:fillRect/>
          </a:stretch>
        </p:blipFill>
        <p:spPr>
          <a:xfrm>
            <a:off x="8767483" y="2943591"/>
            <a:ext cx="2261812" cy="3182388"/>
          </a:xfrm>
          <a:prstGeom prst="roundRect">
            <a:avLst>
              <a:gd name="adj" fmla="val 3045"/>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4578681"/>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976120" indent="-1976120">
              <a:defRPr/>
            </a:pPr>
            <a:r>
              <a:rPr lang="en-GB">
                <a:solidFill>
                  <a:schemeClr val="tx1"/>
                </a:solidFill>
              </a:rPr>
              <a:t>TN2323 Issue 1</a:t>
            </a:r>
            <a:r>
              <a:rPr lang="en-GB" b="1" spc="-50">
                <a:solidFill>
                  <a:schemeClr val="tx1"/>
                </a:solidFill>
              </a:rPr>
              <a:t> </a:t>
            </a:r>
            <a:r>
              <a:rPr lang="en-GB" spc="-50">
                <a:solidFill>
                  <a:schemeClr val="tx1"/>
                </a:solidFill>
              </a:rPr>
              <a:t>– </a:t>
            </a:r>
            <a:r>
              <a:rPr lang="en-GB">
                <a:solidFill>
                  <a:schemeClr val="tx1"/>
                </a:solidFill>
              </a:rPr>
              <a:t>Guidance on wagon maintenance related to recommendations from RAIB reports </a:t>
            </a:r>
            <a:endParaRPr lang="en-GB" sz="1800" i="1">
              <a:solidFill>
                <a:schemeClr val="tx1"/>
              </a:solidFill>
              <a:effectLst/>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784328"/>
          </a:xfrm>
          <a:prstGeom prst="roundRect">
            <a:avLst>
              <a:gd name="adj" fmla="val 4382"/>
            </a:avLst>
          </a:prstGeom>
          <a:no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a:spcAft>
                <a:spcPts val="600"/>
              </a:spcAft>
              <a:defRPr/>
            </a:pPr>
            <a:r>
              <a:rPr kumimoji="0" lang="en-GB" b="1" i="0" u="none" strike="noStrike" kern="1200" cap="none" spc="-50" normalizeH="0" noProof="0">
                <a:ln>
                  <a:noFill/>
                </a:ln>
                <a:solidFill>
                  <a:schemeClr val="tx1"/>
                </a:solidFill>
                <a:effectLst/>
                <a:uLnTx/>
                <a:uFillTx/>
                <a:ea typeface="+mn-ea"/>
                <a:cs typeface="+mn-cs"/>
              </a:rPr>
              <a:t>Overview</a:t>
            </a:r>
            <a:r>
              <a:rPr lang="en-GB" b="1" spc="-50">
                <a:solidFill>
                  <a:schemeClr val="tx1"/>
                </a:solidFill>
              </a:rPr>
              <a:t> </a:t>
            </a:r>
            <a:r>
              <a:rPr lang="en-GB" spc="-50">
                <a:solidFill>
                  <a:schemeClr val="tx1"/>
                </a:solidFill>
              </a:rPr>
              <a:t>– </a:t>
            </a:r>
            <a:r>
              <a:rPr lang="en-GB" b="0" i="0">
                <a:solidFill>
                  <a:srgbClr val="000000"/>
                </a:solidFill>
                <a:effectLst/>
                <a:latin typeface="brutal-type"/>
              </a:rPr>
              <a:t>This is a new document. It has been prepared as an initial response to Recommendation 8 of RAIB report 01/2022 into the derailment at Llangennech. It is aimed at all entities that have a responsibility for designing, building, owning, operating, and maintaining freight wagons</a:t>
            </a:r>
            <a:r>
              <a:rPr lang="en-GB">
                <a:solidFill>
                  <a:srgbClr val="000000"/>
                </a:solidFill>
                <a:latin typeface="brutal-type"/>
              </a:rPr>
              <a:t>. It </a:t>
            </a:r>
            <a:r>
              <a:rPr lang="en-GB" b="0" i="0">
                <a:solidFill>
                  <a:srgbClr val="000000"/>
                </a:solidFill>
                <a:effectLst/>
                <a:latin typeface="brutal-type"/>
              </a:rPr>
              <a:t>draws together the learning from all RAIB reports, bulletins, and safety digests relating to freight wagon maintenance, in the form of guidance.</a:t>
            </a:r>
            <a:r>
              <a:rPr lang="en-GB" spc="-50">
                <a:solidFill>
                  <a:schemeClr val="tx1"/>
                </a:solidFill>
              </a:rPr>
              <a:t> </a:t>
            </a:r>
            <a:endParaRPr kumimoji="0" lang="en-GB" sz="800" b="1" i="0" u="none" strike="noStrike" kern="1200" cap="none" spc="-50" normalizeH="0" noProof="0">
              <a:ln>
                <a:noFill/>
              </a:ln>
              <a:solidFill>
                <a:schemeClr val="tx1"/>
              </a:solidFill>
              <a:effectLst/>
              <a:uLnTx/>
              <a:uFillTx/>
              <a:ea typeface="+mn-ea"/>
              <a:cs typeface="+mn-cs"/>
            </a:endParaRPr>
          </a:p>
          <a:p>
            <a:pPr>
              <a:spcAft>
                <a:spcPts val="600"/>
              </a:spcAft>
              <a:defRPr/>
            </a:pPr>
            <a:endParaRPr lang="en-GB" b="1" spc="-50">
              <a:solidFill>
                <a:schemeClr val="tx1"/>
              </a:solidFill>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a:t>
            </a:r>
            <a:r>
              <a:rPr lang="en-GB" sz="2400" spc="-50">
                <a:solidFill>
                  <a:prstClr val="black"/>
                </a:solidFill>
                <a:latin typeface="Calibri"/>
              </a:rPr>
              <a:t>standards</a:t>
            </a:r>
            <a:r>
              <a:rPr kumimoji="0" lang="en-GB" sz="2400" b="0" i="0" u="none" strike="noStrike" kern="1200" cap="none" spc="-50" normalizeH="0" baseline="0" noProof="0">
                <a:ln>
                  <a:noFill/>
                </a:ln>
                <a:solidFill>
                  <a:prstClr val="black"/>
                </a:solidFill>
                <a:effectLst/>
                <a:uLnTx/>
                <a:uFillTx/>
                <a:latin typeface="Calibri"/>
                <a:ea typeface="+mj-ea"/>
                <a:cs typeface="+mj-cs"/>
              </a:rPr>
              <a:t> – </a:t>
            </a:r>
            <a:r>
              <a:rPr lang="en-GB" sz="2400" spc="-50">
                <a:solidFill>
                  <a:prstClr val="black"/>
                </a:solidFill>
                <a:latin typeface="Calibri"/>
              </a:rPr>
              <a:t>December</a:t>
            </a:r>
            <a:r>
              <a:rPr kumimoji="0" lang="en-GB" sz="2400" b="0" i="0" u="none" strike="noStrike" kern="1200" cap="none" spc="-50" normalizeH="0" baseline="0" noProof="0">
                <a:ln>
                  <a:noFill/>
                </a:ln>
                <a:solidFill>
                  <a:prstClr val="black"/>
                </a:solidFill>
                <a:effectLst/>
                <a:uLnTx/>
                <a:uFillTx/>
                <a:latin typeface="Calibri"/>
                <a:ea typeface="+mj-ea"/>
                <a:cs typeface="+mj-cs"/>
              </a:rPr>
              <a:t>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426147"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pic>
        <p:nvPicPr>
          <p:cNvPr id="7" name="Picture 6" descr="A green circle with white lines on it&#10;&#10;Description automatically generated">
            <a:extLst>
              <a:ext uri="{FF2B5EF4-FFF2-40B4-BE49-F238E27FC236}">
                <a16:creationId xmlns:a16="http://schemas.microsoft.com/office/drawing/2014/main" id="{C684AD5C-6897-632A-72FA-A6E1CE0B90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762" y="555512"/>
            <a:ext cx="720000" cy="720000"/>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pic>
        <p:nvPicPr>
          <p:cNvPr id="37" name="Picture 36">
            <a:hlinkClick r:id="rId7" action="ppaction://hlinksldjump"/>
            <a:extLst>
              <a:ext uri="{FF2B5EF4-FFF2-40B4-BE49-F238E27FC236}">
                <a16:creationId xmlns:a16="http://schemas.microsoft.com/office/drawing/2014/main" id="{B38AC06F-BC0C-ABB7-247D-71DB145528F4}"/>
              </a:ext>
            </a:extLst>
          </p:cNvPr>
          <p:cNvPicPr>
            <a:picLocks noChangeAspect="1"/>
          </p:cNvPicPr>
          <p:nvPr/>
        </p:nvPicPr>
        <p:blipFill>
          <a:blip r:embed="rId8"/>
          <a:stretch>
            <a:fillRect/>
          </a:stretch>
        </p:blipFill>
        <p:spPr>
          <a:xfrm>
            <a:off x="11290478" y="157163"/>
            <a:ext cx="755970" cy="755970"/>
          </a:xfrm>
          <a:prstGeom prst="rect">
            <a:avLst/>
          </a:prstGeom>
        </p:spPr>
      </p:pic>
      <p:pic>
        <p:nvPicPr>
          <p:cNvPr id="3" name="Picture 2">
            <a:extLst>
              <a:ext uri="{FF2B5EF4-FFF2-40B4-BE49-F238E27FC236}">
                <a16:creationId xmlns:a16="http://schemas.microsoft.com/office/drawing/2014/main" id="{4191DE55-67AF-BF45-1D68-0056736E3869}"/>
              </a:ext>
            </a:extLst>
          </p:cNvPr>
          <p:cNvPicPr>
            <a:picLocks noChangeAspect="1"/>
          </p:cNvPicPr>
          <p:nvPr/>
        </p:nvPicPr>
        <p:blipFill>
          <a:blip r:embed="rId9"/>
          <a:stretch>
            <a:fillRect/>
          </a:stretch>
        </p:blipFill>
        <p:spPr>
          <a:xfrm>
            <a:off x="9108627" y="3347714"/>
            <a:ext cx="1937050" cy="2736000"/>
          </a:xfrm>
          <a:prstGeom prst="roundRect">
            <a:avLst>
              <a:gd name="adj" fmla="val 3045"/>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992FC7B5-BB2E-AB9C-86CF-20F7E4FB9959}"/>
              </a:ext>
            </a:extLst>
          </p:cNvPr>
          <p:cNvPicPr>
            <a:picLocks noChangeAspect="1"/>
          </p:cNvPicPr>
          <p:nvPr/>
        </p:nvPicPr>
        <p:blipFill>
          <a:blip r:embed="rId10"/>
          <a:stretch>
            <a:fillRect/>
          </a:stretch>
        </p:blipFill>
        <p:spPr>
          <a:xfrm>
            <a:off x="1135172" y="3347714"/>
            <a:ext cx="1952198" cy="2736000"/>
          </a:xfrm>
          <a:prstGeom prst="roundRect">
            <a:avLst>
              <a:gd name="adj" fmla="val 3045"/>
            </a:avLst>
          </a:prstGeom>
          <a:effectLst>
            <a:outerShdw blurRad="63500" sx="102000" sy="102000" algn="ctr" rotWithShape="0">
              <a:prstClr val="black">
                <a:alpha val="40000"/>
              </a:prstClr>
            </a:outerShdw>
          </a:effectLst>
        </p:spPr>
      </p:pic>
      <p:pic>
        <p:nvPicPr>
          <p:cNvPr id="16" name="Picture 15">
            <a:extLst>
              <a:ext uri="{FF2B5EF4-FFF2-40B4-BE49-F238E27FC236}">
                <a16:creationId xmlns:a16="http://schemas.microsoft.com/office/drawing/2014/main" id="{A2448C18-9D61-1004-D7E1-3ADA5987EF5F}"/>
              </a:ext>
            </a:extLst>
          </p:cNvPr>
          <p:cNvPicPr>
            <a:picLocks noChangeAspect="1"/>
          </p:cNvPicPr>
          <p:nvPr/>
        </p:nvPicPr>
        <p:blipFill>
          <a:blip r:embed="rId11"/>
          <a:stretch>
            <a:fillRect/>
          </a:stretch>
        </p:blipFill>
        <p:spPr>
          <a:xfrm>
            <a:off x="3142174" y="3347714"/>
            <a:ext cx="1942815" cy="2736000"/>
          </a:xfrm>
          <a:prstGeom prst="roundRect">
            <a:avLst>
              <a:gd name="adj" fmla="val 3045"/>
            </a:avLst>
          </a:prstGeom>
          <a:effectLst>
            <a:outerShdw blurRad="63500" sx="102000" sy="102000" algn="ctr" rotWithShape="0">
              <a:prstClr val="black">
                <a:alpha val="40000"/>
              </a:prstClr>
            </a:outerShdw>
          </a:effectLst>
        </p:spPr>
      </p:pic>
      <p:pic>
        <p:nvPicPr>
          <p:cNvPr id="24" name="Picture 23">
            <a:extLst>
              <a:ext uri="{FF2B5EF4-FFF2-40B4-BE49-F238E27FC236}">
                <a16:creationId xmlns:a16="http://schemas.microsoft.com/office/drawing/2014/main" id="{5BA73AB8-5965-EB22-E90D-8928E43E8A56}"/>
              </a:ext>
            </a:extLst>
          </p:cNvPr>
          <p:cNvPicPr>
            <a:picLocks noChangeAspect="1"/>
          </p:cNvPicPr>
          <p:nvPr/>
        </p:nvPicPr>
        <p:blipFill>
          <a:blip r:embed="rId12"/>
          <a:stretch>
            <a:fillRect/>
          </a:stretch>
        </p:blipFill>
        <p:spPr>
          <a:xfrm>
            <a:off x="5139793" y="3347714"/>
            <a:ext cx="1929222" cy="2736000"/>
          </a:xfrm>
          <a:prstGeom prst="roundRect">
            <a:avLst>
              <a:gd name="adj" fmla="val 3045"/>
            </a:avLst>
          </a:prstGeom>
          <a:effectLst>
            <a:outerShdw blurRad="63500" sx="102000" sy="102000" algn="ctr" rotWithShape="0">
              <a:prstClr val="black">
                <a:alpha val="40000"/>
              </a:prstClr>
            </a:outerShdw>
          </a:effectLst>
        </p:spPr>
      </p:pic>
      <p:pic>
        <p:nvPicPr>
          <p:cNvPr id="30" name="Picture 29">
            <a:extLst>
              <a:ext uri="{FF2B5EF4-FFF2-40B4-BE49-F238E27FC236}">
                <a16:creationId xmlns:a16="http://schemas.microsoft.com/office/drawing/2014/main" id="{EAD6519D-7D6B-22F4-5EC9-B13320E7EFE5}"/>
              </a:ext>
            </a:extLst>
          </p:cNvPr>
          <p:cNvPicPr>
            <a:picLocks noChangeAspect="1"/>
          </p:cNvPicPr>
          <p:nvPr/>
        </p:nvPicPr>
        <p:blipFill>
          <a:blip r:embed="rId13"/>
          <a:stretch>
            <a:fillRect/>
          </a:stretch>
        </p:blipFill>
        <p:spPr>
          <a:xfrm>
            <a:off x="7123820" y="3347714"/>
            <a:ext cx="1930002" cy="2736000"/>
          </a:xfrm>
          <a:prstGeom prst="roundRect">
            <a:avLst>
              <a:gd name="adj" fmla="val 3045"/>
            </a:avLst>
          </a:prstGeom>
          <a:effectLst>
            <a:outerShdw blurRad="63500" sx="102000" sy="102000" algn="ctr" rotWithShape="0">
              <a:prstClr val="black">
                <a:alpha val="40000"/>
              </a:prstClr>
            </a:outerShdw>
          </a:effectLst>
        </p:spPr>
      </p:pic>
      <p:sp>
        <p:nvSpPr>
          <p:cNvPr id="31" name="Arrow: Right 30">
            <a:extLst>
              <a:ext uri="{FF2B5EF4-FFF2-40B4-BE49-F238E27FC236}">
                <a16:creationId xmlns:a16="http://schemas.microsoft.com/office/drawing/2014/main" id="{91291B7F-A40D-ADFD-5993-88CFC1678324}"/>
              </a:ext>
            </a:extLst>
          </p:cNvPr>
          <p:cNvSpPr/>
          <p:nvPr/>
        </p:nvSpPr>
        <p:spPr>
          <a:xfrm>
            <a:off x="8842518" y="3943838"/>
            <a:ext cx="365705" cy="1620621"/>
          </a:xfrm>
          <a:prstGeom prst="rightArrow">
            <a:avLst/>
          </a:prstGeom>
          <a:solidFill>
            <a:srgbClr val="0FB6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A5370A2C-52D1-3E96-7411-8F107487ABA7}"/>
              </a:ext>
            </a:extLst>
          </p:cNvPr>
          <p:cNvGrpSpPr/>
          <p:nvPr/>
        </p:nvGrpSpPr>
        <p:grpSpPr>
          <a:xfrm>
            <a:off x="296152" y="1472108"/>
            <a:ext cx="720000" cy="756754"/>
            <a:chOff x="279057" y="1377452"/>
            <a:chExt cx="720000" cy="756754"/>
          </a:xfrm>
        </p:grpSpPr>
        <p:sp>
          <p:nvSpPr>
            <p:cNvPr id="4" name="Rectangle: Rounded Corners 3">
              <a:extLst>
                <a:ext uri="{FF2B5EF4-FFF2-40B4-BE49-F238E27FC236}">
                  <a16:creationId xmlns:a16="http://schemas.microsoft.com/office/drawing/2014/main" id="{45CCB849-EC12-B67F-7B54-33F471D925E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8439240-2A66-0D4F-4FC2-6CDB9345F6E3}"/>
                </a:ext>
              </a:extLst>
            </p:cNvPr>
            <p:cNvPicPr>
              <a:picLocks noChangeAspect="1"/>
            </p:cNvPicPr>
            <p:nvPr/>
          </p:nvPicPr>
          <p:blipFill>
            <a:blip r:embed="rId14"/>
            <a:stretch>
              <a:fillRect/>
            </a:stretch>
          </p:blipFill>
          <p:spPr>
            <a:xfrm>
              <a:off x="344173" y="1377452"/>
              <a:ext cx="629587" cy="587962"/>
            </a:xfrm>
            <a:prstGeom prst="rect">
              <a:avLst/>
            </a:prstGeom>
          </p:spPr>
        </p:pic>
        <p:sp>
          <p:nvSpPr>
            <p:cNvPr id="6" name="TextBox 5">
              <a:extLst>
                <a:ext uri="{FF2B5EF4-FFF2-40B4-BE49-F238E27FC236}">
                  <a16:creationId xmlns:a16="http://schemas.microsoft.com/office/drawing/2014/main" id="{BCDE5432-A098-8856-0CDA-CB520EACAE41}"/>
                </a:ext>
              </a:extLst>
            </p:cNvPr>
            <p:cNvSpPr txBox="1"/>
            <p:nvPr/>
          </p:nvSpPr>
          <p:spPr>
            <a:xfrm>
              <a:off x="352161" y="1795652"/>
              <a:ext cx="572781" cy="338554"/>
            </a:xfrm>
            <a:prstGeom prst="rect">
              <a:avLst/>
            </a:prstGeom>
            <a:noFill/>
          </p:spPr>
          <p:txBody>
            <a:bodyPr wrap="square" rtlCol="0">
              <a:spAutoFit/>
            </a:bodyPr>
            <a:lstStyle/>
            <a:p>
              <a:pPr algn="ctr"/>
              <a:r>
                <a:rPr lang="en-GB" sz="1600" b="1"/>
                <a:t>RU</a:t>
              </a:r>
            </a:p>
          </p:txBody>
        </p:sp>
      </p:grpSp>
      <p:grpSp>
        <p:nvGrpSpPr>
          <p:cNvPr id="8" name="Group 7">
            <a:extLst>
              <a:ext uri="{FF2B5EF4-FFF2-40B4-BE49-F238E27FC236}">
                <a16:creationId xmlns:a16="http://schemas.microsoft.com/office/drawing/2014/main" id="{213A5EA2-7F38-B9E2-8A14-1DB37400B6DC}"/>
              </a:ext>
            </a:extLst>
          </p:cNvPr>
          <p:cNvGrpSpPr/>
          <p:nvPr/>
        </p:nvGrpSpPr>
        <p:grpSpPr>
          <a:xfrm>
            <a:off x="266212" y="3101823"/>
            <a:ext cx="779880" cy="720000"/>
            <a:chOff x="245315" y="3016903"/>
            <a:chExt cx="779880" cy="720000"/>
          </a:xfrm>
        </p:grpSpPr>
        <p:grpSp>
          <p:nvGrpSpPr>
            <p:cNvPr id="10" name="Group 9">
              <a:extLst>
                <a:ext uri="{FF2B5EF4-FFF2-40B4-BE49-F238E27FC236}">
                  <a16:creationId xmlns:a16="http://schemas.microsoft.com/office/drawing/2014/main" id="{5417C66C-CDE2-FE92-4679-5A92208E8DA2}"/>
                </a:ext>
              </a:extLst>
            </p:cNvPr>
            <p:cNvGrpSpPr/>
            <p:nvPr/>
          </p:nvGrpSpPr>
          <p:grpSpPr>
            <a:xfrm>
              <a:off x="278739" y="3016903"/>
              <a:ext cx="720000" cy="720000"/>
              <a:chOff x="300871" y="4939444"/>
              <a:chExt cx="720000" cy="720000"/>
            </a:xfrm>
          </p:grpSpPr>
          <p:sp>
            <p:nvSpPr>
              <p:cNvPr id="12" name="Rectangle: Rounded Corners 11">
                <a:extLst>
                  <a:ext uri="{FF2B5EF4-FFF2-40B4-BE49-F238E27FC236}">
                    <a16:creationId xmlns:a16="http://schemas.microsoft.com/office/drawing/2014/main" id="{9A3BBF00-2A2F-6BEB-D32E-7A64A5B925CA}"/>
                  </a:ext>
                </a:extLst>
              </p:cNvPr>
              <p:cNvSpPr/>
              <p:nvPr/>
            </p:nvSpPr>
            <p:spPr>
              <a:xfrm>
                <a:off x="300871" y="493944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57ED4F63-D6D3-DA45-D034-AD99043755D5}"/>
                  </a:ext>
                </a:extLst>
              </p:cNvPr>
              <p:cNvPicPr>
                <a:picLocks noChangeAspect="1"/>
              </p:cNvPicPr>
              <p:nvPr/>
            </p:nvPicPr>
            <p:blipFill>
              <a:blip r:embed="rId15"/>
              <a:stretch>
                <a:fillRect/>
              </a:stretch>
            </p:blipFill>
            <p:spPr>
              <a:xfrm>
                <a:off x="300871" y="4957059"/>
                <a:ext cx="665743" cy="546505"/>
              </a:xfrm>
              <a:prstGeom prst="rect">
                <a:avLst/>
              </a:prstGeom>
            </p:spPr>
          </p:pic>
        </p:grpSp>
        <p:sp>
          <p:nvSpPr>
            <p:cNvPr id="11" name="TextBox 10">
              <a:extLst>
                <a:ext uri="{FF2B5EF4-FFF2-40B4-BE49-F238E27FC236}">
                  <a16:creationId xmlns:a16="http://schemas.microsoft.com/office/drawing/2014/main" id="{1E4F4C70-E6C2-24A2-9B57-4F0F5086A510}"/>
                </a:ext>
              </a:extLst>
            </p:cNvPr>
            <p:cNvSpPr txBox="1"/>
            <p:nvPr/>
          </p:nvSpPr>
          <p:spPr>
            <a:xfrm>
              <a:off x="245315" y="3411746"/>
              <a:ext cx="779880" cy="292388"/>
            </a:xfrm>
            <a:prstGeom prst="rect">
              <a:avLst/>
            </a:prstGeom>
            <a:noFill/>
          </p:spPr>
          <p:txBody>
            <a:bodyPr wrap="square" rtlCol="0">
              <a:spAutoFit/>
            </a:bodyPr>
            <a:lstStyle/>
            <a:p>
              <a:pPr algn="ctr"/>
              <a:r>
                <a:rPr lang="en-GB" sz="1300" b="1" spc="-50"/>
                <a:t>ECMs</a:t>
              </a:r>
            </a:p>
          </p:txBody>
        </p:sp>
      </p:grpSp>
      <p:grpSp>
        <p:nvGrpSpPr>
          <p:cNvPr id="15" name="Group 14">
            <a:extLst>
              <a:ext uri="{FF2B5EF4-FFF2-40B4-BE49-F238E27FC236}">
                <a16:creationId xmlns:a16="http://schemas.microsoft.com/office/drawing/2014/main" id="{D026594E-B0B7-348D-B4EE-37FAAFBF1986}"/>
              </a:ext>
            </a:extLst>
          </p:cNvPr>
          <p:cNvGrpSpPr/>
          <p:nvPr/>
        </p:nvGrpSpPr>
        <p:grpSpPr>
          <a:xfrm>
            <a:off x="266212" y="2276895"/>
            <a:ext cx="779880" cy="720000"/>
            <a:chOff x="236141" y="2230913"/>
            <a:chExt cx="779880" cy="720000"/>
          </a:xfrm>
        </p:grpSpPr>
        <p:grpSp>
          <p:nvGrpSpPr>
            <p:cNvPr id="17" name="Group 16">
              <a:extLst>
                <a:ext uri="{FF2B5EF4-FFF2-40B4-BE49-F238E27FC236}">
                  <a16:creationId xmlns:a16="http://schemas.microsoft.com/office/drawing/2014/main" id="{32153D49-4F30-CBCE-6CB9-62CCD50FE02E}"/>
                </a:ext>
              </a:extLst>
            </p:cNvPr>
            <p:cNvGrpSpPr/>
            <p:nvPr/>
          </p:nvGrpSpPr>
          <p:grpSpPr>
            <a:xfrm>
              <a:off x="236141" y="2230913"/>
              <a:ext cx="779880" cy="720000"/>
              <a:chOff x="236141" y="3016903"/>
              <a:chExt cx="779880" cy="720000"/>
            </a:xfrm>
          </p:grpSpPr>
          <p:sp>
            <p:nvSpPr>
              <p:cNvPr id="23" name="Rectangle: Rounded Corners 22">
                <a:extLst>
                  <a:ext uri="{FF2B5EF4-FFF2-40B4-BE49-F238E27FC236}">
                    <a16:creationId xmlns:a16="http://schemas.microsoft.com/office/drawing/2014/main" id="{6FAB62DD-5730-4F98-5967-9025033FAAA1}"/>
                  </a:ext>
                </a:extLst>
              </p:cNvPr>
              <p:cNvSpPr/>
              <p:nvPr/>
            </p:nvSpPr>
            <p:spPr>
              <a:xfrm>
                <a:off x="278739" y="3016903"/>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F1AAE097-09A4-F192-9384-E62148CD41B9}"/>
                  </a:ext>
                </a:extLst>
              </p:cNvPr>
              <p:cNvSpPr txBox="1"/>
              <p:nvPr/>
            </p:nvSpPr>
            <p:spPr>
              <a:xfrm>
                <a:off x="236141" y="3460242"/>
                <a:ext cx="779880" cy="226280"/>
              </a:xfrm>
              <a:prstGeom prst="rect">
                <a:avLst/>
              </a:prstGeom>
              <a:noFill/>
            </p:spPr>
            <p:txBody>
              <a:bodyPr wrap="square" rtlCol="0">
                <a:spAutoFit/>
              </a:bodyPr>
              <a:lstStyle/>
              <a:p>
                <a:pPr algn="ctr">
                  <a:lnSpc>
                    <a:spcPts val="900"/>
                  </a:lnSpc>
                </a:pPr>
                <a:r>
                  <a:rPr lang="en-GB" sz="1400" b="1" spc="-70"/>
                  <a:t>ROSCOs</a:t>
                </a:r>
              </a:p>
            </p:txBody>
          </p:sp>
        </p:grpSp>
        <p:grpSp>
          <p:nvGrpSpPr>
            <p:cNvPr id="18" name="Group 17">
              <a:extLst>
                <a:ext uri="{FF2B5EF4-FFF2-40B4-BE49-F238E27FC236}">
                  <a16:creationId xmlns:a16="http://schemas.microsoft.com/office/drawing/2014/main" id="{6790EBAA-8FCC-30B4-6125-FDFC341D18E3}"/>
                </a:ext>
              </a:extLst>
            </p:cNvPr>
            <p:cNvGrpSpPr/>
            <p:nvPr/>
          </p:nvGrpSpPr>
          <p:grpSpPr>
            <a:xfrm>
              <a:off x="461879" y="2250315"/>
              <a:ext cx="459156" cy="462308"/>
              <a:chOff x="8466845" y="5113867"/>
              <a:chExt cx="1055522" cy="1062767"/>
            </a:xfrm>
          </p:grpSpPr>
          <p:sp>
            <p:nvSpPr>
              <p:cNvPr id="20" name="Freeform: Shape 29">
                <a:extLst>
                  <a:ext uri="{FF2B5EF4-FFF2-40B4-BE49-F238E27FC236}">
                    <a16:creationId xmlns:a16="http://schemas.microsoft.com/office/drawing/2014/main" id="{E53798F5-0367-F849-E406-D7DD2B9E2CE2}"/>
                  </a:ext>
                </a:extLst>
              </p:cNvPr>
              <p:cNvSpPr/>
              <p:nvPr/>
            </p:nvSpPr>
            <p:spPr>
              <a:xfrm>
                <a:off x="8466845" y="5113867"/>
                <a:ext cx="824810" cy="999404"/>
              </a:xfrm>
              <a:custGeom>
                <a:avLst/>
                <a:gdLst>
                  <a:gd name="connsiteX0" fmla="*/ 609505 w 609523"/>
                  <a:gd name="connsiteY0" fmla="*/ 533019 h 753122"/>
                  <a:gd name="connsiteX1" fmla="*/ 573938 w 609523"/>
                  <a:gd name="connsiteY1" fmla="*/ 461582 h 753122"/>
                  <a:gd name="connsiteX2" fmla="*/ 483337 w 609523"/>
                  <a:gd name="connsiteY2" fmla="*/ 410404 h 753122"/>
                  <a:gd name="connsiteX3" fmla="*/ 483213 w 609523"/>
                  <a:gd name="connsiteY3" fmla="*/ 410347 h 753122"/>
                  <a:gd name="connsiteX4" fmla="*/ 483213 w 609523"/>
                  <a:gd name="connsiteY4" fmla="*/ 410347 h 753122"/>
                  <a:gd name="connsiteX5" fmla="*/ 482965 w 609523"/>
                  <a:gd name="connsiteY5" fmla="*/ 410251 h 753122"/>
                  <a:gd name="connsiteX6" fmla="*/ 468611 w 609523"/>
                  <a:gd name="connsiteY6" fmla="*/ 404536 h 753122"/>
                  <a:gd name="connsiteX7" fmla="*/ 405898 w 609523"/>
                  <a:gd name="connsiteY7" fmla="*/ 379590 h 753122"/>
                  <a:gd name="connsiteX8" fmla="*/ 400002 w 609523"/>
                  <a:gd name="connsiteY8" fmla="*/ 370789 h 753122"/>
                  <a:gd name="connsiteX9" fmla="*/ 400002 w 609523"/>
                  <a:gd name="connsiteY9" fmla="*/ 347415 h 753122"/>
                  <a:gd name="connsiteX10" fmla="*/ 457200 w 609523"/>
                  <a:gd name="connsiteY10" fmla="*/ 228600 h 753122"/>
                  <a:gd name="connsiteX11" fmla="*/ 457200 w 609523"/>
                  <a:gd name="connsiteY11" fmla="*/ 214313 h 753122"/>
                  <a:gd name="connsiteX12" fmla="*/ 472773 w 609523"/>
                  <a:gd name="connsiteY12" fmla="*/ 160487 h 753122"/>
                  <a:gd name="connsiteX13" fmla="*/ 377095 w 609523"/>
                  <a:gd name="connsiteY13" fmla="*/ 17974 h 753122"/>
                  <a:gd name="connsiteX14" fmla="*/ 363122 w 609523"/>
                  <a:gd name="connsiteY14" fmla="*/ 19221 h 753122"/>
                  <a:gd name="connsiteX15" fmla="*/ 353501 w 609523"/>
                  <a:gd name="connsiteY15" fmla="*/ 25889 h 753122"/>
                  <a:gd name="connsiteX16" fmla="*/ 342862 w 609523"/>
                  <a:gd name="connsiteY16" fmla="*/ 11344 h 753122"/>
                  <a:gd name="connsiteX17" fmla="*/ 329117 w 609523"/>
                  <a:gd name="connsiteY17" fmla="*/ 2591 h 753122"/>
                  <a:gd name="connsiteX18" fmla="*/ 299104 w 609523"/>
                  <a:gd name="connsiteY18" fmla="*/ 0 h 753122"/>
                  <a:gd name="connsiteX19" fmla="*/ 153905 w 609523"/>
                  <a:gd name="connsiteY19" fmla="*/ 91440 h 753122"/>
                  <a:gd name="connsiteX20" fmla="*/ 152133 w 609523"/>
                  <a:gd name="connsiteY20" fmla="*/ 219437 h 753122"/>
                  <a:gd name="connsiteX21" fmla="*/ 152400 w 609523"/>
                  <a:gd name="connsiteY21" fmla="*/ 221437 h 753122"/>
                  <a:gd name="connsiteX22" fmla="*/ 152400 w 609523"/>
                  <a:gd name="connsiteY22" fmla="*/ 228600 h 753122"/>
                  <a:gd name="connsiteX23" fmla="*/ 209455 w 609523"/>
                  <a:gd name="connsiteY23" fmla="*/ 347348 h 753122"/>
                  <a:gd name="connsiteX24" fmla="*/ 209455 w 609523"/>
                  <a:gd name="connsiteY24" fmla="*/ 370742 h 753122"/>
                  <a:gd name="connsiteX25" fmla="*/ 203740 w 609523"/>
                  <a:gd name="connsiteY25" fmla="*/ 379476 h 753122"/>
                  <a:gd name="connsiteX26" fmla="*/ 139284 w 609523"/>
                  <a:gd name="connsiteY26" fmla="*/ 405136 h 753122"/>
                  <a:gd name="connsiteX27" fmla="*/ 124587 w 609523"/>
                  <a:gd name="connsiteY27" fmla="*/ 410985 h 753122"/>
                  <a:gd name="connsiteX28" fmla="*/ 44958 w 609523"/>
                  <a:gd name="connsiteY28" fmla="*/ 454190 h 753122"/>
                  <a:gd name="connsiteX29" fmla="*/ 72580 w 609523"/>
                  <a:gd name="connsiteY29" fmla="*/ 481813 h 753122"/>
                  <a:gd name="connsiteX30" fmla="*/ 85801 w 609523"/>
                  <a:gd name="connsiteY30" fmla="*/ 495052 h 753122"/>
                  <a:gd name="connsiteX31" fmla="*/ 72790 w 609523"/>
                  <a:gd name="connsiteY31" fmla="*/ 508540 h 753122"/>
                  <a:gd name="connsiteX32" fmla="*/ 59169 w 609523"/>
                  <a:gd name="connsiteY32" fmla="*/ 522637 h 753122"/>
                  <a:gd name="connsiteX33" fmla="*/ 58988 w 609523"/>
                  <a:gd name="connsiteY33" fmla="*/ 522818 h 753122"/>
                  <a:gd name="connsiteX34" fmla="*/ 58807 w 609523"/>
                  <a:gd name="connsiteY34" fmla="*/ 522999 h 753122"/>
                  <a:gd name="connsiteX35" fmla="*/ 38138 w 609523"/>
                  <a:gd name="connsiteY35" fmla="*/ 531438 h 753122"/>
                  <a:gd name="connsiteX36" fmla="*/ 35785 w 609523"/>
                  <a:gd name="connsiteY36" fmla="*/ 531352 h 753122"/>
                  <a:gd name="connsiteX37" fmla="*/ 29118 w 609523"/>
                  <a:gd name="connsiteY37" fmla="*/ 538020 h 753122"/>
                  <a:gd name="connsiteX38" fmla="*/ 120463 w 609523"/>
                  <a:gd name="connsiteY38" fmla="*/ 629860 h 753122"/>
                  <a:gd name="connsiteX39" fmla="*/ 120486 w 609523"/>
                  <a:gd name="connsiteY39" fmla="*/ 678232 h 753122"/>
                  <a:gd name="connsiteX40" fmla="*/ 72114 w 609523"/>
                  <a:gd name="connsiteY40" fmla="*/ 678256 h 753122"/>
                  <a:gd name="connsiteX41" fmla="*/ 0 w 609523"/>
                  <a:gd name="connsiteY41" fmla="*/ 606400 h 753122"/>
                  <a:gd name="connsiteX42" fmla="*/ 0 w 609523"/>
                  <a:gd name="connsiteY42" fmla="*/ 700792 h 753122"/>
                  <a:gd name="connsiteX43" fmla="*/ 8477 w 609523"/>
                  <a:gd name="connsiteY43" fmla="*/ 706450 h 753122"/>
                  <a:gd name="connsiteX44" fmla="*/ 307438 w 609523"/>
                  <a:gd name="connsiteY44" fmla="*/ 753123 h 753122"/>
                  <a:gd name="connsiteX45" fmla="*/ 601904 w 609523"/>
                  <a:gd name="connsiteY45" fmla="*/ 705841 h 753122"/>
                  <a:gd name="connsiteX46" fmla="*/ 609524 w 609523"/>
                  <a:gd name="connsiteY46" fmla="*/ 700126 h 753122"/>
                  <a:gd name="connsiteX47" fmla="*/ 190500 w 609523"/>
                  <a:gd name="connsiteY47" fmla="*/ 228600 h 753122"/>
                  <a:gd name="connsiteX48" fmla="*/ 190500 w 609523"/>
                  <a:gd name="connsiteY48" fmla="*/ 196215 h 753122"/>
                  <a:gd name="connsiteX49" fmla="*/ 375590 w 609523"/>
                  <a:gd name="connsiteY49" fmla="*/ 117872 h 753122"/>
                  <a:gd name="connsiteX50" fmla="*/ 419100 w 609523"/>
                  <a:gd name="connsiteY50" fmla="*/ 182251 h 753122"/>
                  <a:gd name="connsiteX51" fmla="*/ 419100 w 609523"/>
                  <a:gd name="connsiteY51" fmla="*/ 228600 h 753122"/>
                  <a:gd name="connsiteX52" fmla="*/ 304800 w 609523"/>
                  <a:gd name="connsiteY52" fmla="*/ 342900 h 753122"/>
                  <a:gd name="connsiteX53" fmla="*/ 190500 w 609523"/>
                  <a:gd name="connsiteY53" fmla="*/ 228600 h 753122"/>
                  <a:gd name="connsiteX54" fmla="*/ 266605 w 609523"/>
                  <a:gd name="connsiteY54" fmla="*/ 601513 h 753122"/>
                  <a:gd name="connsiteX55" fmla="*/ 160430 w 609523"/>
                  <a:gd name="connsiteY55" fmla="*/ 437731 h 753122"/>
                  <a:gd name="connsiteX56" fmla="*/ 199358 w 609523"/>
                  <a:gd name="connsiteY56" fmla="*/ 422234 h 753122"/>
                  <a:gd name="connsiteX57" fmla="*/ 266605 w 609523"/>
                  <a:gd name="connsiteY57" fmla="*/ 449142 h 753122"/>
                  <a:gd name="connsiteX58" fmla="*/ 304705 w 609523"/>
                  <a:gd name="connsiteY58" fmla="*/ 423396 h 753122"/>
                  <a:gd name="connsiteX59" fmla="*/ 239506 w 609523"/>
                  <a:gd name="connsiteY59" fmla="*/ 397316 h 753122"/>
                  <a:gd name="connsiteX60" fmla="*/ 247555 w 609523"/>
                  <a:gd name="connsiteY60" fmla="*/ 370742 h 753122"/>
                  <a:gd name="connsiteX61" fmla="*/ 247555 w 609523"/>
                  <a:gd name="connsiteY61" fmla="*/ 369789 h 753122"/>
                  <a:gd name="connsiteX62" fmla="*/ 361912 w 609523"/>
                  <a:gd name="connsiteY62" fmla="*/ 369789 h 753122"/>
                  <a:gd name="connsiteX63" fmla="*/ 361912 w 609523"/>
                  <a:gd name="connsiteY63" fmla="*/ 370742 h 753122"/>
                  <a:gd name="connsiteX64" fmla="*/ 369951 w 609523"/>
                  <a:gd name="connsiteY64" fmla="*/ 397259 h 753122"/>
                  <a:gd name="connsiteX65" fmla="*/ 342805 w 609523"/>
                  <a:gd name="connsiteY65" fmla="*/ 600751 h 753122"/>
                  <a:gd name="connsiteX66" fmla="*/ 342805 w 609523"/>
                  <a:gd name="connsiteY66" fmla="*/ 449142 h 753122"/>
                  <a:gd name="connsiteX67" fmla="*/ 410099 w 609523"/>
                  <a:gd name="connsiteY67" fmla="*/ 422224 h 753122"/>
                  <a:gd name="connsiteX68" fmla="*/ 447694 w 609523"/>
                  <a:gd name="connsiteY68" fmla="*/ 437198 h 753122"/>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72790 w 609524"/>
                  <a:gd name="connsiteY31" fmla="*/ 508540 h 753123"/>
                  <a:gd name="connsiteX32" fmla="*/ 59169 w 609524"/>
                  <a:gd name="connsiteY32" fmla="*/ 522637 h 753123"/>
                  <a:gd name="connsiteX33" fmla="*/ 58988 w 609524"/>
                  <a:gd name="connsiteY33" fmla="*/ 522818 h 753123"/>
                  <a:gd name="connsiteX34" fmla="*/ 58807 w 609524"/>
                  <a:gd name="connsiteY34" fmla="*/ 522999 h 753123"/>
                  <a:gd name="connsiteX35" fmla="*/ 38138 w 609524"/>
                  <a:gd name="connsiteY35" fmla="*/ 531438 h 753123"/>
                  <a:gd name="connsiteX36" fmla="*/ 35785 w 609524"/>
                  <a:gd name="connsiteY36" fmla="*/ 531352 h 753123"/>
                  <a:gd name="connsiteX37" fmla="*/ 29118 w 609524"/>
                  <a:gd name="connsiteY37" fmla="*/ 538020 h 753123"/>
                  <a:gd name="connsiteX38" fmla="*/ 120486 w 609524"/>
                  <a:gd name="connsiteY38" fmla="*/ 678232 h 753123"/>
                  <a:gd name="connsiteX39" fmla="*/ 72114 w 609524"/>
                  <a:gd name="connsiteY39" fmla="*/ 678256 h 753123"/>
                  <a:gd name="connsiteX40" fmla="*/ 0 w 609524"/>
                  <a:gd name="connsiteY40" fmla="*/ 606400 h 753123"/>
                  <a:gd name="connsiteX41" fmla="*/ 0 w 609524"/>
                  <a:gd name="connsiteY41" fmla="*/ 700792 h 753123"/>
                  <a:gd name="connsiteX42" fmla="*/ 8477 w 609524"/>
                  <a:gd name="connsiteY42" fmla="*/ 706450 h 753123"/>
                  <a:gd name="connsiteX43" fmla="*/ 307438 w 609524"/>
                  <a:gd name="connsiteY43" fmla="*/ 753123 h 753123"/>
                  <a:gd name="connsiteX44" fmla="*/ 601904 w 609524"/>
                  <a:gd name="connsiteY44" fmla="*/ 705841 h 753123"/>
                  <a:gd name="connsiteX45" fmla="*/ 609524 w 609524"/>
                  <a:gd name="connsiteY45" fmla="*/ 700126 h 753123"/>
                  <a:gd name="connsiteX46" fmla="*/ 609505 w 609524"/>
                  <a:gd name="connsiteY46" fmla="*/ 533019 h 753123"/>
                  <a:gd name="connsiteX47" fmla="*/ 190500 w 609524"/>
                  <a:gd name="connsiteY47" fmla="*/ 228600 h 753123"/>
                  <a:gd name="connsiteX48" fmla="*/ 190500 w 609524"/>
                  <a:gd name="connsiteY48" fmla="*/ 196215 h 753123"/>
                  <a:gd name="connsiteX49" fmla="*/ 375590 w 609524"/>
                  <a:gd name="connsiteY49" fmla="*/ 117872 h 753123"/>
                  <a:gd name="connsiteX50" fmla="*/ 419100 w 609524"/>
                  <a:gd name="connsiteY50" fmla="*/ 182251 h 753123"/>
                  <a:gd name="connsiteX51" fmla="*/ 419100 w 609524"/>
                  <a:gd name="connsiteY51" fmla="*/ 228600 h 753123"/>
                  <a:gd name="connsiteX52" fmla="*/ 304800 w 609524"/>
                  <a:gd name="connsiteY52" fmla="*/ 342900 h 753123"/>
                  <a:gd name="connsiteX53" fmla="*/ 190500 w 609524"/>
                  <a:gd name="connsiteY53" fmla="*/ 228600 h 753123"/>
                  <a:gd name="connsiteX54" fmla="*/ 266605 w 609524"/>
                  <a:gd name="connsiteY54" fmla="*/ 601513 h 753123"/>
                  <a:gd name="connsiteX55" fmla="*/ 160430 w 609524"/>
                  <a:gd name="connsiteY55" fmla="*/ 437731 h 753123"/>
                  <a:gd name="connsiteX56" fmla="*/ 199358 w 609524"/>
                  <a:gd name="connsiteY56" fmla="*/ 422234 h 753123"/>
                  <a:gd name="connsiteX57" fmla="*/ 266605 w 609524"/>
                  <a:gd name="connsiteY57" fmla="*/ 449142 h 753123"/>
                  <a:gd name="connsiteX58" fmla="*/ 266605 w 609524"/>
                  <a:gd name="connsiteY58" fmla="*/ 601513 h 753123"/>
                  <a:gd name="connsiteX59" fmla="*/ 304705 w 609524"/>
                  <a:gd name="connsiteY59" fmla="*/ 423396 h 753123"/>
                  <a:gd name="connsiteX60" fmla="*/ 239506 w 609524"/>
                  <a:gd name="connsiteY60" fmla="*/ 397316 h 753123"/>
                  <a:gd name="connsiteX61" fmla="*/ 247555 w 609524"/>
                  <a:gd name="connsiteY61" fmla="*/ 370742 h 753123"/>
                  <a:gd name="connsiteX62" fmla="*/ 247555 w 609524"/>
                  <a:gd name="connsiteY62" fmla="*/ 369789 h 753123"/>
                  <a:gd name="connsiteX63" fmla="*/ 361912 w 609524"/>
                  <a:gd name="connsiteY63" fmla="*/ 369789 h 753123"/>
                  <a:gd name="connsiteX64" fmla="*/ 361912 w 609524"/>
                  <a:gd name="connsiteY64" fmla="*/ 370742 h 753123"/>
                  <a:gd name="connsiteX65" fmla="*/ 369951 w 609524"/>
                  <a:gd name="connsiteY65" fmla="*/ 397259 h 753123"/>
                  <a:gd name="connsiteX66" fmla="*/ 304705 w 609524"/>
                  <a:gd name="connsiteY66" fmla="*/ 423396 h 753123"/>
                  <a:gd name="connsiteX67" fmla="*/ 342805 w 609524"/>
                  <a:gd name="connsiteY67" fmla="*/ 600751 h 753123"/>
                  <a:gd name="connsiteX68" fmla="*/ 342805 w 609524"/>
                  <a:gd name="connsiteY68" fmla="*/ 449142 h 753123"/>
                  <a:gd name="connsiteX69" fmla="*/ 410099 w 609524"/>
                  <a:gd name="connsiteY69" fmla="*/ 422224 h 753123"/>
                  <a:gd name="connsiteX70" fmla="*/ 447694 w 609524"/>
                  <a:gd name="connsiteY70" fmla="*/ 437198 h 753123"/>
                  <a:gd name="connsiteX71" fmla="*/ 342805 w 609524"/>
                  <a:gd name="connsiteY71"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72790 w 609524"/>
                  <a:gd name="connsiteY31" fmla="*/ 508540 h 753123"/>
                  <a:gd name="connsiteX32" fmla="*/ 59169 w 609524"/>
                  <a:gd name="connsiteY32" fmla="*/ 522637 h 753123"/>
                  <a:gd name="connsiteX33" fmla="*/ 58988 w 609524"/>
                  <a:gd name="connsiteY33" fmla="*/ 522818 h 753123"/>
                  <a:gd name="connsiteX34" fmla="*/ 58807 w 609524"/>
                  <a:gd name="connsiteY34" fmla="*/ 522999 h 753123"/>
                  <a:gd name="connsiteX35" fmla="*/ 38138 w 609524"/>
                  <a:gd name="connsiteY35" fmla="*/ 531438 h 753123"/>
                  <a:gd name="connsiteX36" fmla="*/ 35785 w 609524"/>
                  <a:gd name="connsiteY36" fmla="*/ 531352 h 753123"/>
                  <a:gd name="connsiteX37" fmla="*/ 29118 w 609524"/>
                  <a:gd name="connsiteY37" fmla="*/ 538020 h 753123"/>
                  <a:gd name="connsiteX38" fmla="*/ 72114 w 609524"/>
                  <a:gd name="connsiteY38" fmla="*/ 678256 h 753123"/>
                  <a:gd name="connsiteX39" fmla="*/ 0 w 609524"/>
                  <a:gd name="connsiteY39" fmla="*/ 606400 h 753123"/>
                  <a:gd name="connsiteX40" fmla="*/ 0 w 609524"/>
                  <a:gd name="connsiteY40" fmla="*/ 700792 h 753123"/>
                  <a:gd name="connsiteX41" fmla="*/ 8477 w 609524"/>
                  <a:gd name="connsiteY41" fmla="*/ 706450 h 753123"/>
                  <a:gd name="connsiteX42" fmla="*/ 307438 w 609524"/>
                  <a:gd name="connsiteY42" fmla="*/ 753123 h 753123"/>
                  <a:gd name="connsiteX43" fmla="*/ 601904 w 609524"/>
                  <a:gd name="connsiteY43" fmla="*/ 705841 h 753123"/>
                  <a:gd name="connsiteX44" fmla="*/ 609524 w 609524"/>
                  <a:gd name="connsiteY44" fmla="*/ 700126 h 753123"/>
                  <a:gd name="connsiteX45" fmla="*/ 609505 w 609524"/>
                  <a:gd name="connsiteY45" fmla="*/ 533019 h 753123"/>
                  <a:gd name="connsiteX46" fmla="*/ 190500 w 609524"/>
                  <a:gd name="connsiteY46" fmla="*/ 228600 h 753123"/>
                  <a:gd name="connsiteX47" fmla="*/ 190500 w 609524"/>
                  <a:gd name="connsiteY47" fmla="*/ 196215 h 753123"/>
                  <a:gd name="connsiteX48" fmla="*/ 375590 w 609524"/>
                  <a:gd name="connsiteY48" fmla="*/ 117872 h 753123"/>
                  <a:gd name="connsiteX49" fmla="*/ 419100 w 609524"/>
                  <a:gd name="connsiteY49" fmla="*/ 182251 h 753123"/>
                  <a:gd name="connsiteX50" fmla="*/ 419100 w 609524"/>
                  <a:gd name="connsiteY50" fmla="*/ 228600 h 753123"/>
                  <a:gd name="connsiteX51" fmla="*/ 304800 w 609524"/>
                  <a:gd name="connsiteY51" fmla="*/ 342900 h 753123"/>
                  <a:gd name="connsiteX52" fmla="*/ 190500 w 609524"/>
                  <a:gd name="connsiteY52" fmla="*/ 228600 h 753123"/>
                  <a:gd name="connsiteX53" fmla="*/ 266605 w 609524"/>
                  <a:gd name="connsiteY53" fmla="*/ 601513 h 753123"/>
                  <a:gd name="connsiteX54" fmla="*/ 160430 w 609524"/>
                  <a:gd name="connsiteY54" fmla="*/ 437731 h 753123"/>
                  <a:gd name="connsiteX55" fmla="*/ 199358 w 609524"/>
                  <a:gd name="connsiteY55" fmla="*/ 422234 h 753123"/>
                  <a:gd name="connsiteX56" fmla="*/ 266605 w 609524"/>
                  <a:gd name="connsiteY56" fmla="*/ 449142 h 753123"/>
                  <a:gd name="connsiteX57" fmla="*/ 266605 w 609524"/>
                  <a:gd name="connsiteY57" fmla="*/ 601513 h 753123"/>
                  <a:gd name="connsiteX58" fmla="*/ 304705 w 609524"/>
                  <a:gd name="connsiteY58" fmla="*/ 423396 h 753123"/>
                  <a:gd name="connsiteX59" fmla="*/ 239506 w 609524"/>
                  <a:gd name="connsiteY59" fmla="*/ 397316 h 753123"/>
                  <a:gd name="connsiteX60" fmla="*/ 247555 w 609524"/>
                  <a:gd name="connsiteY60" fmla="*/ 370742 h 753123"/>
                  <a:gd name="connsiteX61" fmla="*/ 247555 w 609524"/>
                  <a:gd name="connsiteY61" fmla="*/ 369789 h 753123"/>
                  <a:gd name="connsiteX62" fmla="*/ 361912 w 609524"/>
                  <a:gd name="connsiteY62" fmla="*/ 369789 h 753123"/>
                  <a:gd name="connsiteX63" fmla="*/ 361912 w 609524"/>
                  <a:gd name="connsiteY63" fmla="*/ 370742 h 753123"/>
                  <a:gd name="connsiteX64" fmla="*/ 369951 w 609524"/>
                  <a:gd name="connsiteY64" fmla="*/ 397259 h 753123"/>
                  <a:gd name="connsiteX65" fmla="*/ 304705 w 609524"/>
                  <a:gd name="connsiteY65" fmla="*/ 423396 h 753123"/>
                  <a:gd name="connsiteX66" fmla="*/ 342805 w 609524"/>
                  <a:gd name="connsiteY66" fmla="*/ 600751 h 753123"/>
                  <a:gd name="connsiteX67" fmla="*/ 342805 w 609524"/>
                  <a:gd name="connsiteY67" fmla="*/ 449142 h 753123"/>
                  <a:gd name="connsiteX68" fmla="*/ 410099 w 609524"/>
                  <a:gd name="connsiteY68" fmla="*/ 422224 h 753123"/>
                  <a:gd name="connsiteX69" fmla="*/ 447694 w 609524"/>
                  <a:gd name="connsiteY69" fmla="*/ 437198 h 753123"/>
                  <a:gd name="connsiteX70" fmla="*/ 342805 w 609524"/>
                  <a:gd name="connsiteY70"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72790 w 609524"/>
                  <a:gd name="connsiteY31" fmla="*/ 508540 h 753123"/>
                  <a:gd name="connsiteX32" fmla="*/ 59169 w 609524"/>
                  <a:gd name="connsiteY32" fmla="*/ 522637 h 753123"/>
                  <a:gd name="connsiteX33" fmla="*/ 58988 w 609524"/>
                  <a:gd name="connsiteY33" fmla="*/ 522818 h 753123"/>
                  <a:gd name="connsiteX34" fmla="*/ 58807 w 609524"/>
                  <a:gd name="connsiteY34" fmla="*/ 522999 h 753123"/>
                  <a:gd name="connsiteX35" fmla="*/ 38138 w 609524"/>
                  <a:gd name="connsiteY35" fmla="*/ 531438 h 753123"/>
                  <a:gd name="connsiteX36" fmla="*/ 35785 w 609524"/>
                  <a:gd name="connsiteY36" fmla="*/ 531352 h 753123"/>
                  <a:gd name="connsiteX37" fmla="*/ 29118 w 609524"/>
                  <a:gd name="connsiteY37" fmla="*/ 538020 h 753123"/>
                  <a:gd name="connsiteX38" fmla="*/ 0 w 609524"/>
                  <a:gd name="connsiteY38" fmla="*/ 606400 h 753123"/>
                  <a:gd name="connsiteX39" fmla="*/ 0 w 609524"/>
                  <a:gd name="connsiteY39" fmla="*/ 700792 h 753123"/>
                  <a:gd name="connsiteX40" fmla="*/ 8477 w 609524"/>
                  <a:gd name="connsiteY40" fmla="*/ 706450 h 753123"/>
                  <a:gd name="connsiteX41" fmla="*/ 307438 w 609524"/>
                  <a:gd name="connsiteY41" fmla="*/ 753123 h 753123"/>
                  <a:gd name="connsiteX42" fmla="*/ 601904 w 609524"/>
                  <a:gd name="connsiteY42" fmla="*/ 705841 h 753123"/>
                  <a:gd name="connsiteX43" fmla="*/ 609524 w 609524"/>
                  <a:gd name="connsiteY43" fmla="*/ 700126 h 753123"/>
                  <a:gd name="connsiteX44" fmla="*/ 609505 w 609524"/>
                  <a:gd name="connsiteY44" fmla="*/ 533019 h 753123"/>
                  <a:gd name="connsiteX45" fmla="*/ 190500 w 609524"/>
                  <a:gd name="connsiteY45" fmla="*/ 228600 h 753123"/>
                  <a:gd name="connsiteX46" fmla="*/ 190500 w 609524"/>
                  <a:gd name="connsiteY46" fmla="*/ 196215 h 753123"/>
                  <a:gd name="connsiteX47" fmla="*/ 375590 w 609524"/>
                  <a:gd name="connsiteY47" fmla="*/ 117872 h 753123"/>
                  <a:gd name="connsiteX48" fmla="*/ 419100 w 609524"/>
                  <a:gd name="connsiteY48" fmla="*/ 182251 h 753123"/>
                  <a:gd name="connsiteX49" fmla="*/ 419100 w 609524"/>
                  <a:gd name="connsiteY49" fmla="*/ 228600 h 753123"/>
                  <a:gd name="connsiteX50" fmla="*/ 304800 w 609524"/>
                  <a:gd name="connsiteY50" fmla="*/ 342900 h 753123"/>
                  <a:gd name="connsiteX51" fmla="*/ 190500 w 609524"/>
                  <a:gd name="connsiteY51" fmla="*/ 228600 h 753123"/>
                  <a:gd name="connsiteX52" fmla="*/ 266605 w 609524"/>
                  <a:gd name="connsiteY52" fmla="*/ 601513 h 753123"/>
                  <a:gd name="connsiteX53" fmla="*/ 160430 w 609524"/>
                  <a:gd name="connsiteY53" fmla="*/ 437731 h 753123"/>
                  <a:gd name="connsiteX54" fmla="*/ 199358 w 609524"/>
                  <a:gd name="connsiteY54" fmla="*/ 422234 h 753123"/>
                  <a:gd name="connsiteX55" fmla="*/ 266605 w 609524"/>
                  <a:gd name="connsiteY55" fmla="*/ 449142 h 753123"/>
                  <a:gd name="connsiteX56" fmla="*/ 266605 w 609524"/>
                  <a:gd name="connsiteY56" fmla="*/ 601513 h 753123"/>
                  <a:gd name="connsiteX57" fmla="*/ 304705 w 609524"/>
                  <a:gd name="connsiteY57" fmla="*/ 423396 h 753123"/>
                  <a:gd name="connsiteX58" fmla="*/ 239506 w 609524"/>
                  <a:gd name="connsiteY58" fmla="*/ 397316 h 753123"/>
                  <a:gd name="connsiteX59" fmla="*/ 247555 w 609524"/>
                  <a:gd name="connsiteY59" fmla="*/ 370742 h 753123"/>
                  <a:gd name="connsiteX60" fmla="*/ 247555 w 609524"/>
                  <a:gd name="connsiteY60" fmla="*/ 369789 h 753123"/>
                  <a:gd name="connsiteX61" fmla="*/ 361912 w 609524"/>
                  <a:gd name="connsiteY61" fmla="*/ 369789 h 753123"/>
                  <a:gd name="connsiteX62" fmla="*/ 361912 w 609524"/>
                  <a:gd name="connsiteY62" fmla="*/ 370742 h 753123"/>
                  <a:gd name="connsiteX63" fmla="*/ 369951 w 609524"/>
                  <a:gd name="connsiteY63" fmla="*/ 397259 h 753123"/>
                  <a:gd name="connsiteX64" fmla="*/ 304705 w 609524"/>
                  <a:gd name="connsiteY64" fmla="*/ 423396 h 753123"/>
                  <a:gd name="connsiteX65" fmla="*/ 342805 w 609524"/>
                  <a:gd name="connsiteY65" fmla="*/ 600751 h 753123"/>
                  <a:gd name="connsiteX66" fmla="*/ 342805 w 609524"/>
                  <a:gd name="connsiteY66" fmla="*/ 449142 h 753123"/>
                  <a:gd name="connsiteX67" fmla="*/ 410099 w 609524"/>
                  <a:gd name="connsiteY67" fmla="*/ 422224 h 753123"/>
                  <a:gd name="connsiteX68" fmla="*/ 447694 w 609524"/>
                  <a:gd name="connsiteY68" fmla="*/ 437198 h 753123"/>
                  <a:gd name="connsiteX69" fmla="*/ 342805 w 609524"/>
                  <a:gd name="connsiteY69"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72790 w 609524"/>
                  <a:gd name="connsiteY31" fmla="*/ 508540 h 753123"/>
                  <a:gd name="connsiteX32" fmla="*/ 59169 w 609524"/>
                  <a:gd name="connsiteY32" fmla="*/ 522637 h 753123"/>
                  <a:gd name="connsiteX33" fmla="*/ 58988 w 609524"/>
                  <a:gd name="connsiteY33" fmla="*/ 522818 h 753123"/>
                  <a:gd name="connsiteX34" fmla="*/ 58807 w 609524"/>
                  <a:gd name="connsiteY34" fmla="*/ 522999 h 753123"/>
                  <a:gd name="connsiteX35" fmla="*/ 38138 w 609524"/>
                  <a:gd name="connsiteY35" fmla="*/ 531438 h 753123"/>
                  <a:gd name="connsiteX36" fmla="*/ 35785 w 609524"/>
                  <a:gd name="connsiteY36" fmla="*/ 531352 h 753123"/>
                  <a:gd name="connsiteX37" fmla="*/ 0 w 609524"/>
                  <a:gd name="connsiteY37" fmla="*/ 606400 h 753123"/>
                  <a:gd name="connsiteX38" fmla="*/ 0 w 609524"/>
                  <a:gd name="connsiteY38" fmla="*/ 700792 h 753123"/>
                  <a:gd name="connsiteX39" fmla="*/ 8477 w 609524"/>
                  <a:gd name="connsiteY39" fmla="*/ 706450 h 753123"/>
                  <a:gd name="connsiteX40" fmla="*/ 307438 w 609524"/>
                  <a:gd name="connsiteY40" fmla="*/ 753123 h 753123"/>
                  <a:gd name="connsiteX41" fmla="*/ 601904 w 609524"/>
                  <a:gd name="connsiteY41" fmla="*/ 705841 h 753123"/>
                  <a:gd name="connsiteX42" fmla="*/ 609524 w 609524"/>
                  <a:gd name="connsiteY42" fmla="*/ 700126 h 753123"/>
                  <a:gd name="connsiteX43" fmla="*/ 609505 w 609524"/>
                  <a:gd name="connsiteY43" fmla="*/ 533019 h 753123"/>
                  <a:gd name="connsiteX44" fmla="*/ 190500 w 609524"/>
                  <a:gd name="connsiteY44" fmla="*/ 228600 h 753123"/>
                  <a:gd name="connsiteX45" fmla="*/ 190500 w 609524"/>
                  <a:gd name="connsiteY45" fmla="*/ 196215 h 753123"/>
                  <a:gd name="connsiteX46" fmla="*/ 375590 w 609524"/>
                  <a:gd name="connsiteY46" fmla="*/ 117872 h 753123"/>
                  <a:gd name="connsiteX47" fmla="*/ 419100 w 609524"/>
                  <a:gd name="connsiteY47" fmla="*/ 182251 h 753123"/>
                  <a:gd name="connsiteX48" fmla="*/ 419100 w 609524"/>
                  <a:gd name="connsiteY48" fmla="*/ 228600 h 753123"/>
                  <a:gd name="connsiteX49" fmla="*/ 304800 w 609524"/>
                  <a:gd name="connsiteY49" fmla="*/ 342900 h 753123"/>
                  <a:gd name="connsiteX50" fmla="*/ 190500 w 609524"/>
                  <a:gd name="connsiteY50" fmla="*/ 228600 h 753123"/>
                  <a:gd name="connsiteX51" fmla="*/ 266605 w 609524"/>
                  <a:gd name="connsiteY51" fmla="*/ 601513 h 753123"/>
                  <a:gd name="connsiteX52" fmla="*/ 160430 w 609524"/>
                  <a:gd name="connsiteY52" fmla="*/ 437731 h 753123"/>
                  <a:gd name="connsiteX53" fmla="*/ 199358 w 609524"/>
                  <a:gd name="connsiteY53" fmla="*/ 422234 h 753123"/>
                  <a:gd name="connsiteX54" fmla="*/ 266605 w 609524"/>
                  <a:gd name="connsiteY54" fmla="*/ 449142 h 753123"/>
                  <a:gd name="connsiteX55" fmla="*/ 266605 w 609524"/>
                  <a:gd name="connsiteY55" fmla="*/ 601513 h 753123"/>
                  <a:gd name="connsiteX56" fmla="*/ 304705 w 609524"/>
                  <a:gd name="connsiteY56" fmla="*/ 423396 h 753123"/>
                  <a:gd name="connsiteX57" fmla="*/ 239506 w 609524"/>
                  <a:gd name="connsiteY57" fmla="*/ 397316 h 753123"/>
                  <a:gd name="connsiteX58" fmla="*/ 247555 w 609524"/>
                  <a:gd name="connsiteY58" fmla="*/ 370742 h 753123"/>
                  <a:gd name="connsiteX59" fmla="*/ 247555 w 609524"/>
                  <a:gd name="connsiteY59" fmla="*/ 369789 h 753123"/>
                  <a:gd name="connsiteX60" fmla="*/ 361912 w 609524"/>
                  <a:gd name="connsiteY60" fmla="*/ 369789 h 753123"/>
                  <a:gd name="connsiteX61" fmla="*/ 361912 w 609524"/>
                  <a:gd name="connsiteY61" fmla="*/ 370742 h 753123"/>
                  <a:gd name="connsiteX62" fmla="*/ 369951 w 609524"/>
                  <a:gd name="connsiteY62" fmla="*/ 397259 h 753123"/>
                  <a:gd name="connsiteX63" fmla="*/ 304705 w 609524"/>
                  <a:gd name="connsiteY63" fmla="*/ 423396 h 753123"/>
                  <a:gd name="connsiteX64" fmla="*/ 342805 w 609524"/>
                  <a:gd name="connsiteY64" fmla="*/ 600751 h 753123"/>
                  <a:gd name="connsiteX65" fmla="*/ 342805 w 609524"/>
                  <a:gd name="connsiteY65" fmla="*/ 449142 h 753123"/>
                  <a:gd name="connsiteX66" fmla="*/ 410099 w 609524"/>
                  <a:gd name="connsiteY66" fmla="*/ 422224 h 753123"/>
                  <a:gd name="connsiteX67" fmla="*/ 447694 w 609524"/>
                  <a:gd name="connsiteY67" fmla="*/ 437198 h 753123"/>
                  <a:gd name="connsiteX68" fmla="*/ 342805 w 609524"/>
                  <a:gd name="connsiteY68"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59169 w 609524"/>
                  <a:gd name="connsiteY31" fmla="*/ 522637 h 753123"/>
                  <a:gd name="connsiteX32" fmla="*/ 58988 w 609524"/>
                  <a:gd name="connsiteY32" fmla="*/ 522818 h 753123"/>
                  <a:gd name="connsiteX33" fmla="*/ 58807 w 609524"/>
                  <a:gd name="connsiteY33" fmla="*/ 522999 h 753123"/>
                  <a:gd name="connsiteX34" fmla="*/ 38138 w 609524"/>
                  <a:gd name="connsiteY34" fmla="*/ 531438 h 753123"/>
                  <a:gd name="connsiteX35" fmla="*/ 35785 w 609524"/>
                  <a:gd name="connsiteY35" fmla="*/ 531352 h 753123"/>
                  <a:gd name="connsiteX36" fmla="*/ 0 w 609524"/>
                  <a:gd name="connsiteY36" fmla="*/ 606400 h 753123"/>
                  <a:gd name="connsiteX37" fmla="*/ 0 w 609524"/>
                  <a:gd name="connsiteY37" fmla="*/ 700792 h 753123"/>
                  <a:gd name="connsiteX38" fmla="*/ 8477 w 609524"/>
                  <a:gd name="connsiteY38" fmla="*/ 706450 h 753123"/>
                  <a:gd name="connsiteX39" fmla="*/ 307438 w 609524"/>
                  <a:gd name="connsiteY39" fmla="*/ 753123 h 753123"/>
                  <a:gd name="connsiteX40" fmla="*/ 601904 w 609524"/>
                  <a:gd name="connsiteY40" fmla="*/ 705841 h 753123"/>
                  <a:gd name="connsiteX41" fmla="*/ 609524 w 609524"/>
                  <a:gd name="connsiteY41" fmla="*/ 700126 h 753123"/>
                  <a:gd name="connsiteX42" fmla="*/ 609505 w 609524"/>
                  <a:gd name="connsiteY42" fmla="*/ 533019 h 753123"/>
                  <a:gd name="connsiteX43" fmla="*/ 190500 w 609524"/>
                  <a:gd name="connsiteY43" fmla="*/ 228600 h 753123"/>
                  <a:gd name="connsiteX44" fmla="*/ 190500 w 609524"/>
                  <a:gd name="connsiteY44" fmla="*/ 196215 h 753123"/>
                  <a:gd name="connsiteX45" fmla="*/ 375590 w 609524"/>
                  <a:gd name="connsiteY45" fmla="*/ 117872 h 753123"/>
                  <a:gd name="connsiteX46" fmla="*/ 419100 w 609524"/>
                  <a:gd name="connsiteY46" fmla="*/ 182251 h 753123"/>
                  <a:gd name="connsiteX47" fmla="*/ 419100 w 609524"/>
                  <a:gd name="connsiteY47" fmla="*/ 228600 h 753123"/>
                  <a:gd name="connsiteX48" fmla="*/ 304800 w 609524"/>
                  <a:gd name="connsiteY48" fmla="*/ 342900 h 753123"/>
                  <a:gd name="connsiteX49" fmla="*/ 190500 w 609524"/>
                  <a:gd name="connsiteY49" fmla="*/ 228600 h 753123"/>
                  <a:gd name="connsiteX50" fmla="*/ 266605 w 609524"/>
                  <a:gd name="connsiteY50" fmla="*/ 601513 h 753123"/>
                  <a:gd name="connsiteX51" fmla="*/ 160430 w 609524"/>
                  <a:gd name="connsiteY51" fmla="*/ 437731 h 753123"/>
                  <a:gd name="connsiteX52" fmla="*/ 199358 w 609524"/>
                  <a:gd name="connsiteY52" fmla="*/ 422234 h 753123"/>
                  <a:gd name="connsiteX53" fmla="*/ 266605 w 609524"/>
                  <a:gd name="connsiteY53" fmla="*/ 449142 h 753123"/>
                  <a:gd name="connsiteX54" fmla="*/ 266605 w 609524"/>
                  <a:gd name="connsiteY54" fmla="*/ 601513 h 753123"/>
                  <a:gd name="connsiteX55" fmla="*/ 304705 w 609524"/>
                  <a:gd name="connsiteY55" fmla="*/ 423396 h 753123"/>
                  <a:gd name="connsiteX56" fmla="*/ 239506 w 609524"/>
                  <a:gd name="connsiteY56" fmla="*/ 397316 h 753123"/>
                  <a:gd name="connsiteX57" fmla="*/ 247555 w 609524"/>
                  <a:gd name="connsiteY57" fmla="*/ 370742 h 753123"/>
                  <a:gd name="connsiteX58" fmla="*/ 247555 w 609524"/>
                  <a:gd name="connsiteY58" fmla="*/ 369789 h 753123"/>
                  <a:gd name="connsiteX59" fmla="*/ 361912 w 609524"/>
                  <a:gd name="connsiteY59" fmla="*/ 369789 h 753123"/>
                  <a:gd name="connsiteX60" fmla="*/ 361912 w 609524"/>
                  <a:gd name="connsiteY60" fmla="*/ 370742 h 753123"/>
                  <a:gd name="connsiteX61" fmla="*/ 369951 w 609524"/>
                  <a:gd name="connsiteY61" fmla="*/ 397259 h 753123"/>
                  <a:gd name="connsiteX62" fmla="*/ 304705 w 609524"/>
                  <a:gd name="connsiteY62" fmla="*/ 423396 h 753123"/>
                  <a:gd name="connsiteX63" fmla="*/ 342805 w 609524"/>
                  <a:gd name="connsiteY63" fmla="*/ 600751 h 753123"/>
                  <a:gd name="connsiteX64" fmla="*/ 342805 w 609524"/>
                  <a:gd name="connsiteY64" fmla="*/ 449142 h 753123"/>
                  <a:gd name="connsiteX65" fmla="*/ 410099 w 609524"/>
                  <a:gd name="connsiteY65" fmla="*/ 422224 h 753123"/>
                  <a:gd name="connsiteX66" fmla="*/ 447694 w 609524"/>
                  <a:gd name="connsiteY66" fmla="*/ 437198 h 753123"/>
                  <a:gd name="connsiteX67" fmla="*/ 342805 w 609524"/>
                  <a:gd name="connsiteY67"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59169 w 609524"/>
                  <a:gd name="connsiteY30" fmla="*/ 522637 h 753123"/>
                  <a:gd name="connsiteX31" fmla="*/ 58988 w 609524"/>
                  <a:gd name="connsiteY31" fmla="*/ 522818 h 753123"/>
                  <a:gd name="connsiteX32" fmla="*/ 58807 w 609524"/>
                  <a:gd name="connsiteY32" fmla="*/ 522999 h 753123"/>
                  <a:gd name="connsiteX33" fmla="*/ 38138 w 609524"/>
                  <a:gd name="connsiteY33" fmla="*/ 531438 h 753123"/>
                  <a:gd name="connsiteX34" fmla="*/ 35785 w 609524"/>
                  <a:gd name="connsiteY34" fmla="*/ 531352 h 753123"/>
                  <a:gd name="connsiteX35" fmla="*/ 0 w 609524"/>
                  <a:gd name="connsiteY35" fmla="*/ 606400 h 753123"/>
                  <a:gd name="connsiteX36" fmla="*/ 0 w 609524"/>
                  <a:gd name="connsiteY36" fmla="*/ 700792 h 753123"/>
                  <a:gd name="connsiteX37" fmla="*/ 8477 w 609524"/>
                  <a:gd name="connsiteY37" fmla="*/ 706450 h 753123"/>
                  <a:gd name="connsiteX38" fmla="*/ 307438 w 609524"/>
                  <a:gd name="connsiteY38" fmla="*/ 753123 h 753123"/>
                  <a:gd name="connsiteX39" fmla="*/ 601904 w 609524"/>
                  <a:gd name="connsiteY39" fmla="*/ 705841 h 753123"/>
                  <a:gd name="connsiteX40" fmla="*/ 609524 w 609524"/>
                  <a:gd name="connsiteY40" fmla="*/ 700126 h 753123"/>
                  <a:gd name="connsiteX41" fmla="*/ 609505 w 609524"/>
                  <a:gd name="connsiteY41" fmla="*/ 533019 h 753123"/>
                  <a:gd name="connsiteX42" fmla="*/ 190500 w 609524"/>
                  <a:gd name="connsiteY42" fmla="*/ 228600 h 753123"/>
                  <a:gd name="connsiteX43" fmla="*/ 190500 w 609524"/>
                  <a:gd name="connsiteY43" fmla="*/ 196215 h 753123"/>
                  <a:gd name="connsiteX44" fmla="*/ 375590 w 609524"/>
                  <a:gd name="connsiteY44" fmla="*/ 117872 h 753123"/>
                  <a:gd name="connsiteX45" fmla="*/ 419100 w 609524"/>
                  <a:gd name="connsiteY45" fmla="*/ 182251 h 753123"/>
                  <a:gd name="connsiteX46" fmla="*/ 419100 w 609524"/>
                  <a:gd name="connsiteY46" fmla="*/ 228600 h 753123"/>
                  <a:gd name="connsiteX47" fmla="*/ 304800 w 609524"/>
                  <a:gd name="connsiteY47" fmla="*/ 342900 h 753123"/>
                  <a:gd name="connsiteX48" fmla="*/ 190500 w 609524"/>
                  <a:gd name="connsiteY48" fmla="*/ 228600 h 753123"/>
                  <a:gd name="connsiteX49" fmla="*/ 266605 w 609524"/>
                  <a:gd name="connsiteY49" fmla="*/ 601513 h 753123"/>
                  <a:gd name="connsiteX50" fmla="*/ 160430 w 609524"/>
                  <a:gd name="connsiteY50" fmla="*/ 437731 h 753123"/>
                  <a:gd name="connsiteX51" fmla="*/ 199358 w 609524"/>
                  <a:gd name="connsiteY51" fmla="*/ 422234 h 753123"/>
                  <a:gd name="connsiteX52" fmla="*/ 266605 w 609524"/>
                  <a:gd name="connsiteY52" fmla="*/ 449142 h 753123"/>
                  <a:gd name="connsiteX53" fmla="*/ 266605 w 609524"/>
                  <a:gd name="connsiteY53" fmla="*/ 601513 h 753123"/>
                  <a:gd name="connsiteX54" fmla="*/ 304705 w 609524"/>
                  <a:gd name="connsiteY54" fmla="*/ 423396 h 753123"/>
                  <a:gd name="connsiteX55" fmla="*/ 239506 w 609524"/>
                  <a:gd name="connsiteY55" fmla="*/ 397316 h 753123"/>
                  <a:gd name="connsiteX56" fmla="*/ 247555 w 609524"/>
                  <a:gd name="connsiteY56" fmla="*/ 370742 h 753123"/>
                  <a:gd name="connsiteX57" fmla="*/ 247555 w 609524"/>
                  <a:gd name="connsiteY57" fmla="*/ 369789 h 753123"/>
                  <a:gd name="connsiteX58" fmla="*/ 361912 w 609524"/>
                  <a:gd name="connsiteY58" fmla="*/ 369789 h 753123"/>
                  <a:gd name="connsiteX59" fmla="*/ 361912 w 609524"/>
                  <a:gd name="connsiteY59" fmla="*/ 370742 h 753123"/>
                  <a:gd name="connsiteX60" fmla="*/ 369951 w 609524"/>
                  <a:gd name="connsiteY60" fmla="*/ 397259 h 753123"/>
                  <a:gd name="connsiteX61" fmla="*/ 304705 w 609524"/>
                  <a:gd name="connsiteY61" fmla="*/ 423396 h 753123"/>
                  <a:gd name="connsiteX62" fmla="*/ 342805 w 609524"/>
                  <a:gd name="connsiteY62" fmla="*/ 600751 h 753123"/>
                  <a:gd name="connsiteX63" fmla="*/ 342805 w 609524"/>
                  <a:gd name="connsiteY63" fmla="*/ 449142 h 753123"/>
                  <a:gd name="connsiteX64" fmla="*/ 410099 w 609524"/>
                  <a:gd name="connsiteY64" fmla="*/ 422224 h 753123"/>
                  <a:gd name="connsiteX65" fmla="*/ 447694 w 609524"/>
                  <a:gd name="connsiteY65" fmla="*/ 437198 h 753123"/>
                  <a:gd name="connsiteX66" fmla="*/ 342805 w 609524"/>
                  <a:gd name="connsiteY66"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59169 w 609524"/>
                  <a:gd name="connsiteY29" fmla="*/ 522637 h 753123"/>
                  <a:gd name="connsiteX30" fmla="*/ 58988 w 609524"/>
                  <a:gd name="connsiteY30" fmla="*/ 522818 h 753123"/>
                  <a:gd name="connsiteX31" fmla="*/ 58807 w 609524"/>
                  <a:gd name="connsiteY31" fmla="*/ 522999 h 753123"/>
                  <a:gd name="connsiteX32" fmla="*/ 38138 w 609524"/>
                  <a:gd name="connsiteY32" fmla="*/ 531438 h 753123"/>
                  <a:gd name="connsiteX33" fmla="*/ 35785 w 609524"/>
                  <a:gd name="connsiteY33" fmla="*/ 531352 h 753123"/>
                  <a:gd name="connsiteX34" fmla="*/ 0 w 609524"/>
                  <a:gd name="connsiteY34" fmla="*/ 606400 h 753123"/>
                  <a:gd name="connsiteX35" fmla="*/ 0 w 609524"/>
                  <a:gd name="connsiteY35" fmla="*/ 700792 h 753123"/>
                  <a:gd name="connsiteX36" fmla="*/ 8477 w 609524"/>
                  <a:gd name="connsiteY36" fmla="*/ 706450 h 753123"/>
                  <a:gd name="connsiteX37" fmla="*/ 307438 w 609524"/>
                  <a:gd name="connsiteY37" fmla="*/ 753123 h 753123"/>
                  <a:gd name="connsiteX38" fmla="*/ 601904 w 609524"/>
                  <a:gd name="connsiteY38" fmla="*/ 705841 h 753123"/>
                  <a:gd name="connsiteX39" fmla="*/ 609524 w 609524"/>
                  <a:gd name="connsiteY39" fmla="*/ 700126 h 753123"/>
                  <a:gd name="connsiteX40" fmla="*/ 609505 w 609524"/>
                  <a:gd name="connsiteY40" fmla="*/ 533019 h 753123"/>
                  <a:gd name="connsiteX41" fmla="*/ 190500 w 609524"/>
                  <a:gd name="connsiteY41" fmla="*/ 228600 h 753123"/>
                  <a:gd name="connsiteX42" fmla="*/ 190500 w 609524"/>
                  <a:gd name="connsiteY42" fmla="*/ 196215 h 753123"/>
                  <a:gd name="connsiteX43" fmla="*/ 375590 w 609524"/>
                  <a:gd name="connsiteY43" fmla="*/ 117872 h 753123"/>
                  <a:gd name="connsiteX44" fmla="*/ 419100 w 609524"/>
                  <a:gd name="connsiteY44" fmla="*/ 182251 h 753123"/>
                  <a:gd name="connsiteX45" fmla="*/ 419100 w 609524"/>
                  <a:gd name="connsiteY45" fmla="*/ 228600 h 753123"/>
                  <a:gd name="connsiteX46" fmla="*/ 304800 w 609524"/>
                  <a:gd name="connsiteY46" fmla="*/ 342900 h 753123"/>
                  <a:gd name="connsiteX47" fmla="*/ 190500 w 609524"/>
                  <a:gd name="connsiteY47" fmla="*/ 228600 h 753123"/>
                  <a:gd name="connsiteX48" fmla="*/ 266605 w 609524"/>
                  <a:gd name="connsiteY48" fmla="*/ 601513 h 753123"/>
                  <a:gd name="connsiteX49" fmla="*/ 160430 w 609524"/>
                  <a:gd name="connsiteY49" fmla="*/ 437731 h 753123"/>
                  <a:gd name="connsiteX50" fmla="*/ 199358 w 609524"/>
                  <a:gd name="connsiteY50" fmla="*/ 422234 h 753123"/>
                  <a:gd name="connsiteX51" fmla="*/ 266605 w 609524"/>
                  <a:gd name="connsiteY51" fmla="*/ 449142 h 753123"/>
                  <a:gd name="connsiteX52" fmla="*/ 266605 w 609524"/>
                  <a:gd name="connsiteY52" fmla="*/ 601513 h 753123"/>
                  <a:gd name="connsiteX53" fmla="*/ 304705 w 609524"/>
                  <a:gd name="connsiteY53" fmla="*/ 423396 h 753123"/>
                  <a:gd name="connsiteX54" fmla="*/ 239506 w 609524"/>
                  <a:gd name="connsiteY54" fmla="*/ 397316 h 753123"/>
                  <a:gd name="connsiteX55" fmla="*/ 247555 w 609524"/>
                  <a:gd name="connsiteY55" fmla="*/ 370742 h 753123"/>
                  <a:gd name="connsiteX56" fmla="*/ 247555 w 609524"/>
                  <a:gd name="connsiteY56" fmla="*/ 369789 h 753123"/>
                  <a:gd name="connsiteX57" fmla="*/ 361912 w 609524"/>
                  <a:gd name="connsiteY57" fmla="*/ 369789 h 753123"/>
                  <a:gd name="connsiteX58" fmla="*/ 361912 w 609524"/>
                  <a:gd name="connsiteY58" fmla="*/ 370742 h 753123"/>
                  <a:gd name="connsiteX59" fmla="*/ 369951 w 609524"/>
                  <a:gd name="connsiteY59" fmla="*/ 397259 h 753123"/>
                  <a:gd name="connsiteX60" fmla="*/ 304705 w 609524"/>
                  <a:gd name="connsiteY60" fmla="*/ 423396 h 753123"/>
                  <a:gd name="connsiteX61" fmla="*/ 342805 w 609524"/>
                  <a:gd name="connsiteY61" fmla="*/ 600751 h 753123"/>
                  <a:gd name="connsiteX62" fmla="*/ 342805 w 609524"/>
                  <a:gd name="connsiteY62" fmla="*/ 449142 h 753123"/>
                  <a:gd name="connsiteX63" fmla="*/ 410099 w 609524"/>
                  <a:gd name="connsiteY63" fmla="*/ 422224 h 753123"/>
                  <a:gd name="connsiteX64" fmla="*/ 447694 w 609524"/>
                  <a:gd name="connsiteY64" fmla="*/ 437198 h 753123"/>
                  <a:gd name="connsiteX65" fmla="*/ 342805 w 609524"/>
                  <a:gd name="connsiteY65"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59169 w 609524"/>
                  <a:gd name="connsiteY29" fmla="*/ 522637 h 753123"/>
                  <a:gd name="connsiteX30" fmla="*/ 58988 w 609524"/>
                  <a:gd name="connsiteY30" fmla="*/ 522818 h 753123"/>
                  <a:gd name="connsiteX31" fmla="*/ 38138 w 609524"/>
                  <a:gd name="connsiteY31" fmla="*/ 531438 h 753123"/>
                  <a:gd name="connsiteX32" fmla="*/ 35785 w 609524"/>
                  <a:gd name="connsiteY32" fmla="*/ 531352 h 753123"/>
                  <a:gd name="connsiteX33" fmla="*/ 0 w 609524"/>
                  <a:gd name="connsiteY33" fmla="*/ 606400 h 753123"/>
                  <a:gd name="connsiteX34" fmla="*/ 0 w 609524"/>
                  <a:gd name="connsiteY34" fmla="*/ 700792 h 753123"/>
                  <a:gd name="connsiteX35" fmla="*/ 8477 w 609524"/>
                  <a:gd name="connsiteY35" fmla="*/ 706450 h 753123"/>
                  <a:gd name="connsiteX36" fmla="*/ 307438 w 609524"/>
                  <a:gd name="connsiteY36" fmla="*/ 753123 h 753123"/>
                  <a:gd name="connsiteX37" fmla="*/ 601904 w 609524"/>
                  <a:gd name="connsiteY37" fmla="*/ 705841 h 753123"/>
                  <a:gd name="connsiteX38" fmla="*/ 609524 w 609524"/>
                  <a:gd name="connsiteY38" fmla="*/ 700126 h 753123"/>
                  <a:gd name="connsiteX39" fmla="*/ 609505 w 609524"/>
                  <a:gd name="connsiteY39" fmla="*/ 533019 h 753123"/>
                  <a:gd name="connsiteX40" fmla="*/ 190500 w 609524"/>
                  <a:gd name="connsiteY40" fmla="*/ 228600 h 753123"/>
                  <a:gd name="connsiteX41" fmla="*/ 190500 w 609524"/>
                  <a:gd name="connsiteY41" fmla="*/ 196215 h 753123"/>
                  <a:gd name="connsiteX42" fmla="*/ 375590 w 609524"/>
                  <a:gd name="connsiteY42" fmla="*/ 117872 h 753123"/>
                  <a:gd name="connsiteX43" fmla="*/ 419100 w 609524"/>
                  <a:gd name="connsiteY43" fmla="*/ 182251 h 753123"/>
                  <a:gd name="connsiteX44" fmla="*/ 419100 w 609524"/>
                  <a:gd name="connsiteY44" fmla="*/ 228600 h 753123"/>
                  <a:gd name="connsiteX45" fmla="*/ 304800 w 609524"/>
                  <a:gd name="connsiteY45" fmla="*/ 342900 h 753123"/>
                  <a:gd name="connsiteX46" fmla="*/ 190500 w 609524"/>
                  <a:gd name="connsiteY46" fmla="*/ 228600 h 753123"/>
                  <a:gd name="connsiteX47" fmla="*/ 266605 w 609524"/>
                  <a:gd name="connsiteY47" fmla="*/ 601513 h 753123"/>
                  <a:gd name="connsiteX48" fmla="*/ 160430 w 609524"/>
                  <a:gd name="connsiteY48" fmla="*/ 437731 h 753123"/>
                  <a:gd name="connsiteX49" fmla="*/ 199358 w 609524"/>
                  <a:gd name="connsiteY49" fmla="*/ 422234 h 753123"/>
                  <a:gd name="connsiteX50" fmla="*/ 266605 w 609524"/>
                  <a:gd name="connsiteY50" fmla="*/ 449142 h 753123"/>
                  <a:gd name="connsiteX51" fmla="*/ 266605 w 609524"/>
                  <a:gd name="connsiteY51" fmla="*/ 601513 h 753123"/>
                  <a:gd name="connsiteX52" fmla="*/ 304705 w 609524"/>
                  <a:gd name="connsiteY52" fmla="*/ 423396 h 753123"/>
                  <a:gd name="connsiteX53" fmla="*/ 239506 w 609524"/>
                  <a:gd name="connsiteY53" fmla="*/ 397316 h 753123"/>
                  <a:gd name="connsiteX54" fmla="*/ 247555 w 609524"/>
                  <a:gd name="connsiteY54" fmla="*/ 370742 h 753123"/>
                  <a:gd name="connsiteX55" fmla="*/ 247555 w 609524"/>
                  <a:gd name="connsiteY55" fmla="*/ 369789 h 753123"/>
                  <a:gd name="connsiteX56" fmla="*/ 361912 w 609524"/>
                  <a:gd name="connsiteY56" fmla="*/ 369789 h 753123"/>
                  <a:gd name="connsiteX57" fmla="*/ 361912 w 609524"/>
                  <a:gd name="connsiteY57" fmla="*/ 370742 h 753123"/>
                  <a:gd name="connsiteX58" fmla="*/ 369951 w 609524"/>
                  <a:gd name="connsiteY58" fmla="*/ 397259 h 753123"/>
                  <a:gd name="connsiteX59" fmla="*/ 304705 w 609524"/>
                  <a:gd name="connsiteY59" fmla="*/ 423396 h 753123"/>
                  <a:gd name="connsiteX60" fmla="*/ 342805 w 609524"/>
                  <a:gd name="connsiteY60" fmla="*/ 600751 h 753123"/>
                  <a:gd name="connsiteX61" fmla="*/ 342805 w 609524"/>
                  <a:gd name="connsiteY61" fmla="*/ 449142 h 753123"/>
                  <a:gd name="connsiteX62" fmla="*/ 410099 w 609524"/>
                  <a:gd name="connsiteY62" fmla="*/ 422224 h 753123"/>
                  <a:gd name="connsiteX63" fmla="*/ 447694 w 609524"/>
                  <a:gd name="connsiteY63" fmla="*/ 437198 h 753123"/>
                  <a:gd name="connsiteX64" fmla="*/ 342805 w 609524"/>
                  <a:gd name="connsiteY64"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59169 w 609524"/>
                  <a:gd name="connsiteY29" fmla="*/ 522637 h 753123"/>
                  <a:gd name="connsiteX30" fmla="*/ 38138 w 609524"/>
                  <a:gd name="connsiteY30" fmla="*/ 531438 h 753123"/>
                  <a:gd name="connsiteX31" fmla="*/ 35785 w 609524"/>
                  <a:gd name="connsiteY31" fmla="*/ 531352 h 753123"/>
                  <a:gd name="connsiteX32" fmla="*/ 0 w 609524"/>
                  <a:gd name="connsiteY32" fmla="*/ 606400 h 753123"/>
                  <a:gd name="connsiteX33" fmla="*/ 0 w 609524"/>
                  <a:gd name="connsiteY33" fmla="*/ 700792 h 753123"/>
                  <a:gd name="connsiteX34" fmla="*/ 8477 w 609524"/>
                  <a:gd name="connsiteY34" fmla="*/ 706450 h 753123"/>
                  <a:gd name="connsiteX35" fmla="*/ 307438 w 609524"/>
                  <a:gd name="connsiteY35" fmla="*/ 753123 h 753123"/>
                  <a:gd name="connsiteX36" fmla="*/ 601904 w 609524"/>
                  <a:gd name="connsiteY36" fmla="*/ 705841 h 753123"/>
                  <a:gd name="connsiteX37" fmla="*/ 609524 w 609524"/>
                  <a:gd name="connsiteY37" fmla="*/ 700126 h 753123"/>
                  <a:gd name="connsiteX38" fmla="*/ 609505 w 609524"/>
                  <a:gd name="connsiteY38" fmla="*/ 533019 h 753123"/>
                  <a:gd name="connsiteX39" fmla="*/ 190500 w 609524"/>
                  <a:gd name="connsiteY39" fmla="*/ 228600 h 753123"/>
                  <a:gd name="connsiteX40" fmla="*/ 190500 w 609524"/>
                  <a:gd name="connsiteY40" fmla="*/ 196215 h 753123"/>
                  <a:gd name="connsiteX41" fmla="*/ 375590 w 609524"/>
                  <a:gd name="connsiteY41" fmla="*/ 117872 h 753123"/>
                  <a:gd name="connsiteX42" fmla="*/ 419100 w 609524"/>
                  <a:gd name="connsiteY42" fmla="*/ 182251 h 753123"/>
                  <a:gd name="connsiteX43" fmla="*/ 419100 w 609524"/>
                  <a:gd name="connsiteY43" fmla="*/ 228600 h 753123"/>
                  <a:gd name="connsiteX44" fmla="*/ 304800 w 609524"/>
                  <a:gd name="connsiteY44" fmla="*/ 342900 h 753123"/>
                  <a:gd name="connsiteX45" fmla="*/ 190500 w 609524"/>
                  <a:gd name="connsiteY45" fmla="*/ 228600 h 753123"/>
                  <a:gd name="connsiteX46" fmla="*/ 266605 w 609524"/>
                  <a:gd name="connsiteY46" fmla="*/ 601513 h 753123"/>
                  <a:gd name="connsiteX47" fmla="*/ 160430 w 609524"/>
                  <a:gd name="connsiteY47" fmla="*/ 437731 h 753123"/>
                  <a:gd name="connsiteX48" fmla="*/ 199358 w 609524"/>
                  <a:gd name="connsiteY48" fmla="*/ 422234 h 753123"/>
                  <a:gd name="connsiteX49" fmla="*/ 266605 w 609524"/>
                  <a:gd name="connsiteY49" fmla="*/ 449142 h 753123"/>
                  <a:gd name="connsiteX50" fmla="*/ 266605 w 609524"/>
                  <a:gd name="connsiteY50" fmla="*/ 601513 h 753123"/>
                  <a:gd name="connsiteX51" fmla="*/ 304705 w 609524"/>
                  <a:gd name="connsiteY51" fmla="*/ 423396 h 753123"/>
                  <a:gd name="connsiteX52" fmla="*/ 239506 w 609524"/>
                  <a:gd name="connsiteY52" fmla="*/ 397316 h 753123"/>
                  <a:gd name="connsiteX53" fmla="*/ 247555 w 609524"/>
                  <a:gd name="connsiteY53" fmla="*/ 370742 h 753123"/>
                  <a:gd name="connsiteX54" fmla="*/ 247555 w 609524"/>
                  <a:gd name="connsiteY54" fmla="*/ 369789 h 753123"/>
                  <a:gd name="connsiteX55" fmla="*/ 361912 w 609524"/>
                  <a:gd name="connsiteY55" fmla="*/ 369789 h 753123"/>
                  <a:gd name="connsiteX56" fmla="*/ 361912 w 609524"/>
                  <a:gd name="connsiteY56" fmla="*/ 370742 h 753123"/>
                  <a:gd name="connsiteX57" fmla="*/ 369951 w 609524"/>
                  <a:gd name="connsiteY57" fmla="*/ 397259 h 753123"/>
                  <a:gd name="connsiteX58" fmla="*/ 304705 w 609524"/>
                  <a:gd name="connsiteY58" fmla="*/ 423396 h 753123"/>
                  <a:gd name="connsiteX59" fmla="*/ 342805 w 609524"/>
                  <a:gd name="connsiteY59" fmla="*/ 600751 h 753123"/>
                  <a:gd name="connsiteX60" fmla="*/ 342805 w 609524"/>
                  <a:gd name="connsiteY60" fmla="*/ 449142 h 753123"/>
                  <a:gd name="connsiteX61" fmla="*/ 410099 w 609524"/>
                  <a:gd name="connsiteY61" fmla="*/ 422224 h 753123"/>
                  <a:gd name="connsiteX62" fmla="*/ 447694 w 609524"/>
                  <a:gd name="connsiteY62" fmla="*/ 437198 h 753123"/>
                  <a:gd name="connsiteX63" fmla="*/ 342805 w 609524"/>
                  <a:gd name="connsiteY63"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38138 w 609524"/>
                  <a:gd name="connsiteY29" fmla="*/ 531438 h 753123"/>
                  <a:gd name="connsiteX30" fmla="*/ 35785 w 609524"/>
                  <a:gd name="connsiteY30" fmla="*/ 531352 h 753123"/>
                  <a:gd name="connsiteX31" fmla="*/ 0 w 609524"/>
                  <a:gd name="connsiteY31" fmla="*/ 606400 h 753123"/>
                  <a:gd name="connsiteX32" fmla="*/ 0 w 609524"/>
                  <a:gd name="connsiteY32" fmla="*/ 700792 h 753123"/>
                  <a:gd name="connsiteX33" fmla="*/ 8477 w 609524"/>
                  <a:gd name="connsiteY33" fmla="*/ 706450 h 753123"/>
                  <a:gd name="connsiteX34" fmla="*/ 307438 w 609524"/>
                  <a:gd name="connsiteY34" fmla="*/ 753123 h 753123"/>
                  <a:gd name="connsiteX35" fmla="*/ 601904 w 609524"/>
                  <a:gd name="connsiteY35" fmla="*/ 705841 h 753123"/>
                  <a:gd name="connsiteX36" fmla="*/ 609524 w 609524"/>
                  <a:gd name="connsiteY36" fmla="*/ 700126 h 753123"/>
                  <a:gd name="connsiteX37" fmla="*/ 609505 w 609524"/>
                  <a:gd name="connsiteY37" fmla="*/ 533019 h 753123"/>
                  <a:gd name="connsiteX38" fmla="*/ 190500 w 609524"/>
                  <a:gd name="connsiteY38" fmla="*/ 228600 h 753123"/>
                  <a:gd name="connsiteX39" fmla="*/ 190500 w 609524"/>
                  <a:gd name="connsiteY39" fmla="*/ 196215 h 753123"/>
                  <a:gd name="connsiteX40" fmla="*/ 375590 w 609524"/>
                  <a:gd name="connsiteY40" fmla="*/ 117872 h 753123"/>
                  <a:gd name="connsiteX41" fmla="*/ 419100 w 609524"/>
                  <a:gd name="connsiteY41" fmla="*/ 182251 h 753123"/>
                  <a:gd name="connsiteX42" fmla="*/ 419100 w 609524"/>
                  <a:gd name="connsiteY42" fmla="*/ 228600 h 753123"/>
                  <a:gd name="connsiteX43" fmla="*/ 304800 w 609524"/>
                  <a:gd name="connsiteY43" fmla="*/ 342900 h 753123"/>
                  <a:gd name="connsiteX44" fmla="*/ 190500 w 609524"/>
                  <a:gd name="connsiteY44" fmla="*/ 228600 h 753123"/>
                  <a:gd name="connsiteX45" fmla="*/ 266605 w 609524"/>
                  <a:gd name="connsiteY45" fmla="*/ 601513 h 753123"/>
                  <a:gd name="connsiteX46" fmla="*/ 160430 w 609524"/>
                  <a:gd name="connsiteY46" fmla="*/ 437731 h 753123"/>
                  <a:gd name="connsiteX47" fmla="*/ 199358 w 609524"/>
                  <a:gd name="connsiteY47" fmla="*/ 422234 h 753123"/>
                  <a:gd name="connsiteX48" fmla="*/ 266605 w 609524"/>
                  <a:gd name="connsiteY48" fmla="*/ 449142 h 753123"/>
                  <a:gd name="connsiteX49" fmla="*/ 266605 w 609524"/>
                  <a:gd name="connsiteY49" fmla="*/ 601513 h 753123"/>
                  <a:gd name="connsiteX50" fmla="*/ 304705 w 609524"/>
                  <a:gd name="connsiteY50" fmla="*/ 423396 h 753123"/>
                  <a:gd name="connsiteX51" fmla="*/ 239506 w 609524"/>
                  <a:gd name="connsiteY51" fmla="*/ 397316 h 753123"/>
                  <a:gd name="connsiteX52" fmla="*/ 247555 w 609524"/>
                  <a:gd name="connsiteY52" fmla="*/ 370742 h 753123"/>
                  <a:gd name="connsiteX53" fmla="*/ 247555 w 609524"/>
                  <a:gd name="connsiteY53" fmla="*/ 369789 h 753123"/>
                  <a:gd name="connsiteX54" fmla="*/ 361912 w 609524"/>
                  <a:gd name="connsiteY54" fmla="*/ 369789 h 753123"/>
                  <a:gd name="connsiteX55" fmla="*/ 361912 w 609524"/>
                  <a:gd name="connsiteY55" fmla="*/ 370742 h 753123"/>
                  <a:gd name="connsiteX56" fmla="*/ 369951 w 609524"/>
                  <a:gd name="connsiteY56" fmla="*/ 397259 h 753123"/>
                  <a:gd name="connsiteX57" fmla="*/ 304705 w 609524"/>
                  <a:gd name="connsiteY57" fmla="*/ 423396 h 753123"/>
                  <a:gd name="connsiteX58" fmla="*/ 342805 w 609524"/>
                  <a:gd name="connsiteY58" fmla="*/ 600751 h 753123"/>
                  <a:gd name="connsiteX59" fmla="*/ 342805 w 609524"/>
                  <a:gd name="connsiteY59" fmla="*/ 449142 h 753123"/>
                  <a:gd name="connsiteX60" fmla="*/ 410099 w 609524"/>
                  <a:gd name="connsiteY60" fmla="*/ 422224 h 753123"/>
                  <a:gd name="connsiteX61" fmla="*/ 447694 w 609524"/>
                  <a:gd name="connsiteY61" fmla="*/ 437198 h 753123"/>
                  <a:gd name="connsiteX62" fmla="*/ 342805 w 609524"/>
                  <a:gd name="connsiteY62"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38138 w 609524"/>
                  <a:gd name="connsiteY29" fmla="*/ 531438 h 753123"/>
                  <a:gd name="connsiteX30" fmla="*/ 0 w 609524"/>
                  <a:gd name="connsiteY30" fmla="*/ 606400 h 753123"/>
                  <a:gd name="connsiteX31" fmla="*/ 0 w 609524"/>
                  <a:gd name="connsiteY31" fmla="*/ 700792 h 753123"/>
                  <a:gd name="connsiteX32" fmla="*/ 8477 w 609524"/>
                  <a:gd name="connsiteY32" fmla="*/ 706450 h 753123"/>
                  <a:gd name="connsiteX33" fmla="*/ 307438 w 609524"/>
                  <a:gd name="connsiteY33" fmla="*/ 753123 h 753123"/>
                  <a:gd name="connsiteX34" fmla="*/ 601904 w 609524"/>
                  <a:gd name="connsiteY34" fmla="*/ 705841 h 753123"/>
                  <a:gd name="connsiteX35" fmla="*/ 609524 w 609524"/>
                  <a:gd name="connsiteY35" fmla="*/ 700126 h 753123"/>
                  <a:gd name="connsiteX36" fmla="*/ 609505 w 609524"/>
                  <a:gd name="connsiteY36" fmla="*/ 533019 h 753123"/>
                  <a:gd name="connsiteX37" fmla="*/ 190500 w 609524"/>
                  <a:gd name="connsiteY37" fmla="*/ 228600 h 753123"/>
                  <a:gd name="connsiteX38" fmla="*/ 190500 w 609524"/>
                  <a:gd name="connsiteY38" fmla="*/ 196215 h 753123"/>
                  <a:gd name="connsiteX39" fmla="*/ 375590 w 609524"/>
                  <a:gd name="connsiteY39" fmla="*/ 117872 h 753123"/>
                  <a:gd name="connsiteX40" fmla="*/ 419100 w 609524"/>
                  <a:gd name="connsiteY40" fmla="*/ 182251 h 753123"/>
                  <a:gd name="connsiteX41" fmla="*/ 419100 w 609524"/>
                  <a:gd name="connsiteY41" fmla="*/ 228600 h 753123"/>
                  <a:gd name="connsiteX42" fmla="*/ 304800 w 609524"/>
                  <a:gd name="connsiteY42" fmla="*/ 342900 h 753123"/>
                  <a:gd name="connsiteX43" fmla="*/ 190500 w 609524"/>
                  <a:gd name="connsiteY43" fmla="*/ 228600 h 753123"/>
                  <a:gd name="connsiteX44" fmla="*/ 266605 w 609524"/>
                  <a:gd name="connsiteY44" fmla="*/ 601513 h 753123"/>
                  <a:gd name="connsiteX45" fmla="*/ 160430 w 609524"/>
                  <a:gd name="connsiteY45" fmla="*/ 437731 h 753123"/>
                  <a:gd name="connsiteX46" fmla="*/ 199358 w 609524"/>
                  <a:gd name="connsiteY46" fmla="*/ 422234 h 753123"/>
                  <a:gd name="connsiteX47" fmla="*/ 266605 w 609524"/>
                  <a:gd name="connsiteY47" fmla="*/ 449142 h 753123"/>
                  <a:gd name="connsiteX48" fmla="*/ 266605 w 609524"/>
                  <a:gd name="connsiteY48" fmla="*/ 601513 h 753123"/>
                  <a:gd name="connsiteX49" fmla="*/ 304705 w 609524"/>
                  <a:gd name="connsiteY49" fmla="*/ 423396 h 753123"/>
                  <a:gd name="connsiteX50" fmla="*/ 239506 w 609524"/>
                  <a:gd name="connsiteY50" fmla="*/ 397316 h 753123"/>
                  <a:gd name="connsiteX51" fmla="*/ 247555 w 609524"/>
                  <a:gd name="connsiteY51" fmla="*/ 370742 h 753123"/>
                  <a:gd name="connsiteX52" fmla="*/ 247555 w 609524"/>
                  <a:gd name="connsiteY52" fmla="*/ 369789 h 753123"/>
                  <a:gd name="connsiteX53" fmla="*/ 361912 w 609524"/>
                  <a:gd name="connsiteY53" fmla="*/ 369789 h 753123"/>
                  <a:gd name="connsiteX54" fmla="*/ 361912 w 609524"/>
                  <a:gd name="connsiteY54" fmla="*/ 370742 h 753123"/>
                  <a:gd name="connsiteX55" fmla="*/ 369951 w 609524"/>
                  <a:gd name="connsiteY55" fmla="*/ 397259 h 753123"/>
                  <a:gd name="connsiteX56" fmla="*/ 304705 w 609524"/>
                  <a:gd name="connsiteY56" fmla="*/ 423396 h 753123"/>
                  <a:gd name="connsiteX57" fmla="*/ 342805 w 609524"/>
                  <a:gd name="connsiteY57" fmla="*/ 600751 h 753123"/>
                  <a:gd name="connsiteX58" fmla="*/ 342805 w 609524"/>
                  <a:gd name="connsiteY58" fmla="*/ 449142 h 753123"/>
                  <a:gd name="connsiteX59" fmla="*/ 410099 w 609524"/>
                  <a:gd name="connsiteY59" fmla="*/ 422224 h 753123"/>
                  <a:gd name="connsiteX60" fmla="*/ 447694 w 609524"/>
                  <a:gd name="connsiteY60" fmla="*/ 437198 h 753123"/>
                  <a:gd name="connsiteX61" fmla="*/ 342805 w 609524"/>
                  <a:gd name="connsiteY61"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0 w 609524"/>
                  <a:gd name="connsiteY29" fmla="*/ 606400 h 753123"/>
                  <a:gd name="connsiteX30" fmla="*/ 0 w 609524"/>
                  <a:gd name="connsiteY30" fmla="*/ 700792 h 753123"/>
                  <a:gd name="connsiteX31" fmla="*/ 8477 w 609524"/>
                  <a:gd name="connsiteY31" fmla="*/ 706450 h 753123"/>
                  <a:gd name="connsiteX32" fmla="*/ 307438 w 609524"/>
                  <a:gd name="connsiteY32" fmla="*/ 753123 h 753123"/>
                  <a:gd name="connsiteX33" fmla="*/ 601904 w 609524"/>
                  <a:gd name="connsiteY33" fmla="*/ 705841 h 753123"/>
                  <a:gd name="connsiteX34" fmla="*/ 609524 w 609524"/>
                  <a:gd name="connsiteY34" fmla="*/ 700126 h 753123"/>
                  <a:gd name="connsiteX35" fmla="*/ 609505 w 609524"/>
                  <a:gd name="connsiteY35" fmla="*/ 533019 h 753123"/>
                  <a:gd name="connsiteX36" fmla="*/ 190500 w 609524"/>
                  <a:gd name="connsiteY36" fmla="*/ 228600 h 753123"/>
                  <a:gd name="connsiteX37" fmla="*/ 190500 w 609524"/>
                  <a:gd name="connsiteY37" fmla="*/ 196215 h 753123"/>
                  <a:gd name="connsiteX38" fmla="*/ 375590 w 609524"/>
                  <a:gd name="connsiteY38" fmla="*/ 117872 h 753123"/>
                  <a:gd name="connsiteX39" fmla="*/ 419100 w 609524"/>
                  <a:gd name="connsiteY39" fmla="*/ 182251 h 753123"/>
                  <a:gd name="connsiteX40" fmla="*/ 419100 w 609524"/>
                  <a:gd name="connsiteY40" fmla="*/ 228600 h 753123"/>
                  <a:gd name="connsiteX41" fmla="*/ 304800 w 609524"/>
                  <a:gd name="connsiteY41" fmla="*/ 342900 h 753123"/>
                  <a:gd name="connsiteX42" fmla="*/ 190500 w 609524"/>
                  <a:gd name="connsiteY42" fmla="*/ 228600 h 753123"/>
                  <a:gd name="connsiteX43" fmla="*/ 266605 w 609524"/>
                  <a:gd name="connsiteY43" fmla="*/ 601513 h 753123"/>
                  <a:gd name="connsiteX44" fmla="*/ 160430 w 609524"/>
                  <a:gd name="connsiteY44" fmla="*/ 437731 h 753123"/>
                  <a:gd name="connsiteX45" fmla="*/ 199358 w 609524"/>
                  <a:gd name="connsiteY45" fmla="*/ 422234 h 753123"/>
                  <a:gd name="connsiteX46" fmla="*/ 266605 w 609524"/>
                  <a:gd name="connsiteY46" fmla="*/ 449142 h 753123"/>
                  <a:gd name="connsiteX47" fmla="*/ 266605 w 609524"/>
                  <a:gd name="connsiteY47" fmla="*/ 601513 h 753123"/>
                  <a:gd name="connsiteX48" fmla="*/ 304705 w 609524"/>
                  <a:gd name="connsiteY48" fmla="*/ 423396 h 753123"/>
                  <a:gd name="connsiteX49" fmla="*/ 239506 w 609524"/>
                  <a:gd name="connsiteY49" fmla="*/ 397316 h 753123"/>
                  <a:gd name="connsiteX50" fmla="*/ 247555 w 609524"/>
                  <a:gd name="connsiteY50" fmla="*/ 370742 h 753123"/>
                  <a:gd name="connsiteX51" fmla="*/ 247555 w 609524"/>
                  <a:gd name="connsiteY51" fmla="*/ 369789 h 753123"/>
                  <a:gd name="connsiteX52" fmla="*/ 361912 w 609524"/>
                  <a:gd name="connsiteY52" fmla="*/ 369789 h 753123"/>
                  <a:gd name="connsiteX53" fmla="*/ 361912 w 609524"/>
                  <a:gd name="connsiteY53" fmla="*/ 370742 h 753123"/>
                  <a:gd name="connsiteX54" fmla="*/ 369951 w 609524"/>
                  <a:gd name="connsiteY54" fmla="*/ 397259 h 753123"/>
                  <a:gd name="connsiteX55" fmla="*/ 304705 w 609524"/>
                  <a:gd name="connsiteY55" fmla="*/ 423396 h 753123"/>
                  <a:gd name="connsiteX56" fmla="*/ 342805 w 609524"/>
                  <a:gd name="connsiteY56" fmla="*/ 600751 h 753123"/>
                  <a:gd name="connsiteX57" fmla="*/ 342805 w 609524"/>
                  <a:gd name="connsiteY57" fmla="*/ 449142 h 753123"/>
                  <a:gd name="connsiteX58" fmla="*/ 410099 w 609524"/>
                  <a:gd name="connsiteY58" fmla="*/ 422224 h 753123"/>
                  <a:gd name="connsiteX59" fmla="*/ 447694 w 609524"/>
                  <a:gd name="connsiteY59" fmla="*/ 437198 h 753123"/>
                  <a:gd name="connsiteX60" fmla="*/ 342805 w 609524"/>
                  <a:gd name="connsiteY60" fmla="*/ 600751 h 753123"/>
                  <a:gd name="connsiteX0" fmla="*/ 611553 w 611572"/>
                  <a:gd name="connsiteY0" fmla="*/ 533019 h 753123"/>
                  <a:gd name="connsiteX1" fmla="*/ 575986 w 611572"/>
                  <a:gd name="connsiteY1" fmla="*/ 461582 h 753123"/>
                  <a:gd name="connsiteX2" fmla="*/ 485385 w 611572"/>
                  <a:gd name="connsiteY2" fmla="*/ 410404 h 753123"/>
                  <a:gd name="connsiteX3" fmla="*/ 485261 w 611572"/>
                  <a:gd name="connsiteY3" fmla="*/ 410347 h 753123"/>
                  <a:gd name="connsiteX4" fmla="*/ 485261 w 611572"/>
                  <a:gd name="connsiteY4" fmla="*/ 410347 h 753123"/>
                  <a:gd name="connsiteX5" fmla="*/ 485013 w 611572"/>
                  <a:gd name="connsiteY5" fmla="*/ 410251 h 753123"/>
                  <a:gd name="connsiteX6" fmla="*/ 470659 w 611572"/>
                  <a:gd name="connsiteY6" fmla="*/ 404536 h 753123"/>
                  <a:gd name="connsiteX7" fmla="*/ 407946 w 611572"/>
                  <a:gd name="connsiteY7" fmla="*/ 379590 h 753123"/>
                  <a:gd name="connsiteX8" fmla="*/ 402050 w 611572"/>
                  <a:gd name="connsiteY8" fmla="*/ 370789 h 753123"/>
                  <a:gd name="connsiteX9" fmla="*/ 402050 w 611572"/>
                  <a:gd name="connsiteY9" fmla="*/ 347415 h 753123"/>
                  <a:gd name="connsiteX10" fmla="*/ 459248 w 611572"/>
                  <a:gd name="connsiteY10" fmla="*/ 228600 h 753123"/>
                  <a:gd name="connsiteX11" fmla="*/ 459248 w 611572"/>
                  <a:gd name="connsiteY11" fmla="*/ 214313 h 753123"/>
                  <a:gd name="connsiteX12" fmla="*/ 474821 w 611572"/>
                  <a:gd name="connsiteY12" fmla="*/ 160487 h 753123"/>
                  <a:gd name="connsiteX13" fmla="*/ 379143 w 611572"/>
                  <a:gd name="connsiteY13" fmla="*/ 17974 h 753123"/>
                  <a:gd name="connsiteX14" fmla="*/ 365170 w 611572"/>
                  <a:gd name="connsiteY14" fmla="*/ 19221 h 753123"/>
                  <a:gd name="connsiteX15" fmla="*/ 355549 w 611572"/>
                  <a:gd name="connsiteY15" fmla="*/ 25889 h 753123"/>
                  <a:gd name="connsiteX16" fmla="*/ 344910 w 611572"/>
                  <a:gd name="connsiteY16" fmla="*/ 11344 h 753123"/>
                  <a:gd name="connsiteX17" fmla="*/ 331165 w 611572"/>
                  <a:gd name="connsiteY17" fmla="*/ 2591 h 753123"/>
                  <a:gd name="connsiteX18" fmla="*/ 301152 w 611572"/>
                  <a:gd name="connsiteY18" fmla="*/ 0 h 753123"/>
                  <a:gd name="connsiteX19" fmla="*/ 155953 w 611572"/>
                  <a:gd name="connsiteY19" fmla="*/ 91440 h 753123"/>
                  <a:gd name="connsiteX20" fmla="*/ 154181 w 611572"/>
                  <a:gd name="connsiteY20" fmla="*/ 219437 h 753123"/>
                  <a:gd name="connsiteX21" fmla="*/ 154448 w 611572"/>
                  <a:gd name="connsiteY21" fmla="*/ 221437 h 753123"/>
                  <a:gd name="connsiteX22" fmla="*/ 154448 w 611572"/>
                  <a:gd name="connsiteY22" fmla="*/ 228600 h 753123"/>
                  <a:gd name="connsiteX23" fmla="*/ 211503 w 611572"/>
                  <a:gd name="connsiteY23" fmla="*/ 347348 h 753123"/>
                  <a:gd name="connsiteX24" fmla="*/ 211503 w 611572"/>
                  <a:gd name="connsiteY24" fmla="*/ 370742 h 753123"/>
                  <a:gd name="connsiteX25" fmla="*/ 205788 w 611572"/>
                  <a:gd name="connsiteY25" fmla="*/ 379476 h 753123"/>
                  <a:gd name="connsiteX26" fmla="*/ 141332 w 611572"/>
                  <a:gd name="connsiteY26" fmla="*/ 405136 h 753123"/>
                  <a:gd name="connsiteX27" fmla="*/ 126635 w 611572"/>
                  <a:gd name="connsiteY27" fmla="*/ 410985 h 753123"/>
                  <a:gd name="connsiteX28" fmla="*/ 47006 w 611572"/>
                  <a:gd name="connsiteY28" fmla="*/ 454190 h 753123"/>
                  <a:gd name="connsiteX29" fmla="*/ 0 w 611572"/>
                  <a:gd name="connsiteY29" fmla="*/ 563156 h 753123"/>
                  <a:gd name="connsiteX30" fmla="*/ 2048 w 611572"/>
                  <a:gd name="connsiteY30" fmla="*/ 700792 h 753123"/>
                  <a:gd name="connsiteX31" fmla="*/ 10525 w 611572"/>
                  <a:gd name="connsiteY31" fmla="*/ 706450 h 753123"/>
                  <a:gd name="connsiteX32" fmla="*/ 309486 w 611572"/>
                  <a:gd name="connsiteY32" fmla="*/ 753123 h 753123"/>
                  <a:gd name="connsiteX33" fmla="*/ 603952 w 611572"/>
                  <a:gd name="connsiteY33" fmla="*/ 705841 h 753123"/>
                  <a:gd name="connsiteX34" fmla="*/ 611572 w 611572"/>
                  <a:gd name="connsiteY34" fmla="*/ 700126 h 753123"/>
                  <a:gd name="connsiteX35" fmla="*/ 611553 w 611572"/>
                  <a:gd name="connsiteY35" fmla="*/ 533019 h 753123"/>
                  <a:gd name="connsiteX36" fmla="*/ 192548 w 611572"/>
                  <a:gd name="connsiteY36" fmla="*/ 228600 h 753123"/>
                  <a:gd name="connsiteX37" fmla="*/ 192548 w 611572"/>
                  <a:gd name="connsiteY37" fmla="*/ 196215 h 753123"/>
                  <a:gd name="connsiteX38" fmla="*/ 377638 w 611572"/>
                  <a:gd name="connsiteY38" fmla="*/ 117872 h 753123"/>
                  <a:gd name="connsiteX39" fmla="*/ 421148 w 611572"/>
                  <a:gd name="connsiteY39" fmla="*/ 182251 h 753123"/>
                  <a:gd name="connsiteX40" fmla="*/ 421148 w 611572"/>
                  <a:gd name="connsiteY40" fmla="*/ 228600 h 753123"/>
                  <a:gd name="connsiteX41" fmla="*/ 306848 w 611572"/>
                  <a:gd name="connsiteY41" fmla="*/ 342900 h 753123"/>
                  <a:gd name="connsiteX42" fmla="*/ 192548 w 611572"/>
                  <a:gd name="connsiteY42" fmla="*/ 228600 h 753123"/>
                  <a:gd name="connsiteX43" fmla="*/ 268653 w 611572"/>
                  <a:gd name="connsiteY43" fmla="*/ 601513 h 753123"/>
                  <a:gd name="connsiteX44" fmla="*/ 162478 w 611572"/>
                  <a:gd name="connsiteY44" fmla="*/ 437731 h 753123"/>
                  <a:gd name="connsiteX45" fmla="*/ 201406 w 611572"/>
                  <a:gd name="connsiteY45" fmla="*/ 422234 h 753123"/>
                  <a:gd name="connsiteX46" fmla="*/ 268653 w 611572"/>
                  <a:gd name="connsiteY46" fmla="*/ 449142 h 753123"/>
                  <a:gd name="connsiteX47" fmla="*/ 268653 w 611572"/>
                  <a:gd name="connsiteY47" fmla="*/ 601513 h 753123"/>
                  <a:gd name="connsiteX48" fmla="*/ 306753 w 611572"/>
                  <a:gd name="connsiteY48" fmla="*/ 423396 h 753123"/>
                  <a:gd name="connsiteX49" fmla="*/ 241554 w 611572"/>
                  <a:gd name="connsiteY49" fmla="*/ 397316 h 753123"/>
                  <a:gd name="connsiteX50" fmla="*/ 249603 w 611572"/>
                  <a:gd name="connsiteY50" fmla="*/ 370742 h 753123"/>
                  <a:gd name="connsiteX51" fmla="*/ 249603 w 611572"/>
                  <a:gd name="connsiteY51" fmla="*/ 369789 h 753123"/>
                  <a:gd name="connsiteX52" fmla="*/ 363960 w 611572"/>
                  <a:gd name="connsiteY52" fmla="*/ 369789 h 753123"/>
                  <a:gd name="connsiteX53" fmla="*/ 363960 w 611572"/>
                  <a:gd name="connsiteY53" fmla="*/ 370742 h 753123"/>
                  <a:gd name="connsiteX54" fmla="*/ 371999 w 611572"/>
                  <a:gd name="connsiteY54" fmla="*/ 397259 h 753123"/>
                  <a:gd name="connsiteX55" fmla="*/ 306753 w 611572"/>
                  <a:gd name="connsiteY55" fmla="*/ 423396 h 753123"/>
                  <a:gd name="connsiteX56" fmla="*/ 344853 w 611572"/>
                  <a:gd name="connsiteY56" fmla="*/ 600751 h 753123"/>
                  <a:gd name="connsiteX57" fmla="*/ 344853 w 611572"/>
                  <a:gd name="connsiteY57" fmla="*/ 449142 h 753123"/>
                  <a:gd name="connsiteX58" fmla="*/ 412147 w 611572"/>
                  <a:gd name="connsiteY58" fmla="*/ 422224 h 753123"/>
                  <a:gd name="connsiteX59" fmla="*/ 449742 w 611572"/>
                  <a:gd name="connsiteY59" fmla="*/ 437198 h 753123"/>
                  <a:gd name="connsiteX60" fmla="*/ 344853 w 611572"/>
                  <a:gd name="connsiteY60" fmla="*/ 600751 h 753123"/>
                  <a:gd name="connsiteX0" fmla="*/ 609596 w 609615"/>
                  <a:gd name="connsiteY0" fmla="*/ 533019 h 753123"/>
                  <a:gd name="connsiteX1" fmla="*/ 574029 w 609615"/>
                  <a:gd name="connsiteY1" fmla="*/ 461582 h 753123"/>
                  <a:gd name="connsiteX2" fmla="*/ 483428 w 609615"/>
                  <a:gd name="connsiteY2" fmla="*/ 410404 h 753123"/>
                  <a:gd name="connsiteX3" fmla="*/ 483304 w 609615"/>
                  <a:gd name="connsiteY3" fmla="*/ 410347 h 753123"/>
                  <a:gd name="connsiteX4" fmla="*/ 483304 w 609615"/>
                  <a:gd name="connsiteY4" fmla="*/ 410347 h 753123"/>
                  <a:gd name="connsiteX5" fmla="*/ 483056 w 609615"/>
                  <a:gd name="connsiteY5" fmla="*/ 410251 h 753123"/>
                  <a:gd name="connsiteX6" fmla="*/ 468702 w 609615"/>
                  <a:gd name="connsiteY6" fmla="*/ 404536 h 753123"/>
                  <a:gd name="connsiteX7" fmla="*/ 405989 w 609615"/>
                  <a:gd name="connsiteY7" fmla="*/ 379590 h 753123"/>
                  <a:gd name="connsiteX8" fmla="*/ 400093 w 609615"/>
                  <a:gd name="connsiteY8" fmla="*/ 370789 h 753123"/>
                  <a:gd name="connsiteX9" fmla="*/ 400093 w 609615"/>
                  <a:gd name="connsiteY9" fmla="*/ 347415 h 753123"/>
                  <a:gd name="connsiteX10" fmla="*/ 457291 w 609615"/>
                  <a:gd name="connsiteY10" fmla="*/ 228600 h 753123"/>
                  <a:gd name="connsiteX11" fmla="*/ 457291 w 609615"/>
                  <a:gd name="connsiteY11" fmla="*/ 214313 h 753123"/>
                  <a:gd name="connsiteX12" fmla="*/ 472864 w 609615"/>
                  <a:gd name="connsiteY12" fmla="*/ 160487 h 753123"/>
                  <a:gd name="connsiteX13" fmla="*/ 377186 w 609615"/>
                  <a:gd name="connsiteY13" fmla="*/ 17974 h 753123"/>
                  <a:gd name="connsiteX14" fmla="*/ 363213 w 609615"/>
                  <a:gd name="connsiteY14" fmla="*/ 19221 h 753123"/>
                  <a:gd name="connsiteX15" fmla="*/ 353592 w 609615"/>
                  <a:gd name="connsiteY15" fmla="*/ 25889 h 753123"/>
                  <a:gd name="connsiteX16" fmla="*/ 342953 w 609615"/>
                  <a:gd name="connsiteY16" fmla="*/ 11344 h 753123"/>
                  <a:gd name="connsiteX17" fmla="*/ 329208 w 609615"/>
                  <a:gd name="connsiteY17" fmla="*/ 2591 h 753123"/>
                  <a:gd name="connsiteX18" fmla="*/ 299195 w 609615"/>
                  <a:gd name="connsiteY18" fmla="*/ 0 h 753123"/>
                  <a:gd name="connsiteX19" fmla="*/ 153996 w 609615"/>
                  <a:gd name="connsiteY19" fmla="*/ 91440 h 753123"/>
                  <a:gd name="connsiteX20" fmla="*/ 152224 w 609615"/>
                  <a:gd name="connsiteY20" fmla="*/ 219437 h 753123"/>
                  <a:gd name="connsiteX21" fmla="*/ 152491 w 609615"/>
                  <a:gd name="connsiteY21" fmla="*/ 221437 h 753123"/>
                  <a:gd name="connsiteX22" fmla="*/ 152491 w 609615"/>
                  <a:gd name="connsiteY22" fmla="*/ 228600 h 753123"/>
                  <a:gd name="connsiteX23" fmla="*/ 209546 w 609615"/>
                  <a:gd name="connsiteY23" fmla="*/ 347348 h 753123"/>
                  <a:gd name="connsiteX24" fmla="*/ 209546 w 609615"/>
                  <a:gd name="connsiteY24" fmla="*/ 370742 h 753123"/>
                  <a:gd name="connsiteX25" fmla="*/ 203831 w 609615"/>
                  <a:gd name="connsiteY25" fmla="*/ 379476 h 753123"/>
                  <a:gd name="connsiteX26" fmla="*/ 139375 w 609615"/>
                  <a:gd name="connsiteY26" fmla="*/ 405136 h 753123"/>
                  <a:gd name="connsiteX27" fmla="*/ 124678 w 609615"/>
                  <a:gd name="connsiteY27" fmla="*/ 410985 h 753123"/>
                  <a:gd name="connsiteX28" fmla="*/ 45049 w 609615"/>
                  <a:gd name="connsiteY28" fmla="*/ 454190 h 753123"/>
                  <a:gd name="connsiteX29" fmla="*/ 2138 w 609615"/>
                  <a:gd name="connsiteY29" fmla="*/ 556328 h 753123"/>
                  <a:gd name="connsiteX30" fmla="*/ 91 w 609615"/>
                  <a:gd name="connsiteY30" fmla="*/ 700792 h 753123"/>
                  <a:gd name="connsiteX31" fmla="*/ 8568 w 609615"/>
                  <a:gd name="connsiteY31" fmla="*/ 706450 h 753123"/>
                  <a:gd name="connsiteX32" fmla="*/ 307529 w 609615"/>
                  <a:gd name="connsiteY32" fmla="*/ 753123 h 753123"/>
                  <a:gd name="connsiteX33" fmla="*/ 601995 w 609615"/>
                  <a:gd name="connsiteY33" fmla="*/ 705841 h 753123"/>
                  <a:gd name="connsiteX34" fmla="*/ 609615 w 609615"/>
                  <a:gd name="connsiteY34" fmla="*/ 700126 h 753123"/>
                  <a:gd name="connsiteX35" fmla="*/ 609596 w 609615"/>
                  <a:gd name="connsiteY35" fmla="*/ 533019 h 753123"/>
                  <a:gd name="connsiteX36" fmla="*/ 190591 w 609615"/>
                  <a:gd name="connsiteY36" fmla="*/ 228600 h 753123"/>
                  <a:gd name="connsiteX37" fmla="*/ 190591 w 609615"/>
                  <a:gd name="connsiteY37" fmla="*/ 196215 h 753123"/>
                  <a:gd name="connsiteX38" fmla="*/ 375681 w 609615"/>
                  <a:gd name="connsiteY38" fmla="*/ 117872 h 753123"/>
                  <a:gd name="connsiteX39" fmla="*/ 419191 w 609615"/>
                  <a:gd name="connsiteY39" fmla="*/ 182251 h 753123"/>
                  <a:gd name="connsiteX40" fmla="*/ 419191 w 609615"/>
                  <a:gd name="connsiteY40" fmla="*/ 228600 h 753123"/>
                  <a:gd name="connsiteX41" fmla="*/ 304891 w 609615"/>
                  <a:gd name="connsiteY41" fmla="*/ 342900 h 753123"/>
                  <a:gd name="connsiteX42" fmla="*/ 190591 w 609615"/>
                  <a:gd name="connsiteY42" fmla="*/ 228600 h 753123"/>
                  <a:gd name="connsiteX43" fmla="*/ 266696 w 609615"/>
                  <a:gd name="connsiteY43" fmla="*/ 601513 h 753123"/>
                  <a:gd name="connsiteX44" fmla="*/ 160521 w 609615"/>
                  <a:gd name="connsiteY44" fmla="*/ 437731 h 753123"/>
                  <a:gd name="connsiteX45" fmla="*/ 199449 w 609615"/>
                  <a:gd name="connsiteY45" fmla="*/ 422234 h 753123"/>
                  <a:gd name="connsiteX46" fmla="*/ 266696 w 609615"/>
                  <a:gd name="connsiteY46" fmla="*/ 449142 h 753123"/>
                  <a:gd name="connsiteX47" fmla="*/ 266696 w 609615"/>
                  <a:gd name="connsiteY47" fmla="*/ 601513 h 753123"/>
                  <a:gd name="connsiteX48" fmla="*/ 304796 w 609615"/>
                  <a:gd name="connsiteY48" fmla="*/ 423396 h 753123"/>
                  <a:gd name="connsiteX49" fmla="*/ 239597 w 609615"/>
                  <a:gd name="connsiteY49" fmla="*/ 397316 h 753123"/>
                  <a:gd name="connsiteX50" fmla="*/ 247646 w 609615"/>
                  <a:gd name="connsiteY50" fmla="*/ 370742 h 753123"/>
                  <a:gd name="connsiteX51" fmla="*/ 247646 w 609615"/>
                  <a:gd name="connsiteY51" fmla="*/ 369789 h 753123"/>
                  <a:gd name="connsiteX52" fmla="*/ 362003 w 609615"/>
                  <a:gd name="connsiteY52" fmla="*/ 369789 h 753123"/>
                  <a:gd name="connsiteX53" fmla="*/ 362003 w 609615"/>
                  <a:gd name="connsiteY53" fmla="*/ 370742 h 753123"/>
                  <a:gd name="connsiteX54" fmla="*/ 370042 w 609615"/>
                  <a:gd name="connsiteY54" fmla="*/ 397259 h 753123"/>
                  <a:gd name="connsiteX55" fmla="*/ 304796 w 609615"/>
                  <a:gd name="connsiteY55" fmla="*/ 423396 h 753123"/>
                  <a:gd name="connsiteX56" fmla="*/ 342896 w 609615"/>
                  <a:gd name="connsiteY56" fmla="*/ 600751 h 753123"/>
                  <a:gd name="connsiteX57" fmla="*/ 342896 w 609615"/>
                  <a:gd name="connsiteY57" fmla="*/ 449142 h 753123"/>
                  <a:gd name="connsiteX58" fmla="*/ 410190 w 609615"/>
                  <a:gd name="connsiteY58" fmla="*/ 422224 h 753123"/>
                  <a:gd name="connsiteX59" fmla="*/ 447785 w 609615"/>
                  <a:gd name="connsiteY59" fmla="*/ 437198 h 753123"/>
                  <a:gd name="connsiteX60" fmla="*/ 342896 w 609615"/>
                  <a:gd name="connsiteY60" fmla="*/ 600751 h 753123"/>
                  <a:gd name="connsiteX0" fmla="*/ 609596 w 609615"/>
                  <a:gd name="connsiteY0" fmla="*/ 533019 h 753123"/>
                  <a:gd name="connsiteX1" fmla="*/ 574029 w 609615"/>
                  <a:gd name="connsiteY1" fmla="*/ 461582 h 753123"/>
                  <a:gd name="connsiteX2" fmla="*/ 483428 w 609615"/>
                  <a:gd name="connsiteY2" fmla="*/ 410404 h 753123"/>
                  <a:gd name="connsiteX3" fmla="*/ 483304 w 609615"/>
                  <a:gd name="connsiteY3" fmla="*/ 410347 h 753123"/>
                  <a:gd name="connsiteX4" fmla="*/ 483304 w 609615"/>
                  <a:gd name="connsiteY4" fmla="*/ 410347 h 753123"/>
                  <a:gd name="connsiteX5" fmla="*/ 483056 w 609615"/>
                  <a:gd name="connsiteY5" fmla="*/ 410251 h 753123"/>
                  <a:gd name="connsiteX6" fmla="*/ 468702 w 609615"/>
                  <a:gd name="connsiteY6" fmla="*/ 404536 h 753123"/>
                  <a:gd name="connsiteX7" fmla="*/ 405989 w 609615"/>
                  <a:gd name="connsiteY7" fmla="*/ 379590 h 753123"/>
                  <a:gd name="connsiteX8" fmla="*/ 400093 w 609615"/>
                  <a:gd name="connsiteY8" fmla="*/ 370789 h 753123"/>
                  <a:gd name="connsiteX9" fmla="*/ 400093 w 609615"/>
                  <a:gd name="connsiteY9" fmla="*/ 347415 h 753123"/>
                  <a:gd name="connsiteX10" fmla="*/ 457291 w 609615"/>
                  <a:gd name="connsiteY10" fmla="*/ 228600 h 753123"/>
                  <a:gd name="connsiteX11" fmla="*/ 457291 w 609615"/>
                  <a:gd name="connsiteY11" fmla="*/ 214313 h 753123"/>
                  <a:gd name="connsiteX12" fmla="*/ 472864 w 609615"/>
                  <a:gd name="connsiteY12" fmla="*/ 160487 h 753123"/>
                  <a:gd name="connsiteX13" fmla="*/ 377186 w 609615"/>
                  <a:gd name="connsiteY13" fmla="*/ 17974 h 753123"/>
                  <a:gd name="connsiteX14" fmla="*/ 363213 w 609615"/>
                  <a:gd name="connsiteY14" fmla="*/ 19221 h 753123"/>
                  <a:gd name="connsiteX15" fmla="*/ 353592 w 609615"/>
                  <a:gd name="connsiteY15" fmla="*/ 25889 h 753123"/>
                  <a:gd name="connsiteX16" fmla="*/ 342953 w 609615"/>
                  <a:gd name="connsiteY16" fmla="*/ 11344 h 753123"/>
                  <a:gd name="connsiteX17" fmla="*/ 329208 w 609615"/>
                  <a:gd name="connsiteY17" fmla="*/ 2591 h 753123"/>
                  <a:gd name="connsiteX18" fmla="*/ 299195 w 609615"/>
                  <a:gd name="connsiteY18" fmla="*/ 0 h 753123"/>
                  <a:gd name="connsiteX19" fmla="*/ 153996 w 609615"/>
                  <a:gd name="connsiteY19" fmla="*/ 91440 h 753123"/>
                  <a:gd name="connsiteX20" fmla="*/ 152224 w 609615"/>
                  <a:gd name="connsiteY20" fmla="*/ 219437 h 753123"/>
                  <a:gd name="connsiteX21" fmla="*/ 152491 w 609615"/>
                  <a:gd name="connsiteY21" fmla="*/ 221437 h 753123"/>
                  <a:gd name="connsiteX22" fmla="*/ 152491 w 609615"/>
                  <a:gd name="connsiteY22" fmla="*/ 228600 h 753123"/>
                  <a:gd name="connsiteX23" fmla="*/ 209546 w 609615"/>
                  <a:gd name="connsiteY23" fmla="*/ 347348 h 753123"/>
                  <a:gd name="connsiteX24" fmla="*/ 209546 w 609615"/>
                  <a:gd name="connsiteY24" fmla="*/ 370742 h 753123"/>
                  <a:gd name="connsiteX25" fmla="*/ 203831 w 609615"/>
                  <a:gd name="connsiteY25" fmla="*/ 379476 h 753123"/>
                  <a:gd name="connsiteX26" fmla="*/ 139375 w 609615"/>
                  <a:gd name="connsiteY26" fmla="*/ 405136 h 753123"/>
                  <a:gd name="connsiteX27" fmla="*/ 124678 w 609615"/>
                  <a:gd name="connsiteY27" fmla="*/ 410985 h 753123"/>
                  <a:gd name="connsiteX28" fmla="*/ 45049 w 609615"/>
                  <a:gd name="connsiteY28" fmla="*/ 454190 h 753123"/>
                  <a:gd name="connsiteX29" fmla="*/ 2138 w 609615"/>
                  <a:gd name="connsiteY29" fmla="*/ 556328 h 753123"/>
                  <a:gd name="connsiteX30" fmla="*/ 91 w 609615"/>
                  <a:gd name="connsiteY30" fmla="*/ 700792 h 753123"/>
                  <a:gd name="connsiteX31" fmla="*/ 8568 w 609615"/>
                  <a:gd name="connsiteY31" fmla="*/ 706450 h 753123"/>
                  <a:gd name="connsiteX32" fmla="*/ 307529 w 609615"/>
                  <a:gd name="connsiteY32" fmla="*/ 753123 h 753123"/>
                  <a:gd name="connsiteX33" fmla="*/ 601995 w 609615"/>
                  <a:gd name="connsiteY33" fmla="*/ 705841 h 753123"/>
                  <a:gd name="connsiteX34" fmla="*/ 609615 w 609615"/>
                  <a:gd name="connsiteY34" fmla="*/ 700126 h 753123"/>
                  <a:gd name="connsiteX35" fmla="*/ 609596 w 609615"/>
                  <a:gd name="connsiteY35" fmla="*/ 533019 h 753123"/>
                  <a:gd name="connsiteX36" fmla="*/ 190591 w 609615"/>
                  <a:gd name="connsiteY36" fmla="*/ 228600 h 753123"/>
                  <a:gd name="connsiteX37" fmla="*/ 190591 w 609615"/>
                  <a:gd name="connsiteY37" fmla="*/ 196215 h 753123"/>
                  <a:gd name="connsiteX38" fmla="*/ 375681 w 609615"/>
                  <a:gd name="connsiteY38" fmla="*/ 117872 h 753123"/>
                  <a:gd name="connsiteX39" fmla="*/ 419191 w 609615"/>
                  <a:gd name="connsiteY39" fmla="*/ 182251 h 753123"/>
                  <a:gd name="connsiteX40" fmla="*/ 419191 w 609615"/>
                  <a:gd name="connsiteY40" fmla="*/ 228600 h 753123"/>
                  <a:gd name="connsiteX41" fmla="*/ 304891 w 609615"/>
                  <a:gd name="connsiteY41" fmla="*/ 342900 h 753123"/>
                  <a:gd name="connsiteX42" fmla="*/ 190591 w 609615"/>
                  <a:gd name="connsiteY42" fmla="*/ 228600 h 753123"/>
                  <a:gd name="connsiteX43" fmla="*/ 266696 w 609615"/>
                  <a:gd name="connsiteY43" fmla="*/ 601513 h 753123"/>
                  <a:gd name="connsiteX44" fmla="*/ 160521 w 609615"/>
                  <a:gd name="connsiteY44" fmla="*/ 437731 h 753123"/>
                  <a:gd name="connsiteX45" fmla="*/ 199449 w 609615"/>
                  <a:gd name="connsiteY45" fmla="*/ 422234 h 753123"/>
                  <a:gd name="connsiteX46" fmla="*/ 266696 w 609615"/>
                  <a:gd name="connsiteY46" fmla="*/ 449142 h 753123"/>
                  <a:gd name="connsiteX47" fmla="*/ 266696 w 609615"/>
                  <a:gd name="connsiteY47" fmla="*/ 601513 h 753123"/>
                  <a:gd name="connsiteX48" fmla="*/ 304796 w 609615"/>
                  <a:gd name="connsiteY48" fmla="*/ 423396 h 753123"/>
                  <a:gd name="connsiteX49" fmla="*/ 239597 w 609615"/>
                  <a:gd name="connsiteY49" fmla="*/ 397316 h 753123"/>
                  <a:gd name="connsiteX50" fmla="*/ 247646 w 609615"/>
                  <a:gd name="connsiteY50" fmla="*/ 370742 h 753123"/>
                  <a:gd name="connsiteX51" fmla="*/ 247646 w 609615"/>
                  <a:gd name="connsiteY51" fmla="*/ 369789 h 753123"/>
                  <a:gd name="connsiteX52" fmla="*/ 362003 w 609615"/>
                  <a:gd name="connsiteY52" fmla="*/ 369789 h 753123"/>
                  <a:gd name="connsiteX53" fmla="*/ 362003 w 609615"/>
                  <a:gd name="connsiteY53" fmla="*/ 370742 h 753123"/>
                  <a:gd name="connsiteX54" fmla="*/ 370042 w 609615"/>
                  <a:gd name="connsiteY54" fmla="*/ 397259 h 753123"/>
                  <a:gd name="connsiteX55" fmla="*/ 304796 w 609615"/>
                  <a:gd name="connsiteY55" fmla="*/ 423396 h 753123"/>
                  <a:gd name="connsiteX56" fmla="*/ 342896 w 609615"/>
                  <a:gd name="connsiteY56" fmla="*/ 600751 h 753123"/>
                  <a:gd name="connsiteX57" fmla="*/ 342896 w 609615"/>
                  <a:gd name="connsiteY57" fmla="*/ 449142 h 753123"/>
                  <a:gd name="connsiteX58" fmla="*/ 410190 w 609615"/>
                  <a:gd name="connsiteY58" fmla="*/ 422224 h 753123"/>
                  <a:gd name="connsiteX59" fmla="*/ 447785 w 609615"/>
                  <a:gd name="connsiteY59" fmla="*/ 437198 h 753123"/>
                  <a:gd name="connsiteX60" fmla="*/ 342896 w 609615"/>
                  <a:gd name="connsiteY60" fmla="*/ 600751 h 75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9615" h="753123">
                    <a:moveTo>
                      <a:pt x="609596" y="533019"/>
                    </a:moveTo>
                    <a:cubicBezTo>
                      <a:pt x="609063" y="505076"/>
                      <a:pt x="596005" y="478849"/>
                      <a:pt x="574029" y="461582"/>
                    </a:cubicBezTo>
                    <a:cubicBezTo>
                      <a:pt x="546607" y="440014"/>
                      <a:pt x="516055" y="422757"/>
                      <a:pt x="483428" y="410404"/>
                    </a:cubicBezTo>
                    <a:lnTo>
                      <a:pt x="483304" y="410347"/>
                    </a:lnTo>
                    <a:lnTo>
                      <a:pt x="483304" y="410347"/>
                    </a:lnTo>
                    <a:lnTo>
                      <a:pt x="483056" y="410251"/>
                    </a:lnTo>
                    <a:lnTo>
                      <a:pt x="468702" y="404536"/>
                    </a:lnTo>
                    <a:lnTo>
                      <a:pt x="405989" y="379590"/>
                    </a:lnTo>
                    <a:cubicBezTo>
                      <a:pt x="402423" y="378121"/>
                      <a:pt x="400095" y="374646"/>
                      <a:pt x="400093" y="370789"/>
                    </a:cubicBezTo>
                    <a:lnTo>
                      <a:pt x="400093" y="347415"/>
                    </a:lnTo>
                    <a:cubicBezTo>
                      <a:pt x="436226" y="318561"/>
                      <a:pt x="457274" y="274839"/>
                      <a:pt x="457291" y="228600"/>
                    </a:cubicBezTo>
                    <a:lnTo>
                      <a:pt x="457291" y="214313"/>
                    </a:lnTo>
                    <a:cubicBezTo>
                      <a:pt x="465599" y="197423"/>
                      <a:pt x="470871" y="179203"/>
                      <a:pt x="472864" y="160487"/>
                    </a:cubicBezTo>
                    <a:cubicBezTo>
                      <a:pt x="472760" y="96479"/>
                      <a:pt x="432164" y="44768"/>
                      <a:pt x="377186" y="17974"/>
                    </a:cubicBezTo>
                    <a:cubicBezTo>
                      <a:pt x="372644" y="15837"/>
                      <a:pt x="367304" y="16314"/>
                      <a:pt x="363213" y="19221"/>
                    </a:cubicBezTo>
                    <a:lnTo>
                      <a:pt x="353592" y="25889"/>
                    </a:lnTo>
                    <a:lnTo>
                      <a:pt x="342953" y="11344"/>
                    </a:lnTo>
                    <a:cubicBezTo>
                      <a:pt x="339680" y="6755"/>
                      <a:pt x="334752" y="3616"/>
                      <a:pt x="329208" y="2591"/>
                    </a:cubicBezTo>
                    <a:cubicBezTo>
                      <a:pt x="319297" y="867"/>
                      <a:pt x="309255" y="1"/>
                      <a:pt x="299195" y="0"/>
                    </a:cubicBezTo>
                    <a:cubicBezTo>
                      <a:pt x="232244" y="0"/>
                      <a:pt x="176923" y="36290"/>
                      <a:pt x="153996" y="91440"/>
                    </a:cubicBezTo>
                    <a:cubicBezTo>
                      <a:pt x="138926" y="132674"/>
                      <a:pt x="138303" y="177802"/>
                      <a:pt x="152224" y="219437"/>
                    </a:cubicBezTo>
                    <a:lnTo>
                      <a:pt x="152491" y="221437"/>
                    </a:lnTo>
                    <a:lnTo>
                      <a:pt x="152491" y="228600"/>
                    </a:lnTo>
                    <a:cubicBezTo>
                      <a:pt x="152494" y="274792"/>
                      <a:pt x="173485" y="318481"/>
                      <a:pt x="209546" y="347348"/>
                    </a:cubicBezTo>
                    <a:lnTo>
                      <a:pt x="209546" y="370742"/>
                    </a:lnTo>
                    <a:cubicBezTo>
                      <a:pt x="209575" y="374539"/>
                      <a:pt x="207322" y="377983"/>
                      <a:pt x="203831" y="379476"/>
                    </a:cubicBezTo>
                    <a:lnTo>
                      <a:pt x="139375" y="405136"/>
                    </a:lnTo>
                    <a:lnTo>
                      <a:pt x="124678" y="410985"/>
                    </a:lnTo>
                    <a:cubicBezTo>
                      <a:pt x="96418" y="421969"/>
                      <a:pt x="69663" y="436486"/>
                      <a:pt x="45049" y="454190"/>
                    </a:cubicBezTo>
                    <a:cubicBezTo>
                      <a:pt x="14045" y="486759"/>
                      <a:pt x="9631" y="515228"/>
                      <a:pt x="2138" y="556328"/>
                    </a:cubicBezTo>
                    <a:cubicBezTo>
                      <a:pt x="2821" y="602207"/>
                      <a:pt x="-592" y="654913"/>
                      <a:pt x="91" y="700792"/>
                    </a:cubicBezTo>
                    <a:lnTo>
                      <a:pt x="8568" y="706450"/>
                    </a:lnTo>
                    <a:cubicBezTo>
                      <a:pt x="55298" y="737597"/>
                      <a:pt x="181866" y="753123"/>
                      <a:pt x="307529" y="753123"/>
                    </a:cubicBezTo>
                    <a:cubicBezTo>
                      <a:pt x="434212" y="753123"/>
                      <a:pt x="560009" y="737330"/>
                      <a:pt x="601995" y="705841"/>
                    </a:cubicBezTo>
                    <a:lnTo>
                      <a:pt x="609615" y="700126"/>
                    </a:lnTo>
                    <a:cubicBezTo>
                      <a:pt x="609609" y="644424"/>
                      <a:pt x="609602" y="588721"/>
                      <a:pt x="609596" y="533019"/>
                    </a:cubicBezTo>
                    <a:close/>
                    <a:moveTo>
                      <a:pt x="190591" y="228600"/>
                    </a:moveTo>
                    <a:lnTo>
                      <a:pt x="190591" y="196215"/>
                    </a:lnTo>
                    <a:cubicBezTo>
                      <a:pt x="238759" y="138113"/>
                      <a:pt x="290356" y="177384"/>
                      <a:pt x="375681" y="117872"/>
                    </a:cubicBezTo>
                    <a:cubicBezTo>
                      <a:pt x="387282" y="109776"/>
                      <a:pt x="399103" y="163497"/>
                      <a:pt x="419191" y="182251"/>
                    </a:cubicBezTo>
                    <a:lnTo>
                      <a:pt x="419191" y="228600"/>
                    </a:lnTo>
                    <a:cubicBezTo>
                      <a:pt x="419191" y="291726"/>
                      <a:pt x="368017" y="342900"/>
                      <a:pt x="304891" y="342900"/>
                    </a:cubicBezTo>
                    <a:cubicBezTo>
                      <a:pt x="241765" y="342900"/>
                      <a:pt x="190591" y="291726"/>
                      <a:pt x="190591" y="228600"/>
                    </a:cubicBezTo>
                    <a:close/>
                    <a:moveTo>
                      <a:pt x="266696" y="601513"/>
                    </a:moveTo>
                    <a:lnTo>
                      <a:pt x="160521" y="437731"/>
                    </a:lnTo>
                    <a:lnTo>
                      <a:pt x="199449" y="422234"/>
                    </a:lnTo>
                    <a:lnTo>
                      <a:pt x="266696" y="449142"/>
                    </a:lnTo>
                    <a:lnTo>
                      <a:pt x="266696" y="601513"/>
                    </a:lnTo>
                    <a:close/>
                    <a:moveTo>
                      <a:pt x="304796" y="423396"/>
                    </a:moveTo>
                    <a:lnTo>
                      <a:pt x="239597" y="397316"/>
                    </a:lnTo>
                    <a:cubicBezTo>
                      <a:pt x="244860" y="389454"/>
                      <a:pt x="247662" y="380203"/>
                      <a:pt x="247646" y="370742"/>
                    </a:cubicBezTo>
                    <a:lnTo>
                      <a:pt x="247646" y="369789"/>
                    </a:lnTo>
                    <a:cubicBezTo>
                      <a:pt x="284296" y="384757"/>
                      <a:pt x="325353" y="384757"/>
                      <a:pt x="362003" y="369789"/>
                    </a:cubicBezTo>
                    <a:lnTo>
                      <a:pt x="362003" y="370742"/>
                    </a:lnTo>
                    <a:cubicBezTo>
                      <a:pt x="361984" y="380184"/>
                      <a:pt x="364783" y="389417"/>
                      <a:pt x="370042" y="397259"/>
                    </a:cubicBezTo>
                    <a:lnTo>
                      <a:pt x="304796" y="423396"/>
                    </a:lnTo>
                    <a:close/>
                    <a:moveTo>
                      <a:pt x="342896" y="600751"/>
                    </a:moveTo>
                    <a:lnTo>
                      <a:pt x="342896" y="449142"/>
                    </a:lnTo>
                    <a:lnTo>
                      <a:pt x="410190" y="422224"/>
                    </a:lnTo>
                    <a:lnTo>
                      <a:pt x="447785" y="437198"/>
                    </a:lnTo>
                    <a:lnTo>
                      <a:pt x="342896" y="600751"/>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 name="Graphic 20" descr="Briefcase with solid fill">
                <a:extLst>
                  <a:ext uri="{FF2B5EF4-FFF2-40B4-BE49-F238E27FC236}">
                    <a16:creationId xmlns:a16="http://schemas.microsoft.com/office/drawing/2014/main" id="{2AED6798-FCE0-2BD4-E048-597CA9AF693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902269" y="5556536"/>
                <a:ext cx="620095" cy="620095"/>
              </a:xfrm>
              <a:prstGeom prst="rect">
                <a:avLst/>
              </a:prstGeom>
              <a:effectLst>
                <a:glow rad="25400">
                  <a:schemeClr val="tx1"/>
                </a:glow>
              </a:effectLst>
            </p:spPr>
          </p:pic>
        </p:grpSp>
      </p:grpSp>
      <p:grpSp>
        <p:nvGrpSpPr>
          <p:cNvPr id="26" name="Group 25">
            <a:extLst>
              <a:ext uri="{FF2B5EF4-FFF2-40B4-BE49-F238E27FC236}">
                <a16:creationId xmlns:a16="http://schemas.microsoft.com/office/drawing/2014/main" id="{5B6E93DD-1174-DBD1-3EE7-E410582F2A50}"/>
              </a:ext>
            </a:extLst>
          </p:cNvPr>
          <p:cNvGrpSpPr/>
          <p:nvPr/>
        </p:nvGrpSpPr>
        <p:grpSpPr>
          <a:xfrm>
            <a:off x="266212" y="3921224"/>
            <a:ext cx="779880" cy="720000"/>
            <a:chOff x="245315" y="3016903"/>
            <a:chExt cx="779880" cy="720000"/>
          </a:xfrm>
        </p:grpSpPr>
        <p:grpSp>
          <p:nvGrpSpPr>
            <p:cNvPr id="27" name="Group 26">
              <a:extLst>
                <a:ext uri="{FF2B5EF4-FFF2-40B4-BE49-F238E27FC236}">
                  <a16:creationId xmlns:a16="http://schemas.microsoft.com/office/drawing/2014/main" id="{04B50A31-4970-554E-9BC1-4E9F0910658E}"/>
                </a:ext>
              </a:extLst>
            </p:cNvPr>
            <p:cNvGrpSpPr/>
            <p:nvPr/>
          </p:nvGrpSpPr>
          <p:grpSpPr>
            <a:xfrm>
              <a:off x="278739" y="3016903"/>
              <a:ext cx="720000" cy="720000"/>
              <a:chOff x="300871" y="4939444"/>
              <a:chExt cx="720000" cy="720000"/>
            </a:xfrm>
          </p:grpSpPr>
          <p:sp>
            <p:nvSpPr>
              <p:cNvPr id="29" name="Rectangle: Rounded Corners 28">
                <a:extLst>
                  <a:ext uri="{FF2B5EF4-FFF2-40B4-BE49-F238E27FC236}">
                    <a16:creationId xmlns:a16="http://schemas.microsoft.com/office/drawing/2014/main" id="{3E19057E-B025-0BC6-5A38-9EBCE62EE4F1}"/>
                  </a:ext>
                </a:extLst>
              </p:cNvPr>
              <p:cNvSpPr/>
              <p:nvPr/>
            </p:nvSpPr>
            <p:spPr>
              <a:xfrm>
                <a:off x="300871" y="493944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2" name="Picture 31">
                <a:extLst>
                  <a:ext uri="{FF2B5EF4-FFF2-40B4-BE49-F238E27FC236}">
                    <a16:creationId xmlns:a16="http://schemas.microsoft.com/office/drawing/2014/main" id="{86386F6A-0C71-F21F-E63B-B109B4393323}"/>
                  </a:ext>
                </a:extLst>
              </p:cNvPr>
              <p:cNvPicPr>
                <a:picLocks noChangeAspect="1"/>
              </p:cNvPicPr>
              <p:nvPr/>
            </p:nvPicPr>
            <p:blipFill>
              <a:blip r:embed="rId15"/>
              <a:stretch>
                <a:fillRect/>
              </a:stretch>
            </p:blipFill>
            <p:spPr>
              <a:xfrm>
                <a:off x="366194" y="4957060"/>
                <a:ext cx="600420" cy="492882"/>
              </a:xfrm>
              <a:prstGeom prst="rect">
                <a:avLst/>
              </a:prstGeom>
            </p:spPr>
          </p:pic>
        </p:grpSp>
        <p:sp>
          <p:nvSpPr>
            <p:cNvPr id="28" name="TextBox 27">
              <a:extLst>
                <a:ext uri="{FF2B5EF4-FFF2-40B4-BE49-F238E27FC236}">
                  <a16:creationId xmlns:a16="http://schemas.microsoft.com/office/drawing/2014/main" id="{CC42B998-084F-C902-7086-4A61E37F521D}"/>
                </a:ext>
              </a:extLst>
            </p:cNvPr>
            <p:cNvSpPr txBox="1"/>
            <p:nvPr/>
          </p:nvSpPr>
          <p:spPr>
            <a:xfrm>
              <a:off x="245315" y="3381712"/>
              <a:ext cx="779880" cy="261610"/>
            </a:xfrm>
            <a:prstGeom prst="rect">
              <a:avLst/>
            </a:prstGeom>
            <a:noFill/>
          </p:spPr>
          <p:txBody>
            <a:bodyPr wrap="square" rtlCol="0">
              <a:spAutoFit/>
            </a:bodyPr>
            <a:lstStyle/>
            <a:p>
              <a:pPr algn="ctr"/>
              <a:r>
                <a:rPr lang="en-GB" sz="1100" b="1" spc="-50"/>
                <a:t>Builders</a:t>
              </a:r>
            </a:p>
          </p:txBody>
        </p:sp>
      </p:grpSp>
    </p:spTree>
    <p:extLst>
      <p:ext uri="{BB962C8B-B14F-4D97-AF65-F5344CB8AC3E}">
        <p14:creationId xmlns:p14="http://schemas.microsoft.com/office/powerpoint/2010/main" val="336409302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een circle with white lines and dots on it&#10;&#10;Description automatically generated">
            <a:extLst>
              <a:ext uri="{FF2B5EF4-FFF2-40B4-BE49-F238E27FC236}">
                <a16:creationId xmlns:a16="http://schemas.microsoft.com/office/drawing/2014/main" id="{BADF1B39-8004-E0C1-1CDB-44AF46ACD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883" y="555512"/>
            <a:ext cx="720000" cy="720000"/>
          </a:xfrm>
          <a:prstGeom prst="ellipse">
            <a:avLst/>
          </a:prstGeom>
          <a:ln w="57150">
            <a:noFill/>
          </a:ln>
        </p:spPr>
      </p:pic>
      <p:sp>
        <p:nvSpPr>
          <p:cNvPr id="5" name="Rectangle: Rounded Corners 4">
            <a:hlinkClick r:id="" action="ppaction://noaction" highlightClick="1"/>
            <a:extLst>
              <a:ext uri="{FF2B5EF4-FFF2-40B4-BE49-F238E27FC236}">
                <a16:creationId xmlns:a16="http://schemas.microsoft.com/office/drawing/2014/main" id="{24592447-56E8-9F04-BB2B-F670029CA0A7}"/>
              </a:ext>
            </a:extLst>
          </p:cNvPr>
          <p:cNvSpPr/>
          <p:nvPr/>
        </p:nvSpPr>
        <p:spPr>
          <a:xfrm>
            <a:off x="1073188" y="1452763"/>
            <a:ext cx="10065867" cy="720000"/>
          </a:xfrm>
          <a:prstGeom prst="roundRect">
            <a:avLst>
              <a:gd name="adj" fmla="val 33718"/>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pPr marL="1976120" indent="-1976120">
              <a:defRPr/>
            </a:pPr>
            <a:r>
              <a:rPr lang="en-GB">
                <a:solidFill>
                  <a:schemeClr val="tx1"/>
                </a:solidFill>
              </a:rPr>
              <a:t>RIS‐6702‐DST Issue 1 – Time and Date in Railway Systems</a:t>
            </a:r>
            <a:endParaRPr lang="en-GB" sz="1800" i="1">
              <a:solidFill>
                <a:schemeClr val="tx1"/>
              </a:solidFill>
              <a:effectLst/>
              <a:latin typeface="Calibri"/>
              <a:ea typeface="Calibri"/>
              <a:cs typeface="Calibri"/>
            </a:endParaRPr>
          </a:p>
        </p:txBody>
      </p:sp>
      <p:sp>
        <p:nvSpPr>
          <p:cNvPr id="96" name="Rectangle: Rounded Corners 95">
            <a:hlinkClick r:id="" action="ppaction://noaction" highlightClick="1"/>
            <a:extLst>
              <a:ext uri="{FF2B5EF4-FFF2-40B4-BE49-F238E27FC236}">
                <a16:creationId xmlns:a16="http://schemas.microsoft.com/office/drawing/2014/main" id="{CD7569DD-3719-4B53-91BD-09854E05A764}"/>
              </a:ext>
            </a:extLst>
          </p:cNvPr>
          <p:cNvSpPr/>
          <p:nvPr/>
        </p:nvSpPr>
        <p:spPr>
          <a:xfrm>
            <a:off x="1073188" y="563010"/>
            <a:ext cx="10065867" cy="720000"/>
          </a:xfrm>
          <a:prstGeom prst="roundRect">
            <a:avLst>
              <a:gd name="adj" fmla="val 30718"/>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defRPr/>
            </a:pPr>
            <a:r>
              <a:rPr lang="en-GB">
                <a:solidFill>
                  <a:schemeClr val="bg1"/>
                </a:solidFill>
                <a:latin typeface="Calibri" panose="020F0502020204030204"/>
              </a:rPr>
              <a:t>One Data</a:t>
            </a:r>
            <a:r>
              <a:rPr kumimoji="0" lang="en-GB" sz="1800" i="0" u="none" strike="noStrike" kern="1200" cap="none" spc="0" normalizeH="0" baseline="0" noProof="0">
                <a:ln>
                  <a:noFill/>
                </a:ln>
                <a:solidFill>
                  <a:schemeClr val="bg1"/>
                </a:solidFill>
                <a:effectLst/>
                <a:uLnTx/>
                <a:uFillTx/>
                <a:latin typeface="Calibri" panose="020F0502020204030204"/>
                <a:ea typeface="+mn-ea"/>
                <a:cs typeface="+mn-cs"/>
              </a:rPr>
              <a:t>,</a:t>
            </a:r>
            <a:r>
              <a:rPr lang="en-GB" sz="1800">
                <a:solidFill>
                  <a:schemeClr val="bg1"/>
                </a:solidFill>
                <a:latin typeface="Calibri" panose="020F0502020204030204"/>
              </a:rPr>
              <a:t> </a:t>
            </a:r>
            <a:r>
              <a:rPr kumimoji="0" lang="en-GB" sz="1800" i="0" u="none" strike="noStrike" kern="1200" cap="none" spc="0" normalizeH="0" baseline="0" noProof="0">
                <a:ln>
                  <a:noFill/>
                </a:ln>
                <a:solidFill>
                  <a:schemeClr val="bg1"/>
                </a:solidFill>
                <a:effectLst/>
                <a:uLnTx/>
                <a:uFillTx/>
                <a:latin typeface="Calibri" panose="020F0502020204030204"/>
                <a:ea typeface="+mn-ea"/>
                <a:cs typeface="+mn-cs"/>
              </a:rPr>
              <a:t>Systems, and Telematics</a:t>
            </a:r>
            <a:r>
              <a:rPr lang="en-GB">
                <a:solidFill>
                  <a:schemeClr val="bg1"/>
                </a:solidFill>
                <a:latin typeface="Calibri" panose="020F0502020204030204"/>
              </a:rPr>
              <a:t> standard has been published </a:t>
            </a:r>
            <a:r>
              <a:rPr kumimoji="0" lang="en-GB" sz="1800" i="0" u="none" strike="noStrike" kern="1200" cap="none" normalizeH="0" noProof="0">
                <a:ln>
                  <a:noFill/>
                </a:ln>
                <a:solidFill>
                  <a:schemeClr val="bg1"/>
                </a:solidFill>
                <a:effectLst/>
                <a:uLnTx/>
                <a:uFillTx/>
                <a:latin typeface="Calibri" panose="020F0502020204030204"/>
                <a:ea typeface="+mn-ea"/>
                <a:cs typeface="+mn-cs"/>
              </a:rPr>
              <a:t>in the December 2024 Standards </a:t>
            </a:r>
            <a:r>
              <a:rPr lang="en-GB">
                <a:solidFill>
                  <a:schemeClr val="bg1"/>
                </a:solidFill>
                <a:latin typeface="Calibri" panose="020F0502020204030204"/>
              </a:rPr>
              <a:t>Catalogue.</a:t>
            </a:r>
            <a:endParaRPr kumimoji="0" lang="en-GB" sz="1800" i="0" u="none" strike="noStrike" kern="1200" cap="none" normalizeH="0" noProof="0">
              <a:ln>
                <a:noFill/>
              </a:ln>
              <a:solidFill>
                <a:schemeClr val="bg1"/>
              </a:solidFill>
              <a:effectLst/>
              <a:uLnTx/>
              <a:uFillTx/>
              <a:latin typeface="Calibri" panose="020F0502020204030204"/>
              <a:ea typeface="+mn-ea"/>
              <a:cs typeface="+mn-cs"/>
            </a:endParaRPr>
          </a:p>
        </p:txBody>
      </p:sp>
      <p:pic>
        <p:nvPicPr>
          <p:cNvPr id="13" name="Picture 12">
            <a:hlinkClick r:id="rId4"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5"/>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a:t>
            </a:r>
            <a:r>
              <a:rPr lang="en-GB" sz="2400" spc="-50">
                <a:solidFill>
                  <a:prstClr val="black"/>
                </a:solidFill>
                <a:latin typeface="Calibri"/>
              </a:rPr>
              <a:t>standards</a:t>
            </a:r>
            <a:r>
              <a:rPr kumimoji="0" lang="en-GB" sz="2400" b="0" i="0" u="none" strike="noStrike" kern="1200" cap="none" spc="-50" normalizeH="0" baseline="0" noProof="0">
                <a:ln>
                  <a:noFill/>
                </a:ln>
                <a:solidFill>
                  <a:prstClr val="black"/>
                </a:solidFill>
                <a:effectLst/>
                <a:uLnTx/>
                <a:uFillTx/>
                <a:latin typeface="Calibri"/>
                <a:ea typeface="+mj-ea"/>
                <a:cs typeface="+mj-cs"/>
              </a:rPr>
              <a:t> – December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sp>
        <p:nvSpPr>
          <p:cNvPr id="3" name="Title 1">
            <a:extLst>
              <a:ext uri="{FF2B5EF4-FFF2-40B4-BE49-F238E27FC236}">
                <a16:creationId xmlns:a16="http://schemas.microsoft.com/office/drawing/2014/main" id="{C9DC2E80-9E9B-AFCF-393E-22360EF2FCC0}"/>
              </a:ext>
            </a:extLst>
          </p:cNvPr>
          <p:cNvSpPr txBox="1">
            <a:spLocks/>
          </p:cNvSpPr>
          <p:nvPr/>
        </p:nvSpPr>
        <p:spPr>
          <a:xfrm>
            <a:off x="1788414" y="2350014"/>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a play button to find out more about the change</a:t>
            </a:r>
            <a:r>
              <a:rPr lang="en-GB" sz="2000" b="1" spc="-50">
                <a:solidFill>
                  <a:srgbClr val="C00000"/>
                </a:solidFill>
                <a:latin typeface="Calibri"/>
              </a:rPr>
              <a:t>.  </a:t>
            </a:r>
            <a:endParaRPr kumimoji="0" lang="en-GB" sz="2000" b="1" i="0" u="none" strike="noStrike" kern="1200" cap="none" spc="-50" normalizeH="0" baseline="0" noProof="0">
              <a:ln>
                <a:noFill/>
              </a:ln>
              <a:solidFill>
                <a:srgbClr val="C00000"/>
              </a:solidFill>
              <a:effectLst/>
              <a:uLnTx/>
              <a:uFillTx/>
              <a:latin typeface="Calibri"/>
              <a:ea typeface="+mj-ea"/>
              <a:cs typeface="+mj-cs"/>
            </a:endParaRPr>
          </a:p>
        </p:txBody>
      </p:sp>
      <p:pic>
        <p:nvPicPr>
          <p:cNvPr id="4" name="Picture 3">
            <a:hlinkClick r:id="rId6" action="ppaction://hlinksldjump"/>
            <a:extLst>
              <a:ext uri="{FF2B5EF4-FFF2-40B4-BE49-F238E27FC236}">
                <a16:creationId xmlns:a16="http://schemas.microsoft.com/office/drawing/2014/main" id="{4688E360-3B84-86AC-79B2-437F036FB94A}"/>
              </a:ext>
            </a:extLst>
          </p:cNvPr>
          <p:cNvPicPr>
            <a:picLocks noChangeAspect="1"/>
          </p:cNvPicPr>
          <p:nvPr/>
        </p:nvPicPr>
        <p:blipFill>
          <a:blip r:embed="rId7">
            <a:biLevel thresh="75000"/>
          </a:blip>
          <a:stretch>
            <a:fillRect/>
          </a:stretch>
        </p:blipFill>
        <p:spPr>
          <a:xfrm>
            <a:off x="10529832" y="1442886"/>
            <a:ext cx="755970" cy="755970"/>
          </a:xfrm>
          <a:prstGeom prst="rect">
            <a:avLst/>
          </a:prstGeom>
        </p:spPr>
      </p:pic>
      <p:pic>
        <p:nvPicPr>
          <p:cNvPr id="11" name="Picture 10">
            <a:hlinkClick r:id="" action="ppaction://hlinkshowjump?jump=endshow"/>
            <a:extLst>
              <a:ext uri="{FF2B5EF4-FFF2-40B4-BE49-F238E27FC236}">
                <a16:creationId xmlns:a16="http://schemas.microsoft.com/office/drawing/2014/main" id="{2D35347A-4C6F-77F0-5FA9-9B5594939794}"/>
              </a:ext>
            </a:extLst>
          </p:cNvPr>
          <p:cNvPicPr>
            <a:picLocks noChangeAspect="1"/>
          </p:cNvPicPr>
          <p:nvPr/>
        </p:nvPicPr>
        <p:blipFill>
          <a:blip r:embed="rId8"/>
          <a:stretch>
            <a:fillRect/>
          </a:stretch>
        </p:blipFill>
        <p:spPr>
          <a:xfrm>
            <a:off x="89371" y="6016808"/>
            <a:ext cx="720000" cy="692039"/>
          </a:xfrm>
          <a:prstGeom prst="rect">
            <a:avLst/>
          </a:prstGeom>
        </p:spPr>
      </p:pic>
    </p:spTree>
    <p:extLst>
      <p:ext uri="{BB962C8B-B14F-4D97-AF65-F5344CB8AC3E}">
        <p14:creationId xmlns:p14="http://schemas.microsoft.com/office/powerpoint/2010/main" val="2396811310"/>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C02F126-A22B-9338-766E-A0BE59C22329}"/>
              </a:ext>
            </a:extLst>
          </p:cNvPr>
          <p:cNvGrpSpPr/>
          <p:nvPr/>
        </p:nvGrpSpPr>
        <p:grpSpPr>
          <a:xfrm>
            <a:off x="269362" y="2176720"/>
            <a:ext cx="720000" cy="774251"/>
            <a:chOff x="296159" y="2222339"/>
            <a:chExt cx="720000" cy="774251"/>
          </a:xfrm>
        </p:grpSpPr>
        <p:sp>
          <p:nvSpPr>
            <p:cNvPr id="9" name="Rectangle: Rounded Corners 8">
              <a:extLst>
                <a:ext uri="{FF2B5EF4-FFF2-40B4-BE49-F238E27FC236}">
                  <a16:creationId xmlns:a16="http://schemas.microsoft.com/office/drawing/2014/main" id="{7A031696-9E65-02FB-B7E1-80CD5C6CD27A}"/>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71631B0D-2ADE-CF85-DEAF-79D275F4DE51}"/>
                </a:ext>
              </a:extLst>
            </p:cNvPr>
            <p:cNvPicPr>
              <a:picLocks noChangeAspect="1"/>
            </p:cNvPicPr>
            <p:nvPr/>
          </p:nvPicPr>
          <p:blipFill>
            <a:blip r:embed="rId3"/>
            <a:stretch>
              <a:fillRect/>
            </a:stretch>
          </p:blipFill>
          <p:spPr>
            <a:xfrm>
              <a:off x="341670" y="2231693"/>
              <a:ext cx="628978" cy="625753"/>
            </a:xfrm>
            <a:prstGeom prst="rect">
              <a:avLst/>
            </a:prstGeom>
          </p:spPr>
        </p:pic>
        <p:sp>
          <p:nvSpPr>
            <p:cNvPr id="36" name="TextBox 35">
              <a:extLst>
                <a:ext uri="{FF2B5EF4-FFF2-40B4-BE49-F238E27FC236}">
                  <a16:creationId xmlns:a16="http://schemas.microsoft.com/office/drawing/2014/main" id="{9418FDC8-3F6D-85B7-9417-0CD6F0C333B7}"/>
                </a:ext>
              </a:extLst>
            </p:cNvPr>
            <p:cNvSpPr txBox="1"/>
            <p:nvPr/>
          </p:nvSpPr>
          <p:spPr>
            <a:xfrm>
              <a:off x="369768" y="2658036"/>
              <a:ext cx="572781" cy="338554"/>
            </a:xfrm>
            <a:prstGeom prst="rect">
              <a:avLst/>
            </a:prstGeom>
            <a:noFill/>
          </p:spPr>
          <p:txBody>
            <a:bodyPr wrap="square" rtlCol="0">
              <a:spAutoFit/>
            </a:bodyPr>
            <a:lstStyle/>
            <a:p>
              <a:pPr algn="ctr"/>
              <a:r>
                <a:rPr lang="en-GB" sz="1600" b="1"/>
                <a:t>IM</a:t>
              </a:r>
            </a:p>
          </p:txBody>
        </p:sp>
      </p:grpSp>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3DB75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976120" indent="-1976120">
              <a:defRPr/>
            </a:pPr>
            <a:r>
              <a:rPr lang="en-GB">
                <a:solidFill>
                  <a:schemeClr val="tx1"/>
                </a:solidFill>
              </a:rPr>
              <a:t>RIS‐6702‐DST Issue 1 – Time and date in railway systems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103667" y="1387619"/>
            <a:ext cx="10045924" cy="4839445"/>
          </a:xfrm>
          <a:prstGeom prst="roundRect">
            <a:avLst>
              <a:gd name="adj" fmla="val 4382"/>
            </a:avLst>
          </a:prstGeom>
          <a:noFill/>
          <a:ln w="38100">
            <a:solidFill>
              <a:srgbClr val="3DB75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a:spcAft>
                <a:spcPts val="600"/>
              </a:spcAft>
              <a:defRPr/>
            </a:pPr>
            <a:r>
              <a:rPr kumimoji="0" lang="en-GB" b="1" i="0" u="none" strike="noStrike" kern="1200" cap="none" spc="-50" normalizeH="0" noProof="0">
                <a:ln>
                  <a:noFill/>
                </a:ln>
                <a:solidFill>
                  <a:schemeClr val="tx1"/>
                </a:solidFill>
                <a:effectLst/>
                <a:uLnTx/>
                <a:uFillTx/>
                <a:ea typeface="+mn-ea"/>
                <a:cs typeface="+mn-cs"/>
              </a:rPr>
              <a:t>Overview</a:t>
            </a:r>
            <a:r>
              <a:rPr lang="en-GB" b="1" spc="-50">
                <a:solidFill>
                  <a:schemeClr val="tx1"/>
                </a:solidFill>
              </a:rPr>
              <a:t> </a:t>
            </a:r>
            <a:r>
              <a:rPr lang="en-GB" spc="-50">
                <a:solidFill>
                  <a:schemeClr val="tx1"/>
                </a:solidFill>
              </a:rPr>
              <a:t>– </a:t>
            </a:r>
            <a:r>
              <a:rPr lang="en-GB">
                <a:solidFill>
                  <a:schemeClr val="tx1"/>
                </a:solidFill>
              </a:rPr>
              <a:t>Systems on the railway use different sources of time and date information, however the information obtained from these sources is not necessarily aligned. For example, at time of writing, Coordinated Universal Time (UTC) lags 37 seconds behind atomic clock time, and 18 seconds behind GPS time. Without knowledge of this, or if it is not apparent which time source a system is using, there is a risk that when timestamps from two disparate systems are compared or aggregated, the sequence of events are masked, confused, or appear falsely aligned. This could lead to both poor quality or delayed incident or failure investigations.</a:t>
            </a:r>
            <a:r>
              <a:rPr lang="en-GB" spc="-50">
                <a:solidFill>
                  <a:schemeClr val="tx1"/>
                </a:solidFill>
              </a:rPr>
              <a:t> </a:t>
            </a:r>
            <a:endParaRPr lang="en-GB" b="1" spc="-50">
              <a:solidFill>
                <a:schemeClr val="tx1"/>
              </a:solidFill>
            </a:endParaRPr>
          </a:p>
          <a:p>
            <a:pPr>
              <a:spcAft>
                <a:spcPts val="600"/>
              </a:spcAft>
              <a:defRPr/>
            </a:pPr>
            <a:r>
              <a:rPr kumimoji="0" lang="en-GB" b="1" i="0" u="none" strike="noStrike" kern="1200" cap="none" spc="-50" normalizeH="0" noProof="0">
                <a:ln>
                  <a:noFill/>
                </a:ln>
                <a:solidFill>
                  <a:schemeClr val="tx1"/>
                </a:solidFill>
                <a:effectLst/>
                <a:uLnTx/>
                <a:uFillTx/>
                <a:ea typeface="+mn-ea"/>
                <a:cs typeface="+mn-cs"/>
              </a:rPr>
              <a:t>Benefits</a:t>
            </a:r>
            <a:r>
              <a:rPr kumimoji="0" lang="en-GB" i="0" u="none" strike="noStrike" kern="1200" cap="none" spc="-50" normalizeH="0" noProof="0">
                <a:ln>
                  <a:noFill/>
                </a:ln>
                <a:solidFill>
                  <a:schemeClr val="tx1"/>
                </a:solidFill>
                <a:effectLst/>
                <a:uLnTx/>
                <a:uFillTx/>
                <a:ea typeface="+mn-ea"/>
                <a:cs typeface="+mn-cs"/>
              </a:rPr>
              <a:t> – </a:t>
            </a:r>
            <a:r>
              <a:rPr lang="en-GB">
                <a:solidFill>
                  <a:schemeClr val="tx1"/>
                </a:solidFill>
              </a:rPr>
              <a:t>By providing guidance on time, particularly the time sources available and how to translate between them, accident, incident, and failure investigations can progress more quickly. This is particularly relevant where two or more sources of timestamped data need to be compared and harmonised to establish the sequence of actions that led to the event. In many cases, this is not a trivial activity, and this standard can save investigators’ time. Where investigations can progress more quickly, underlying causes and defects are identified sooner and therefore actions and risk mitigations can be put in place earlier. This will potentially prevent an unwanted event occurring in future. </a:t>
            </a:r>
            <a:endParaRPr lang="en-GB" b="1" spc="-50">
              <a:solidFill>
                <a:schemeClr val="tx1"/>
              </a:solidFill>
            </a:endParaRPr>
          </a:p>
          <a:p>
            <a:pPr>
              <a:spcAft>
                <a:spcPts val="600"/>
              </a:spcAft>
              <a:defRPr/>
            </a:pPr>
            <a:r>
              <a:rPr kumimoji="0" lang="en-GB" b="1" i="0" u="none" strike="noStrike" kern="1200" cap="none" spc="-50" normalizeH="0" noProof="0">
                <a:ln>
                  <a:noFill/>
                </a:ln>
                <a:solidFill>
                  <a:schemeClr val="tx1"/>
                </a:solidFill>
                <a:effectLst/>
                <a:uLnTx/>
                <a:uFillTx/>
                <a:ea typeface="+mn-ea"/>
                <a:cs typeface="+mn-cs"/>
              </a:rPr>
              <a:t>Audience </a:t>
            </a:r>
            <a:r>
              <a:rPr kumimoji="0" lang="en-GB" i="0" u="none" strike="noStrike" kern="1200" cap="none" spc="-50" normalizeH="0" noProof="0">
                <a:ln>
                  <a:noFill/>
                </a:ln>
                <a:solidFill>
                  <a:schemeClr val="tx1"/>
                </a:solidFill>
                <a:effectLst/>
                <a:uLnTx/>
                <a:uFillTx/>
                <a:ea typeface="+mn-ea"/>
                <a:cs typeface="+mn-cs"/>
              </a:rPr>
              <a:t>– </a:t>
            </a:r>
            <a:r>
              <a:rPr lang="en-GB">
                <a:solidFill>
                  <a:schemeClr val="tx1"/>
                </a:solidFill>
              </a:rPr>
              <a:t>Railway undertakings, infrastructure managers, the supply chain, rolling stock owners, and maintainers, procurement teams. </a:t>
            </a:r>
            <a:endParaRPr kumimoji="0" lang="en-GB" i="0" u="none" strike="noStrike" kern="1200" cap="none" spc="-50" normalizeH="0" noProof="0">
              <a:ln>
                <a:noFill/>
              </a:ln>
              <a:solidFill>
                <a:schemeClr val="tx1"/>
              </a:solidFill>
              <a:effectLst/>
              <a:uLnTx/>
              <a:uFillTx/>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a:t>
            </a:r>
            <a:r>
              <a:rPr lang="en-GB" sz="2400" spc="-50">
                <a:solidFill>
                  <a:prstClr val="black"/>
                </a:solidFill>
                <a:latin typeface="Calibri"/>
              </a:rPr>
              <a:t>standards</a:t>
            </a:r>
            <a:r>
              <a:rPr kumimoji="0" lang="en-GB" sz="2400" b="0" i="0" u="none" strike="noStrike" kern="1200" cap="none" spc="-50" normalizeH="0" baseline="0" noProof="0">
                <a:ln>
                  <a:noFill/>
                </a:ln>
                <a:solidFill>
                  <a:prstClr val="black"/>
                </a:solidFill>
                <a:effectLst/>
                <a:uLnTx/>
                <a:uFillTx/>
                <a:latin typeface="Calibri"/>
                <a:ea typeface="+mj-ea"/>
                <a:cs typeface="+mj-cs"/>
              </a:rPr>
              <a:t> – </a:t>
            </a:r>
            <a:r>
              <a:rPr lang="en-GB" sz="2400" spc="-50">
                <a:solidFill>
                  <a:prstClr val="black"/>
                </a:solidFill>
                <a:latin typeface="Calibri"/>
              </a:rPr>
              <a:t>December</a:t>
            </a:r>
            <a:r>
              <a:rPr kumimoji="0" lang="en-GB" sz="2400" b="0" i="0" u="none" strike="noStrike" kern="1200" cap="none" spc="-50" normalizeH="0" baseline="0" noProof="0">
                <a:ln>
                  <a:noFill/>
                </a:ln>
                <a:solidFill>
                  <a:prstClr val="black"/>
                </a:solidFill>
                <a:effectLst/>
                <a:uLnTx/>
                <a:uFillTx/>
                <a:latin typeface="Calibri"/>
                <a:ea typeface="+mj-ea"/>
                <a:cs typeface="+mj-cs"/>
              </a:rPr>
              <a:t>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grpSp>
        <p:nvGrpSpPr>
          <p:cNvPr id="6" name="Group 5">
            <a:extLst>
              <a:ext uri="{FF2B5EF4-FFF2-40B4-BE49-F238E27FC236}">
                <a16:creationId xmlns:a16="http://schemas.microsoft.com/office/drawing/2014/main" id="{B3FB3724-08CD-494C-B934-D7A7670EC2D5}"/>
              </a:ext>
            </a:extLst>
          </p:cNvPr>
          <p:cNvGrpSpPr/>
          <p:nvPr/>
        </p:nvGrpSpPr>
        <p:grpSpPr>
          <a:xfrm>
            <a:off x="284560" y="1384627"/>
            <a:ext cx="720000" cy="756754"/>
            <a:chOff x="279057" y="1377452"/>
            <a:chExt cx="720000" cy="756754"/>
          </a:xfrm>
        </p:grpSpPr>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9D8951F-F4F8-4959-B0DC-34E0BBAF074D}"/>
                </a:ext>
              </a:extLst>
            </p:cNvPr>
            <p:cNvPicPr>
              <a:picLocks noChangeAspect="1"/>
            </p:cNvPicPr>
            <p:nvPr/>
          </p:nvPicPr>
          <p:blipFill>
            <a:blip r:embed="rId7"/>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3F85144B-827C-4621-93EA-0A3E7BA18A32}"/>
                </a:ext>
              </a:extLst>
            </p:cNvPr>
            <p:cNvSpPr txBox="1"/>
            <p:nvPr/>
          </p:nvSpPr>
          <p:spPr>
            <a:xfrm>
              <a:off x="352161" y="1795652"/>
              <a:ext cx="572781" cy="338554"/>
            </a:xfrm>
            <a:prstGeom prst="rect">
              <a:avLst/>
            </a:prstGeom>
            <a:noFill/>
          </p:spPr>
          <p:txBody>
            <a:bodyPr wrap="square" rtlCol="0">
              <a:spAutoFit/>
            </a:bodyPr>
            <a:lstStyle/>
            <a:p>
              <a:pPr algn="ctr"/>
              <a:r>
                <a:rPr lang="en-GB" sz="1600" b="1"/>
                <a:t>RU</a:t>
              </a:r>
            </a:p>
          </p:txBody>
        </p:sp>
      </p:grpSp>
      <p:grpSp>
        <p:nvGrpSpPr>
          <p:cNvPr id="10" name="Group 9">
            <a:extLst>
              <a:ext uri="{FF2B5EF4-FFF2-40B4-BE49-F238E27FC236}">
                <a16:creationId xmlns:a16="http://schemas.microsoft.com/office/drawing/2014/main" id="{AD0EA1D4-895E-39BA-10DE-7D179CAA3D87}"/>
              </a:ext>
            </a:extLst>
          </p:cNvPr>
          <p:cNvGrpSpPr/>
          <p:nvPr/>
        </p:nvGrpSpPr>
        <p:grpSpPr>
          <a:xfrm>
            <a:off x="261097" y="2986310"/>
            <a:ext cx="736531" cy="728660"/>
            <a:chOff x="260945" y="3762574"/>
            <a:chExt cx="736531" cy="728660"/>
          </a:xfrm>
        </p:grpSpPr>
        <p:grpSp>
          <p:nvGrpSpPr>
            <p:cNvPr id="11" name="Group 10">
              <a:extLst>
                <a:ext uri="{FF2B5EF4-FFF2-40B4-BE49-F238E27FC236}">
                  <a16:creationId xmlns:a16="http://schemas.microsoft.com/office/drawing/2014/main" id="{C45E4F9F-7E69-BD48-5A94-600DD9F77D27}"/>
                </a:ext>
              </a:extLst>
            </p:cNvPr>
            <p:cNvGrpSpPr/>
            <p:nvPr/>
          </p:nvGrpSpPr>
          <p:grpSpPr>
            <a:xfrm>
              <a:off x="260945" y="3771234"/>
              <a:ext cx="736531" cy="720000"/>
              <a:chOff x="262400" y="2964625"/>
              <a:chExt cx="736531" cy="720000"/>
            </a:xfrm>
          </p:grpSpPr>
          <p:sp>
            <p:nvSpPr>
              <p:cNvPr id="13" name="Rectangle: Rounded Corners 12">
                <a:extLst>
                  <a:ext uri="{FF2B5EF4-FFF2-40B4-BE49-F238E27FC236}">
                    <a16:creationId xmlns:a16="http://schemas.microsoft.com/office/drawing/2014/main" id="{72E99281-2054-29ED-A517-419AFE8F60D9}"/>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8BBF861-0DB9-3FFE-C240-19A556BDE6ED}"/>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2" name="Graphic 11" descr="Handshake outline">
              <a:extLst>
                <a:ext uri="{FF2B5EF4-FFF2-40B4-BE49-F238E27FC236}">
                  <a16:creationId xmlns:a16="http://schemas.microsoft.com/office/drawing/2014/main" id="{089C2878-6E2D-7730-6530-702985FF1D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grpSp>
        <p:nvGrpSpPr>
          <p:cNvPr id="26" name="Group 25">
            <a:extLst>
              <a:ext uri="{FF2B5EF4-FFF2-40B4-BE49-F238E27FC236}">
                <a16:creationId xmlns:a16="http://schemas.microsoft.com/office/drawing/2014/main" id="{E3A5E95B-A508-FE6A-6EA0-00BF79275998}"/>
              </a:ext>
            </a:extLst>
          </p:cNvPr>
          <p:cNvGrpSpPr/>
          <p:nvPr/>
        </p:nvGrpSpPr>
        <p:grpSpPr>
          <a:xfrm>
            <a:off x="244017" y="3750309"/>
            <a:ext cx="779880" cy="720000"/>
            <a:chOff x="240736" y="2230913"/>
            <a:chExt cx="779880" cy="720000"/>
          </a:xfrm>
        </p:grpSpPr>
        <p:grpSp>
          <p:nvGrpSpPr>
            <p:cNvPr id="28" name="Group 27">
              <a:extLst>
                <a:ext uri="{FF2B5EF4-FFF2-40B4-BE49-F238E27FC236}">
                  <a16:creationId xmlns:a16="http://schemas.microsoft.com/office/drawing/2014/main" id="{5F6C5AC9-EC33-A297-9782-C59AC0BBDC37}"/>
                </a:ext>
              </a:extLst>
            </p:cNvPr>
            <p:cNvGrpSpPr/>
            <p:nvPr/>
          </p:nvGrpSpPr>
          <p:grpSpPr>
            <a:xfrm>
              <a:off x="240736" y="2230913"/>
              <a:ext cx="779880" cy="720000"/>
              <a:chOff x="240736" y="3016903"/>
              <a:chExt cx="779880" cy="720000"/>
            </a:xfrm>
          </p:grpSpPr>
          <p:sp>
            <p:nvSpPr>
              <p:cNvPr id="32" name="Rectangle: Rounded Corners 31">
                <a:extLst>
                  <a:ext uri="{FF2B5EF4-FFF2-40B4-BE49-F238E27FC236}">
                    <a16:creationId xmlns:a16="http://schemas.microsoft.com/office/drawing/2014/main" id="{6412103F-B10E-A2E3-0580-98632B8E51EB}"/>
                  </a:ext>
                </a:extLst>
              </p:cNvPr>
              <p:cNvSpPr/>
              <p:nvPr/>
            </p:nvSpPr>
            <p:spPr>
              <a:xfrm>
                <a:off x="278739" y="3016903"/>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265E956B-35C5-78F7-05CD-3316459D85AC}"/>
                  </a:ext>
                </a:extLst>
              </p:cNvPr>
              <p:cNvSpPr txBox="1"/>
              <p:nvPr/>
            </p:nvSpPr>
            <p:spPr>
              <a:xfrm>
                <a:off x="240736" y="3408011"/>
                <a:ext cx="779880" cy="212751"/>
              </a:xfrm>
              <a:prstGeom prst="rect">
                <a:avLst/>
              </a:prstGeom>
              <a:noFill/>
            </p:spPr>
            <p:txBody>
              <a:bodyPr wrap="square" rtlCol="0">
                <a:spAutoFit/>
              </a:bodyPr>
              <a:lstStyle/>
              <a:p>
                <a:pPr algn="ctr">
                  <a:lnSpc>
                    <a:spcPts val="900"/>
                  </a:lnSpc>
                </a:pPr>
                <a:r>
                  <a:rPr lang="en-GB" sz="1000" b="1" spc="-70"/>
                  <a:t>Procurement </a:t>
                </a:r>
              </a:p>
            </p:txBody>
          </p:sp>
        </p:grpSp>
        <p:sp>
          <p:nvSpPr>
            <p:cNvPr id="30" name="Freeform: Shape 29">
              <a:extLst>
                <a:ext uri="{FF2B5EF4-FFF2-40B4-BE49-F238E27FC236}">
                  <a16:creationId xmlns:a16="http://schemas.microsoft.com/office/drawing/2014/main" id="{DD54688C-B285-8F05-6679-FC1BC893A6F8}"/>
                </a:ext>
              </a:extLst>
            </p:cNvPr>
            <p:cNvSpPr/>
            <p:nvPr/>
          </p:nvSpPr>
          <p:spPr>
            <a:xfrm>
              <a:off x="461881" y="2250317"/>
              <a:ext cx="358796" cy="434745"/>
            </a:xfrm>
            <a:custGeom>
              <a:avLst/>
              <a:gdLst>
                <a:gd name="connsiteX0" fmla="*/ 609505 w 609523"/>
                <a:gd name="connsiteY0" fmla="*/ 533019 h 753122"/>
                <a:gd name="connsiteX1" fmla="*/ 573938 w 609523"/>
                <a:gd name="connsiteY1" fmla="*/ 461582 h 753122"/>
                <a:gd name="connsiteX2" fmla="*/ 483337 w 609523"/>
                <a:gd name="connsiteY2" fmla="*/ 410404 h 753122"/>
                <a:gd name="connsiteX3" fmla="*/ 483213 w 609523"/>
                <a:gd name="connsiteY3" fmla="*/ 410347 h 753122"/>
                <a:gd name="connsiteX4" fmla="*/ 483213 w 609523"/>
                <a:gd name="connsiteY4" fmla="*/ 410347 h 753122"/>
                <a:gd name="connsiteX5" fmla="*/ 482965 w 609523"/>
                <a:gd name="connsiteY5" fmla="*/ 410251 h 753122"/>
                <a:gd name="connsiteX6" fmla="*/ 468611 w 609523"/>
                <a:gd name="connsiteY6" fmla="*/ 404536 h 753122"/>
                <a:gd name="connsiteX7" fmla="*/ 405898 w 609523"/>
                <a:gd name="connsiteY7" fmla="*/ 379590 h 753122"/>
                <a:gd name="connsiteX8" fmla="*/ 400002 w 609523"/>
                <a:gd name="connsiteY8" fmla="*/ 370789 h 753122"/>
                <a:gd name="connsiteX9" fmla="*/ 400002 w 609523"/>
                <a:gd name="connsiteY9" fmla="*/ 347415 h 753122"/>
                <a:gd name="connsiteX10" fmla="*/ 457200 w 609523"/>
                <a:gd name="connsiteY10" fmla="*/ 228600 h 753122"/>
                <a:gd name="connsiteX11" fmla="*/ 457200 w 609523"/>
                <a:gd name="connsiteY11" fmla="*/ 214313 h 753122"/>
                <a:gd name="connsiteX12" fmla="*/ 472773 w 609523"/>
                <a:gd name="connsiteY12" fmla="*/ 160487 h 753122"/>
                <a:gd name="connsiteX13" fmla="*/ 377095 w 609523"/>
                <a:gd name="connsiteY13" fmla="*/ 17974 h 753122"/>
                <a:gd name="connsiteX14" fmla="*/ 363122 w 609523"/>
                <a:gd name="connsiteY14" fmla="*/ 19221 h 753122"/>
                <a:gd name="connsiteX15" fmla="*/ 353501 w 609523"/>
                <a:gd name="connsiteY15" fmla="*/ 25889 h 753122"/>
                <a:gd name="connsiteX16" fmla="*/ 342862 w 609523"/>
                <a:gd name="connsiteY16" fmla="*/ 11344 h 753122"/>
                <a:gd name="connsiteX17" fmla="*/ 329117 w 609523"/>
                <a:gd name="connsiteY17" fmla="*/ 2591 h 753122"/>
                <a:gd name="connsiteX18" fmla="*/ 299104 w 609523"/>
                <a:gd name="connsiteY18" fmla="*/ 0 h 753122"/>
                <a:gd name="connsiteX19" fmla="*/ 153905 w 609523"/>
                <a:gd name="connsiteY19" fmla="*/ 91440 h 753122"/>
                <a:gd name="connsiteX20" fmla="*/ 152133 w 609523"/>
                <a:gd name="connsiteY20" fmla="*/ 219437 h 753122"/>
                <a:gd name="connsiteX21" fmla="*/ 152400 w 609523"/>
                <a:gd name="connsiteY21" fmla="*/ 221437 h 753122"/>
                <a:gd name="connsiteX22" fmla="*/ 152400 w 609523"/>
                <a:gd name="connsiteY22" fmla="*/ 228600 h 753122"/>
                <a:gd name="connsiteX23" fmla="*/ 209455 w 609523"/>
                <a:gd name="connsiteY23" fmla="*/ 347348 h 753122"/>
                <a:gd name="connsiteX24" fmla="*/ 209455 w 609523"/>
                <a:gd name="connsiteY24" fmla="*/ 370742 h 753122"/>
                <a:gd name="connsiteX25" fmla="*/ 203740 w 609523"/>
                <a:gd name="connsiteY25" fmla="*/ 379476 h 753122"/>
                <a:gd name="connsiteX26" fmla="*/ 139284 w 609523"/>
                <a:gd name="connsiteY26" fmla="*/ 405136 h 753122"/>
                <a:gd name="connsiteX27" fmla="*/ 124587 w 609523"/>
                <a:gd name="connsiteY27" fmla="*/ 410985 h 753122"/>
                <a:gd name="connsiteX28" fmla="*/ 44958 w 609523"/>
                <a:gd name="connsiteY28" fmla="*/ 454190 h 753122"/>
                <a:gd name="connsiteX29" fmla="*/ 72580 w 609523"/>
                <a:gd name="connsiteY29" fmla="*/ 481813 h 753122"/>
                <a:gd name="connsiteX30" fmla="*/ 85801 w 609523"/>
                <a:gd name="connsiteY30" fmla="*/ 495052 h 753122"/>
                <a:gd name="connsiteX31" fmla="*/ 72790 w 609523"/>
                <a:gd name="connsiteY31" fmla="*/ 508540 h 753122"/>
                <a:gd name="connsiteX32" fmla="*/ 59169 w 609523"/>
                <a:gd name="connsiteY32" fmla="*/ 522637 h 753122"/>
                <a:gd name="connsiteX33" fmla="*/ 58988 w 609523"/>
                <a:gd name="connsiteY33" fmla="*/ 522818 h 753122"/>
                <a:gd name="connsiteX34" fmla="*/ 58807 w 609523"/>
                <a:gd name="connsiteY34" fmla="*/ 522999 h 753122"/>
                <a:gd name="connsiteX35" fmla="*/ 38138 w 609523"/>
                <a:gd name="connsiteY35" fmla="*/ 531438 h 753122"/>
                <a:gd name="connsiteX36" fmla="*/ 35785 w 609523"/>
                <a:gd name="connsiteY36" fmla="*/ 531352 h 753122"/>
                <a:gd name="connsiteX37" fmla="*/ 29118 w 609523"/>
                <a:gd name="connsiteY37" fmla="*/ 538020 h 753122"/>
                <a:gd name="connsiteX38" fmla="*/ 120463 w 609523"/>
                <a:gd name="connsiteY38" fmla="*/ 629860 h 753122"/>
                <a:gd name="connsiteX39" fmla="*/ 120486 w 609523"/>
                <a:gd name="connsiteY39" fmla="*/ 678232 h 753122"/>
                <a:gd name="connsiteX40" fmla="*/ 72114 w 609523"/>
                <a:gd name="connsiteY40" fmla="*/ 678256 h 753122"/>
                <a:gd name="connsiteX41" fmla="*/ 0 w 609523"/>
                <a:gd name="connsiteY41" fmla="*/ 606400 h 753122"/>
                <a:gd name="connsiteX42" fmla="*/ 0 w 609523"/>
                <a:gd name="connsiteY42" fmla="*/ 700792 h 753122"/>
                <a:gd name="connsiteX43" fmla="*/ 8477 w 609523"/>
                <a:gd name="connsiteY43" fmla="*/ 706450 h 753122"/>
                <a:gd name="connsiteX44" fmla="*/ 307438 w 609523"/>
                <a:gd name="connsiteY44" fmla="*/ 753123 h 753122"/>
                <a:gd name="connsiteX45" fmla="*/ 601904 w 609523"/>
                <a:gd name="connsiteY45" fmla="*/ 705841 h 753122"/>
                <a:gd name="connsiteX46" fmla="*/ 609524 w 609523"/>
                <a:gd name="connsiteY46" fmla="*/ 700126 h 753122"/>
                <a:gd name="connsiteX47" fmla="*/ 190500 w 609523"/>
                <a:gd name="connsiteY47" fmla="*/ 228600 h 753122"/>
                <a:gd name="connsiteX48" fmla="*/ 190500 w 609523"/>
                <a:gd name="connsiteY48" fmla="*/ 196215 h 753122"/>
                <a:gd name="connsiteX49" fmla="*/ 375590 w 609523"/>
                <a:gd name="connsiteY49" fmla="*/ 117872 h 753122"/>
                <a:gd name="connsiteX50" fmla="*/ 419100 w 609523"/>
                <a:gd name="connsiteY50" fmla="*/ 182251 h 753122"/>
                <a:gd name="connsiteX51" fmla="*/ 419100 w 609523"/>
                <a:gd name="connsiteY51" fmla="*/ 228600 h 753122"/>
                <a:gd name="connsiteX52" fmla="*/ 304800 w 609523"/>
                <a:gd name="connsiteY52" fmla="*/ 342900 h 753122"/>
                <a:gd name="connsiteX53" fmla="*/ 190500 w 609523"/>
                <a:gd name="connsiteY53" fmla="*/ 228600 h 753122"/>
                <a:gd name="connsiteX54" fmla="*/ 266605 w 609523"/>
                <a:gd name="connsiteY54" fmla="*/ 601513 h 753122"/>
                <a:gd name="connsiteX55" fmla="*/ 160430 w 609523"/>
                <a:gd name="connsiteY55" fmla="*/ 437731 h 753122"/>
                <a:gd name="connsiteX56" fmla="*/ 199358 w 609523"/>
                <a:gd name="connsiteY56" fmla="*/ 422234 h 753122"/>
                <a:gd name="connsiteX57" fmla="*/ 266605 w 609523"/>
                <a:gd name="connsiteY57" fmla="*/ 449142 h 753122"/>
                <a:gd name="connsiteX58" fmla="*/ 304705 w 609523"/>
                <a:gd name="connsiteY58" fmla="*/ 423396 h 753122"/>
                <a:gd name="connsiteX59" fmla="*/ 239506 w 609523"/>
                <a:gd name="connsiteY59" fmla="*/ 397316 h 753122"/>
                <a:gd name="connsiteX60" fmla="*/ 247555 w 609523"/>
                <a:gd name="connsiteY60" fmla="*/ 370742 h 753122"/>
                <a:gd name="connsiteX61" fmla="*/ 247555 w 609523"/>
                <a:gd name="connsiteY61" fmla="*/ 369789 h 753122"/>
                <a:gd name="connsiteX62" fmla="*/ 361912 w 609523"/>
                <a:gd name="connsiteY62" fmla="*/ 369789 h 753122"/>
                <a:gd name="connsiteX63" fmla="*/ 361912 w 609523"/>
                <a:gd name="connsiteY63" fmla="*/ 370742 h 753122"/>
                <a:gd name="connsiteX64" fmla="*/ 369951 w 609523"/>
                <a:gd name="connsiteY64" fmla="*/ 397259 h 753122"/>
                <a:gd name="connsiteX65" fmla="*/ 342805 w 609523"/>
                <a:gd name="connsiteY65" fmla="*/ 600751 h 753122"/>
                <a:gd name="connsiteX66" fmla="*/ 342805 w 609523"/>
                <a:gd name="connsiteY66" fmla="*/ 449142 h 753122"/>
                <a:gd name="connsiteX67" fmla="*/ 410099 w 609523"/>
                <a:gd name="connsiteY67" fmla="*/ 422224 h 753122"/>
                <a:gd name="connsiteX68" fmla="*/ 447694 w 609523"/>
                <a:gd name="connsiteY68" fmla="*/ 437198 h 753122"/>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72790 w 609524"/>
                <a:gd name="connsiteY31" fmla="*/ 508540 h 753123"/>
                <a:gd name="connsiteX32" fmla="*/ 59169 w 609524"/>
                <a:gd name="connsiteY32" fmla="*/ 522637 h 753123"/>
                <a:gd name="connsiteX33" fmla="*/ 58988 w 609524"/>
                <a:gd name="connsiteY33" fmla="*/ 522818 h 753123"/>
                <a:gd name="connsiteX34" fmla="*/ 58807 w 609524"/>
                <a:gd name="connsiteY34" fmla="*/ 522999 h 753123"/>
                <a:gd name="connsiteX35" fmla="*/ 38138 w 609524"/>
                <a:gd name="connsiteY35" fmla="*/ 531438 h 753123"/>
                <a:gd name="connsiteX36" fmla="*/ 35785 w 609524"/>
                <a:gd name="connsiteY36" fmla="*/ 531352 h 753123"/>
                <a:gd name="connsiteX37" fmla="*/ 29118 w 609524"/>
                <a:gd name="connsiteY37" fmla="*/ 538020 h 753123"/>
                <a:gd name="connsiteX38" fmla="*/ 120486 w 609524"/>
                <a:gd name="connsiteY38" fmla="*/ 678232 h 753123"/>
                <a:gd name="connsiteX39" fmla="*/ 72114 w 609524"/>
                <a:gd name="connsiteY39" fmla="*/ 678256 h 753123"/>
                <a:gd name="connsiteX40" fmla="*/ 0 w 609524"/>
                <a:gd name="connsiteY40" fmla="*/ 606400 h 753123"/>
                <a:gd name="connsiteX41" fmla="*/ 0 w 609524"/>
                <a:gd name="connsiteY41" fmla="*/ 700792 h 753123"/>
                <a:gd name="connsiteX42" fmla="*/ 8477 w 609524"/>
                <a:gd name="connsiteY42" fmla="*/ 706450 h 753123"/>
                <a:gd name="connsiteX43" fmla="*/ 307438 w 609524"/>
                <a:gd name="connsiteY43" fmla="*/ 753123 h 753123"/>
                <a:gd name="connsiteX44" fmla="*/ 601904 w 609524"/>
                <a:gd name="connsiteY44" fmla="*/ 705841 h 753123"/>
                <a:gd name="connsiteX45" fmla="*/ 609524 w 609524"/>
                <a:gd name="connsiteY45" fmla="*/ 700126 h 753123"/>
                <a:gd name="connsiteX46" fmla="*/ 609505 w 609524"/>
                <a:gd name="connsiteY46" fmla="*/ 533019 h 753123"/>
                <a:gd name="connsiteX47" fmla="*/ 190500 w 609524"/>
                <a:gd name="connsiteY47" fmla="*/ 228600 h 753123"/>
                <a:gd name="connsiteX48" fmla="*/ 190500 w 609524"/>
                <a:gd name="connsiteY48" fmla="*/ 196215 h 753123"/>
                <a:gd name="connsiteX49" fmla="*/ 375590 w 609524"/>
                <a:gd name="connsiteY49" fmla="*/ 117872 h 753123"/>
                <a:gd name="connsiteX50" fmla="*/ 419100 w 609524"/>
                <a:gd name="connsiteY50" fmla="*/ 182251 h 753123"/>
                <a:gd name="connsiteX51" fmla="*/ 419100 w 609524"/>
                <a:gd name="connsiteY51" fmla="*/ 228600 h 753123"/>
                <a:gd name="connsiteX52" fmla="*/ 304800 w 609524"/>
                <a:gd name="connsiteY52" fmla="*/ 342900 h 753123"/>
                <a:gd name="connsiteX53" fmla="*/ 190500 w 609524"/>
                <a:gd name="connsiteY53" fmla="*/ 228600 h 753123"/>
                <a:gd name="connsiteX54" fmla="*/ 266605 w 609524"/>
                <a:gd name="connsiteY54" fmla="*/ 601513 h 753123"/>
                <a:gd name="connsiteX55" fmla="*/ 160430 w 609524"/>
                <a:gd name="connsiteY55" fmla="*/ 437731 h 753123"/>
                <a:gd name="connsiteX56" fmla="*/ 199358 w 609524"/>
                <a:gd name="connsiteY56" fmla="*/ 422234 h 753123"/>
                <a:gd name="connsiteX57" fmla="*/ 266605 w 609524"/>
                <a:gd name="connsiteY57" fmla="*/ 449142 h 753123"/>
                <a:gd name="connsiteX58" fmla="*/ 266605 w 609524"/>
                <a:gd name="connsiteY58" fmla="*/ 601513 h 753123"/>
                <a:gd name="connsiteX59" fmla="*/ 304705 w 609524"/>
                <a:gd name="connsiteY59" fmla="*/ 423396 h 753123"/>
                <a:gd name="connsiteX60" fmla="*/ 239506 w 609524"/>
                <a:gd name="connsiteY60" fmla="*/ 397316 h 753123"/>
                <a:gd name="connsiteX61" fmla="*/ 247555 w 609524"/>
                <a:gd name="connsiteY61" fmla="*/ 370742 h 753123"/>
                <a:gd name="connsiteX62" fmla="*/ 247555 w 609524"/>
                <a:gd name="connsiteY62" fmla="*/ 369789 h 753123"/>
                <a:gd name="connsiteX63" fmla="*/ 361912 w 609524"/>
                <a:gd name="connsiteY63" fmla="*/ 369789 h 753123"/>
                <a:gd name="connsiteX64" fmla="*/ 361912 w 609524"/>
                <a:gd name="connsiteY64" fmla="*/ 370742 h 753123"/>
                <a:gd name="connsiteX65" fmla="*/ 369951 w 609524"/>
                <a:gd name="connsiteY65" fmla="*/ 397259 h 753123"/>
                <a:gd name="connsiteX66" fmla="*/ 304705 w 609524"/>
                <a:gd name="connsiteY66" fmla="*/ 423396 h 753123"/>
                <a:gd name="connsiteX67" fmla="*/ 342805 w 609524"/>
                <a:gd name="connsiteY67" fmla="*/ 600751 h 753123"/>
                <a:gd name="connsiteX68" fmla="*/ 342805 w 609524"/>
                <a:gd name="connsiteY68" fmla="*/ 449142 h 753123"/>
                <a:gd name="connsiteX69" fmla="*/ 410099 w 609524"/>
                <a:gd name="connsiteY69" fmla="*/ 422224 h 753123"/>
                <a:gd name="connsiteX70" fmla="*/ 447694 w 609524"/>
                <a:gd name="connsiteY70" fmla="*/ 437198 h 753123"/>
                <a:gd name="connsiteX71" fmla="*/ 342805 w 609524"/>
                <a:gd name="connsiteY71"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72790 w 609524"/>
                <a:gd name="connsiteY31" fmla="*/ 508540 h 753123"/>
                <a:gd name="connsiteX32" fmla="*/ 59169 w 609524"/>
                <a:gd name="connsiteY32" fmla="*/ 522637 h 753123"/>
                <a:gd name="connsiteX33" fmla="*/ 58988 w 609524"/>
                <a:gd name="connsiteY33" fmla="*/ 522818 h 753123"/>
                <a:gd name="connsiteX34" fmla="*/ 58807 w 609524"/>
                <a:gd name="connsiteY34" fmla="*/ 522999 h 753123"/>
                <a:gd name="connsiteX35" fmla="*/ 38138 w 609524"/>
                <a:gd name="connsiteY35" fmla="*/ 531438 h 753123"/>
                <a:gd name="connsiteX36" fmla="*/ 35785 w 609524"/>
                <a:gd name="connsiteY36" fmla="*/ 531352 h 753123"/>
                <a:gd name="connsiteX37" fmla="*/ 29118 w 609524"/>
                <a:gd name="connsiteY37" fmla="*/ 538020 h 753123"/>
                <a:gd name="connsiteX38" fmla="*/ 72114 w 609524"/>
                <a:gd name="connsiteY38" fmla="*/ 678256 h 753123"/>
                <a:gd name="connsiteX39" fmla="*/ 0 w 609524"/>
                <a:gd name="connsiteY39" fmla="*/ 606400 h 753123"/>
                <a:gd name="connsiteX40" fmla="*/ 0 w 609524"/>
                <a:gd name="connsiteY40" fmla="*/ 700792 h 753123"/>
                <a:gd name="connsiteX41" fmla="*/ 8477 w 609524"/>
                <a:gd name="connsiteY41" fmla="*/ 706450 h 753123"/>
                <a:gd name="connsiteX42" fmla="*/ 307438 w 609524"/>
                <a:gd name="connsiteY42" fmla="*/ 753123 h 753123"/>
                <a:gd name="connsiteX43" fmla="*/ 601904 w 609524"/>
                <a:gd name="connsiteY43" fmla="*/ 705841 h 753123"/>
                <a:gd name="connsiteX44" fmla="*/ 609524 w 609524"/>
                <a:gd name="connsiteY44" fmla="*/ 700126 h 753123"/>
                <a:gd name="connsiteX45" fmla="*/ 609505 w 609524"/>
                <a:gd name="connsiteY45" fmla="*/ 533019 h 753123"/>
                <a:gd name="connsiteX46" fmla="*/ 190500 w 609524"/>
                <a:gd name="connsiteY46" fmla="*/ 228600 h 753123"/>
                <a:gd name="connsiteX47" fmla="*/ 190500 w 609524"/>
                <a:gd name="connsiteY47" fmla="*/ 196215 h 753123"/>
                <a:gd name="connsiteX48" fmla="*/ 375590 w 609524"/>
                <a:gd name="connsiteY48" fmla="*/ 117872 h 753123"/>
                <a:gd name="connsiteX49" fmla="*/ 419100 w 609524"/>
                <a:gd name="connsiteY49" fmla="*/ 182251 h 753123"/>
                <a:gd name="connsiteX50" fmla="*/ 419100 w 609524"/>
                <a:gd name="connsiteY50" fmla="*/ 228600 h 753123"/>
                <a:gd name="connsiteX51" fmla="*/ 304800 w 609524"/>
                <a:gd name="connsiteY51" fmla="*/ 342900 h 753123"/>
                <a:gd name="connsiteX52" fmla="*/ 190500 w 609524"/>
                <a:gd name="connsiteY52" fmla="*/ 228600 h 753123"/>
                <a:gd name="connsiteX53" fmla="*/ 266605 w 609524"/>
                <a:gd name="connsiteY53" fmla="*/ 601513 h 753123"/>
                <a:gd name="connsiteX54" fmla="*/ 160430 w 609524"/>
                <a:gd name="connsiteY54" fmla="*/ 437731 h 753123"/>
                <a:gd name="connsiteX55" fmla="*/ 199358 w 609524"/>
                <a:gd name="connsiteY55" fmla="*/ 422234 h 753123"/>
                <a:gd name="connsiteX56" fmla="*/ 266605 w 609524"/>
                <a:gd name="connsiteY56" fmla="*/ 449142 h 753123"/>
                <a:gd name="connsiteX57" fmla="*/ 266605 w 609524"/>
                <a:gd name="connsiteY57" fmla="*/ 601513 h 753123"/>
                <a:gd name="connsiteX58" fmla="*/ 304705 w 609524"/>
                <a:gd name="connsiteY58" fmla="*/ 423396 h 753123"/>
                <a:gd name="connsiteX59" fmla="*/ 239506 w 609524"/>
                <a:gd name="connsiteY59" fmla="*/ 397316 h 753123"/>
                <a:gd name="connsiteX60" fmla="*/ 247555 w 609524"/>
                <a:gd name="connsiteY60" fmla="*/ 370742 h 753123"/>
                <a:gd name="connsiteX61" fmla="*/ 247555 w 609524"/>
                <a:gd name="connsiteY61" fmla="*/ 369789 h 753123"/>
                <a:gd name="connsiteX62" fmla="*/ 361912 w 609524"/>
                <a:gd name="connsiteY62" fmla="*/ 369789 h 753123"/>
                <a:gd name="connsiteX63" fmla="*/ 361912 w 609524"/>
                <a:gd name="connsiteY63" fmla="*/ 370742 h 753123"/>
                <a:gd name="connsiteX64" fmla="*/ 369951 w 609524"/>
                <a:gd name="connsiteY64" fmla="*/ 397259 h 753123"/>
                <a:gd name="connsiteX65" fmla="*/ 304705 w 609524"/>
                <a:gd name="connsiteY65" fmla="*/ 423396 h 753123"/>
                <a:gd name="connsiteX66" fmla="*/ 342805 w 609524"/>
                <a:gd name="connsiteY66" fmla="*/ 600751 h 753123"/>
                <a:gd name="connsiteX67" fmla="*/ 342805 w 609524"/>
                <a:gd name="connsiteY67" fmla="*/ 449142 h 753123"/>
                <a:gd name="connsiteX68" fmla="*/ 410099 w 609524"/>
                <a:gd name="connsiteY68" fmla="*/ 422224 h 753123"/>
                <a:gd name="connsiteX69" fmla="*/ 447694 w 609524"/>
                <a:gd name="connsiteY69" fmla="*/ 437198 h 753123"/>
                <a:gd name="connsiteX70" fmla="*/ 342805 w 609524"/>
                <a:gd name="connsiteY70"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72790 w 609524"/>
                <a:gd name="connsiteY31" fmla="*/ 508540 h 753123"/>
                <a:gd name="connsiteX32" fmla="*/ 59169 w 609524"/>
                <a:gd name="connsiteY32" fmla="*/ 522637 h 753123"/>
                <a:gd name="connsiteX33" fmla="*/ 58988 w 609524"/>
                <a:gd name="connsiteY33" fmla="*/ 522818 h 753123"/>
                <a:gd name="connsiteX34" fmla="*/ 58807 w 609524"/>
                <a:gd name="connsiteY34" fmla="*/ 522999 h 753123"/>
                <a:gd name="connsiteX35" fmla="*/ 38138 w 609524"/>
                <a:gd name="connsiteY35" fmla="*/ 531438 h 753123"/>
                <a:gd name="connsiteX36" fmla="*/ 35785 w 609524"/>
                <a:gd name="connsiteY36" fmla="*/ 531352 h 753123"/>
                <a:gd name="connsiteX37" fmla="*/ 29118 w 609524"/>
                <a:gd name="connsiteY37" fmla="*/ 538020 h 753123"/>
                <a:gd name="connsiteX38" fmla="*/ 0 w 609524"/>
                <a:gd name="connsiteY38" fmla="*/ 606400 h 753123"/>
                <a:gd name="connsiteX39" fmla="*/ 0 w 609524"/>
                <a:gd name="connsiteY39" fmla="*/ 700792 h 753123"/>
                <a:gd name="connsiteX40" fmla="*/ 8477 w 609524"/>
                <a:gd name="connsiteY40" fmla="*/ 706450 h 753123"/>
                <a:gd name="connsiteX41" fmla="*/ 307438 w 609524"/>
                <a:gd name="connsiteY41" fmla="*/ 753123 h 753123"/>
                <a:gd name="connsiteX42" fmla="*/ 601904 w 609524"/>
                <a:gd name="connsiteY42" fmla="*/ 705841 h 753123"/>
                <a:gd name="connsiteX43" fmla="*/ 609524 w 609524"/>
                <a:gd name="connsiteY43" fmla="*/ 700126 h 753123"/>
                <a:gd name="connsiteX44" fmla="*/ 609505 w 609524"/>
                <a:gd name="connsiteY44" fmla="*/ 533019 h 753123"/>
                <a:gd name="connsiteX45" fmla="*/ 190500 w 609524"/>
                <a:gd name="connsiteY45" fmla="*/ 228600 h 753123"/>
                <a:gd name="connsiteX46" fmla="*/ 190500 w 609524"/>
                <a:gd name="connsiteY46" fmla="*/ 196215 h 753123"/>
                <a:gd name="connsiteX47" fmla="*/ 375590 w 609524"/>
                <a:gd name="connsiteY47" fmla="*/ 117872 h 753123"/>
                <a:gd name="connsiteX48" fmla="*/ 419100 w 609524"/>
                <a:gd name="connsiteY48" fmla="*/ 182251 h 753123"/>
                <a:gd name="connsiteX49" fmla="*/ 419100 w 609524"/>
                <a:gd name="connsiteY49" fmla="*/ 228600 h 753123"/>
                <a:gd name="connsiteX50" fmla="*/ 304800 w 609524"/>
                <a:gd name="connsiteY50" fmla="*/ 342900 h 753123"/>
                <a:gd name="connsiteX51" fmla="*/ 190500 w 609524"/>
                <a:gd name="connsiteY51" fmla="*/ 228600 h 753123"/>
                <a:gd name="connsiteX52" fmla="*/ 266605 w 609524"/>
                <a:gd name="connsiteY52" fmla="*/ 601513 h 753123"/>
                <a:gd name="connsiteX53" fmla="*/ 160430 w 609524"/>
                <a:gd name="connsiteY53" fmla="*/ 437731 h 753123"/>
                <a:gd name="connsiteX54" fmla="*/ 199358 w 609524"/>
                <a:gd name="connsiteY54" fmla="*/ 422234 h 753123"/>
                <a:gd name="connsiteX55" fmla="*/ 266605 w 609524"/>
                <a:gd name="connsiteY55" fmla="*/ 449142 h 753123"/>
                <a:gd name="connsiteX56" fmla="*/ 266605 w 609524"/>
                <a:gd name="connsiteY56" fmla="*/ 601513 h 753123"/>
                <a:gd name="connsiteX57" fmla="*/ 304705 w 609524"/>
                <a:gd name="connsiteY57" fmla="*/ 423396 h 753123"/>
                <a:gd name="connsiteX58" fmla="*/ 239506 w 609524"/>
                <a:gd name="connsiteY58" fmla="*/ 397316 h 753123"/>
                <a:gd name="connsiteX59" fmla="*/ 247555 w 609524"/>
                <a:gd name="connsiteY59" fmla="*/ 370742 h 753123"/>
                <a:gd name="connsiteX60" fmla="*/ 247555 w 609524"/>
                <a:gd name="connsiteY60" fmla="*/ 369789 h 753123"/>
                <a:gd name="connsiteX61" fmla="*/ 361912 w 609524"/>
                <a:gd name="connsiteY61" fmla="*/ 369789 h 753123"/>
                <a:gd name="connsiteX62" fmla="*/ 361912 w 609524"/>
                <a:gd name="connsiteY62" fmla="*/ 370742 h 753123"/>
                <a:gd name="connsiteX63" fmla="*/ 369951 w 609524"/>
                <a:gd name="connsiteY63" fmla="*/ 397259 h 753123"/>
                <a:gd name="connsiteX64" fmla="*/ 304705 w 609524"/>
                <a:gd name="connsiteY64" fmla="*/ 423396 h 753123"/>
                <a:gd name="connsiteX65" fmla="*/ 342805 w 609524"/>
                <a:gd name="connsiteY65" fmla="*/ 600751 h 753123"/>
                <a:gd name="connsiteX66" fmla="*/ 342805 w 609524"/>
                <a:gd name="connsiteY66" fmla="*/ 449142 h 753123"/>
                <a:gd name="connsiteX67" fmla="*/ 410099 w 609524"/>
                <a:gd name="connsiteY67" fmla="*/ 422224 h 753123"/>
                <a:gd name="connsiteX68" fmla="*/ 447694 w 609524"/>
                <a:gd name="connsiteY68" fmla="*/ 437198 h 753123"/>
                <a:gd name="connsiteX69" fmla="*/ 342805 w 609524"/>
                <a:gd name="connsiteY69"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72790 w 609524"/>
                <a:gd name="connsiteY31" fmla="*/ 508540 h 753123"/>
                <a:gd name="connsiteX32" fmla="*/ 59169 w 609524"/>
                <a:gd name="connsiteY32" fmla="*/ 522637 h 753123"/>
                <a:gd name="connsiteX33" fmla="*/ 58988 w 609524"/>
                <a:gd name="connsiteY33" fmla="*/ 522818 h 753123"/>
                <a:gd name="connsiteX34" fmla="*/ 58807 w 609524"/>
                <a:gd name="connsiteY34" fmla="*/ 522999 h 753123"/>
                <a:gd name="connsiteX35" fmla="*/ 38138 w 609524"/>
                <a:gd name="connsiteY35" fmla="*/ 531438 h 753123"/>
                <a:gd name="connsiteX36" fmla="*/ 35785 w 609524"/>
                <a:gd name="connsiteY36" fmla="*/ 531352 h 753123"/>
                <a:gd name="connsiteX37" fmla="*/ 0 w 609524"/>
                <a:gd name="connsiteY37" fmla="*/ 606400 h 753123"/>
                <a:gd name="connsiteX38" fmla="*/ 0 w 609524"/>
                <a:gd name="connsiteY38" fmla="*/ 700792 h 753123"/>
                <a:gd name="connsiteX39" fmla="*/ 8477 w 609524"/>
                <a:gd name="connsiteY39" fmla="*/ 706450 h 753123"/>
                <a:gd name="connsiteX40" fmla="*/ 307438 w 609524"/>
                <a:gd name="connsiteY40" fmla="*/ 753123 h 753123"/>
                <a:gd name="connsiteX41" fmla="*/ 601904 w 609524"/>
                <a:gd name="connsiteY41" fmla="*/ 705841 h 753123"/>
                <a:gd name="connsiteX42" fmla="*/ 609524 w 609524"/>
                <a:gd name="connsiteY42" fmla="*/ 700126 h 753123"/>
                <a:gd name="connsiteX43" fmla="*/ 609505 w 609524"/>
                <a:gd name="connsiteY43" fmla="*/ 533019 h 753123"/>
                <a:gd name="connsiteX44" fmla="*/ 190500 w 609524"/>
                <a:gd name="connsiteY44" fmla="*/ 228600 h 753123"/>
                <a:gd name="connsiteX45" fmla="*/ 190500 w 609524"/>
                <a:gd name="connsiteY45" fmla="*/ 196215 h 753123"/>
                <a:gd name="connsiteX46" fmla="*/ 375590 w 609524"/>
                <a:gd name="connsiteY46" fmla="*/ 117872 h 753123"/>
                <a:gd name="connsiteX47" fmla="*/ 419100 w 609524"/>
                <a:gd name="connsiteY47" fmla="*/ 182251 h 753123"/>
                <a:gd name="connsiteX48" fmla="*/ 419100 w 609524"/>
                <a:gd name="connsiteY48" fmla="*/ 228600 h 753123"/>
                <a:gd name="connsiteX49" fmla="*/ 304800 w 609524"/>
                <a:gd name="connsiteY49" fmla="*/ 342900 h 753123"/>
                <a:gd name="connsiteX50" fmla="*/ 190500 w 609524"/>
                <a:gd name="connsiteY50" fmla="*/ 228600 h 753123"/>
                <a:gd name="connsiteX51" fmla="*/ 266605 w 609524"/>
                <a:gd name="connsiteY51" fmla="*/ 601513 h 753123"/>
                <a:gd name="connsiteX52" fmla="*/ 160430 w 609524"/>
                <a:gd name="connsiteY52" fmla="*/ 437731 h 753123"/>
                <a:gd name="connsiteX53" fmla="*/ 199358 w 609524"/>
                <a:gd name="connsiteY53" fmla="*/ 422234 h 753123"/>
                <a:gd name="connsiteX54" fmla="*/ 266605 w 609524"/>
                <a:gd name="connsiteY54" fmla="*/ 449142 h 753123"/>
                <a:gd name="connsiteX55" fmla="*/ 266605 w 609524"/>
                <a:gd name="connsiteY55" fmla="*/ 601513 h 753123"/>
                <a:gd name="connsiteX56" fmla="*/ 304705 w 609524"/>
                <a:gd name="connsiteY56" fmla="*/ 423396 h 753123"/>
                <a:gd name="connsiteX57" fmla="*/ 239506 w 609524"/>
                <a:gd name="connsiteY57" fmla="*/ 397316 h 753123"/>
                <a:gd name="connsiteX58" fmla="*/ 247555 w 609524"/>
                <a:gd name="connsiteY58" fmla="*/ 370742 h 753123"/>
                <a:gd name="connsiteX59" fmla="*/ 247555 w 609524"/>
                <a:gd name="connsiteY59" fmla="*/ 369789 h 753123"/>
                <a:gd name="connsiteX60" fmla="*/ 361912 w 609524"/>
                <a:gd name="connsiteY60" fmla="*/ 369789 h 753123"/>
                <a:gd name="connsiteX61" fmla="*/ 361912 w 609524"/>
                <a:gd name="connsiteY61" fmla="*/ 370742 h 753123"/>
                <a:gd name="connsiteX62" fmla="*/ 369951 w 609524"/>
                <a:gd name="connsiteY62" fmla="*/ 397259 h 753123"/>
                <a:gd name="connsiteX63" fmla="*/ 304705 w 609524"/>
                <a:gd name="connsiteY63" fmla="*/ 423396 h 753123"/>
                <a:gd name="connsiteX64" fmla="*/ 342805 w 609524"/>
                <a:gd name="connsiteY64" fmla="*/ 600751 h 753123"/>
                <a:gd name="connsiteX65" fmla="*/ 342805 w 609524"/>
                <a:gd name="connsiteY65" fmla="*/ 449142 h 753123"/>
                <a:gd name="connsiteX66" fmla="*/ 410099 w 609524"/>
                <a:gd name="connsiteY66" fmla="*/ 422224 h 753123"/>
                <a:gd name="connsiteX67" fmla="*/ 447694 w 609524"/>
                <a:gd name="connsiteY67" fmla="*/ 437198 h 753123"/>
                <a:gd name="connsiteX68" fmla="*/ 342805 w 609524"/>
                <a:gd name="connsiteY68"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59169 w 609524"/>
                <a:gd name="connsiteY31" fmla="*/ 522637 h 753123"/>
                <a:gd name="connsiteX32" fmla="*/ 58988 w 609524"/>
                <a:gd name="connsiteY32" fmla="*/ 522818 h 753123"/>
                <a:gd name="connsiteX33" fmla="*/ 58807 w 609524"/>
                <a:gd name="connsiteY33" fmla="*/ 522999 h 753123"/>
                <a:gd name="connsiteX34" fmla="*/ 38138 w 609524"/>
                <a:gd name="connsiteY34" fmla="*/ 531438 h 753123"/>
                <a:gd name="connsiteX35" fmla="*/ 35785 w 609524"/>
                <a:gd name="connsiteY35" fmla="*/ 531352 h 753123"/>
                <a:gd name="connsiteX36" fmla="*/ 0 w 609524"/>
                <a:gd name="connsiteY36" fmla="*/ 606400 h 753123"/>
                <a:gd name="connsiteX37" fmla="*/ 0 w 609524"/>
                <a:gd name="connsiteY37" fmla="*/ 700792 h 753123"/>
                <a:gd name="connsiteX38" fmla="*/ 8477 w 609524"/>
                <a:gd name="connsiteY38" fmla="*/ 706450 h 753123"/>
                <a:gd name="connsiteX39" fmla="*/ 307438 w 609524"/>
                <a:gd name="connsiteY39" fmla="*/ 753123 h 753123"/>
                <a:gd name="connsiteX40" fmla="*/ 601904 w 609524"/>
                <a:gd name="connsiteY40" fmla="*/ 705841 h 753123"/>
                <a:gd name="connsiteX41" fmla="*/ 609524 w 609524"/>
                <a:gd name="connsiteY41" fmla="*/ 700126 h 753123"/>
                <a:gd name="connsiteX42" fmla="*/ 609505 w 609524"/>
                <a:gd name="connsiteY42" fmla="*/ 533019 h 753123"/>
                <a:gd name="connsiteX43" fmla="*/ 190500 w 609524"/>
                <a:gd name="connsiteY43" fmla="*/ 228600 h 753123"/>
                <a:gd name="connsiteX44" fmla="*/ 190500 w 609524"/>
                <a:gd name="connsiteY44" fmla="*/ 196215 h 753123"/>
                <a:gd name="connsiteX45" fmla="*/ 375590 w 609524"/>
                <a:gd name="connsiteY45" fmla="*/ 117872 h 753123"/>
                <a:gd name="connsiteX46" fmla="*/ 419100 w 609524"/>
                <a:gd name="connsiteY46" fmla="*/ 182251 h 753123"/>
                <a:gd name="connsiteX47" fmla="*/ 419100 w 609524"/>
                <a:gd name="connsiteY47" fmla="*/ 228600 h 753123"/>
                <a:gd name="connsiteX48" fmla="*/ 304800 w 609524"/>
                <a:gd name="connsiteY48" fmla="*/ 342900 h 753123"/>
                <a:gd name="connsiteX49" fmla="*/ 190500 w 609524"/>
                <a:gd name="connsiteY49" fmla="*/ 228600 h 753123"/>
                <a:gd name="connsiteX50" fmla="*/ 266605 w 609524"/>
                <a:gd name="connsiteY50" fmla="*/ 601513 h 753123"/>
                <a:gd name="connsiteX51" fmla="*/ 160430 w 609524"/>
                <a:gd name="connsiteY51" fmla="*/ 437731 h 753123"/>
                <a:gd name="connsiteX52" fmla="*/ 199358 w 609524"/>
                <a:gd name="connsiteY52" fmla="*/ 422234 h 753123"/>
                <a:gd name="connsiteX53" fmla="*/ 266605 w 609524"/>
                <a:gd name="connsiteY53" fmla="*/ 449142 h 753123"/>
                <a:gd name="connsiteX54" fmla="*/ 266605 w 609524"/>
                <a:gd name="connsiteY54" fmla="*/ 601513 h 753123"/>
                <a:gd name="connsiteX55" fmla="*/ 304705 w 609524"/>
                <a:gd name="connsiteY55" fmla="*/ 423396 h 753123"/>
                <a:gd name="connsiteX56" fmla="*/ 239506 w 609524"/>
                <a:gd name="connsiteY56" fmla="*/ 397316 h 753123"/>
                <a:gd name="connsiteX57" fmla="*/ 247555 w 609524"/>
                <a:gd name="connsiteY57" fmla="*/ 370742 h 753123"/>
                <a:gd name="connsiteX58" fmla="*/ 247555 w 609524"/>
                <a:gd name="connsiteY58" fmla="*/ 369789 h 753123"/>
                <a:gd name="connsiteX59" fmla="*/ 361912 w 609524"/>
                <a:gd name="connsiteY59" fmla="*/ 369789 h 753123"/>
                <a:gd name="connsiteX60" fmla="*/ 361912 w 609524"/>
                <a:gd name="connsiteY60" fmla="*/ 370742 h 753123"/>
                <a:gd name="connsiteX61" fmla="*/ 369951 w 609524"/>
                <a:gd name="connsiteY61" fmla="*/ 397259 h 753123"/>
                <a:gd name="connsiteX62" fmla="*/ 304705 w 609524"/>
                <a:gd name="connsiteY62" fmla="*/ 423396 h 753123"/>
                <a:gd name="connsiteX63" fmla="*/ 342805 w 609524"/>
                <a:gd name="connsiteY63" fmla="*/ 600751 h 753123"/>
                <a:gd name="connsiteX64" fmla="*/ 342805 w 609524"/>
                <a:gd name="connsiteY64" fmla="*/ 449142 h 753123"/>
                <a:gd name="connsiteX65" fmla="*/ 410099 w 609524"/>
                <a:gd name="connsiteY65" fmla="*/ 422224 h 753123"/>
                <a:gd name="connsiteX66" fmla="*/ 447694 w 609524"/>
                <a:gd name="connsiteY66" fmla="*/ 437198 h 753123"/>
                <a:gd name="connsiteX67" fmla="*/ 342805 w 609524"/>
                <a:gd name="connsiteY67"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59169 w 609524"/>
                <a:gd name="connsiteY30" fmla="*/ 522637 h 753123"/>
                <a:gd name="connsiteX31" fmla="*/ 58988 w 609524"/>
                <a:gd name="connsiteY31" fmla="*/ 522818 h 753123"/>
                <a:gd name="connsiteX32" fmla="*/ 58807 w 609524"/>
                <a:gd name="connsiteY32" fmla="*/ 522999 h 753123"/>
                <a:gd name="connsiteX33" fmla="*/ 38138 w 609524"/>
                <a:gd name="connsiteY33" fmla="*/ 531438 h 753123"/>
                <a:gd name="connsiteX34" fmla="*/ 35785 w 609524"/>
                <a:gd name="connsiteY34" fmla="*/ 531352 h 753123"/>
                <a:gd name="connsiteX35" fmla="*/ 0 w 609524"/>
                <a:gd name="connsiteY35" fmla="*/ 606400 h 753123"/>
                <a:gd name="connsiteX36" fmla="*/ 0 w 609524"/>
                <a:gd name="connsiteY36" fmla="*/ 700792 h 753123"/>
                <a:gd name="connsiteX37" fmla="*/ 8477 w 609524"/>
                <a:gd name="connsiteY37" fmla="*/ 706450 h 753123"/>
                <a:gd name="connsiteX38" fmla="*/ 307438 w 609524"/>
                <a:gd name="connsiteY38" fmla="*/ 753123 h 753123"/>
                <a:gd name="connsiteX39" fmla="*/ 601904 w 609524"/>
                <a:gd name="connsiteY39" fmla="*/ 705841 h 753123"/>
                <a:gd name="connsiteX40" fmla="*/ 609524 w 609524"/>
                <a:gd name="connsiteY40" fmla="*/ 700126 h 753123"/>
                <a:gd name="connsiteX41" fmla="*/ 609505 w 609524"/>
                <a:gd name="connsiteY41" fmla="*/ 533019 h 753123"/>
                <a:gd name="connsiteX42" fmla="*/ 190500 w 609524"/>
                <a:gd name="connsiteY42" fmla="*/ 228600 h 753123"/>
                <a:gd name="connsiteX43" fmla="*/ 190500 w 609524"/>
                <a:gd name="connsiteY43" fmla="*/ 196215 h 753123"/>
                <a:gd name="connsiteX44" fmla="*/ 375590 w 609524"/>
                <a:gd name="connsiteY44" fmla="*/ 117872 h 753123"/>
                <a:gd name="connsiteX45" fmla="*/ 419100 w 609524"/>
                <a:gd name="connsiteY45" fmla="*/ 182251 h 753123"/>
                <a:gd name="connsiteX46" fmla="*/ 419100 w 609524"/>
                <a:gd name="connsiteY46" fmla="*/ 228600 h 753123"/>
                <a:gd name="connsiteX47" fmla="*/ 304800 w 609524"/>
                <a:gd name="connsiteY47" fmla="*/ 342900 h 753123"/>
                <a:gd name="connsiteX48" fmla="*/ 190500 w 609524"/>
                <a:gd name="connsiteY48" fmla="*/ 228600 h 753123"/>
                <a:gd name="connsiteX49" fmla="*/ 266605 w 609524"/>
                <a:gd name="connsiteY49" fmla="*/ 601513 h 753123"/>
                <a:gd name="connsiteX50" fmla="*/ 160430 w 609524"/>
                <a:gd name="connsiteY50" fmla="*/ 437731 h 753123"/>
                <a:gd name="connsiteX51" fmla="*/ 199358 w 609524"/>
                <a:gd name="connsiteY51" fmla="*/ 422234 h 753123"/>
                <a:gd name="connsiteX52" fmla="*/ 266605 w 609524"/>
                <a:gd name="connsiteY52" fmla="*/ 449142 h 753123"/>
                <a:gd name="connsiteX53" fmla="*/ 266605 w 609524"/>
                <a:gd name="connsiteY53" fmla="*/ 601513 h 753123"/>
                <a:gd name="connsiteX54" fmla="*/ 304705 w 609524"/>
                <a:gd name="connsiteY54" fmla="*/ 423396 h 753123"/>
                <a:gd name="connsiteX55" fmla="*/ 239506 w 609524"/>
                <a:gd name="connsiteY55" fmla="*/ 397316 h 753123"/>
                <a:gd name="connsiteX56" fmla="*/ 247555 w 609524"/>
                <a:gd name="connsiteY56" fmla="*/ 370742 h 753123"/>
                <a:gd name="connsiteX57" fmla="*/ 247555 w 609524"/>
                <a:gd name="connsiteY57" fmla="*/ 369789 h 753123"/>
                <a:gd name="connsiteX58" fmla="*/ 361912 w 609524"/>
                <a:gd name="connsiteY58" fmla="*/ 369789 h 753123"/>
                <a:gd name="connsiteX59" fmla="*/ 361912 w 609524"/>
                <a:gd name="connsiteY59" fmla="*/ 370742 h 753123"/>
                <a:gd name="connsiteX60" fmla="*/ 369951 w 609524"/>
                <a:gd name="connsiteY60" fmla="*/ 397259 h 753123"/>
                <a:gd name="connsiteX61" fmla="*/ 304705 w 609524"/>
                <a:gd name="connsiteY61" fmla="*/ 423396 h 753123"/>
                <a:gd name="connsiteX62" fmla="*/ 342805 w 609524"/>
                <a:gd name="connsiteY62" fmla="*/ 600751 h 753123"/>
                <a:gd name="connsiteX63" fmla="*/ 342805 w 609524"/>
                <a:gd name="connsiteY63" fmla="*/ 449142 h 753123"/>
                <a:gd name="connsiteX64" fmla="*/ 410099 w 609524"/>
                <a:gd name="connsiteY64" fmla="*/ 422224 h 753123"/>
                <a:gd name="connsiteX65" fmla="*/ 447694 w 609524"/>
                <a:gd name="connsiteY65" fmla="*/ 437198 h 753123"/>
                <a:gd name="connsiteX66" fmla="*/ 342805 w 609524"/>
                <a:gd name="connsiteY66"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59169 w 609524"/>
                <a:gd name="connsiteY29" fmla="*/ 522637 h 753123"/>
                <a:gd name="connsiteX30" fmla="*/ 58988 w 609524"/>
                <a:gd name="connsiteY30" fmla="*/ 522818 h 753123"/>
                <a:gd name="connsiteX31" fmla="*/ 58807 w 609524"/>
                <a:gd name="connsiteY31" fmla="*/ 522999 h 753123"/>
                <a:gd name="connsiteX32" fmla="*/ 38138 w 609524"/>
                <a:gd name="connsiteY32" fmla="*/ 531438 h 753123"/>
                <a:gd name="connsiteX33" fmla="*/ 35785 w 609524"/>
                <a:gd name="connsiteY33" fmla="*/ 531352 h 753123"/>
                <a:gd name="connsiteX34" fmla="*/ 0 w 609524"/>
                <a:gd name="connsiteY34" fmla="*/ 606400 h 753123"/>
                <a:gd name="connsiteX35" fmla="*/ 0 w 609524"/>
                <a:gd name="connsiteY35" fmla="*/ 700792 h 753123"/>
                <a:gd name="connsiteX36" fmla="*/ 8477 w 609524"/>
                <a:gd name="connsiteY36" fmla="*/ 706450 h 753123"/>
                <a:gd name="connsiteX37" fmla="*/ 307438 w 609524"/>
                <a:gd name="connsiteY37" fmla="*/ 753123 h 753123"/>
                <a:gd name="connsiteX38" fmla="*/ 601904 w 609524"/>
                <a:gd name="connsiteY38" fmla="*/ 705841 h 753123"/>
                <a:gd name="connsiteX39" fmla="*/ 609524 w 609524"/>
                <a:gd name="connsiteY39" fmla="*/ 700126 h 753123"/>
                <a:gd name="connsiteX40" fmla="*/ 609505 w 609524"/>
                <a:gd name="connsiteY40" fmla="*/ 533019 h 753123"/>
                <a:gd name="connsiteX41" fmla="*/ 190500 w 609524"/>
                <a:gd name="connsiteY41" fmla="*/ 228600 h 753123"/>
                <a:gd name="connsiteX42" fmla="*/ 190500 w 609524"/>
                <a:gd name="connsiteY42" fmla="*/ 196215 h 753123"/>
                <a:gd name="connsiteX43" fmla="*/ 375590 w 609524"/>
                <a:gd name="connsiteY43" fmla="*/ 117872 h 753123"/>
                <a:gd name="connsiteX44" fmla="*/ 419100 w 609524"/>
                <a:gd name="connsiteY44" fmla="*/ 182251 h 753123"/>
                <a:gd name="connsiteX45" fmla="*/ 419100 w 609524"/>
                <a:gd name="connsiteY45" fmla="*/ 228600 h 753123"/>
                <a:gd name="connsiteX46" fmla="*/ 304800 w 609524"/>
                <a:gd name="connsiteY46" fmla="*/ 342900 h 753123"/>
                <a:gd name="connsiteX47" fmla="*/ 190500 w 609524"/>
                <a:gd name="connsiteY47" fmla="*/ 228600 h 753123"/>
                <a:gd name="connsiteX48" fmla="*/ 266605 w 609524"/>
                <a:gd name="connsiteY48" fmla="*/ 601513 h 753123"/>
                <a:gd name="connsiteX49" fmla="*/ 160430 w 609524"/>
                <a:gd name="connsiteY49" fmla="*/ 437731 h 753123"/>
                <a:gd name="connsiteX50" fmla="*/ 199358 w 609524"/>
                <a:gd name="connsiteY50" fmla="*/ 422234 h 753123"/>
                <a:gd name="connsiteX51" fmla="*/ 266605 w 609524"/>
                <a:gd name="connsiteY51" fmla="*/ 449142 h 753123"/>
                <a:gd name="connsiteX52" fmla="*/ 266605 w 609524"/>
                <a:gd name="connsiteY52" fmla="*/ 601513 h 753123"/>
                <a:gd name="connsiteX53" fmla="*/ 304705 w 609524"/>
                <a:gd name="connsiteY53" fmla="*/ 423396 h 753123"/>
                <a:gd name="connsiteX54" fmla="*/ 239506 w 609524"/>
                <a:gd name="connsiteY54" fmla="*/ 397316 h 753123"/>
                <a:gd name="connsiteX55" fmla="*/ 247555 w 609524"/>
                <a:gd name="connsiteY55" fmla="*/ 370742 h 753123"/>
                <a:gd name="connsiteX56" fmla="*/ 247555 w 609524"/>
                <a:gd name="connsiteY56" fmla="*/ 369789 h 753123"/>
                <a:gd name="connsiteX57" fmla="*/ 361912 w 609524"/>
                <a:gd name="connsiteY57" fmla="*/ 369789 h 753123"/>
                <a:gd name="connsiteX58" fmla="*/ 361912 w 609524"/>
                <a:gd name="connsiteY58" fmla="*/ 370742 h 753123"/>
                <a:gd name="connsiteX59" fmla="*/ 369951 w 609524"/>
                <a:gd name="connsiteY59" fmla="*/ 397259 h 753123"/>
                <a:gd name="connsiteX60" fmla="*/ 304705 w 609524"/>
                <a:gd name="connsiteY60" fmla="*/ 423396 h 753123"/>
                <a:gd name="connsiteX61" fmla="*/ 342805 w 609524"/>
                <a:gd name="connsiteY61" fmla="*/ 600751 h 753123"/>
                <a:gd name="connsiteX62" fmla="*/ 342805 w 609524"/>
                <a:gd name="connsiteY62" fmla="*/ 449142 h 753123"/>
                <a:gd name="connsiteX63" fmla="*/ 410099 w 609524"/>
                <a:gd name="connsiteY63" fmla="*/ 422224 h 753123"/>
                <a:gd name="connsiteX64" fmla="*/ 447694 w 609524"/>
                <a:gd name="connsiteY64" fmla="*/ 437198 h 753123"/>
                <a:gd name="connsiteX65" fmla="*/ 342805 w 609524"/>
                <a:gd name="connsiteY65"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59169 w 609524"/>
                <a:gd name="connsiteY29" fmla="*/ 522637 h 753123"/>
                <a:gd name="connsiteX30" fmla="*/ 58988 w 609524"/>
                <a:gd name="connsiteY30" fmla="*/ 522818 h 753123"/>
                <a:gd name="connsiteX31" fmla="*/ 38138 w 609524"/>
                <a:gd name="connsiteY31" fmla="*/ 531438 h 753123"/>
                <a:gd name="connsiteX32" fmla="*/ 35785 w 609524"/>
                <a:gd name="connsiteY32" fmla="*/ 531352 h 753123"/>
                <a:gd name="connsiteX33" fmla="*/ 0 w 609524"/>
                <a:gd name="connsiteY33" fmla="*/ 606400 h 753123"/>
                <a:gd name="connsiteX34" fmla="*/ 0 w 609524"/>
                <a:gd name="connsiteY34" fmla="*/ 700792 h 753123"/>
                <a:gd name="connsiteX35" fmla="*/ 8477 w 609524"/>
                <a:gd name="connsiteY35" fmla="*/ 706450 h 753123"/>
                <a:gd name="connsiteX36" fmla="*/ 307438 w 609524"/>
                <a:gd name="connsiteY36" fmla="*/ 753123 h 753123"/>
                <a:gd name="connsiteX37" fmla="*/ 601904 w 609524"/>
                <a:gd name="connsiteY37" fmla="*/ 705841 h 753123"/>
                <a:gd name="connsiteX38" fmla="*/ 609524 w 609524"/>
                <a:gd name="connsiteY38" fmla="*/ 700126 h 753123"/>
                <a:gd name="connsiteX39" fmla="*/ 609505 w 609524"/>
                <a:gd name="connsiteY39" fmla="*/ 533019 h 753123"/>
                <a:gd name="connsiteX40" fmla="*/ 190500 w 609524"/>
                <a:gd name="connsiteY40" fmla="*/ 228600 h 753123"/>
                <a:gd name="connsiteX41" fmla="*/ 190500 w 609524"/>
                <a:gd name="connsiteY41" fmla="*/ 196215 h 753123"/>
                <a:gd name="connsiteX42" fmla="*/ 375590 w 609524"/>
                <a:gd name="connsiteY42" fmla="*/ 117872 h 753123"/>
                <a:gd name="connsiteX43" fmla="*/ 419100 w 609524"/>
                <a:gd name="connsiteY43" fmla="*/ 182251 h 753123"/>
                <a:gd name="connsiteX44" fmla="*/ 419100 w 609524"/>
                <a:gd name="connsiteY44" fmla="*/ 228600 h 753123"/>
                <a:gd name="connsiteX45" fmla="*/ 304800 w 609524"/>
                <a:gd name="connsiteY45" fmla="*/ 342900 h 753123"/>
                <a:gd name="connsiteX46" fmla="*/ 190500 w 609524"/>
                <a:gd name="connsiteY46" fmla="*/ 228600 h 753123"/>
                <a:gd name="connsiteX47" fmla="*/ 266605 w 609524"/>
                <a:gd name="connsiteY47" fmla="*/ 601513 h 753123"/>
                <a:gd name="connsiteX48" fmla="*/ 160430 w 609524"/>
                <a:gd name="connsiteY48" fmla="*/ 437731 h 753123"/>
                <a:gd name="connsiteX49" fmla="*/ 199358 w 609524"/>
                <a:gd name="connsiteY49" fmla="*/ 422234 h 753123"/>
                <a:gd name="connsiteX50" fmla="*/ 266605 w 609524"/>
                <a:gd name="connsiteY50" fmla="*/ 449142 h 753123"/>
                <a:gd name="connsiteX51" fmla="*/ 266605 w 609524"/>
                <a:gd name="connsiteY51" fmla="*/ 601513 h 753123"/>
                <a:gd name="connsiteX52" fmla="*/ 304705 w 609524"/>
                <a:gd name="connsiteY52" fmla="*/ 423396 h 753123"/>
                <a:gd name="connsiteX53" fmla="*/ 239506 w 609524"/>
                <a:gd name="connsiteY53" fmla="*/ 397316 h 753123"/>
                <a:gd name="connsiteX54" fmla="*/ 247555 w 609524"/>
                <a:gd name="connsiteY54" fmla="*/ 370742 h 753123"/>
                <a:gd name="connsiteX55" fmla="*/ 247555 w 609524"/>
                <a:gd name="connsiteY55" fmla="*/ 369789 h 753123"/>
                <a:gd name="connsiteX56" fmla="*/ 361912 w 609524"/>
                <a:gd name="connsiteY56" fmla="*/ 369789 h 753123"/>
                <a:gd name="connsiteX57" fmla="*/ 361912 w 609524"/>
                <a:gd name="connsiteY57" fmla="*/ 370742 h 753123"/>
                <a:gd name="connsiteX58" fmla="*/ 369951 w 609524"/>
                <a:gd name="connsiteY58" fmla="*/ 397259 h 753123"/>
                <a:gd name="connsiteX59" fmla="*/ 304705 w 609524"/>
                <a:gd name="connsiteY59" fmla="*/ 423396 h 753123"/>
                <a:gd name="connsiteX60" fmla="*/ 342805 w 609524"/>
                <a:gd name="connsiteY60" fmla="*/ 600751 h 753123"/>
                <a:gd name="connsiteX61" fmla="*/ 342805 w 609524"/>
                <a:gd name="connsiteY61" fmla="*/ 449142 h 753123"/>
                <a:gd name="connsiteX62" fmla="*/ 410099 w 609524"/>
                <a:gd name="connsiteY62" fmla="*/ 422224 h 753123"/>
                <a:gd name="connsiteX63" fmla="*/ 447694 w 609524"/>
                <a:gd name="connsiteY63" fmla="*/ 437198 h 753123"/>
                <a:gd name="connsiteX64" fmla="*/ 342805 w 609524"/>
                <a:gd name="connsiteY64"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59169 w 609524"/>
                <a:gd name="connsiteY29" fmla="*/ 522637 h 753123"/>
                <a:gd name="connsiteX30" fmla="*/ 38138 w 609524"/>
                <a:gd name="connsiteY30" fmla="*/ 531438 h 753123"/>
                <a:gd name="connsiteX31" fmla="*/ 35785 w 609524"/>
                <a:gd name="connsiteY31" fmla="*/ 531352 h 753123"/>
                <a:gd name="connsiteX32" fmla="*/ 0 w 609524"/>
                <a:gd name="connsiteY32" fmla="*/ 606400 h 753123"/>
                <a:gd name="connsiteX33" fmla="*/ 0 w 609524"/>
                <a:gd name="connsiteY33" fmla="*/ 700792 h 753123"/>
                <a:gd name="connsiteX34" fmla="*/ 8477 w 609524"/>
                <a:gd name="connsiteY34" fmla="*/ 706450 h 753123"/>
                <a:gd name="connsiteX35" fmla="*/ 307438 w 609524"/>
                <a:gd name="connsiteY35" fmla="*/ 753123 h 753123"/>
                <a:gd name="connsiteX36" fmla="*/ 601904 w 609524"/>
                <a:gd name="connsiteY36" fmla="*/ 705841 h 753123"/>
                <a:gd name="connsiteX37" fmla="*/ 609524 w 609524"/>
                <a:gd name="connsiteY37" fmla="*/ 700126 h 753123"/>
                <a:gd name="connsiteX38" fmla="*/ 609505 w 609524"/>
                <a:gd name="connsiteY38" fmla="*/ 533019 h 753123"/>
                <a:gd name="connsiteX39" fmla="*/ 190500 w 609524"/>
                <a:gd name="connsiteY39" fmla="*/ 228600 h 753123"/>
                <a:gd name="connsiteX40" fmla="*/ 190500 w 609524"/>
                <a:gd name="connsiteY40" fmla="*/ 196215 h 753123"/>
                <a:gd name="connsiteX41" fmla="*/ 375590 w 609524"/>
                <a:gd name="connsiteY41" fmla="*/ 117872 h 753123"/>
                <a:gd name="connsiteX42" fmla="*/ 419100 w 609524"/>
                <a:gd name="connsiteY42" fmla="*/ 182251 h 753123"/>
                <a:gd name="connsiteX43" fmla="*/ 419100 w 609524"/>
                <a:gd name="connsiteY43" fmla="*/ 228600 h 753123"/>
                <a:gd name="connsiteX44" fmla="*/ 304800 w 609524"/>
                <a:gd name="connsiteY44" fmla="*/ 342900 h 753123"/>
                <a:gd name="connsiteX45" fmla="*/ 190500 w 609524"/>
                <a:gd name="connsiteY45" fmla="*/ 228600 h 753123"/>
                <a:gd name="connsiteX46" fmla="*/ 266605 w 609524"/>
                <a:gd name="connsiteY46" fmla="*/ 601513 h 753123"/>
                <a:gd name="connsiteX47" fmla="*/ 160430 w 609524"/>
                <a:gd name="connsiteY47" fmla="*/ 437731 h 753123"/>
                <a:gd name="connsiteX48" fmla="*/ 199358 w 609524"/>
                <a:gd name="connsiteY48" fmla="*/ 422234 h 753123"/>
                <a:gd name="connsiteX49" fmla="*/ 266605 w 609524"/>
                <a:gd name="connsiteY49" fmla="*/ 449142 h 753123"/>
                <a:gd name="connsiteX50" fmla="*/ 266605 w 609524"/>
                <a:gd name="connsiteY50" fmla="*/ 601513 h 753123"/>
                <a:gd name="connsiteX51" fmla="*/ 304705 w 609524"/>
                <a:gd name="connsiteY51" fmla="*/ 423396 h 753123"/>
                <a:gd name="connsiteX52" fmla="*/ 239506 w 609524"/>
                <a:gd name="connsiteY52" fmla="*/ 397316 h 753123"/>
                <a:gd name="connsiteX53" fmla="*/ 247555 w 609524"/>
                <a:gd name="connsiteY53" fmla="*/ 370742 h 753123"/>
                <a:gd name="connsiteX54" fmla="*/ 247555 w 609524"/>
                <a:gd name="connsiteY54" fmla="*/ 369789 h 753123"/>
                <a:gd name="connsiteX55" fmla="*/ 361912 w 609524"/>
                <a:gd name="connsiteY55" fmla="*/ 369789 h 753123"/>
                <a:gd name="connsiteX56" fmla="*/ 361912 w 609524"/>
                <a:gd name="connsiteY56" fmla="*/ 370742 h 753123"/>
                <a:gd name="connsiteX57" fmla="*/ 369951 w 609524"/>
                <a:gd name="connsiteY57" fmla="*/ 397259 h 753123"/>
                <a:gd name="connsiteX58" fmla="*/ 304705 w 609524"/>
                <a:gd name="connsiteY58" fmla="*/ 423396 h 753123"/>
                <a:gd name="connsiteX59" fmla="*/ 342805 w 609524"/>
                <a:gd name="connsiteY59" fmla="*/ 600751 h 753123"/>
                <a:gd name="connsiteX60" fmla="*/ 342805 w 609524"/>
                <a:gd name="connsiteY60" fmla="*/ 449142 h 753123"/>
                <a:gd name="connsiteX61" fmla="*/ 410099 w 609524"/>
                <a:gd name="connsiteY61" fmla="*/ 422224 h 753123"/>
                <a:gd name="connsiteX62" fmla="*/ 447694 w 609524"/>
                <a:gd name="connsiteY62" fmla="*/ 437198 h 753123"/>
                <a:gd name="connsiteX63" fmla="*/ 342805 w 609524"/>
                <a:gd name="connsiteY63"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38138 w 609524"/>
                <a:gd name="connsiteY29" fmla="*/ 531438 h 753123"/>
                <a:gd name="connsiteX30" fmla="*/ 35785 w 609524"/>
                <a:gd name="connsiteY30" fmla="*/ 531352 h 753123"/>
                <a:gd name="connsiteX31" fmla="*/ 0 w 609524"/>
                <a:gd name="connsiteY31" fmla="*/ 606400 h 753123"/>
                <a:gd name="connsiteX32" fmla="*/ 0 w 609524"/>
                <a:gd name="connsiteY32" fmla="*/ 700792 h 753123"/>
                <a:gd name="connsiteX33" fmla="*/ 8477 w 609524"/>
                <a:gd name="connsiteY33" fmla="*/ 706450 h 753123"/>
                <a:gd name="connsiteX34" fmla="*/ 307438 w 609524"/>
                <a:gd name="connsiteY34" fmla="*/ 753123 h 753123"/>
                <a:gd name="connsiteX35" fmla="*/ 601904 w 609524"/>
                <a:gd name="connsiteY35" fmla="*/ 705841 h 753123"/>
                <a:gd name="connsiteX36" fmla="*/ 609524 w 609524"/>
                <a:gd name="connsiteY36" fmla="*/ 700126 h 753123"/>
                <a:gd name="connsiteX37" fmla="*/ 609505 w 609524"/>
                <a:gd name="connsiteY37" fmla="*/ 533019 h 753123"/>
                <a:gd name="connsiteX38" fmla="*/ 190500 w 609524"/>
                <a:gd name="connsiteY38" fmla="*/ 228600 h 753123"/>
                <a:gd name="connsiteX39" fmla="*/ 190500 w 609524"/>
                <a:gd name="connsiteY39" fmla="*/ 196215 h 753123"/>
                <a:gd name="connsiteX40" fmla="*/ 375590 w 609524"/>
                <a:gd name="connsiteY40" fmla="*/ 117872 h 753123"/>
                <a:gd name="connsiteX41" fmla="*/ 419100 w 609524"/>
                <a:gd name="connsiteY41" fmla="*/ 182251 h 753123"/>
                <a:gd name="connsiteX42" fmla="*/ 419100 w 609524"/>
                <a:gd name="connsiteY42" fmla="*/ 228600 h 753123"/>
                <a:gd name="connsiteX43" fmla="*/ 304800 w 609524"/>
                <a:gd name="connsiteY43" fmla="*/ 342900 h 753123"/>
                <a:gd name="connsiteX44" fmla="*/ 190500 w 609524"/>
                <a:gd name="connsiteY44" fmla="*/ 228600 h 753123"/>
                <a:gd name="connsiteX45" fmla="*/ 266605 w 609524"/>
                <a:gd name="connsiteY45" fmla="*/ 601513 h 753123"/>
                <a:gd name="connsiteX46" fmla="*/ 160430 w 609524"/>
                <a:gd name="connsiteY46" fmla="*/ 437731 h 753123"/>
                <a:gd name="connsiteX47" fmla="*/ 199358 w 609524"/>
                <a:gd name="connsiteY47" fmla="*/ 422234 h 753123"/>
                <a:gd name="connsiteX48" fmla="*/ 266605 w 609524"/>
                <a:gd name="connsiteY48" fmla="*/ 449142 h 753123"/>
                <a:gd name="connsiteX49" fmla="*/ 266605 w 609524"/>
                <a:gd name="connsiteY49" fmla="*/ 601513 h 753123"/>
                <a:gd name="connsiteX50" fmla="*/ 304705 w 609524"/>
                <a:gd name="connsiteY50" fmla="*/ 423396 h 753123"/>
                <a:gd name="connsiteX51" fmla="*/ 239506 w 609524"/>
                <a:gd name="connsiteY51" fmla="*/ 397316 h 753123"/>
                <a:gd name="connsiteX52" fmla="*/ 247555 w 609524"/>
                <a:gd name="connsiteY52" fmla="*/ 370742 h 753123"/>
                <a:gd name="connsiteX53" fmla="*/ 247555 w 609524"/>
                <a:gd name="connsiteY53" fmla="*/ 369789 h 753123"/>
                <a:gd name="connsiteX54" fmla="*/ 361912 w 609524"/>
                <a:gd name="connsiteY54" fmla="*/ 369789 h 753123"/>
                <a:gd name="connsiteX55" fmla="*/ 361912 w 609524"/>
                <a:gd name="connsiteY55" fmla="*/ 370742 h 753123"/>
                <a:gd name="connsiteX56" fmla="*/ 369951 w 609524"/>
                <a:gd name="connsiteY56" fmla="*/ 397259 h 753123"/>
                <a:gd name="connsiteX57" fmla="*/ 304705 w 609524"/>
                <a:gd name="connsiteY57" fmla="*/ 423396 h 753123"/>
                <a:gd name="connsiteX58" fmla="*/ 342805 w 609524"/>
                <a:gd name="connsiteY58" fmla="*/ 600751 h 753123"/>
                <a:gd name="connsiteX59" fmla="*/ 342805 w 609524"/>
                <a:gd name="connsiteY59" fmla="*/ 449142 h 753123"/>
                <a:gd name="connsiteX60" fmla="*/ 410099 w 609524"/>
                <a:gd name="connsiteY60" fmla="*/ 422224 h 753123"/>
                <a:gd name="connsiteX61" fmla="*/ 447694 w 609524"/>
                <a:gd name="connsiteY61" fmla="*/ 437198 h 753123"/>
                <a:gd name="connsiteX62" fmla="*/ 342805 w 609524"/>
                <a:gd name="connsiteY62"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38138 w 609524"/>
                <a:gd name="connsiteY29" fmla="*/ 531438 h 753123"/>
                <a:gd name="connsiteX30" fmla="*/ 0 w 609524"/>
                <a:gd name="connsiteY30" fmla="*/ 606400 h 753123"/>
                <a:gd name="connsiteX31" fmla="*/ 0 w 609524"/>
                <a:gd name="connsiteY31" fmla="*/ 700792 h 753123"/>
                <a:gd name="connsiteX32" fmla="*/ 8477 w 609524"/>
                <a:gd name="connsiteY32" fmla="*/ 706450 h 753123"/>
                <a:gd name="connsiteX33" fmla="*/ 307438 w 609524"/>
                <a:gd name="connsiteY33" fmla="*/ 753123 h 753123"/>
                <a:gd name="connsiteX34" fmla="*/ 601904 w 609524"/>
                <a:gd name="connsiteY34" fmla="*/ 705841 h 753123"/>
                <a:gd name="connsiteX35" fmla="*/ 609524 w 609524"/>
                <a:gd name="connsiteY35" fmla="*/ 700126 h 753123"/>
                <a:gd name="connsiteX36" fmla="*/ 609505 w 609524"/>
                <a:gd name="connsiteY36" fmla="*/ 533019 h 753123"/>
                <a:gd name="connsiteX37" fmla="*/ 190500 w 609524"/>
                <a:gd name="connsiteY37" fmla="*/ 228600 h 753123"/>
                <a:gd name="connsiteX38" fmla="*/ 190500 w 609524"/>
                <a:gd name="connsiteY38" fmla="*/ 196215 h 753123"/>
                <a:gd name="connsiteX39" fmla="*/ 375590 w 609524"/>
                <a:gd name="connsiteY39" fmla="*/ 117872 h 753123"/>
                <a:gd name="connsiteX40" fmla="*/ 419100 w 609524"/>
                <a:gd name="connsiteY40" fmla="*/ 182251 h 753123"/>
                <a:gd name="connsiteX41" fmla="*/ 419100 w 609524"/>
                <a:gd name="connsiteY41" fmla="*/ 228600 h 753123"/>
                <a:gd name="connsiteX42" fmla="*/ 304800 w 609524"/>
                <a:gd name="connsiteY42" fmla="*/ 342900 h 753123"/>
                <a:gd name="connsiteX43" fmla="*/ 190500 w 609524"/>
                <a:gd name="connsiteY43" fmla="*/ 228600 h 753123"/>
                <a:gd name="connsiteX44" fmla="*/ 266605 w 609524"/>
                <a:gd name="connsiteY44" fmla="*/ 601513 h 753123"/>
                <a:gd name="connsiteX45" fmla="*/ 160430 w 609524"/>
                <a:gd name="connsiteY45" fmla="*/ 437731 h 753123"/>
                <a:gd name="connsiteX46" fmla="*/ 199358 w 609524"/>
                <a:gd name="connsiteY46" fmla="*/ 422234 h 753123"/>
                <a:gd name="connsiteX47" fmla="*/ 266605 w 609524"/>
                <a:gd name="connsiteY47" fmla="*/ 449142 h 753123"/>
                <a:gd name="connsiteX48" fmla="*/ 266605 w 609524"/>
                <a:gd name="connsiteY48" fmla="*/ 601513 h 753123"/>
                <a:gd name="connsiteX49" fmla="*/ 304705 w 609524"/>
                <a:gd name="connsiteY49" fmla="*/ 423396 h 753123"/>
                <a:gd name="connsiteX50" fmla="*/ 239506 w 609524"/>
                <a:gd name="connsiteY50" fmla="*/ 397316 h 753123"/>
                <a:gd name="connsiteX51" fmla="*/ 247555 w 609524"/>
                <a:gd name="connsiteY51" fmla="*/ 370742 h 753123"/>
                <a:gd name="connsiteX52" fmla="*/ 247555 w 609524"/>
                <a:gd name="connsiteY52" fmla="*/ 369789 h 753123"/>
                <a:gd name="connsiteX53" fmla="*/ 361912 w 609524"/>
                <a:gd name="connsiteY53" fmla="*/ 369789 h 753123"/>
                <a:gd name="connsiteX54" fmla="*/ 361912 w 609524"/>
                <a:gd name="connsiteY54" fmla="*/ 370742 h 753123"/>
                <a:gd name="connsiteX55" fmla="*/ 369951 w 609524"/>
                <a:gd name="connsiteY55" fmla="*/ 397259 h 753123"/>
                <a:gd name="connsiteX56" fmla="*/ 304705 w 609524"/>
                <a:gd name="connsiteY56" fmla="*/ 423396 h 753123"/>
                <a:gd name="connsiteX57" fmla="*/ 342805 w 609524"/>
                <a:gd name="connsiteY57" fmla="*/ 600751 h 753123"/>
                <a:gd name="connsiteX58" fmla="*/ 342805 w 609524"/>
                <a:gd name="connsiteY58" fmla="*/ 449142 h 753123"/>
                <a:gd name="connsiteX59" fmla="*/ 410099 w 609524"/>
                <a:gd name="connsiteY59" fmla="*/ 422224 h 753123"/>
                <a:gd name="connsiteX60" fmla="*/ 447694 w 609524"/>
                <a:gd name="connsiteY60" fmla="*/ 437198 h 753123"/>
                <a:gd name="connsiteX61" fmla="*/ 342805 w 609524"/>
                <a:gd name="connsiteY61"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0 w 609524"/>
                <a:gd name="connsiteY29" fmla="*/ 606400 h 753123"/>
                <a:gd name="connsiteX30" fmla="*/ 0 w 609524"/>
                <a:gd name="connsiteY30" fmla="*/ 700792 h 753123"/>
                <a:gd name="connsiteX31" fmla="*/ 8477 w 609524"/>
                <a:gd name="connsiteY31" fmla="*/ 706450 h 753123"/>
                <a:gd name="connsiteX32" fmla="*/ 307438 w 609524"/>
                <a:gd name="connsiteY32" fmla="*/ 753123 h 753123"/>
                <a:gd name="connsiteX33" fmla="*/ 601904 w 609524"/>
                <a:gd name="connsiteY33" fmla="*/ 705841 h 753123"/>
                <a:gd name="connsiteX34" fmla="*/ 609524 w 609524"/>
                <a:gd name="connsiteY34" fmla="*/ 700126 h 753123"/>
                <a:gd name="connsiteX35" fmla="*/ 609505 w 609524"/>
                <a:gd name="connsiteY35" fmla="*/ 533019 h 753123"/>
                <a:gd name="connsiteX36" fmla="*/ 190500 w 609524"/>
                <a:gd name="connsiteY36" fmla="*/ 228600 h 753123"/>
                <a:gd name="connsiteX37" fmla="*/ 190500 w 609524"/>
                <a:gd name="connsiteY37" fmla="*/ 196215 h 753123"/>
                <a:gd name="connsiteX38" fmla="*/ 375590 w 609524"/>
                <a:gd name="connsiteY38" fmla="*/ 117872 h 753123"/>
                <a:gd name="connsiteX39" fmla="*/ 419100 w 609524"/>
                <a:gd name="connsiteY39" fmla="*/ 182251 h 753123"/>
                <a:gd name="connsiteX40" fmla="*/ 419100 w 609524"/>
                <a:gd name="connsiteY40" fmla="*/ 228600 h 753123"/>
                <a:gd name="connsiteX41" fmla="*/ 304800 w 609524"/>
                <a:gd name="connsiteY41" fmla="*/ 342900 h 753123"/>
                <a:gd name="connsiteX42" fmla="*/ 190500 w 609524"/>
                <a:gd name="connsiteY42" fmla="*/ 228600 h 753123"/>
                <a:gd name="connsiteX43" fmla="*/ 266605 w 609524"/>
                <a:gd name="connsiteY43" fmla="*/ 601513 h 753123"/>
                <a:gd name="connsiteX44" fmla="*/ 160430 w 609524"/>
                <a:gd name="connsiteY44" fmla="*/ 437731 h 753123"/>
                <a:gd name="connsiteX45" fmla="*/ 199358 w 609524"/>
                <a:gd name="connsiteY45" fmla="*/ 422234 h 753123"/>
                <a:gd name="connsiteX46" fmla="*/ 266605 w 609524"/>
                <a:gd name="connsiteY46" fmla="*/ 449142 h 753123"/>
                <a:gd name="connsiteX47" fmla="*/ 266605 w 609524"/>
                <a:gd name="connsiteY47" fmla="*/ 601513 h 753123"/>
                <a:gd name="connsiteX48" fmla="*/ 304705 w 609524"/>
                <a:gd name="connsiteY48" fmla="*/ 423396 h 753123"/>
                <a:gd name="connsiteX49" fmla="*/ 239506 w 609524"/>
                <a:gd name="connsiteY49" fmla="*/ 397316 h 753123"/>
                <a:gd name="connsiteX50" fmla="*/ 247555 w 609524"/>
                <a:gd name="connsiteY50" fmla="*/ 370742 h 753123"/>
                <a:gd name="connsiteX51" fmla="*/ 247555 w 609524"/>
                <a:gd name="connsiteY51" fmla="*/ 369789 h 753123"/>
                <a:gd name="connsiteX52" fmla="*/ 361912 w 609524"/>
                <a:gd name="connsiteY52" fmla="*/ 369789 h 753123"/>
                <a:gd name="connsiteX53" fmla="*/ 361912 w 609524"/>
                <a:gd name="connsiteY53" fmla="*/ 370742 h 753123"/>
                <a:gd name="connsiteX54" fmla="*/ 369951 w 609524"/>
                <a:gd name="connsiteY54" fmla="*/ 397259 h 753123"/>
                <a:gd name="connsiteX55" fmla="*/ 304705 w 609524"/>
                <a:gd name="connsiteY55" fmla="*/ 423396 h 753123"/>
                <a:gd name="connsiteX56" fmla="*/ 342805 w 609524"/>
                <a:gd name="connsiteY56" fmla="*/ 600751 h 753123"/>
                <a:gd name="connsiteX57" fmla="*/ 342805 w 609524"/>
                <a:gd name="connsiteY57" fmla="*/ 449142 h 753123"/>
                <a:gd name="connsiteX58" fmla="*/ 410099 w 609524"/>
                <a:gd name="connsiteY58" fmla="*/ 422224 h 753123"/>
                <a:gd name="connsiteX59" fmla="*/ 447694 w 609524"/>
                <a:gd name="connsiteY59" fmla="*/ 437198 h 753123"/>
                <a:gd name="connsiteX60" fmla="*/ 342805 w 609524"/>
                <a:gd name="connsiteY60" fmla="*/ 600751 h 753123"/>
                <a:gd name="connsiteX0" fmla="*/ 611553 w 611572"/>
                <a:gd name="connsiteY0" fmla="*/ 533019 h 753123"/>
                <a:gd name="connsiteX1" fmla="*/ 575986 w 611572"/>
                <a:gd name="connsiteY1" fmla="*/ 461582 h 753123"/>
                <a:gd name="connsiteX2" fmla="*/ 485385 w 611572"/>
                <a:gd name="connsiteY2" fmla="*/ 410404 h 753123"/>
                <a:gd name="connsiteX3" fmla="*/ 485261 w 611572"/>
                <a:gd name="connsiteY3" fmla="*/ 410347 h 753123"/>
                <a:gd name="connsiteX4" fmla="*/ 485261 w 611572"/>
                <a:gd name="connsiteY4" fmla="*/ 410347 h 753123"/>
                <a:gd name="connsiteX5" fmla="*/ 485013 w 611572"/>
                <a:gd name="connsiteY5" fmla="*/ 410251 h 753123"/>
                <a:gd name="connsiteX6" fmla="*/ 470659 w 611572"/>
                <a:gd name="connsiteY6" fmla="*/ 404536 h 753123"/>
                <a:gd name="connsiteX7" fmla="*/ 407946 w 611572"/>
                <a:gd name="connsiteY7" fmla="*/ 379590 h 753123"/>
                <a:gd name="connsiteX8" fmla="*/ 402050 w 611572"/>
                <a:gd name="connsiteY8" fmla="*/ 370789 h 753123"/>
                <a:gd name="connsiteX9" fmla="*/ 402050 w 611572"/>
                <a:gd name="connsiteY9" fmla="*/ 347415 h 753123"/>
                <a:gd name="connsiteX10" fmla="*/ 459248 w 611572"/>
                <a:gd name="connsiteY10" fmla="*/ 228600 h 753123"/>
                <a:gd name="connsiteX11" fmla="*/ 459248 w 611572"/>
                <a:gd name="connsiteY11" fmla="*/ 214313 h 753123"/>
                <a:gd name="connsiteX12" fmla="*/ 474821 w 611572"/>
                <a:gd name="connsiteY12" fmla="*/ 160487 h 753123"/>
                <a:gd name="connsiteX13" fmla="*/ 379143 w 611572"/>
                <a:gd name="connsiteY13" fmla="*/ 17974 h 753123"/>
                <a:gd name="connsiteX14" fmla="*/ 365170 w 611572"/>
                <a:gd name="connsiteY14" fmla="*/ 19221 h 753123"/>
                <a:gd name="connsiteX15" fmla="*/ 355549 w 611572"/>
                <a:gd name="connsiteY15" fmla="*/ 25889 h 753123"/>
                <a:gd name="connsiteX16" fmla="*/ 344910 w 611572"/>
                <a:gd name="connsiteY16" fmla="*/ 11344 h 753123"/>
                <a:gd name="connsiteX17" fmla="*/ 331165 w 611572"/>
                <a:gd name="connsiteY17" fmla="*/ 2591 h 753123"/>
                <a:gd name="connsiteX18" fmla="*/ 301152 w 611572"/>
                <a:gd name="connsiteY18" fmla="*/ 0 h 753123"/>
                <a:gd name="connsiteX19" fmla="*/ 155953 w 611572"/>
                <a:gd name="connsiteY19" fmla="*/ 91440 h 753123"/>
                <a:gd name="connsiteX20" fmla="*/ 154181 w 611572"/>
                <a:gd name="connsiteY20" fmla="*/ 219437 h 753123"/>
                <a:gd name="connsiteX21" fmla="*/ 154448 w 611572"/>
                <a:gd name="connsiteY21" fmla="*/ 221437 h 753123"/>
                <a:gd name="connsiteX22" fmla="*/ 154448 w 611572"/>
                <a:gd name="connsiteY22" fmla="*/ 228600 h 753123"/>
                <a:gd name="connsiteX23" fmla="*/ 211503 w 611572"/>
                <a:gd name="connsiteY23" fmla="*/ 347348 h 753123"/>
                <a:gd name="connsiteX24" fmla="*/ 211503 w 611572"/>
                <a:gd name="connsiteY24" fmla="*/ 370742 h 753123"/>
                <a:gd name="connsiteX25" fmla="*/ 205788 w 611572"/>
                <a:gd name="connsiteY25" fmla="*/ 379476 h 753123"/>
                <a:gd name="connsiteX26" fmla="*/ 141332 w 611572"/>
                <a:gd name="connsiteY26" fmla="*/ 405136 h 753123"/>
                <a:gd name="connsiteX27" fmla="*/ 126635 w 611572"/>
                <a:gd name="connsiteY27" fmla="*/ 410985 h 753123"/>
                <a:gd name="connsiteX28" fmla="*/ 47006 w 611572"/>
                <a:gd name="connsiteY28" fmla="*/ 454190 h 753123"/>
                <a:gd name="connsiteX29" fmla="*/ 0 w 611572"/>
                <a:gd name="connsiteY29" fmla="*/ 563156 h 753123"/>
                <a:gd name="connsiteX30" fmla="*/ 2048 w 611572"/>
                <a:gd name="connsiteY30" fmla="*/ 700792 h 753123"/>
                <a:gd name="connsiteX31" fmla="*/ 10525 w 611572"/>
                <a:gd name="connsiteY31" fmla="*/ 706450 h 753123"/>
                <a:gd name="connsiteX32" fmla="*/ 309486 w 611572"/>
                <a:gd name="connsiteY32" fmla="*/ 753123 h 753123"/>
                <a:gd name="connsiteX33" fmla="*/ 603952 w 611572"/>
                <a:gd name="connsiteY33" fmla="*/ 705841 h 753123"/>
                <a:gd name="connsiteX34" fmla="*/ 611572 w 611572"/>
                <a:gd name="connsiteY34" fmla="*/ 700126 h 753123"/>
                <a:gd name="connsiteX35" fmla="*/ 611553 w 611572"/>
                <a:gd name="connsiteY35" fmla="*/ 533019 h 753123"/>
                <a:gd name="connsiteX36" fmla="*/ 192548 w 611572"/>
                <a:gd name="connsiteY36" fmla="*/ 228600 h 753123"/>
                <a:gd name="connsiteX37" fmla="*/ 192548 w 611572"/>
                <a:gd name="connsiteY37" fmla="*/ 196215 h 753123"/>
                <a:gd name="connsiteX38" fmla="*/ 377638 w 611572"/>
                <a:gd name="connsiteY38" fmla="*/ 117872 h 753123"/>
                <a:gd name="connsiteX39" fmla="*/ 421148 w 611572"/>
                <a:gd name="connsiteY39" fmla="*/ 182251 h 753123"/>
                <a:gd name="connsiteX40" fmla="*/ 421148 w 611572"/>
                <a:gd name="connsiteY40" fmla="*/ 228600 h 753123"/>
                <a:gd name="connsiteX41" fmla="*/ 306848 w 611572"/>
                <a:gd name="connsiteY41" fmla="*/ 342900 h 753123"/>
                <a:gd name="connsiteX42" fmla="*/ 192548 w 611572"/>
                <a:gd name="connsiteY42" fmla="*/ 228600 h 753123"/>
                <a:gd name="connsiteX43" fmla="*/ 268653 w 611572"/>
                <a:gd name="connsiteY43" fmla="*/ 601513 h 753123"/>
                <a:gd name="connsiteX44" fmla="*/ 162478 w 611572"/>
                <a:gd name="connsiteY44" fmla="*/ 437731 h 753123"/>
                <a:gd name="connsiteX45" fmla="*/ 201406 w 611572"/>
                <a:gd name="connsiteY45" fmla="*/ 422234 h 753123"/>
                <a:gd name="connsiteX46" fmla="*/ 268653 w 611572"/>
                <a:gd name="connsiteY46" fmla="*/ 449142 h 753123"/>
                <a:gd name="connsiteX47" fmla="*/ 268653 w 611572"/>
                <a:gd name="connsiteY47" fmla="*/ 601513 h 753123"/>
                <a:gd name="connsiteX48" fmla="*/ 306753 w 611572"/>
                <a:gd name="connsiteY48" fmla="*/ 423396 h 753123"/>
                <a:gd name="connsiteX49" fmla="*/ 241554 w 611572"/>
                <a:gd name="connsiteY49" fmla="*/ 397316 h 753123"/>
                <a:gd name="connsiteX50" fmla="*/ 249603 w 611572"/>
                <a:gd name="connsiteY50" fmla="*/ 370742 h 753123"/>
                <a:gd name="connsiteX51" fmla="*/ 249603 w 611572"/>
                <a:gd name="connsiteY51" fmla="*/ 369789 h 753123"/>
                <a:gd name="connsiteX52" fmla="*/ 363960 w 611572"/>
                <a:gd name="connsiteY52" fmla="*/ 369789 h 753123"/>
                <a:gd name="connsiteX53" fmla="*/ 363960 w 611572"/>
                <a:gd name="connsiteY53" fmla="*/ 370742 h 753123"/>
                <a:gd name="connsiteX54" fmla="*/ 371999 w 611572"/>
                <a:gd name="connsiteY54" fmla="*/ 397259 h 753123"/>
                <a:gd name="connsiteX55" fmla="*/ 306753 w 611572"/>
                <a:gd name="connsiteY55" fmla="*/ 423396 h 753123"/>
                <a:gd name="connsiteX56" fmla="*/ 344853 w 611572"/>
                <a:gd name="connsiteY56" fmla="*/ 600751 h 753123"/>
                <a:gd name="connsiteX57" fmla="*/ 344853 w 611572"/>
                <a:gd name="connsiteY57" fmla="*/ 449142 h 753123"/>
                <a:gd name="connsiteX58" fmla="*/ 412147 w 611572"/>
                <a:gd name="connsiteY58" fmla="*/ 422224 h 753123"/>
                <a:gd name="connsiteX59" fmla="*/ 449742 w 611572"/>
                <a:gd name="connsiteY59" fmla="*/ 437198 h 753123"/>
                <a:gd name="connsiteX60" fmla="*/ 344853 w 611572"/>
                <a:gd name="connsiteY60" fmla="*/ 600751 h 753123"/>
                <a:gd name="connsiteX0" fmla="*/ 609596 w 609615"/>
                <a:gd name="connsiteY0" fmla="*/ 533019 h 753123"/>
                <a:gd name="connsiteX1" fmla="*/ 574029 w 609615"/>
                <a:gd name="connsiteY1" fmla="*/ 461582 h 753123"/>
                <a:gd name="connsiteX2" fmla="*/ 483428 w 609615"/>
                <a:gd name="connsiteY2" fmla="*/ 410404 h 753123"/>
                <a:gd name="connsiteX3" fmla="*/ 483304 w 609615"/>
                <a:gd name="connsiteY3" fmla="*/ 410347 h 753123"/>
                <a:gd name="connsiteX4" fmla="*/ 483304 w 609615"/>
                <a:gd name="connsiteY4" fmla="*/ 410347 h 753123"/>
                <a:gd name="connsiteX5" fmla="*/ 483056 w 609615"/>
                <a:gd name="connsiteY5" fmla="*/ 410251 h 753123"/>
                <a:gd name="connsiteX6" fmla="*/ 468702 w 609615"/>
                <a:gd name="connsiteY6" fmla="*/ 404536 h 753123"/>
                <a:gd name="connsiteX7" fmla="*/ 405989 w 609615"/>
                <a:gd name="connsiteY7" fmla="*/ 379590 h 753123"/>
                <a:gd name="connsiteX8" fmla="*/ 400093 w 609615"/>
                <a:gd name="connsiteY8" fmla="*/ 370789 h 753123"/>
                <a:gd name="connsiteX9" fmla="*/ 400093 w 609615"/>
                <a:gd name="connsiteY9" fmla="*/ 347415 h 753123"/>
                <a:gd name="connsiteX10" fmla="*/ 457291 w 609615"/>
                <a:gd name="connsiteY10" fmla="*/ 228600 h 753123"/>
                <a:gd name="connsiteX11" fmla="*/ 457291 w 609615"/>
                <a:gd name="connsiteY11" fmla="*/ 214313 h 753123"/>
                <a:gd name="connsiteX12" fmla="*/ 472864 w 609615"/>
                <a:gd name="connsiteY12" fmla="*/ 160487 h 753123"/>
                <a:gd name="connsiteX13" fmla="*/ 377186 w 609615"/>
                <a:gd name="connsiteY13" fmla="*/ 17974 h 753123"/>
                <a:gd name="connsiteX14" fmla="*/ 363213 w 609615"/>
                <a:gd name="connsiteY14" fmla="*/ 19221 h 753123"/>
                <a:gd name="connsiteX15" fmla="*/ 353592 w 609615"/>
                <a:gd name="connsiteY15" fmla="*/ 25889 h 753123"/>
                <a:gd name="connsiteX16" fmla="*/ 342953 w 609615"/>
                <a:gd name="connsiteY16" fmla="*/ 11344 h 753123"/>
                <a:gd name="connsiteX17" fmla="*/ 329208 w 609615"/>
                <a:gd name="connsiteY17" fmla="*/ 2591 h 753123"/>
                <a:gd name="connsiteX18" fmla="*/ 299195 w 609615"/>
                <a:gd name="connsiteY18" fmla="*/ 0 h 753123"/>
                <a:gd name="connsiteX19" fmla="*/ 153996 w 609615"/>
                <a:gd name="connsiteY19" fmla="*/ 91440 h 753123"/>
                <a:gd name="connsiteX20" fmla="*/ 152224 w 609615"/>
                <a:gd name="connsiteY20" fmla="*/ 219437 h 753123"/>
                <a:gd name="connsiteX21" fmla="*/ 152491 w 609615"/>
                <a:gd name="connsiteY21" fmla="*/ 221437 h 753123"/>
                <a:gd name="connsiteX22" fmla="*/ 152491 w 609615"/>
                <a:gd name="connsiteY22" fmla="*/ 228600 h 753123"/>
                <a:gd name="connsiteX23" fmla="*/ 209546 w 609615"/>
                <a:gd name="connsiteY23" fmla="*/ 347348 h 753123"/>
                <a:gd name="connsiteX24" fmla="*/ 209546 w 609615"/>
                <a:gd name="connsiteY24" fmla="*/ 370742 h 753123"/>
                <a:gd name="connsiteX25" fmla="*/ 203831 w 609615"/>
                <a:gd name="connsiteY25" fmla="*/ 379476 h 753123"/>
                <a:gd name="connsiteX26" fmla="*/ 139375 w 609615"/>
                <a:gd name="connsiteY26" fmla="*/ 405136 h 753123"/>
                <a:gd name="connsiteX27" fmla="*/ 124678 w 609615"/>
                <a:gd name="connsiteY27" fmla="*/ 410985 h 753123"/>
                <a:gd name="connsiteX28" fmla="*/ 45049 w 609615"/>
                <a:gd name="connsiteY28" fmla="*/ 454190 h 753123"/>
                <a:gd name="connsiteX29" fmla="*/ 2138 w 609615"/>
                <a:gd name="connsiteY29" fmla="*/ 556328 h 753123"/>
                <a:gd name="connsiteX30" fmla="*/ 91 w 609615"/>
                <a:gd name="connsiteY30" fmla="*/ 700792 h 753123"/>
                <a:gd name="connsiteX31" fmla="*/ 8568 w 609615"/>
                <a:gd name="connsiteY31" fmla="*/ 706450 h 753123"/>
                <a:gd name="connsiteX32" fmla="*/ 307529 w 609615"/>
                <a:gd name="connsiteY32" fmla="*/ 753123 h 753123"/>
                <a:gd name="connsiteX33" fmla="*/ 601995 w 609615"/>
                <a:gd name="connsiteY33" fmla="*/ 705841 h 753123"/>
                <a:gd name="connsiteX34" fmla="*/ 609615 w 609615"/>
                <a:gd name="connsiteY34" fmla="*/ 700126 h 753123"/>
                <a:gd name="connsiteX35" fmla="*/ 609596 w 609615"/>
                <a:gd name="connsiteY35" fmla="*/ 533019 h 753123"/>
                <a:gd name="connsiteX36" fmla="*/ 190591 w 609615"/>
                <a:gd name="connsiteY36" fmla="*/ 228600 h 753123"/>
                <a:gd name="connsiteX37" fmla="*/ 190591 w 609615"/>
                <a:gd name="connsiteY37" fmla="*/ 196215 h 753123"/>
                <a:gd name="connsiteX38" fmla="*/ 375681 w 609615"/>
                <a:gd name="connsiteY38" fmla="*/ 117872 h 753123"/>
                <a:gd name="connsiteX39" fmla="*/ 419191 w 609615"/>
                <a:gd name="connsiteY39" fmla="*/ 182251 h 753123"/>
                <a:gd name="connsiteX40" fmla="*/ 419191 w 609615"/>
                <a:gd name="connsiteY40" fmla="*/ 228600 h 753123"/>
                <a:gd name="connsiteX41" fmla="*/ 304891 w 609615"/>
                <a:gd name="connsiteY41" fmla="*/ 342900 h 753123"/>
                <a:gd name="connsiteX42" fmla="*/ 190591 w 609615"/>
                <a:gd name="connsiteY42" fmla="*/ 228600 h 753123"/>
                <a:gd name="connsiteX43" fmla="*/ 266696 w 609615"/>
                <a:gd name="connsiteY43" fmla="*/ 601513 h 753123"/>
                <a:gd name="connsiteX44" fmla="*/ 160521 w 609615"/>
                <a:gd name="connsiteY44" fmla="*/ 437731 h 753123"/>
                <a:gd name="connsiteX45" fmla="*/ 199449 w 609615"/>
                <a:gd name="connsiteY45" fmla="*/ 422234 h 753123"/>
                <a:gd name="connsiteX46" fmla="*/ 266696 w 609615"/>
                <a:gd name="connsiteY46" fmla="*/ 449142 h 753123"/>
                <a:gd name="connsiteX47" fmla="*/ 266696 w 609615"/>
                <a:gd name="connsiteY47" fmla="*/ 601513 h 753123"/>
                <a:gd name="connsiteX48" fmla="*/ 304796 w 609615"/>
                <a:gd name="connsiteY48" fmla="*/ 423396 h 753123"/>
                <a:gd name="connsiteX49" fmla="*/ 239597 w 609615"/>
                <a:gd name="connsiteY49" fmla="*/ 397316 h 753123"/>
                <a:gd name="connsiteX50" fmla="*/ 247646 w 609615"/>
                <a:gd name="connsiteY50" fmla="*/ 370742 h 753123"/>
                <a:gd name="connsiteX51" fmla="*/ 247646 w 609615"/>
                <a:gd name="connsiteY51" fmla="*/ 369789 h 753123"/>
                <a:gd name="connsiteX52" fmla="*/ 362003 w 609615"/>
                <a:gd name="connsiteY52" fmla="*/ 369789 h 753123"/>
                <a:gd name="connsiteX53" fmla="*/ 362003 w 609615"/>
                <a:gd name="connsiteY53" fmla="*/ 370742 h 753123"/>
                <a:gd name="connsiteX54" fmla="*/ 370042 w 609615"/>
                <a:gd name="connsiteY54" fmla="*/ 397259 h 753123"/>
                <a:gd name="connsiteX55" fmla="*/ 304796 w 609615"/>
                <a:gd name="connsiteY55" fmla="*/ 423396 h 753123"/>
                <a:gd name="connsiteX56" fmla="*/ 342896 w 609615"/>
                <a:gd name="connsiteY56" fmla="*/ 600751 h 753123"/>
                <a:gd name="connsiteX57" fmla="*/ 342896 w 609615"/>
                <a:gd name="connsiteY57" fmla="*/ 449142 h 753123"/>
                <a:gd name="connsiteX58" fmla="*/ 410190 w 609615"/>
                <a:gd name="connsiteY58" fmla="*/ 422224 h 753123"/>
                <a:gd name="connsiteX59" fmla="*/ 447785 w 609615"/>
                <a:gd name="connsiteY59" fmla="*/ 437198 h 753123"/>
                <a:gd name="connsiteX60" fmla="*/ 342896 w 609615"/>
                <a:gd name="connsiteY60" fmla="*/ 600751 h 753123"/>
                <a:gd name="connsiteX0" fmla="*/ 609596 w 609615"/>
                <a:gd name="connsiteY0" fmla="*/ 533019 h 753123"/>
                <a:gd name="connsiteX1" fmla="*/ 574029 w 609615"/>
                <a:gd name="connsiteY1" fmla="*/ 461582 h 753123"/>
                <a:gd name="connsiteX2" fmla="*/ 483428 w 609615"/>
                <a:gd name="connsiteY2" fmla="*/ 410404 h 753123"/>
                <a:gd name="connsiteX3" fmla="*/ 483304 w 609615"/>
                <a:gd name="connsiteY3" fmla="*/ 410347 h 753123"/>
                <a:gd name="connsiteX4" fmla="*/ 483304 w 609615"/>
                <a:gd name="connsiteY4" fmla="*/ 410347 h 753123"/>
                <a:gd name="connsiteX5" fmla="*/ 483056 w 609615"/>
                <a:gd name="connsiteY5" fmla="*/ 410251 h 753123"/>
                <a:gd name="connsiteX6" fmla="*/ 468702 w 609615"/>
                <a:gd name="connsiteY6" fmla="*/ 404536 h 753123"/>
                <a:gd name="connsiteX7" fmla="*/ 405989 w 609615"/>
                <a:gd name="connsiteY7" fmla="*/ 379590 h 753123"/>
                <a:gd name="connsiteX8" fmla="*/ 400093 w 609615"/>
                <a:gd name="connsiteY8" fmla="*/ 370789 h 753123"/>
                <a:gd name="connsiteX9" fmla="*/ 400093 w 609615"/>
                <a:gd name="connsiteY9" fmla="*/ 347415 h 753123"/>
                <a:gd name="connsiteX10" fmla="*/ 457291 w 609615"/>
                <a:gd name="connsiteY10" fmla="*/ 228600 h 753123"/>
                <a:gd name="connsiteX11" fmla="*/ 457291 w 609615"/>
                <a:gd name="connsiteY11" fmla="*/ 214313 h 753123"/>
                <a:gd name="connsiteX12" fmla="*/ 472864 w 609615"/>
                <a:gd name="connsiteY12" fmla="*/ 160487 h 753123"/>
                <a:gd name="connsiteX13" fmla="*/ 377186 w 609615"/>
                <a:gd name="connsiteY13" fmla="*/ 17974 h 753123"/>
                <a:gd name="connsiteX14" fmla="*/ 363213 w 609615"/>
                <a:gd name="connsiteY14" fmla="*/ 19221 h 753123"/>
                <a:gd name="connsiteX15" fmla="*/ 353592 w 609615"/>
                <a:gd name="connsiteY15" fmla="*/ 25889 h 753123"/>
                <a:gd name="connsiteX16" fmla="*/ 342953 w 609615"/>
                <a:gd name="connsiteY16" fmla="*/ 11344 h 753123"/>
                <a:gd name="connsiteX17" fmla="*/ 329208 w 609615"/>
                <a:gd name="connsiteY17" fmla="*/ 2591 h 753123"/>
                <a:gd name="connsiteX18" fmla="*/ 299195 w 609615"/>
                <a:gd name="connsiteY18" fmla="*/ 0 h 753123"/>
                <a:gd name="connsiteX19" fmla="*/ 153996 w 609615"/>
                <a:gd name="connsiteY19" fmla="*/ 91440 h 753123"/>
                <a:gd name="connsiteX20" fmla="*/ 152224 w 609615"/>
                <a:gd name="connsiteY20" fmla="*/ 219437 h 753123"/>
                <a:gd name="connsiteX21" fmla="*/ 152491 w 609615"/>
                <a:gd name="connsiteY21" fmla="*/ 221437 h 753123"/>
                <a:gd name="connsiteX22" fmla="*/ 152491 w 609615"/>
                <a:gd name="connsiteY22" fmla="*/ 228600 h 753123"/>
                <a:gd name="connsiteX23" fmla="*/ 209546 w 609615"/>
                <a:gd name="connsiteY23" fmla="*/ 347348 h 753123"/>
                <a:gd name="connsiteX24" fmla="*/ 209546 w 609615"/>
                <a:gd name="connsiteY24" fmla="*/ 370742 h 753123"/>
                <a:gd name="connsiteX25" fmla="*/ 203831 w 609615"/>
                <a:gd name="connsiteY25" fmla="*/ 379476 h 753123"/>
                <a:gd name="connsiteX26" fmla="*/ 139375 w 609615"/>
                <a:gd name="connsiteY26" fmla="*/ 405136 h 753123"/>
                <a:gd name="connsiteX27" fmla="*/ 124678 w 609615"/>
                <a:gd name="connsiteY27" fmla="*/ 410985 h 753123"/>
                <a:gd name="connsiteX28" fmla="*/ 45049 w 609615"/>
                <a:gd name="connsiteY28" fmla="*/ 454190 h 753123"/>
                <a:gd name="connsiteX29" fmla="*/ 2138 w 609615"/>
                <a:gd name="connsiteY29" fmla="*/ 556328 h 753123"/>
                <a:gd name="connsiteX30" fmla="*/ 91 w 609615"/>
                <a:gd name="connsiteY30" fmla="*/ 700792 h 753123"/>
                <a:gd name="connsiteX31" fmla="*/ 8568 w 609615"/>
                <a:gd name="connsiteY31" fmla="*/ 706450 h 753123"/>
                <a:gd name="connsiteX32" fmla="*/ 307529 w 609615"/>
                <a:gd name="connsiteY32" fmla="*/ 753123 h 753123"/>
                <a:gd name="connsiteX33" fmla="*/ 601995 w 609615"/>
                <a:gd name="connsiteY33" fmla="*/ 705841 h 753123"/>
                <a:gd name="connsiteX34" fmla="*/ 609615 w 609615"/>
                <a:gd name="connsiteY34" fmla="*/ 700126 h 753123"/>
                <a:gd name="connsiteX35" fmla="*/ 609596 w 609615"/>
                <a:gd name="connsiteY35" fmla="*/ 533019 h 753123"/>
                <a:gd name="connsiteX36" fmla="*/ 190591 w 609615"/>
                <a:gd name="connsiteY36" fmla="*/ 228600 h 753123"/>
                <a:gd name="connsiteX37" fmla="*/ 190591 w 609615"/>
                <a:gd name="connsiteY37" fmla="*/ 196215 h 753123"/>
                <a:gd name="connsiteX38" fmla="*/ 375681 w 609615"/>
                <a:gd name="connsiteY38" fmla="*/ 117872 h 753123"/>
                <a:gd name="connsiteX39" fmla="*/ 419191 w 609615"/>
                <a:gd name="connsiteY39" fmla="*/ 182251 h 753123"/>
                <a:gd name="connsiteX40" fmla="*/ 419191 w 609615"/>
                <a:gd name="connsiteY40" fmla="*/ 228600 h 753123"/>
                <a:gd name="connsiteX41" fmla="*/ 304891 w 609615"/>
                <a:gd name="connsiteY41" fmla="*/ 342900 h 753123"/>
                <a:gd name="connsiteX42" fmla="*/ 190591 w 609615"/>
                <a:gd name="connsiteY42" fmla="*/ 228600 h 753123"/>
                <a:gd name="connsiteX43" fmla="*/ 266696 w 609615"/>
                <a:gd name="connsiteY43" fmla="*/ 601513 h 753123"/>
                <a:gd name="connsiteX44" fmla="*/ 160521 w 609615"/>
                <a:gd name="connsiteY44" fmla="*/ 437731 h 753123"/>
                <a:gd name="connsiteX45" fmla="*/ 199449 w 609615"/>
                <a:gd name="connsiteY45" fmla="*/ 422234 h 753123"/>
                <a:gd name="connsiteX46" fmla="*/ 266696 w 609615"/>
                <a:gd name="connsiteY46" fmla="*/ 449142 h 753123"/>
                <a:gd name="connsiteX47" fmla="*/ 266696 w 609615"/>
                <a:gd name="connsiteY47" fmla="*/ 601513 h 753123"/>
                <a:gd name="connsiteX48" fmla="*/ 304796 w 609615"/>
                <a:gd name="connsiteY48" fmla="*/ 423396 h 753123"/>
                <a:gd name="connsiteX49" fmla="*/ 239597 w 609615"/>
                <a:gd name="connsiteY49" fmla="*/ 397316 h 753123"/>
                <a:gd name="connsiteX50" fmla="*/ 247646 w 609615"/>
                <a:gd name="connsiteY50" fmla="*/ 370742 h 753123"/>
                <a:gd name="connsiteX51" fmla="*/ 247646 w 609615"/>
                <a:gd name="connsiteY51" fmla="*/ 369789 h 753123"/>
                <a:gd name="connsiteX52" fmla="*/ 362003 w 609615"/>
                <a:gd name="connsiteY52" fmla="*/ 369789 h 753123"/>
                <a:gd name="connsiteX53" fmla="*/ 362003 w 609615"/>
                <a:gd name="connsiteY53" fmla="*/ 370742 h 753123"/>
                <a:gd name="connsiteX54" fmla="*/ 370042 w 609615"/>
                <a:gd name="connsiteY54" fmla="*/ 397259 h 753123"/>
                <a:gd name="connsiteX55" fmla="*/ 304796 w 609615"/>
                <a:gd name="connsiteY55" fmla="*/ 423396 h 753123"/>
                <a:gd name="connsiteX56" fmla="*/ 342896 w 609615"/>
                <a:gd name="connsiteY56" fmla="*/ 600751 h 753123"/>
                <a:gd name="connsiteX57" fmla="*/ 342896 w 609615"/>
                <a:gd name="connsiteY57" fmla="*/ 449142 h 753123"/>
                <a:gd name="connsiteX58" fmla="*/ 410190 w 609615"/>
                <a:gd name="connsiteY58" fmla="*/ 422224 h 753123"/>
                <a:gd name="connsiteX59" fmla="*/ 447785 w 609615"/>
                <a:gd name="connsiteY59" fmla="*/ 437198 h 753123"/>
                <a:gd name="connsiteX60" fmla="*/ 342896 w 609615"/>
                <a:gd name="connsiteY60" fmla="*/ 600751 h 75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9615" h="753123">
                  <a:moveTo>
                    <a:pt x="609596" y="533019"/>
                  </a:moveTo>
                  <a:cubicBezTo>
                    <a:pt x="609063" y="505076"/>
                    <a:pt x="596005" y="478849"/>
                    <a:pt x="574029" y="461582"/>
                  </a:cubicBezTo>
                  <a:cubicBezTo>
                    <a:pt x="546607" y="440014"/>
                    <a:pt x="516055" y="422757"/>
                    <a:pt x="483428" y="410404"/>
                  </a:cubicBezTo>
                  <a:lnTo>
                    <a:pt x="483304" y="410347"/>
                  </a:lnTo>
                  <a:lnTo>
                    <a:pt x="483304" y="410347"/>
                  </a:lnTo>
                  <a:lnTo>
                    <a:pt x="483056" y="410251"/>
                  </a:lnTo>
                  <a:lnTo>
                    <a:pt x="468702" y="404536"/>
                  </a:lnTo>
                  <a:lnTo>
                    <a:pt x="405989" y="379590"/>
                  </a:lnTo>
                  <a:cubicBezTo>
                    <a:pt x="402423" y="378121"/>
                    <a:pt x="400095" y="374646"/>
                    <a:pt x="400093" y="370789"/>
                  </a:cubicBezTo>
                  <a:lnTo>
                    <a:pt x="400093" y="347415"/>
                  </a:lnTo>
                  <a:cubicBezTo>
                    <a:pt x="436226" y="318561"/>
                    <a:pt x="457274" y="274839"/>
                    <a:pt x="457291" y="228600"/>
                  </a:cubicBezTo>
                  <a:lnTo>
                    <a:pt x="457291" y="214313"/>
                  </a:lnTo>
                  <a:cubicBezTo>
                    <a:pt x="465599" y="197423"/>
                    <a:pt x="470871" y="179203"/>
                    <a:pt x="472864" y="160487"/>
                  </a:cubicBezTo>
                  <a:cubicBezTo>
                    <a:pt x="472760" y="96479"/>
                    <a:pt x="432164" y="44768"/>
                    <a:pt x="377186" y="17974"/>
                  </a:cubicBezTo>
                  <a:cubicBezTo>
                    <a:pt x="372644" y="15837"/>
                    <a:pt x="367304" y="16314"/>
                    <a:pt x="363213" y="19221"/>
                  </a:cubicBezTo>
                  <a:lnTo>
                    <a:pt x="353592" y="25889"/>
                  </a:lnTo>
                  <a:lnTo>
                    <a:pt x="342953" y="11344"/>
                  </a:lnTo>
                  <a:cubicBezTo>
                    <a:pt x="339680" y="6755"/>
                    <a:pt x="334752" y="3616"/>
                    <a:pt x="329208" y="2591"/>
                  </a:cubicBezTo>
                  <a:cubicBezTo>
                    <a:pt x="319297" y="867"/>
                    <a:pt x="309255" y="1"/>
                    <a:pt x="299195" y="0"/>
                  </a:cubicBezTo>
                  <a:cubicBezTo>
                    <a:pt x="232244" y="0"/>
                    <a:pt x="176923" y="36290"/>
                    <a:pt x="153996" y="91440"/>
                  </a:cubicBezTo>
                  <a:cubicBezTo>
                    <a:pt x="138926" y="132674"/>
                    <a:pt x="138303" y="177802"/>
                    <a:pt x="152224" y="219437"/>
                  </a:cubicBezTo>
                  <a:lnTo>
                    <a:pt x="152491" y="221437"/>
                  </a:lnTo>
                  <a:lnTo>
                    <a:pt x="152491" y="228600"/>
                  </a:lnTo>
                  <a:cubicBezTo>
                    <a:pt x="152494" y="274792"/>
                    <a:pt x="173485" y="318481"/>
                    <a:pt x="209546" y="347348"/>
                  </a:cubicBezTo>
                  <a:lnTo>
                    <a:pt x="209546" y="370742"/>
                  </a:lnTo>
                  <a:cubicBezTo>
                    <a:pt x="209575" y="374539"/>
                    <a:pt x="207322" y="377983"/>
                    <a:pt x="203831" y="379476"/>
                  </a:cubicBezTo>
                  <a:lnTo>
                    <a:pt x="139375" y="405136"/>
                  </a:lnTo>
                  <a:lnTo>
                    <a:pt x="124678" y="410985"/>
                  </a:lnTo>
                  <a:cubicBezTo>
                    <a:pt x="96418" y="421969"/>
                    <a:pt x="69663" y="436486"/>
                    <a:pt x="45049" y="454190"/>
                  </a:cubicBezTo>
                  <a:cubicBezTo>
                    <a:pt x="14045" y="486759"/>
                    <a:pt x="9631" y="515228"/>
                    <a:pt x="2138" y="556328"/>
                  </a:cubicBezTo>
                  <a:cubicBezTo>
                    <a:pt x="2821" y="602207"/>
                    <a:pt x="-592" y="654913"/>
                    <a:pt x="91" y="700792"/>
                  </a:cubicBezTo>
                  <a:lnTo>
                    <a:pt x="8568" y="706450"/>
                  </a:lnTo>
                  <a:cubicBezTo>
                    <a:pt x="55298" y="737597"/>
                    <a:pt x="181866" y="753123"/>
                    <a:pt x="307529" y="753123"/>
                  </a:cubicBezTo>
                  <a:cubicBezTo>
                    <a:pt x="434212" y="753123"/>
                    <a:pt x="560009" y="737330"/>
                    <a:pt x="601995" y="705841"/>
                  </a:cubicBezTo>
                  <a:lnTo>
                    <a:pt x="609615" y="700126"/>
                  </a:lnTo>
                  <a:cubicBezTo>
                    <a:pt x="609609" y="644424"/>
                    <a:pt x="609602" y="588721"/>
                    <a:pt x="609596" y="533019"/>
                  </a:cubicBezTo>
                  <a:close/>
                  <a:moveTo>
                    <a:pt x="190591" y="228600"/>
                  </a:moveTo>
                  <a:lnTo>
                    <a:pt x="190591" y="196215"/>
                  </a:lnTo>
                  <a:cubicBezTo>
                    <a:pt x="238759" y="138113"/>
                    <a:pt x="290356" y="177384"/>
                    <a:pt x="375681" y="117872"/>
                  </a:cubicBezTo>
                  <a:cubicBezTo>
                    <a:pt x="387282" y="109776"/>
                    <a:pt x="399103" y="163497"/>
                    <a:pt x="419191" y="182251"/>
                  </a:cubicBezTo>
                  <a:lnTo>
                    <a:pt x="419191" y="228600"/>
                  </a:lnTo>
                  <a:cubicBezTo>
                    <a:pt x="419191" y="291726"/>
                    <a:pt x="368017" y="342900"/>
                    <a:pt x="304891" y="342900"/>
                  </a:cubicBezTo>
                  <a:cubicBezTo>
                    <a:pt x="241765" y="342900"/>
                    <a:pt x="190591" y="291726"/>
                    <a:pt x="190591" y="228600"/>
                  </a:cubicBezTo>
                  <a:close/>
                  <a:moveTo>
                    <a:pt x="266696" y="601513"/>
                  </a:moveTo>
                  <a:lnTo>
                    <a:pt x="160521" y="437731"/>
                  </a:lnTo>
                  <a:lnTo>
                    <a:pt x="199449" y="422234"/>
                  </a:lnTo>
                  <a:lnTo>
                    <a:pt x="266696" y="449142"/>
                  </a:lnTo>
                  <a:lnTo>
                    <a:pt x="266696" y="601513"/>
                  </a:lnTo>
                  <a:close/>
                  <a:moveTo>
                    <a:pt x="304796" y="423396"/>
                  </a:moveTo>
                  <a:lnTo>
                    <a:pt x="239597" y="397316"/>
                  </a:lnTo>
                  <a:cubicBezTo>
                    <a:pt x="244860" y="389454"/>
                    <a:pt x="247662" y="380203"/>
                    <a:pt x="247646" y="370742"/>
                  </a:cubicBezTo>
                  <a:lnTo>
                    <a:pt x="247646" y="369789"/>
                  </a:lnTo>
                  <a:cubicBezTo>
                    <a:pt x="284296" y="384757"/>
                    <a:pt x="325353" y="384757"/>
                    <a:pt x="362003" y="369789"/>
                  </a:cubicBezTo>
                  <a:lnTo>
                    <a:pt x="362003" y="370742"/>
                  </a:lnTo>
                  <a:cubicBezTo>
                    <a:pt x="361984" y="380184"/>
                    <a:pt x="364783" y="389417"/>
                    <a:pt x="370042" y="397259"/>
                  </a:cubicBezTo>
                  <a:lnTo>
                    <a:pt x="304796" y="423396"/>
                  </a:lnTo>
                  <a:close/>
                  <a:moveTo>
                    <a:pt x="342896" y="600751"/>
                  </a:moveTo>
                  <a:lnTo>
                    <a:pt x="342896" y="449142"/>
                  </a:lnTo>
                  <a:lnTo>
                    <a:pt x="410190" y="422224"/>
                  </a:lnTo>
                  <a:lnTo>
                    <a:pt x="447785" y="437198"/>
                  </a:lnTo>
                  <a:lnTo>
                    <a:pt x="342896" y="600751"/>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pic>
        <p:nvPicPr>
          <p:cNvPr id="37" name="Picture 36">
            <a:hlinkClick r:id="rId10" action="ppaction://hlinksldjump"/>
            <a:extLst>
              <a:ext uri="{FF2B5EF4-FFF2-40B4-BE49-F238E27FC236}">
                <a16:creationId xmlns:a16="http://schemas.microsoft.com/office/drawing/2014/main" id="{B38AC06F-BC0C-ABB7-247D-71DB145528F4}"/>
              </a:ext>
            </a:extLst>
          </p:cNvPr>
          <p:cNvPicPr>
            <a:picLocks noChangeAspect="1"/>
          </p:cNvPicPr>
          <p:nvPr/>
        </p:nvPicPr>
        <p:blipFill>
          <a:blip r:embed="rId11"/>
          <a:stretch>
            <a:fillRect/>
          </a:stretch>
        </p:blipFill>
        <p:spPr>
          <a:xfrm>
            <a:off x="11290478" y="157163"/>
            <a:ext cx="755970" cy="755970"/>
          </a:xfrm>
          <a:prstGeom prst="rect">
            <a:avLst/>
          </a:prstGeom>
        </p:spPr>
      </p:pic>
      <p:pic>
        <p:nvPicPr>
          <p:cNvPr id="27" name="Picture 26" descr="A green circle with white lines and dots on it&#10;&#10;Description automatically generated">
            <a:extLst>
              <a:ext uri="{FF2B5EF4-FFF2-40B4-BE49-F238E27FC236}">
                <a16:creationId xmlns:a16="http://schemas.microsoft.com/office/drawing/2014/main" id="{724A509B-EAA6-AFFE-BB63-482F037F993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0743" y="559045"/>
            <a:ext cx="720000" cy="720000"/>
          </a:xfrm>
          <a:prstGeom prst="ellipse">
            <a:avLst/>
          </a:prstGeom>
          <a:ln w="57150">
            <a:noFill/>
          </a:ln>
        </p:spPr>
      </p:pic>
      <p:grpSp>
        <p:nvGrpSpPr>
          <p:cNvPr id="7" name="Group 6">
            <a:extLst>
              <a:ext uri="{FF2B5EF4-FFF2-40B4-BE49-F238E27FC236}">
                <a16:creationId xmlns:a16="http://schemas.microsoft.com/office/drawing/2014/main" id="{2019192B-0339-A4D9-AF6B-83A9A146ECEE}"/>
              </a:ext>
            </a:extLst>
          </p:cNvPr>
          <p:cNvGrpSpPr/>
          <p:nvPr/>
        </p:nvGrpSpPr>
        <p:grpSpPr>
          <a:xfrm>
            <a:off x="229502" y="4505648"/>
            <a:ext cx="779880" cy="720000"/>
            <a:chOff x="236141" y="2230913"/>
            <a:chExt cx="779880" cy="720000"/>
          </a:xfrm>
        </p:grpSpPr>
        <p:grpSp>
          <p:nvGrpSpPr>
            <p:cNvPr id="38" name="Group 37">
              <a:extLst>
                <a:ext uri="{FF2B5EF4-FFF2-40B4-BE49-F238E27FC236}">
                  <a16:creationId xmlns:a16="http://schemas.microsoft.com/office/drawing/2014/main" id="{31A4AA38-7184-F7C8-77D1-7A7A7FBA5038}"/>
                </a:ext>
              </a:extLst>
            </p:cNvPr>
            <p:cNvGrpSpPr/>
            <p:nvPr/>
          </p:nvGrpSpPr>
          <p:grpSpPr>
            <a:xfrm>
              <a:off x="236141" y="2230913"/>
              <a:ext cx="779880" cy="720000"/>
              <a:chOff x="236141" y="3016903"/>
              <a:chExt cx="779880" cy="720000"/>
            </a:xfrm>
          </p:grpSpPr>
          <p:sp>
            <p:nvSpPr>
              <p:cNvPr id="43" name="Rectangle: Rounded Corners 42">
                <a:extLst>
                  <a:ext uri="{FF2B5EF4-FFF2-40B4-BE49-F238E27FC236}">
                    <a16:creationId xmlns:a16="http://schemas.microsoft.com/office/drawing/2014/main" id="{E7328ACB-D47D-E0FC-5751-81F2E31F4D22}"/>
                  </a:ext>
                </a:extLst>
              </p:cNvPr>
              <p:cNvSpPr/>
              <p:nvPr/>
            </p:nvSpPr>
            <p:spPr>
              <a:xfrm>
                <a:off x="278739" y="3016903"/>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E574D973-AE52-ABB9-7F9B-049FE2D0E643}"/>
                  </a:ext>
                </a:extLst>
              </p:cNvPr>
              <p:cNvSpPr txBox="1"/>
              <p:nvPr/>
            </p:nvSpPr>
            <p:spPr>
              <a:xfrm>
                <a:off x="236141" y="3460242"/>
                <a:ext cx="779880" cy="226280"/>
              </a:xfrm>
              <a:prstGeom prst="rect">
                <a:avLst/>
              </a:prstGeom>
              <a:noFill/>
            </p:spPr>
            <p:txBody>
              <a:bodyPr wrap="square" rtlCol="0">
                <a:spAutoFit/>
              </a:bodyPr>
              <a:lstStyle/>
              <a:p>
                <a:pPr algn="ctr">
                  <a:lnSpc>
                    <a:spcPts val="900"/>
                  </a:lnSpc>
                </a:pPr>
                <a:r>
                  <a:rPr lang="en-GB" sz="1400" b="1" spc="-70"/>
                  <a:t>ROSCOs</a:t>
                </a:r>
              </a:p>
            </p:txBody>
          </p:sp>
        </p:grpSp>
        <p:grpSp>
          <p:nvGrpSpPr>
            <p:cNvPr id="39" name="Group 38">
              <a:extLst>
                <a:ext uri="{FF2B5EF4-FFF2-40B4-BE49-F238E27FC236}">
                  <a16:creationId xmlns:a16="http://schemas.microsoft.com/office/drawing/2014/main" id="{16D9984E-5EDC-C643-BEB8-00C47F7D96F1}"/>
                </a:ext>
              </a:extLst>
            </p:cNvPr>
            <p:cNvGrpSpPr/>
            <p:nvPr/>
          </p:nvGrpSpPr>
          <p:grpSpPr>
            <a:xfrm>
              <a:off x="461879" y="2250315"/>
              <a:ext cx="459156" cy="462308"/>
              <a:chOff x="8466845" y="5113867"/>
              <a:chExt cx="1055522" cy="1062767"/>
            </a:xfrm>
          </p:grpSpPr>
          <p:sp>
            <p:nvSpPr>
              <p:cNvPr id="40" name="Freeform: Shape 29">
                <a:extLst>
                  <a:ext uri="{FF2B5EF4-FFF2-40B4-BE49-F238E27FC236}">
                    <a16:creationId xmlns:a16="http://schemas.microsoft.com/office/drawing/2014/main" id="{DBB5C13A-B914-B47C-1FE1-55D9F450F6B7}"/>
                  </a:ext>
                </a:extLst>
              </p:cNvPr>
              <p:cNvSpPr/>
              <p:nvPr/>
            </p:nvSpPr>
            <p:spPr>
              <a:xfrm>
                <a:off x="8466845" y="5113867"/>
                <a:ext cx="824810" cy="999404"/>
              </a:xfrm>
              <a:custGeom>
                <a:avLst/>
                <a:gdLst>
                  <a:gd name="connsiteX0" fmla="*/ 609505 w 609523"/>
                  <a:gd name="connsiteY0" fmla="*/ 533019 h 753122"/>
                  <a:gd name="connsiteX1" fmla="*/ 573938 w 609523"/>
                  <a:gd name="connsiteY1" fmla="*/ 461582 h 753122"/>
                  <a:gd name="connsiteX2" fmla="*/ 483337 w 609523"/>
                  <a:gd name="connsiteY2" fmla="*/ 410404 h 753122"/>
                  <a:gd name="connsiteX3" fmla="*/ 483213 w 609523"/>
                  <a:gd name="connsiteY3" fmla="*/ 410347 h 753122"/>
                  <a:gd name="connsiteX4" fmla="*/ 483213 w 609523"/>
                  <a:gd name="connsiteY4" fmla="*/ 410347 h 753122"/>
                  <a:gd name="connsiteX5" fmla="*/ 482965 w 609523"/>
                  <a:gd name="connsiteY5" fmla="*/ 410251 h 753122"/>
                  <a:gd name="connsiteX6" fmla="*/ 468611 w 609523"/>
                  <a:gd name="connsiteY6" fmla="*/ 404536 h 753122"/>
                  <a:gd name="connsiteX7" fmla="*/ 405898 w 609523"/>
                  <a:gd name="connsiteY7" fmla="*/ 379590 h 753122"/>
                  <a:gd name="connsiteX8" fmla="*/ 400002 w 609523"/>
                  <a:gd name="connsiteY8" fmla="*/ 370789 h 753122"/>
                  <a:gd name="connsiteX9" fmla="*/ 400002 w 609523"/>
                  <a:gd name="connsiteY9" fmla="*/ 347415 h 753122"/>
                  <a:gd name="connsiteX10" fmla="*/ 457200 w 609523"/>
                  <a:gd name="connsiteY10" fmla="*/ 228600 h 753122"/>
                  <a:gd name="connsiteX11" fmla="*/ 457200 w 609523"/>
                  <a:gd name="connsiteY11" fmla="*/ 214313 h 753122"/>
                  <a:gd name="connsiteX12" fmla="*/ 472773 w 609523"/>
                  <a:gd name="connsiteY12" fmla="*/ 160487 h 753122"/>
                  <a:gd name="connsiteX13" fmla="*/ 377095 w 609523"/>
                  <a:gd name="connsiteY13" fmla="*/ 17974 h 753122"/>
                  <a:gd name="connsiteX14" fmla="*/ 363122 w 609523"/>
                  <a:gd name="connsiteY14" fmla="*/ 19221 h 753122"/>
                  <a:gd name="connsiteX15" fmla="*/ 353501 w 609523"/>
                  <a:gd name="connsiteY15" fmla="*/ 25889 h 753122"/>
                  <a:gd name="connsiteX16" fmla="*/ 342862 w 609523"/>
                  <a:gd name="connsiteY16" fmla="*/ 11344 h 753122"/>
                  <a:gd name="connsiteX17" fmla="*/ 329117 w 609523"/>
                  <a:gd name="connsiteY17" fmla="*/ 2591 h 753122"/>
                  <a:gd name="connsiteX18" fmla="*/ 299104 w 609523"/>
                  <a:gd name="connsiteY18" fmla="*/ 0 h 753122"/>
                  <a:gd name="connsiteX19" fmla="*/ 153905 w 609523"/>
                  <a:gd name="connsiteY19" fmla="*/ 91440 h 753122"/>
                  <a:gd name="connsiteX20" fmla="*/ 152133 w 609523"/>
                  <a:gd name="connsiteY20" fmla="*/ 219437 h 753122"/>
                  <a:gd name="connsiteX21" fmla="*/ 152400 w 609523"/>
                  <a:gd name="connsiteY21" fmla="*/ 221437 h 753122"/>
                  <a:gd name="connsiteX22" fmla="*/ 152400 w 609523"/>
                  <a:gd name="connsiteY22" fmla="*/ 228600 h 753122"/>
                  <a:gd name="connsiteX23" fmla="*/ 209455 w 609523"/>
                  <a:gd name="connsiteY23" fmla="*/ 347348 h 753122"/>
                  <a:gd name="connsiteX24" fmla="*/ 209455 w 609523"/>
                  <a:gd name="connsiteY24" fmla="*/ 370742 h 753122"/>
                  <a:gd name="connsiteX25" fmla="*/ 203740 w 609523"/>
                  <a:gd name="connsiteY25" fmla="*/ 379476 h 753122"/>
                  <a:gd name="connsiteX26" fmla="*/ 139284 w 609523"/>
                  <a:gd name="connsiteY26" fmla="*/ 405136 h 753122"/>
                  <a:gd name="connsiteX27" fmla="*/ 124587 w 609523"/>
                  <a:gd name="connsiteY27" fmla="*/ 410985 h 753122"/>
                  <a:gd name="connsiteX28" fmla="*/ 44958 w 609523"/>
                  <a:gd name="connsiteY28" fmla="*/ 454190 h 753122"/>
                  <a:gd name="connsiteX29" fmla="*/ 72580 w 609523"/>
                  <a:gd name="connsiteY29" fmla="*/ 481813 h 753122"/>
                  <a:gd name="connsiteX30" fmla="*/ 85801 w 609523"/>
                  <a:gd name="connsiteY30" fmla="*/ 495052 h 753122"/>
                  <a:gd name="connsiteX31" fmla="*/ 72790 w 609523"/>
                  <a:gd name="connsiteY31" fmla="*/ 508540 h 753122"/>
                  <a:gd name="connsiteX32" fmla="*/ 59169 w 609523"/>
                  <a:gd name="connsiteY32" fmla="*/ 522637 h 753122"/>
                  <a:gd name="connsiteX33" fmla="*/ 58988 w 609523"/>
                  <a:gd name="connsiteY33" fmla="*/ 522818 h 753122"/>
                  <a:gd name="connsiteX34" fmla="*/ 58807 w 609523"/>
                  <a:gd name="connsiteY34" fmla="*/ 522999 h 753122"/>
                  <a:gd name="connsiteX35" fmla="*/ 38138 w 609523"/>
                  <a:gd name="connsiteY35" fmla="*/ 531438 h 753122"/>
                  <a:gd name="connsiteX36" fmla="*/ 35785 w 609523"/>
                  <a:gd name="connsiteY36" fmla="*/ 531352 h 753122"/>
                  <a:gd name="connsiteX37" fmla="*/ 29118 w 609523"/>
                  <a:gd name="connsiteY37" fmla="*/ 538020 h 753122"/>
                  <a:gd name="connsiteX38" fmla="*/ 120463 w 609523"/>
                  <a:gd name="connsiteY38" fmla="*/ 629860 h 753122"/>
                  <a:gd name="connsiteX39" fmla="*/ 120486 w 609523"/>
                  <a:gd name="connsiteY39" fmla="*/ 678232 h 753122"/>
                  <a:gd name="connsiteX40" fmla="*/ 72114 w 609523"/>
                  <a:gd name="connsiteY40" fmla="*/ 678256 h 753122"/>
                  <a:gd name="connsiteX41" fmla="*/ 0 w 609523"/>
                  <a:gd name="connsiteY41" fmla="*/ 606400 h 753122"/>
                  <a:gd name="connsiteX42" fmla="*/ 0 w 609523"/>
                  <a:gd name="connsiteY42" fmla="*/ 700792 h 753122"/>
                  <a:gd name="connsiteX43" fmla="*/ 8477 w 609523"/>
                  <a:gd name="connsiteY43" fmla="*/ 706450 h 753122"/>
                  <a:gd name="connsiteX44" fmla="*/ 307438 w 609523"/>
                  <a:gd name="connsiteY44" fmla="*/ 753123 h 753122"/>
                  <a:gd name="connsiteX45" fmla="*/ 601904 w 609523"/>
                  <a:gd name="connsiteY45" fmla="*/ 705841 h 753122"/>
                  <a:gd name="connsiteX46" fmla="*/ 609524 w 609523"/>
                  <a:gd name="connsiteY46" fmla="*/ 700126 h 753122"/>
                  <a:gd name="connsiteX47" fmla="*/ 190500 w 609523"/>
                  <a:gd name="connsiteY47" fmla="*/ 228600 h 753122"/>
                  <a:gd name="connsiteX48" fmla="*/ 190500 w 609523"/>
                  <a:gd name="connsiteY48" fmla="*/ 196215 h 753122"/>
                  <a:gd name="connsiteX49" fmla="*/ 375590 w 609523"/>
                  <a:gd name="connsiteY49" fmla="*/ 117872 h 753122"/>
                  <a:gd name="connsiteX50" fmla="*/ 419100 w 609523"/>
                  <a:gd name="connsiteY50" fmla="*/ 182251 h 753122"/>
                  <a:gd name="connsiteX51" fmla="*/ 419100 w 609523"/>
                  <a:gd name="connsiteY51" fmla="*/ 228600 h 753122"/>
                  <a:gd name="connsiteX52" fmla="*/ 304800 w 609523"/>
                  <a:gd name="connsiteY52" fmla="*/ 342900 h 753122"/>
                  <a:gd name="connsiteX53" fmla="*/ 190500 w 609523"/>
                  <a:gd name="connsiteY53" fmla="*/ 228600 h 753122"/>
                  <a:gd name="connsiteX54" fmla="*/ 266605 w 609523"/>
                  <a:gd name="connsiteY54" fmla="*/ 601513 h 753122"/>
                  <a:gd name="connsiteX55" fmla="*/ 160430 w 609523"/>
                  <a:gd name="connsiteY55" fmla="*/ 437731 h 753122"/>
                  <a:gd name="connsiteX56" fmla="*/ 199358 w 609523"/>
                  <a:gd name="connsiteY56" fmla="*/ 422234 h 753122"/>
                  <a:gd name="connsiteX57" fmla="*/ 266605 w 609523"/>
                  <a:gd name="connsiteY57" fmla="*/ 449142 h 753122"/>
                  <a:gd name="connsiteX58" fmla="*/ 304705 w 609523"/>
                  <a:gd name="connsiteY58" fmla="*/ 423396 h 753122"/>
                  <a:gd name="connsiteX59" fmla="*/ 239506 w 609523"/>
                  <a:gd name="connsiteY59" fmla="*/ 397316 h 753122"/>
                  <a:gd name="connsiteX60" fmla="*/ 247555 w 609523"/>
                  <a:gd name="connsiteY60" fmla="*/ 370742 h 753122"/>
                  <a:gd name="connsiteX61" fmla="*/ 247555 w 609523"/>
                  <a:gd name="connsiteY61" fmla="*/ 369789 h 753122"/>
                  <a:gd name="connsiteX62" fmla="*/ 361912 w 609523"/>
                  <a:gd name="connsiteY62" fmla="*/ 369789 h 753122"/>
                  <a:gd name="connsiteX63" fmla="*/ 361912 w 609523"/>
                  <a:gd name="connsiteY63" fmla="*/ 370742 h 753122"/>
                  <a:gd name="connsiteX64" fmla="*/ 369951 w 609523"/>
                  <a:gd name="connsiteY64" fmla="*/ 397259 h 753122"/>
                  <a:gd name="connsiteX65" fmla="*/ 342805 w 609523"/>
                  <a:gd name="connsiteY65" fmla="*/ 600751 h 753122"/>
                  <a:gd name="connsiteX66" fmla="*/ 342805 w 609523"/>
                  <a:gd name="connsiteY66" fmla="*/ 449142 h 753122"/>
                  <a:gd name="connsiteX67" fmla="*/ 410099 w 609523"/>
                  <a:gd name="connsiteY67" fmla="*/ 422224 h 753122"/>
                  <a:gd name="connsiteX68" fmla="*/ 447694 w 609523"/>
                  <a:gd name="connsiteY68" fmla="*/ 437198 h 753122"/>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72790 w 609524"/>
                  <a:gd name="connsiteY31" fmla="*/ 508540 h 753123"/>
                  <a:gd name="connsiteX32" fmla="*/ 59169 w 609524"/>
                  <a:gd name="connsiteY32" fmla="*/ 522637 h 753123"/>
                  <a:gd name="connsiteX33" fmla="*/ 58988 w 609524"/>
                  <a:gd name="connsiteY33" fmla="*/ 522818 h 753123"/>
                  <a:gd name="connsiteX34" fmla="*/ 58807 w 609524"/>
                  <a:gd name="connsiteY34" fmla="*/ 522999 h 753123"/>
                  <a:gd name="connsiteX35" fmla="*/ 38138 w 609524"/>
                  <a:gd name="connsiteY35" fmla="*/ 531438 h 753123"/>
                  <a:gd name="connsiteX36" fmla="*/ 35785 w 609524"/>
                  <a:gd name="connsiteY36" fmla="*/ 531352 h 753123"/>
                  <a:gd name="connsiteX37" fmla="*/ 29118 w 609524"/>
                  <a:gd name="connsiteY37" fmla="*/ 538020 h 753123"/>
                  <a:gd name="connsiteX38" fmla="*/ 120486 w 609524"/>
                  <a:gd name="connsiteY38" fmla="*/ 678232 h 753123"/>
                  <a:gd name="connsiteX39" fmla="*/ 72114 w 609524"/>
                  <a:gd name="connsiteY39" fmla="*/ 678256 h 753123"/>
                  <a:gd name="connsiteX40" fmla="*/ 0 w 609524"/>
                  <a:gd name="connsiteY40" fmla="*/ 606400 h 753123"/>
                  <a:gd name="connsiteX41" fmla="*/ 0 w 609524"/>
                  <a:gd name="connsiteY41" fmla="*/ 700792 h 753123"/>
                  <a:gd name="connsiteX42" fmla="*/ 8477 w 609524"/>
                  <a:gd name="connsiteY42" fmla="*/ 706450 h 753123"/>
                  <a:gd name="connsiteX43" fmla="*/ 307438 w 609524"/>
                  <a:gd name="connsiteY43" fmla="*/ 753123 h 753123"/>
                  <a:gd name="connsiteX44" fmla="*/ 601904 w 609524"/>
                  <a:gd name="connsiteY44" fmla="*/ 705841 h 753123"/>
                  <a:gd name="connsiteX45" fmla="*/ 609524 w 609524"/>
                  <a:gd name="connsiteY45" fmla="*/ 700126 h 753123"/>
                  <a:gd name="connsiteX46" fmla="*/ 609505 w 609524"/>
                  <a:gd name="connsiteY46" fmla="*/ 533019 h 753123"/>
                  <a:gd name="connsiteX47" fmla="*/ 190500 w 609524"/>
                  <a:gd name="connsiteY47" fmla="*/ 228600 h 753123"/>
                  <a:gd name="connsiteX48" fmla="*/ 190500 w 609524"/>
                  <a:gd name="connsiteY48" fmla="*/ 196215 h 753123"/>
                  <a:gd name="connsiteX49" fmla="*/ 375590 w 609524"/>
                  <a:gd name="connsiteY49" fmla="*/ 117872 h 753123"/>
                  <a:gd name="connsiteX50" fmla="*/ 419100 w 609524"/>
                  <a:gd name="connsiteY50" fmla="*/ 182251 h 753123"/>
                  <a:gd name="connsiteX51" fmla="*/ 419100 w 609524"/>
                  <a:gd name="connsiteY51" fmla="*/ 228600 h 753123"/>
                  <a:gd name="connsiteX52" fmla="*/ 304800 w 609524"/>
                  <a:gd name="connsiteY52" fmla="*/ 342900 h 753123"/>
                  <a:gd name="connsiteX53" fmla="*/ 190500 w 609524"/>
                  <a:gd name="connsiteY53" fmla="*/ 228600 h 753123"/>
                  <a:gd name="connsiteX54" fmla="*/ 266605 w 609524"/>
                  <a:gd name="connsiteY54" fmla="*/ 601513 h 753123"/>
                  <a:gd name="connsiteX55" fmla="*/ 160430 w 609524"/>
                  <a:gd name="connsiteY55" fmla="*/ 437731 h 753123"/>
                  <a:gd name="connsiteX56" fmla="*/ 199358 w 609524"/>
                  <a:gd name="connsiteY56" fmla="*/ 422234 h 753123"/>
                  <a:gd name="connsiteX57" fmla="*/ 266605 w 609524"/>
                  <a:gd name="connsiteY57" fmla="*/ 449142 h 753123"/>
                  <a:gd name="connsiteX58" fmla="*/ 266605 w 609524"/>
                  <a:gd name="connsiteY58" fmla="*/ 601513 h 753123"/>
                  <a:gd name="connsiteX59" fmla="*/ 304705 w 609524"/>
                  <a:gd name="connsiteY59" fmla="*/ 423396 h 753123"/>
                  <a:gd name="connsiteX60" fmla="*/ 239506 w 609524"/>
                  <a:gd name="connsiteY60" fmla="*/ 397316 h 753123"/>
                  <a:gd name="connsiteX61" fmla="*/ 247555 w 609524"/>
                  <a:gd name="connsiteY61" fmla="*/ 370742 h 753123"/>
                  <a:gd name="connsiteX62" fmla="*/ 247555 w 609524"/>
                  <a:gd name="connsiteY62" fmla="*/ 369789 h 753123"/>
                  <a:gd name="connsiteX63" fmla="*/ 361912 w 609524"/>
                  <a:gd name="connsiteY63" fmla="*/ 369789 h 753123"/>
                  <a:gd name="connsiteX64" fmla="*/ 361912 w 609524"/>
                  <a:gd name="connsiteY64" fmla="*/ 370742 h 753123"/>
                  <a:gd name="connsiteX65" fmla="*/ 369951 w 609524"/>
                  <a:gd name="connsiteY65" fmla="*/ 397259 h 753123"/>
                  <a:gd name="connsiteX66" fmla="*/ 304705 w 609524"/>
                  <a:gd name="connsiteY66" fmla="*/ 423396 h 753123"/>
                  <a:gd name="connsiteX67" fmla="*/ 342805 w 609524"/>
                  <a:gd name="connsiteY67" fmla="*/ 600751 h 753123"/>
                  <a:gd name="connsiteX68" fmla="*/ 342805 w 609524"/>
                  <a:gd name="connsiteY68" fmla="*/ 449142 h 753123"/>
                  <a:gd name="connsiteX69" fmla="*/ 410099 w 609524"/>
                  <a:gd name="connsiteY69" fmla="*/ 422224 h 753123"/>
                  <a:gd name="connsiteX70" fmla="*/ 447694 w 609524"/>
                  <a:gd name="connsiteY70" fmla="*/ 437198 h 753123"/>
                  <a:gd name="connsiteX71" fmla="*/ 342805 w 609524"/>
                  <a:gd name="connsiteY71"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72790 w 609524"/>
                  <a:gd name="connsiteY31" fmla="*/ 508540 h 753123"/>
                  <a:gd name="connsiteX32" fmla="*/ 59169 w 609524"/>
                  <a:gd name="connsiteY32" fmla="*/ 522637 h 753123"/>
                  <a:gd name="connsiteX33" fmla="*/ 58988 w 609524"/>
                  <a:gd name="connsiteY33" fmla="*/ 522818 h 753123"/>
                  <a:gd name="connsiteX34" fmla="*/ 58807 w 609524"/>
                  <a:gd name="connsiteY34" fmla="*/ 522999 h 753123"/>
                  <a:gd name="connsiteX35" fmla="*/ 38138 w 609524"/>
                  <a:gd name="connsiteY35" fmla="*/ 531438 h 753123"/>
                  <a:gd name="connsiteX36" fmla="*/ 35785 w 609524"/>
                  <a:gd name="connsiteY36" fmla="*/ 531352 h 753123"/>
                  <a:gd name="connsiteX37" fmla="*/ 29118 w 609524"/>
                  <a:gd name="connsiteY37" fmla="*/ 538020 h 753123"/>
                  <a:gd name="connsiteX38" fmla="*/ 72114 w 609524"/>
                  <a:gd name="connsiteY38" fmla="*/ 678256 h 753123"/>
                  <a:gd name="connsiteX39" fmla="*/ 0 w 609524"/>
                  <a:gd name="connsiteY39" fmla="*/ 606400 h 753123"/>
                  <a:gd name="connsiteX40" fmla="*/ 0 w 609524"/>
                  <a:gd name="connsiteY40" fmla="*/ 700792 h 753123"/>
                  <a:gd name="connsiteX41" fmla="*/ 8477 w 609524"/>
                  <a:gd name="connsiteY41" fmla="*/ 706450 h 753123"/>
                  <a:gd name="connsiteX42" fmla="*/ 307438 w 609524"/>
                  <a:gd name="connsiteY42" fmla="*/ 753123 h 753123"/>
                  <a:gd name="connsiteX43" fmla="*/ 601904 w 609524"/>
                  <a:gd name="connsiteY43" fmla="*/ 705841 h 753123"/>
                  <a:gd name="connsiteX44" fmla="*/ 609524 w 609524"/>
                  <a:gd name="connsiteY44" fmla="*/ 700126 h 753123"/>
                  <a:gd name="connsiteX45" fmla="*/ 609505 w 609524"/>
                  <a:gd name="connsiteY45" fmla="*/ 533019 h 753123"/>
                  <a:gd name="connsiteX46" fmla="*/ 190500 w 609524"/>
                  <a:gd name="connsiteY46" fmla="*/ 228600 h 753123"/>
                  <a:gd name="connsiteX47" fmla="*/ 190500 w 609524"/>
                  <a:gd name="connsiteY47" fmla="*/ 196215 h 753123"/>
                  <a:gd name="connsiteX48" fmla="*/ 375590 w 609524"/>
                  <a:gd name="connsiteY48" fmla="*/ 117872 h 753123"/>
                  <a:gd name="connsiteX49" fmla="*/ 419100 w 609524"/>
                  <a:gd name="connsiteY49" fmla="*/ 182251 h 753123"/>
                  <a:gd name="connsiteX50" fmla="*/ 419100 w 609524"/>
                  <a:gd name="connsiteY50" fmla="*/ 228600 h 753123"/>
                  <a:gd name="connsiteX51" fmla="*/ 304800 w 609524"/>
                  <a:gd name="connsiteY51" fmla="*/ 342900 h 753123"/>
                  <a:gd name="connsiteX52" fmla="*/ 190500 w 609524"/>
                  <a:gd name="connsiteY52" fmla="*/ 228600 h 753123"/>
                  <a:gd name="connsiteX53" fmla="*/ 266605 w 609524"/>
                  <a:gd name="connsiteY53" fmla="*/ 601513 h 753123"/>
                  <a:gd name="connsiteX54" fmla="*/ 160430 w 609524"/>
                  <a:gd name="connsiteY54" fmla="*/ 437731 h 753123"/>
                  <a:gd name="connsiteX55" fmla="*/ 199358 w 609524"/>
                  <a:gd name="connsiteY55" fmla="*/ 422234 h 753123"/>
                  <a:gd name="connsiteX56" fmla="*/ 266605 w 609524"/>
                  <a:gd name="connsiteY56" fmla="*/ 449142 h 753123"/>
                  <a:gd name="connsiteX57" fmla="*/ 266605 w 609524"/>
                  <a:gd name="connsiteY57" fmla="*/ 601513 h 753123"/>
                  <a:gd name="connsiteX58" fmla="*/ 304705 w 609524"/>
                  <a:gd name="connsiteY58" fmla="*/ 423396 h 753123"/>
                  <a:gd name="connsiteX59" fmla="*/ 239506 w 609524"/>
                  <a:gd name="connsiteY59" fmla="*/ 397316 h 753123"/>
                  <a:gd name="connsiteX60" fmla="*/ 247555 w 609524"/>
                  <a:gd name="connsiteY60" fmla="*/ 370742 h 753123"/>
                  <a:gd name="connsiteX61" fmla="*/ 247555 w 609524"/>
                  <a:gd name="connsiteY61" fmla="*/ 369789 h 753123"/>
                  <a:gd name="connsiteX62" fmla="*/ 361912 w 609524"/>
                  <a:gd name="connsiteY62" fmla="*/ 369789 h 753123"/>
                  <a:gd name="connsiteX63" fmla="*/ 361912 w 609524"/>
                  <a:gd name="connsiteY63" fmla="*/ 370742 h 753123"/>
                  <a:gd name="connsiteX64" fmla="*/ 369951 w 609524"/>
                  <a:gd name="connsiteY64" fmla="*/ 397259 h 753123"/>
                  <a:gd name="connsiteX65" fmla="*/ 304705 w 609524"/>
                  <a:gd name="connsiteY65" fmla="*/ 423396 h 753123"/>
                  <a:gd name="connsiteX66" fmla="*/ 342805 w 609524"/>
                  <a:gd name="connsiteY66" fmla="*/ 600751 h 753123"/>
                  <a:gd name="connsiteX67" fmla="*/ 342805 w 609524"/>
                  <a:gd name="connsiteY67" fmla="*/ 449142 h 753123"/>
                  <a:gd name="connsiteX68" fmla="*/ 410099 w 609524"/>
                  <a:gd name="connsiteY68" fmla="*/ 422224 h 753123"/>
                  <a:gd name="connsiteX69" fmla="*/ 447694 w 609524"/>
                  <a:gd name="connsiteY69" fmla="*/ 437198 h 753123"/>
                  <a:gd name="connsiteX70" fmla="*/ 342805 w 609524"/>
                  <a:gd name="connsiteY70"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72790 w 609524"/>
                  <a:gd name="connsiteY31" fmla="*/ 508540 h 753123"/>
                  <a:gd name="connsiteX32" fmla="*/ 59169 w 609524"/>
                  <a:gd name="connsiteY32" fmla="*/ 522637 h 753123"/>
                  <a:gd name="connsiteX33" fmla="*/ 58988 w 609524"/>
                  <a:gd name="connsiteY33" fmla="*/ 522818 h 753123"/>
                  <a:gd name="connsiteX34" fmla="*/ 58807 w 609524"/>
                  <a:gd name="connsiteY34" fmla="*/ 522999 h 753123"/>
                  <a:gd name="connsiteX35" fmla="*/ 38138 w 609524"/>
                  <a:gd name="connsiteY35" fmla="*/ 531438 h 753123"/>
                  <a:gd name="connsiteX36" fmla="*/ 35785 w 609524"/>
                  <a:gd name="connsiteY36" fmla="*/ 531352 h 753123"/>
                  <a:gd name="connsiteX37" fmla="*/ 29118 w 609524"/>
                  <a:gd name="connsiteY37" fmla="*/ 538020 h 753123"/>
                  <a:gd name="connsiteX38" fmla="*/ 0 w 609524"/>
                  <a:gd name="connsiteY38" fmla="*/ 606400 h 753123"/>
                  <a:gd name="connsiteX39" fmla="*/ 0 w 609524"/>
                  <a:gd name="connsiteY39" fmla="*/ 700792 h 753123"/>
                  <a:gd name="connsiteX40" fmla="*/ 8477 w 609524"/>
                  <a:gd name="connsiteY40" fmla="*/ 706450 h 753123"/>
                  <a:gd name="connsiteX41" fmla="*/ 307438 w 609524"/>
                  <a:gd name="connsiteY41" fmla="*/ 753123 h 753123"/>
                  <a:gd name="connsiteX42" fmla="*/ 601904 w 609524"/>
                  <a:gd name="connsiteY42" fmla="*/ 705841 h 753123"/>
                  <a:gd name="connsiteX43" fmla="*/ 609524 w 609524"/>
                  <a:gd name="connsiteY43" fmla="*/ 700126 h 753123"/>
                  <a:gd name="connsiteX44" fmla="*/ 609505 w 609524"/>
                  <a:gd name="connsiteY44" fmla="*/ 533019 h 753123"/>
                  <a:gd name="connsiteX45" fmla="*/ 190500 w 609524"/>
                  <a:gd name="connsiteY45" fmla="*/ 228600 h 753123"/>
                  <a:gd name="connsiteX46" fmla="*/ 190500 w 609524"/>
                  <a:gd name="connsiteY46" fmla="*/ 196215 h 753123"/>
                  <a:gd name="connsiteX47" fmla="*/ 375590 w 609524"/>
                  <a:gd name="connsiteY47" fmla="*/ 117872 h 753123"/>
                  <a:gd name="connsiteX48" fmla="*/ 419100 w 609524"/>
                  <a:gd name="connsiteY48" fmla="*/ 182251 h 753123"/>
                  <a:gd name="connsiteX49" fmla="*/ 419100 w 609524"/>
                  <a:gd name="connsiteY49" fmla="*/ 228600 h 753123"/>
                  <a:gd name="connsiteX50" fmla="*/ 304800 w 609524"/>
                  <a:gd name="connsiteY50" fmla="*/ 342900 h 753123"/>
                  <a:gd name="connsiteX51" fmla="*/ 190500 w 609524"/>
                  <a:gd name="connsiteY51" fmla="*/ 228600 h 753123"/>
                  <a:gd name="connsiteX52" fmla="*/ 266605 w 609524"/>
                  <a:gd name="connsiteY52" fmla="*/ 601513 h 753123"/>
                  <a:gd name="connsiteX53" fmla="*/ 160430 w 609524"/>
                  <a:gd name="connsiteY53" fmla="*/ 437731 h 753123"/>
                  <a:gd name="connsiteX54" fmla="*/ 199358 w 609524"/>
                  <a:gd name="connsiteY54" fmla="*/ 422234 h 753123"/>
                  <a:gd name="connsiteX55" fmla="*/ 266605 w 609524"/>
                  <a:gd name="connsiteY55" fmla="*/ 449142 h 753123"/>
                  <a:gd name="connsiteX56" fmla="*/ 266605 w 609524"/>
                  <a:gd name="connsiteY56" fmla="*/ 601513 h 753123"/>
                  <a:gd name="connsiteX57" fmla="*/ 304705 w 609524"/>
                  <a:gd name="connsiteY57" fmla="*/ 423396 h 753123"/>
                  <a:gd name="connsiteX58" fmla="*/ 239506 w 609524"/>
                  <a:gd name="connsiteY58" fmla="*/ 397316 h 753123"/>
                  <a:gd name="connsiteX59" fmla="*/ 247555 w 609524"/>
                  <a:gd name="connsiteY59" fmla="*/ 370742 h 753123"/>
                  <a:gd name="connsiteX60" fmla="*/ 247555 w 609524"/>
                  <a:gd name="connsiteY60" fmla="*/ 369789 h 753123"/>
                  <a:gd name="connsiteX61" fmla="*/ 361912 w 609524"/>
                  <a:gd name="connsiteY61" fmla="*/ 369789 h 753123"/>
                  <a:gd name="connsiteX62" fmla="*/ 361912 w 609524"/>
                  <a:gd name="connsiteY62" fmla="*/ 370742 h 753123"/>
                  <a:gd name="connsiteX63" fmla="*/ 369951 w 609524"/>
                  <a:gd name="connsiteY63" fmla="*/ 397259 h 753123"/>
                  <a:gd name="connsiteX64" fmla="*/ 304705 w 609524"/>
                  <a:gd name="connsiteY64" fmla="*/ 423396 h 753123"/>
                  <a:gd name="connsiteX65" fmla="*/ 342805 w 609524"/>
                  <a:gd name="connsiteY65" fmla="*/ 600751 h 753123"/>
                  <a:gd name="connsiteX66" fmla="*/ 342805 w 609524"/>
                  <a:gd name="connsiteY66" fmla="*/ 449142 h 753123"/>
                  <a:gd name="connsiteX67" fmla="*/ 410099 w 609524"/>
                  <a:gd name="connsiteY67" fmla="*/ 422224 h 753123"/>
                  <a:gd name="connsiteX68" fmla="*/ 447694 w 609524"/>
                  <a:gd name="connsiteY68" fmla="*/ 437198 h 753123"/>
                  <a:gd name="connsiteX69" fmla="*/ 342805 w 609524"/>
                  <a:gd name="connsiteY69"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72790 w 609524"/>
                  <a:gd name="connsiteY31" fmla="*/ 508540 h 753123"/>
                  <a:gd name="connsiteX32" fmla="*/ 59169 w 609524"/>
                  <a:gd name="connsiteY32" fmla="*/ 522637 h 753123"/>
                  <a:gd name="connsiteX33" fmla="*/ 58988 w 609524"/>
                  <a:gd name="connsiteY33" fmla="*/ 522818 h 753123"/>
                  <a:gd name="connsiteX34" fmla="*/ 58807 w 609524"/>
                  <a:gd name="connsiteY34" fmla="*/ 522999 h 753123"/>
                  <a:gd name="connsiteX35" fmla="*/ 38138 w 609524"/>
                  <a:gd name="connsiteY35" fmla="*/ 531438 h 753123"/>
                  <a:gd name="connsiteX36" fmla="*/ 35785 w 609524"/>
                  <a:gd name="connsiteY36" fmla="*/ 531352 h 753123"/>
                  <a:gd name="connsiteX37" fmla="*/ 0 w 609524"/>
                  <a:gd name="connsiteY37" fmla="*/ 606400 h 753123"/>
                  <a:gd name="connsiteX38" fmla="*/ 0 w 609524"/>
                  <a:gd name="connsiteY38" fmla="*/ 700792 h 753123"/>
                  <a:gd name="connsiteX39" fmla="*/ 8477 w 609524"/>
                  <a:gd name="connsiteY39" fmla="*/ 706450 h 753123"/>
                  <a:gd name="connsiteX40" fmla="*/ 307438 w 609524"/>
                  <a:gd name="connsiteY40" fmla="*/ 753123 h 753123"/>
                  <a:gd name="connsiteX41" fmla="*/ 601904 w 609524"/>
                  <a:gd name="connsiteY41" fmla="*/ 705841 h 753123"/>
                  <a:gd name="connsiteX42" fmla="*/ 609524 w 609524"/>
                  <a:gd name="connsiteY42" fmla="*/ 700126 h 753123"/>
                  <a:gd name="connsiteX43" fmla="*/ 609505 w 609524"/>
                  <a:gd name="connsiteY43" fmla="*/ 533019 h 753123"/>
                  <a:gd name="connsiteX44" fmla="*/ 190500 w 609524"/>
                  <a:gd name="connsiteY44" fmla="*/ 228600 h 753123"/>
                  <a:gd name="connsiteX45" fmla="*/ 190500 w 609524"/>
                  <a:gd name="connsiteY45" fmla="*/ 196215 h 753123"/>
                  <a:gd name="connsiteX46" fmla="*/ 375590 w 609524"/>
                  <a:gd name="connsiteY46" fmla="*/ 117872 h 753123"/>
                  <a:gd name="connsiteX47" fmla="*/ 419100 w 609524"/>
                  <a:gd name="connsiteY47" fmla="*/ 182251 h 753123"/>
                  <a:gd name="connsiteX48" fmla="*/ 419100 w 609524"/>
                  <a:gd name="connsiteY48" fmla="*/ 228600 h 753123"/>
                  <a:gd name="connsiteX49" fmla="*/ 304800 w 609524"/>
                  <a:gd name="connsiteY49" fmla="*/ 342900 h 753123"/>
                  <a:gd name="connsiteX50" fmla="*/ 190500 w 609524"/>
                  <a:gd name="connsiteY50" fmla="*/ 228600 h 753123"/>
                  <a:gd name="connsiteX51" fmla="*/ 266605 w 609524"/>
                  <a:gd name="connsiteY51" fmla="*/ 601513 h 753123"/>
                  <a:gd name="connsiteX52" fmla="*/ 160430 w 609524"/>
                  <a:gd name="connsiteY52" fmla="*/ 437731 h 753123"/>
                  <a:gd name="connsiteX53" fmla="*/ 199358 w 609524"/>
                  <a:gd name="connsiteY53" fmla="*/ 422234 h 753123"/>
                  <a:gd name="connsiteX54" fmla="*/ 266605 w 609524"/>
                  <a:gd name="connsiteY54" fmla="*/ 449142 h 753123"/>
                  <a:gd name="connsiteX55" fmla="*/ 266605 w 609524"/>
                  <a:gd name="connsiteY55" fmla="*/ 601513 h 753123"/>
                  <a:gd name="connsiteX56" fmla="*/ 304705 w 609524"/>
                  <a:gd name="connsiteY56" fmla="*/ 423396 h 753123"/>
                  <a:gd name="connsiteX57" fmla="*/ 239506 w 609524"/>
                  <a:gd name="connsiteY57" fmla="*/ 397316 h 753123"/>
                  <a:gd name="connsiteX58" fmla="*/ 247555 w 609524"/>
                  <a:gd name="connsiteY58" fmla="*/ 370742 h 753123"/>
                  <a:gd name="connsiteX59" fmla="*/ 247555 w 609524"/>
                  <a:gd name="connsiteY59" fmla="*/ 369789 h 753123"/>
                  <a:gd name="connsiteX60" fmla="*/ 361912 w 609524"/>
                  <a:gd name="connsiteY60" fmla="*/ 369789 h 753123"/>
                  <a:gd name="connsiteX61" fmla="*/ 361912 w 609524"/>
                  <a:gd name="connsiteY61" fmla="*/ 370742 h 753123"/>
                  <a:gd name="connsiteX62" fmla="*/ 369951 w 609524"/>
                  <a:gd name="connsiteY62" fmla="*/ 397259 h 753123"/>
                  <a:gd name="connsiteX63" fmla="*/ 304705 w 609524"/>
                  <a:gd name="connsiteY63" fmla="*/ 423396 h 753123"/>
                  <a:gd name="connsiteX64" fmla="*/ 342805 w 609524"/>
                  <a:gd name="connsiteY64" fmla="*/ 600751 h 753123"/>
                  <a:gd name="connsiteX65" fmla="*/ 342805 w 609524"/>
                  <a:gd name="connsiteY65" fmla="*/ 449142 h 753123"/>
                  <a:gd name="connsiteX66" fmla="*/ 410099 w 609524"/>
                  <a:gd name="connsiteY66" fmla="*/ 422224 h 753123"/>
                  <a:gd name="connsiteX67" fmla="*/ 447694 w 609524"/>
                  <a:gd name="connsiteY67" fmla="*/ 437198 h 753123"/>
                  <a:gd name="connsiteX68" fmla="*/ 342805 w 609524"/>
                  <a:gd name="connsiteY68"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59169 w 609524"/>
                  <a:gd name="connsiteY31" fmla="*/ 522637 h 753123"/>
                  <a:gd name="connsiteX32" fmla="*/ 58988 w 609524"/>
                  <a:gd name="connsiteY32" fmla="*/ 522818 h 753123"/>
                  <a:gd name="connsiteX33" fmla="*/ 58807 w 609524"/>
                  <a:gd name="connsiteY33" fmla="*/ 522999 h 753123"/>
                  <a:gd name="connsiteX34" fmla="*/ 38138 w 609524"/>
                  <a:gd name="connsiteY34" fmla="*/ 531438 h 753123"/>
                  <a:gd name="connsiteX35" fmla="*/ 35785 w 609524"/>
                  <a:gd name="connsiteY35" fmla="*/ 531352 h 753123"/>
                  <a:gd name="connsiteX36" fmla="*/ 0 w 609524"/>
                  <a:gd name="connsiteY36" fmla="*/ 606400 h 753123"/>
                  <a:gd name="connsiteX37" fmla="*/ 0 w 609524"/>
                  <a:gd name="connsiteY37" fmla="*/ 700792 h 753123"/>
                  <a:gd name="connsiteX38" fmla="*/ 8477 w 609524"/>
                  <a:gd name="connsiteY38" fmla="*/ 706450 h 753123"/>
                  <a:gd name="connsiteX39" fmla="*/ 307438 w 609524"/>
                  <a:gd name="connsiteY39" fmla="*/ 753123 h 753123"/>
                  <a:gd name="connsiteX40" fmla="*/ 601904 w 609524"/>
                  <a:gd name="connsiteY40" fmla="*/ 705841 h 753123"/>
                  <a:gd name="connsiteX41" fmla="*/ 609524 w 609524"/>
                  <a:gd name="connsiteY41" fmla="*/ 700126 h 753123"/>
                  <a:gd name="connsiteX42" fmla="*/ 609505 w 609524"/>
                  <a:gd name="connsiteY42" fmla="*/ 533019 h 753123"/>
                  <a:gd name="connsiteX43" fmla="*/ 190500 w 609524"/>
                  <a:gd name="connsiteY43" fmla="*/ 228600 h 753123"/>
                  <a:gd name="connsiteX44" fmla="*/ 190500 w 609524"/>
                  <a:gd name="connsiteY44" fmla="*/ 196215 h 753123"/>
                  <a:gd name="connsiteX45" fmla="*/ 375590 w 609524"/>
                  <a:gd name="connsiteY45" fmla="*/ 117872 h 753123"/>
                  <a:gd name="connsiteX46" fmla="*/ 419100 w 609524"/>
                  <a:gd name="connsiteY46" fmla="*/ 182251 h 753123"/>
                  <a:gd name="connsiteX47" fmla="*/ 419100 w 609524"/>
                  <a:gd name="connsiteY47" fmla="*/ 228600 h 753123"/>
                  <a:gd name="connsiteX48" fmla="*/ 304800 w 609524"/>
                  <a:gd name="connsiteY48" fmla="*/ 342900 h 753123"/>
                  <a:gd name="connsiteX49" fmla="*/ 190500 w 609524"/>
                  <a:gd name="connsiteY49" fmla="*/ 228600 h 753123"/>
                  <a:gd name="connsiteX50" fmla="*/ 266605 w 609524"/>
                  <a:gd name="connsiteY50" fmla="*/ 601513 h 753123"/>
                  <a:gd name="connsiteX51" fmla="*/ 160430 w 609524"/>
                  <a:gd name="connsiteY51" fmla="*/ 437731 h 753123"/>
                  <a:gd name="connsiteX52" fmla="*/ 199358 w 609524"/>
                  <a:gd name="connsiteY52" fmla="*/ 422234 h 753123"/>
                  <a:gd name="connsiteX53" fmla="*/ 266605 w 609524"/>
                  <a:gd name="connsiteY53" fmla="*/ 449142 h 753123"/>
                  <a:gd name="connsiteX54" fmla="*/ 266605 w 609524"/>
                  <a:gd name="connsiteY54" fmla="*/ 601513 h 753123"/>
                  <a:gd name="connsiteX55" fmla="*/ 304705 w 609524"/>
                  <a:gd name="connsiteY55" fmla="*/ 423396 h 753123"/>
                  <a:gd name="connsiteX56" fmla="*/ 239506 w 609524"/>
                  <a:gd name="connsiteY56" fmla="*/ 397316 h 753123"/>
                  <a:gd name="connsiteX57" fmla="*/ 247555 w 609524"/>
                  <a:gd name="connsiteY57" fmla="*/ 370742 h 753123"/>
                  <a:gd name="connsiteX58" fmla="*/ 247555 w 609524"/>
                  <a:gd name="connsiteY58" fmla="*/ 369789 h 753123"/>
                  <a:gd name="connsiteX59" fmla="*/ 361912 w 609524"/>
                  <a:gd name="connsiteY59" fmla="*/ 369789 h 753123"/>
                  <a:gd name="connsiteX60" fmla="*/ 361912 w 609524"/>
                  <a:gd name="connsiteY60" fmla="*/ 370742 h 753123"/>
                  <a:gd name="connsiteX61" fmla="*/ 369951 w 609524"/>
                  <a:gd name="connsiteY61" fmla="*/ 397259 h 753123"/>
                  <a:gd name="connsiteX62" fmla="*/ 304705 w 609524"/>
                  <a:gd name="connsiteY62" fmla="*/ 423396 h 753123"/>
                  <a:gd name="connsiteX63" fmla="*/ 342805 w 609524"/>
                  <a:gd name="connsiteY63" fmla="*/ 600751 h 753123"/>
                  <a:gd name="connsiteX64" fmla="*/ 342805 w 609524"/>
                  <a:gd name="connsiteY64" fmla="*/ 449142 h 753123"/>
                  <a:gd name="connsiteX65" fmla="*/ 410099 w 609524"/>
                  <a:gd name="connsiteY65" fmla="*/ 422224 h 753123"/>
                  <a:gd name="connsiteX66" fmla="*/ 447694 w 609524"/>
                  <a:gd name="connsiteY66" fmla="*/ 437198 h 753123"/>
                  <a:gd name="connsiteX67" fmla="*/ 342805 w 609524"/>
                  <a:gd name="connsiteY67"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59169 w 609524"/>
                  <a:gd name="connsiteY30" fmla="*/ 522637 h 753123"/>
                  <a:gd name="connsiteX31" fmla="*/ 58988 w 609524"/>
                  <a:gd name="connsiteY31" fmla="*/ 522818 h 753123"/>
                  <a:gd name="connsiteX32" fmla="*/ 58807 w 609524"/>
                  <a:gd name="connsiteY32" fmla="*/ 522999 h 753123"/>
                  <a:gd name="connsiteX33" fmla="*/ 38138 w 609524"/>
                  <a:gd name="connsiteY33" fmla="*/ 531438 h 753123"/>
                  <a:gd name="connsiteX34" fmla="*/ 35785 w 609524"/>
                  <a:gd name="connsiteY34" fmla="*/ 531352 h 753123"/>
                  <a:gd name="connsiteX35" fmla="*/ 0 w 609524"/>
                  <a:gd name="connsiteY35" fmla="*/ 606400 h 753123"/>
                  <a:gd name="connsiteX36" fmla="*/ 0 w 609524"/>
                  <a:gd name="connsiteY36" fmla="*/ 700792 h 753123"/>
                  <a:gd name="connsiteX37" fmla="*/ 8477 w 609524"/>
                  <a:gd name="connsiteY37" fmla="*/ 706450 h 753123"/>
                  <a:gd name="connsiteX38" fmla="*/ 307438 w 609524"/>
                  <a:gd name="connsiteY38" fmla="*/ 753123 h 753123"/>
                  <a:gd name="connsiteX39" fmla="*/ 601904 w 609524"/>
                  <a:gd name="connsiteY39" fmla="*/ 705841 h 753123"/>
                  <a:gd name="connsiteX40" fmla="*/ 609524 w 609524"/>
                  <a:gd name="connsiteY40" fmla="*/ 700126 h 753123"/>
                  <a:gd name="connsiteX41" fmla="*/ 609505 w 609524"/>
                  <a:gd name="connsiteY41" fmla="*/ 533019 h 753123"/>
                  <a:gd name="connsiteX42" fmla="*/ 190500 w 609524"/>
                  <a:gd name="connsiteY42" fmla="*/ 228600 h 753123"/>
                  <a:gd name="connsiteX43" fmla="*/ 190500 w 609524"/>
                  <a:gd name="connsiteY43" fmla="*/ 196215 h 753123"/>
                  <a:gd name="connsiteX44" fmla="*/ 375590 w 609524"/>
                  <a:gd name="connsiteY44" fmla="*/ 117872 h 753123"/>
                  <a:gd name="connsiteX45" fmla="*/ 419100 w 609524"/>
                  <a:gd name="connsiteY45" fmla="*/ 182251 h 753123"/>
                  <a:gd name="connsiteX46" fmla="*/ 419100 w 609524"/>
                  <a:gd name="connsiteY46" fmla="*/ 228600 h 753123"/>
                  <a:gd name="connsiteX47" fmla="*/ 304800 w 609524"/>
                  <a:gd name="connsiteY47" fmla="*/ 342900 h 753123"/>
                  <a:gd name="connsiteX48" fmla="*/ 190500 w 609524"/>
                  <a:gd name="connsiteY48" fmla="*/ 228600 h 753123"/>
                  <a:gd name="connsiteX49" fmla="*/ 266605 w 609524"/>
                  <a:gd name="connsiteY49" fmla="*/ 601513 h 753123"/>
                  <a:gd name="connsiteX50" fmla="*/ 160430 w 609524"/>
                  <a:gd name="connsiteY50" fmla="*/ 437731 h 753123"/>
                  <a:gd name="connsiteX51" fmla="*/ 199358 w 609524"/>
                  <a:gd name="connsiteY51" fmla="*/ 422234 h 753123"/>
                  <a:gd name="connsiteX52" fmla="*/ 266605 w 609524"/>
                  <a:gd name="connsiteY52" fmla="*/ 449142 h 753123"/>
                  <a:gd name="connsiteX53" fmla="*/ 266605 w 609524"/>
                  <a:gd name="connsiteY53" fmla="*/ 601513 h 753123"/>
                  <a:gd name="connsiteX54" fmla="*/ 304705 w 609524"/>
                  <a:gd name="connsiteY54" fmla="*/ 423396 h 753123"/>
                  <a:gd name="connsiteX55" fmla="*/ 239506 w 609524"/>
                  <a:gd name="connsiteY55" fmla="*/ 397316 h 753123"/>
                  <a:gd name="connsiteX56" fmla="*/ 247555 w 609524"/>
                  <a:gd name="connsiteY56" fmla="*/ 370742 h 753123"/>
                  <a:gd name="connsiteX57" fmla="*/ 247555 w 609524"/>
                  <a:gd name="connsiteY57" fmla="*/ 369789 h 753123"/>
                  <a:gd name="connsiteX58" fmla="*/ 361912 w 609524"/>
                  <a:gd name="connsiteY58" fmla="*/ 369789 h 753123"/>
                  <a:gd name="connsiteX59" fmla="*/ 361912 w 609524"/>
                  <a:gd name="connsiteY59" fmla="*/ 370742 h 753123"/>
                  <a:gd name="connsiteX60" fmla="*/ 369951 w 609524"/>
                  <a:gd name="connsiteY60" fmla="*/ 397259 h 753123"/>
                  <a:gd name="connsiteX61" fmla="*/ 304705 w 609524"/>
                  <a:gd name="connsiteY61" fmla="*/ 423396 h 753123"/>
                  <a:gd name="connsiteX62" fmla="*/ 342805 w 609524"/>
                  <a:gd name="connsiteY62" fmla="*/ 600751 h 753123"/>
                  <a:gd name="connsiteX63" fmla="*/ 342805 w 609524"/>
                  <a:gd name="connsiteY63" fmla="*/ 449142 h 753123"/>
                  <a:gd name="connsiteX64" fmla="*/ 410099 w 609524"/>
                  <a:gd name="connsiteY64" fmla="*/ 422224 h 753123"/>
                  <a:gd name="connsiteX65" fmla="*/ 447694 w 609524"/>
                  <a:gd name="connsiteY65" fmla="*/ 437198 h 753123"/>
                  <a:gd name="connsiteX66" fmla="*/ 342805 w 609524"/>
                  <a:gd name="connsiteY66"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59169 w 609524"/>
                  <a:gd name="connsiteY29" fmla="*/ 522637 h 753123"/>
                  <a:gd name="connsiteX30" fmla="*/ 58988 w 609524"/>
                  <a:gd name="connsiteY30" fmla="*/ 522818 h 753123"/>
                  <a:gd name="connsiteX31" fmla="*/ 58807 w 609524"/>
                  <a:gd name="connsiteY31" fmla="*/ 522999 h 753123"/>
                  <a:gd name="connsiteX32" fmla="*/ 38138 w 609524"/>
                  <a:gd name="connsiteY32" fmla="*/ 531438 h 753123"/>
                  <a:gd name="connsiteX33" fmla="*/ 35785 w 609524"/>
                  <a:gd name="connsiteY33" fmla="*/ 531352 h 753123"/>
                  <a:gd name="connsiteX34" fmla="*/ 0 w 609524"/>
                  <a:gd name="connsiteY34" fmla="*/ 606400 h 753123"/>
                  <a:gd name="connsiteX35" fmla="*/ 0 w 609524"/>
                  <a:gd name="connsiteY35" fmla="*/ 700792 h 753123"/>
                  <a:gd name="connsiteX36" fmla="*/ 8477 w 609524"/>
                  <a:gd name="connsiteY36" fmla="*/ 706450 h 753123"/>
                  <a:gd name="connsiteX37" fmla="*/ 307438 w 609524"/>
                  <a:gd name="connsiteY37" fmla="*/ 753123 h 753123"/>
                  <a:gd name="connsiteX38" fmla="*/ 601904 w 609524"/>
                  <a:gd name="connsiteY38" fmla="*/ 705841 h 753123"/>
                  <a:gd name="connsiteX39" fmla="*/ 609524 w 609524"/>
                  <a:gd name="connsiteY39" fmla="*/ 700126 h 753123"/>
                  <a:gd name="connsiteX40" fmla="*/ 609505 w 609524"/>
                  <a:gd name="connsiteY40" fmla="*/ 533019 h 753123"/>
                  <a:gd name="connsiteX41" fmla="*/ 190500 w 609524"/>
                  <a:gd name="connsiteY41" fmla="*/ 228600 h 753123"/>
                  <a:gd name="connsiteX42" fmla="*/ 190500 w 609524"/>
                  <a:gd name="connsiteY42" fmla="*/ 196215 h 753123"/>
                  <a:gd name="connsiteX43" fmla="*/ 375590 w 609524"/>
                  <a:gd name="connsiteY43" fmla="*/ 117872 h 753123"/>
                  <a:gd name="connsiteX44" fmla="*/ 419100 w 609524"/>
                  <a:gd name="connsiteY44" fmla="*/ 182251 h 753123"/>
                  <a:gd name="connsiteX45" fmla="*/ 419100 w 609524"/>
                  <a:gd name="connsiteY45" fmla="*/ 228600 h 753123"/>
                  <a:gd name="connsiteX46" fmla="*/ 304800 w 609524"/>
                  <a:gd name="connsiteY46" fmla="*/ 342900 h 753123"/>
                  <a:gd name="connsiteX47" fmla="*/ 190500 w 609524"/>
                  <a:gd name="connsiteY47" fmla="*/ 228600 h 753123"/>
                  <a:gd name="connsiteX48" fmla="*/ 266605 w 609524"/>
                  <a:gd name="connsiteY48" fmla="*/ 601513 h 753123"/>
                  <a:gd name="connsiteX49" fmla="*/ 160430 w 609524"/>
                  <a:gd name="connsiteY49" fmla="*/ 437731 h 753123"/>
                  <a:gd name="connsiteX50" fmla="*/ 199358 w 609524"/>
                  <a:gd name="connsiteY50" fmla="*/ 422234 h 753123"/>
                  <a:gd name="connsiteX51" fmla="*/ 266605 w 609524"/>
                  <a:gd name="connsiteY51" fmla="*/ 449142 h 753123"/>
                  <a:gd name="connsiteX52" fmla="*/ 266605 w 609524"/>
                  <a:gd name="connsiteY52" fmla="*/ 601513 h 753123"/>
                  <a:gd name="connsiteX53" fmla="*/ 304705 w 609524"/>
                  <a:gd name="connsiteY53" fmla="*/ 423396 h 753123"/>
                  <a:gd name="connsiteX54" fmla="*/ 239506 w 609524"/>
                  <a:gd name="connsiteY54" fmla="*/ 397316 h 753123"/>
                  <a:gd name="connsiteX55" fmla="*/ 247555 w 609524"/>
                  <a:gd name="connsiteY55" fmla="*/ 370742 h 753123"/>
                  <a:gd name="connsiteX56" fmla="*/ 247555 w 609524"/>
                  <a:gd name="connsiteY56" fmla="*/ 369789 h 753123"/>
                  <a:gd name="connsiteX57" fmla="*/ 361912 w 609524"/>
                  <a:gd name="connsiteY57" fmla="*/ 369789 h 753123"/>
                  <a:gd name="connsiteX58" fmla="*/ 361912 w 609524"/>
                  <a:gd name="connsiteY58" fmla="*/ 370742 h 753123"/>
                  <a:gd name="connsiteX59" fmla="*/ 369951 w 609524"/>
                  <a:gd name="connsiteY59" fmla="*/ 397259 h 753123"/>
                  <a:gd name="connsiteX60" fmla="*/ 304705 w 609524"/>
                  <a:gd name="connsiteY60" fmla="*/ 423396 h 753123"/>
                  <a:gd name="connsiteX61" fmla="*/ 342805 w 609524"/>
                  <a:gd name="connsiteY61" fmla="*/ 600751 h 753123"/>
                  <a:gd name="connsiteX62" fmla="*/ 342805 w 609524"/>
                  <a:gd name="connsiteY62" fmla="*/ 449142 h 753123"/>
                  <a:gd name="connsiteX63" fmla="*/ 410099 w 609524"/>
                  <a:gd name="connsiteY63" fmla="*/ 422224 h 753123"/>
                  <a:gd name="connsiteX64" fmla="*/ 447694 w 609524"/>
                  <a:gd name="connsiteY64" fmla="*/ 437198 h 753123"/>
                  <a:gd name="connsiteX65" fmla="*/ 342805 w 609524"/>
                  <a:gd name="connsiteY65"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59169 w 609524"/>
                  <a:gd name="connsiteY29" fmla="*/ 522637 h 753123"/>
                  <a:gd name="connsiteX30" fmla="*/ 58988 w 609524"/>
                  <a:gd name="connsiteY30" fmla="*/ 522818 h 753123"/>
                  <a:gd name="connsiteX31" fmla="*/ 38138 w 609524"/>
                  <a:gd name="connsiteY31" fmla="*/ 531438 h 753123"/>
                  <a:gd name="connsiteX32" fmla="*/ 35785 w 609524"/>
                  <a:gd name="connsiteY32" fmla="*/ 531352 h 753123"/>
                  <a:gd name="connsiteX33" fmla="*/ 0 w 609524"/>
                  <a:gd name="connsiteY33" fmla="*/ 606400 h 753123"/>
                  <a:gd name="connsiteX34" fmla="*/ 0 w 609524"/>
                  <a:gd name="connsiteY34" fmla="*/ 700792 h 753123"/>
                  <a:gd name="connsiteX35" fmla="*/ 8477 w 609524"/>
                  <a:gd name="connsiteY35" fmla="*/ 706450 h 753123"/>
                  <a:gd name="connsiteX36" fmla="*/ 307438 w 609524"/>
                  <a:gd name="connsiteY36" fmla="*/ 753123 h 753123"/>
                  <a:gd name="connsiteX37" fmla="*/ 601904 w 609524"/>
                  <a:gd name="connsiteY37" fmla="*/ 705841 h 753123"/>
                  <a:gd name="connsiteX38" fmla="*/ 609524 w 609524"/>
                  <a:gd name="connsiteY38" fmla="*/ 700126 h 753123"/>
                  <a:gd name="connsiteX39" fmla="*/ 609505 w 609524"/>
                  <a:gd name="connsiteY39" fmla="*/ 533019 h 753123"/>
                  <a:gd name="connsiteX40" fmla="*/ 190500 w 609524"/>
                  <a:gd name="connsiteY40" fmla="*/ 228600 h 753123"/>
                  <a:gd name="connsiteX41" fmla="*/ 190500 w 609524"/>
                  <a:gd name="connsiteY41" fmla="*/ 196215 h 753123"/>
                  <a:gd name="connsiteX42" fmla="*/ 375590 w 609524"/>
                  <a:gd name="connsiteY42" fmla="*/ 117872 h 753123"/>
                  <a:gd name="connsiteX43" fmla="*/ 419100 w 609524"/>
                  <a:gd name="connsiteY43" fmla="*/ 182251 h 753123"/>
                  <a:gd name="connsiteX44" fmla="*/ 419100 w 609524"/>
                  <a:gd name="connsiteY44" fmla="*/ 228600 h 753123"/>
                  <a:gd name="connsiteX45" fmla="*/ 304800 w 609524"/>
                  <a:gd name="connsiteY45" fmla="*/ 342900 h 753123"/>
                  <a:gd name="connsiteX46" fmla="*/ 190500 w 609524"/>
                  <a:gd name="connsiteY46" fmla="*/ 228600 h 753123"/>
                  <a:gd name="connsiteX47" fmla="*/ 266605 w 609524"/>
                  <a:gd name="connsiteY47" fmla="*/ 601513 h 753123"/>
                  <a:gd name="connsiteX48" fmla="*/ 160430 w 609524"/>
                  <a:gd name="connsiteY48" fmla="*/ 437731 h 753123"/>
                  <a:gd name="connsiteX49" fmla="*/ 199358 w 609524"/>
                  <a:gd name="connsiteY49" fmla="*/ 422234 h 753123"/>
                  <a:gd name="connsiteX50" fmla="*/ 266605 w 609524"/>
                  <a:gd name="connsiteY50" fmla="*/ 449142 h 753123"/>
                  <a:gd name="connsiteX51" fmla="*/ 266605 w 609524"/>
                  <a:gd name="connsiteY51" fmla="*/ 601513 h 753123"/>
                  <a:gd name="connsiteX52" fmla="*/ 304705 w 609524"/>
                  <a:gd name="connsiteY52" fmla="*/ 423396 h 753123"/>
                  <a:gd name="connsiteX53" fmla="*/ 239506 w 609524"/>
                  <a:gd name="connsiteY53" fmla="*/ 397316 h 753123"/>
                  <a:gd name="connsiteX54" fmla="*/ 247555 w 609524"/>
                  <a:gd name="connsiteY54" fmla="*/ 370742 h 753123"/>
                  <a:gd name="connsiteX55" fmla="*/ 247555 w 609524"/>
                  <a:gd name="connsiteY55" fmla="*/ 369789 h 753123"/>
                  <a:gd name="connsiteX56" fmla="*/ 361912 w 609524"/>
                  <a:gd name="connsiteY56" fmla="*/ 369789 h 753123"/>
                  <a:gd name="connsiteX57" fmla="*/ 361912 w 609524"/>
                  <a:gd name="connsiteY57" fmla="*/ 370742 h 753123"/>
                  <a:gd name="connsiteX58" fmla="*/ 369951 w 609524"/>
                  <a:gd name="connsiteY58" fmla="*/ 397259 h 753123"/>
                  <a:gd name="connsiteX59" fmla="*/ 304705 w 609524"/>
                  <a:gd name="connsiteY59" fmla="*/ 423396 h 753123"/>
                  <a:gd name="connsiteX60" fmla="*/ 342805 w 609524"/>
                  <a:gd name="connsiteY60" fmla="*/ 600751 h 753123"/>
                  <a:gd name="connsiteX61" fmla="*/ 342805 w 609524"/>
                  <a:gd name="connsiteY61" fmla="*/ 449142 h 753123"/>
                  <a:gd name="connsiteX62" fmla="*/ 410099 w 609524"/>
                  <a:gd name="connsiteY62" fmla="*/ 422224 h 753123"/>
                  <a:gd name="connsiteX63" fmla="*/ 447694 w 609524"/>
                  <a:gd name="connsiteY63" fmla="*/ 437198 h 753123"/>
                  <a:gd name="connsiteX64" fmla="*/ 342805 w 609524"/>
                  <a:gd name="connsiteY64"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59169 w 609524"/>
                  <a:gd name="connsiteY29" fmla="*/ 522637 h 753123"/>
                  <a:gd name="connsiteX30" fmla="*/ 38138 w 609524"/>
                  <a:gd name="connsiteY30" fmla="*/ 531438 h 753123"/>
                  <a:gd name="connsiteX31" fmla="*/ 35785 w 609524"/>
                  <a:gd name="connsiteY31" fmla="*/ 531352 h 753123"/>
                  <a:gd name="connsiteX32" fmla="*/ 0 w 609524"/>
                  <a:gd name="connsiteY32" fmla="*/ 606400 h 753123"/>
                  <a:gd name="connsiteX33" fmla="*/ 0 w 609524"/>
                  <a:gd name="connsiteY33" fmla="*/ 700792 h 753123"/>
                  <a:gd name="connsiteX34" fmla="*/ 8477 w 609524"/>
                  <a:gd name="connsiteY34" fmla="*/ 706450 h 753123"/>
                  <a:gd name="connsiteX35" fmla="*/ 307438 w 609524"/>
                  <a:gd name="connsiteY35" fmla="*/ 753123 h 753123"/>
                  <a:gd name="connsiteX36" fmla="*/ 601904 w 609524"/>
                  <a:gd name="connsiteY36" fmla="*/ 705841 h 753123"/>
                  <a:gd name="connsiteX37" fmla="*/ 609524 w 609524"/>
                  <a:gd name="connsiteY37" fmla="*/ 700126 h 753123"/>
                  <a:gd name="connsiteX38" fmla="*/ 609505 w 609524"/>
                  <a:gd name="connsiteY38" fmla="*/ 533019 h 753123"/>
                  <a:gd name="connsiteX39" fmla="*/ 190500 w 609524"/>
                  <a:gd name="connsiteY39" fmla="*/ 228600 h 753123"/>
                  <a:gd name="connsiteX40" fmla="*/ 190500 w 609524"/>
                  <a:gd name="connsiteY40" fmla="*/ 196215 h 753123"/>
                  <a:gd name="connsiteX41" fmla="*/ 375590 w 609524"/>
                  <a:gd name="connsiteY41" fmla="*/ 117872 h 753123"/>
                  <a:gd name="connsiteX42" fmla="*/ 419100 w 609524"/>
                  <a:gd name="connsiteY42" fmla="*/ 182251 h 753123"/>
                  <a:gd name="connsiteX43" fmla="*/ 419100 w 609524"/>
                  <a:gd name="connsiteY43" fmla="*/ 228600 h 753123"/>
                  <a:gd name="connsiteX44" fmla="*/ 304800 w 609524"/>
                  <a:gd name="connsiteY44" fmla="*/ 342900 h 753123"/>
                  <a:gd name="connsiteX45" fmla="*/ 190500 w 609524"/>
                  <a:gd name="connsiteY45" fmla="*/ 228600 h 753123"/>
                  <a:gd name="connsiteX46" fmla="*/ 266605 w 609524"/>
                  <a:gd name="connsiteY46" fmla="*/ 601513 h 753123"/>
                  <a:gd name="connsiteX47" fmla="*/ 160430 w 609524"/>
                  <a:gd name="connsiteY47" fmla="*/ 437731 h 753123"/>
                  <a:gd name="connsiteX48" fmla="*/ 199358 w 609524"/>
                  <a:gd name="connsiteY48" fmla="*/ 422234 h 753123"/>
                  <a:gd name="connsiteX49" fmla="*/ 266605 w 609524"/>
                  <a:gd name="connsiteY49" fmla="*/ 449142 h 753123"/>
                  <a:gd name="connsiteX50" fmla="*/ 266605 w 609524"/>
                  <a:gd name="connsiteY50" fmla="*/ 601513 h 753123"/>
                  <a:gd name="connsiteX51" fmla="*/ 304705 w 609524"/>
                  <a:gd name="connsiteY51" fmla="*/ 423396 h 753123"/>
                  <a:gd name="connsiteX52" fmla="*/ 239506 w 609524"/>
                  <a:gd name="connsiteY52" fmla="*/ 397316 h 753123"/>
                  <a:gd name="connsiteX53" fmla="*/ 247555 w 609524"/>
                  <a:gd name="connsiteY53" fmla="*/ 370742 h 753123"/>
                  <a:gd name="connsiteX54" fmla="*/ 247555 w 609524"/>
                  <a:gd name="connsiteY54" fmla="*/ 369789 h 753123"/>
                  <a:gd name="connsiteX55" fmla="*/ 361912 w 609524"/>
                  <a:gd name="connsiteY55" fmla="*/ 369789 h 753123"/>
                  <a:gd name="connsiteX56" fmla="*/ 361912 w 609524"/>
                  <a:gd name="connsiteY56" fmla="*/ 370742 h 753123"/>
                  <a:gd name="connsiteX57" fmla="*/ 369951 w 609524"/>
                  <a:gd name="connsiteY57" fmla="*/ 397259 h 753123"/>
                  <a:gd name="connsiteX58" fmla="*/ 304705 w 609524"/>
                  <a:gd name="connsiteY58" fmla="*/ 423396 h 753123"/>
                  <a:gd name="connsiteX59" fmla="*/ 342805 w 609524"/>
                  <a:gd name="connsiteY59" fmla="*/ 600751 h 753123"/>
                  <a:gd name="connsiteX60" fmla="*/ 342805 w 609524"/>
                  <a:gd name="connsiteY60" fmla="*/ 449142 h 753123"/>
                  <a:gd name="connsiteX61" fmla="*/ 410099 w 609524"/>
                  <a:gd name="connsiteY61" fmla="*/ 422224 h 753123"/>
                  <a:gd name="connsiteX62" fmla="*/ 447694 w 609524"/>
                  <a:gd name="connsiteY62" fmla="*/ 437198 h 753123"/>
                  <a:gd name="connsiteX63" fmla="*/ 342805 w 609524"/>
                  <a:gd name="connsiteY63"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38138 w 609524"/>
                  <a:gd name="connsiteY29" fmla="*/ 531438 h 753123"/>
                  <a:gd name="connsiteX30" fmla="*/ 35785 w 609524"/>
                  <a:gd name="connsiteY30" fmla="*/ 531352 h 753123"/>
                  <a:gd name="connsiteX31" fmla="*/ 0 w 609524"/>
                  <a:gd name="connsiteY31" fmla="*/ 606400 h 753123"/>
                  <a:gd name="connsiteX32" fmla="*/ 0 w 609524"/>
                  <a:gd name="connsiteY32" fmla="*/ 700792 h 753123"/>
                  <a:gd name="connsiteX33" fmla="*/ 8477 w 609524"/>
                  <a:gd name="connsiteY33" fmla="*/ 706450 h 753123"/>
                  <a:gd name="connsiteX34" fmla="*/ 307438 w 609524"/>
                  <a:gd name="connsiteY34" fmla="*/ 753123 h 753123"/>
                  <a:gd name="connsiteX35" fmla="*/ 601904 w 609524"/>
                  <a:gd name="connsiteY35" fmla="*/ 705841 h 753123"/>
                  <a:gd name="connsiteX36" fmla="*/ 609524 w 609524"/>
                  <a:gd name="connsiteY36" fmla="*/ 700126 h 753123"/>
                  <a:gd name="connsiteX37" fmla="*/ 609505 w 609524"/>
                  <a:gd name="connsiteY37" fmla="*/ 533019 h 753123"/>
                  <a:gd name="connsiteX38" fmla="*/ 190500 w 609524"/>
                  <a:gd name="connsiteY38" fmla="*/ 228600 h 753123"/>
                  <a:gd name="connsiteX39" fmla="*/ 190500 w 609524"/>
                  <a:gd name="connsiteY39" fmla="*/ 196215 h 753123"/>
                  <a:gd name="connsiteX40" fmla="*/ 375590 w 609524"/>
                  <a:gd name="connsiteY40" fmla="*/ 117872 h 753123"/>
                  <a:gd name="connsiteX41" fmla="*/ 419100 w 609524"/>
                  <a:gd name="connsiteY41" fmla="*/ 182251 h 753123"/>
                  <a:gd name="connsiteX42" fmla="*/ 419100 w 609524"/>
                  <a:gd name="connsiteY42" fmla="*/ 228600 h 753123"/>
                  <a:gd name="connsiteX43" fmla="*/ 304800 w 609524"/>
                  <a:gd name="connsiteY43" fmla="*/ 342900 h 753123"/>
                  <a:gd name="connsiteX44" fmla="*/ 190500 w 609524"/>
                  <a:gd name="connsiteY44" fmla="*/ 228600 h 753123"/>
                  <a:gd name="connsiteX45" fmla="*/ 266605 w 609524"/>
                  <a:gd name="connsiteY45" fmla="*/ 601513 h 753123"/>
                  <a:gd name="connsiteX46" fmla="*/ 160430 w 609524"/>
                  <a:gd name="connsiteY46" fmla="*/ 437731 h 753123"/>
                  <a:gd name="connsiteX47" fmla="*/ 199358 w 609524"/>
                  <a:gd name="connsiteY47" fmla="*/ 422234 h 753123"/>
                  <a:gd name="connsiteX48" fmla="*/ 266605 w 609524"/>
                  <a:gd name="connsiteY48" fmla="*/ 449142 h 753123"/>
                  <a:gd name="connsiteX49" fmla="*/ 266605 w 609524"/>
                  <a:gd name="connsiteY49" fmla="*/ 601513 h 753123"/>
                  <a:gd name="connsiteX50" fmla="*/ 304705 w 609524"/>
                  <a:gd name="connsiteY50" fmla="*/ 423396 h 753123"/>
                  <a:gd name="connsiteX51" fmla="*/ 239506 w 609524"/>
                  <a:gd name="connsiteY51" fmla="*/ 397316 h 753123"/>
                  <a:gd name="connsiteX52" fmla="*/ 247555 w 609524"/>
                  <a:gd name="connsiteY52" fmla="*/ 370742 h 753123"/>
                  <a:gd name="connsiteX53" fmla="*/ 247555 w 609524"/>
                  <a:gd name="connsiteY53" fmla="*/ 369789 h 753123"/>
                  <a:gd name="connsiteX54" fmla="*/ 361912 w 609524"/>
                  <a:gd name="connsiteY54" fmla="*/ 369789 h 753123"/>
                  <a:gd name="connsiteX55" fmla="*/ 361912 w 609524"/>
                  <a:gd name="connsiteY55" fmla="*/ 370742 h 753123"/>
                  <a:gd name="connsiteX56" fmla="*/ 369951 w 609524"/>
                  <a:gd name="connsiteY56" fmla="*/ 397259 h 753123"/>
                  <a:gd name="connsiteX57" fmla="*/ 304705 w 609524"/>
                  <a:gd name="connsiteY57" fmla="*/ 423396 h 753123"/>
                  <a:gd name="connsiteX58" fmla="*/ 342805 w 609524"/>
                  <a:gd name="connsiteY58" fmla="*/ 600751 h 753123"/>
                  <a:gd name="connsiteX59" fmla="*/ 342805 w 609524"/>
                  <a:gd name="connsiteY59" fmla="*/ 449142 h 753123"/>
                  <a:gd name="connsiteX60" fmla="*/ 410099 w 609524"/>
                  <a:gd name="connsiteY60" fmla="*/ 422224 h 753123"/>
                  <a:gd name="connsiteX61" fmla="*/ 447694 w 609524"/>
                  <a:gd name="connsiteY61" fmla="*/ 437198 h 753123"/>
                  <a:gd name="connsiteX62" fmla="*/ 342805 w 609524"/>
                  <a:gd name="connsiteY62"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38138 w 609524"/>
                  <a:gd name="connsiteY29" fmla="*/ 531438 h 753123"/>
                  <a:gd name="connsiteX30" fmla="*/ 0 w 609524"/>
                  <a:gd name="connsiteY30" fmla="*/ 606400 h 753123"/>
                  <a:gd name="connsiteX31" fmla="*/ 0 w 609524"/>
                  <a:gd name="connsiteY31" fmla="*/ 700792 h 753123"/>
                  <a:gd name="connsiteX32" fmla="*/ 8477 w 609524"/>
                  <a:gd name="connsiteY32" fmla="*/ 706450 h 753123"/>
                  <a:gd name="connsiteX33" fmla="*/ 307438 w 609524"/>
                  <a:gd name="connsiteY33" fmla="*/ 753123 h 753123"/>
                  <a:gd name="connsiteX34" fmla="*/ 601904 w 609524"/>
                  <a:gd name="connsiteY34" fmla="*/ 705841 h 753123"/>
                  <a:gd name="connsiteX35" fmla="*/ 609524 w 609524"/>
                  <a:gd name="connsiteY35" fmla="*/ 700126 h 753123"/>
                  <a:gd name="connsiteX36" fmla="*/ 609505 w 609524"/>
                  <a:gd name="connsiteY36" fmla="*/ 533019 h 753123"/>
                  <a:gd name="connsiteX37" fmla="*/ 190500 w 609524"/>
                  <a:gd name="connsiteY37" fmla="*/ 228600 h 753123"/>
                  <a:gd name="connsiteX38" fmla="*/ 190500 w 609524"/>
                  <a:gd name="connsiteY38" fmla="*/ 196215 h 753123"/>
                  <a:gd name="connsiteX39" fmla="*/ 375590 w 609524"/>
                  <a:gd name="connsiteY39" fmla="*/ 117872 h 753123"/>
                  <a:gd name="connsiteX40" fmla="*/ 419100 w 609524"/>
                  <a:gd name="connsiteY40" fmla="*/ 182251 h 753123"/>
                  <a:gd name="connsiteX41" fmla="*/ 419100 w 609524"/>
                  <a:gd name="connsiteY41" fmla="*/ 228600 h 753123"/>
                  <a:gd name="connsiteX42" fmla="*/ 304800 w 609524"/>
                  <a:gd name="connsiteY42" fmla="*/ 342900 h 753123"/>
                  <a:gd name="connsiteX43" fmla="*/ 190500 w 609524"/>
                  <a:gd name="connsiteY43" fmla="*/ 228600 h 753123"/>
                  <a:gd name="connsiteX44" fmla="*/ 266605 w 609524"/>
                  <a:gd name="connsiteY44" fmla="*/ 601513 h 753123"/>
                  <a:gd name="connsiteX45" fmla="*/ 160430 w 609524"/>
                  <a:gd name="connsiteY45" fmla="*/ 437731 h 753123"/>
                  <a:gd name="connsiteX46" fmla="*/ 199358 w 609524"/>
                  <a:gd name="connsiteY46" fmla="*/ 422234 h 753123"/>
                  <a:gd name="connsiteX47" fmla="*/ 266605 w 609524"/>
                  <a:gd name="connsiteY47" fmla="*/ 449142 h 753123"/>
                  <a:gd name="connsiteX48" fmla="*/ 266605 w 609524"/>
                  <a:gd name="connsiteY48" fmla="*/ 601513 h 753123"/>
                  <a:gd name="connsiteX49" fmla="*/ 304705 w 609524"/>
                  <a:gd name="connsiteY49" fmla="*/ 423396 h 753123"/>
                  <a:gd name="connsiteX50" fmla="*/ 239506 w 609524"/>
                  <a:gd name="connsiteY50" fmla="*/ 397316 h 753123"/>
                  <a:gd name="connsiteX51" fmla="*/ 247555 w 609524"/>
                  <a:gd name="connsiteY51" fmla="*/ 370742 h 753123"/>
                  <a:gd name="connsiteX52" fmla="*/ 247555 w 609524"/>
                  <a:gd name="connsiteY52" fmla="*/ 369789 h 753123"/>
                  <a:gd name="connsiteX53" fmla="*/ 361912 w 609524"/>
                  <a:gd name="connsiteY53" fmla="*/ 369789 h 753123"/>
                  <a:gd name="connsiteX54" fmla="*/ 361912 w 609524"/>
                  <a:gd name="connsiteY54" fmla="*/ 370742 h 753123"/>
                  <a:gd name="connsiteX55" fmla="*/ 369951 w 609524"/>
                  <a:gd name="connsiteY55" fmla="*/ 397259 h 753123"/>
                  <a:gd name="connsiteX56" fmla="*/ 304705 w 609524"/>
                  <a:gd name="connsiteY56" fmla="*/ 423396 h 753123"/>
                  <a:gd name="connsiteX57" fmla="*/ 342805 w 609524"/>
                  <a:gd name="connsiteY57" fmla="*/ 600751 h 753123"/>
                  <a:gd name="connsiteX58" fmla="*/ 342805 w 609524"/>
                  <a:gd name="connsiteY58" fmla="*/ 449142 h 753123"/>
                  <a:gd name="connsiteX59" fmla="*/ 410099 w 609524"/>
                  <a:gd name="connsiteY59" fmla="*/ 422224 h 753123"/>
                  <a:gd name="connsiteX60" fmla="*/ 447694 w 609524"/>
                  <a:gd name="connsiteY60" fmla="*/ 437198 h 753123"/>
                  <a:gd name="connsiteX61" fmla="*/ 342805 w 609524"/>
                  <a:gd name="connsiteY61"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0 w 609524"/>
                  <a:gd name="connsiteY29" fmla="*/ 606400 h 753123"/>
                  <a:gd name="connsiteX30" fmla="*/ 0 w 609524"/>
                  <a:gd name="connsiteY30" fmla="*/ 700792 h 753123"/>
                  <a:gd name="connsiteX31" fmla="*/ 8477 w 609524"/>
                  <a:gd name="connsiteY31" fmla="*/ 706450 h 753123"/>
                  <a:gd name="connsiteX32" fmla="*/ 307438 w 609524"/>
                  <a:gd name="connsiteY32" fmla="*/ 753123 h 753123"/>
                  <a:gd name="connsiteX33" fmla="*/ 601904 w 609524"/>
                  <a:gd name="connsiteY33" fmla="*/ 705841 h 753123"/>
                  <a:gd name="connsiteX34" fmla="*/ 609524 w 609524"/>
                  <a:gd name="connsiteY34" fmla="*/ 700126 h 753123"/>
                  <a:gd name="connsiteX35" fmla="*/ 609505 w 609524"/>
                  <a:gd name="connsiteY35" fmla="*/ 533019 h 753123"/>
                  <a:gd name="connsiteX36" fmla="*/ 190500 w 609524"/>
                  <a:gd name="connsiteY36" fmla="*/ 228600 h 753123"/>
                  <a:gd name="connsiteX37" fmla="*/ 190500 w 609524"/>
                  <a:gd name="connsiteY37" fmla="*/ 196215 h 753123"/>
                  <a:gd name="connsiteX38" fmla="*/ 375590 w 609524"/>
                  <a:gd name="connsiteY38" fmla="*/ 117872 h 753123"/>
                  <a:gd name="connsiteX39" fmla="*/ 419100 w 609524"/>
                  <a:gd name="connsiteY39" fmla="*/ 182251 h 753123"/>
                  <a:gd name="connsiteX40" fmla="*/ 419100 w 609524"/>
                  <a:gd name="connsiteY40" fmla="*/ 228600 h 753123"/>
                  <a:gd name="connsiteX41" fmla="*/ 304800 w 609524"/>
                  <a:gd name="connsiteY41" fmla="*/ 342900 h 753123"/>
                  <a:gd name="connsiteX42" fmla="*/ 190500 w 609524"/>
                  <a:gd name="connsiteY42" fmla="*/ 228600 h 753123"/>
                  <a:gd name="connsiteX43" fmla="*/ 266605 w 609524"/>
                  <a:gd name="connsiteY43" fmla="*/ 601513 h 753123"/>
                  <a:gd name="connsiteX44" fmla="*/ 160430 w 609524"/>
                  <a:gd name="connsiteY44" fmla="*/ 437731 h 753123"/>
                  <a:gd name="connsiteX45" fmla="*/ 199358 w 609524"/>
                  <a:gd name="connsiteY45" fmla="*/ 422234 h 753123"/>
                  <a:gd name="connsiteX46" fmla="*/ 266605 w 609524"/>
                  <a:gd name="connsiteY46" fmla="*/ 449142 h 753123"/>
                  <a:gd name="connsiteX47" fmla="*/ 266605 w 609524"/>
                  <a:gd name="connsiteY47" fmla="*/ 601513 h 753123"/>
                  <a:gd name="connsiteX48" fmla="*/ 304705 w 609524"/>
                  <a:gd name="connsiteY48" fmla="*/ 423396 h 753123"/>
                  <a:gd name="connsiteX49" fmla="*/ 239506 w 609524"/>
                  <a:gd name="connsiteY49" fmla="*/ 397316 h 753123"/>
                  <a:gd name="connsiteX50" fmla="*/ 247555 w 609524"/>
                  <a:gd name="connsiteY50" fmla="*/ 370742 h 753123"/>
                  <a:gd name="connsiteX51" fmla="*/ 247555 w 609524"/>
                  <a:gd name="connsiteY51" fmla="*/ 369789 h 753123"/>
                  <a:gd name="connsiteX52" fmla="*/ 361912 w 609524"/>
                  <a:gd name="connsiteY52" fmla="*/ 369789 h 753123"/>
                  <a:gd name="connsiteX53" fmla="*/ 361912 w 609524"/>
                  <a:gd name="connsiteY53" fmla="*/ 370742 h 753123"/>
                  <a:gd name="connsiteX54" fmla="*/ 369951 w 609524"/>
                  <a:gd name="connsiteY54" fmla="*/ 397259 h 753123"/>
                  <a:gd name="connsiteX55" fmla="*/ 304705 w 609524"/>
                  <a:gd name="connsiteY55" fmla="*/ 423396 h 753123"/>
                  <a:gd name="connsiteX56" fmla="*/ 342805 w 609524"/>
                  <a:gd name="connsiteY56" fmla="*/ 600751 h 753123"/>
                  <a:gd name="connsiteX57" fmla="*/ 342805 w 609524"/>
                  <a:gd name="connsiteY57" fmla="*/ 449142 h 753123"/>
                  <a:gd name="connsiteX58" fmla="*/ 410099 w 609524"/>
                  <a:gd name="connsiteY58" fmla="*/ 422224 h 753123"/>
                  <a:gd name="connsiteX59" fmla="*/ 447694 w 609524"/>
                  <a:gd name="connsiteY59" fmla="*/ 437198 h 753123"/>
                  <a:gd name="connsiteX60" fmla="*/ 342805 w 609524"/>
                  <a:gd name="connsiteY60" fmla="*/ 600751 h 753123"/>
                  <a:gd name="connsiteX0" fmla="*/ 611553 w 611572"/>
                  <a:gd name="connsiteY0" fmla="*/ 533019 h 753123"/>
                  <a:gd name="connsiteX1" fmla="*/ 575986 w 611572"/>
                  <a:gd name="connsiteY1" fmla="*/ 461582 h 753123"/>
                  <a:gd name="connsiteX2" fmla="*/ 485385 w 611572"/>
                  <a:gd name="connsiteY2" fmla="*/ 410404 h 753123"/>
                  <a:gd name="connsiteX3" fmla="*/ 485261 w 611572"/>
                  <a:gd name="connsiteY3" fmla="*/ 410347 h 753123"/>
                  <a:gd name="connsiteX4" fmla="*/ 485261 w 611572"/>
                  <a:gd name="connsiteY4" fmla="*/ 410347 h 753123"/>
                  <a:gd name="connsiteX5" fmla="*/ 485013 w 611572"/>
                  <a:gd name="connsiteY5" fmla="*/ 410251 h 753123"/>
                  <a:gd name="connsiteX6" fmla="*/ 470659 w 611572"/>
                  <a:gd name="connsiteY6" fmla="*/ 404536 h 753123"/>
                  <a:gd name="connsiteX7" fmla="*/ 407946 w 611572"/>
                  <a:gd name="connsiteY7" fmla="*/ 379590 h 753123"/>
                  <a:gd name="connsiteX8" fmla="*/ 402050 w 611572"/>
                  <a:gd name="connsiteY8" fmla="*/ 370789 h 753123"/>
                  <a:gd name="connsiteX9" fmla="*/ 402050 w 611572"/>
                  <a:gd name="connsiteY9" fmla="*/ 347415 h 753123"/>
                  <a:gd name="connsiteX10" fmla="*/ 459248 w 611572"/>
                  <a:gd name="connsiteY10" fmla="*/ 228600 h 753123"/>
                  <a:gd name="connsiteX11" fmla="*/ 459248 w 611572"/>
                  <a:gd name="connsiteY11" fmla="*/ 214313 h 753123"/>
                  <a:gd name="connsiteX12" fmla="*/ 474821 w 611572"/>
                  <a:gd name="connsiteY12" fmla="*/ 160487 h 753123"/>
                  <a:gd name="connsiteX13" fmla="*/ 379143 w 611572"/>
                  <a:gd name="connsiteY13" fmla="*/ 17974 h 753123"/>
                  <a:gd name="connsiteX14" fmla="*/ 365170 w 611572"/>
                  <a:gd name="connsiteY14" fmla="*/ 19221 h 753123"/>
                  <a:gd name="connsiteX15" fmla="*/ 355549 w 611572"/>
                  <a:gd name="connsiteY15" fmla="*/ 25889 h 753123"/>
                  <a:gd name="connsiteX16" fmla="*/ 344910 w 611572"/>
                  <a:gd name="connsiteY16" fmla="*/ 11344 h 753123"/>
                  <a:gd name="connsiteX17" fmla="*/ 331165 w 611572"/>
                  <a:gd name="connsiteY17" fmla="*/ 2591 h 753123"/>
                  <a:gd name="connsiteX18" fmla="*/ 301152 w 611572"/>
                  <a:gd name="connsiteY18" fmla="*/ 0 h 753123"/>
                  <a:gd name="connsiteX19" fmla="*/ 155953 w 611572"/>
                  <a:gd name="connsiteY19" fmla="*/ 91440 h 753123"/>
                  <a:gd name="connsiteX20" fmla="*/ 154181 w 611572"/>
                  <a:gd name="connsiteY20" fmla="*/ 219437 h 753123"/>
                  <a:gd name="connsiteX21" fmla="*/ 154448 w 611572"/>
                  <a:gd name="connsiteY21" fmla="*/ 221437 h 753123"/>
                  <a:gd name="connsiteX22" fmla="*/ 154448 w 611572"/>
                  <a:gd name="connsiteY22" fmla="*/ 228600 h 753123"/>
                  <a:gd name="connsiteX23" fmla="*/ 211503 w 611572"/>
                  <a:gd name="connsiteY23" fmla="*/ 347348 h 753123"/>
                  <a:gd name="connsiteX24" fmla="*/ 211503 w 611572"/>
                  <a:gd name="connsiteY24" fmla="*/ 370742 h 753123"/>
                  <a:gd name="connsiteX25" fmla="*/ 205788 w 611572"/>
                  <a:gd name="connsiteY25" fmla="*/ 379476 h 753123"/>
                  <a:gd name="connsiteX26" fmla="*/ 141332 w 611572"/>
                  <a:gd name="connsiteY26" fmla="*/ 405136 h 753123"/>
                  <a:gd name="connsiteX27" fmla="*/ 126635 w 611572"/>
                  <a:gd name="connsiteY27" fmla="*/ 410985 h 753123"/>
                  <a:gd name="connsiteX28" fmla="*/ 47006 w 611572"/>
                  <a:gd name="connsiteY28" fmla="*/ 454190 h 753123"/>
                  <a:gd name="connsiteX29" fmla="*/ 0 w 611572"/>
                  <a:gd name="connsiteY29" fmla="*/ 563156 h 753123"/>
                  <a:gd name="connsiteX30" fmla="*/ 2048 w 611572"/>
                  <a:gd name="connsiteY30" fmla="*/ 700792 h 753123"/>
                  <a:gd name="connsiteX31" fmla="*/ 10525 w 611572"/>
                  <a:gd name="connsiteY31" fmla="*/ 706450 h 753123"/>
                  <a:gd name="connsiteX32" fmla="*/ 309486 w 611572"/>
                  <a:gd name="connsiteY32" fmla="*/ 753123 h 753123"/>
                  <a:gd name="connsiteX33" fmla="*/ 603952 w 611572"/>
                  <a:gd name="connsiteY33" fmla="*/ 705841 h 753123"/>
                  <a:gd name="connsiteX34" fmla="*/ 611572 w 611572"/>
                  <a:gd name="connsiteY34" fmla="*/ 700126 h 753123"/>
                  <a:gd name="connsiteX35" fmla="*/ 611553 w 611572"/>
                  <a:gd name="connsiteY35" fmla="*/ 533019 h 753123"/>
                  <a:gd name="connsiteX36" fmla="*/ 192548 w 611572"/>
                  <a:gd name="connsiteY36" fmla="*/ 228600 h 753123"/>
                  <a:gd name="connsiteX37" fmla="*/ 192548 w 611572"/>
                  <a:gd name="connsiteY37" fmla="*/ 196215 h 753123"/>
                  <a:gd name="connsiteX38" fmla="*/ 377638 w 611572"/>
                  <a:gd name="connsiteY38" fmla="*/ 117872 h 753123"/>
                  <a:gd name="connsiteX39" fmla="*/ 421148 w 611572"/>
                  <a:gd name="connsiteY39" fmla="*/ 182251 h 753123"/>
                  <a:gd name="connsiteX40" fmla="*/ 421148 w 611572"/>
                  <a:gd name="connsiteY40" fmla="*/ 228600 h 753123"/>
                  <a:gd name="connsiteX41" fmla="*/ 306848 w 611572"/>
                  <a:gd name="connsiteY41" fmla="*/ 342900 h 753123"/>
                  <a:gd name="connsiteX42" fmla="*/ 192548 w 611572"/>
                  <a:gd name="connsiteY42" fmla="*/ 228600 h 753123"/>
                  <a:gd name="connsiteX43" fmla="*/ 268653 w 611572"/>
                  <a:gd name="connsiteY43" fmla="*/ 601513 h 753123"/>
                  <a:gd name="connsiteX44" fmla="*/ 162478 w 611572"/>
                  <a:gd name="connsiteY44" fmla="*/ 437731 h 753123"/>
                  <a:gd name="connsiteX45" fmla="*/ 201406 w 611572"/>
                  <a:gd name="connsiteY45" fmla="*/ 422234 h 753123"/>
                  <a:gd name="connsiteX46" fmla="*/ 268653 w 611572"/>
                  <a:gd name="connsiteY46" fmla="*/ 449142 h 753123"/>
                  <a:gd name="connsiteX47" fmla="*/ 268653 w 611572"/>
                  <a:gd name="connsiteY47" fmla="*/ 601513 h 753123"/>
                  <a:gd name="connsiteX48" fmla="*/ 306753 w 611572"/>
                  <a:gd name="connsiteY48" fmla="*/ 423396 h 753123"/>
                  <a:gd name="connsiteX49" fmla="*/ 241554 w 611572"/>
                  <a:gd name="connsiteY49" fmla="*/ 397316 h 753123"/>
                  <a:gd name="connsiteX50" fmla="*/ 249603 w 611572"/>
                  <a:gd name="connsiteY50" fmla="*/ 370742 h 753123"/>
                  <a:gd name="connsiteX51" fmla="*/ 249603 w 611572"/>
                  <a:gd name="connsiteY51" fmla="*/ 369789 h 753123"/>
                  <a:gd name="connsiteX52" fmla="*/ 363960 w 611572"/>
                  <a:gd name="connsiteY52" fmla="*/ 369789 h 753123"/>
                  <a:gd name="connsiteX53" fmla="*/ 363960 w 611572"/>
                  <a:gd name="connsiteY53" fmla="*/ 370742 h 753123"/>
                  <a:gd name="connsiteX54" fmla="*/ 371999 w 611572"/>
                  <a:gd name="connsiteY54" fmla="*/ 397259 h 753123"/>
                  <a:gd name="connsiteX55" fmla="*/ 306753 w 611572"/>
                  <a:gd name="connsiteY55" fmla="*/ 423396 h 753123"/>
                  <a:gd name="connsiteX56" fmla="*/ 344853 w 611572"/>
                  <a:gd name="connsiteY56" fmla="*/ 600751 h 753123"/>
                  <a:gd name="connsiteX57" fmla="*/ 344853 w 611572"/>
                  <a:gd name="connsiteY57" fmla="*/ 449142 h 753123"/>
                  <a:gd name="connsiteX58" fmla="*/ 412147 w 611572"/>
                  <a:gd name="connsiteY58" fmla="*/ 422224 h 753123"/>
                  <a:gd name="connsiteX59" fmla="*/ 449742 w 611572"/>
                  <a:gd name="connsiteY59" fmla="*/ 437198 h 753123"/>
                  <a:gd name="connsiteX60" fmla="*/ 344853 w 611572"/>
                  <a:gd name="connsiteY60" fmla="*/ 600751 h 753123"/>
                  <a:gd name="connsiteX0" fmla="*/ 609596 w 609615"/>
                  <a:gd name="connsiteY0" fmla="*/ 533019 h 753123"/>
                  <a:gd name="connsiteX1" fmla="*/ 574029 w 609615"/>
                  <a:gd name="connsiteY1" fmla="*/ 461582 h 753123"/>
                  <a:gd name="connsiteX2" fmla="*/ 483428 w 609615"/>
                  <a:gd name="connsiteY2" fmla="*/ 410404 h 753123"/>
                  <a:gd name="connsiteX3" fmla="*/ 483304 w 609615"/>
                  <a:gd name="connsiteY3" fmla="*/ 410347 h 753123"/>
                  <a:gd name="connsiteX4" fmla="*/ 483304 w 609615"/>
                  <a:gd name="connsiteY4" fmla="*/ 410347 h 753123"/>
                  <a:gd name="connsiteX5" fmla="*/ 483056 w 609615"/>
                  <a:gd name="connsiteY5" fmla="*/ 410251 h 753123"/>
                  <a:gd name="connsiteX6" fmla="*/ 468702 w 609615"/>
                  <a:gd name="connsiteY6" fmla="*/ 404536 h 753123"/>
                  <a:gd name="connsiteX7" fmla="*/ 405989 w 609615"/>
                  <a:gd name="connsiteY7" fmla="*/ 379590 h 753123"/>
                  <a:gd name="connsiteX8" fmla="*/ 400093 w 609615"/>
                  <a:gd name="connsiteY8" fmla="*/ 370789 h 753123"/>
                  <a:gd name="connsiteX9" fmla="*/ 400093 w 609615"/>
                  <a:gd name="connsiteY9" fmla="*/ 347415 h 753123"/>
                  <a:gd name="connsiteX10" fmla="*/ 457291 w 609615"/>
                  <a:gd name="connsiteY10" fmla="*/ 228600 h 753123"/>
                  <a:gd name="connsiteX11" fmla="*/ 457291 w 609615"/>
                  <a:gd name="connsiteY11" fmla="*/ 214313 h 753123"/>
                  <a:gd name="connsiteX12" fmla="*/ 472864 w 609615"/>
                  <a:gd name="connsiteY12" fmla="*/ 160487 h 753123"/>
                  <a:gd name="connsiteX13" fmla="*/ 377186 w 609615"/>
                  <a:gd name="connsiteY13" fmla="*/ 17974 h 753123"/>
                  <a:gd name="connsiteX14" fmla="*/ 363213 w 609615"/>
                  <a:gd name="connsiteY14" fmla="*/ 19221 h 753123"/>
                  <a:gd name="connsiteX15" fmla="*/ 353592 w 609615"/>
                  <a:gd name="connsiteY15" fmla="*/ 25889 h 753123"/>
                  <a:gd name="connsiteX16" fmla="*/ 342953 w 609615"/>
                  <a:gd name="connsiteY16" fmla="*/ 11344 h 753123"/>
                  <a:gd name="connsiteX17" fmla="*/ 329208 w 609615"/>
                  <a:gd name="connsiteY17" fmla="*/ 2591 h 753123"/>
                  <a:gd name="connsiteX18" fmla="*/ 299195 w 609615"/>
                  <a:gd name="connsiteY18" fmla="*/ 0 h 753123"/>
                  <a:gd name="connsiteX19" fmla="*/ 153996 w 609615"/>
                  <a:gd name="connsiteY19" fmla="*/ 91440 h 753123"/>
                  <a:gd name="connsiteX20" fmla="*/ 152224 w 609615"/>
                  <a:gd name="connsiteY20" fmla="*/ 219437 h 753123"/>
                  <a:gd name="connsiteX21" fmla="*/ 152491 w 609615"/>
                  <a:gd name="connsiteY21" fmla="*/ 221437 h 753123"/>
                  <a:gd name="connsiteX22" fmla="*/ 152491 w 609615"/>
                  <a:gd name="connsiteY22" fmla="*/ 228600 h 753123"/>
                  <a:gd name="connsiteX23" fmla="*/ 209546 w 609615"/>
                  <a:gd name="connsiteY23" fmla="*/ 347348 h 753123"/>
                  <a:gd name="connsiteX24" fmla="*/ 209546 w 609615"/>
                  <a:gd name="connsiteY24" fmla="*/ 370742 h 753123"/>
                  <a:gd name="connsiteX25" fmla="*/ 203831 w 609615"/>
                  <a:gd name="connsiteY25" fmla="*/ 379476 h 753123"/>
                  <a:gd name="connsiteX26" fmla="*/ 139375 w 609615"/>
                  <a:gd name="connsiteY26" fmla="*/ 405136 h 753123"/>
                  <a:gd name="connsiteX27" fmla="*/ 124678 w 609615"/>
                  <a:gd name="connsiteY27" fmla="*/ 410985 h 753123"/>
                  <a:gd name="connsiteX28" fmla="*/ 45049 w 609615"/>
                  <a:gd name="connsiteY28" fmla="*/ 454190 h 753123"/>
                  <a:gd name="connsiteX29" fmla="*/ 2138 w 609615"/>
                  <a:gd name="connsiteY29" fmla="*/ 556328 h 753123"/>
                  <a:gd name="connsiteX30" fmla="*/ 91 w 609615"/>
                  <a:gd name="connsiteY30" fmla="*/ 700792 h 753123"/>
                  <a:gd name="connsiteX31" fmla="*/ 8568 w 609615"/>
                  <a:gd name="connsiteY31" fmla="*/ 706450 h 753123"/>
                  <a:gd name="connsiteX32" fmla="*/ 307529 w 609615"/>
                  <a:gd name="connsiteY32" fmla="*/ 753123 h 753123"/>
                  <a:gd name="connsiteX33" fmla="*/ 601995 w 609615"/>
                  <a:gd name="connsiteY33" fmla="*/ 705841 h 753123"/>
                  <a:gd name="connsiteX34" fmla="*/ 609615 w 609615"/>
                  <a:gd name="connsiteY34" fmla="*/ 700126 h 753123"/>
                  <a:gd name="connsiteX35" fmla="*/ 609596 w 609615"/>
                  <a:gd name="connsiteY35" fmla="*/ 533019 h 753123"/>
                  <a:gd name="connsiteX36" fmla="*/ 190591 w 609615"/>
                  <a:gd name="connsiteY36" fmla="*/ 228600 h 753123"/>
                  <a:gd name="connsiteX37" fmla="*/ 190591 w 609615"/>
                  <a:gd name="connsiteY37" fmla="*/ 196215 h 753123"/>
                  <a:gd name="connsiteX38" fmla="*/ 375681 w 609615"/>
                  <a:gd name="connsiteY38" fmla="*/ 117872 h 753123"/>
                  <a:gd name="connsiteX39" fmla="*/ 419191 w 609615"/>
                  <a:gd name="connsiteY39" fmla="*/ 182251 h 753123"/>
                  <a:gd name="connsiteX40" fmla="*/ 419191 w 609615"/>
                  <a:gd name="connsiteY40" fmla="*/ 228600 h 753123"/>
                  <a:gd name="connsiteX41" fmla="*/ 304891 w 609615"/>
                  <a:gd name="connsiteY41" fmla="*/ 342900 h 753123"/>
                  <a:gd name="connsiteX42" fmla="*/ 190591 w 609615"/>
                  <a:gd name="connsiteY42" fmla="*/ 228600 h 753123"/>
                  <a:gd name="connsiteX43" fmla="*/ 266696 w 609615"/>
                  <a:gd name="connsiteY43" fmla="*/ 601513 h 753123"/>
                  <a:gd name="connsiteX44" fmla="*/ 160521 w 609615"/>
                  <a:gd name="connsiteY44" fmla="*/ 437731 h 753123"/>
                  <a:gd name="connsiteX45" fmla="*/ 199449 w 609615"/>
                  <a:gd name="connsiteY45" fmla="*/ 422234 h 753123"/>
                  <a:gd name="connsiteX46" fmla="*/ 266696 w 609615"/>
                  <a:gd name="connsiteY46" fmla="*/ 449142 h 753123"/>
                  <a:gd name="connsiteX47" fmla="*/ 266696 w 609615"/>
                  <a:gd name="connsiteY47" fmla="*/ 601513 h 753123"/>
                  <a:gd name="connsiteX48" fmla="*/ 304796 w 609615"/>
                  <a:gd name="connsiteY48" fmla="*/ 423396 h 753123"/>
                  <a:gd name="connsiteX49" fmla="*/ 239597 w 609615"/>
                  <a:gd name="connsiteY49" fmla="*/ 397316 h 753123"/>
                  <a:gd name="connsiteX50" fmla="*/ 247646 w 609615"/>
                  <a:gd name="connsiteY50" fmla="*/ 370742 h 753123"/>
                  <a:gd name="connsiteX51" fmla="*/ 247646 w 609615"/>
                  <a:gd name="connsiteY51" fmla="*/ 369789 h 753123"/>
                  <a:gd name="connsiteX52" fmla="*/ 362003 w 609615"/>
                  <a:gd name="connsiteY52" fmla="*/ 369789 h 753123"/>
                  <a:gd name="connsiteX53" fmla="*/ 362003 w 609615"/>
                  <a:gd name="connsiteY53" fmla="*/ 370742 h 753123"/>
                  <a:gd name="connsiteX54" fmla="*/ 370042 w 609615"/>
                  <a:gd name="connsiteY54" fmla="*/ 397259 h 753123"/>
                  <a:gd name="connsiteX55" fmla="*/ 304796 w 609615"/>
                  <a:gd name="connsiteY55" fmla="*/ 423396 h 753123"/>
                  <a:gd name="connsiteX56" fmla="*/ 342896 w 609615"/>
                  <a:gd name="connsiteY56" fmla="*/ 600751 h 753123"/>
                  <a:gd name="connsiteX57" fmla="*/ 342896 w 609615"/>
                  <a:gd name="connsiteY57" fmla="*/ 449142 h 753123"/>
                  <a:gd name="connsiteX58" fmla="*/ 410190 w 609615"/>
                  <a:gd name="connsiteY58" fmla="*/ 422224 h 753123"/>
                  <a:gd name="connsiteX59" fmla="*/ 447785 w 609615"/>
                  <a:gd name="connsiteY59" fmla="*/ 437198 h 753123"/>
                  <a:gd name="connsiteX60" fmla="*/ 342896 w 609615"/>
                  <a:gd name="connsiteY60" fmla="*/ 600751 h 753123"/>
                  <a:gd name="connsiteX0" fmla="*/ 609596 w 609615"/>
                  <a:gd name="connsiteY0" fmla="*/ 533019 h 753123"/>
                  <a:gd name="connsiteX1" fmla="*/ 574029 w 609615"/>
                  <a:gd name="connsiteY1" fmla="*/ 461582 h 753123"/>
                  <a:gd name="connsiteX2" fmla="*/ 483428 w 609615"/>
                  <a:gd name="connsiteY2" fmla="*/ 410404 h 753123"/>
                  <a:gd name="connsiteX3" fmla="*/ 483304 w 609615"/>
                  <a:gd name="connsiteY3" fmla="*/ 410347 h 753123"/>
                  <a:gd name="connsiteX4" fmla="*/ 483304 w 609615"/>
                  <a:gd name="connsiteY4" fmla="*/ 410347 h 753123"/>
                  <a:gd name="connsiteX5" fmla="*/ 483056 w 609615"/>
                  <a:gd name="connsiteY5" fmla="*/ 410251 h 753123"/>
                  <a:gd name="connsiteX6" fmla="*/ 468702 w 609615"/>
                  <a:gd name="connsiteY6" fmla="*/ 404536 h 753123"/>
                  <a:gd name="connsiteX7" fmla="*/ 405989 w 609615"/>
                  <a:gd name="connsiteY7" fmla="*/ 379590 h 753123"/>
                  <a:gd name="connsiteX8" fmla="*/ 400093 w 609615"/>
                  <a:gd name="connsiteY8" fmla="*/ 370789 h 753123"/>
                  <a:gd name="connsiteX9" fmla="*/ 400093 w 609615"/>
                  <a:gd name="connsiteY9" fmla="*/ 347415 h 753123"/>
                  <a:gd name="connsiteX10" fmla="*/ 457291 w 609615"/>
                  <a:gd name="connsiteY10" fmla="*/ 228600 h 753123"/>
                  <a:gd name="connsiteX11" fmla="*/ 457291 w 609615"/>
                  <a:gd name="connsiteY11" fmla="*/ 214313 h 753123"/>
                  <a:gd name="connsiteX12" fmla="*/ 472864 w 609615"/>
                  <a:gd name="connsiteY12" fmla="*/ 160487 h 753123"/>
                  <a:gd name="connsiteX13" fmla="*/ 377186 w 609615"/>
                  <a:gd name="connsiteY13" fmla="*/ 17974 h 753123"/>
                  <a:gd name="connsiteX14" fmla="*/ 363213 w 609615"/>
                  <a:gd name="connsiteY14" fmla="*/ 19221 h 753123"/>
                  <a:gd name="connsiteX15" fmla="*/ 353592 w 609615"/>
                  <a:gd name="connsiteY15" fmla="*/ 25889 h 753123"/>
                  <a:gd name="connsiteX16" fmla="*/ 342953 w 609615"/>
                  <a:gd name="connsiteY16" fmla="*/ 11344 h 753123"/>
                  <a:gd name="connsiteX17" fmla="*/ 329208 w 609615"/>
                  <a:gd name="connsiteY17" fmla="*/ 2591 h 753123"/>
                  <a:gd name="connsiteX18" fmla="*/ 299195 w 609615"/>
                  <a:gd name="connsiteY18" fmla="*/ 0 h 753123"/>
                  <a:gd name="connsiteX19" fmla="*/ 153996 w 609615"/>
                  <a:gd name="connsiteY19" fmla="*/ 91440 h 753123"/>
                  <a:gd name="connsiteX20" fmla="*/ 152224 w 609615"/>
                  <a:gd name="connsiteY20" fmla="*/ 219437 h 753123"/>
                  <a:gd name="connsiteX21" fmla="*/ 152491 w 609615"/>
                  <a:gd name="connsiteY21" fmla="*/ 221437 h 753123"/>
                  <a:gd name="connsiteX22" fmla="*/ 152491 w 609615"/>
                  <a:gd name="connsiteY22" fmla="*/ 228600 h 753123"/>
                  <a:gd name="connsiteX23" fmla="*/ 209546 w 609615"/>
                  <a:gd name="connsiteY23" fmla="*/ 347348 h 753123"/>
                  <a:gd name="connsiteX24" fmla="*/ 209546 w 609615"/>
                  <a:gd name="connsiteY24" fmla="*/ 370742 h 753123"/>
                  <a:gd name="connsiteX25" fmla="*/ 203831 w 609615"/>
                  <a:gd name="connsiteY25" fmla="*/ 379476 h 753123"/>
                  <a:gd name="connsiteX26" fmla="*/ 139375 w 609615"/>
                  <a:gd name="connsiteY26" fmla="*/ 405136 h 753123"/>
                  <a:gd name="connsiteX27" fmla="*/ 124678 w 609615"/>
                  <a:gd name="connsiteY27" fmla="*/ 410985 h 753123"/>
                  <a:gd name="connsiteX28" fmla="*/ 45049 w 609615"/>
                  <a:gd name="connsiteY28" fmla="*/ 454190 h 753123"/>
                  <a:gd name="connsiteX29" fmla="*/ 2138 w 609615"/>
                  <a:gd name="connsiteY29" fmla="*/ 556328 h 753123"/>
                  <a:gd name="connsiteX30" fmla="*/ 91 w 609615"/>
                  <a:gd name="connsiteY30" fmla="*/ 700792 h 753123"/>
                  <a:gd name="connsiteX31" fmla="*/ 8568 w 609615"/>
                  <a:gd name="connsiteY31" fmla="*/ 706450 h 753123"/>
                  <a:gd name="connsiteX32" fmla="*/ 307529 w 609615"/>
                  <a:gd name="connsiteY32" fmla="*/ 753123 h 753123"/>
                  <a:gd name="connsiteX33" fmla="*/ 601995 w 609615"/>
                  <a:gd name="connsiteY33" fmla="*/ 705841 h 753123"/>
                  <a:gd name="connsiteX34" fmla="*/ 609615 w 609615"/>
                  <a:gd name="connsiteY34" fmla="*/ 700126 h 753123"/>
                  <a:gd name="connsiteX35" fmla="*/ 609596 w 609615"/>
                  <a:gd name="connsiteY35" fmla="*/ 533019 h 753123"/>
                  <a:gd name="connsiteX36" fmla="*/ 190591 w 609615"/>
                  <a:gd name="connsiteY36" fmla="*/ 228600 h 753123"/>
                  <a:gd name="connsiteX37" fmla="*/ 190591 w 609615"/>
                  <a:gd name="connsiteY37" fmla="*/ 196215 h 753123"/>
                  <a:gd name="connsiteX38" fmla="*/ 375681 w 609615"/>
                  <a:gd name="connsiteY38" fmla="*/ 117872 h 753123"/>
                  <a:gd name="connsiteX39" fmla="*/ 419191 w 609615"/>
                  <a:gd name="connsiteY39" fmla="*/ 182251 h 753123"/>
                  <a:gd name="connsiteX40" fmla="*/ 419191 w 609615"/>
                  <a:gd name="connsiteY40" fmla="*/ 228600 h 753123"/>
                  <a:gd name="connsiteX41" fmla="*/ 304891 w 609615"/>
                  <a:gd name="connsiteY41" fmla="*/ 342900 h 753123"/>
                  <a:gd name="connsiteX42" fmla="*/ 190591 w 609615"/>
                  <a:gd name="connsiteY42" fmla="*/ 228600 h 753123"/>
                  <a:gd name="connsiteX43" fmla="*/ 266696 w 609615"/>
                  <a:gd name="connsiteY43" fmla="*/ 601513 h 753123"/>
                  <a:gd name="connsiteX44" fmla="*/ 160521 w 609615"/>
                  <a:gd name="connsiteY44" fmla="*/ 437731 h 753123"/>
                  <a:gd name="connsiteX45" fmla="*/ 199449 w 609615"/>
                  <a:gd name="connsiteY45" fmla="*/ 422234 h 753123"/>
                  <a:gd name="connsiteX46" fmla="*/ 266696 w 609615"/>
                  <a:gd name="connsiteY46" fmla="*/ 449142 h 753123"/>
                  <a:gd name="connsiteX47" fmla="*/ 266696 w 609615"/>
                  <a:gd name="connsiteY47" fmla="*/ 601513 h 753123"/>
                  <a:gd name="connsiteX48" fmla="*/ 304796 w 609615"/>
                  <a:gd name="connsiteY48" fmla="*/ 423396 h 753123"/>
                  <a:gd name="connsiteX49" fmla="*/ 239597 w 609615"/>
                  <a:gd name="connsiteY49" fmla="*/ 397316 h 753123"/>
                  <a:gd name="connsiteX50" fmla="*/ 247646 w 609615"/>
                  <a:gd name="connsiteY50" fmla="*/ 370742 h 753123"/>
                  <a:gd name="connsiteX51" fmla="*/ 247646 w 609615"/>
                  <a:gd name="connsiteY51" fmla="*/ 369789 h 753123"/>
                  <a:gd name="connsiteX52" fmla="*/ 362003 w 609615"/>
                  <a:gd name="connsiteY52" fmla="*/ 369789 h 753123"/>
                  <a:gd name="connsiteX53" fmla="*/ 362003 w 609615"/>
                  <a:gd name="connsiteY53" fmla="*/ 370742 h 753123"/>
                  <a:gd name="connsiteX54" fmla="*/ 370042 w 609615"/>
                  <a:gd name="connsiteY54" fmla="*/ 397259 h 753123"/>
                  <a:gd name="connsiteX55" fmla="*/ 304796 w 609615"/>
                  <a:gd name="connsiteY55" fmla="*/ 423396 h 753123"/>
                  <a:gd name="connsiteX56" fmla="*/ 342896 w 609615"/>
                  <a:gd name="connsiteY56" fmla="*/ 600751 h 753123"/>
                  <a:gd name="connsiteX57" fmla="*/ 342896 w 609615"/>
                  <a:gd name="connsiteY57" fmla="*/ 449142 h 753123"/>
                  <a:gd name="connsiteX58" fmla="*/ 410190 w 609615"/>
                  <a:gd name="connsiteY58" fmla="*/ 422224 h 753123"/>
                  <a:gd name="connsiteX59" fmla="*/ 447785 w 609615"/>
                  <a:gd name="connsiteY59" fmla="*/ 437198 h 753123"/>
                  <a:gd name="connsiteX60" fmla="*/ 342896 w 609615"/>
                  <a:gd name="connsiteY60" fmla="*/ 600751 h 75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9615" h="753123">
                    <a:moveTo>
                      <a:pt x="609596" y="533019"/>
                    </a:moveTo>
                    <a:cubicBezTo>
                      <a:pt x="609063" y="505076"/>
                      <a:pt x="596005" y="478849"/>
                      <a:pt x="574029" y="461582"/>
                    </a:cubicBezTo>
                    <a:cubicBezTo>
                      <a:pt x="546607" y="440014"/>
                      <a:pt x="516055" y="422757"/>
                      <a:pt x="483428" y="410404"/>
                    </a:cubicBezTo>
                    <a:lnTo>
                      <a:pt x="483304" y="410347"/>
                    </a:lnTo>
                    <a:lnTo>
                      <a:pt x="483304" y="410347"/>
                    </a:lnTo>
                    <a:lnTo>
                      <a:pt x="483056" y="410251"/>
                    </a:lnTo>
                    <a:lnTo>
                      <a:pt x="468702" y="404536"/>
                    </a:lnTo>
                    <a:lnTo>
                      <a:pt x="405989" y="379590"/>
                    </a:lnTo>
                    <a:cubicBezTo>
                      <a:pt x="402423" y="378121"/>
                      <a:pt x="400095" y="374646"/>
                      <a:pt x="400093" y="370789"/>
                    </a:cubicBezTo>
                    <a:lnTo>
                      <a:pt x="400093" y="347415"/>
                    </a:lnTo>
                    <a:cubicBezTo>
                      <a:pt x="436226" y="318561"/>
                      <a:pt x="457274" y="274839"/>
                      <a:pt x="457291" y="228600"/>
                    </a:cubicBezTo>
                    <a:lnTo>
                      <a:pt x="457291" y="214313"/>
                    </a:lnTo>
                    <a:cubicBezTo>
                      <a:pt x="465599" y="197423"/>
                      <a:pt x="470871" y="179203"/>
                      <a:pt x="472864" y="160487"/>
                    </a:cubicBezTo>
                    <a:cubicBezTo>
                      <a:pt x="472760" y="96479"/>
                      <a:pt x="432164" y="44768"/>
                      <a:pt x="377186" y="17974"/>
                    </a:cubicBezTo>
                    <a:cubicBezTo>
                      <a:pt x="372644" y="15837"/>
                      <a:pt x="367304" y="16314"/>
                      <a:pt x="363213" y="19221"/>
                    </a:cubicBezTo>
                    <a:lnTo>
                      <a:pt x="353592" y="25889"/>
                    </a:lnTo>
                    <a:lnTo>
                      <a:pt x="342953" y="11344"/>
                    </a:lnTo>
                    <a:cubicBezTo>
                      <a:pt x="339680" y="6755"/>
                      <a:pt x="334752" y="3616"/>
                      <a:pt x="329208" y="2591"/>
                    </a:cubicBezTo>
                    <a:cubicBezTo>
                      <a:pt x="319297" y="867"/>
                      <a:pt x="309255" y="1"/>
                      <a:pt x="299195" y="0"/>
                    </a:cubicBezTo>
                    <a:cubicBezTo>
                      <a:pt x="232244" y="0"/>
                      <a:pt x="176923" y="36290"/>
                      <a:pt x="153996" y="91440"/>
                    </a:cubicBezTo>
                    <a:cubicBezTo>
                      <a:pt x="138926" y="132674"/>
                      <a:pt x="138303" y="177802"/>
                      <a:pt x="152224" y="219437"/>
                    </a:cubicBezTo>
                    <a:lnTo>
                      <a:pt x="152491" y="221437"/>
                    </a:lnTo>
                    <a:lnTo>
                      <a:pt x="152491" y="228600"/>
                    </a:lnTo>
                    <a:cubicBezTo>
                      <a:pt x="152494" y="274792"/>
                      <a:pt x="173485" y="318481"/>
                      <a:pt x="209546" y="347348"/>
                    </a:cubicBezTo>
                    <a:lnTo>
                      <a:pt x="209546" y="370742"/>
                    </a:lnTo>
                    <a:cubicBezTo>
                      <a:pt x="209575" y="374539"/>
                      <a:pt x="207322" y="377983"/>
                      <a:pt x="203831" y="379476"/>
                    </a:cubicBezTo>
                    <a:lnTo>
                      <a:pt x="139375" y="405136"/>
                    </a:lnTo>
                    <a:lnTo>
                      <a:pt x="124678" y="410985"/>
                    </a:lnTo>
                    <a:cubicBezTo>
                      <a:pt x="96418" y="421969"/>
                      <a:pt x="69663" y="436486"/>
                      <a:pt x="45049" y="454190"/>
                    </a:cubicBezTo>
                    <a:cubicBezTo>
                      <a:pt x="14045" y="486759"/>
                      <a:pt x="9631" y="515228"/>
                      <a:pt x="2138" y="556328"/>
                    </a:cubicBezTo>
                    <a:cubicBezTo>
                      <a:pt x="2821" y="602207"/>
                      <a:pt x="-592" y="654913"/>
                      <a:pt x="91" y="700792"/>
                    </a:cubicBezTo>
                    <a:lnTo>
                      <a:pt x="8568" y="706450"/>
                    </a:lnTo>
                    <a:cubicBezTo>
                      <a:pt x="55298" y="737597"/>
                      <a:pt x="181866" y="753123"/>
                      <a:pt x="307529" y="753123"/>
                    </a:cubicBezTo>
                    <a:cubicBezTo>
                      <a:pt x="434212" y="753123"/>
                      <a:pt x="560009" y="737330"/>
                      <a:pt x="601995" y="705841"/>
                    </a:cubicBezTo>
                    <a:lnTo>
                      <a:pt x="609615" y="700126"/>
                    </a:lnTo>
                    <a:cubicBezTo>
                      <a:pt x="609609" y="644424"/>
                      <a:pt x="609602" y="588721"/>
                      <a:pt x="609596" y="533019"/>
                    </a:cubicBezTo>
                    <a:close/>
                    <a:moveTo>
                      <a:pt x="190591" y="228600"/>
                    </a:moveTo>
                    <a:lnTo>
                      <a:pt x="190591" y="196215"/>
                    </a:lnTo>
                    <a:cubicBezTo>
                      <a:pt x="238759" y="138113"/>
                      <a:pt x="290356" y="177384"/>
                      <a:pt x="375681" y="117872"/>
                    </a:cubicBezTo>
                    <a:cubicBezTo>
                      <a:pt x="387282" y="109776"/>
                      <a:pt x="399103" y="163497"/>
                      <a:pt x="419191" y="182251"/>
                    </a:cubicBezTo>
                    <a:lnTo>
                      <a:pt x="419191" y="228600"/>
                    </a:lnTo>
                    <a:cubicBezTo>
                      <a:pt x="419191" y="291726"/>
                      <a:pt x="368017" y="342900"/>
                      <a:pt x="304891" y="342900"/>
                    </a:cubicBezTo>
                    <a:cubicBezTo>
                      <a:pt x="241765" y="342900"/>
                      <a:pt x="190591" y="291726"/>
                      <a:pt x="190591" y="228600"/>
                    </a:cubicBezTo>
                    <a:close/>
                    <a:moveTo>
                      <a:pt x="266696" y="601513"/>
                    </a:moveTo>
                    <a:lnTo>
                      <a:pt x="160521" y="437731"/>
                    </a:lnTo>
                    <a:lnTo>
                      <a:pt x="199449" y="422234"/>
                    </a:lnTo>
                    <a:lnTo>
                      <a:pt x="266696" y="449142"/>
                    </a:lnTo>
                    <a:lnTo>
                      <a:pt x="266696" y="601513"/>
                    </a:lnTo>
                    <a:close/>
                    <a:moveTo>
                      <a:pt x="304796" y="423396"/>
                    </a:moveTo>
                    <a:lnTo>
                      <a:pt x="239597" y="397316"/>
                    </a:lnTo>
                    <a:cubicBezTo>
                      <a:pt x="244860" y="389454"/>
                      <a:pt x="247662" y="380203"/>
                      <a:pt x="247646" y="370742"/>
                    </a:cubicBezTo>
                    <a:lnTo>
                      <a:pt x="247646" y="369789"/>
                    </a:lnTo>
                    <a:cubicBezTo>
                      <a:pt x="284296" y="384757"/>
                      <a:pt x="325353" y="384757"/>
                      <a:pt x="362003" y="369789"/>
                    </a:cubicBezTo>
                    <a:lnTo>
                      <a:pt x="362003" y="370742"/>
                    </a:lnTo>
                    <a:cubicBezTo>
                      <a:pt x="361984" y="380184"/>
                      <a:pt x="364783" y="389417"/>
                      <a:pt x="370042" y="397259"/>
                    </a:cubicBezTo>
                    <a:lnTo>
                      <a:pt x="304796" y="423396"/>
                    </a:lnTo>
                    <a:close/>
                    <a:moveTo>
                      <a:pt x="342896" y="600751"/>
                    </a:moveTo>
                    <a:lnTo>
                      <a:pt x="342896" y="449142"/>
                    </a:lnTo>
                    <a:lnTo>
                      <a:pt x="410190" y="422224"/>
                    </a:lnTo>
                    <a:lnTo>
                      <a:pt x="447785" y="437198"/>
                    </a:lnTo>
                    <a:lnTo>
                      <a:pt x="342896" y="600751"/>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2" name="Graphic 41" descr="Briefcase with solid fill">
                <a:extLst>
                  <a:ext uri="{FF2B5EF4-FFF2-40B4-BE49-F238E27FC236}">
                    <a16:creationId xmlns:a16="http://schemas.microsoft.com/office/drawing/2014/main" id="{90651A3C-CB92-C88E-EF11-18FD993A38E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902269" y="5556536"/>
                <a:ext cx="620095" cy="620095"/>
              </a:xfrm>
              <a:prstGeom prst="rect">
                <a:avLst/>
              </a:prstGeom>
              <a:effectLst>
                <a:glow rad="25400">
                  <a:schemeClr val="tx1"/>
                </a:glow>
              </a:effectLst>
            </p:spPr>
          </p:pic>
        </p:grpSp>
      </p:grpSp>
      <p:grpSp>
        <p:nvGrpSpPr>
          <p:cNvPr id="46" name="Group 45">
            <a:extLst>
              <a:ext uri="{FF2B5EF4-FFF2-40B4-BE49-F238E27FC236}">
                <a16:creationId xmlns:a16="http://schemas.microsoft.com/office/drawing/2014/main" id="{293C7871-54DB-3FF8-DD4A-A8E9E8359EF8}"/>
              </a:ext>
            </a:extLst>
          </p:cNvPr>
          <p:cNvGrpSpPr/>
          <p:nvPr/>
        </p:nvGrpSpPr>
        <p:grpSpPr>
          <a:xfrm>
            <a:off x="237129" y="5260988"/>
            <a:ext cx="779880" cy="720000"/>
            <a:chOff x="245315" y="3016903"/>
            <a:chExt cx="779880" cy="720000"/>
          </a:xfrm>
        </p:grpSpPr>
        <p:grpSp>
          <p:nvGrpSpPr>
            <p:cNvPr id="47" name="Group 46">
              <a:extLst>
                <a:ext uri="{FF2B5EF4-FFF2-40B4-BE49-F238E27FC236}">
                  <a16:creationId xmlns:a16="http://schemas.microsoft.com/office/drawing/2014/main" id="{8914C68F-D9E6-53B8-2C3E-3CABB759C134}"/>
                </a:ext>
              </a:extLst>
            </p:cNvPr>
            <p:cNvGrpSpPr/>
            <p:nvPr/>
          </p:nvGrpSpPr>
          <p:grpSpPr>
            <a:xfrm>
              <a:off x="278739" y="3016903"/>
              <a:ext cx="720000" cy="720000"/>
              <a:chOff x="300871" y="4939444"/>
              <a:chExt cx="720000" cy="720000"/>
            </a:xfrm>
          </p:grpSpPr>
          <p:sp>
            <p:nvSpPr>
              <p:cNvPr id="49" name="Rectangle: Rounded Corners 48">
                <a:extLst>
                  <a:ext uri="{FF2B5EF4-FFF2-40B4-BE49-F238E27FC236}">
                    <a16:creationId xmlns:a16="http://schemas.microsoft.com/office/drawing/2014/main" id="{D1724608-7FB1-08A0-32D7-D2666FD87EBF}"/>
                  </a:ext>
                </a:extLst>
              </p:cNvPr>
              <p:cNvSpPr/>
              <p:nvPr/>
            </p:nvSpPr>
            <p:spPr>
              <a:xfrm>
                <a:off x="300871" y="493944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0" name="Picture 49">
                <a:extLst>
                  <a:ext uri="{FF2B5EF4-FFF2-40B4-BE49-F238E27FC236}">
                    <a16:creationId xmlns:a16="http://schemas.microsoft.com/office/drawing/2014/main" id="{5EC2122D-EDC4-9DAE-A89E-36C903BF0F83}"/>
                  </a:ext>
                </a:extLst>
              </p:cNvPr>
              <p:cNvPicPr>
                <a:picLocks noChangeAspect="1"/>
              </p:cNvPicPr>
              <p:nvPr/>
            </p:nvPicPr>
            <p:blipFill>
              <a:blip r:embed="rId15"/>
              <a:stretch>
                <a:fillRect/>
              </a:stretch>
            </p:blipFill>
            <p:spPr>
              <a:xfrm>
                <a:off x="366194" y="4957060"/>
                <a:ext cx="600420" cy="492882"/>
              </a:xfrm>
              <a:prstGeom prst="rect">
                <a:avLst/>
              </a:prstGeom>
            </p:spPr>
          </p:pic>
        </p:grpSp>
        <p:sp>
          <p:nvSpPr>
            <p:cNvPr id="48" name="TextBox 47">
              <a:extLst>
                <a:ext uri="{FF2B5EF4-FFF2-40B4-BE49-F238E27FC236}">
                  <a16:creationId xmlns:a16="http://schemas.microsoft.com/office/drawing/2014/main" id="{11DFB778-6707-24A8-492D-FB76D4B6BC4B}"/>
                </a:ext>
              </a:extLst>
            </p:cNvPr>
            <p:cNvSpPr txBox="1"/>
            <p:nvPr/>
          </p:nvSpPr>
          <p:spPr>
            <a:xfrm>
              <a:off x="245315" y="3381712"/>
              <a:ext cx="779880" cy="246221"/>
            </a:xfrm>
            <a:prstGeom prst="rect">
              <a:avLst/>
            </a:prstGeom>
            <a:noFill/>
          </p:spPr>
          <p:txBody>
            <a:bodyPr wrap="square" rtlCol="0">
              <a:spAutoFit/>
            </a:bodyPr>
            <a:lstStyle/>
            <a:p>
              <a:pPr algn="ctr"/>
              <a:r>
                <a:rPr lang="en-GB" sz="1000" b="1" spc="-50"/>
                <a:t>Maintainers</a:t>
              </a:r>
            </a:p>
          </p:txBody>
        </p:sp>
      </p:grpSp>
    </p:spTree>
    <p:extLst>
      <p:ext uri="{BB962C8B-B14F-4D97-AF65-F5344CB8AC3E}">
        <p14:creationId xmlns:p14="http://schemas.microsoft.com/office/powerpoint/2010/main" val="146821123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theme/theme1.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63500">
          <a:solidFill>
            <a:schemeClr val="tx1"/>
          </a:solidFill>
        </a:ln>
        <a:effectLst/>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 test" id="{A8017CE5-8DB6-1640-ACC2-337831A8C94F}" vid="{6D3B8E94-BD00-BB43-9D2B-34F974CF12B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31BA71C05D99449D01563567B1F2C2" ma:contentTypeVersion="15" ma:contentTypeDescription="Create a new document." ma:contentTypeScope="" ma:versionID="d4115c6d4a5eae8f64441e4852eb8db2">
  <xsd:schema xmlns:xsd="http://www.w3.org/2001/XMLSchema" xmlns:xs="http://www.w3.org/2001/XMLSchema" xmlns:p="http://schemas.microsoft.com/office/2006/metadata/properties" xmlns:ns2="d1c562db-e93c-4d45-a7c1-9e4a2fbd2fc0" xmlns:ns3="8089b08c-abae-4574-a6ff-2d07be0713db" targetNamespace="http://schemas.microsoft.com/office/2006/metadata/properties" ma:root="true" ma:fieldsID="58f50b4e0b3bdcae44f6bc768a100ae7" ns2:_="" ns3:_="">
    <xsd:import namespace="d1c562db-e93c-4d45-a7c1-9e4a2fbd2fc0"/>
    <xsd:import namespace="8089b08c-abae-4574-a6ff-2d07be0713d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c562db-e93c-4d45-a7c1-9e4a2fbd2f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56541f7f-1005-4369-9bab-4b4ace300165"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89b08c-abae-4574-a6ff-2d07be0713d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44a9667-8eed-45d4-9b23-f18e111ee661}" ma:internalName="TaxCatchAll" ma:showField="CatchAllData" ma:web="8089b08c-abae-4574-a6ff-2d07be0713d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1c562db-e93c-4d45-a7c1-9e4a2fbd2fc0">
      <Terms xmlns="http://schemas.microsoft.com/office/infopath/2007/PartnerControls"/>
    </lcf76f155ced4ddcb4097134ff3c332f>
    <TaxCatchAll xmlns="8089b08c-abae-4574-a6ff-2d07be0713db" xsi:nil="true"/>
    <SharedWithUsers xmlns="8089b08c-abae-4574-a6ff-2d07be0713db">
      <UserInfo>
        <DisplayName>Wayne Murphy</DisplayName>
        <AccountId>22</AccountId>
        <AccountType/>
      </UserInfo>
      <UserInfo>
        <DisplayName>Darren Fitzgerald</DisplayName>
        <AccountId>55</AccountId>
        <AccountType/>
      </UserInfo>
      <UserInfo>
        <DisplayName>Sarah Shooter</DisplayName>
        <AccountId>788</AccountId>
        <AccountType/>
      </UserInfo>
      <UserInfo>
        <DisplayName>Maryann Cox</DisplayName>
        <AccountId>15</AccountId>
        <AccountType/>
      </UserInfo>
    </SharedWithUsers>
  </documentManagement>
</p:properties>
</file>

<file path=customXml/itemProps1.xml><?xml version="1.0" encoding="utf-8"?>
<ds:datastoreItem xmlns:ds="http://schemas.openxmlformats.org/officeDocument/2006/customXml" ds:itemID="{B84C09D5-E8FB-49D3-910A-371F8E003D1A}">
  <ds:schemaRefs>
    <ds:schemaRef ds:uri="http://schemas.microsoft.com/sharepoint/v3/contenttype/forms"/>
  </ds:schemaRefs>
</ds:datastoreItem>
</file>

<file path=customXml/itemProps2.xml><?xml version="1.0" encoding="utf-8"?>
<ds:datastoreItem xmlns:ds="http://schemas.openxmlformats.org/officeDocument/2006/customXml" ds:itemID="{C5DEC496-40B2-4DFD-8918-EBE9E9A6C280}">
  <ds:schemaRefs>
    <ds:schemaRef ds:uri="8089b08c-abae-4574-a6ff-2d07be0713db"/>
    <ds:schemaRef ds:uri="d1c562db-e93c-4d45-a7c1-9e4a2fbd2f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88D6100-6E53-4C91-9DBE-E4254FBE7151}">
  <ds:schemaRefs>
    <ds:schemaRef ds:uri="8089b08c-abae-4574-a6ff-2d07be0713db"/>
    <ds:schemaRef ds:uri="d1c562db-e93c-4d45-a7c1-9e4a2fbd2fc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52</TotalTime>
  <Words>3483</Words>
  <Application>Microsoft Office PowerPoint</Application>
  <PresentationFormat>Widescreen</PresentationFormat>
  <Paragraphs>313</Paragraphs>
  <Slides>34</Slides>
  <Notes>33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Arial</vt:lpstr>
      <vt:lpstr>Bahnschrift</vt:lpstr>
      <vt:lpstr>brutal-type</vt:lpstr>
      <vt:lpstr>Calibri</vt:lpstr>
      <vt:lpstr>Calibri Light</vt:lpstr>
      <vt:lpstr>inherit</vt:lpstr>
      <vt:lpstr>Symbol</vt:lpstr>
      <vt:lpstr>9_Office Theme</vt:lpstr>
      <vt:lpstr>Cover</vt:lpstr>
      <vt:lpstr>Changes to standards  December 2024  Interactive briefing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Wayne Murphy</dc:creator>
  <cp:lastModifiedBy>Sarah Shooter</cp:lastModifiedBy>
  <cp:revision>4</cp:revision>
  <dcterms:created xsi:type="dcterms:W3CDTF">2021-09-02T09:08:56Z</dcterms:created>
  <dcterms:modified xsi:type="dcterms:W3CDTF">2024-12-06T15:40:14Z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0x0101005E31BA71C05D99449D01563567B1F2C2</vt:lpwstr>
  </property>
  <property fmtid="{D5CDD505-2E9C-101B-9397-08002B2CF9AE}" pid="3" name="MediaServiceImageTags">
    <vt:lpwstr/>
  </property>
</Properties>
</file>