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theme/themeOverride1.xml" ContentType="application/vnd.openxmlformats-officedocument.themeOverride+xml"/>
  <Override PartName="/ppt/notesSlides/notesSlide38.xml" ContentType="application/vnd.openxmlformats-officedocument.presentationml.notesSlide+xml"/>
  <Override PartName="/ppt/theme/themeOverride2.xml" ContentType="application/vnd.openxmlformats-officedocument.themeOverr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95" r:id="rId5"/>
  </p:sldMasterIdLst>
  <p:notesMasterIdLst>
    <p:notesMasterId r:id="rId63"/>
  </p:notesMasterIdLst>
  <p:sldIdLst>
    <p:sldId id="265" r:id="rId6"/>
    <p:sldId id="822" r:id="rId7"/>
    <p:sldId id="1053" r:id="rId8"/>
    <p:sldId id="2147196658" r:id="rId9"/>
    <p:sldId id="1013" r:id="rId10"/>
    <p:sldId id="991" r:id="rId11"/>
    <p:sldId id="1075" r:id="rId12"/>
    <p:sldId id="2147196659" r:id="rId13"/>
    <p:sldId id="2147196610" r:id="rId14"/>
    <p:sldId id="2147196660" r:id="rId15"/>
    <p:sldId id="2147196612" r:id="rId16"/>
    <p:sldId id="2147196639" r:id="rId17"/>
    <p:sldId id="1074" r:id="rId18"/>
    <p:sldId id="2147196644" r:id="rId19"/>
    <p:sldId id="2147196613" r:id="rId20"/>
    <p:sldId id="2147196642" r:id="rId21"/>
    <p:sldId id="2147196614" r:id="rId22"/>
    <p:sldId id="2147196615" r:id="rId23"/>
    <p:sldId id="2147196638" r:id="rId24"/>
    <p:sldId id="2147196616" r:id="rId25"/>
    <p:sldId id="2147196636" r:id="rId26"/>
    <p:sldId id="2147196641" r:id="rId27"/>
    <p:sldId id="2147196643" r:id="rId28"/>
    <p:sldId id="2147196645" r:id="rId29"/>
    <p:sldId id="2147196625" r:id="rId30"/>
    <p:sldId id="2147196651" r:id="rId31"/>
    <p:sldId id="2147196652" r:id="rId32"/>
    <p:sldId id="2147196653" r:id="rId33"/>
    <p:sldId id="2147196626" r:id="rId34"/>
    <p:sldId id="2147196654" r:id="rId35"/>
    <p:sldId id="2147196617" r:id="rId36"/>
    <p:sldId id="2147196655" r:id="rId37"/>
    <p:sldId id="2147196656" r:id="rId38"/>
    <p:sldId id="2147196657" r:id="rId39"/>
    <p:sldId id="2147196622" r:id="rId40"/>
    <p:sldId id="2147196623" r:id="rId41"/>
    <p:sldId id="2147196624" r:id="rId42"/>
    <p:sldId id="2147196618" r:id="rId43"/>
    <p:sldId id="2147196620" r:id="rId44"/>
    <p:sldId id="2147196627" r:id="rId45"/>
    <p:sldId id="2147196646" r:id="rId46"/>
    <p:sldId id="2147196648" r:id="rId47"/>
    <p:sldId id="2147196650" r:id="rId48"/>
    <p:sldId id="2147196649" r:id="rId49"/>
    <p:sldId id="774" r:id="rId50"/>
    <p:sldId id="1029" r:id="rId51"/>
    <p:sldId id="1048" r:id="rId52"/>
    <p:sldId id="2147196630" r:id="rId53"/>
    <p:sldId id="1061" r:id="rId54"/>
    <p:sldId id="1081" r:id="rId55"/>
    <p:sldId id="1083" r:id="rId56"/>
    <p:sldId id="1076" r:id="rId57"/>
    <p:sldId id="2147196631" r:id="rId58"/>
    <p:sldId id="2147196632" r:id="rId59"/>
    <p:sldId id="2147196633" r:id="rId60"/>
    <p:sldId id="2147196635" r:id="rId61"/>
    <p:sldId id="2147196634"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595"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7678117-36DF-5969-9039-97E806191961}" name="Anna Plodowski" initials="AP" userId="S::Anna.Plodowski@RSSB.CO.UK::6ed79830-603a-4aef-9826-a126fde59419" providerId="AD"/>
  <p188:author id="{DB37C021-CBA8-39E6-56DF-C94510434A4C}" name="Wayne Murphy" initials="WM" userId="S::Wayne.Murphy@RSSB.CO.UK::45211b58-5c40-4621-afe1-584f547e3c19" providerId="AD"/>
  <p188:author id="{7B25D4B0-AD0C-5BDE-0DC5-83188F01D97F}" name="Maryann Cox" initials="MC" userId="S::Maryann.Cox@RSSB.CO.UK::cc0568d0-faa5-4300-b4d0-bb0b5ddb804c" providerId="AD"/>
  <p188:author id="{F4F333CE-E8EC-8435-0312-97869DEB09B2}" name="Sarah Shooter" initials="SS" userId="S::sarah.shooter@rssb.co.uk::80f645bc-a526-4193-b675-0e613b583355" providerId="AD"/>
  <p188:author id="{A9AD35CF-59FA-68D4-7117-6551B9593557}" name="Maryann Cox" initials="MC" userId="S::maryann.cox@rssb.co.uk::cc0568d0-faa5-4300-b4d0-bb0b5ddb804c" providerId="AD"/>
  <p188:author id="{2327E7FA-62B0-22AF-1882-1420A00736DA}" name="Wayne Murphy" initials="WM" userId="S::wayne.murphy@rssb.co.uk::45211b58-5c40-4621-afe1-584f547e3c1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Wayne Murphy" initials="WM" lastIdx="2" clrIdx="0">
    <p:extLst>
      <p:ext uri="{19B8F6BF-5375-455C-9EA6-DF929625EA0E}">
        <p15:presenceInfo xmlns:p15="http://schemas.microsoft.com/office/powerpoint/2012/main" userId="S::Wayne.Murphy@RSSB.CO.UK::45211b58-5c40-4621-afe1-584f547e3c1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C94F"/>
    <a:srgbClr val="4F13E0"/>
    <a:srgbClr val="CD6241"/>
    <a:srgbClr val="10B6BD"/>
    <a:srgbClr val="290975"/>
    <a:srgbClr val="295634"/>
    <a:srgbClr val="2A0979"/>
    <a:srgbClr val="2D6BCE"/>
    <a:srgbClr val="1B864B"/>
    <a:srgbClr val="3C1F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36C3DC3-8FA4-4F28-B1A4-C0CE8398E6EA}" v="221" dt="2024-09-06T11:11:02.02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67" d="100"/>
          <a:sy n="67" d="100"/>
        </p:scale>
        <p:origin x="548" y="44"/>
      </p:cViewPr>
      <p:guideLst>
        <p:guide pos="3840"/>
        <p:guide orient="horz" pos="59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2.xml"/><Relationship Id="rId71"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commentAuthors" Target="commentAuthors.xml"/><Relationship Id="rId69" Type="http://schemas.microsoft.com/office/2016/11/relationships/changesInfo" Target="changesInfos/changesInfo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E27EBFAF-F43C-434A-8D76-972A6990C2E5}"/>
    <pc:docChg chg="mod">
      <pc:chgData name="" userId="" providerId="" clId="Web-{E27EBFAF-F43C-434A-8D76-972A6990C2E5}" dt="2024-09-04T13:10:27.739" v="0"/>
      <pc:docMkLst>
        <pc:docMk/>
      </pc:docMkLst>
    </pc:docChg>
  </pc:docChgLst>
  <pc:docChgLst>
    <pc:chgData name="Sarah Shooter" userId="S::sarah.shooter@rssb.co.uk::80f645bc-a526-4193-b675-0e613b583355" providerId="AD" clId="Web-{2B096010-BC72-2CB5-3CDA-4674CA9088B6}"/>
    <pc:docChg chg="modSld">
      <pc:chgData name="Sarah Shooter" userId="S::sarah.shooter@rssb.co.uk::80f645bc-a526-4193-b675-0e613b583355" providerId="AD" clId="Web-{2B096010-BC72-2CB5-3CDA-4674CA9088B6}" dt="2024-09-04T14:52:14.007" v="100" actId="20577"/>
      <pc:docMkLst>
        <pc:docMk/>
      </pc:docMkLst>
      <pc:sldChg chg="modSp">
        <pc:chgData name="Sarah Shooter" userId="S::sarah.shooter@rssb.co.uk::80f645bc-a526-4193-b675-0e613b583355" providerId="AD" clId="Web-{2B096010-BC72-2CB5-3CDA-4674CA9088B6}" dt="2024-09-04T14:52:14.007" v="100" actId="20577"/>
        <pc:sldMkLst>
          <pc:docMk/>
          <pc:sldMk cId="2087732313" sldId="2147196617"/>
        </pc:sldMkLst>
        <pc:spChg chg="mod">
          <ac:chgData name="Sarah Shooter" userId="S::sarah.shooter@rssb.co.uk::80f645bc-a526-4193-b675-0e613b583355" providerId="AD" clId="Web-{2B096010-BC72-2CB5-3CDA-4674CA9088B6}" dt="2024-09-04T14:52:14.007" v="100" actId="20577"/>
          <ac:spMkLst>
            <pc:docMk/>
            <pc:sldMk cId="2087732313" sldId="2147196617"/>
            <ac:spMk id="19" creationId="{7D01F6F1-598F-4434-8D94-65E01C529F5E}"/>
          </ac:spMkLst>
        </pc:spChg>
      </pc:sldChg>
      <pc:sldChg chg="modSp">
        <pc:chgData name="Sarah Shooter" userId="S::sarah.shooter@rssb.co.uk::80f645bc-a526-4193-b675-0e613b583355" providerId="AD" clId="Web-{2B096010-BC72-2CB5-3CDA-4674CA9088B6}" dt="2024-09-04T14:44:47.230" v="40" actId="20577"/>
        <pc:sldMkLst>
          <pc:docMk/>
          <pc:sldMk cId="3665913260" sldId="2147196625"/>
        </pc:sldMkLst>
        <pc:spChg chg="mod">
          <ac:chgData name="Sarah Shooter" userId="S::sarah.shooter@rssb.co.uk::80f645bc-a526-4193-b675-0e613b583355" providerId="AD" clId="Web-{2B096010-BC72-2CB5-3CDA-4674CA9088B6}" dt="2024-09-04T14:44:47.230" v="40" actId="20577"/>
          <ac:spMkLst>
            <pc:docMk/>
            <pc:sldMk cId="3665913260" sldId="2147196625"/>
            <ac:spMk id="19" creationId="{7D01F6F1-598F-4434-8D94-65E01C529F5E}"/>
          </ac:spMkLst>
        </pc:spChg>
      </pc:sldChg>
      <pc:sldChg chg="modSp">
        <pc:chgData name="Sarah Shooter" userId="S::sarah.shooter@rssb.co.uk::80f645bc-a526-4193-b675-0e613b583355" providerId="AD" clId="Web-{2B096010-BC72-2CB5-3CDA-4674CA9088B6}" dt="2024-09-04T14:51:07.816" v="93" actId="20577"/>
        <pc:sldMkLst>
          <pc:docMk/>
          <pc:sldMk cId="3374912133" sldId="2147196626"/>
        </pc:sldMkLst>
        <pc:spChg chg="mod">
          <ac:chgData name="Sarah Shooter" userId="S::sarah.shooter@rssb.co.uk::80f645bc-a526-4193-b675-0e613b583355" providerId="AD" clId="Web-{2B096010-BC72-2CB5-3CDA-4674CA9088B6}" dt="2024-09-04T14:51:07.816" v="93" actId="20577"/>
          <ac:spMkLst>
            <pc:docMk/>
            <pc:sldMk cId="3374912133" sldId="2147196626"/>
            <ac:spMk id="19" creationId="{7D01F6F1-598F-4434-8D94-65E01C529F5E}"/>
          </ac:spMkLst>
        </pc:spChg>
      </pc:sldChg>
      <pc:sldChg chg="modSp">
        <pc:chgData name="Sarah Shooter" userId="S::sarah.shooter@rssb.co.uk::80f645bc-a526-4193-b675-0e613b583355" providerId="AD" clId="Web-{2B096010-BC72-2CB5-3CDA-4674CA9088B6}" dt="2024-09-04T14:42:05.189" v="34" actId="20577"/>
        <pc:sldMkLst>
          <pc:docMk/>
          <pc:sldMk cId="2713860696" sldId="2147196641"/>
        </pc:sldMkLst>
        <pc:spChg chg="mod">
          <ac:chgData name="Sarah Shooter" userId="S::sarah.shooter@rssb.co.uk::80f645bc-a526-4193-b675-0e613b583355" providerId="AD" clId="Web-{2B096010-BC72-2CB5-3CDA-4674CA9088B6}" dt="2024-09-04T14:42:05.189" v="34" actId="20577"/>
          <ac:spMkLst>
            <pc:docMk/>
            <pc:sldMk cId="2713860696" sldId="2147196641"/>
            <ac:spMk id="19" creationId="{7D01F6F1-598F-4434-8D94-65E01C529F5E}"/>
          </ac:spMkLst>
        </pc:spChg>
      </pc:sldChg>
      <pc:sldChg chg="modSp">
        <pc:chgData name="Sarah Shooter" userId="S::sarah.shooter@rssb.co.uk::80f645bc-a526-4193-b675-0e613b583355" providerId="AD" clId="Web-{2B096010-BC72-2CB5-3CDA-4674CA9088B6}" dt="2024-09-04T14:42:23.737" v="36" actId="20577"/>
        <pc:sldMkLst>
          <pc:docMk/>
          <pc:sldMk cId="1226947588" sldId="2147196643"/>
        </pc:sldMkLst>
        <pc:spChg chg="mod">
          <ac:chgData name="Sarah Shooter" userId="S::sarah.shooter@rssb.co.uk::80f645bc-a526-4193-b675-0e613b583355" providerId="AD" clId="Web-{2B096010-BC72-2CB5-3CDA-4674CA9088B6}" dt="2024-09-04T14:42:23.737" v="36" actId="20577"/>
          <ac:spMkLst>
            <pc:docMk/>
            <pc:sldMk cId="1226947588" sldId="2147196643"/>
            <ac:spMk id="19" creationId="{7D01F6F1-598F-4434-8D94-65E01C529F5E}"/>
          </ac:spMkLst>
        </pc:spChg>
      </pc:sldChg>
      <pc:sldChg chg="modSp">
        <pc:chgData name="Sarah Shooter" userId="S::sarah.shooter@rssb.co.uk::80f645bc-a526-4193-b675-0e613b583355" providerId="AD" clId="Web-{2B096010-BC72-2CB5-3CDA-4674CA9088B6}" dt="2024-09-04T14:45:32.639" v="47" actId="20577"/>
        <pc:sldMkLst>
          <pc:docMk/>
          <pc:sldMk cId="2229259825" sldId="2147196651"/>
        </pc:sldMkLst>
        <pc:spChg chg="mod">
          <ac:chgData name="Sarah Shooter" userId="S::sarah.shooter@rssb.co.uk::80f645bc-a526-4193-b675-0e613b583355" providerId="AD" clId="Web-{2B096010-BC72-2CB5-3CDA-4674CA9088B6}" dt="2024-09-04T14:45:32.639" v="47" actId="20577"/>
          <ac:spMkLst>
            <pc:docMk/>
            <pc:sldMk cId="2229259825" sldId="2147196651"/>
            <ac:spMk id="19" creationId="{7D01F6F1-598F-4434-8D94-65E01C529F5E}"/>
          </ac:spMkLst>
        </pc:spChg>
      </pc:sldChg>
      <pc:sldChg chg="modSp">
        <pc:chgData name="Sarah Shooter" userId="S::sarah.shooter@rssb.co.uk::80f645bc-a526-4193-b675-0e613b583355" providerId="AD" clId="Web-{2B096010-BC72-2CB5-3CDA-4674CA9088B6}" dt="2024-09-04T14:48:58.855" v="63" actId="20577"/>
        <pc:sldMkLst>
          <pc:docMk/>
          <pc:sldMk cId="3563150825" sldId="2147196652"/>
        </pc:sldMkLst>
        <pc:spChg chg="mod">
          <ac:chgData name="Sarah Shooter" userId="S::sarah.shooter@rssb.co.uk::80f645bc-a526-4193-b675-0e613b583355" providerId="AD" clId="Web-{2B096010-BC72-2CB5-3CDA-4674CA9088B6}" dt="2024-09-04T14:48:58.855" v="63" actId="20577"/>
          <ac:spMkLst>
            <pc:docMk/>
            <pc:sldMk cId="3563150825" sldId="2147196652"/>
            <ac:spMk id="19" creationId="{7D01F6F1-598F-4434-8D94-65E01C529F5E}"/>
          </ac:spMkLst>
        </pc:spChg>
      </pc:sldChg>
      <pc:sldChg chg="modSp">
        <pc:chgData name="Sarah Shooter" userId="S::sarah.shooter@rssb.co.uk::80f645bc-a526-4193-b675-0e613b583355" providerId="AD" clId="Web-{2B096010-BC72-2CB5-3CDA-4674CA9088B6}" dt="2024-09-04T14:50:05.265" v="82" actId="20577"/>
        <pc:sldMkLst>
          <pc:docMk/>
          <pc:sldMk cId="335101530" sldId="2147196653"/>
        </pc:sldMkLst>
        <pc:spChg chg="mod">
          <ac:chgData name="Sarah Shooter" userId="S::sarah.shooter@rssb.co.uk::80f645bc-a526-4193-b675-0e613b583355" providerId="AD" clId="Web-{2B096010-BC72-2CB5-3CDA-4674CA9088B6}" dt="2024-09-04T14:50:05.265" v="82" actId="20577"/>
          <ac:spMkLst>
            <pc:docMk/>
            <pc:sldMk cId="335101530" sldId="2147196653"/>
            <ac:spMk id="19" creationId="{7D01F6F1-598F-4434-8D94-65E01C529F5E}"/>
          </ac:spMkLst>
        </pc:spChg>
      </pc:sldChg>
      <pc:sldChg chg="modSp">
        <pc:chgData name="Sarah Shooter" userId="S::sarah.shooter@rssb.co.uk::80f645bc-a526-4193-b675-0e613b583355" providerId="AD" clId="Web-{2B096010-BC72-2CB5-3CDA-4674CA9088B6}" dt="2024-09-04T14:52:02.194" v="97" actId="20577"/>
        <pc:sldMkLst>
          <pc:docMk/>
          <pc:sldMk cId="4246054433" sldId="2147196654"/>
        </pc:sldMkLst>
        <pc:spChg chg="mod">
          <ac:chgData name="Sarah Shooter" userId="S::sarah.shooter@rssb.co.uk::80f645bc-a526-4193-b675-0e613b583355" providerId="AD" clId="Web-{2B096010-BC72-2CB5-3CDA-4674CA9088B6}" dt="2024-09-04T14:52:02.194" v="97" actId="20577"/>
          <ac:spMkLst>
            <pc:docMk/>
            <pc:sldMk cId="4246054433" sldId="2147196654"/>
            <ac:spMk id="19" creationId="{7D01F6F1-598F-4434-8D94-65E01C529F5E}"/>
          </ac:spMkLst>
        </pc:spChg>
      </pc:sldChg>
    </pc:docChg>
  </pc:docChgLst>
  <pc:docChgLst>
    <pc:chgData name="Sarah Shooter" userId="S::sarah.shooter@rssb.co.uk::80f645bc-a526-4193-b675-0e613b583355" providerId="AD" clId="Web-{42C2EBB8-EAC7-6776-BFE9-6D6C7714DCC7}"/>
    <pc:docChg chg="modSld">
      <pc:chgData name="Sarah Shooter" userId="S::sarah.shooter@rssb.co.uk::80f645bc-a526-4193-b675-0e613b583355" providerId="AD" clId="Web-{42C2EBB8-EAC7-6776-BFE9-6D6C7714DCC7}" dt="2024-09-05T11:17:43.025" v="175" actId="20577"/>
      <pc:docMkLst>
        <pc:docMk/>
      </pc:docMkLst>
      <pc:sldChg chg="modSp">
        <pc:chgData name="Sarah Shooter" userId="S::sarah.shooter@rssb.co.uk::80f645bc-a526-4193-b675-0e613b583355" providerId="AD" clId="Web-{42C2EBB8-EAC7-6776-BFE9-6D6C7714DCC7}" dt="2024-09-05T11:09:32.302" v="141" actId="20577"/>
        <pc:sldMkLst>
          <pc:docMk/>
          <pc:sldMk cId="2970162977" sldId="774"/>
        </pc:sldMkLst>
        <pc:spChg chg="mod">
          <ac:chgData name="Sarah Shooter" userId="S::sarah.shooter@rssb.co.uk::80f645bc-a526-4193-b675-0e613b583355" providerId="AD" clId="Web-{42C2EBB8-EAC7-6776-BFE9-6D6C7714DCC7}" dt="2024-09-05T11:09:29.208" v="140" actId="20577"/>
          <ac:spMkLst>
            <pc:docMk/>
            <pc:sldMk cId="2970162977" sldId="774"/>
            <ac:spMk id="2" creationId="{C005B2EA-88A0-18F4-EEA1-EB838562E328}"/>
          </ac:spMkLst>
        </pc:spChg>
        <pc:spChg chg="mod">
          <ac:chgData name="Sarah Shooter" userId="S::sarah.shooter@rssb.co.uk::80f645bc-a526-4193-b675-0e613b583355" providerId="AD" clId="Web-{42C2EBB8-EAC7-6776-BFE9-6D6C7714DCC7}" dt="2024-09-05T11:09:24.973" v="139" actId="20577"/>
          <ac:spMkLst>
            <pc:docMk/>
            <pc:sldMk cId="2970162977" sldId="774"/>
            <ac:spMk id="3" creationId="{484FED05-3F24-BF8F-B407-53DC05EF3E98}"/>
          </ac:spMkLst>
        </pc:spChg>
        <pc:spChg chg="mod">
          <ac:chgData name="Sarah Shooter" userId="S::sarah.shooter@rssb.co.uk::80f645bc-a526-4193-b675-0e613b583355" providerId="AD" clId="Web-{42C2EBB8-EAC7-6776-BFE9-6D6C7714DCC7}" dt="2024-09-05T11:09:32.302" v="141" actId="20577"/>
          <ac:spMkLst>
            <pc:docMk/>
            <pc:sldMk cId="2970162977" sldId="774"/>
            <ac:spMk id="5" creationId="{D257C390-D10C-A56E-D479-3B833FB27954}"/>
          </ac:spMkLst>
        </pc:spChg>
      </pc:sldChg>
      <pc:sldChg chg="modSp">
        <pc:chgData name="Sarah Shooter" userId="S::sarah.shooter@rssb.co.uk::80f645bc-a526-4193-b675-0e613b583355" providerId="AD" clId="Web-{42C2EBB8-EAC7-6776-BFE9-6D6C7714DCC7}" dt="2024-09-05T11:12:46.419" v="149" actId="20577"/>
        <pc:sldMkLst>
          <pc:docMk/>
          <pc:sldMk cId="1816416266" sldId="1029"/>
        </pc:sldMkLst>
        <pc:spChg chg="mod">
          <ac:chgData name="Sarah Shooter" userId="S::sarah.shooter@rssb.co.uk::80f645bc-a526-4193-b675-0e613b583355" providerId="AD" clId="Web-{42C2EBB8-EAC7-6776-BFE9-6D6C7714DCC7}" dt="2024-09-05T11:12:41.684" v="147" actId="20577"/>
          <ac:spMkLst>
            <pc:docMk/>
            <pc:sldMk cId="1816416266" sldId="1029"/>
            <ac:spMk id="2" creationId="{6FDF32EA-F35F-AB83-F10E-CF4A5FD84C3B}"/>
          </ac:spMkLst>
        </pc:spChg>
        <pc:spChg chg="mod">
          <ac:chgData name="Sarah Shooter" userId="S::sarah.shooter@rssb.co.uk::80f645bc-a526-4193-b675-0e613b583355" providerId="AD" clId="Web-{42C2EBB8-EAC7-6776-BFE9-6D6C7714DCC7}" dt="2024-09-05T11:12:46.419" v="149" actId="20577"/>
          <ac:spMkLst>
            <pc:docMk/>
            <pc:sldMk cId="1816416266" sldId="1029"/>
            <ac:spMk id="6" creationId="{7B79CE56-9EF4-D8EA-283E-9DAB8157B379}"/>
          </ac:spMkLst>
        </pc:spChg>
        <pc:spChg chg="mod">
          <ac:chgData name="Sarah Shooter" userId="S::sarah.shooter@rssb.co.uk::80f645bc-a526-4193-b675-0e613b583355" providerId="AD" clId="Web-{42C2EBB8-EAC7-6776-BFE9-6D6C7714DCC7}" dt="2024-09-05T11:12:35.575" v="144" actId="20577"/>
          <ac:spMkLst>
            <pc:docMk/>
            <pc:sldMk cId="1816416266" sldId="1029"/>
            <ac:spMk id="10" creationId="{4DE59ED3-B581-9616-602C-C78F608AF7C5}"/>
          </ac:spMkLst>
        </pc:spChg>
        <pc:spChg chg="mod">
          <ac:chgData name="Sarah Shooter" userId="S::sarah.shooter@rssb.co.uk::80f645bc-a526-4193-b675-0e613b583355" providerId="AD" clId="Web-{42C2EBB8-EAC7-6776-BFE9-6D6C7714DCC7}" dt="2024-09-05T11:11:24.025" v="143" actId="20577"/>
          <ac:spMkLst>
            <pc:docMk/>
            <pc:sldMk cId="1816416266" sldId="1029"/>
            <ac:spMk id="26" creationId="{3C94C168-699A-4E09-B7DB-564B5CC44F1F}"/>
          </ac:spMkLst>
        </pc:spChg>
        <pc:spChg chg="mod">
          <ac:chgData name="Sarah Shooter" userId="S::sarah.shooter@rssb.co.uk::80f645bc-a526-4193-b675-0e613b583355" providerId="AD" clId="Web-{42C2EBB8-EAC7-6776-BFE9-6D6C7714DCC7}" dt="2024-09-05T11:12:44.013" v="148" actId="20577"/>
          <ac:spMkLst>
            <pc:docMk/>
            <pc:sldMk cId="1816416266" sldId="1029"/>
            <ac:spMk id="28" creationId="{E57B71A8-E958-4A16-8A41-4E340BFD98AB}"/>
          </ac:spMkLst>
        </pc:spChg>
      </pc:sldChg>
      <pc:sldChg chg="modSp">
        <pc:chgData name="Sarah Shooter" userId="S::sarah.shooter@rssb.co.uk::80f645bc-a526-4193-b675-0e613b583355" providerId="AD" clId="Web-{42C2EBB8-EAC7-6776-BFE9-6D6C7714DCC7}" dt="2024-09-05T11:13:28.577" v="151" actId="20577"/>
        <pc:sldMkLst>
          <pc:docMk/>
          <pc:sldMk cId="2723228353" sldId="1048"/>
        </pc:sldMkLst>
        <pc:spChg chg="mod">
          <ac:chgData name="Sarah Shooter" userId="S::sarah.shooter@rssb.co.uk::80f645bc-a526-4193-b675-0e613b583355" providerId="AD" clId="Web-{42C2EBB8-EAC7-6776-BFE9-6D6C7714DCC7}" dt="2024-09-05T11:13:13.107" v="150" actId="20577"/>
          <ac:spMkLst>
            <pc:docMk/>
            <pc:sldMk cId="2723228353" sldId="1048"/>
            <ac:spMk id="22" creationId="{F6CFF37F-3E2E-EAFB-A7CD-12EC69011BB7}"/>
          </ac:spMkLst>
        </pc:spChg>
        <pc:spChg chg="mod">
          <ac:chgData name="Sarah Shooter" userId="S::sarah.shooter@rssb.co.uk::80f645bc-a526-4193-b675-0e613b583355" providerId="AD" clId="Web-{42C2EBB8-EAC7-6776-BFE9-6D6C7714DCC7}" dt="2024-09-05T11:13:28.577" v="151" actId="20577"/>
          <ac:spMkLst>
            <pc:docMk/>
            <pc:sldMk cId="2723228353" sldId="1048"/>
            <ac:spMk id="24" creationId="{3B177E74-444C-B695-F5F2-41AB6F9C3126}"/>
          </ac:spMkLst>
        </pc:spChg>
      </pc:sldChg>
      <pc:sldChg chg="modSp">
        <pc:chgData name="Sarah Shooter" userId="S::sarah.shooter@rssb.co.uk::80f645bc-a526-4193-b675-0e613b583355" providerId="AD" clId="Web-{42C2EBB8-EAC7-6776-BFE9-6D6C7714DCC7}" dt="2024-09-05T11:13:59.453" v="157" actId="20577"/>
        <pc:sldMkLst>
          <pc:docMk/>
          <pc:sldMk cId="2524142515" sldId="1061"/>
        </pc:sldMkLst>
        <pc:spChg chg="mod">
          <ac:chgData name="Sarah Shooter" userId="S::sarah.shooter@rssb.co.uk::80f645bc-a526-4193-b675-0e613b583355" providerId="AD" clId="Web-{42C2EBB8-EAC7-6776-BFE9-6D6C7714DCC7}" dt="2024-09-05T11:13:45.577" v="154" actId="20577"/>
          <ac:spMkLst>
            <pc:docMk/>
            <pc:sldMk cId="2524142515" sldId="1061"/>
            <ac:spMk id="7" creationId="{60CF878C-C42D-52AF-B09D-227E15FAD973}"/>
          </ac:spMkLst>
        </pc:spChg>
        <pc:spChg chg="mod">
          <ac:chgData name="Sarah Shooter" userId="S::sarah.shooter@rssb.co.uk::80f645bc-a526-4193-b675-0e613b583355" providerId="AD" clId="Web-{42C2EBB8-EAC7-6776-BFE9-6D6C7714DCC7}" dt="2024-09-05T11:13:59.453" v="157" actId="20577"/>
          <ac:spMkLst>
            <pc:docMk/>
            <pc:sldMk cId="2524142515" sldId="1061"/>
            <ac:spMk id="17" creationId="{009EFACC-9B19-AE11-05F6-26A3ADE6778B}"/>
          </ac:spMkLst>
        </pc:spChg>
      </pc:sldChg>
      <pc:sldChg chg="modSp">
        <pc:chgData name="Sarah Shooter" userId="S::sarah.shooter@rssb.co.uk::80f645bc-a526-4193-b675-0e613b583355" providerId="AD" clId="Web-{42C2EBB8-EAC7-6776-BFE9-6D6C7714DCC7}" dt="2024-09-05T11:16:26.678" v="167" actId="20577"/>
        <pc:sldMkLst>
          <pc:docMk/>
          <pc:sldMk cId="2738177535" sldId="1076"/>
        </pc:sldMkLst>
        <pc:spChg chg="mod">
          <ac:chgData name="Sarah Shooter" userId="S::sarah.shooter@rssb.co.uk::80f645bc-a526-4193-b675-0e613b583355" providerId="AD" clId="Web-{42C2EBB8-EAC7-6776-BFE9-6D6C7714DCC7}" dt="2024-09-05T11:16:26.678" v="167" actId="20577"/>
          <ac:spMkLst>
            <pc:docMk/>
            <pc:sldMk cId="2738177535" sldId="1076"/>
            <ac:spMk id="7" creationId="{60CF878C-C42D-52AF-B09D-227E15FAD973}"/>
          </ac:spMkLst>
        </pc:spChg>
      </pc:sldChg>
      <pc:sldChg chg="modSp">
        <pc:chgData name="Sarah Shooter" userId="S::sarah.shooter@rssb.co.uk::80f645bc-a526-4193-b675-0e613b583355" providerId="AD" clId="Web-{42C2EBB8-EAC7-6776-BFE9-6D6C7714DCC7}" dt="2024-09-05T11:14:10.594" v="159" actId="20577"/>
        <pc:sldMkLst>
          <pc:docMk/>
          <pc:sldMk cId="1050283201" sldId="1081"/>
        </pc:sldMkLst>
        <pc:spChg chg="mod">
          <ac:chgData name="Sarah Shooter" userId="S::sarah.shooter@rssb.co.uk::80f645bc-a526-4193-b675-0e613b583355" providerId="AD" clId="Web-{42C2EBB8-EAC7-6776-BFE9-6D6C7714DCC7}" dt="2024-09-05T11:14:10.594" v="159" actId="20577"/>
          <ac:spMkLst>
            <pc:docMk/>
            <pc:sldMk cId="1050283201" sldId="1081"/>
            <ac:spMk id="7" creationId="{60CF878C-C42D-52AF-B09D-227E15FAD973}"/>
          </ac:spMkLst>
        </pc:spChg>
      </pc:sldChg>
      <pc:sldChg chg="modSp">
        <pc:chgData name="Sarah Shooter" userId="S::sarah.shooter@rssb.co.uk::80f645bc-a526-4193-b675-0e613b583355" providerId="AD" clId="Web-{42C2EBB8-EAC7-6776-BFE9-6D6C7714DCC7}" dt="2024-09-05T11:16:15.896" v="165" actId="20577"/>
        <pc:sldMkLst>
          <pc:docMk/>
          <pc:sldMk cId="675844422" sldId="1083"/>
        </pc:sldMkLst>
        <pc:spChg chg="mod">
          <ac:chgData name="Sarah Shooter" userId="S::sarah.shooter@rssb.co.uk::80f645bc-a526-4193-b675-0e613b583355" providerId="AD" clId="Web-{42C2EBB8-EAC7-6776-BFE9-6D6C7714DCC7}" dt="2024-09-05T11:16:07.849" v="161" actId="20577"/>
          <ac:spMkLst>
            <pc:docMk/>
            <pc:sldMk cId="675844422" sldId="1083"/>
            <ac:spMk id="7" creationId="{60CF878C-C42D-52AF-B09D-227E15FAD973}"/>
          </ac:spMkLst>
        </pc:spChg>
        <pc:spChg chg="mod">
          <ac:chgData name="Sarah Shooter" userId="S::sarah.shooter@rssb.co.uk::80f645bc-a526-4193-b675-0e613b583355" providerId="AD" clId="Web-{42C2EBB8-EAC7-6776-BFE9-6D6C7714DCC7}" dt="2024-09-05T11:16:15.896" v="165" actId="20577"/>
          <ac:spMkLst>
            <pc:docMk/>
            <pc:sldMk cId="675844422" sldId="1083"/>
            <ac:spMk id="16" creationId="{578D1BF9-CEA8-62D8-FD5C-5B8C9491B31F}"/>
          </ac:spMkLst>
        </pc:spChg>
      </pc:sldChg>
      <pc:sldChg chg="modSp">
        <pc:chgData name="Sarah Shooter" userId="S::sarah.shooter@rssb.co.uk::80f645bc-a526-4193-b675-0e613b583355" providerId="AD" clId="Web-{42C2EBB8-EAC7-6776-BFE9-6D6C7714DCC7}" dt="2024-09-05T10:33:45.001" v="1" actId="20577"/>
        <pc:sldMkLst>
          <pc:docMk/>
          <pc:sldMk cId="2087732313" sldId="2147196617"/>
        </pc:sldMkLst>
        <pc:spChg chg="mod">
          <ac:chgData name="Sarah Shooter" userId="S::sarah.shooter@rssb.co.uk::80f645bc-a526-4193-b675-0e613b583355" providerId="AD" clId="Web-{42C2EBB8-EAC7-6776-BFE9-6D6C7714DCC7}" dt="2024-09-05T10:33:45.001" v="1" actId="20577"/>
          <ac:spMkLst>
            <pc:docMk/>
            <pc:sldMk cId="2087732313" sldId="2147196617"/>
            <ac:spMk id="19" creationId="{7D01F6F1-598F-4434-8D94-65E01C529F5E}"/>
          </ac:spMkLst>
        </pc:spChg>
      </pc:sldChg>
      <pc:sldChg chg="modSp">
        <pc:chgData name="Sarah Shooter" userId="S::sarah.shooter@rssb.co.uk::80f645bc-a526-4193-b675-0e613b583355" providerId="AD" clId="Web-{42C2EBB8-EAC7-6776-BFE9-6D6C7714DCC7}" dt="2024-09-05T10:58:53.917" v="94" actId="20577"/>
        <pc:sldMkLst>
          <pc:docMk/>
          <pc:sldMk cId="240689736" sldId="2147196618"/>
        </pc:sldMkLst>
        <pc:spChg chg="mod">
          <ac:chgData name="Sarah Shooter" userId="S::sarah.shooter@rssb.co.uk::80f645bc-a526-4193-b675-0e613b583355" providerId="AD" clId="Web-{42C2EBB8-EAC7-6776-BFE9-6D6C7714DCC7}" dt="2024-09-05T10:58:53.917" v="94" actId="20577"/>
          <ac:spMkLst>
            <pc:docMk/>
            <pc:sldMk cId="240689736" sldId="2147196618"/>
            <ac:spMk id="98" creationId="{E62B2296-9CCF-4DBD-BB1C-6B80B8E5D278}"/>
          </ac:spMkLst>
        </pc:spChg>
      </pc:sldChg>
      <pc:sldChg chg="modSp">
        <pc:chgData name="Sarah Shooter" userId="S::sarah.shooter@rssb.co.uk::80f645bc-a526-4193-b675-0e613b583355" providerId="AD" clId="Web-{42C2EBB8-EAC7-6776-BFE9-6D6C7714DCC7}" dt="2024-09-05T10:56:41.130" v="84" actId="20577"/>
        <pc:sldMkLst>
          <pc:docMk/>
          <pc:sldMk cId="757089887" sldId="2147196623"/>
        </pc:sldMkLst>
        <pc:spChg chg="mod">
          <ac:chgData name="Sarah Shooter" userId="S::sarah.shooter@rssb.co.uk::80f645bc-a526-4193-b675-0e613b583355" providerId="AD" clId="Web-{42C2EBB8-EAC7-6776-BFE9-6D6C7714DCC7}" dt="2024-09-05T10:56:41.130" v="84" actId="20577"/>
          <ac:spMkLst>
            <pc:docMk/>
            <pc:sldMk cId="757089887" sldId="2147196623"/>
            <ac:spMk id="19" creationId="{7D01F6F1-598F-4434-8D94-65E01C529F5E}"/>
          </ac:spMkLst>
        </pc:spChg>
      </pc:sldChg>
      <pc:sldChg chg="modSp">
        <pc:chgData name="Sarah Shooter" userId="S::sarah.shooter@rssb.co.uk::80f645bc-a526-4193-b675-0e613b583355" providerId="AD" clId="Web-{42C2EBB8-EAC7-6776-BFE9-6D6C7714DCC7}" dt="2024-09-05T11:13:41.046" v="153" actId="20577"/>
        <pc:sldMkLst>
          <pc:docMk/>
          <pc:sldMk cId="681592364" sldId="2147196630"/>
        </pc:sldMkLst>
        <pc:spChg chg="mod">
          <ac:chgData name="Sarah Shooter" userId="S::sarah.shooter@rssb.co.uk::80f645bc-a526-4193-b675-0e613b583355" providerId="AD" clId="Web-{42C2EBB8-EAC7-6776-BFE9-6D6C7714DCC7}" dt="2024-09-05T11:13:41.046" v="153" actId="20577"/>
          <ac:spMkLst>
            <pc:docMk/>
            <pc:sldMk cId="681592364" sldId="2147196630"/>
            <ac:spMk id="24" creationId="{3B177E74-444C-B695-F5F2-41AB6F9C3126}"/>
          </ac:spMkLst>
        </pc:spChg>
      </pc:sldChg>
      <pc:sldChg chg="modSp">
        <pc:chgData name="Sarah Shooter" userId="S::sarah.shooter@rssb.co.uk::80f645bc-a526-4193-b675-0e613b583355" providerId="AD" clId="Web-{42C2EBB8-EAC7-6776-BFE9-6D6C7714DCC7}" dt="2024-09-05T11:16:39.522" v="170" actId="20577"/>
        <pc:sldMkLst>
          <pc:docMk/>
          <pc:sldMk cId="1025501958" sldId="2147196631"/>
        </pc:sldMkLst>
        <pc:spChg chg="mod">
          <ac:chgData name="Sarah Shooter" userId="S::sarah.shooter@rssb.co.uk::80f645bc-a526-4193-b675-0e613b583355" providerId="AD" clId="Web-{42C2EBB8-EAC7-6776-BFE9-6D6C7714DCC7}" dt="2024-09-05T11:16:39.522" v="170" actId="20577"/>
          <ac:spMkLst>
            <pc:docMk/>
            <pc:sldMk cId="1025501958" sldId="2147196631"/>
            <ac:spMk id="5" creationId="{134541A4-C2C7-E6FA-BB42-679BF38946F7}"/>
          </ac:spMkLst>
        </pc:spChg>
        <pc:spChg chg="mod">
          <ac:chgData name="Sarah Shooter" userId="S::sarah.shooter@rssb.co.uk::80f645bc-a526-4193-b675-0e613b583355" providerId="AD" clId="Web-{42C2EBB8-EAC7-6776-BFE9-6D6C7714DCC7}" dt="2024-09-05T11:16:30.068" v="168" actId="20577"/>
          <ac:spMkLst>
            <pc:docMk/>
            <pc:sldMk cId="1025501958" sldId="2147196631"/>
            <ac:spMk id="7" creationId="{60CF878C-C42D-52AF-B09D-227E15FAD973}"/>
          </ac:spMkLst>
        </pc:spChg>
      </pc:sldChg>
      <pc:sldChg chg="modSp">
        <pc:chgData name="Sarah Shooter" userId="S::sarah.shooter@rssb.co.uk::80f645bc-a526-4193-b675-0e613b583355" providerId="AD" clId="Web-{42C2EBB8-EAC7-6776-BFE9-6D6C7714DCC7}" dt="2024-09-05T11:16:42.991" v="171" actId="20577"/>
        <pc:sldMkLst>
          <pc:docMk/>
          <pc:sldMk cId="1794355664" sldId="2147196632"/>
        </pc:sldMkLst>
        <pc:spChg chg="mod">
          <ac:chgData name="Sarah Shooter" userId="S::sarah.shooter@rssb.co.uk::80f645bc-a526-4193-b675-0e613b583355" providerId="AD" clId="Web-{42C2EBB8-EAC7-6776-BFE9-6D6C7714DCC7}" dt="2024-09-05T11:16:42.991" v="171" actId="20577"/>
          <ac:spMkLst>
            <pc:docMk/>
            <pc:sldMk cId="1794355664" sldId="2147196632"/>
            <ac:spMk id="7" creationId="{60CF878C-C42D-52AF-B09D-227E15FAD973}"/>
          </ac:spMkLst>
        </pc:spChg>
      </pc:sldChg>
      <pc:sldChg chg="modSp">
        <pc:chgData name="Sarah Shooter" userId="S::sarah.shooter@rssb.co.uk::80f645bc-a526-4193-b675-0e613b583355" providerId="AD" clId="Web-{42C2EBB8-EAC7-6776-BFE9-6D6C7714DCC7}" dt="2024-09-05T11:16:49.522" v="172" actId="20577"/>
        <pc:sldMkLst>
          <pc:docMk/>
          <pc:sldMk cId="3102343004" sldId="2147196633"/>
        </pc:sldMkLst>
        <pc:spChg chg="mod">
          <ac:chgData name="Sarah Shooter" userId="S::sarah.shooter@rssb.co.uk::80f645bc-a526-4193-b675-0e613b583355" providerId="AD" clId="Web-{42C2EBB8-EAC7-6776-BFE9-6D6C7714DCC7}" dt="2024-09-05T11:16:49.522" v="172" actId="20577"/>
          <ac:spMkLst>
            <pc:docMk/>
            <pc:sldMk cId="3102343004" sldId="2147196633"/>
            <ac:spMk id="7" creationId="{60CF878C-C42D-52AF-B09D-227E15FAD973}"/>
          </ac:spMkLst>
        </pc:spChg>
      </pc:sldChg>
      <pc:sldChg chg="modSp">
        <pc:chgData name="Sarah Shooter" userId="S::sarah.shooter@rssb.co.uk::80f645bc-a526-4193-b675-0e613b583355" providerId="AD" clId="Web-{42C2EBB8-EAC7-6776-BFE9-6D6C7714DCC7}" dt="2024-09-05T11:17:43.025" v="175" actId="20577"/>
        <pc:sldMkLst>
          <pc:docMk/>
          <pc:sldMk cId="3979686772" sldId="2147196634"/>
        </pc:sldMkLst>
        <pc:spChg chg="mod">
          <ac:chgData name="Sarah Shooter" userId="S::sarah.shooter@rssb.co.uk::80f645bc-a526-4193-b675-0e613b583355" providerId="AD" clId="Web-{42C2EBB8-EAC7-6776-BFE9-6D6C7714DCC7}" dt="2024-09-05T11:17:43.025" v="175" actId="20577"/>
          <ac:spMkLst>
            <pc:docMk/>
            <pc:sldMk cId="3979686772" sldId="2147196634"/>
            <ac:spMk id="7" creationId="{60CF878C-C42D-52AF-B09D-227E15FAD973}"/>
          </ac:spMkLst>
        </pc:spChg>
      </pc:sldChg>
      <pc:sldChg chg="modSp">
        <pc:chgData name="Sarah Shooter" userId="S::sarah.shooter@rssb.co.uk::80f645bc-a526-4193-b675-0e613b583355" providerId="AD" clId="Web-{42C2EBB8-EAC7-6776-BFE9-6D6C7714DCC7}" dt="2024-09-05T11:16:58.835" v="173" actId="20577"/>
        <pc:sldMkLst>
          <pc:docMk/>
          <pc:sldMk cId="3831392427" sldId="2147196635"/>
        </pc:sldMkLst>
        <pc:spChg chg="mod">
          <ac:chgData name="Sarah Shooter" userId="S::sarah.shooter@rssb.co.uk::80f645bc-a526-4193-b675-0e613b583355" providerId="AD" clId="Web-{42C2EBB8-EAC7-6776-BFE9-6D6C7714DCC7}" dt="2024-09-05T11:16:58.835" v="173" actId="20577"/>
          <ac:spMkLst>
            <pc:docMk/>
            <pc:sldMk cId="3831392427" sldId="2147196635"/>
            <ac:spMk id="7" creationId="{60CF878C-C42D-52AF-B09D-227E15FAD973}"/>
          </ac:spMkLst>
        </pc:spChg>
      </pc:sldChg>
      <pc:sldChg chg="modSp">
        <pc:chgData name="Sarah Shooter" userId="S::sarah.shooter@rssb.co.uk::80f645bc-a526-4193-b675-0e613b583355" providerId="AD" clId="Web-{42C2EBB8-EAC7-6776-BFE9-6D6C7714DCC7}" dt="2024-09-05T11:02:01.846" v="100" actId="20577"/>
        <pc:sldMkLst>
          <pc:docMk/>
          <pc:sldMk cId="1769460202" sldId="2147196648"/>
        </pc:sldMkLst>
        <pc:spChg chg="mod">
          <ac:chgData name="Sarah Shooter" userId="S::sarah.shooter@rssb.co.uk::80f645bc-a526-4193-b675-0e613b583355" providerId="AD" clId="Web-{42C2EBB8-EAC7-6776-BFE9-6D6C7714DCC7}" dt="2024-09-05T11:02:01.846" v="100" actId="20577"/>
          <ac:spMkLst>
            <pc:docMk/>
            <pc:sldMk cId="1769460202" sldId="2147196648"/>
            <ac:spMk id="19" creationId="{7D01F6F1-598F-4434-8D94-65E01C529F5E}"/>
          </ac:spMkLst>
        </pc:spChg>
      </pc:sldChg>
      <pc:sldChg chg="modSp">
        <pc:chgData name="Sarah Shooter" userId="S::sarah.shooter@rssb.co.uk::80f645bc-a526-4193-b675-0e613b583355" providerId="AD" clId="Web-{42C2EBB8-EAC7-6776-BFE9-6D6C7714DCC7}" dt="2024-09-05T11:07:48.719" v="137" actId="20577"/>
        <pc:sldMkLst>
          <pc:docMk/>
          <pc:sldMk cId="268954" sldId="2147196649"/>
        </pc:sldMkLst>
        <pc:spChg chg="mod">
          <ac:chgData name="Sarah Shooter" userId="S::sarah.shooter@rssb.co.uk::80f645bc-a526-4193-b675-0e613b583355" providerId="AD" clId="Web-{42C2EBB8-EAC7-6776-BFE9-6D6C7714DCC7}" dt="2024-09-05T11:07:48.719" v="137" actId="20577"/>
          <ac:spMkLst>
            <pc:docMk/>
            <pc:sldMk cId="268954" sldId="2147196649"/>
            <ac:spMk id="19" creationId="{7D01F6F1-598F-4434-8D94-65E01C529F5E}"/>
          </ac:spMkLst>
        </pc:spChg>
      </pc:sldChg>
      <pc:sldChg chg="modSp">
        <pc:chgData name="Sarah Shooter" userId="S::sarah.shooter@rssb.co.uk::80f645bc-a526-4193-b675-0e613b583355" providerId="AD" clId="Web-{42C2EBB8-EAC7-6776-BFE9-6D6C7714DCC7}" dt="2024-09-05T11:06:19.106" v="135" actId="20577"/>
        <pc:sldMkLst>
          <pc:docMk/>
          <pc:sldMk cId="3672304667" sldId="2147196650"/>
        </pc:sldMkLst>
        <pc:spChg chg="mod">
          <ac:chgData name="Sarah Shooter" userId="S::sarah.shooter@rssb.co.uk::80f645bc-a526-4193-b675-0e613b583355" providerId="AD" clId="Web-{42C2EBB8-EAC7-6776-BFE9-6D6C7714DCC7}" dt="2024-09-05T11:06:19.106" v="135" actId="20577"/>
          <ac:spMkLst>
            <pc:docMk/>
            <pc:sldMk cId="3672304667" sldId="2147196650"/>
            <ac:spMk id="19" creationId="{7D01F6F1-598F-4434-8D94-65E01C529F5E}"/>
          </ac:spMkLst>
        </pc:spChg>
      </pc:sldChg>
      <pc:sldChg chg="modSp">
        <pc:chgData name="Sarah Shooter" userId="S::sarah.shooter@rssb.co.uk::80f645bc-a526-4193-b675-0e613b583355" providerId="AD" clId="Web-{42C2EBB8-EAC7-6776-BFE9-6D6C7714DCC7}" dt="2024-09-05T10:36:46.196" v="70" actId="20577"/>
        <pc:sldMkLst>
          <pc:docMk/>
          <pc:sldMk cId="819950759" sldId="2147196655"/>
        </pc:sldMkLst>
        <pc:spChg chg="mod">
          <ac:chgData name="Sarah Shooter" userId="S::sarah.shooter@rssb.co.uk::80f645bc-a526-4193-b675-0e613b583355" providerId="AD" clId="Web-{42C2EBB8-EAC7-6776-BFE9-6D6C7714DCC7}" dt="2024-09-05T10:36:46.196" v="70" actId="20577"/>
          <ac:spMkLst>
            <pc:docMk/>
            <pc:sldMk cId="819950759" sldId="2147196655"/>
            <ac:spMk id="19" creationId="{7D01F6F1-598F-4434-8D94-65E01C529F5E}"/>
          </ac:spMkLst>
        </pc:spChg>
      </pc:sldChg>
      <pc:sldChg chg="modSp">
        <pc:chgData name="Sarah Shooter" userId="S::sarah.shooter@rssb.co.uk::80f645bc-a526-4193-b675-0e613b583355" providerId="AD" clId="Web-{42C2EBB8-EAC7-6776-BFE9-6D6C7714DCC7}" dt="2024-09-05T10:37:29.572" v="74" actId="20577"/>
        <pc:sldMkLst>
          <pc:docMk/>
          <pc:sldMk cId="135090426" sldId="2147196656"/>
        </pc:sldMkLst>
        <pc:spChg chg="mod">
          <ac:chgData name="Sarah Shooter" userId="S::sarah.shooter@rssb.co.uk::80f645bc-a526-4193-b675-0e613b583355" providerId="AD" clId="Web-{42C2EBB8-EAC7-6776-BFE9-6D6C7714DCC7}" dt="2024-09-05T10:37:29.572" v="74" actId="20577"/>
          <ac:spMkLst>
            <pc:docMk/>
            <pc:sldMk cId="135090426" sldId="2147196656"/>
            <ac:spMk id="19" creationId="{7D01F6F1-598F-4434-8D94-65E01C529F5E}"/>
          </ac:spMkLst>
        </pc:spChg>
      </pc:sldChg>
      <pc:sldChg chg="modSp">
        <pc:chgData name="Sarah Shooter" userId="S::sarah.shooter@rssb.co.uk::80f645bc-a526-4193-b675-0e613b583355" providerId="AD" clId="Web-{42C2EBB8-EAC7-6776-BFE9-6D6C7714DCC7}" dt="2024-09-05T10:38:45.731" v="76" actId="20577"/>
        <pc:sldMkLst>
          <pc:docMk/>
          <pc:sldMk cId="1282928" sldId="2147196657"/>
        </pc:sldMkLst>
        <pc:spChg chg="mod">
          <ac:chgData name="Sarah Shooter" userId="S::sarah.shooter@rssb.co.uk::80f645bc-a526-4193-b675-0e613b583355" providerId="AD" clId="Web-{42C2EBB8-EAC7-6776-BFE9-6D6C7714DCC7}" dt="2024-09-05T10:38:45.731" v="76" actId="20577"/>
          <ac:spMkLst>
            <pc:docMk/>
            <pc:sldMk cId="1282928" sldId="2147196657"/>
            <ac:spMk id="19" creationId="{7D01F6F1-598F-4434-8D94-65E01C529F5E}"/>
          </ac:spMkLst>
        </pc:spChg>
      </pc:sldChg>
    </pc:docChg>
  </pc:docChgLst>
  <pc:docChgLst>
    <pc:chgData name="Sarah Shooter" userId="S::sarah.shooter@rssb.co.uk::80f645bc-a526-4193-b675-0e613b583355" providerId="AD" clId="Web-{D51E5EDB-2A69-A9E9-8891-4AABADADBC37}"/>
    <pc:docChg chg="modSld">
      <pc:chgData name="Sarah Shooter" userId="S::sarah.shooter@rssb.co.uk::80f645bc-a526-4193-b675-0e613b583355" providerId="AD" clId="Web-{D51E5EDB-2A69-A9E9-8891-4AABADADBC37}" dt="2024-09-04T14:31:44.145" v="644" actId="20577"/>
      <pc:docMkLst>
        <pc:docMk/>
      </pc:docMkLst>
      <pc:sldChg chg="modSp">
        <pc:chgData name="Sarah Shooter" userId="S::sarah.shooter@rssb.co.uk::80f645bc-a526-4193-b675-0e613b583355" providerId="AD" clId="Web-{D51E5EDB-2A69-A9E9-8891-4AABADADBC37}" dt="2024-09-04T12:43:18.317" v="10" actId="1076"/>
        <pc:sldMkLst>
          <pc:docMk/>
          <pc:sldMk cId="4092499673" sldId="265"/>
        </pc:sldMkLst>
        <pc:spChg chg="mod">
          <ac:chgData name="Sarah Shooter" userId="S::sarah.shooter@rssb.co.uk::80f645bc-a526-4193-b675-0e613b583355" providerId="AD" clId="Web-{D51E5EDB-2A69-A9E9-8891-4AABADADBC37}" dt="2024-09-04T12:43:18.317" v="10" actId="1076"/>
          <ac:spMkLst>
            <pc:docMk/>
            <pc:sldMk cId="4092499673" sldId="265"/>
            <ac:spMk id="4" creationId="{F931EA42-44B4-4698-AA6E-0AD5FE99DAC1}"/>
          </ac:spMkLst>
        </pc:spChg>
        <pc:spChg chg="mod">
          <ac:chgData name="Sarah Shooter" userId="S::sarah.shooter@rssb.co.uk::80f645bc-a526-4193-b675-0e613b583355" providerId="AD" clId="Web-{D51E5EDB-2A69-A9E9-8891-4AABADADBC37}" dt="2024-09-04T12:42:37.576" v="3" actId="1076"/>
          <ac:spMkLst>
            <pc:docMk/>
            <pc:sldMk cId="4092499673" sldId="265"/>
            <ac:spMk id="5" creationId="{F2899E64-C78E-4A07-BFF2-82F152B34DC4}"/>
          </ac:spMkLst>
        </pc:spChg>
      </pc:sldChg>
      <pc:sldChg chg="modSp">
        <pc:chgData name="Sarah Shooter" userId="S::sarah.shooter@rssb.co.uk::80f645bc-a526-4193-b675-0e613b583355" providerId="AD" clId="Web-{D51E5EDB-2A69-A9E9-8891-4AABADADBC37}" dt="2024-09-04T13:00:01.612" v="132" actId="20577"/>
        <pc:sldMkLst>
          <pc:docMk/>
          <pc:sldMk cId="2078079846" sldId="822"/>
        </pc:sldMkLst>
        <pc:spChg chg="mod">
          <ac:chgData name="Sarah Shooter" userId="S::sarah.shooter@rssb.co.uk::80f645bc-a526-4193-b675-0e613b583355" providerId="AD" clId="Web-{D51E5EDB-2A69-A9E9-8891-4AABADADBC37}" dt="2024-09-04T13:00:01.612" v="132" actId="20577"/>
          <ac:spMkLst>
            <pc:docMk/>
            <pc:sldMk cId="2078079846" sldId="822"/>
            <ac:spMk id="10" creationId="{3160E9F4-4812-4A92-B280-8CBD4D2B331C}"/>
          </ac:spMkLst>
        </pc:spChg>
      </pc:sldChg>
      <pc:sldChg chg="modSp">
        <pc:chgData name="Sarah Shooter" userId="S::sarah.shooter@rssb.co.uk::80f645bc-a526-4193-b675-0e613b583355" providerId="AD" clId="Web-{D51E5EDB-2A69-A9E9-8891-4AABADADBC37}" dt="2024-09-04T13:09:22.468" v="215" actId="20577"/>
        <pc:sldMkLst>
          <pc:docMk/>
          <pc:sldMk cId="1468211234" sldId="991"/>
        </pc:sldMkLst>
        <pc:spChg chg="mod">
          <ac:chgData name="Sarah Shooter" userId="S::sarah.shooter@rssb.co.uk::80f645bc-a526-4193-b675-0e613b583355" providerId="AD" clId="Web-{D51E5EDB-2A69-A9E9-8891-4AABADADBC37}" dt="2024-09-04T13:09:22.468" v="215" actId="20577"/>
          <ac:spMkLst>
            <pc:docMk/>
            <pc:sldMk cId="1468211234" sldId="991"/>
            <ac:spMk id="19" creationId="{7D01F6F1-598F-4434-8D94-65E01C529F5E}"/>
          </ac:spMkLst>
        </pc:spChg>
        <pc:spChg chg="mod">
          <ac:chgData name="Sarah Shooter" userId="S::sarah.shooter@rssb.co.uk::80f645bc-a526-4193-b675-0e613b583355" providerId="AD" clId="Web-{D51E5EDB-2A69-A9E9-8891-4AABADADBC37}" dt="2024-09-04T13:06:56.504" v="189" actId="20577"/>
          <ac:spMkLst>
            <pc:docMk/>
            <pc:sldMk cId="1468211234" sldId="991"/>
            <ac:spMk id="97" creationId="{44C61555-BA2A-4BC9-A516-C8062C254B09}"/>
          </ac:spMkLst>
        </pc:spChg>
      </pc:sldChg>
      <pc:sldChg chg="modSp">
        <pc:chgData name="Sarah Shooter" userId="S::sarah.shooter@rssb.co.uk::80f645bc-a526-4193-b675-0e613b583355" providerId="AD" clId="Web-{D51E5EDB-2A69-A9E9-8891-4AABADADBC37}" dt="2024-09-04T13:05:01.698" v="160" actId="20577"/>
        <pc:sldMkLst>
          <pc:docMk/>
          <pc:sldMk cId="1519006244" sldId="1013"/>
        </pc:sldMkLst>
        <pc:spChg chg="mod">
          <ac:chgData name="Sarah Shooter" userId="S::sarah.shooter@rssb.co.uk::80f645bc-a526-4193-b675-0e613b583355" providerId="AD" clId="Web-{D51E5EDB-2A69-A9E9-8891-4AABADADBC37}" dt="2024-09-04T13:05:01.698" v="160" actId="20577"/>
          <ac:spMkLst>
            <pc:docMk/>
            <pc:sldMk cId="1519006244" sldId="1013"/>
            <ac:spMk id="2" creationId="{FC012F40-6B65-60C8-8D2C-065706D1E7BB}"/>
          </ac:spMkLst>
        </pc:spChg>
        <pc:spChg chg="mod">
          <ac:chgData name="Sarah Shooter" userId="S::sarah.shooter@rssb.co.uk::80f645bc-a526-4193-b675-0e613b583355" providerId="AD" clId="Web-{D51E5EDB-2A69-A9E9-8891-4AABADADBC37}" dt="2024-09-04T12:45:03.431" v="12" actId="20577"/>
          <ac:spMkLst>
            <pc:docMk/>
            <pc:sldMk cId="1519006244" sldId="1013"/>
            <ac:spMk id="5" creationId="{24592447-56E8-9F04-BB2B-F670029CA0A7}"/>
          </ac:spMkLst>
        </pc:spChg>
        <pc:spChg chg="mod">
          <ac:chgData name="Sarah Shooter" userId="S::sarah.shooter@rssb.co.uk::80f645bc-a526-4193-b675-0e613b583355" providerId="AD" clId="Web-{D51E5EDB-2A69-A9E9-8891-4AABADADBC37}" dt="2024-09-04T13:03:44.785" v="154" actId="20577"/>
          <ac:spMkLst>
            <pc:docMk/>
            <pc:sldMk cId="1519006244" sldId="1013"/>
            <ac:spMk id="7" creationId="{C0352C1A-3179-C898-E614-EB269E58D294}"/>
          </ac:spMkLst>
        </pc:spChg>
        <pc:spChg chg="mod">
          <ac:chgData name="Sarah Shooter" userId="S::sarah.shooter@rssb.co.uk::80f645bc-a526-4193-b675-0e613b583355" providerId="AD" clId="Web-{D51E5EDB-2A69-A9E9-8891-4AABADADBC37}" dt="2024-09-04T13:03:41.941" v="152" actId="20577"/>
          <ac:spMkLst>
            <pc:docMk/>
            <pc:sldMk cId="1519006244" sldId="1013"/>
            <ac:spMk id="96" creationId="{CD7569DD-3719-4B53-91BD-09854E05A764}"/>
          </ac:spMkLst>
        </pc:spChg>
      </pc:sldChg>
      <pc:sldChg chg="modSp">
        <pc:chgData name="Sarah Shooter" userId="S::sarah.shooter@rssb.co.uk::80f645bc-a526-4193-b675-0e613b583355" providerId="AD" clId="Web-{D51E5EDB-2A69-A9E9-8891-4AABADADBC37}" dt="2024-09-04T12:51:35.275" v="77" actId="20577"/>
        <pc:sldMkLst>
          <pc:docMk/>
          <pc:sldMk cId="2723228353" sldId="1048"/>
        </pc:sldMkLst>
        <pc:spChg chg="mod">
          <ac:chgData name="Sarah Shooter" userId="S::sarah.shooter@rssb.co.uk::80f645bc-a526-4193-b675-0e613b583355" providerId="AD" clId="Web-{D51E5EDB-2A69-A9E9-8891-4AABADADBC37}" dt="2024-09-04T12:51:16.087" v="74" actId="20577"/>
          <ac:spMkLst>
            <pc:docMk/>
            <pc:sldMk cId="2723228353" sldId="1048"/>
            <ac:spMk id="2" creationId="{074C02B2-B440-69AF-9597-D471BFD8660F}"/>
          </ac:spMkLst>
        </pc:spChg>
        <pc:spChg chg="mod">
          <ac:chgData name="Sarah Shooter" userId="S::sarah.shooter@rssb.co.uk::80f645bc-a526-4193-b675-0e613b583355" providerId="AD" clId="Web-{D51E5EDB-2A69-A9E9-8891-4AABADADBC37}" dt="2024-09-04T12:51:18.898" v="75" actId="20577"/>
          <ac:spMkLst>
            <pc:docMk/>
            <pc:sldMk cId="2723228353" sldId="1048"/>
            <ac:spMk id="16" creationId="{DFB9A140-BED9-3494-2D92-1AB18AA92181}"/>
          </ac:spMkLst>
        </pc:spChg>
        <pc:spChg chg="mod">
          <ac:chgData name="Sarah Shooter" userId="S::sarah.shooter@rssb.co.uk::80f645bc-a526-4193-b675-0e613b583355" providerId="AD" clId="Web-{D51E5EDB-2A69-A9E9-8891-4AABADADBC37}" dt="2024-09-04T12:51:21.508" v="76" actId="20577"/>
          <ac:spMkLst>
            <pc:docMk/>
            <pc:sldMk cId="2723228353" sldId="1048"/>
            <ac:spMk id="19" creationId="{CA7C835A-E46E-613F-930B-061812C4465E}"/>
          </ac:spMkLst>
        </pc:spChg>
        <pc:spChg chg="mod">
          <ac:chgData name="Sarah Shooter" userId="S::sarah.shooter@rssb.co.uk::80f645bc-a526-4193-b675-0e613b583355" providerId="AD" clId="Web-{D51E5EDB-2A69-A9E9-8891-4AABADADBC37}" dt="2024-09-04T12:51:35.275" v="77" actId="20577"/>
          <ac:spMkLst>
            <pc:docMk/>
            <pc:sldMk cId="2723228353" sldId="1048"/>
            <ac:spMk id="25" creationId="{5D5F2508-806D-E700-79AB-5B0D3703C4E3}"/>
          </ac:spMkLst>
        </pc:spChg>
      </pc:sldChg>
      <pc:sldChg chg="modSp">
        <pc:chgData name="Sarah Shooter" userId="S::sarah.shooter@rssb.co.uk::80f645bc-a526-4193-b675-0e613b583355" providerId="AD" clId="Web-{D51E5EDB-2A69-A9E9-8891-4AABADADBC37}" dt="2024-09-04T13:27:09.162" v="419" actId="1076"/>
        <pc:sldMkLst>
          <pc:docMk/>
          <pc:sldMk cId="4080311281" sldId="1053"/>
        </pc:sldMkLst>
        <pc:spChg chg="mod">
          <ac:chgData name="Sarah Shooter" userId="S::sarah.shooter@rssb.co.uk::80f645bc-a526-4193-b675-0e613b583355" providerId="AD" clId="Web-{D51E5EDB-2A69-A9E9-8891-4AABADADBC37}" dt="2024-09-04T13:00:30.708" v="139" actId="20577"/>
          <ac:spMkLst>
            <pc:docMk/>
            <pc:sldMk cId="4080311281" sldId="1053"/>
            <ac:spMk id="8" creationId="{5CEB15B1-5675-A756-EB3B-6A1707F90B2A}"/>
          </ac:spMkLst>
        </pc:spChg>
        <pc:spChg chg="mod">
          <ac:chgData name="Sarah Shooter" userId="S::sarah.shooter@rssb.co.uk::80f645bc-a526-4193-b675-0e613b583355" providerId="AD" clId="Web-{D51E5EDB-2A69-A9E9-8891-4AABADADBC37}" dt="2024-09-04T13:27:09.162" v="419" actId="1076"/>
          <ac:spMkLst>
            <pc:docMk/>
            <pc:sldMk cId="4080311281" sldId="1053"/>
            <ac:spMk id="13" creationId="{58AB7E6F-1ED5-7003-6058-B4D90436D297}"/>
          </ac:spMkLst>
        </pc:spChg>
        <pc:spChg chg="mod">
          <ac:chgData name="Sarah Shooter" userId="S::sarah.shooter@rssb.co.uk::80f645bc-a526-4193-b675-0e613b583355" providerId="AD" clId="Web-{D51E5EDB-2A69-A9E9-8891-4AABADADBC37}" dt="2024-09-04T13:00:16.581" v="136" actId="20577"/>
          <ac:spMkLst>
            <pc:docMk/>
            <pc:sldMk cId="4080311281" sldId="1053"/>
            <ac:spMk id="119" creationId="{0656CB41-7C54-4935-8934-DA541A0D3708}"/>
          </ac:spMkLst>
        </pc:spChg>
      </pc:sldChg>
      <pc:sldChg chg="modSp">
        <pc:chgData name="Sarah Shooter" userId="S::sarah.shooter@rssb.co.uk::80f645bc-a526-4193-b675-0e613b583355" providerId="AD" clId="Web-{D51E5EDB-2A69-A9E9-8891-4AABADADBC37}" dt="2024-09-04T12:52:03.261" v="83" actId="20577"/>
        <pc:sldMkLst>
          <pc:docMk/>
          <pc:sldMk cId="2524142515" sldId="1061"/>
        </pc:sldMkLst>
        <pc:spChg chg="mod">
          <ac:chgData name="Sarah Shooter" userId="S::sarah.shooter@rssb.co.uk::80f645bc-a526-4193-b675-0e613b583355" providerId="AD" clId="Web-{D51E5EDB-2A69-A9E9-8891-4AABADADBC37}" dt="2024-09-04T12:51:48.979" v="79" actId="20577"/>
          <ac:spMkLst>
            <pc:docMk/>
            <pc:sldMk cId="2524142515" sldId="1061"/>
            <ac:spMk id="12" creationId="{710F9281-B531-2989-96E0-E20B0DAC0CDC}"/>
          </ac:spMkLst>
        </pc:spChg>
        <pc:spChg chg="mod">
          <ac:chgData name="Sarah Shooter" userId="S::sarah.shooter@rssb.co.uk::80f645bc-a526-4193-b675-0e613b583355" providerId="AD" clId="Web-{D51E5EDB-2A69-A9E9-8891-4AABADADBC37}" dt="2024-09-04T12:51:55.933" v="80" actId="20577"/>
          <ac:spMkLst>
            <pc:docMk/>
            <pc:sldMk cId="2524142515" sldId="1061"/>
            <ac:spMk id="17" creationId="{009EFACC-9B19-AE11-05F6-26A3ADE6778B}"/>
          </ac:spMkLst>
        </pc:spChg>
        <pc:spChg chg="mod">
          <ac:chgData name="Sarah Shooter" userId="S::sarah.shooter@rssb.co.uk::80f645bc-a526-4193-b675-0e613b583355" providerId="AD" clId="Web-{D51E5EDB-2A69-A9E9-8891-4AABADADBC37}" dt="2024-09-04T12:52:01.808" v="82" actId="20577"/>
          <ac:spMkLst>
            <pc:docMk/>
            <pc:sldMk cId="2524142515" sldId="1061"/>
            <ac:spMk id="20" creationId="{85F9A5BA-A46B-2A1F-E6F9-49C293A880B3}"/>
          </ac:spMkLst>
        </pc:spChg>
        <pc:spChg chg="mod">
          <ac:chgData name="Sarah Shooter" userId="S::sarah.shooter@rssb.co.uk::80f645bc-a526-4193-b675-0e613b583355" providerId="AD" clId="Web-{D51E5EDB-2A69-A9E9-8891-4AABADADBC37}" dt="2024-09-04T12:52:03.261" v="83" actId="20577"/>
          <ac:spMkLst>
            <pc:docMk/>
            <pc:sldMk cId="2524142515" sldId="1061"/>
            <ac:spMk id="23" creationId="{B9E254F2-7FAA-FFE5-4706-AA6CFC453C59}"/>
          </ac:spMkLst>
        </pc:spChg>
      </pc:sldChg>
      <pc:sldChg chg="modSp">
        <pc:chgData name="Sarah Shooter" userId="S::sarah.shooter@rssb.co.uk::80f645bc-a526-4193-b675-0e613b583355" providerId="AD" clId="Web-{D51E5EDB-2A69-A9E9-8891-4AABADADBC37}" dt="2024-09-04T13:43:45.709" v="435" actId="20577"/>
        <pc:sldMkLst>
          <pc:docMk/>
          <pc:sldMk cId="2357823297" sldId="1074"/>
        </pc:sldMkLst>
        <pc:spChg chg="mod">
          <ac:chgData name="Sarah Shooter" userId="S::sarah.shooter@rssb.co.uk::80f645bc-a526-4193-b675-0e613b583355" providerId="AD" clId="Web-{D51E5EDB-2A69-A9E9-8891-4AABADADBC37}" dt="2024-09-04T13:43:45.709" v="435" actId="20577"/>
          <ac:spMkLst>
            <pc:docMk/>
            <pc:sldMk cId="2357823297" sldId="1074"/>
            <ac:spMk id="19" creationId="{7D01F6F1-598F-4434-8D94-65E01C529F5E}"/>
          </ac:spMkLst>
        </pc:spChg>
        <pc:spChg chg="mod">
          <ac:chgData name="Sarah Shooter" userId="S::sarah.shooter@rssb.co.uk::80f645bc-a526-4193-b675-0e613b583355" providerId="AD" clId="Web-{D51E5EDB-2A69-A9E9-8891-4AABADADBC37}" dt="2024-09-04T12:47:04.222" v="34" actId="20577"/>
          <ac:spMkLst>
            <pc:docMk/>
            <pc:sldMk cId="2357823297" sldId="1074"/>
            <ac:spMk id="97" creationId="{44C61555-BA2A-4BC9-A516-C8062C254B09}"/>
          </ac:spMkLst>
        </pc:spChg>
      </pc:sldChg>
      <pc:sldChg chg="modSp">
        <pc:chgData name="Sarah Shooter" userId="S::sarah.shooter@rssb.co.uk::80f645bc-a526-4193-b675-0e613b583355" providerId="AD" clId="Web-{D51E5EDB-2A69-A9E9-8891-4AABADADBC37}" dt="2024-09-04T13:10:21.801" v="216" actId="20577"/>
        <pc:sldMkLst>
          <pc:docMk/>
          <pc:sldMk cId="3630153437" sldId="1075"/>
        </pc:sldMkLst>
        <pc:spChg chg="mod">
          <ac:chgData name="Sarah Shooter" userId="S::sarah.shooter@rssb.co.uk::80f645bc-a526-4193-b675-0e613b583355" providerId="AD" clId="Web-{D51E5EDB-2A69-A9E9-8891-4AABADADBC37}" dt="2024-09-04T12:45:24.324" v="19" actId="20577"/>
          <ac:spMkLst>
            <pc:docMk/>
            <pc:sldMk cId="3630153437" sldId="1075"/>
            <ac:spMk id="4" creationId="{F1214C81-3AF3-7E27-B5F0-1E6153159F6C}"/>
          </ac:spMkLst>
        </pc:spChg>
        <pc:spChg chg="mod">
          <ac:chgData name="Sarah Shooter" userId="S::sarah.shooter@rssb.co.uk::80f645bc-a526-4193-b675-0e613b583355" providerId="AD" clId="Web-{D51E5EDB-2A69-A9E9-8891-4AABADADBC37}" dt="2024-09-04T12:45:26.730" v="21" actId="20577"/>
          <ac:spMkLst>
            <pc:docMk/>
            <pc:sldMk cId="3630153437" sldId="1075"/>
            <ac:spMk id="5" creationId="{C2F563C5-D53B-AAC0-D0E5-63BEDCE839E7}"/>
          </ac:spMkLst>
        </pc:spChg>
        <pc:spChg chg="mod">
          <ac:chgData name="Sarah Shooter" userId="S::sarah.shooter@rssb.co.uk::80f645bc-a526-4193-b675-0e613b583355" providerId="AD" clId="Web-{D51E5EDB-2A69-A9E9-8891-4AABADADBC37}" dt="2024-09-04T12:45:18.511" v="17" actId="20577"/>
          <ac:spMkLst>
            <pc:docMk/>
            <pc:sldMk cId="3630153437" sldId="1075"/>
            <ac:spMk id="11" creationId="{D7B2C03B-D411-9590-6345-5F3C5801C71C}"/>
          </ac:spMkLst>
        </pc:spChg>
        <pc:spChg chg="mod">
          <ac:chgData name="Sarah Shooter" userId="S::sarah.shooter@rssb.co.uk::80f645bc-a526-4193-b675-0e613b583355" providerId="AD" clId="Web-{D51E5EDB-2A69-A9E9-8891-4AABADADBC37}" dt="2024-09-04T13:10:21.801" v="216" actId="20577"/>
          <ac:spMkLst>
            <pc:docMk/>
            <pc:sldMk cId="3630153437" sldId="1075"/>
            <ac:spMk id="96" creationId="{CD7569DD-3719-4B53-91BD-09854E05A764}"/>
          </ac:spMkLst>
        </pc:spChg>
      </pc:sldChg>
      <pc:sldChg chg="modSp">
        <pc:chgData name="Sarah Shooter" userId="S::sarah.shooter@rssb.co.uk::80f645bc-a526-4193-b675-0e613b583355" providerId="AD" clId="Web-{D51E5EDB-2A69-A9E9-8891-4AABADADBC37}" dt="2024-09-04T12:52:22.888" v="85" actId="20577"/>
        <pc:sldMkLst>
          <pc:docMk/>
          <pc:sldMk cId="2738177535" sldId="1076"/>
        </pc:sldMkLst>
        <pc:spChg chg="mod">
          <ac:chgData name="Sarah Shooter" userId="S::sarah.shooter@rssb.co.uk::80f645bc-a526-4193-b675-0e613b583355" providerId="AD" clId="Web-{D51E5EDB-2A69-A9E9-8891-4AABADADBC37}" dt="2024-09-04T12:52:19.231" v="84" actId="20577"/>
          <ac:spMkLst>
            <pc:docMk/>
            <pc:sldMk cId="2738177535" sldId="1076"/>
            <ac:spMk id="6" creationId="{5C5B9C74-23EC-220A-2460-776DC9A6F026}"/>
          </ac:spMkLst>
        </pc:spChg>
        <pc:spChg chg="mod">
          <ac:chgData name="Sarah Shooter" userId="S::sarah.shooter@rssb.co.uk::80f645bc-a526-4193-b675-0e613b583355" providerId="AD" clId="Web-{D51E5EDB-2A69-A9E9-8891-4AABADADBC37}" dt="2024-09-04T12:52:22.888" v="85" actId="20577"/>
          <ac:spMkLst>
            <pc:docMk/>
            <pc:sldMk cId="2738177535" sldId="1076"/>
            <ac:spMk id="28" creationId="{55D9DE73-BD09-225B-6481-BD1E59E67092}"/>
          </ac:spMkLst>
        </pc:spChg>
      </pc:sldChg>
      <pc:sldChg chg="modSp">
        <pc:chgData name="Sarah Shooter" userId="S::sarah.shooter@rssb.co.uk::80f645bc-a526-4193-b675-0e613b583355" providerId="AD" clId="Web-{D51E5EDB-2A69-A9E9-8891-4AABADADBC37}" dt="2024-09-04T13:22:29.030" v="391" actId="20577"/>
        <pc:sldMkLst>
          <pc:docMk/>
          <pc:sldMk cId="1653918548" sldId="2147196610"/>
        </pc:sldMkLst>
        <pc:spChg chg="mod">
          <ac:chgData name="Sarah Shooter" userId="S::sarah.shooter@rssb.co.uk::80f645bc-a526-4193-b675-0e613b583355" providerId="AD" clId="Web-{D51E5EDB-2A69-A9E9-8891-4AABADADBC37}" dt="2024-09-04T13:22:29.030" v="391" actId="20577"/>
          <ac:spMkLst>
            <pc:docMk/>
            <pc:sldMk cId="1653918548" sldId="2147196610"/>
            <ac:spMk id="19" creationId="{7D01F6F1-598F-4434-8D94-65E01C529F5E}"/>
          </ac:spMkLst>
        </pc:spChg>
        <pc:spChg chg="mod">
          <ac:chgData name="Sarah Shooter" userId="S::sarah.shooter@rssb.co.uk::80f645bc-a526-4193-b675-0e613b583355" providerId="AD" clId="Web-{D51E5EDB-2A69-A9E9-8891-4AABADADBC37}" dt="2024-09-04T12:55:08.901" v="115" actId="20577"/>
          <ac:spMkLst>
            <pc:docMk/>
            <pc:sldMk cId="1653918548" sldId="2147196610"/>
            <ac:spMk id="97" creationId="{44C61555-BA2A-4BC9-A516-C8062C254B09}"/>
          </ac:spMkLst>
        </pc:spChg>
      </pc:sldChg>
      <pc:sldChg chg="modSp modCm">
        <pc:chgData name="Sarah Shooter" userId="S::sarah.shooter@rssb.co.uk::80f645bc-a526-4193-b675-0e613b583355" providerId="AD" clId="Web-{D51E5EDB-2A69-A9E9-8891-4AABADADBC37}" dt="2024-09-04T13:28:38.184" v="421" actId="20577"/>
        <pc:sldMkLst>
          <pc:docMk/>
          <pc:sldMk cId="533460659" sldId="2147196612"/>
        </pc:sldMkLst>
        <pc:spChg chg="mod">
          <ac:chgData name="Sarah Shooter" userId="S::sarah.shooter@rssb.co.uk::80f645bc-a526-4193-b675-0e613b583355" providerId="AD" clId="Web-{D51E5EDB-2A69-A9E9-8891-4AABADADBC37}" dt="2024-09-04T12:46:48.190" v="32" actId="20577"/>
          <ac:spMkLst>
            <pc:docMk/>
            <pc:sldMk cId="533460659" sldId="2147196612"/>
            <ac:spMk id="11" creationId="{D7B2C03B-D411-9590-6345-5F3C5801C71C}"/>
          </ac:spMkLst>
        </pc:spChg>
        <pc:spChg chg="mod">
          <ac:chgData name="Sarah Shooter" userId="S::sarah.shooter@rssb.co.uk::80f645bc-a526-4193-b675-0e613b583355" providerId="AD" clId="Web-{D51E5EDB-2A69-A9E9-8891-4AABADADBC37}" dt="2024-09-04T13:28:38.184" v="421" actId="20577"/>
          <ac:spMkLst>
            <pc:docMk/>
            <pc:sldMk cId="533460659" sldId="2147196612"/>
            <ac:spMk id="96" creationId="{CD7569DD-3719-4B53-91BD-09854E05A764}"/>
          </ac:spMkLst>
        </pc:spChg>
        <pc:spChg chg="mod">
          <ac:chgData name="Sarah Shooter" userId="S::sarah.shooter@rssb.co.uk::80f645bc-a526-4193-b675-0e613b583355" providerId="AD" clId="Web-{D51E5EDB-2A69-A9E9-8891-4AABADADBC37}" dt="2024-09-04T12:46:50.455" v="33" actId="20577"/>
          <ac:spMkLst>
            <pc:docMk/>
            <pc:sldMk cId="533460659" sldId="2147196612"/>
            <ac:spMk id="107" creationId="{153143AC-7EA1-84C6-8387-907FF633BDFB}"/>
          </ac:spMkLst>
        </pc:spChg>
        <pc:extLst>
          <p:ext xmlns:p="http://schemas.openxmlformats.org/presentationml/2006/main" uri="{D6D511B9-2390-475A-947B-AFAB55BFBCF1}">
            <pc226:cmChg xmlns:pc226="http://schemas.microsoft.com/office/powerpoint/2022/06/main/command" chg="mod">
              <pc226:chgData name="Sarah Shooter" userId="S::sarah.shooter@rssb.co.uk::80f645bc-a526-4193-b675-0e613b583355" providerId="AD" clId="Web-{D51E5EDB-2A69-A9E9-8891-4AABADADBC37}" dt="2024-09-04T13:28:38.184" v="421" actId="20577"/>
              <pc2:cmMkLst xmlns:pc2="http://schemas.microsoft.com/office/powerpoint/2019/9/main/command">
                <pc:docMk/>
                <pc:sldMk cId="533460659" sldId="2147196612"/>
                <pc2:cmMk id="{E6F8BF95-9E44-43F4-AF89-1B11705EF6F6}"/>
              </pc2:cmMkLst>
            </pc226:cmChg>
          </p:ext>
        </pc:extLst>
      </pc:sldChg>
      <pc:sldChg chg="modSp">
        <pc:chgData name="Sarah Shooter" userId="S::sarah.shooter@rssb.co.uk::80f645bc-a526-4193-b675-0e613b583355" providerId="AD" clId="Web-{D51E5EDB-2A69-A9E9-8891-4AABADADBC37}" dt="2024-09-04T13:51:57.607" v="528" actId="20577"/>
        <pc:sldMkLst>
          <pc:docMk/>
          <pc:sldMk cId="4210094397" sldId="2147196613"/>
        </pc:sldMkLst>
        <pc:spChg chg="mod">
          <ac:chgData name="Sarah Shooter" userId="S::sarah.shooter@rssb.co.uk::80f645bc-a526-4193-b675-0e613b583355" providerId="AD" clId="Web-{D51E5EDB-2A69-A9E9-8891-4AABADADBC37}" dt="2024-09-04T13:51:45.074" v="527" actId="20577"/>
          <ac:spMkLst>
            <pc:docMk/>
            <pc:sldMk cId="4210094397" sldId="2147196613"/>
            <ac:spMk id="19" creationId="{7D01F6F1-598F-4434-8D94-65E01C529F5E}"/>
          </ac:spMkLst>
        </pc:spChg>
        <pc:spChg chg="mod">
          <ac:chgData name="Sarah Shooter" userId="S::sarah.shooter@rssb.co.uk::80f645bc-a526-4193-b675-0e613b583355" providerId="AD" clId="Web-{D51E5EDB-2A69-A9E9-8891-4AABADADBC37}" dt="2024-09-04T13:51:57.607" v="528" actId="20577"/>
          <ac:spMkLst>
            <pc:docMk/>
            <pc:sldMk cId="4210094397" sldId="2147196613"/>
            <ac:spMk id="97" creationId="{44C61555-BA2A-4BC9-A516-C8062C254B09}"/>
          </ac:spMkLst>
        </pc:spChg>
      </pc:sldChg>
      <pc:sldChg chg="modSp">
        <pc:chgData name="Sarah Shooter" userId="S::sarah.shooter@rssb.co.uk::80f645bc-a526-4193-b675-0e613b583355" providerId="AD" clId="Web-{D51E5EDB-2A69-A9E9-8891-4AABADADBC37}" dt="2024-09-04T14:21:50.003" v="578" actId="20577"/>
        <pc:sldMkLst>
          <pc:docMk/>
          <pc:sldMk cId="2386996903" sldId="2147196614"/>
        </pc:sldMkLst>
        <pc:spChg chg="mod">
          <ac:chgData name="Sarah Shooter" userId="S::sarah.shooter@rssb.co.uk::80f645bc-a526-4193-b675-0e613b583355" providerId="AD" clId="Web-{D51E5EDB-2A69-A9E9-8891-4AABADADBC37}" dt="2024-09-04T14:21:50.003" v="578" actId="20577"/>
          <ac:spMkLst>
            <pc:docMk/>
            <pc:sldMk cId="2386996903" sldId="2147196614"/>
            <ac:spMk id="19" creationId="{7D01F6F1-598F-4434-8D94-65E01C529F5E}"/>
          </ac:spMkLst>
        </pc:spChg>
        <pc:spChg chg="mod">
          <ac:chgData name="Sarah Shooter" userId="S::sarah.shooter@rssb.co.uk::80f645bc-a526-4193-b675-0e613b583355" providerId="AD" clId="Web-{D51E5EDB-2A69-A9E9-8891-4AABADADBC37}" dt="2024-09-04T12:47:52.679" v="40" actId="20577"/>
          <ac:spMkLst>
            <pc:docMk/>
            <pc:sldMk cId="2386996903" sldId="2147196614"/>
            <ac:spMk id="97" creationId="{44C61555-BA2A-4BC9-A516-C8062C254B09}"/>
          </ac:spMkLst>
        </pc:spChg>
      </pc:sldChg>
      <pc:sldChg chg="modSp">
        <pc:chgData name="Sarah Shooter" userId="S::sarah.shooter@rssb.co.uk::80f645bc-a526-4193-b675-0e613b583355" providerId="AD" clId="Web-{D51E5EDB-2A69-A9E9-8891-4AABADADBC37}" dt="2024-09-04T14:23:34.131" v="604" actId="20577"/>
        <pc:sldMkLst>
          <pc:docMk/>
          <pc:sldMk cId="2527697722" sldId="2147196615"/>
        </pc:sldMkLst>
        <pc:spChg chg="mod">
          <ac:chgData name="Sarah Shooter" userId="S::sarah.shooter@rssb.co.uk::80f645bc-a526-4193-b675-0e613b583355" providerId="AD" clId="Web-{D51E5EDB-2A69-A9E9-8891-4AABADADBC37}" dt="2024-09-04T14:23:34.131" v="604" actId="20577"/>
          <ac:spMkLst>
            <pc:docMk/>
            <pc:sldMk cId="2527697722" sldId="2147196615"/>
            <ac:spMk id="19" creationId="{7D01F6F1-598F-4434-8D94-65E01C529F5E}"/>
          </ac:spMkLst>
        </pc:spChg>
        <pc:spChg chg="mod">
          <ac:chgData name="Sarah Shooter" userId="S::sarah.shooter@rssb.co.uk::80f645bc-a526-4193-b675-0e613b583355" providerId="AD" clId="Web-{D51E5EDB-2A69-A9E9-8891-4AABADADBC37}" dt="2024-09-04T12:47:55.757" v="41" actId="20577"/>
          <ac:spMkLst>
            <pc:docMk/>
            <pc:sldMk cId="2527697722" sldId="2147196615"/>
            <ac:spMk id="97" creationId="{44C61555-BA2A-4BC9-A516-C8062C254B09}"/>
          </ac:spMkLst>
        </pc:spChg>
      </pc:sldChg>
      <pc:sldChg chg="modSp">
        <pc:chgData name="Sarah Shooter" userId="S::sarah.shooter@rssb.co.uk::80f645bc-a526-4193-b675-0e613b583355" providerId="AD" clId="Web-{D51E5EDB-2A69-A9E9-8891-4AABADADBC37}" dt="2024-09-04T14:27:52.748" v="629" actId="20577"/>
        <pc:sldMkLst>
          <pc:docMk/>
          <pc:sldMk cId="1193734138" sldId="2147196616"/>
        </pc:sldMkLst>
        <pc:spChg chg="mod">
          <ac:chgData name="Sarah Shooter" userId="S::sarah.shooter@rssb.co.uk::80f645bc-a526-4193-b675-0e613b583355" providerId="AD" clId="Web-{D51E5EDB-2A69-A9E9-8891-4AABADADBC37}" dt="2024-09-04T14:27:52.748" v="629" actId="20577"/>
          <ac:spMkLst>
            <pc:docMk/>
            <pc:sldMk cId="1193734138" sldId="2147196616"/>
            <ac:spMk id="19" creationId="{7D01F6F1-598F-4434-8D94-65E01C529F5E}"/>
          </ac:spMkLst>
        </pc:spChg>
        <pc:spChg chg="mod">
          <ac:chgData name="Sarah Shooter" userId="S::sarah.shooter@rssb.co.uk::80f645bc-a526-4193-b675-0e613b583355" providerId="AD" clId="Web-{D51E5EDB-2A69-A9E9-8891-4AABADADBC37}" dt="2024-09-04T14:25:08.852" v="606" actId="20577"/>
          <ac:spMkLst>
            <pc:docMk/>
            <pc:sldMk cId="1193734138" sldId="2147196616"/>
            <ac:spMk id="97" creationId="{44C61555-BA2A-4BC9-A516-C8062C254B09}"/>
          </ac:spMkLst>
        </pc:spChg>
      </pc:sldChg>
      <pc:sldChg chg="modSp">
        <pc:chgData name="Sarah Shooter" userId="S::sarah.shooter@rssb.co.uk::80f645bc-a526-4193-b675-0e613b583355" providerId="AD" clId="Web-{D51E5EDB-2A69-A9E9-8891-4AABADADBC37}" dt="2024-09-04T12:49:34.781" v="57" actId="20577"/>
        <pc:sldMkLst>
          <pc:docMk/>
          <pc:sldMk cId="2087732313" sldId="2147196617"/>
        </pc:sldMkLst>
        <pc:spChg chg="mod">
          <ac:chgData name="Sarah Shooter" userId="S::sarah.shooter@rssb.co.uk::80f645bc-a526-4193-b675-0e613b583355" providerId="AD" clId="Web-{D51E5EDB-2A69-A9E9-8891-4AABADADBC37}" dt="2024-09-04T12:49:34.781" v="57" actId="20577"/>
          <ac:spMkLst>
            <pc:docMk/>
            <pc:sldMk cId="2087732313" sldId="2147196617"/>
            <ac:spMk id="19" creationId="{7D01F6F1-598F-4434-8D94-65E01C529F5E}"/>
          </ac:spMkLst>
        </pc:spChg>
        <pc:spChg chg="mod">
          <ac:chgData name="Sarah Shooter" userId="S::sarah.shooter@rssb.co.uk::80f645bc-a526-4193-b675-0e613b583355" providerId="AD" clId="Web-{D51E5EDB-2A69-A9E9-8891-4AABADADBC37}" dt="2024-09-04T12:49:29.859" v="56" actId="20577"/>
          <ac:spMkLst>
            <pc:docMk/>
            <pc:sldMk cId="2087732313" sldId="2147196617"/>
            <ac:spMk id="97" creationId="{44C61555-BA2A-4BC9-A516-C8062C254B09}"/>
          </ac:spMkLst>
        </pc:spChg>
      </pc:sldChg>
      <pc:sldChg chg="modSp">
        <pc:chgData name="Sarah Shooter" userId="S::sarah.shooter@rssb.co.uk::80f645bc-a526-4193-b675-0e613b583355" providerId="AD" clId="Web-{D51E5EDB-2A69-A9E9-8891-4AABADADBC37}" dt="2024-09-04T12:50:24.957" v="66" actId="20577"/>
        <pc:sldMkLst>
          <pc:docMk/>
          <pc:sldMk cId="240689736" sldId="2147196618"/>
        </pc:sldMkLst>
        <pc:spChg chg="mod">
          <ac:chgData name="Sarah Shooter" userId="S::sarah.shooter@rssb.co.uk::80f645bc-a526-4193-b675-0e613b583355" providerId="AD" clId="Web-{D51E5EDB-2A69-A9E9-8891-4AABADADBC37}" dt="2024-09-04T12:50:24.957" v="66" actId="20577"/>
          <ac:spMkLst>
            <pc:docMk/>
            <pc:sldMk cId="240689736" sldId="2147196618"/>
            <ac:spMk id="97" creationId="{44C61555-BA2A-4BC9-A516-C8062C254B09}"/>
          </ac:spMkLst>
        </pc:spChg>
      </pc:sldChg>
      <pc:sldChg chg="modSp">
        <pc:chgData name="Sarah Shooter" userId="S::sarah.shooter@rssb.co.uk::80f645bc-a526-4193-b675-0e613b583355" providerId="AD" clId="Web-{D51E5EDB-2A69-A9E9-8891-4AABADADBC37}" dt="2024-09-04T12:50:28.473" v="68" actId="20577"/>
        <pc:sldMkLst>
          <pc:docMk/>
          <pc:sldMk cId="3787912022" sldId="2147196620"/>
        </pc:sldMkLst>
        <pc:spChg chg="mod">
          <ac:chgData name="Sarah Shooter" userId="S::sarah.shooter@rssb.co.uk::80f645bc-a526-4193-b675-0e613b583355" providerId="AD" clId="Web-{D51E5EDB-2A69-A9E9-8891-4AABADADBC37}" dt="2024-09-04T12:50:28.473" v="68" actId="20577"/>
          <ac:spMkLst>
            <pc:docMk/>
            <pc:sldMk cId="3787912022" sldId="2147196620"/>
            <ac:spMk id="97" creationId="{44C61555-BA2A-4BC9-A516-C8062C254B09}"/>
          </ac:spMkLst>
        </pc:spChg>
      </pc:sldChg>
      <pc:sldChg chg="modSp">
        <pc:chgData name="Sarah Shooter" userId="S::sarah.shooter@rssb.co.uk::80f645bc-a526-4193-b675-0e613b583355" providerId="AD" clId="Web-{D51E5EDB-2A69-A9E9-8891-4AABADADBC37}" dt="2024-09-04T12:50:04.408" v="62" actId="20577"/>
        <pc:sldMkLst>
          <pc:docMk/>
          <pc:sldMk cId="593621556" sldId="2147196622"/>
        </pc:sldMkLst>
        <pc:spChg chg="mod">
          <ac:chgData name="Sarah Shooter" userId="S::sarah.shooter@rssb.co.uk::80f645bc-a526-4193-b675-0e613b583355" providerId="AD" clId="Web-{D51E5EDB-2A69-A9E9-8891-4AABADADBC37}" dt="2024-09-04T12:50:04.408" v="62" actId="20577"/>
          <ac:spMkLst>
            <pc:docMk/>
            <pc:sldMk cId="593621556" sldId="2147196622"/>
            <ac:spMk id="97" creationId="{44C61555-BA2A-4BC9-A516-C8062C254B09}"/>
          </ac:spMkLst>
        </pc:spChg>
      </pc:sldChg>
      <pc:sldChg chg="modSp">
        <pc:chgData name="Sarah Shooter" userId="S::sarah.shooter@rssb.co.uk::80f645bc-a526-4193-b675-0e613b583355" providerId="AD" clId="Web-{D51E5EDB-2A69-A9E9-8891-4AABADADBC37}" dt="2024-09-04T12:50:09.362" v="63" actId="20577"/>
        <pc:sldMkLst>
          <pc:docMk/>
          <pc:sldMk cId="757089887" sldId="2147196623"/>
        </pc:sldMkLst>
        <pc:spChg chg="mod">
          <ac:chgData name="Sarah Shooter" userId="S::sarah.shooter@rssb.co.uk::80f645bc-a526-4193-b675-0e613b583355" providerId="AD" clId="Web-{D51E5EDB-2A69-A9E9-8891-4AABADADBC37}" dt="2024-09-04T12:50:09.362" v="63" actId="20577"/>
          <ac:spMkLst>
            <pc:docMk/>
            <pc:sldMk cId="757089887" sldId="2147196623"/>
            <ac:spMk id="97" creationId="{44C61555-BA2A-4BC9-A516-C8062C254B09}"/>
          </ac:spMkLst>
        </pc:spChg>
      </pc:sldChg>
      <pc:sldChg chg="modSp">
        <pc:chgData name="Sarah Shooter" userId="S::sarah.shooter@rssb.co.uk::80f645bc-a526-4193-b675-0e613b583355" providerId="AD" clId="Web-{D51E5EDB-2A69-A9E9-8891-4AABADADBC37}" dt="2024-09-04T12:50:20.081" v="65" actId="20577"/>
        <pc:sldMkLst>
          <pc:docMk/>
          <pc:sldMk cId="3442157940" sldId="2147196624"/>
        </pc:sldMkLst>
        <pc:spChg chg="mod">
          <ac:chgData name="Sarah Shooter" userId="S::sarah.shooter@rssb.co.uk::80f645bc-a526-4193-b675-0e613b583355" providerId="AD" clId="Web-{D51E5EDB-2A69-A9E9-8891-4AABADADBC37}" dt="2024-09-04T12:50:20.081" v="65" actId="20577"/>
          <ac:spMkLst>
            <pc:docMk/>
            <pc:sldMk cId="3442157940" sldId="2147196624"/>
            <ac:spMk id="97" creationId="{44C61555-BA2A-4BC9-A516-C8062C254B09}"/>
          </ac:spMkLst>
        </pc:spChg>
      </pc:sldChg>
      <pc:sldChg chg="modSp">
        <pc:chgData name="Sarah Shooter" userId="S::sarah.shooter@rssb.co.uk::80f645bc-a526-4193-b675-0e613b583355" providerId="AD" clId="Web-{D51E5EDB-2A69-A9E9-8891-4AABADADBC37}" dt="2024-09-04T12:48:47.230" v="48" actId="20577"/>
        <pc:sldMkLst>
          <pc:docMk/>
          <pc:sldMk cId="3665913260" sldId="2147196625"/>
        </pc:sldMkLst>
        <pc:spChg chg="mod">
          <ac:chgData name="Sarah Shooter" userId="S::sarah.shooter@rssb.co.uk::80f645bc-a526-4193-b675-0e613b583355" providerId="AD" clId="Web-{D51E5EDB-2A69-A9E9-8891-4AABADADBC37}" dt="2024-09-04T12:48:47.230" v="48" actId="20577"/>
          <ac:spMkLst>
            <pc:docMk/>
            <pc:sldMk cId="3665913260" sldId="2147196625"/>
            <ac:spMk id="19" creationId="{7D01F6F1-598F-4434-8D94-65E01C529F5E}"/>
          </ac:spMkLst>
        </pc:spChg>
      </pc:sldChg>
      <pc:sldChg chg="modSp">
        <pc:chgData name="Sarah Shooter" userId="S::sarah.shooter@rssb.co.uk::80f645bc-a526-4193-b675-0e613b583355" providerId="AD" clId="Web-{D51E5EDB-2A69-A9E9-8891-4AABADADBC37}" dt="2024-09-04T12:49:16.201" v="54" actId="20577"/>
        <pc:sldMkLst>
          <pc:docMk/>
          <pc:sldMk cId="3374912133" sldId="2147196626"/>
        </pc:sldMkLst>
        <pc:spChg chg="mod">
          <ac:chgData name="Sarah Shooter" userId="S::sarah.shooter@rssb.co.uk::80f645bc-a526-4193-b675-0e613b583355" providerId="AD" clId="Web-{D51E5EDB-2A69-A9E9-8891-4AABADADBC37}" dt="2024-09-04T12:49:16.201" v="54" actId="20577"/>
          <ac:spMkLst>
            <pc:docMk/>
            <pc:sldMk cId="3374912133" sldId="2147196626"/>
            <ac:spMk id="97" creationId="{44C61555-BA2A-4BC9-A516-C8062C254B09}"/>
          </ac:spMkLst>
        </pc:spChg>
      </pc:sldChg>
      <pc:sldChg chg="modSp">
        <pc:chgData name="Sarah Shooter" userId="S::sarah.shooter@rssb.co.uk::80f645bc-a526-4193-b675-0e613b583355" providerId="AD" clId="Web-{D51E5EDB-2A69-A9E9-8891-4AABADADBC37}" dt="2024-09-04T12:50:32.723" v="69" actId="20577"/>
        <pc:sldMkLst>
          <pc:docMk/>
          <pc:sldMk cId="1810516598" sldId="2147196627"/>
        </pc:sldMkLst>
        <pc:spChg chg="mod">
          <ac:chgData name="Sarah Shooter" userId="S::sarah.shooter@rssb.co.uk::80f645bc-a526-4193-b675-0e613b583355" providerId="AD" clId="Web-{D51E5EDB-2A69-A9E9-8891-4AABADADBC37}" dt="2024-09-04T12:50:32.723" v="69" actId="20577"/>
          <ac:spMkLst>
            <pc:docMk/>
            <pc:sldMk cId="1810516598" sldId="2147196627"/>
            <ac:spMk id="97" creationId="{44C61555-BA2A-4BC9-A516-C8062C254B09}"/>
          </ac:spMkLst>
        </pc:spChg>
      </pc:sldChg>
      <pc:sldChg chg="modSp">
        <pc:chgData name="Sarah Shooter" userId="S::sarah.shooter@rssb.co.uk::80f645bc-a526-4193-b675-0e613b583355" providerId="AD" clId="Web-{D51E5EDB-2A69-A9E9-8891-4AABADADBC37}" dt="2024-09-04T12:51:38.291" v="78" actId="20577"/>
        <pc:sldMkLst>
          <pc:docMk/>
          <pc:sldMk cId="681592364" sldId="2147196630"/>
        </pc:sldMkLst>
        <pc:spChg chg="mod">
          <ac:chgData name="Sarah Shooter" userId="S::sarah.shooter@rssb.co.uk::80f645bc-a526-4193-b675-0e613b583355" providerId="AD" clId="Web-{D51E5EDB-2A69-A9E9-8891-4AABADADBC37}" dt="2024-09-04T12:51:38.291" v="78" actId="20577"/>
          <ac:spMkLst>
            <pc:docMk/>
            <pc:sldMk cId="681592364" sldId="2147196630"/>
            <ac:spMk id="3" creationId="{3E858616-12A9-090F-9B7E-754682862E26}"/>
          </ac:spMkLst>
        </pc:spChg>
      </pc:sldChg>
      <pc:sldChg chg="modSp">
        <pc:chgData name="Sarah Shooter" userId="S::sarah.shooter@rssb.co.uk::80f645bc-a526-4193-b675-0e613b583355" providerId="AD" clId="Web-{D51E5EDB-2A69-A9E9-8891-4AABADADBC37}" dt="2024-09-04T12:53:36.894" v="96" actId="20577"/>
        <pc:sldMkLst>
          <pc:docMk/>
          <pc:sldMk cId="1025501958" sldId="2147196631"/>
        </pc:sldMkLst>
        <pc:spChg chg="mod">
          <ac:chgData name="Sarah Shooter" userId="S::sarah.shooter@rssb.co.uk::80f645bc-a526-4193-b675-0e613b583355" providerId="AD" clId="Web-{D51E5EDB-2A69-A9E9-8891-4AABADADBC37}" dt="2024-09-04T12:53:16.736" v="93" actId="20577"/>
          <ac:spMkLst>
            <pc:docMk/>
            <pc:sldMk cId="1025501958" sldId="2147196631"/>
            <ac:spMk id="8" creationId="{6E9C96DA-6348-506A-C261-9999A1736CFA}"/>
          </ac:spMkLst>
        </pc:spChg>
        <pc:spChg chg="mod">
          <ac:chgData name="Sarah Shooter" userId="S::sarah.shooter@rssb.co.uk::80f645bc-a526-4193-b675-0e613b583355" providerId="AD" clId="Web-{D51E5EDB-2A69-A9E9-8891-4AABADADBC37}" dt="2024-09-04T12:53:20.283" v="94" actId="20577"/>
          <ac:spMkLst>
            <pc:docMk/>
            <pc:sldMk cId="1025501958" sldId="2147196631"/>
            <ac:spMk id="18" creationId="{11BD25E4-F7DD-5C6F-4D45-288B38D3CA74}"/>
          </ac:spMkLst>
        </pc:spChg>
        <pc:spChg chg="mod">
          <ac:chgData name="Sarah Shooter" userId="S::sarah.shooter@rssb.co.uk::80f645bc-a526-4193-b675-0e613b583355" providerId="AD" clId="Web-{D51E5EDB-2A69-A9E9-8891-4AABADADBC37}" dt="2024-09-04T12:53:36.894" v="96" actId="20577"/>
          <ac:spMkLst>
            <pc:docMk/>
            <pc:sldMk cId="1025501958" sldId="2147196631"/>
            <ac:spMk id="20" creationId="{F526F527-5049-722D-8432-392C09CA8BCC}"/>
          </ac:spMkLst>
        </pc:spChg>
        <pc:spChg chg="mod">
          <ac:chgData name="Sarah Shooter" userId="S::sarah.shooter@rssb.co.uk::80f645bc-a526-4193-b675-0e613b583355" providerId="AD" clId="Web-{D51E5EDB-2A69-A9E9-8891-4AABADADBC37}" dt="2024-09-04T12:52:44.952" v="88" actId="20577"/>
          <ac:spMkLst>
            <pc:docMk/>
            <pc:sldMk cId="1025501958" sldId="2147196631"/>
            <ac:spMk id="30" creationId="{BE260714-D9FE-F56C-6EA5-E49983ECDA7B}"/>
          </ac:spMkLst>
        </pc:spChg>
        <pc:spChg chg="mod">
          <ac:chgData name="Sarah Shooter" userId="S::sarah.shooter@rssb.co.uk::80f645bc-a526-4193-b675-0e613b583355" providerId="AD" clId="Web-{D51E5EDB-2A69-A9E9-8891-4AABADADBC37}" dt="2024-09-04T12:53:02.782" v="90" actId="20577"/>
          <ac:spMkLst>
            <pc:docMk/>
            <pc:sldMk cId="1025501958" sldId="2147196631"/>
            <ac:spMk id="36" creationId="{C7B19774-9CC8-64E9-9702-1004A13D5F44}"/>
          </ac:spMkLst>
        </pc:spChg>
      </pc:sldChg>
      <pc:sldChg chg="modSp">
        <pc:chgData name="Sarah Shooter" userId="S::sarah.shooter@rssb.co.uk::80f645bc-a526-4193-b675-0e613b583355" providerId="AD" clId="Web-{D51E5EDB-2A69-A9E9-8891-4AABADADBC37}" dt="2024-09-04T12:53:58.333" v="101" actId="20577"/>
        <pc:sldMkLst>
          <pc:docMk/>
          <pc:sldMk cId="1794355664" sldId="2147196632"/>
        </pc:sldMkLst>
        <pc:spChg chg="mod">
          <ac:chgData name="Sarah Shooter" userId="S::sarah.shooter@rssb.co.uk::80f645bc-a526-4193-b675-0e613b583355" providerId="AD" clId="Web-{D51E5EDB-2A69-A9E9-8891-4AABADADBC37}" dt="2024-09-04T12:53:45.316" v="97" actId="20577"/>
          <ac:spMkLst>
            <pc:docMk/>
            <pc:sldMk cId="1794355664" sldId="2147196632"/>
            <ac:spMk id="8" creationId="{B42A6B49-81B8-3EBC-36C5-CA5FDC259E6F}"/>
          </ac:spMkLst>
        </pc:spChg>
        <pc:spChg chg="mod">
          <ac:chgData name="Sarah Shooter" userId="S::sarah.shooter@rssb.co.uk::80f645bc-a526-4193-b675-0e613b583355" providerId="AD" clId="Web-{D51E5EDB-2A69-A9E9-8891-4AABADADBC37}" dt="2024-09-04T12:53:48.613" v="98" actId="20577"/>
          <ac:spMkLst>
            <pc:docMk/>
            <pc:sldMk cId="1794355664" sldId="2147196632"/>
            <ac:spMk id="18" creationId="{38BFE8FF-F65E-B970-73BB-2F86E8054538}"/>
          </ac:spMkLst>
        </pc:spChg>
        <pc:spChg chg="mod">
          <ac:chgData name="Sarah Shooter" userId="S::sarah.shooter@rssb.co.uk::80f645bc-a526-4193-b675-0e613b583355" providerId="AD" clId="Web-{D51E5EDB-2A69-A9E9-8891-4AABADADBC37}" dt="2024-09-04T12:53:53.114" v="99" actId="20577"/>
          <ac:spMkLst>
            <pc:docMk/>
            <pc:sldMk cId="1794355664" sldId="2147196632"/>
            <ac:spMk id="23" creationId="{273B7638-C050-24AE-E5AB-8844B533E7D5}"/>
          </ac:spMkLst>
        </pc:spChg>
        <pc:spChg chg="mod">
          <ac:chgData name="Sarah Shooter" userId="S::sarah.shooter@rssb.co.uk::80f645bc-a526-4193-b675-0e613b583355" providerId="AD" clId="Web-{D51E5EDB-2A69-A9E9-8891-4AABADADBC37}" dt="2024-09-04T12:53:55.645" v="100" actId="20577"/>
          <ac:spMkLst>
            <pc:docMk/>
            <pc:sldMk cId="1794355664" sldId="2147196632"/>
            <ac:spMk id="24" creationId="{CA3AF404-653A-A41E-BA97-A51BD869E17C}"/>
          </ac:spMkLst>
        </pc:spChg>
        <pc:spChg chg="mod">
          <ac:chgData name="Sarah Shooter" userId="S::sarah.shooter@rssb.co.uk::80f645bc-a526-4193-b675-0e613b583355" providerId="AD" clId="Web-{D51E5EDB-2A69-A9E9-8891-4AABADADBC37}" dt="2024-09-04T12:53:58.333" v="101" actId="20577"/>
          <ac:spMkLst>
            <pc:docMk/>
            <pc:sldMk cId="1794355664" sldId="2147196632"/>
            <ac:spMk id="25" creationId="{5B6E6706-5EC4-423F-71C6-18093A17A012}"/>
          </ac:spMkLst>
        </pc:spChg>
      </pc:sldChg>
      <pc:sldChg chg="modSp">
        <pc:chgData name="Sarah Shooter" userId="S::sarah.shooter@rssb.co.uk::80f645bc-a526-4193-b675-0e613b583355" providerId="AD" clId="Web-{D51E5EDB-2A69-A9E9-8891-4AABADADBC37}" dt="2024-09-04T12:54:10.334" v="105" actId="20577"/>
        <pc:sldMkLst>
          <pc:docMk/>
          <pc:sldMk cId="3102343004" sldId="2147196633"/>
        </pc:sldMkLst>
        <pc:spChg chg="mod">
          <ac:chgData name="Sarah Shooter" userId="S::sarah.shooter@rssb.co.uk::80f645bc-a526-4193-b675-0e613b583355" providerId="AD" clId="Web-{D51E5EDB-2A69-A9E9-8891-4AABADADBC37}" dt="2024-09-04T12:54:01.708" v="102" actId="20577"/>
          <ac:spMkLst>
            <pc:docMk/>
            <pc:sldMk cId="3102343004" sldId="2147196633"/>
            <ac:spMk id="8" creationId="{B42A6B49-81B8-3EBC-36C5-CA5FDC259E6F}"/>
          </ac:spMkLst>
        </pc:spChg>
        <pc:spChg chg="mod">
          <ac:chgData name="Sarah Shooter" userId="S::sarah.shooter@rssb.co.uk::80f645bc-a526-4193-b675-0e613b583355" providerId="AD" clId="Web-{D51E5EDB-2A69-A9E9-8891-4AABADADBC37}" dt="2024-09-04T12:54:06.287" v="104" actId="20577"/>
          <ac:spMkLst>
            <pc:docMk/>
            <pc:sldMk cId="3102343004" sldId="2147196633"/>
            <ac:spMk id="10" creationId="{1E31525D-5199-F4C2-1587-BEDE9932335E}"/>
          </ac:spMkLst>
        </pc:spChg>
        <pc:spChg chg="mod">
          <ac:chgData name="Sarah Shooter" userId="S::sarah.shooter@rssb.co.uk::80f645bc-a526-4193-b675-0e613b583355" providerId="AD" clId="Web-{D51E5EDB-2A69-A9E9-8891-4AABADADBC37}" dt="2024-09-04T12:54:10.334" v="105" actId="20577"/>
          <ac:spMkLst>
            <pc:docMk/>
            <pc:sldMk cId="3102343004" sldId="2147196633"/>
            <ac:spMk id="12" creationId="{BDD0FF27-1CE5-91EA-E365-3A9B34FD3EA6}"/>
          </ac:spMkLst>
        </pc:spChg>
        <pc:spChg chg="mod">
          <ac:chgData name="Sarah Shooter" userId="S::sarah.shooter@rssb.co.uk::80f645bc-a526-4193-b675-0e613b583355" providerId="AD" clId="Web-{D51E5EDB-2A69-A9E9-8891-4AABADADBC37}" dt="2024-09-04T12:54:03.943" v="103" actId="20577"/>
          <ac:spMkLst>
            <pc:docMk/>
            <pc:sldMk cId="3102343004" sldId="2147196633"/>
            <ac:spMk id="24" creationId="{CA3AF404-653A-A41E-BA97-A51BD869E17C}"/>
          </ac:spMkLst>
        </pc:spChg>
      </pc:sldChg>
      <pc:sldChg chg="modSp">
        <pc:chgData name="Sarah Shooter" userId="S::sarah.shooter@rssb.co.uk::80f645bc-a526-4193-b675-0e613b583355" providerId="AD" clId="Web-{D51E5EDB-2A69-A9E9-8891-4AABADADBC37}" dt="2024-09-04T12:54:41.430" v="113" actId="20577"/>
        <pc:sldMkLst>
          <pc:docMk/>
          <pc:sldMk cId="3979686772" sldId="2147196634"/>
        </pc:sldMkLst>
        <pc:spChg chg="mod">
          <ac:chgData name="Sarah Shooter" userId="S::sarah.shooter@rssb.co.uk::80f645bc-a526-4193-b675-0e613b583355" providerId="AD" clId="Web-{D51E5EDB-2A69-A9E9-8891-4AABADADBC37}" dt="2024-09-04T12:54:27.101" v="111" actId="20577"/>
          <ac:spMkLst>
            <pc:docMk/>
            <pc:sldMk cId="3979686772" sldId="2147196634"/>
            <ac:spMk id="8" creationId="{B42A6B49-81B8-3EBC-36C5-CA5FDC259E6F}"/>
          </ac:spMkLst>
        </pc:spChg>
        <pc:spChg chg="mod">
          <ac:chgData name="Sarah Shooter" userId="S::sarah.shooter@rssb.co.uk::80f645bc-a526-4193-b675-0e613b583355" providerId="AD" clId="Web-{D51E5EDB-2A69-A9E9-8891-4AABADADBC37}" dt="2024-09-04T12:54:37.414" v="112" actId="20577"/>
          <ac:spMkLst>
            <pc:docMk/>
            <pc:sldMk cId="3979686772" sldId="2147196634"/>
            <ac:spMk id="17" creationId="{1094E702-81AD-80EA-2BBD-4EA40C3D5F78}"/>
          </ac:spMkLst>
        </pc:spChg>
        <pc:spChg chg="mod">
          <ac:chgData name="Sarah Shooter" userId="S::sarah.shooter@rssb.co.uk::80f645bc-a526-4193-b675-0e613b583355" providerId="AD" clId="Web-{D51E5EDB-2A69-A9E9-8891-4AABADADBC37}" dt="2024-09-04T12:54:41.430" v="113" actId="20577"/>
          <ac:spMkLst>
            <pc:docMk/>
            <pc:sldMk cId="3979686772" sldId="2147196634"/>
            <ac:spMk id="24" creationId="{CA3AF404-653A-A41E-BA97-A51BD869E17C}"/>
          </ac:spMkLst>
        </pc:spChg>
      </pc:sldChg>
      <pc:sldChg chg="modSp">
        <pc:chgData name="Sarah Shooter" userId="S::sarah.shooter@rssb.co.uk::80f645bc-a526-4193-b675-0e613b583355" providerId="AD" clId="Web-{D51E5EDB-2A69-A9E9-8891-4AABADADBC37}" dt="2024-09-04T12:54:23.772" v="110" actId="20577"/>
        <pc:sldMkLst>
          <pc:docMk/>
          <pc:sldMk cId="3831392427" sldId="2147196635"/>
        </pc:sldMkLst>
        <pc:spChg chg="mod">
          <ac:chgData name="Sarah Shooter" userId="S::sarah.shooter@rssb.co.uk::80f645bc-a526-4193-b675-0e613b583355" providerId="AD" clId="Web-{D51E5EDB-2A69-A9E9-8891-4AABADADBC37}" dt="2024-09-04T12:54:14.444" v="106" actId="20577"/>
          <ac:spMkLst>
            <pc:docMk/>
            <pc:sldMk cId="3831392427" sldId="2147196635"/>
            <ac:spMk id="8" creationId="{B42A6B49-81B8-3EBC-36C5-CA5FDC259E6F}"/>
          </ac:spMkLst>
        </pc:spChg>
        <pc:spChg chg="mod">
          <ac:chgData name="Sarah Shooter" userId="S::sarah.shooter@rssb.co.uk::80f645bc-a526-4193-b675-0e613b583355" providerId="AD" clId="Web-{D51E5EDB-2A69-A9E9-8891-4AABADADBC37}" dt="2024-09-04T12:54:19.460" v="108" actId="20577"/>
          <ac:spMkLst>
            <pc:docMk/>
            <pc:sldMk cId="3831392427" sldId="2147196635"/>
            <ac:spMk id="10" creationId="{1E31525D-5199-F4C2-1587-BEDE9932335E}"/>
          </ac:spMkLst>
        </pc:spChg>
        <pc:spChg chg="mod">
          <ac:chgData name="Sarah Shooter" userId="S::sarah.shooter@rssb.co.uk::80f645bc-a526-4193-b675-0e613b583355" providerId="AD" clId="Web-{D51E5EDB-2A69-A9E9-8891-4AABADADBC37}" dt="2024-09-04T12:54:21.866" v="109" actId="20577"/>
          <ac:spMkLst>
            <pc:docMk/>
            <pc:sldMk cId="3831392427" sldId="2147196635"/>
            <ac:spMk id="12" creationId="{BDD0FF27-1CE5-91EA-E365-3A9B34FD3EA6}"/>
          </ac:spMkLst>
        </pc:spChg>
        <pc:spChg chg="mod">
          <ac:chgData name="Sarah Shooter" userId="S::sarah.shooter@rssb.co.uk::80f645bc-a526-4193-b675-0e613b583355" providerId="AD" clId="Web-{D51E5EDB-2A69-A9E9-8891-4AABADADBC37}" dt="2024-09-04T12:54:23.772" v="110" actId="20577"/>
          <ac:spMkLst>
            <pc:docMk/>
            <pc:sldMk cId="3831392427" sldId="2147196635"/>
            <ac:spMk id="15" creationId="{19481BC3-970C-4B0F-3A53-22678CEDA21B}"/>
          </ac:spMkLst>
        </pc:spChg>
        <pc:spChg chg="mod">
          <ac:chgData name="Sarah Shooter" userId="S::sarah.shooter@rssb.co.uk::80f645bc-a526-4193-b675-0e613b583355" providerId="AD" clId="Web-{D51E5EDB-2A69-A9E9-8891-4AABADADBC37}" dt="2024-09-04T12:54:17.209" v="107" actId="20577"/>
          <ac:spMkLst>
            <pc:docMk/>
            <pc:sldMk cId="3831392427" sldId="2147196635"/>
            <ac:spMk id="24" creationId="{CA3AF404-653A-A41E-BA97-A51BD869E17C}"/>
          </ac:spMkLst>
        </pc:spChg>
      </pc:sldChg>
      <pc:sldChg chg="modSp">
        <pc:chgData name="Sarah Shooter" userId="S::sarah.shooter@rssb.co.uk::80f645bc-a526-4193-b675-0e613b583355" providerId="AD" clId="Web-{D51E5EDB-2A69-A9E9-8891-4AABADADBC37}" dt="2024-09-04T14:31:44.145" v="644" actId="20577"/>
        <pc:sldMkLst>
          <pc:docMk/>
          <pc:sldMk cId="2919057042" sldId="2147196636"/>
        </pc:sldMkLst>
        <pc:spChg chg="mod">
          <ac:chgData name="Sarah Shooter" userId="S::sarah.shooter@rssb.co.uk::80f645bc-a526-4193-b675-0e613b583355" providerId="AD" clId="Web-{D51E5EDB-2A69-A9E9-8891-4AABADADBC37}" dt="2024-09-04T14:31:44.145" v="644" actId="20577"/>
          <ac:spMkLst>
            <pc:docMk/>
            <pc:sldMk cId="2919057042" sldId="2147196636"/>
            <ac:spMk id="19" creationId="{7D01F6F1-598F-4434-8D94-65E01C529F5E}"/>
          </ac:spMkLst>
        </pc:spChg>
        <pc:spChg chg="mod">
          <ac:chgData name="Sarah Shooter" userId="S::sarah.shooter@rssb.co.uk::80f645bc-a526-4193-b675-0e613b583355" providerId="AD" clId="Web-{D51E5EDB-2A69-A9E9-8891-4AABADADBC37}" dt="2024-09-04T12:48:07.196" v="44" actId="20577"/>
          <ac:spMkLst>
            <pc:docMk/>
            <pc:sldMk cId="2919057042" sldId="2147196636"/>
            <ac:spMk id="97" creationId="{44C61555-BA2A-4BC9-A516-C8062C254B09}"/>
          </ac:spMkLst>
        </pc:spChg>
      </pc:sldChg>
      <pc:sldChg chg="modSp">
        <pc:chgData name="Sarah Shooter" userId="S::sarah.shooter@rssb.co.uk::80f645bc-a526-4193-b675-0e613b583355" providerId="AD" clId="Web-{D51E5EDB-2A69-A9E9-8891-4AABADADBC37}" dt="2024-09-04T12:47:58.930" v="42" actId="20577"/>
        <pc:sldMkLst>
          <pc:docMk/>
          <pc:sldMk cId="3947758529" sldId="2147196638"/>
        </pc:sldMkLst>
        <pc:spChg chg="mod">
          <ac:chgData name="Sarah Shooter" userId="S::sarah.shooter@rssb.co.uk::80f645bc-a526-4193-b675-0e613b583355" providerId="AD" clId="Web-{D51E5EDB-2A69-A9E9-8891-4AABADADBC37}" dt="2024-09-04T12:47:58.930" v="42" actId="20577"/>
          <ac:spMkLst>
            <pc:docMk/>
            <pc:sldMk cId="3947758529" sldId="2147196638"/>
            <ac:spMk id="97" creationId="{44C61555-BA2A-4BC9-A516-C8062C254B09}"/>
          </ac:spMkLst>
        </pc:spChg>
      </pc:sldChg>
      <pc:sldChg chg="modSp">
        <pc:chgData name="Sarah Shooter" userId="S::sarah.shooter@rssb.co.uk::80f645bc-a526-4193-b675-0e613b583355" providerId="AD" clId="Web-{D51E5EDB-2A69-A9E9-8891-4AABADADBC37}" dt="2024-09-04T12:48:20.291" v="45" actId="20577"/>
        <pc:sldMkLst>
          <pc:docMk/>
          <pc:sldMk cId="2713860696" sldId="2147196641"/>
        </pc:sldMkLst>
        <pc:spChg chg="mod">
          <ac:chgData name="Sarah Shooter" userId="S::sarah.shooter@rssb.co.uk::80f645bc-a526-4193-b675-0e613b583355" providerId="AD" clId="Web-{D51E5EDB-2A69-A9E9-8891-4AABADADBC37}" dt="2024-09-04T12:48:20.291" v="45" actId="20577"/>
          <ac:spMkLst>
            <pc:docMk/>
            <pc:sldMk cId="2713860696" sldId="2147196641"/>
            <ac:spMk id="97" creationId="{44C61555-BA2A-4BC9-A516-C8062C254B09}"/>
          </ac:spMkLst>
        </pc:spChg>
      </pc:sldChg>
      <pc:sldChg chg="modSp">
        <pc:chgData name="Sarah Shooter" userId="S::sarah.shooter@rssb.co.uk::80f645bc-a526-4193-b675-0e613b583355" providerId="AD" clId="Web-{D51E5EDB-2A69-A9E9-8891-4AABADADBC37}" dt="2024-09-04T13:59:29.923" v="563" actId="20577"/>
        <pc:sldMkLst>
          <pc:docMk/>
          <pc:sldMk cId="3331173765" sldId="2147196642"/>
        </pc:sldMkLst>
        <pc:spChg chg="mod">
          <ac:chgData name="Sarah Shooter" userId="S::sarah.shooter@rssb.co.uk::80f645bc-a526-4193-b675-0e613b583355" providerId="AD" clId="Web-{D51E5EDB-2A69-A9E9-8891-4AABADADBC37}" dt="2024-09-04T12:47:49.101" v="39" actId="20577"/>
          <ac:spMkLst>
            <pc:docMk/>
            <pc:sldMk cId="3331173765" sldId="2147196642"/>
            <ac:spMk id="97" creationId="{44C61555-BA2A-4BC9-A516-C8062C254B09}"/>
          </ac:spMkLst>
        </pc:spChg>
        <pc:spChg chg="mod">
          <ac:chgData name="Sarah Shooter" userId="S::sarah.shooter@rssb.co.uk::80f645bc-a526-4193-b675-0e613b583355" providerId="AD" clId="Web-{D51E5EDB-2A69-A9E9-8891-4AABADADBC37}" dt="2024-09-04T13:59:29.923" v="563" actId="20577"/>
          <ac:spMkLst>
            <pc:docMk/>
            <pc:sldMk cId="3331173765" sldId="2147196642"/>
            <ac:spMk id="98" creationId="{E62B2296-9CCF-4DBD-BB1C-6B80B8E5D278}"/>
          </ac:spMkLst>
        </pc:spChg>
      </pc:sldChg>
      <pc:sldChg chg="modSp">
        <pc:chgData name="Sarah Shooter" userId="S::sarah.shooter@rssb.co.uk::80f645bc-a526-4193-b675-0e613b583355" providerId="AD" clId="Web-{D51E5EDB-2A69-A9E9-8891-4AABADADBC37}" dt="2024-09-04T12:48:29.355" v="46" actId="20577"/>
        <pc:sldMkLst>
          <pc:docMk/>
          <pc:sldMk cId="1226947588" sldId="2147196643"/>
        </pc:sldMkLst>
        <pc:spChg chg="mod">
          <ac:chgData name="Sarah Shooter" userId="S::sarah.shooter@rssb.co.uk::80f645bc-a526-4193-b675-0e613b583355" providerId="AD" clId="Web-{D51E5EDB-2A69-A9E9-8891-4AABADADBC37}" dt="2024-09-04T12:48:29.355" v="46" actId="20577"/>
          <ac:spMkLst>
            <pc:docMk/>
            <pc:sldMk cId="1226947588" sldId="2147196643"/>
            <ac:spMk id="97" creationId="{44C61555-BA2A-4BC9-A516-C8062C254B09}"/>
          </ac:spMkLst>
        </pc:spChg>
      </pc:sldChg>
      <pc:sldChg chg="modSp">
        <pc:chgData name="Sarah Shooter" userId="S::sarah.shooter@rssb.co.uk::80f645bc-a526-4193-b675-0e613b583355" providerId="AD" clId="Web-{D51E5EDB-2A69-A9E9-8891-4AABADADBC37}" dt="2024-09-04T13:45:47.078" v="461" actId="20577"/>
        <pc:sldMkLst>
          <pc:docMk/>
          <pc:sldMk cId="60516160" sldId="2147196644"/>
        </pc:sldMkLst>
        <pc:spChg chg="mod">
          <ac:chgData name="Sarah Shooter" userId="S::sarah.shooter@rssb.co.uk::80f645bc-a526-4193-b675-0e613b583355" providerId="AD" clId="Web-{D51E5EDB-2A69-A9E9-8891-4AABADADBC37}" dt="2024-09-04T13:45:47.078" v="461" actId="20577"/>
          <ac:spMkLst>
            <pc:docMk/>
            <pc:sldMk cId="60516160" sldId="2147196644"/>
            <ac:spMk id="19" creationId="{7D01F6F1-598F-4434-8D94-65E01C529F5E}"/>
          </ac:spMkLst>
        </pc:spChg>
        <pc:spChg chg="mod">
          <ac:chgData name="Sarah Shooter" userId="S::sarah.shooter@rssb.co.uk::80f645bc-a526-4193-b675-0e613b583355" providerId="AD" clId="Web-{D51E5EDB-2A69-A9E9-8891-4AABADADBC37}" dt="2024-09-04T12:47:31.490" v="37" actId="20577"/>
          <ac:spMkLst>
            <pc:docMk/>
            <pc:sldMk cId="60516160" sldId="2147196644"/>
            <ac:spMk id="97" creationId="{44C61555-BA2A-4BC9-A516-C8062C254B09}"/>
          </ac:spMkLst>
        </pc:spChg>
      </pc:sldChg>
      <pc:sldChg chg="modSp">
        <pc:chgData name="Sarah Shooter" userId="S::sarah.shooter@rssb.co.uk::80f645bc-a526-4193-b675-0e613b583355" providerId="AD" clId="Web-{D51E5EDB-2A69-A9E9-8891-4AABADADBC37}" dt="2024-09-04T12:48:32.213" v="47" actId="20577"/>
        <pc:sldMkLst>
          <pc:docMk/>
          <pc:sldMk cId="1312411178" sldId="2147196645"/>
        </pc:sldMkLst>
        <pc:spChg chg="mod">
          <ac:chgData name="Sarah Shooter" userId="S::sarah.shooter@rssb.co.uk::80f645bc-a526-4193-b675-0e613b583355" providerId="AD" clId="Web-{D51E5EDB-2A69-A9E9-8891-4AABADADBC37}" dt="2024-09-04T12:48:32.213" v="47" actId="20577"/>
          <ac:spMkLst>
            <pc:docMk/>
            <pc:sldMk cId="1312411178" sldId="2147196645"/>
            <ac:spMk id="97" creationId="{44C61555-BA2A-4BC9-A516-C8062C254B09}"/>
          </ac:spMkLst>
        </pc:spChg>
      </pc:sldChg>
      <pc:sldChg chg="modSp">
        <pc:chgData name="Sarah Shooter" userId="S::sarah.shooter@rssb.co.uk::80f645bc-a526-4193-b675-0e613b583355" providerId="AD" clId="Web-{D51E5EDB-2A69-A9E9-8891-4AABADADBC37}" dt="2024-09-04T12:50:37.567" v="70" actId="20577"/>
        <pc:sldMkLst>
          <pc:docMk/>
          <pc:sldMk cId="2151780682" sldId="2147196646"/>
        </pc:sldMkLst>
        <pc:spChg chg="mod">
          <ac:chgData name="Sarah Shooter" userId="S::sarah.shooter@rssb.co.uk::80f645bc-a526-4193-b675-0e613b583355" providerId="AD" clId="Web-{D51E5EDB-2A69-A9E9-8891-4AABADADBC37}" dt="2024-09-04T12:50:37.567" v="70" actId="20577"/>
          <ac:spMkLst>
            <pc:docMk/>
            <pc:sldMk cId="2151780682" sldId="2147196646"/>
            <ac:spMk id="97" creationId="{44C61555-BA2A-4BC9-A516-C8062C254B09}"/>
          </ac:spMkLst>
        </pc:spChg>
      </pc:sldChg>
      <pc:sldChg chg="modSp">
        <pc:chgData name="Sarah Shooter" userId="S::sarah.shooter@rssb.co.uk::80f645bc-a526-4193-b675-0e613b583355" providerId="AD" clId="Web-{D51E5EDB-2A69-A9E9-8891-4AABADADBC37}" dt="2024-09-04T12:50:41.849" v="71" actId="20577"/>
        <pc:sldMkLst>
          <pc:docMk/>
          <pc:sldMk cId="1769460202" sldId="2147196648"/>
        </pc:sldMkLst>
        <pc:spChg chg="mod">
          <ac:chgData name="Sarah Shooter" userId="S::sarah.shooter@rssb.co.uk::80f645bc-a526-4193-b675-0e613b583355" providerId="AD" clId="Web-{D51E5EDB-2A69-A9E9-8891-4AABADADBC37}" dt="2024-09-04T12:50:41.849" v="71" actId="20577"/>
          <ac:spMkLst>
            <pc:docMk/>
            <pc:sldMk cId="1769460202" sldId="2147196648"/>
            <ac:spMk id="97" creationId="{44C61555-BA2A-4BC9-A516-C8062C254B09}"/>
          </ac:spMkLst>
        </pc:spChg>
      </pc:sldChg>
      <pc:sldChg chg="modSp">
        <pc:chgData name="Sarah Shooter" userId="S::sarah.shooter@rssb.co.uk::80f645bc-a526-4193-b675-0e613b583355" providerId="AD" clId="Web-{D51E5EDB-2A69-A9E9-8891-4AABADADBC37}" dt="2024-09-04T12:50:52.631" v="73" actId="20577"/>
        <pc:sldMkLst>
          <pc:docMk/>
          <pc:sldMk cId="268954" sldId="2147196649"/>
        </pc:sldMkLst>
        <pc:spChg chg="mod">
          <ac:chgData name="Sarah Shooter" userId="S::sarah.shooter@rssb.co.uk::80f645bc-a526-4193-b675-0e613b583355" providerId="AD" clId="Web-{D51E5EDB-2A69-A9E9-8891-4AABADADBC37}" dt="2024-09-04T12:50:52.631" v="73" actId="20577"/>
          <ac:spMkLst>
            <pc:docMk/>
            <pc:sldMk cId="268954" sldId="2147196649"/>
            <ac:spMk id="97" creationId="{44C61555-BA2A-4BC9-A516-C8062C254B09}"/>
          </ac:spMkLst>
        </pc:spChg>
      </pc:sldChg>
      <pc:sldChg chg="modSp">
        <pc:chgData name="Sarah Shooter" userId="S::sarah.shooter@rssb.co.uk::80f645bc-a526-4193-b675-0e613b583355" providerId="AD" clId="Web-{D51E5EDB-2A69-A9E9-8891-4AABADADBC37}" dt="2024-09-04T12:50:45.630" v="72" actId="20577"/>
        <pc:sldMkLst>
          <pc:docMk/>
          <pc:sldMk cId="3672304667" sldId="2147196650"/>
        </pc:sldMkLst>
        <pc:spChg chg="mod">
          <ac:chgData name="Sarah Shooter" userId="S::sarah.shooter@rssb.co.uk::80f645bc-a526-4193-b675-0e613b583355" providerId="AD" clId="Web-{D51E5EDB-2A69-A9E9-8891-4AABADADBC37}" dt="2024-09-04T12:50:45.630" v="72" actId="20577"/>
          <ac:spMkLst>
            <pc:docMk/>
            <pc:sldMk cId="3672304667" sldId="2147196650"/>
            <ac:spMk id="97" creationId="{44C61555-BA2A-4BC9-A516-C8062C254B09}"/>
          </ac:spMkLst>
        </pc:spChg>
      </pc:sldChg>
      <pc:sldChg chg="modSp">
        <pc:chgData name="Sarah Shooter" userId="S::sarah.shooter@rssb.co.uk::80f645bc-a526-4193-b675-0e613b583355" providerId="AD" clId="Web-{D51E5EDB-2A69-A9E9-8891-4AABADADBC37}" dt="2024-09-04T12:58:00.446" v="122" actId="20577"/>
        <pc:sldMkLst>
          <pc:docMk/>
          <pc:sldMk cId="2229259825" sldId="2147196651"/>
        </pc:sldMkLst>
        <pc:spChg chg="mod">
          <ac:chgData name="Sarah Shooter" userId="S::sarah.shooter@rssb.co.uk::80f645bc-a526-4193-b675-0e613b583355" providerId="AD" clId="Web-{D51E5EDB-2A69-A9E9-8891-4AABADADBC37}" dt="2024-09-04T12:58:00.446" v="122" actId="20577"/>
          <ac:spMkLst>
            <pc:docMk/>
            <pc:sldMk cId="2229259825" sldId="2147196651"/>
            <ac:spMk id="19" creationId="{7D01F6F1-598F-4434-8D94-65E01C529F5E}"/>
          </ac:spMkLst>
        </pc:spChg>
        <pc:spChg chg="mod">
          <ac:chgData name="Sarah Shooter" userId="S::sarah.shooter@rssb.co.uk::80f645bc-a526-4193-b675-0e613b583355" providerId="AD" clId="Web-{D51E5EDB-2A69-A9E9-8891-4AABADADBC37}" dt="2024-09-04T12:48:53.512" v="49" actId="20577"/>
          <ac:spMkLst>
            <pc:docMk/>
            <pc:sldMk cId="2229259825" sldId="2147196651"/>
            <ac:spMk id="97" creationId="{44C61555-BA2A-4BC9-A516-C8062C254B09}"/>
          </ac:spMkLst>
        </pc:spChg>
      </pc:sldChg>
      <pc:sldChg chg="modSp">
        <pc:chgData name="Sarah Shooter" userId="S::sarah.shooter@rssb.co.uk::80f645bc-a526-4193-b675-0e613b583355" providerId="AD" clId="Web-{D51E5EDB-2A69-A9E9-8891-4AABADADBC37}" dt="2024-09-04T12:57:18.567" v="119" actId="20577"/>
        <pc:sldMkLst>
          <pc:docMk/>
          <pc:sldMk cId="3563150825" sldId="2147196652"/>
        </pc:sldMkLst>
        <pc:spChg chg="mod">
          <ac:chgData name="Sarah Shooter" userId="S::sarah.shooter@rssb.co.uk::80f645bc-a526-4193-b675-0e613b583355" providerId="AD" clId="Web-{D51E5EDB-2A69-A9E9-8891-4AABADADBC37}" dt="2024-09-04T12:57:18.567" v="119" actId="20577"/>
          <ac:spMkLst>
            <pc:docMk/>
            <pc:sldMk cId="3563150825" sldId="2147196652"/>
            <ac:spMk id="19" creationId="{7D01F6F1-598F-4434-8D94-65E01C529F5E}"/>
          </ac:spMkLst>
        </pc:spChg>
        <pc:spChg chg="mod">
          <ac:chgData name="Sarah Shooter" userId="S::sarah.shooter@rssb.co.uk::80f645bc-a526-4193-b675-0e613b583355" providerId="AD" clId="Web-{D51E5EDB-2A69-A9E9-8891-4AABADADBC37}" dt="2024-09-04T12:49:00.075" v="51" actId="20577"/>
          <ac:spMkLst>
            <pc:docMk/>
            <pc:sldMk cId="3563150825" sldId="2147196652"/>
            <ac:spMk id="97" creationId="{44C61555-BA2A-4BC9-A516-C8062C254B09}"/>
          </ac:spMkLst>
        </pc:spChg>
      </pc:sldChg>
      <pc:sldChg chg="modSp">
        <pc:chgData name="Sarah Shooter" userId="S::sarah.shooter@rssb.co.uk::80f645bc-a526-4193-b675-0e613b583355" providerId="AD" clId="Web-{D51E5EDB-2A69-A9E9-8891-4AABADADBC37}" dt="2024-09-04T12:49:07.841" v="53" actId="20577"/>
        <pc:sldMkLst>
          <pc:docMk/>
          <pc:sldMk cId="335101530" sldId="2147196653"/>
        </pc:sldMkLst>
        <pc:spChg chg="mod">
          <ac:chgData name="Sarah Shooter" userId="S::sarah.shooter@rssb.co.uk::80f645bc-a526-4193-b675-0e613b583355" providerId="AD" clId="Web-{D51E5EDB-2A69-A9E9-8891-4AABADADBC37}" dt="2024-09-04T12:49:07.841" v="53" actId="20577"/>
          <ac:spMkLst>
            <pc:docMk/>
            <pc:sldMk cId="335101530" sldId="2147196653"/>
            <ac:spMk id="97" creationId="{44C61555-BA2A-4BC9-A516-C8062C254B09}"/>
          </ac:spMkLst>
        </pc:spChg>
      </pc:sldChg>
      <pc:sldChg chg="modSp">
        <pc:chgData name="Sarah Shooter" userId="S::sarah.shooter@rssb.co.uk::80f645bc-a526-4193-b675-0e613b583355" providerId="AD" clId="Web-{D51E5EDB-2A69-A9E9-8891-4AABADADBC37}" dt="2024-09-04T12:49:22.592" v="55" actId="20577"/>
        <pc:sldMkLst>
          <pc:docMk/>
          <pc:sldMk cId="4246054433" sldId="2147196654"/>
        </pc:sldMkLst>
        <pc:spChg chg="mod">
          <ac:chgData name="Sarah Shooter" userId="S::sarah.shooter@rssb.co.uk::80f645bc-a526-4193-b675-0e613b583355" providerId="AD" clId="Web-{D51E5EDB-2A69-A9E9-8891-4AABADADBC37}" dt="2024-09-04T12:49:22.592" v="55" actId="20577"/>
          <ac:spMkLst>
            <pc:docMk/>
            <pc:sldMk cId="4246054433" sldId="2147196654"/>
            <ac:spMk id="97" creationId="{44C61555-BA2A-4BC9-A516-C8062C254B09}"/>
          </ac:spMkLst>
        </pc:spChg>
      </pc:sldChg>
      <pc:sldChg chg="modSp">
        <pc:chgData name="Sarah Shooter" userId="S::sarah.shooter@rssb.co.uk::80f645bc-a526-4193-b675-0e613b583355" providerId="AD" clId="Web-{D51E5EDB-2A69-A9E9-8891-4AABADADBC37}" dt="2024-09-04T12:58:55.497" v="125" actId="20577"/>
        <pc:sldMkLst>
          <pc:docMk/>
          <pc:sldMk cId="819950759" sldId="2147196655"/>
        </pc:sldMkLst>
        <pc:spChg chg="mod">
          <ac:chgData name="Sarah Shooter" userId="S::sarah.shooter@rssb.co.uk::80f645bc-a526-4193-b675-0e613b583355" providerId="AD" clId="Web-{D51E5EDB-2A69-A9E9-8891-4AABADADBC37}" dt="2024-09-04T12:58:55.497" v="125" actId="20577"/>
          <ac:spMkLst>
            <pc:docMk/>
            <pc:sldMk cId="819950759" sldId="2147196655"/>
            <ac:spMk id="19" creationId="{7D01F6F1-598F-4434-8D94-65E01C529F5E}"/>
          </ac:spMkLst>
        </pc:spChg>
        <pc:spChg chg="mod">
          <ac:chgData name="Sarah Shooter" userId="S::sarah.shooter@rssb.co.uk::80f645bc-a526-4193-b675-0e613b583355" providerId="AD" clId="Web-{D51E5EDB-2A69-A9E9-8891-4AABADADBC37}" dt="2024-09-04T12:49:43.360" v="58" actId="20577"/>
          <ac:spMkLst>
            <pc:docMk/>
            <pc:sldMk cId="819950759" sldId="2147196655"/>
            <ac:spMk id="97" creationId="{44C61555-BA2A-4BC9-A516-C8062C254B09}"/>
          </ac:spMkLst>
        </pc:spChg>
      </pc:sldChg>
      <pc:sldChg chg="modSp">
        <pc:chgData name="Sarah Shooter" userId="S::sarah.shooter@rssb.co.uk::80f645bc-a526-4193-b675-0e613b583355" providerId="AD" clId="Web-{D51E5EDB-2A69-A9E9-8891-4AABADADBC37}" dt="2024-09-04T12:49:50.251" v="59" actId="20577"/>
        <pc:sldMkLst>
          <pc:docMk/>
          <pc:sldMk cId="135090426" sldId="2147196656"/>
        </pc:sldMkLst>
        <pc:spChg chg="mod">
          <ac:chgData name="Sarah Shooter" userId="S::sarah.shooter@rssb.co.uk::80f645bc-a526-4193-b675-0e613b583355" providerId="AD" clId="Web-{D51E5EDB-2A69-A9E9-8891-4AABADADBC37}" dt="2024-09-04T12:49:50.251" v="59" actId="20577"/>
          <ac:spMkLst>
            <pc:docMk/>
            <pc:sldMk cId="135090426" sldId="2147196656"/>
            <ac:spMk id="97" creationId="{44C61555-BA2A-4BC9-A516-C8062C254B09}"/>
          </ac:spMkLst>
        </pc:spChg>
      </pc:sldChg>
      <pc:sldChg chg="modSp">
        <pc:chgData name="Sarah Shooter" userId="S::sarah.shooter@rssb.co.uk::80f645bc-a526-4193-b675-0e613b583355" providerId="AD" clId="Web-{D51E5EDB-2A69-A9E9-8891-4AABADADBC37}" dt="2024-09-04T12:49:54.236" v="60" actId="20577"/>
        <pc:sldMkLst>
          <pc:docMk/>
          <pc:sldMk cId="1282928" sldId="2147196657"/>
        </pc:sldMkLst>
        <pc:spChg chg="mod">
          <ac:chgData name="Sarah Shooter" userId="S::sarah.shooter@rssb.co.uk::80f645bc-a526-4193-b675-0e613b583355" providerId="AD" clId="Web-{D51E5EDB-2A69-A9E9-8891-4AABADADBC37}" dt="2024-09-04T12:49:54.236" v="60" actId="20577"/>
          <ac:spMkLst>
            <pc:docMk/>
            <pc:sldMk cId="1282928" sldId="2147196657"/>
            <ac:spMk id="97" creationId="{44C61555-BA2A-4BC9-A516-C8062C254B09}"/>
          </ac:spMkLst>
        </pc:spChg>
      </pc:sldChg>
      <pc:sldChg chg="modSp">
        <pc:chgData name="Sarah Shooter" userId="S::sarah.shooter@rssb.co.uk::80f645bc-a526-4193-b675-0e613b583355" providerId="AD" clId="Web-{D51E5EDB-2A69-A9E9-8891-4AABADADBC37}" dt="2024-09-04T13:02:44.453" v="151" actId="20577"/>
        <pc:sldMkLst>
          <pc:docMk/>
          <pc:sldMk cId="1078807534" sldId="2147196658"/>
        </pc:sldMkLst>
        <pc:spChg chg="mod">
          <ac:chgData name="Sarah Shooter" userId="S::sarah.shooter@rssb.co.uk::80f645bc-a526-4193-b675-0e613b583355" providerId="AD" clId="Web-{D51E5EDB-2A69-A9E9-8891-4AABADADBC37}" dt="2024-09-04T13:02:44.453" v="151" actId="20577"/>
          <ac:spMkLst>
            <pc:docMk/>
            <pc:sldMk cId="1078807534" sldId="2147196658"/>
            <ac:spMk id="3" creationId="{9EE2878C-4C50-33B2-057F-8A3B9D1E061F}"/>
          </ac:spMkLst>
        </pc:spChg>
        <pc:spChg chg="mod">
          <ac:chgData name="Sarah Shooter" userId="S::sarah.shooter@rssb.co.uk::80f645bc-a526-4193-b675-0e613b583355" providerId="AD" clId="Web-{D51E5EDB-2A69-A9E9-8891-4AABADADBC37}" dt="2024-09-04T13:01:35.978" v="144" actId="20577"/>
          <ac:spMkLst>
            <pc:docMk/>
            <pc:sldMk cId="1078807534" sldId="2147196658"/>
            <ac:spMk id="4" creationId="{28187651-7284-4DC8-EE02-723BEE4FE16B}"/>
          </ac:spMkLst>
        </pc:spChg>
      </pc:sldChg>
      <pc:sldChg chg="addSp modSp">
        <pc:chgData name="Sarah Shooter" userId="S::sarah.shooter@rssb.co.uk::80f645bc-a526-4193-b675-0e613b583355" providerId="AD" clId="Web-{D51E5EDB-2A69-A9E9-8891-4AABADADBC37}" dt="2024-09-04T13:20:14.926" v="350" actId="20577"/>
        <pc:sldMkLst>
          <pc:docMk/>
          <pc:sldMk cId="597774178" sldId="2147196659"/>
        </pc:sldMkLst>
        <pc:spChg chg="add mod">
          <ac:chgData name="Sarah Shooter" userId="S::sarah.shooter@rssb.co.uk::80f645bc-a526-4193-b675-0e613b583355" providerId="AD" clId="Web-{D51E5EDB-2A69-A9E9-8891-4AABADADBC37}" dt="2024-09-04T13:19:35.548" v="342" actId="1076"/>
          <ac:spMkLst>
            <pc:docMk/>
            <pc:sldMk cId="597774178" sldId="2147196659"/>
            <ac:spMk id="2" creationId="{8E3BDBAE-D66F-AC57-10BA-0A2B1A5A377B}"/>
          </ac:spMkLst>
        </pc:spChg>
        <pc:spChg chg="mod">
          <ac:chgData name="Sarah Shooter" userId="S::sarah.shooter@rssb.co.uk::80f645bc-a526-4193-b675-0e613b583355" providerId="AD" clId="Web-{D51E5EDB-2A69-A9E9-8891-4AABADADBC37}" dt="2024-09-04T13:20:14.926" v="350" actId="20577"/>
          <ac:spMkLst>
            <pc:docMk/>
            <pc:sldMk cId="597774178" sldId="2147196659"/>
            <ac:spMk id="19" creationId="{7D01F6F1-598F-4434-8D94-65E01C529F5E}"/>
          </ac:spMkLst>
        </pc:spChg>
        <pc:spChg chg="mod">
          <ac:chgData name="Sarah Shooter" userId="S::sarah.shooter@rssb.co.uk::80f645bc-a526-4193-b675-0e613b583355" providerId="AD" clId="Web-{D51E5EDB-2A69-A9E9-8891-4AABADADBC37}" dt="2024-09-04T12:45:30.887" v="22" actId="20577"/>
          <ac:spMkLst>
            <pc:docMk/>
            <pc:sldMk cId="597774178" sldId="2147196659"/>
            <ac:spMk id="97" creationId="{44C61555-BA2A-4BC9-A516-C8062C254B09}"/>
          </ac:spMkLst>
        </pc:spChg>
      </pc:sldChg>
      <pc:sldChg chg="modSp">
        <pc:chgData name="Sarah Shooter" userId="S::sarah.shooter@rssb.co.uk::80f645bc-a526-4193-b675-0e613b583355" providerId="AD" clId="Web-{D51E5EDB-2A69-A9E9-8891-4AABADADBC37}" dt="2024-09-04T13:24:55.745" v="417" actId="20577"/>
        <pc:sldMkLst>
          <pc:docMk/>
          <pc:sldMk cId="3271965586" sldId="2147196660"/>
        </pc:sldMkLst>
        <pc:spChg chg="mod">
          <ac:chgData name="Sarah Shooter" userId="S::sarah.shooter@rssb.co.uk::80f645bc-a526-4193-b675-0e613b583355" providerId="AD" clId="Web-{D51E5EDB-2A69-A9E9-8891-4AABADADBC37}" dt="2024-09-04T13:24:55.745" v="417" actId="20577"/>
          <ac:spMkLst>
            <pc:docMk/>
            <pc:sldMk cId="3271965586" sldId="2147196660"/>
            <ac:spMk id="19" creationId="{7D01F6F1-598F-4434-8D94-65E01C529F5E}"/>
          </ac:spMkLst>
        </pc:spChg>
        <pc:spChg chg="mod">
          <ac:chgData name="Sarah Shooter" userId="S::sarah.shooter@rssb.co.uk::80f645bc-a526-4193-b675-0e613b583355" providerId="AD" clId="Web-{D51E5EDB-2A69-A9E9-8891-4AABADADBC37}" dt="2024-09-04T12:46:37.407" v="31" actId="20577"/>
          <ac:spMkLst>
            <pc:docMk/>
            <pc:sldMk cId="3271965586" sldId="2147196660"/>
            <ac:spMk id="97" creationId="{44C61555-BA2A-4BC9-A516-C8062C254B09}"/>
          </ac:spMkLst>
        </pc:spChg>
      </pc:sldChg>
    </pc:docChg>
  </pc:docChgLst>
  <pc:docChgLst>
    <pc:chgData name="Wayne Murphy" userId="45211b58-5c40-4621-afe1-584f547e3c19" providerId="ADAL" clId="{E36C3DC3-8FA4-4F28-B1A4-C0CE8398E6EA}"/>
    <pc:docChg chg="custSel modSld">
      <pc:chgData name="Wayne Murphy" userId="45211b58-5c40-4621-afe1-584f547e3c19" providerId="ADAL" clId="{E36C3DC3-8FA4-4F28-B1A4-C0CE8398E6EA}" dt="2024-09-09T10:34:31.688" v="225" actId="20577"/>
      <pc:docMkLst>
        <pc:docMk/>
      </pc:docMkLst>
      <pc:sldChg chg="delCm">
        <pc:chgData name="Wayne Murphy" userId="45211b58-5c40-4621-afe1-584f547e3c19" providerId="ADAL" clId="{E36C3DC3-8FA4-4F28-B1A4-C0CE8398E6EA}" dt="2024-09-05T12:06:47.713" v="88"/>
        <pc:sldMkLst>
          <pc:docMk/>
          <pc:sldMk cId="2970162977" sldId="774"/>
        </pc:sldMkLst>
        <pc:extLst>
          <p:ext xmlns:p="http://schemas.openxmlformats.org/presentationml/2006/main" uri="{D6D511B9-2390-475A-947B-AFAB55BFBCF1}">
            <pc226:cmChg xmlns:pc226="http://schemas.microsoft.com/office/powerpoint/2022/06/main/command" chg="del">
              <pc226:chgData name="Wayne Murphy" userId="45211b58-5c40-4621-afe1-584f547e3c19" providerId="ADAL" clId="{E36C3DC3-8FA4-4F28-B1A4-C0CE8398E6EA}" dt="2024-09-05T12:06:47.713" v="88"/>
              <pc2:cmMkLst xmlns:pc2="http://schemas.microsoft.com/office/powerpoint/2019/9/main/command">
                <pc:docMk/>
                <pc:sldMk cId="2970162977" sldId="774"/>
                <pc2:cmMk id="{4E0B1E7F-AB51-4F6A-9C39-3A56115EAE70}"/>
              </pc2:cmMkLst>
            </pc226:cmChg>
          </p:ext>
        </pc:extLst>
      </pc:sldChg>
      <pc:sldChg chg="addSp delSp modSp mod">
        <pc:chgData name="Wayne Murphy" userId="45211b58-5c40-4621-afe1-584f547e3c19" providerId="ADAL" clId="{E36C3DC3-8FA4-4F28-B1A4-C0CE8398E6EA}" dt="2024-09-09T10:34:22.568" v="223" actId="478"/>
        <pc:sldMkLst>
          <pc:docMk/>
          <pc:sldMk cId="1519006244" sldId="1013"/>
        </pc:sldMkLst>
        <pc:spChg chg="del">
          <ac:chgData name="Wayne Murphy" userId="45211b58-5c40-4621-afe1-584f547e3c19" providerId="ADAL" clId="{E36C3DC3-8FA4-4F28-B1A4-C0CE8398E6EA}" dt="2024-09-09T10:34:22.568" v="223" actId="478"/>
          <ac:spMkLst>
            <pc:docMk/>
            <pc:sldMk cId="1519006244" sldId="1013"/>
            <ac:spMk id="2" creationId="{FC012F40-6B65-60C8-8D2C-065706D1E7BB}"/>
          </ac:spMkLst>
        </pc:spChg>
        <pc:spChg chg="del">
          <ac:chgData name="Wayne Murphy" userId="45211b58-5c40-4621-afe1-584f547e3c19" providerId="ADAL" clId="{E36C3DC3-8FA4-4F28-B1A4-C0CE8398E6EA}" dt="2024-09-09T10:34:22.568" v="223" actId="478"/>
          <ac:spMkLst>
            <pc:docMk/>
            <pc:sldMk cId="1519006244" sldId="1013"/>
            <ac:spMk id="7" creationId="{C0352C1A-3179-C898-E614-EB269E58D294}"/>
          </ac:spMkLst>
        </pc:spChg>
        <pc:spChg chg="add del mod">
          <ac:chgData name="Wayne Murphy" userId="45211b58-5c40-4621-afe1-584f547e3c19" providerId="ADAL" clId="{E36C3DC3-8FA4-4F28-B1A4-C0CE8398E6EA}" dt="2024-09-09T10:34:22.568" v="223" actId="478"/>
          <ac:spMkLst>
            <pc:docMk/>
            <pc:sldMk cId="1519006244" sldId="1013"/>
            <ac:spMk id="12" creationId="{DDFFBB9A-396E-E9EE-B66D-EF22CCD522BE}"/>
          </ac:spMkLst>
        </pc:spChg>
        <pc:picChg chg="del">
          <ac:chgData name="Wayne Murphy" userId="45211b58-5c40-4621-afe1-584f547e3c19" providerId="ADAL" clId="{E36C3DC3-8FA4-4F28-B1A4-C0CE8398E6EA}" dt="2024-09-09T10:34:22.568" v="223" actId="478"/>
          <ac:picMkLst>
            <pc:docMk/>
            <pc:sldMk cId="1519006244" sldId="1013"/>
            <ac:picMk id="6" creationId="{B41D8E2D-185B-D5B9-3692-16CFDFE77206}"/>
          </ac:picMkLst>
        </pc:picChg>
        <pc:picChg chg="del">
          <ac:chgData name="Wayne Murphy" userId="45211b58-5c40-4621-afe1-584f547e3c19" providerId="ADAL" clId="{E36C3DC3-8FA4-4F28-B1A4-C0CE8398E6EA}" dt="2024-09-09T10:34:22.568" v="223" actId="478"/>
          <ac:picMkLst>
            <pc:docMk/>
            <pc:sldMk cId="1519006244" sldId="1013"/>
            <ac:picMk id="10" creationId="{FF119092-2A40-DBFB-3402-331497AA75EE}"/>
          </ac:picMkLst>
        </pc:picChg>
      </pc:sldChg>
      <pc:sldChg chg="addSp modSp mod">
        <pc:chgData name="Wayne Murphy" userId="45211b58-5c40-4621-afe1-584f547e3c19" providerId="ADAL" clId="{E36C3DC3-8FA4-4F28-B1A4-C0CE8398E6EA}" dt="2024-09-06T11:11:23.058" v="222"/>
        <pc:sldMkLst>
          <pc:docMk/>
          <pc:sldMk cId="2723228353" sldId="1048"/>
        </pc:sldMkLst>
        <pc:spChg chg="mod">
          <ac:chgData name="Wayne Murphy" userId="45211b58-5c40-4621-afe1-584f547e3c19" providerId="ADAL" clId="{E36C3DC3-8FA4-4F28-B1A4-C0CE8398E6EA}" dt="2024-09-06T11:11:23.058" v="222"/>
          <ac:spMkLst>
            <pc:docMk/>
            <pc:sldMk cId="2723228353" sldId="1048"/>
            <ac:spMk id="19" creationId="{CA7C835A-E46E-613F-930B-061812C4465E}"/>
          </ac:spMkLst>
        </pc:spChg>
        <pc:picChg chg="add">
          <ac:chgData name="Wayne Murphy" userId="45211b58-5c40-4621-afe1-584f547e3c19" providerId="ADAL" clId="{E36C3DC3-8FA4-4F28-B1A4-C0CE8398E6EA}" dt="2024-09-06T11:11:00.043" v="221"/>
          <ac:picMkLst>
            <pc:docMk/>
            <pc:sldMk cId="2723228353" sldId="1048"/>
            <ac:picMk id="4" creationId="{4908870A-56F7-4E48-9F75-D842DD18401E}"/>
          </ac:picMkLst>
        </pc:picChg>
      </pc:sldChg>
      <pc:sldChg chg="modSp mod">
        <pc:chgData name="Wayne Murphy" userId="45211b58-5c40-4621-afe1-584f547e3c19" providerId="ADAL" clId="{E36C3DC3-8FA4-4F28-B1A4-C0CE8398E6EA}" dt="2024-09-09T10:34:31.688" v="225" actId="20577"/>
        <pc:sldMkLst>
          <pc:docMk/>
          <pc:sldMk cId="4080311281" sldId="1053"/>
        </pc:sldMkLst>
        <pc:spChg chg="mod">
          <ac:chgData name="Wayne Murphy" userId="45211b58-5c40-4621-afe1-584f547e3c19" providerId="ADAL" clId="{E36C3DC3-8FA4-4F28-B1A4-C0CE8398E6EA}" dt="2024-09-09T10:34:31.688" v="225" actId="20577"/>
          <ac:spMkLst>
            <pc:docMk/>
            <pc:sldMk cId="4080311281" sldId="1053"/>
            <ac:spMk id="119" creationId="{0656CB41-7C54-4935-8934-DA541A0D3708}"/>
          </ac:spMkLst>
        </pc:spChg>
      </pc:sldChg>
      <pc:sldChg chg="modSp mod">
        <pc:chgData name="Wayne Murphy" userId="45211b58-5c40-4621-afe1-584f547e3c19" providerId="ADAL" clId="{E36C3DC3-8FA4-4F28-B1A4-C0CE8398E6EA}" dt="2024-09-05T15:12:42.378" v="121" actId="20577"/>
        <pc:sldMkLst>
          <pc:docMk/>
          <pc:sldMk cId="2524142515" sldId="1061"/>
        </pc:sldMkLst>
        <pc:spChg chg="mod">
          <ac:chgData name="Wayne Murphy" userId="45211b58-5c40-4621-afe1-584f547e3c19" providerId="ADAL" clId="{E36C3DC3-8FA4-4F28-B1A4-C0CE8398E6EA}" dt="2024-09-05T15:12:06.328" v="107" actId="20577"/>
          <ac:spMkLst>
            <pc:docMk/>
            <pc:sldMk cId="2524142515" sldId="1061"/>
            <ac:spMk id="17" creationId="{009EFACC-9B19-AE11-05F6-26A3ADE6778B}"/>
          </ac:spMkLst>
        </pc:spChg>
        <pc:spChg chg="mod">
          <ac:chgData name="Wayne Murphy" userId="45211b58-5c40-4621-afe1-584f547e3c19" providerId="ADAL" clId="{E36C3DC3-8FA4-4F28-B1A4-C0CE8398E6EA}" dt="2024-09-05T15:12:42.378" v="121" actId="20577"/>
          <ac:spMkLst>
            <pc:docMk/>
            <pc:sldMk cId="2524142515" sldId="1061"/>
            <ac:spMk id="20" creationId="{85F9A5BA-A46B-2A1F-E6F9-49C293A880B3}"/>
          </ac:spMkLst>
        </pc:spChg>
      </pc:sldChg>
      <pc:sldChg chg="delSp modSp mod">
        <pc:chgData name="Wayne Murphy" userId="45211b58-5c40-4621-afe1-584f547e3c19" providerId="ADAL" clId="{E36C3DC3-8FA4-4F28-B1A4-C0CE8398E6EA}" dt="2024-09-05T15:11:14.906" v="90" actId="1076"/>
        <pc:sldMkLst>
          <pc:docMk/>
          <pc:sldMk cId="1050283201" sldId="1081"/>
        </pc:sldMkLst>
        <pc:spChg chg="del">
          <ac:chgData name="Wayne Murphy" userId="45211b58-5c40-4621-afe1-584f547e3c19" providerId="ADAL" clId="{E36C3DC3-8FA4-4F28-B1A4-C0CE8398E6EA}" dt="2024-09-05T15:11:08.129" v="89" actId="478"/>
          <ac:spMkLst>
            <pc:docMk/>
            <pc:sldMk cId="1050283201" sldId="1081"/>
            <ac:spMk id="10" creationId="{5C5B9C74-23EC-220A-2460-776DC9A6F026}"/>
          </ac:spMkLst>
        </pc:spChg>
        <pc:spChg chg="mod">
          <ac:chgData name="Wayne Murphy" userId="45211b58-5c40-4621-afe1-584f547e3c19" providerId="ADAL" clId="{E36C3DC3-8FA4-4F28-B1A4-C0CE8398E6EA}" dt="2024-09-05T15:11:14.906" v="90" actId="1076"/>
          <ac:spMkLst>
            <pc:docMk/>
            <pc:sldMk cId="1050283201" sldId="1081"/>
            <ac:spMk id="16" creationId="{320DC77A-BB68-F768-C797-D11FB82DC02B}"/>
          </ac:spMkLst>
        </pc:spChg>
        <pc:spChg chg="mod">
          <ac:chgData name="Wayne Murphy" userId="45211b58-5c40-4621-afe1-584f547e3c19" providerId="ADAL" clId="{E36C3DC3-8FA4-4F28-B1A4-C0CE8398E6EA}" dt="2024-09-05T15:11:14.906" v="90" actId="1076"/>
          <ac:spMkLst>
            <pc:docMk/>
            <pc:sldMk cId="1050283201" sldId="1081"/>
            <ac:spMk id="24" creationId="{96878CB2-C02B-EB91-C4CB-87151494380D}"/>
          </ac:spMkLst>
        </pc:spChg>
        <pc:spChg chg="mod">
          <ac:chgData name="Wayne Murphy" userId="45211b58-5c40-4621-afe1-584f547e3c19" providerId="ADAL" clId="{E36C3DC3-8FA4-4F28-B1A4-C0CE8398E6EA}" dt="2024-09-05T15:11:14.906" v="90" actId="1076"/>
          <ac:spMkLst>
            <pc:docMk/>
            <pc:sldMk cId="1050283201" sldId="1081"/>
            <ac:spMk id="25" creationId="{55B37D15-A39E-CC21-51DB-668D06C42C5E}"/>
          </ac:spMkLst>
        </pc:spChg>
        <pc:spChg chg="mod">
          <ac:chgData name="Wayne Murphy" userId="45211b58-5c40-4621-afe1-584f547e3c19" providerId="ADAL" clId="{E36C3DC3-8FA4-4F28-B1A4-C0CE8398E6EA}" dt="2024-09-05T15:11:14.906" v="90" actId="1076"/>
          <ac:spMkLst>
            <pc:docMk/>
            <pc:sldMk cId="1050283201" sldId="1081"/>
            <ac:spMk id="26" creationId="{14CC8032-78EF-0DEF-2D28-1C1E91ADE9AC}"/>
          </ac:spMkLst>
        </pc:spChg>
        <pc:picChg chg="del">
          <ac:chgData name="Wayne Murphy" userId="45211b58-5c40-4621-afe1-584f547e3c19" providerId="ADAL" clId="{E36C3DC3-8FA4-4F28-B1A4-C0CE8398E6EA}" dt="2024-09-05T15:11:08.129" v="89" actId="478"/>
          <ac:picMkLst>
            <pc:docMk/>
            <pc:sldMk cId="1050283201" sldId="1081"/>
            <ac:picMk id="3" creationId="{D14373B2-54E0-95CF-6634-96E6F6CE4852}"/>
          </ac:picMkLst>
        </pc:picChg>
        <pc:picChg chg="mod">
          <ac:chgData name="Wayne Murphy" userId="45211b58-5c40-4621-afe1-584f547e3c19" providerId="ADAL" clId="{E36C3DC3-8FA4-4F28-B1A4-C0CE8398E6EA}" dt="2024-09-05T15:11:14.906" v="90" actId="1076"/>
          <ac:picMkLst>
            <pc:docMk/>
            <pc:sldMk cId="1050283201" sldId="1081"/>
            <ac:picMk id="20" creationId="{272C00AF-E9CB-1E94-D901-4DFD6B979A38}"/>
          </ac:picMkLst>
        </pc:picChg>
        <pc:picChg chg="mod">
          <ac:chgData name="Wayne Murphy" userId="45211b58-5c40-4621-afe1-584f547e3c19" providerId="ADAL" clId="{E36C3DC3-8FA4-4F28-B1A4-C0CE8398E6EA}" dt="2024-09-05T15:11:14.906" v="90" actId="1076"/>
          <ac:picMkLst>
            <pc:docMk/>
            <pc:sldMk cId="1050283201" sldId="1081"/>
            <ac:picMk id="21" creationId="{BF612776-EFAE-8C7D-48D5-78CE5AFF590C}"/>
          </ac:picMkLst>
        </pc:picChg>
        <pc:picChg chg="mod">
          <ac:chgData name="Wayne Murphy" userId="45211b58-5c40-4621-afe1-584f547e3c19" providerId="ADAL" clId="{E36C3DC3-8FA4-4F28-B1A4-C0CE8398E6EA}" dt="2024-09-05T15:11:14.906" v="90" actId="1076"/>
          <ac:picMkLst>
            <pc:docMk/>
            <pc:sldMk cId="1050283201" sldId="1081"/>
            <ac:picMk id="22" creationId="{88C256D1-FCE7-0AF7-AB5F-325091153755}"/>
          </ac:picMkLst>
        </pc:picChg>
        <pc:picChg chg="mod">
          <ac:chgData name="Wayne Murphy" userId="45211b58-5c40-4621-afe1-584f547e3c19" providerId="ADAL" clId="{E36C3DC3-8FA4-4F28-B1A4-C0CE8398E6EA}" dt="2024-09-05T15:11:14.906" v="90" actId="1076"/>
          <ac:picMkLst>
            <pc:docMk/>
            <pc:sldMk cId="1050283201" sldId="1081"/>
            <ac:picMk id="23" creationId="{7C76CFD3-605F-EAD1-1D21-8CBD8E5C6E40}"/>
          </ac:picMkLst>
        </pc:picChg>
      </pc:sldChg>
      <pc:sldChg chg="delCm">
        <pc:chgData name="Wayne Murphy" userId="45211b58-5c40-4621-afe1-584f547e3c19" providerId="ADAL" clId="{E36C3DC3-8FA4-4F28-B1A4-C0CE8398E6EA}" dt="2024-09-05T12:06:34.470" v="87"/>
        <pc:sldMkLst>
          <pc:docMk/>
          <pc:sldMk cId="533460659" sldId="2147196612"/>
        </pc:sldMkLst>
        <pc:extLst>
          <p:ext xmlns:p="http://schemas.openxmlformats.org/presentationml/2006/main" uri="{D6D511B9-2390-475A-947B-AFAB55BFBCF1}">
            <pc226:cmChg xmlns:pc226="http://schemas.microsoft.com/office/powerpoint/2022/06/main/command" chg="del">
              <pc226:chgData name="Wayne Murphy" userId="45211b58-5c40-4621-afe1-584f547e3c19" providerId="ADAL" clId="{E36C3DC3-8FA4-4F28-B1A4-C0CE8398E6EA}" dt="2024-09-05T12:06:34.470" v="87"/>
              <pc2:cmMkLst xmlns:pc2="http://schemas.microsoft.com/office/powerpoint/2019/9/main/command">
                <pc:docMk/>
                <pc:sldMk cId="533460659" sldId="2147196612"/>
                <pc2:cmMk id="{E6F8BF95-9E44-43F4-AF89-1B11705EF6F6}"/>
              </pc2:cmMkLst>
            </pc226:cmChg>
          </p:ext>
        </pc:extLst>
      </pc:sldChg>
      <pc:sldChg chg="modSp mod">
        <pc:chgData name="Wayne Murphy" userId="45211b58-5c40-4621-afe1-584f547e3c19" providerId="ADAL" clId="{E36C3DC3-8FA4-4F28-B1A4-C0CE8398E6EA}" dt="2024-09-05T15:33:33.543" v="220" actId="1036"/>
        <pc:sldMkLst>
          <pc:docMk/>
          <pc:sldMk cId="2087732313" sldId="2147196617"/>
        </pc:sldMkLst>
        <pc:spChg chg="mod">
          <ac:chgData name="Wayne Murphy" userId="45211b58-5c40-4621-afe1-584f547e3c19" providerId="ADAL" clId="{E36C3DC3-8FA4-4F28-B1A4-C0CE8398E6EA}" dt="2024-09-05T15:33:31.609" v="215" actId="14100"/>
          <ac:spMkLst>
            <pc:docMk/>
            <pc:sldMk cId="2087732313" sldId="2147196617"/>
            <ac:spMk id="98" creationId="{E62B2296-9CCF-4DBD-BB1C-6B80B8E5D278}"/>
          </ac:spMkLst>
        </pc:spChg>
        <pc:picChg chg="mod">
          <ac:chgData name="Wayne Murphy" userId="45211b58-5c40-4621-afe1-584f547e3c19" providerId="ADAL" clId="{E36C3DC3-8FA4-4F28-B1A4-C0CE8398E6EA}" dt="2024-09-05T15:33:33.543" v="220" actId="1036"/>
          <ac:picMkLst>
            <pc:docMk/>
            <pc:sldMk cId="2087732313" sldId="2147196617"/>
            <ac:picMk id="5" creationId="{280D553E-ECA1-6CA9-0F74-22DF9E11B191}"/>
          </ac:picMkLst>
        </pc:picChg>
      </pc:sldChg>
      <pc:sldChg chg="modSp mod">
        <pc:chgData name="Wayne Murphy" userId="45211b58-5c40-4621-afe1-584f547e3c19" providerId="ADAL" clId="{E36C3DC3-8FA4-4F28-B1A4-C0CE8398E6EA}" dt="2024-09-05T15:28:52.358" v="123"/>
        <pc:sldMkLst>
          <pc:docMk/>
          <pc:sldMk cId="3787912022" sldId="2147196620"/>
        </pc:sldMkLst>
        <pc:spChg chg="mod">
          <ac:chgData name="Wayne Murphy" userId="45211b58-5c40-4621-afe1-584f547e3c19" providerId="ADAL" clId="{E36C3DC3-8FA4-4F28-B1A4-C0CE8398E6EA}" dt="2024-09-05T15:28:52.358" v="123"/>
          <ac:spMkLst>
            <pc:docMk/>
            <pc:sldMk cId="3787912022" sldId="2147196620"/>
            <ac:spMk id="19" creationId="{7D01F6F1-598F-4434-8D94-65E01C529F5E}"/>
          </ac:spMkLst>
        </pc:spChg>
      </pc:sldChg>
      <pc:sldChg chg="modSp mod">
        <pc:chgData name="Wayne Murphy" userId="45211b58-5c40-4621-afe1-584f547e3c19" providerId="ADAL" clId="{E36C3DC3-8FA4-4F28-B1A4-C0CE8398E6EA}" dt="2024-09-05T15:31:13.890" v="181" actId="179"/>
        <pc:sldMkLst>
          <pc:docMk/>
          <pc:sldMk cId="593621556" sldId="2147196622"/>
        </pc:sldMkLst>
        <pc:spChg chg="mod">
          <ac:chgData name="Wayne Murphy" userId="45211b58-5c40-4621-afe1-584f547e3c19" providerId="ADAL" clId="{E36C3DC3-8FA4-4F28-B1A4-C0CE8398E6EA}" dt="2024-09-05T15:31:13.890" v="181" actId="179"/>
          <ac:spMkLst>
            <pc:docMk/>
            <pc:sldMk cId="593621556" sldId="2147196622"/>
            <ac:spMk id="98" creationId="{E62B2296-9CCF-4DBD-BB1C-6B80B8E5D278}"/>
          </ac:spMkLst>
        </pc:spChg>
      </pc:sldChg>
      <pc:sldChg chg="modSp mod">
        <pc:chgData name="Wayne Murphy" userId="45211b58-5c40-4621-afe1-584f547e3c19" providerId="ADAL" clId="{E36C3DC3-8FA4-4F28-B1A4-C0CE8398E6EA}" dt="2024-09-05T15:30:53.841" v="177" actId="14100"/>
        <pc:sldMkLst>
          <pc:docMk/>
          <pc:sldMk cId="757089887" sldId="2147196623"/>
        </pc:sldMkLst>
        <pc:spChg chg="mod">
          <ac:chgData name="Wayne Murphy" userId="45211b58-5c40-4621-afe1-584f547e3c19" providerId="ADAL" clId="{E36C3DC3-8FA4-4F28-B1A4-C0CE8398E6EA}" dt="2024-09-05T15:30:40.801" v="173" actId="1035"/>
          <ac:spMkLst>
            <pc:docMk/>
            <pc:sldMk cId="757089887" sldId="2147196623"/>
            <ac:spMk id="19" creationId="{7D01F6F1-598F-4434-8D94-65E01C529F5E}"/>
          </ac:spMkLst>
        </pc:spChg>
        <pc:spChg chg="mod">
          <ac:chgData name="Wayne Murphy" userId="45211b58-5c40-4621-afe1-584f547e3c19" providerId="ADAL" clId="{E36C3DC3-8FA4-4F28-B1A4-C0CE8398E6EA}" dt="2024-09-05T15:30:53.841" v="177" actId="14100"/>
          <ac:spMkLst>
            <pc:docMk/>
            <pc:sldMk cId="757089887" sldId="2147196623"/>
            <ac:spMk id="98" creationId="{E62B2296-9CCF-4DBD-BB1C-6B80B8E5D278}"/>
          </ac:spMkLst>
        </pc:spChg>
      </pc:sldChg>
      <pc:sldChg chg="modSp mod">
        <pc:chgData name="Wayne Murphy" userId="45211b58-5c40-4621-afe1-584f547e3c19" providerId="ADAL" clId="{E36C3DC3-8FA4-4F28-B1A4-C0CE8398E6EA}" dt="2024-09-05T15:29:05.843" v="125"/>
        <pc:sldMkLst>
          <pc:docMk/>
          <pc:sldMk cId="3442157940" sldId="2147196624"/>
        </pc:sldMkLst>
        <pc:spChg chg="mod">
          <ac:chgData name="Wayne Murphy" userId="45211b58-5c40-4621-afe1-584f547e3c19" providerId="ADAL" clId="{E36C3DC3-8FA4-4F28-B1A4-C0CE8398E6EA}" dt="2024-09-05T15:29:05.843" v="125"/>
          <ac:spMkLst>
            <pc:docMk/>
            <pc:sldMk cId="3442157940" sldId="2147196624"/>
            <ac:spMk id="19" creationId="{7D01F6F1-598F-4434-8D94-65E01C529F5E}"/>
          </ac:spMkLst>
        </pc:spChg>
      </pc:sldChg>
      <pc:sldChg chg="modSp mod">
        <pc:chgData name="Wayne Murphy" userId="45211b58-5c40-4621-afe1-584f547e3c19" providerId="ADAL" clId="{E36C3DC3-8FA4-4F28-B1A4-C0CE8398E6EA}" dt="2024-09-05T15:32:38.341" v="202" actId="1035"/>
        <pc:sldMkLst>
          <pc:docMk/>
          <pc:sldMk cId="4246054433" sldId="2147196654"/>
        </pc:sldMkLst>
        <pc:spChg chg="mod">
          <ac:chgData name="Wayne Murphy" userId="45211b58-5c40-4621-afe1-584f547e3c19" providerId="ADAL" clId="{E36C3DC3-8FA4-4F28-B1A4-C0CE8398E6EA}" dt="2024-09-05T15:31:54.277" v="189" actId="179"/>
          <ac:spMkLst>
            <pc:docMk/>
            <pc:sldMk cId="4246054433" sldId="2147196654"/>
            <ac:spMk id="19" creationId="{7D01F6F1-598F-4434-8D94-65E01C529F5E}"/>
          </ac:spMkLst>
        </pc:spChg>
        <pc:picChg chg="mod">
          <ac:chgData name="Wayne Murphy" userId="45211b58-5c40-4621-afe1-584f547e3c19" providerId="ADAL" clId="{E36C3DC3-8FA4-4F28-B1A4-C0CE8398E6EA}" dt="2024-09-05T15:32:38.341" v="202" actId="1035"/>
          <ac:picMkLst>
            <pc:docMk/>
            <pc:sldMk cId="4246054433" sldId="2147196654"/>
            <ac:picMk id="5" creationId="{4BCE790C-2DD7-54D7-AE31-8EF15632F6BD}"/>
          </ac:picMkLst>
        </pc:picChg>
      </pc:sldChg>
      <pc:sldChg chg="modSp mod">
        <pc:chgData name="Wayne Murphy" userId="45211b58-5c40-4621-afe1-584f547e3c19" providerId="ADAL" clId="{E36C3DC3-8FA4-4F28-B1A4-C0CE8398E6EA}" dt="2024-09-05T15:31:29.836" v="184" actId="14100"/>
        <pc:sldMkLst>
          <pc:docMk/>
          <pc:sldMk cId="1282928" sldId="2147196657"/>
        </pc:sldMkLst>
        <pc:spChg chg="mod">
          <ac:chgData name="Wayne Murphy" userId="45211b58-5c40-4621-afe1-584f547e3c19" providerId="ADAL" clId="{E36C3DC3-8FA4-4F28-B1A4-C0CE8398E6EA}" dt="2024-09-05T15:31:29.836" v="184" actId="14100"/>
          <ac:spMkLst>
            <pc:docMk/>
            <pc:sldMk cId="1282928" sldId="2147196657"/>
            <ac:spMk id="19" creationId="{7D01F6F1-598F-4434-8D94-65E01C529F5E}"/>
          </ac:spMkLst>
        </pc:spChg>
      </pc:sldChg>
      <pc:sldChg chg="modSp mod">
        <pc:chgData name="Wayne Murphy" userId="45211b58-5c40-4621-afe1-584f547e3c19" providerId="ADAL" clId="{E36C3DC3-8FA4-4F28-B1A4-C0CE8398E6EA}" dt="2024-09-04T13:08:58.086" v="84" actId="6549"/>
        <pc:sldMkLst>
          <pc:docMk/>
          <pc:sldMk cId="1078807534" sldId="2147196658"/>
        </pc:sldMkLst>
        <pc:spChg chg="mod">
          <ac:chgData name="Wayne Murphy" userId="45211b58-5c40-4621-afe1-584f547e3c19" providerId="ADAL" clId="{E36C3DC3-8FA4-4F28-B1A4-C0CE8398E6EA}" dt="2024-09-04T13:08:58.086" v="84" actId="6549"/>
          <ac:spMkLst>
            <pc:docMk/>
            <pc:sldMk cId="1078807534" sldId="2147196658"/>
            <ac:spMk id="7" creationId="{8EACEF18-8E5D-F49B-799F-958D56B0E38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431769-03CB-4D5E-B296-6FE510D2821E}" type="datetimeFigureOut">
              <a:rPr lang="en-GB" smtClean="0"/>
              <a:t>09/09/2024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1D6BB7-506D-45A6-8446-F683DEB7DF1F}" type="slidenum">
              <a:rPr lang="en-GB" smtClean="0"/>
              <a:t>‹#›</a:t>
            </a:fld>
            <a:endParaRPr lang="en-GB"/>
          </a:p>
        </p:txBody>
      </p:sp>
    </p:spTree>
    <p:extLst>
      <p:ext uri="{BB962C8B-B14F-4D97-AF65-F5344CB8AC3E}">
        <p14:creationId xmlns:p14="http://schemas.microsoft.com/office/powerpoint/2010/main" val="3086193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200" b="0" i="1" u="none" strike="noStrike" kern="1200" cap="none" spc="0" normalizeH="0" baseline="0" noProof="0">
              <a:ln>
                <a:noFill/>
              </a:ln>
              <a:solidFill>
                <a:schemeClr val="tx1"/>
              </a:solidFill>
              <a:effectLst/>
              <a:uLnTx/>
              <a:uFillTx/>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34458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66534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3211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49359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51147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29976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93053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16680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95187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00792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1559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85880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73139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44636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73181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97227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55895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84298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14054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97082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92706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3424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13501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34072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69800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77661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93284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61137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0571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01752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15696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884860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92522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913481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936418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551644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623265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732572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633084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200" b="0" i="1" u="none" strike="noStrike" kern="1200" cap="none" spc="0" normalizeH="0" baseline="0" noProof="0">
              <a:ln>
                <a:noFill/>
              </a:ln>
              <a:solidFill>
                <a:schemeClr val="tx1"/>
              </a:solidFill>
              <a:effectLst/>
              <a:uLnTx/>
              <a:uFillTx/>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49434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200" b="0" i="1" u="none" strike="noStrike" kern="1200" cap="none" spc="0" normalizeH="0" baseline="0" noProof="0">
              <a:ln>
                <a:noFill/>
              </a:ln>
              <a:solidFill>
                <a:schemeClr val="tx1"/>
              </a:solidFill>
              <a:effectLst/>
              <a:uLnTx/>
              <a:uFillTx/>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428663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200" b="0" i="1" u="none" strike="noStrike" kern="1200" cap="none" spc="0" normalizeH="0" baseline="0" noProof="0">
              <a:ln>
                <a:noFill/>
              </a:ln>
              <a:solidFill>
                <a:schemeClr val="tx1"/>
              </a:solidFill>
              <a:effectLst/>
              <a:uLnTx/>
              <a:uFillTx/>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580098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200" b="0" i="1" u="none" strike="noStrike" kern="1200" cap="none" spc="0" normalizeH="0" baseline="0" noProof="0">
              <a:ln>
                <a:noFill/>
              </a:ln>
              <a:solidFill>
                <a:schemeClr val="tx1"/>
              </a:solidFill>
              <a:effectLst/>
              <a:uLnTx/>
              <a:uFillTx/>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874168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200" b="0" i="1" u="none" strike="noStrike" kern="1200" cap="none" spc="0" normalizeH="0" baseline="0" noProof="0">
              <a:ln>
                <a:noFill/>
              </a:ln>
              <a:solidFill>
                <a:schemeClr val="tx1"/>
              </a:solidFill>
              <a:effectLst/>
              <a:uLnTx/>
              <a:uFillTx/>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31097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765163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200" b="0" i="1" u="none" strike="noStrike" kern="1200" cap="none" spc="0" normalizeH="0" baseline="0" noProof="0">
              <a:ln>
                <a:noFill/>
              </a:ln>
              <a:solidFill>
                <a:schemeClr val="tx1"/>
              </a:solidFill>
              <a:effectLst/>
              <a:uLnTx/>
              <a:uFillTx/>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815897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200" b="0" i="1" u="none" strike="noStrike" kern="1200" cap="none" spc="0" normalizeH="0" baseline="0" noProof="0">
              <a:ln>
                <a:noFill/>
              </a:ln>
              <a:solidFill>
                <a:schemeClr val="tx1"/>
              </a:solidFill>
              <a:effectLst/>
              <a:uLnTx/>
              <a:uFillTx/>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159587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200" b="0" i="1" u="none" strike="noStrike" kern="1200" cap="none" spc="0" normalizeH="0" baseline="0" noProof="0">
              <a:ln>
                <a:noFill/>
              </a:ln>
              <a:solidFill>
                <a:schemeClr val="tx1"/>
              </a:solidFill>
              <a:effectLst/>
              <a:uLnTx/>
              <a:uFillTx/>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222622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200" b="0" i="1" u="none" strike="noStrike" kern="1200" cap="none" spc="0" normalizeH="0" baseline="0" noProof="0">
              <a:ln>
                <a:noFill/>
              </a:ln>
              <a:solidFill>
                <a:schemeClr val="tx1"/>
              </a:solidFill>
              <a:effectLst/>
              <a:uLnTx/>
              <a:uFillTx/>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763108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200" b="0" i="1" u="none" strike="noStrike" kern="1200" cap="none" spc="0" normalizeH="0" baseline="0" noProof="0">
              <a:ln>
                <a:noFill/>
              </a:ln>
              <a:solidFill>
                <a:schemeClr val="tx1"/>
              </a:solidFill>
              <a:effectLst/>
              <a:uLnTx/>
              <a:uFillTx/>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117447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200" b="0" i="1" u="none" strike="noStrike" kern="1200" cap="none" spc="0" normalizeH="0" baseline="0" noProof="0">
              <a:ln>
                <a:noFill/>
              </a:ln>
              <a:solidFill>
                <a:schemeClr val="tx1"/>
              </a:solidFill>
              <a:effectLst/>
              <a:uLnTx/>
              <a:uFillTx/>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58670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27271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61911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72746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5880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690640A-D1FC-4667-BDA8-0D1A20E57578}" type="datetimeFigureOut">
              <a:rPr lang="en-GB" smtClean="0">
                <a:solidFill>
                  <a:prstClr val="black">
                    <a:tint val="75000"/>
                  </a:prstClr>
                </a:solidFill>
              </a:rPr>
              <a:pPr/>
              <a:t>09/09/2024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27FB0E0-EA9E-4B8C-8D57-A8999865864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64867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690640A-D1FC-4667-BDA8-0D1A20E57578}" type="datetimeFigureOut">
              <a:rPr lang="en-GB" smtClean="0">
                <a:solidFill>
                  <a:prstClr val="black">
                    <a:tint val="75000"/>
                  </a:prstClr>
                </a:solidFill>
              </a:rPr>
              <a:pPr/>
              <a:t>09/09/2024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27FB0E0-EA9E-4B8C-8D57-A8999865864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250974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690640A-D1FC-4667-BDA8-0D1A20E57578}" type="datetimeFigureOut">
              <a:rPr lang="en-GB" smtClean="0">
                <a:solidFill>
                  <a:prstClr val="black">
                    <a:tint val="75000"/>
                  </a:prstClr>
                </a:solidFill>
              </a:rPr>
              <a:pPr/>
              <a:t>09/09/2024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27FB0E0-EA9E-4B8C-8D57-A8999865864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551230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ver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1EC4C-94DC-579B-3BAF-FB86FAACD163}"/>
              </a:ext>
            </a:extLst>
          </p:cNvPr>
          <p:cNvSpPr>
            <a:spLocks noGrp="1"/>
          </p:cNvSpPr>
          <p:nvPr>
            <p:ph type="title"/>
          </p:nvPr>
        </p:nvSpPr>
        <p:spPr>
          <a:xfrm>
            <a:off x="838200" y="1689832"/>
            <a:ext cx="5914292" cy="1325563"/>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697FC847-80C2-20D0-541F-11F82D29DCD3}"/>
              </a:ext>
            </a:extLst>
          </p:cNvPr>
          <p:cNvSpPr>
            <a:spLocks noGrp="1"/>
          </p:cNvSpPr>
          <p:nvPr>
            <p:ph type="sldNum" sz="quarter" idx="10"/>
          </p:nvPr>
        </p:nvSpPr>
        <p:spPr>
          <a:xfrm>
            <a:off x="9000000" y="6356350"/>
            <a:ext cx="2743200" cy="365125"/>
          </a:xfrm>
        </p:spPr>
        <p:txBody>
          <a:bodyPr/>
          <a:lstStyle>
            <a:lvl1pPr>
              <a:defRPr>
                <a:solidFill>
                  <a:schemeClr val="bg1"/>
                </a:solidFill>
              </a:defRPr>
            </a:lvl1pPr>
          </a:lstStyle>
          <a:p>
            <a:fld id="{17B3F2CA-B8B7-1648-A0C4-6D39A5ED6BC8}" type="slidenum">
              <a:rPr lang="en-GB" smtClean="0"/>
              <a:pPr/>
              <a:t>‹#›</a:t>
            </a:fld>
            <a:endParaRPr lang="en-GB"/>
          </a:p>
        </p:txBody>
      </p:sp>
      <p:sp>
        <p:nvSpPr>
          <p:cNvPr id="4" name="Footer Placeholder 3">
            <a:extLst>
              <a:ext uri="{FF2B5EF4-FFF2-40B4-BE49-F238E27FC236}">
                <a16:creationId xmlns:a16="http://schemas.microsoft.com/office/drawing/2014/main" id="{AB7C8928-B71B-934D-BFBD-A943FC175957}"/>
              </a:ext>
            </a:extLst>
          </p:cNvPr>
          <p:cNvSpPr>
            <a:spLocks noGrp="1"/>
          </p:cNvSpPr>
          <p:nvPr>
            <p:ph type="ftr" sz="quarter" idx="11"/>
          </p:nvPr>
        </p:nvSpPr>
        <p:spPr>
          <a:xfrm>
            <a:off x="360000" y="6356350"/>
            <a:ext cx="4114800" cy="365125"/>
          </a:xfrm>
        </p:spPr>
        <p:txBody>
          <a:bodyPr/>
          <a:lstStyle>
            <a:lvl1pPr>
              <a:defRPr>
                <a:solidFill>
                  <a:schemeClr val="bg1"/>
                </a:solidFill>
              </a:defRPr>
            </a:lvl1pPr>
          </a:lstStyle>
          <a:p>
            <a:endParaRPr lang="en-GB"/>
          </a:p>
        </p:txBody>
      </p:sp>
      <p:sp>
        <p:nvSpPr>
          <p:cNvPr id="5" name="Text Placeholder 9">
            <a:extLst>
              <a:ext uri="{FF2B5EF4-FFF2-40B4-BE49-F238E27FC236}">
                <a16:creationId xmlns:a16="http://schemas.microsoft.com/office/drawing/2014/main" id="{5DC1CAA3-C48B-A9F3-72FC-3B5A3C9634BF}"/>
              </a:ext>
            </a:extLst>
          </p:cNvPr>
          <p:cNvSpPr>
            <a:spLocks noGrp="1"/>
          </p:cNvSpPr>
          <p:nvPr>
            <p:ph idx="1"/>
          </p:nvPr>
        </p:nvSpPr>
        <p:spPr>
          <a:xfrm>
            <a:off x="838200" y="3150332"/>
            <a:ext cx="5914292" cy="2465021"/>
          </a:xfrm>
          <a:prstGeom prst="rect">
            <a:avLst/>
          </a:prstGeom>
        </p:spPr>
        <p:txBody>
          <a:bodyPr vert="horz" lIns="91440" tIns="45720" rIns="91440" bIns="45720" rtlCol="0">
            <a:norm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601677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ver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1EC4C-94DC-579B-3BAF-FB86FAACD163}"/>
              </a:ext>
            </a:extLst>
          </p:cNvPr>
          <p:cNvSpPr>
            <a:spLocks noGrp="1"/>
          </p:cNvSpPr>
          <p:nvPr>
            <p:ph type="title"/>
          </p:nvPr>
        </p:nvSpPr>
        <p:spPr>
          <a:xfrm>
            <a:off x="838200" y="1689832"/>
            <a:ext cx="5914292" cy="1325563"/>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697FC847-80C2-20D0-541F-11F82D29DCD3}"/>
              </a:ext>
            </a:extLst>
          </p:cNvPr>
          <p:cNvSpPr>
            <a:spLocks noGrp="1"/>
          </p:cNvSpPr>
          <p:nvPr>
            <p:ph type="sldNum" sz="quarter" idx="10"/>
          </p:nvPr>
        </p:nvSpPr>
        <p:spPr>
          <a:xfrm>
            <a:off x="9000000" y="6356350"/>
            <a:ext cx="2743200" cy="365125"/>
          </a:xfrm>
        </p:spPr>
        <p:txBody>
          <a:bodyPr/>
          <a:lstStyle>
            <a:lvl1pPr>
              <a:defRPr>
                <a:solidFill>
                  <a:schemeClr val="bg1"/>
                </a:solidFill>
              </a:defRPr>
            </a:lvl1pPr>
          </a:lstStyle>
          <a:p>
            <a:fld id="{17B3F2CA-B8B7-1648-A0C4-6D39A5ED6BC8}" type="slidenum">
              <a:rPr lang="en-GB" smtClean="0"/>
              <a:pPr/>
              <a:t>‹#›</a:t>
            </a:fld>
            <a:endParaRPr lang="en-GB"/>
          </a:p>
        </p:txBody>
      </p:sp>
      <p:sp>
        <p:nvSpPr>
          <p:cNvPr id="4" name="Footer Placeholder 3">
            <a:extLst>
              <a:ext uri="{FF2B5EF4-FFF2-40B4-BE49-F238E27FC236}">
                <a16:creationId xmlns:a16="http://schemas.microsoft.com/office/drawing/2014/main" id="{AB7C8928-B71B-934D-BFBD-A943FC175957}"/>
              </a:ext>
            </a:extLst>
          </p:cNvPr>
          <p:cNvSpPr>
            <a:spLocks noGrp="1"/>
          </p:cNvSpPr>
          <p:nvPr>
            <p:ph type="ftr" sz="quarter" idx="11"/>
          </p:nvPr>
        </p:nvSpPr>
        <p:spPr>
          <a:xfrm>
            <a:off x="360000" y="6356350"/>
            <a:ext cx="4114800" cy="365125"/>
          </a:xfrm>
        </p:spPr>
        <p:txBody>
          <a:bodyPr/>
          <a:lstStyle>
            <a:lvl1pPr>
              <a:defRPr>
                <a:solidFill>
                  <a:schemeClr val="bg1"/>
                </a:solidFill>
              </a:defRPr>
            </a:lvl1pPr>
          </a:lstStyle>
          <a:p>
            <a:endParaRPr lang="en-GB"/>
          </a:p>
        </p:txBody>
      </p:sp>
      <p:sp>
        <p:nvSpPr>
          <p:cNvPr id="5" name="Text Placeholder 9">
            <a:extLst>
              <a:ext uri="{FF2B5EF4-FFF2-40B4-BE49-F238E27FC236}">
                <a16:creationId xmlns:a16="http://schemas.microsoft.com/office/drawing/2014/main" id="{5DC1CAA3-C48B-A9F3-72FC-3B5A3C9634BF}"/>
              </a:ext>
            </a:extLst>
          </p:cNvPr>
          <p:cNvSpPr>
            <a:spLocks noGrp="1"/>
          </p:cNvSpPr>
          <p:nvPr>
            <p:ph idx="1"/>
          </p:nvPr>
        </p:nvSpPr>
        <p:spPr>
          <a:xfrm>
            <a:off x="838200" y="3150332"/>
            <a:ext cx="5914292" cy="2465021"/>
          </a:xfrm>
          <a:prstGeom prst="rect">
            <a:avLst/>
          </a:prstGeom>
        </p:spPr>
        <p:txBody>
          <a:bodyPr vert="horz" lIns="91440" tIns="45720" rIns="91440" bIns="45720" rtlCol="0">
            <a:norm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958038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ver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1EC4C-94DC-579B-3BAF-FB86FAACD163}"/>
              </a:ext>
            </a:extLst>
          </p:cNvPr>
          <p:cNvSpPr>
            <a:spLocks noGrp="1"/>
          </p:cNvSpPr>
          <p:nvPr>
            <p:ph type="title"/>
          </p:nvPr>
        </p:nvSpPr>
        <p:spPr>
          <a:xfrm>
            <a:off x="6717323" y="1689832"/>
            <a:ext cx="4947138" cy="1325563"/>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697FC847-80C2-20D0-541F-11F82D29DCD3}"/>
              </a:ext>
            </a:extLst>
          </p:cNvPr>
          <p:cNvSpPr>
            <a:spLocks noGrp="1"/>
          </p:cNvSpPr>
          <p:nvPr>
            <p:ph type="sldNum" sz="quarter" idx="10"/>
          </p:nvPr>
        </p:nvSpPr>
        <p:spPr>
          <a:xfrm>
            <a:off x="9000000" y="6356350"/>
            <a:ext cx="2743200" cy="365125"/>
          </a:xfrm>
        </p:spPr>
        <p:txBody>
          <a:bodyPr/>
          <a:lstStyle>
            <a:lvl1pPr>
              <a:defRPr>
                <a:solidFill>
                  <a:schemeClr val="bg1"/>
                </a:solidFill>
              </a:defRPr>
            </a:lvl1pPr>
          </a:lstStyle>
          <a:p>
            <a:fld id="{17B3F2CA-B8B7-1648-A0C4-6D39A5ED6BC8}" type="slidenum">
              <a:rPr lang="en-GB" smtClean="0"/>
              <a:pPr/>
              <a:t>‹#›</a:t>
            </a:fld>
            <a:endParaRPr lang="en-GB"/>
          </a:p>
        </p:txBody>
      </p:sp>
      <p:sp>
        <p:nvSpPr>
          <p:cNvPr id="4" name="Footer Placeholder 3">
            <a:extLst>
              <a:ext uri="{FF2B5EF4-FFF2-40B4-BE49-F238E27FC236}">
                <a16:creationId xmlns:a16="http://schemas.microsoft.com/office/drawing/2014/main" id="{AB7C8928-B71B-934D-BFBD-A943FC175957}"/>
              </a:ext>
            </a:extLst>
          </p:cNvPr>
          <p:cNvSpPr>
            <a:spLocks noGrp="1"/>
          </p:cNvSpPr>
          <p:nvPr>
            <p:ph type="ftr" sz="quarter" idx="11"/>
          </p:nvPr>
        </p:nvSpPr>
        <p:spPr>
          <a:xfrm>
            <a:off x="360000" y="6356350"/>
            <a:ext cx="4114800" cy="365125"/>
          </a:xfrm>
        </p:spPr>
        <p:txBody>
          <a:bodyPr/>
          <a:lstStyle>
            <a:lvl1pPr>
              <a:defRPr>
                <a:solidFill>
                  <a:schemeClr val="bg1"/>
                </a:solidFill>
              </a:defRPr>
            </a:lvl1pPr>
          </a:lstStyle>
          <a:p>
            <a:endParaRPr lang="en-GB"/>
          </a:p>
        </p:txBody>
      </p:sp>
      <p:sp>
        <p:nvSpPr>
          <p:cNvPr id="5" name="Text Placeholder 9">
            <a:extLst>
              <a:ext uri="{FF2B5EF4-FFF2-40B4-BE49-F238E27FC236}">
                <a16:creationId xmlns:a16="http://schemas.microsoft.com/office/drawing/2014/main" id="{5DC1CAA3-C48B-A9F3-72FC-3B5A3C9634BF}"/>
              </a:ext>
            </a:extLst>
          </p:cNvPr>
          <p:cNvSpPr>
            <a:spLocks noGrp="1"/>
          </p:cNvSpPr>
          <p:nvPr>
            <p:ph idx="1"/>
          </p:nvPr>
        </p:nvSpPr>
        <p:spPr>
          <a:xfrm>
            <a:off x="6717323" y="3150332"/>
            <a:ext cx="4947138" cy="2465021"/>
          </a:xfrm>
          <a:prstGeom prst="rect">
            <a:avLst/>
          </a:prstGeom>
        </p:spPr>
        <p:txBody>
          <a:bodyPr vert="horz" lIns="91440" tIns="45720" rIns="91440" bIns="45720" rtlCol="0">
            <a:norm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390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690640A-D1FC-4667-BDA8-0D1A20E57578}" type="datetimeFigureOut">
              <a:rPr lang="en-GB" smtClean="0">
                <a:solidFill>
                  <a:prstClr val="black">
                    <a:tint val="75000"/>
                  </a:prstClr>
                </a:solidFill>
              </a:rPr>
              <a:pPr/>
              <a:t>09/09/2024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27FB0E0-EA9E-4B8C-8D57-A8999865864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42358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90640A-D1FC-4667-BDA8-0D1A20E57578}" type="datetimeFigureOut">
              <a:rPr lang="en-GB" smtClean="0">
                <a:solidFill>
                  <a:prstClr val="black">
                    <a:tint val="75000"/>
                  </a:prstClr>
                </a:solidFill>
              </a:rPr>
              <a:pPr/>
              <a:t>09/09/2024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27FB0E0-EA9E-4B8C-8D57-A8999865864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23781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690640A-D1FC-4667-BDA8-0D1A20E57578}" type="datetimeFigureOut">
              <a:rPr lang="en-GB" smtClean="0">
                <a:solidFill>
                  <a:prstClr val="black">
                    <a:tint val="75000"/>
                  </a:prstClr>
                </a:solidFill>
              </a:rPr>
              <a:pPr/>
              <a:t>09/09/2024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27FB0E0-EA9E-4B8C-8D57-A8999865864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28200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690640A-D1FC-4667-BDA8-0D1A20E57578}" type="datetimeFigureOut">
              <a:rPr lang="en-GB" smtClean="0">
                <a:solidFill>
                  <a:prstClr val="black">
                    <a:tint val="75000"/>
                  </a:prstClr>
                </a:solidFill>
              </a:rPr>
              <a:pPr/>
              <a:t>09/09/2024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827FB0E0-EA9E-4B8C-8D57-A8999865864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85852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690640A-D1FC-4667-BDA8-0D1A20E57578}" type="datetimeFigureOut">
              <a:rPr lang="en-GB" smtClean="0">
                <a:solidFill>
                  <a:prstClr val="black">
                    <a:tint val="75000"/>
                  </a:prstClr>
                </a:solidFill>
              </a:rPr>
              <a:pPr/>
              <a:t>09/09/2024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827FB0E0-EA9E-4B8C-8D57-A8999865864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67028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5005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690640A-D1FC-4667-BDA8-0D1A20E57578}" type="datetimeFigureOut">
              <a:rPr lang="en-GB" smtClean="0">
                <a:solidFill>
                  <a:prstClr val="black">
                    <a:tint val="75000"/>
                  </a:prstClr>
                </a:solidFill>
              </a:rPr>
              <a:pPr/>
              <a:t>09/09/2024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27FB0E0-EA9E-4B8C-8D57-A8999865864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32882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690640A-D1FC-4667-BDA8-0D1A20E57578}" type="datetimeFigureOut">
              <a:rPr lang="en-GB" smtClean="0">
                <a:solidFill>
                  <a:prstClr val="black">
                    <a:tint val="75000"/>
                  </a:prstClr>
                </a:solidFill>
              </a:rPr>
              <a:pPr/>
              <a:t>09/09/2024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27FB0E0-EA9E-4B8C-8D57-A8999865864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04298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90640A-D1FC-4667-BDA8-0D1A20E57578}" type="datetimeFigureOut">
              <a:rPr lang="en-GB" smtClean="0">
                <a:solidFill>
                  <a:prstClr val="black">
                    <a:tint val="75000"/>
                  </a:prstClr>
                </a:solidFill>
              </a:rPr>
              <a:pPr/>
              <a:t>09/09/2024</a:t>
            </a:fld>
            <a:endParaRPr lang="en-GB">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7FB0E0-EA9E-4B8C-8D57-A8999865864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182715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3C37220-2DD3-1D1C-1540-FC8F42DC43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6" name="Slide Number Placeholder 5">
            <a:extLst>
              <a:ext uri="{FF2B5EF4-FFF2-40B4-BE49-F238E27FC236}">
                <a16:creationId xmlns:a16="http://schemas.microsoft.com/office/drawing/2014/main" id="{A6292A2B-7DDC-6FB8-A932-A9DF4D4E2F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B3F2CA-B8B7-1648-A0C4-6D39A5ED6BC8}" type="slidenum">
              <a:rPr lang="en-GB" smtClean="0"/>
              <a:t>‹#›</a:t>
            </a:fld>
            <a:endParaRPr lang="en-GB"/>
          </a:p>
        </p:txBody>
      </p:sp>
      <p:sp>
        <p:nvSpPr>
          <p:cNvPr id="9" name="Footer Placeholder 8">
            <a:extLst>
              <a:ext uri="{FF2B5EF4-FFF2-40B4-BE49-F238E27FC236}">
                <a16:creationId xmlns:a16="http://schemas.microsoft.com/office/drawing/2014/main" id="{E4E3D11E-5D0C-86BD-64ED-21BEF5A37FC2}"/>
              </a:ext>
            </a:extLst>
          </p:cNvPr>
          <p:cNvSpPr>
            <a:spLocks noGrp="1"/>
          </p:cNvSpPr>
          <p:nvPr>
            <p:ph type="ftr" sz="quarter" idx="3"/>
          </p:nvPr>
        </p:nvSpPr>
        <p:spPr>
          <a:xfrm>
            <a:off x="838200" y="6356350"/>
            <a:ext cx="411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10" name="Text Placeholder 9">
            <a:extLst>
              <a:ext uri="{FF2B5EF4-FFF2-40B4-BE49-F238E27FC236}">
                <a16:creationId xmlns:a16="http://schemas.microsoft.com/office/drawing/2014/main" id="{DE4D061F-1791-7EF7-FFA8-8772C0B419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25286830"/>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Lst>
  <p:hf hdr="0" dt="0"/>
  <p:txStyles>
    <p:titleStyle>
      <a:lvl1pPr algn="l" defTabSz="914400" rtl="0" eaLnBrk="1" latinLnBrk="0" hangingPunct="1">
        <a:lnSpc>
          <a:spcPct val="90000"/>
        </a:lnSpc>
        <a:spcBef>
          <a:spcPct val="0"/>
        </a:spcBef>
        <a:buNone/>
        <a:defRPr sz="4400" b="0" kern="1200">
          <a:solidFill>
            <a:schemeClr val="tx1"/>
          </a:solidFill>
          <a:latin typeface="Bahnschrift" panose="020B0502040204020203" pitchFamily="34" charset="0"/>
          <a:ea typeface="+mj-ea"/>
          <a:cs typeface="+mj-cs"/>
        </a:defRPr>
      </a:lvl1pPr>
    </p:titleStyle>
    <p:bodyStyle>
      <a:lvl1pPr marL="0" indent="0" algn="l" defTabSz="914400" rtl="0" eaLnBrk="1" latinLnBrk="0" hangingPunct="1">
        <a:lnSpc>
          <a:spcPct val="90000"/>
        </a:lnSpc>
        <a:spcBef>
          <a:spcPts val="1000"/>
        </a:spcBef>
        <a:buFontTx/>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1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slide" Target="slide6.xml"/><Relationship Id="rId12"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27.png"/><Relationship Id="rId5" Type="http://schemas.openxmlformats.org/officeDocument/2006/relationships/image" Target="../media/image4.png"/><Relationship Id="rId10" Type="http://schemas.openxmlformats.org/officeDocument/2006/relationships/image" Target="../media/image19.png"/><Relationship Id="rId4" Type="http://schemas.openxmlformats.org/officeDocument/2006/relationships/hyperlink" Target="https://www.rssb.co.uk/standards-catalogue/CatalogueItem/ris-0735-ccs-iss-1-1" TargetMode="External"/><Relationship Id="rId9" Type="http://schemas.openxmlformats.org/officeDocument/2006/relationships/image" Target="../media/image28.png"/></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2.png"/><Relationship Id="rId7" Type="http://schemas.openxmlformats.org/officeDocument/2006/relationships/slide" Target="slide13.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7.png"/><Relationship Id="rId4" Type="http://schemas.openxmlformats.org/officeDocument/2006/relationships/slide" Target="slide2.xml"/><Relationship Id="rId9" Type="http://schemas.openxmlformats.org/officeDocument/2006/relationships/slide" Target="slide14.xml"/></Relationships>
</file>

<file path=ppt/slides/_rels/slide12.xml.rels><?xml version="1.0" encoding="UTF-8" standalone="yes"?>
<Relationships xmlns="http://schemas.openxmlformats.org/package/2006/relationships"><Relationship Id="rId8" Type="http://schemas.openxmlformats.org/officeDocument/2006/relationships/slide" Target="slide17.xml"/><Relationship Id="rId13" Type="http://schemas.openxmlformats.org/officeDocument/2006/relationships/slide" Target="slide37.xml"/><Relationship Id="rId18" Type="http://schemas.openxmlformats.org/officeDocument/2006/relationships/slide" Target="slide39.xml"/><Relationship Id="rId26" Type="http://schemas.openxmlformats.org/officeDocument/2006/relationships/slide" Target="slide42.xml"/><Relationship Id="rId3" Type="http://schemas.openxmlformats.org/officeDocument/2006/relationships/image" Target="../media/image12.png"/><Relationship Id="rId21" Type="http://schemas.openxmlformats.org/officeDocument/2006/relationships/slide" Target="slide21.xml"/><Relationship Id="rId7" Type="http://schemas.openxmlformats.org/officeDocument/2006/relationships/slide" Target="slide15.xml"/><Relationship Id="rId12" Type="http://schemas.openxmlformats.org/officeDocument/2006/relationships/slide" Target="slide31.xml"/><Relationship Id="rId17" Type="http://schemas.openxmlformats.org/officeDocument/2006/relationships/slide" Target="slide36.xml"/><Relationship Id="rId25" Type="http://schemas.openxmlformats.org/officeDocument/2006/relationships/slide" Target="slide40.xml"/><Relationship Id="rId2" Type="http://schemas.openxmlformats.org/officeDocument/2006/relationships/notesSlide" Target="../notesSlides/notesSlide10.xml"/><Relationship Id="rId16" Type="http://schemas.openxmlformats.org/officeDocument/2006/relationships/slide" Target="slide35.xml"/><Relationship Id="rId20"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slide" Target="slide25.xml"/><Relationship Id="rId24" Type="http://schemas.openxmlformats.org/officeDocument/2006/relationships/image" Target="../media/image7.png"/><Relationship Id="rId5" Type="http://schemas.openxmlformats.org/officeDocument/2006/relationships/image" Target="../media/image5.png"/><Relationship Id="rId15" Type="http://schemas.openxmlformats.org/officeDocument/2006/relationships/slide" Target="slide30.xml"/><Relationship Id="rId23" Type="http://schemas.openxmlformats.org/officeDocument/2006/relationships/slide" Target="slide24.xml"/><Relationship Id="rId28" Type="http://schemas.openxmlformats.org/officeDocument/2006/relationships/slide" Target="slide29.xml"/><Relationship Id="rId10" Type="http://schemas.openxmlformats.org/officeDocument/2006/relationships/slide" Target="slide20.xml"/><Relationship Id="rId19" Type="http://schemas.openxmlformats.org/officeDocument/2006/relationships/slide" Target="slide41.xml"/><Relationship Id="rId4" Type="http://schemas.openxmlformats.org/officeDocument/2006/relationships/slide" Target="slide2.xml"/><Relationship Id="rId9" Type="http://schemas.openxmlformats.org/officeDocument/2006/relationships/slide" Target="slide18.xml"/><Relationship Id="rId14" Type="http://schemas.openxmlformats.org/officeDocument/2006/relationships/slide" Target="slide38.xml"/><Relationship Id="rId22" Type="http://schemas.openxmlformats.org/officeDocument/2006/relationships/slide" Target="slide23.xml"/><Relationship Id="rId27" Type="http://schemas.openxmlformats.org/officeDocument/2006/relationships/slide" Target="slide27.xml"/></Relationships>
</file>

<file path=ppt/slides/_rels/slide1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2.png"/><Relationship Id="rId7"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4.png"/><Relationship Id="rId10" Type="http://schemas.openxmlformats.org/officeDocument/2006/relationships/image" Target="../media/image5.png"/><Relationship Id="rId4" Type="http://schemas.openxmlformats.org/officeDocument/2006/relationships/hyperlink" Target="https://www.rssb.co.uk/standards-catalogue/CatalogueItem/ris-3771-tom-iss-1" TargetMode="External"/><Relationship Id="rId9" Type="http://schemas.openxmlformats.org/officeDocument/2006/relationships/slide" Target="slide2.xml"/></Relationships>
</file>

<file path=ppt/slides/_rels/slide1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2.png"/><Relationship Id="rId7"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slide" Target="slide2.xml"/><Relationship Id="rId4" Type="http://schemas.openxmlformats.org/officeDocument/2006/relationships/hyperlink" Target="https://www.rssb.co.uk/standards-catalogue/CatalogueItem/tn3300-iss-1" TargetMode="External"/><Relationship Id="rId9" Type="http://schemas.openxmlformats.org/officeDocument/2006/relationships/image" Target="../media/image32.png"/></Relationships>
</file>

<file path=ppt/slides/_rels/slide15.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33.png"/><Relationship Id="rId3" Type="http://schemas.openxmlformats.org/officeDocument/2006/relationships/slide" Target="slide17.xml"/><Relationship Id="rId7" Type="http://schemas.openxmlformats.org/officeDocument/2006/relationships/image" Target="../media/image6.png"/><Relationship Id="rId12" Type="http://schemas.openxmlformats.org/officeDocument/2006/relationships/image" Target="../media/image12.png"/><Relationship Id="rId2" Type="http://schemas.openxmlformats.org/officeDocument/2006/relationships/notesSlide" Target="../notesSlides/notesSlide13.xml"/><Relationship Id="rId16"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22.svg"/><Relationship Id="rId5" Type="http://schemas.openxmlformats.org/officeDocument/2006/relationships/hyperlink" Target="https://www.rssb.co.uk/standards-catalogue/CatalogueItem/gert8000-hb1-iss-8" TargetMode="External"/><Relationship Id="rId15" Type="http://schemas.openxmlformats.org/officeDocument/2006/relationships/slide" Target="slide2.xml"/><Relationship Id="rId10" Type="http://schemas.openxmlformats.org/officeDocument/2006/relationships/image" Target="../media/image21.png"/><Relationship Id="rId4" Type="http://schemas.openxmlformats.org/officeDocument/2006/relationships/slide" Target="slide18.xml"/><Relationship Id="rId9" Type="http://schemas.openxmlformats.org/officeDocument/2006/relationships/image" Target="../media/image27.png"/><Relationship Id="rId14" Type="http://schemas.openxmlformats.org/officeDocument/2006/relationships/image" Target="../media/image7.png"/></Relationships>
</file>

<file path=ppt/slides/_rels/slide16.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5.png"/><Relationship Id="rId3" Type="http://schemas.openxmlformats.org/officeDocument/2006/relationships/hyperlink" Target="https://www.rssb.co.uk/standards-catalogue/CatalogueItem/gert8000-hb1-iss-8" TargetMode="External"/><Relationship Id="rId7" Type="http://schemas.openxmlformats.org/officeDocument/2006/relationships/image" Target="../media/image27.png"/><Relationship Id="rId12" Type="http://schemas.openxmlformats.org/officeDocument/2006/relationships/slide" Target="slide2.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2.png"/><Relationship Id="rId4" Type="http://schemas.openxmlformats.org/officeDocument/2006/relationships/image" Target="../media/image4.png"/><Relationship Id="rId9" Type="http://schemas.openxmlformats.org/officeDocument/2006/relationships/image" Target="../media/image22.svg"/></Relationships>
</file>

<file path=ppt/slides/_rels/slide1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hyperlink" Target="https://www.rssb.co.uk/standards-catalogue/CatalogueItem/gert8000-hb6-iss-8" TargetMode="External"/><Relationship Id="rId7" Type="http://schemas.openxmlformats.org/officeDocument/2006/relationships/image" Target="../media/image27.png"/><Relationship Id="rId12"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slide" Target="slide2.xml"/><Relationship Id="rId5" Type="http://schemas.openxmlformats.org/officeDocument/2006/relationships/image" Target="../media/image6.png"/><Relationship Id="rId10" Type="http://schemas.openxmlformats.org/officeDocument/2006/relationships/image" Target="../media/image12.png"/><Relationship Id="rId4" Type="http://schemas.openxmlformats.org/officeDocument/2006/relationships/image" Target="../media/image4.png"/><Relationship Id="rId9" Type="http://schemas.openxmlformats.org/officeDocument/2006/relationships/image" Target="../media/image22.svg"/></Relationships>
</file>

<file path=ppt/slides/_rels/slide18.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slide" Target="slide2.xml"/><Relationship Id="rId3" Type="http://schemas.openxmlformats.org/officeDocument/2006/relationships/hyperlink" Target="https://www.rssb.co.uk/standards-catalogue/CatalogueItem/gert8000-hb7-iss-9" TargetMode="External"/><Relationship Id="rId7" Type="http://schemas.openxmlformats.org/officeDocument/2006/relationships/image" Target="../media/image27.png"/><Relationship Id="rId12"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34.png"/><Relationship Id="rId5" Type="http://schemas.openxmlformats.org/officeDocument/2006/relationships/image" Target="../media/image6.png"/><Relationship Id="rId10" Type="http://schemas.openxmlformats.org/officeDocument/2006/relationships/image" Target="../media/image12.png"/><Relationship Id="rId4" Type="http://schemas.openxmlformats.org/officeDocument/2006/relationships/image" Target="../media/image4.png"/><Relationship Id="rId9" Type="http://schemas.openxmlformats.org/officeDocument/2006/relationships/image" Target="../media/image22.svg"/><Relationship Id="rId14" Type="http://schemas.openxmlformats.org/officeDocument/2006/relationships/image" Target="../media/image5.png"/></Relationships>
</file>

<file path=ppt/slides/_rels/slide19.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5.png"/><Relationship Id="rId3" Type="http://schemas.openxmlformats.org/officeDocument/2006/relationships/hyperlink" Target="https://www.rssb.co.uk/standards-catalogue/CatalogueItem/gert8000-hb7-iss-9" TargetMode="External"/><Relationship Id="rId7" Type="http://schemas.openxmlformats.org/officeDocument/2006/relationships/image" Target="../media/image27.png"/><Relationship Id="rId12" Type="http://schemas.openxmlformats.org/officeDocument/2006/relationships/slide" Target="slide2.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2.png"/><Relationship Id="rId4" Type="http://schemas.openxmlformats.org/officeDocument/2006/relationships/image" Target="../media/image4.png"/><Relationship Id="rId9" Type="http://schemas.openxmlformats.org/officeDocument/2006/relationships/image" Target="../media/image22.svg"/></Relationships>
</file>

<file path=ppt/slides/_rels/slide2.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slide" Target="slide49.xml"/><Relationship Id="rId4" Type="http://schemas.openxmlformats.org/officeDocument/2006/relationships/slide" Target="slide47.xml"/></Relationships>
</file>

<file path=ppt/slides/_rels/slide20.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5.png"/><Relationship Id="rId3" Type="http://schemas.openxmlformats.org/officeDocument/2006/relationships/hyperlink" Target="https://www.rssb.co.uk/standards-catalogue/CatalogueItem/gert8000-hb8-iss-10" TargetMode="External"/><Relationship Id="rId7" Type="http://schemas.openxmlformats.org/officeDocument/2006/relationships/image" Target="../media/image27.png"/><Relationship Id="rId12" Type="http://schemas.openxmlformats.org/officeDocument/2006/relationships/slide" Target="slide2.xm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35.png"/><Relationship Id="rId5" Type="http://schemas.openxmlformats.org/officeDocument/2006/relationships/image" Target="../media/image6.png"/><Relationship Id="rId10" Type="http://schemas.openxmlformats.org/officeDocument/2006/relationships/image" Target="../media/image12.png"/><Relationship Id="rId4" Type="http://schemas.openxmlformats.org/officeDocument/2006/relationships/image" Target="../media/image4.png"/><Relationship Id="rId9" Type="http://schemas.openxmlformats.org/officeDocument/2006/relationships/image" Target="../media/image22.svg"/></Relationships>
</file>

<file path=ppt/slides/_rels/slide21.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slide" Target="slide2.xml"/><Relationship Id="rId3" Type="http://schemas.openxmlformats.org/officeDocument/2006/relationships/hyperlink" Target="https://www.rssb.co.uk/standards-catalogue/CatalogueItem/gert8000-hb11-iss-11" TargetMode="External"/><Relationship Id="rId7" Type="http://schemas.openxmlformats.org/officeDocument/2006/relationships/image" Target="../media/image27.png"/><Relationship Id="rId12"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36.png"/><Relationship Id="rId5" Type="http://schemas.openxmlformats.org/officeDocument/2006/relationships/image" Target="../media/image6.png"/><Relationship Id="rId10" Type="http://schemas.openxmlformats.org/officeDocument/2006/relationships/image" Target="../media/image12.png"/><Relationship Id="rId4" Type="http://schemas.openxmlformats.org/officeDocument/2006/relationships/image" Target="../media/image4.png"/><Relationship Id="rId9" Type="http://schemas.openxmlformats.org/officeDocument/2006/relationships/image" Target="../media/image22.svg"/><Relationship Id="rId14" Type="http://schemas.openxmlformats.org/officeDocument/2006/relationships/image" Target="../media/image5.png"/></Relationships>
</file>

<file path=ppt/slides/_rels/slide22.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5.png"/><Relationship Id="rId3" Type="http://schemas.openxmlformats.org/officeDocument/2006/relationships/hyperlink" Target="https://www.rssb.co.uk/standards-catalogue/CatalogueItem/gert8000-hb11-iss-11" TargetMode="External"/><Relationship Id="rId7" Type="http://schemas.openxmlformats.org/officeDocument/2006/relationships/image" Target="../media/image27.png"/><Relationship Id="rId12" Type="http://schemas.openxmlformats.org/officeDocument/2006/relationships/slide" Target="slide2.xm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2.png"/><Relationship Id="rId4" Type="http://schemas.openxmlformats.org/officeDocument/2006/relationships/image" Target="../media/image4.png"/><Relationship Id="rId9" Type="http://schemas.openxmlformats.org/officeDocument/2006/relationships/image" Target="../media/image22.svg"/></Relationships>
</file>

<file path=ppt/slides/_rels/slide2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hyperlink" Target="https://www.rssb.co.uk/standards-catalogue/CatalogueItem/gert8000-hb12-iss-10" TargetMode="External"/><Relationship Id="rId7" Type="http://schemas.openxmlformats.org/officeDocument/2006/relationships/image" Target="../media/image27.png"/><Relationship Id="rId12"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slide" Target="slide2.xml"/><Relationship Id="rId5" Type="http://schemas.openxmlformats.org/officeDocument/2006/relationships/image" Target="../media/image6.png"/><Relationship Id="rId10" Type="http://schemas.openxmlformats.org/officeDocument/2006/relationships/image" Target="../media/image12.png"/><Relationship Id="rId4" Type="http://schemas.openxmlformats.org/officeDocument/2006/relationships/image" Target="../media/image4.png"/><Relationship Id="rId9" Type="http://schemas.openxmlformats.org/officeDocument/2006/relationships/image" Target="../media/image22.svg"/></Relationships>
</file>

<file path=ppt/slides/_rels/slide24.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5.png"/><Relationship Id="rId3" Type="http://schemas.openxmlformats.org/officeDocument/2006/relationships/hyperlink" Target="https://www.rssb.co.uk/standards-catalogue/CatalogueItem/gert8000-hb15-iss-7" TargetMode="External"/><Relationship Id="rId7" Type="http://schemas.openxmlformats.org/officeDocument/2006/relationships/image" Target="../media/image27.png"/><Relationship Id="rId12" Type="http://schemas.openxmlformats.org/officeDocument/2006/relationships/slide" Target="slide2.xml"/><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37.png"/><Relationship Id="rId5" Type="http://schemas.openxmlformats.org/officeDocument/2006/relationships/image" Target="../media/image6.png"/><Relationship Id="rId10" Type="http://schemas.openxmlformats.org/officeDocument/2006/relationships/image" Target="../media/image12.png"/><Relationship Id="rId4" Type="http://schemas.openxmlformats.org/officeDocument/2006/relationships/image" Target="../media/image4.png"/><Relationship Id="rId9" Type="http://schemas.openxmlformats.org/officeDocument/2006/relationships/image" Target="../media/image22.svg"/></Relationships>
</file>

<file path=ppt/slides/_rels/slide25.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slide" Target="slide2.xml"/><Relationship Id="rId3" Type="http://schemas.openxmlformats.org/officeDocument/2006/relationships/hyperlink" Target="https://www.rssb.co.uk/standards-catalogue/CatalogueItem/gert8000-ts1-iss-18" TargetMode="External"/><Relationship Id="rId7" Type="http://schemas.openxmlformats.org/officeDocument/2006/relationships/image" Target="../media/image27.png"/><Relationship Id="rId12"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38.png"/><Relationship Id="rId5" Type="http://schemas.openxmlformats.org/officeDocument/2006/relationships/image" Target="../media/image6.png"/><Relationship Id="rId10" Type="http://schemas.openxmlformats.org/officeDocument/2006/relationships/image" Target="../media/image12.png"/><Relationship Id="rId4" Type="http://schemas.openxmlformats.org/officeDocument/2006/relationships/image" Target="../media/image4.png"/><Relationship Id="rId9" Type="http://schemas.openxmlformats.org/officeDocument/2006/relationships/image" Target="../media/image22.svg"/><Relationship Id="rId14" Type="http://schemas.openxmlformats.org/officeDocument/2006/relationships/image" Target="../media/image5.png"/></Relationships>
</file>

<file path=ppt/slides/_rels/slide26.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5.png"/><Relationship Id="rId3" Type="http://schemas.openxmlformats.org/officeDocument/2006/relationships/hyperlink" Target="https://www.rssb.co.uk/standards-catalogue/CatalogueItem/gert8000-ts1-iss-18" TargetMode="External"/><Relationship Id="rId7" Type="http://schemas.openxmlformats.org/officeDocument/2006/relationships/image" Target="../media/image27.png"/><Relationship Id="rId12" Type="http://schemas.openxmlformats.org/officeDocument/2006/relationships/slide" Target="slide2.xml"/><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2.png"/><Relationship Id="rId4" Type="http://schemas.openxmlformats.org/officeDocument/2006/relationships/image" Target="../media/image4.png"/><Relationship Id="rId9" Type="http://schemas.openxmlformats.org/officeDocument/2006/relationships/image" Target="../media/image22.svg"/></Relationships>
</file>

<file path=ppt/slides/_rels/slide27.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slide" Target="slide2.xml"/><Relationship Id="rId3" Type="http://schemas.openxmlformats.org/officeDocument/2006/relationships/hyperlink" Target="https://www.rssb.co.uk/standards-catalogue/CatalogueItem/gert8000-ts9-iss-5" TargetMode="External"/><Relationship Id="rId7" Type="http://schemas.openxmlformats.org/officeDocument/2006/relationships/image" Target="../media/image27.png"/><Relationship Id="rId12"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39.png"/><Relationship Id="rId5" Type="http://schemas.openxmlformats.org/officeDocument/2006/relationships/image" Target="../media/image6.png"/><Relationship Id="rId10" Type="http://schemas.openxmlformats.org/officeDocument/2006/relationships/image" Target="../media/image12.png"/><Relationship Id="rId4" Type="http://schemas.openxmlformats.org/officeDocument/2006/relationships/image" Target="../media/image4.png"/><Relationship Id="rId9" Type="http://schemas.openxmlformats.org/officeDocument/2006/relationships/image" Target="../media/image22.svg"/><Relationship Id="rId14" Type="http://schemas.openxmlformats.org/officeDocument/2006/relationships/image" Target="../media/image5.png"/></Relationships>
</file>

<file path=ppt/slides/_rels/slide28.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5.png"/><Relationship Id="rId3" Type="http://schemas.openxmlformats.org/officeDocument/2006/relationships/hyperlink" Target="https://www.rssb.co.uk/standards-catalogue/CatalogueItem/gert8000-ts9-iss-5" TargetMode="External"/><Relationship Id="rId7" Type="http://schemas.openxmlformats.org/officeDocument/2006/relationships/image" Target="../media/image27.png"/><Relationship Id="rId12" Type="http://schemas.openxmlformats.org/officeDocument/2006/relationships/slide" Target="slide2.xml"/><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2.png"/><Relationship Id="rId4" Type="http://schemas.openxmlformats.org/officeDocument/2006/relationships/image" Target="../media/image4.png"/><Relationship Id="rId9" Type="http://schemas.openxmlformats.org/officeDocument/2006/relationships/image" Target="../media/image22.svg"/></Relationships>
</file>

<file path=ppt/slides/_rels/slide29.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5.png"/><Relationship Id="rId3" Type="http://schemas.openxmlformats.org/officeDocument/2006/relationships/hyperlink" Target="https://www.rssb.co.uk/standards-catalogue/CatalogueItem/gert8000-ts11-iss-7" TargetMode="External"/><Relationship Id="rId7" Type="http://schemas.openxmlformats.org/officeDocument/2006/relationships/image" Target="../media/image27.png"/><Relationship Id="rId12" Type="http://schemas.openxmlformats.org/officeDocument/2006/relationships/slide" Target="slide2.xml"/><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40.png"/><Relationship Id="rId5" Type="http://schemas.openxmlformats.org/officeDocument/2006/relationships/image" Target="../media/image6.png"/><Relationship Id="rId10" Type="http://schemas.openxmlformats.org/officeDocument/2006/relationships/image" Target="../media/image12.png"/><Relationship Id="rId4" Type="http://schemas.openxmlformats.org/officeDocument/2006/relationships/image" Target="../media/image4.png"/><Relationship Id="rId9" Type="http://schemas.openxmlformats.org/officeDocument/2006/relationships/image" Target="../media/image22.svg"/></Relationships>
</file>

<file path=ppt/slides/_rels/slide3.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image" Target="../media/image15.png"/><Relationship Id="rId18" Type="http://schemas.openxmlformats.org/officeDocument/2006/relationships/image" Target="../media/image17.png"/><Relationship Id="rId3" Type="http://schemas.openxmlformats.org/officeDocument/2006/relationships/slide" Target="slide45.xml"/><Relationship Id="rId7" Type="http://schemas.openxmlformats.org/officeDocument/2006/relationships/image" Target="../media/image11.png"/><Relationship Id="rId12" Type="http://schemas.openxmlformats.org/officeDocument/2006/relationships/slide" Target="slide5.xml"/><Relationship Id="rId17" Type="http://schemas.openxmlformats.org/officeDocument/2006/relationships/slide" Target="slide4.xml"/><Relationship Id="rId2" Type="http://schemas.openxmlformats.org/officeDocument/2006/relationships/notesSlide" Target="../notesSlides/notesSlide2.xml"/><Relationship Id="rId16"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4.png"/><Relationship Id="rId5" Type="http://schemas.openxmlformats.org/officeDocument/2006/relationships/slide" Target="slide7.xml"/><Relationship Id="rId15" Type="http://schemas.openxmlformats.org/officeDocument/2006/relationships/slide" Target="slide2.xml"/><Relationship Id="rId10" Type="http://schemas.openxmlformats.org/officeDocument/2006/relationships/image" Target="../media/image13.png"/><Relationship Id="rId19" Type="http://schemas.openxmlformats.org/officeDocument/2006/relationships/image" Target="../media/image6.png"/><Relationship Id="rId4" Type="http://schemas.openxmlformats.org/officeDocument/2006/relationships/image" Target="../media/image9.png"/><Relationship Id="rId9" Type="http://schemas.openxmlformats.org/officeDocument/2006/relationships/image" Target="../media/image12.png"/><Relationship Id="rId14" Type="http://schemas.openxmlformats.org/officeDocument/2006/relationships/image" Target="../media/image16.png"/></Relationships>
</file>

<file path=ppt/slides/_rels/slide30.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slide" Target="slide2.xml"/><Relationship Id="rId3" Type="http://schemas.openxmlformats.org/officeDocument/2006/relationships/hyperlink" Target="https://www.rssb.co.uk/standards-catalogue/CatalogueItem/gert8000-tw1-iss-20" TargetMode="External"/><Relationship Id="rId7" Type="http://schemas.openxmlformats.org/officeDocument/2006/relationships/image" Target="../media/image19.png"/><Relationship Id="rId12" Type="http://schemas.openxmlformats.org/officeDocument/2006/relationships/image" Target="../media/image41.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2.png"/><Relationship Id="rId5" Type="http://schemas.openxmlformats.org/officeDocument/2006/relationships/image" Target="../media/image4.png"/><Relationship Id="rId10" Type="http://schemas.openxmlformats.org/officeDocument/2006/relationships/image" Target="../media/image22.svg"/><Relationship Id="rId4" Type="http://schemas.openxmlformats.org/officeDocument/2006/relationships/hyperlink" Target="https://www.rssb.co.uk/standards-catalogue/CatalogueItem/gert8000-otm-iss-12" TargetMode="External"/><Relationship Id="rId9" Type="http://schemas.openxmlformats.org/officeDocument/2006/relationships/image" Target="../media/image21.png"/><Relationship Id="rId14" Type="http://schemas.openxmlformats.org/officeDocument/2006/relationships/image" Target="../media/image5.png"/></Relationships>
</file>

<file path=ppt/slides/_rels/slide31.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7.png"/><Relationship Id="rId3" Type="http://schemas.openxmlformats.org/officeDocument/2006/relationships/slide" Target="slide13.xml"/><Relationship Id="rId7" Type="http://schemas.openxmlformats.org/officeDocument/2006/relationships/image" Target="../media/image19.png"/><Relationship Id="rId12" Type="http://schemas.openxmlformats.org/officeDocument/2006/relationships/image" Target="../media/image42.pn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2.png"/><Relationship Id="rId5" Type="http://schemas.openxmlformats.org/officeDocument/2006/relationships/image" Target="../media/image4.png"/><Relationship Id="rId15" Type="http://schemas.openxmlformats.org/officeDocument/2006/relationships/image" Target="../media/image5.png"/><Relationship Id="rId10" Type="http://schemas.openxmlformats.org/officeDocument/2006/relationships/image" Target="../media/image22.svg"/><Relationship Id="rId4" Type="http://schemas.openxmlformats.org/officeDocument/2006/relationships/hyperlink" Target="https://www.rssb.co.uk/standards-catalogue/CatalogueItem/gert8000-tw1-iss-20" TargetMode="External"/><Relationship Id="rId9" Type="http://schemas.openxmlformats.org/officeDocument/2006/relationships/image" Target="../media/image21.png"/><Relationship Id="rId14" Type="http://schemas.openxmlformats.org/officeDocument/2006/relationships/slide" Target="slide2.xml"/></Relationships>
</file>

<file path=ppt/slides/_rels/slide32.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5.png"/><Relationship Id="rId3" Type="http://schemas.openxmlformats.org/officeDocument/2006/relationships/hyperlink" Target="https://www.rssb.co.uk/standards-catalogue/CatalogueItem/gert8000-tw1-iss-20" TargetMode="External"/><Relationship Id="rId7" Type="http://schemas.openxmlformats.org/officeDocument/2006/relationships/image" Target="../media/image27.png"/><Relationship Id="rId12" Type="http://schemas.openxmlformats.org/officeDocument/2006/relationships/slide" Target="slide2.xml"/><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2.png"/><Relationship Id="rId4" Type="http://schemas.openxmlformats.org/officeDocument/2006/relationships/image" Target="../media/image4.png"/><Relationship Id="rId9" Type="http://schemas.openxmlformats.org/officeDocument/2006/relationships/image" Target="../media/image22.svg"/></Relationships>
</file>

<file path=ppt/slides/_rels/slide33.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5.png"/><Relationship Id="rId3" Type="http://schemas.openxmlformats.org/officeDocument/2006/relationships/hyperlink" Target="https://www.rssb.co.uk/standards-catalogue/CatalogueItem/gert8000-tw1-iss-20" TargetMode="External"/><Relationship Id="rId7" Type="http://schemas.openxmlformats.org/officeDocument/2006/relationships/image" Target="../media/image27.png"/><Relationship Id="rId12" Type="http://schemas.openxmlformats.org/officeDocument/2006/relationships/slide" Target="slide2.xml"/><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2.png"/><Relationship Id="rId4" Type="http://schemas.openxmlformats.org/officeDocument/2006/relationships/image" Target="../media/image4.png"/><Relationship Id="rId9" Type="http://schemas.openxmlformats.org/officeDocument/2006/relationships/image" Target="../media/image22.svg"/></Relationships>
</file>

<file path=ppt/slides/_rels/slide34.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5.png"/><Relationship Id="rId3" Type="http://schemas.openxmlformats.org/officeDocument/2006/relationships/hyperlink" Target="https://www.rssb.co.uk/standards-catalogue/CatalogueItem/gert8000-tw1-iss-20" TargetMode="External"/><Relationship Id="rId7" Type="http://schemas.openxmlformats.org/officeDocument/2006/relationships/image" Target="../media/image27.png"/><Relationship Id="rId12" Type="http://schemas.openxmlformats.org/officeDocument/2006/relationships/slide" Target="slide2.xml"/><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2.png"/><Relationship Id="rId4" Type="http://schemas.openxmlformats.org/officeDocument/2006/relationships/image" Target="../media/image4.png"/><Relationship Id="rId9" Type="http://schemas.openxmlformats.org/officeDocument/2006/relationships/image" Target="../media/image22.svg"/></Relationships>
</file>

<file path=ppt/slides/_rels/slide35.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slide" Target="slide2.xml"/><Relationship Id="rId3" Type="http://schemas.openxmlformats.org/officeDocument/2006/relationships/hyperlink" Target="https://www.rssb.co.uk/standards-catalogue/CatalogueItem/gert8000-tw1-iss-20" TargetMode="External"/><Relationship Id="rId7" Type="http://schemas.openxmlformats.org/officeDocument/2006/relationships/image" Target="../media/image19.png"/><Relationship Id="rId12" Type="http://schemas.openxmlformats.org/officeDocument/2006/relationships/image" Target="../media/image43.png"/><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2.png"/><Relationship Id="rId5" Type="http://schemas.openxmlformats.org/officeDocument/2006/relationships/image" Target="../media/image4.png"/><Relationship Id="rId10" Type="http://schemas.openxmlformats.org/officeDocument/2006/relationships/image" Target="../media/image22.svg"/><Relationship Id="rId4" Type="http://schemas.openxmlformats.org/officeDocument/2006/relationships/hyperlink" Target="https://www.rssb.co.uk/standards-catalogue/CatalogueItem/gert8000-tw5-iss-13" TargetMode="External"/><Relationship Id="rId9" Type="http://schemas.openxmlformats.org/officeDocument/2006/relationships/image" Target="../media/image21.png"/><Relationship Id="rId14" Type="http://schemas.openxmlformats.org/officeDocument/2006/relationships/image" Target="../media/image5.png"/></Relationships>
</file>

<file path=ppt/slides/_rels/slide36.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slide" Target="slide2.xml"/><Relationship Id="rId3" Type="http://schemas.openxmlformats.org/officeDocument/2006/relationships/hyperlink" Target="https://www.rssb.co.uk/standards-catalogue/CatalogueItem/gert8000-tw1-iss-20" TargetMode="External"/><Relationship Id="rId7" Type="http://schemas.openxmlformats.org/officeDocument/2006/relationships/image" Target="../media/image19.png"/><Relationship Id="rId12" Type="http://schemas.openxmlformats.org/officeDocument/2006/relationships/image" Target="../media/image44.png"/><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2.png"/><Relationship Id="rId5" Type="http://schemas.openxmlformats.org/officeDocument/2006/relationships/image" Target="../media/image4.png"/><Relationship Id="rId10" Type="http://schemas.openxmlformats.org/officeDocument/2006/relationships/image" Target="../media/image22.svg"/><Relationship Id="rId4" Type="http://schemas.openxmlformats.org/officeDocument/2006/relationships/hyperlink" Target="https://www.rssb.co.uk/standards-catalogue/CatalogueItem/gert8000-tw7-iss-10" TargetMode="External"/><Relationship Id="rId9" Type="http://schemas.openxmlformats.org/officeDocument/2006/relationships/image" Target="../media/image21.png"/><Relationship Id="rId14" Type="http://schemas.openxmlformats.org/officeDocument/2006/relationships/image" Target="../media/image5.png"/></Relationships>
</file>

<file path=ppt/slides/_rels/slide37.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slide" Target="slide2.xml"/><Relationship Id="rId3" Type="http://schemas.openxmlformats.org/officeDocument/2006/relationships/hyperlink" Target="https://www.rssb.co.uk/standards-catalogue/CatalogueItem/gert8000-tw1-iss-20" TargetMode="External"/><Relationship Id="rId7" Type="http://schemas.openxmlformats.org/officeDocument/2006/relationships/image" Target="../media/image19.png"/><Relationship Id="rId12" Type="http://schemas.openxmlformats.org/officeDocument/2006/relationships/image" Target="../media/image45.png"/><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2.png"/><Relationship Id="rId5" Type="http://schemas.openxmlformats.org/officeDocument/2006/relationships/image" Target="../media/image4.png"/><Relationship Id="rId10" Type="http://schemas.openxmlformats.org/officeDocument/2006/relationships/image" Target="../media/image22.svg"/><Relationship Id="rId4" Type="http://schemas.openxmlformats.org/officeDocument/2006/relationships/hyperlink" Target="https://www.rssb.co.uk/standards-catalogue/CatalogueItem/gert8000-tw8-iss-10" TargetMode="External"/><Relationship Id="rId9" Type="http://schemas.openxmlformats.org/officeDocument/2006/relationships/image" Target="../media/image21.png"/><Relationship Id="rId14" Type="http://schemas.openxmlformats.org/officeDocument/2006/relationships/image" Target="../media/image5.png"/></Relationships>
</file>

<file path=ppt/slides/_rels/slide38.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5.png"/><Relationship Id="rId3" Type="http://schemas.openxmlformats.org/officeDocument/2006/relationships/hyperlink" Target="https://www.rssb.co.uk/standards-catalogue/CatalogueItem/gert8000-sp-iss-7" TargetMode="External"/><Relationship Id="rId7" Type="http://schemas.openxmlformats.org/officeDocument/2006/relationships/image" Target="../media/image27.png"/><Relationship Id="rId12" Type="http://schemas.openxmlformats.org/officeDocument/2006/relationships/slide" Target="slide2.xml"/><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46.png"/><Relationship Id="rId5" Type="http://schemas.openxmlformats.org/officeDocument/2006/relationships/image" Target="../media/image6.png"/><Relationship Id="rId10" Type="http://schemas.openxmlformats.org/officeDocument/2006/relationships/image" Target="../media/image12.png"/><Relationship Id="rId4" Type="http://schemas.openxmlformats.org/officeDocument/2006/relationships/image" Target="../media/image4.png"/><Relationship Id="rId9" Type="http://schemas.openxmlformats.org/officeDocument/2006/relationships/image" Target="../media/image22.svg"/></Relationships>
</file>

<file path=ppt/slides/_rels/slide39.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slide" Target="slide2.xml"/><Relationship Id="rId3" Type="http://schemas.openxmlformats.org/officeDocument/2006/relationships/hyperlink" Target="https://www.rssb.co.uk/standards-catalogue/CatalogueItem/gert8000-tw1-iss-20" TargetMode="External"/><Relationship Id="rId7" Type="http://schemas.openxmlformats.org/officeDocument/2006/relationships/image" Target="../media/image19.png"/><Relationship Id="rId12" Type="http://schemas.openxmlformats.org/officeDocument/2006/relationships/image" Target="../media/image47.png"/><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2.png"/><Relationship Id="rId5" Type="http://schemas.openxmlformats.org/officeDocument/2006/relationships/image" Target="../media/image4.png"/><Relationship Id="rId10" Type="http://schemas.openxmlformats.org/officeDocument/2006/relationships/image" Target="../media/image22.svg"/><Relationship Id="rId4" Type="http://schemas.openxmlformats.org/officeDocument/2006/relationships/hyperlink" Target="https://www.rssb.co.uk/standards-catalogue/CatalogueItem/gert8000-ss2-iss-7" TargetMode="External"/><Relationship Id="rId9" Type="http://schemas.openxmlformats.org/officeDocument/2006/relationships/image" Target="../media/image21.png"/><Relationship Id="rId1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6.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hyperlink" Target="https://www.rssb.co.uk/standards-catalogue/CatalogueItem/gcgn5612-iss-2-1" TargetMode="Externa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slide" Target="slide2.xml"/><Relationship Id="rId3" Type="http://schemas.openxmlformats.org/officeDocument/2006/relationships/notesSlide" Target="../notesSlides/notesSlide38.xml"/><Relationship Id="rId7" Type="http://schemas.openxmlformats.org/officeDocument/2006/relationships/image" Target="../media/image19.png"/><Relationship Id="rId12" Type="http://schemas.openxmlformats.org/officeDocument/2006/relationships/image" Target="../media/image48.png"/><Relationship Id="rId2" Type="http://schemas.openxmlformats.org/officeDocument/2006/relationships/slideLayout" Target="../slideLayouts/slideLayout7.xml"/><Relationship Id="rId1" Type="http://schemas.openxmlformats.org/officeDocument/2006/relationships/themeOverride" Target="../theme/themeOverride1.xml"/><Relationship Id="rId6" Type="http://schemas.openxmlformats.org/officeDocument/2006/relationships/image" Target="../media/image6.png"/><Relationship Id="rId11" Type="http://schemas.openxmlformats.org/officeDocument/2006/relationships/image" Target="../media/image12.png"/><Relationship Id="rId5" Type="http://schemas.openxmlformats.org/officeDocument/2006/relationships/image" Target="../media/image4.png"/><Relationship Id="rId10" Type="http://schemas.openxmlformats.org/officeDocument/2006/relationships/image" Target="../media/image22.svg"/><Relationship Id="rId4" Type="http://schemas.openxmlformats.org/officeDocument/2006/relationships/hyperlink" Target="https://www.rssb.co.uk/standards-catalogue/CatalogueItem/gert8000-s5-iss-12" TargetMode="External"/><Relationship Id="rId9" Type="http://schemas.openxmlformats.org/officeDocument/2006/relationships/image" Target="../media/image21.png"/><Relationship Id="rId14" Type="http://schemas.openxmlformats.org/officeDocument/2006/relationships/image" Target="../media/image5.png"/></Relationships>
</file>

<file path=ppt/slides/_rels/slide41.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slide" Target="slide2.xml"/><Relationship Id="rId3" Type="http://schemas.openxmlformats.org/officeDocument/2006/relationships/notesSlide" Target="../notesSlides/notesSlide39.xml"/><Relationship Id="rId7" Type="http://schemas.openxmlformats.org/officeDocument/2006/relationships/image" Target="../media/image19.png"/><Relationship Id="rId12" Type="http://schemas.openxmlformats.org/officeDocument/2006/relationships/image" Target="../media/image49.png"/><Relationship Id="rId2" Type="http://schemas.openxmlformats.org/officeDocument/2006/relationships/slideLayout" Target="../slideLayouts/slideLayout7.xml"/><Relationship Id="rId1" Type="http://schemas.openxmlformats.org/officeDocument/2006/relationships/themeOverride" Target="../theme/themeOverride2.xml"/><Relationship Id="rId6" Type="http://schemas.openxmlformats.org/officeDocument/2006/relationships/image" Target="../media/image6.png"/><Relationship Id="rId11" Type="http://schemas.openxmlformats.org/officeDocument/2006/relationships/image" Target="../media/image12.png"/><Relationship Id="rId5" Type="http://schemas.openxmlformats.org/officeDocument/2006/relationships/image" Target="../media/image4.png"/><Relationship Id="rId10" Type="http://schemas.openxmlformats.org/officeDocument/2006/relationships/image" Target="../media/image22.svg"/><Relationship Id="rId4" Type="http://schemas.openxmlformats.org/officeDocument/2006/relationships/hyperlink" Target="https://www.rssb.co.uk/standards-catalogue/CatalogueItem/rs521-iss-7" TargetMode="External"/><Relationship Id="rId9" Type="http://schemas.openxmlformats.org/officeDocument/2006/relationships/image" Target="../media/image21.png"/><Relationship Id="rId14" Type="http://schemas.openxmlformats.org/officeDocument/2006/relationships/image" Target="../media/image5.png"/></Relationships>
</file>

<file path=ppt/slides/_rels/slide42.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slide" Target="slide2.xml"/><Relationship Id="rId3" Type="http://schemas.openxmlformats.org/officeDocument/2006/relationships/hyperlink" Target="https://www.rssb.co.uk/standards-catalogue/CatalogueItem/gert8000-t3-iss-12" TargetMode="External"/><Relationship Id="rId7" Type="http://schemas.openxmlformats.org/officeDocument/2006/relationships/image" Target="../media/image27.png"/><Relationship Id="rId12" Type="http://schemas.openxmlformats.org/officeDocument/2006/relationships/image" Target="../media/image50.png"/><Relationship Id="rId2" Type="http://schemas.openxmlformats.org/officeDocument/2006/relationships/notesSlide" Target="../notesSlides/notesSlide40.xml"/><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2.png"/><Relationship Id="rId4" Type="http://schemas.openxmlformats.org/officeDocument/2006/relationships/image" Target="../media/image4.png"/><Relationship Id="rId9" Type="http://schemas.openxmlformats.org/officeDocument/2006/relationships/image" Target="../media/image22.svg"/><Relationship Id="rId14" Type="http://schemas.openxmlformats.org/officeDocument/2006/relationships/image" Target="../media/image5.png"/></Relationships>
</file>

<file path=ppt/slides/_rels/slide43.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5.png"/><Relationship Id="rId3" Type="http://schemas.openxmlformats.org/officeDocument/2006/relationships/hyperlink" Target="https://www.rssb.co.uk/standards-catalogue/CatalogueItem/gert8000-t3-iss-12" TargetMode="External"/><Relationship Id="rId7" Type="http://schemas.openxmlformats.org/officeDocument/2006/relationships/image" Target="../media/image27.png"/><Relationship Id="rId12" Type="http://schemas.openxmlformats.org/officeDocument/2006/relationships/slide" Target="slide2.xml"/><Relationship Id="rId2" Type="http://schemas.openxmlformats.org/officeDocument/2006/relationships/notesSlide" Target="../notesSlides/notesSlide41.xml"/><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2.png"/><Relationship Id="rId4" Type="http://schemas.openxmlformats.org/officeDocument/2006/relationships/image" Target="../media/image4.png"/><Relationship Id="rId9" Type="http://schemas.openxmlformats.org/officeDocument/2006/relationships/image" Target="../media/image22.svg"/></Relationships>
</file>

<file path=ppt/slides/_rels/slide44.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5.png"/><Relationship Id="rId3" Type="http://schemas.openxmlformats.org/officeDocument/2006/relationships/hyperlink" Target="https://www.rssb.co.uk/standards-catalogue/CatalogueItem/gert8000-t3-iss-12" TargetMode="External"/><Relationship Id="rId7" Type="http://schemas.openxmlformats.org/officeDocument/2006/relationships/image" Target="../media/image27.png"/><Relationship Id="rId12" Type="http://schemas.openxmlformats.org/officeDocument/2006/relationships/slide" Target="slide2.xml"/><Relationship Id="rId2" Type="http://schemas.openxmlformats.org/officeDocument/2006/relationships/notesSlide" Target="../notesSlides/notesSlide42.xml"/><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2.png"/><Relationship Id="rId4" Type="http://schemas.openxmlformats.org/officeDocument/2006/relationships/image" Target="../media/image4.png"/><Relationship Id="rId9" Type="http://schemas.openxmlformats.org/officeDocument/2006/relationships/image" Target="../media/image22.svg"/></Relationships>
</file>

<file path=ppt/slides/_rels/slide4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51.png"/><Relationship Id="rId7" Type="http://schemas.openxmlformats.org/officeDocument/2006/relationships/hyperlink" Target="https://www.rssb.co.uk/standards-catalogue/CatalogueItem/cop0034-iss-2" TargetMode="External"/><Relationship Id="rId2" Type="http://schemas.openxmlformats.org/officeDocument/2006/relationships/notesSlide" Target="../notesSlides/notesSlide43.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hyperlink" Target="https://www.rssb.co.uk/standards-catalogue/CatalogueItem/cop0131-iss-2" TargetMode="External"/><Relationship Id="rId4" Type="http://schemas.openxmlformats.org/officeDocument/2006/relationships/slide" Target="slide2.xml"/><Relationship Id="rId9" Type="http://schemas.openxmlformats.org/officeDocument/2006/relationships/hyperlink" Target="https://www.rssb.co.uk/standards-catalogue/CatalogueItem/cop0035-iss-3" TargetMode="External"/></Relationships>
</file>

<file path=ppt/slides/_rels/slide46.xml.rels><?xml version="1.0" encoding="UTF-8" standalone="yes"?>
<Relationships xmlns="http://schemas.openxmlformats.org/package/2006/relationships"><Relationship Id="rId8" Type="http://schemas.openxmlformats.org/officeDocument/2006/relationships/hyperlink" Target="https://www.rssb.co.uk/-/media/Project/RSSB/RssbWebsite/Documents/Registered/Deviations/2024/06/25/07/12/24-007-DEV.pdf" TargetMode="External"/><Relationship Id="rId3" Type="http://schemas.openxmlformats.org/officeDocument/2006/relationships/slide" Target="slide2.xml"/><Relationship Id="rId7" Type="http://schemas.openxmlformats.org/officeDocument/2006/relationships/hyperlink" Target="https://www.rssb.co.uk/-/media/Project/RSSB/RssbWebsite/Documents/Registered/Deviations/2023/07/27/12/49/23-023-DEV.pdf" TargetMode="External"/><Relationship Id="rId12" Type="http://schemas.openxmlformats.org/officeDocument/2006/relationships/hyperlink" Target="https://www.rssb.co.uk/-/media/Project/RSSB/RssbWebsite/Documents/Registered/Deviations/2024/07/19/12/46/24-014-DEV.pdf" TargetMode="External"/><Relationship Id="rId2" Type="http://schemas.openxmlformats.org/officeDocument/2006/relationships/notesSlide" Target="../notesSlides/notesSlide44.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hyperlink" Target="https://www.rssb.co.uk/-/media/Project/RSSB/RssbWebsite/Documents/Registered/Deviations/2024/06/25/07/12/24-019-DEV.pdf" TargetMode="External"/><Relationship Id="rId5" Type="http://schemas.openxmlformats.org/officeDocument/2006/relationships/hyperlink" Target="https://www.rssb.co.uk/-/media/Project/RSSB/RssbWebsite/Documents/Registered/Deviations/2024/06/25/07/12/23-025-DEV.pdf" TargetMode="External"/><Relationship Id="rId10" Type="http://schemas.openxmlformats.org/officeDocument/2006/relationships/hyperlink" Target="https://www.rssb.co.uk/-/media/Project/RSSB/RssbWebsite/Documents/Registered/Deviations/2024/06/18/12/51/24-011-DEV.pdf" TargetMode="External"/><Relationship Id="rId4" Type="http://schemas.openxmlformats.org/officeDocument/2006/relationships/image" Target="../media/image5.png"/><Relationship Id="rId9" Type="http://schemas.openxmlformats.org/officeDocument/2006/relationships/image" Target="../media/image6.png"/></Relationships>
</file>

<file path=ppt/slides/_rels/slide4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 Target="slide2.xml"/><Relationship Id="rId7" Type="http://schemas.openxmlformats.org/officeDocument/2006/relationships/image" Target="../media/image10.png"/><Relationship Id="rId2" Type="http://schemas.openxmlformats.org/officeDocument/2006/relationships/notesSlide" Target="../notesSlides/notesSlide45.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slide" Target="slide2.xml"/><Relationship Id="rId7" Type="http://schemas.openxmlformats.org/officeDocument/2006/relationships/image" Target="../media/image14.png"/><Relationship Id="rId2" Type="http://schemas.openxmlformats.org/officeDocument/2006/relationships/notesSlide" Target="../notesSlides/notesSlide46.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7.png"/></Relationships>
</file>

<file path=ppt/slides/_rels/slide49.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12.png"/><Relationship Id="rId2" Type="http://schemas.openxmlformats.org/officeDocument/2006/relationships/notesSlide" Target="../notesSlides/notesSlide47.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slide" Target="slide6.xml"/><Relationship Id="rId5" Type="http://schemas.openxmlformats.org/officeDocument/2006/relationships/image" Target="../media/image5.png"/><Relationship Id="rId4" Type="http://schemas.openxmlformats.org/officeDocument/2006/relationships/slide" Target="slide2.xml"/></Relationships>
</file>

<file path=ppt/slides/_rels/slide50.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12.png"/><Relationship Id="rId2" Type="http://schemas.openxmlformats.org/officeDocument/2006/relationships/notesSlide" Target="../notesSlides/notesSlide48.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1.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7.png"/><Relationship Id="rId2" Type="http://schemas.openxmlformats.org/officeDocument/2006/relationships/notesSlide" Target="../notesSlides/notesSlide49.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6.png"/><Relationship Id="rId4" Type="http://schemas.openxmlformats.org/officeDocument/2006/relationships/image" Target="../media/image5.png"/></Relationships>
</file>

<file path=ppt/slides/_rels/slide52.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7.png"/><Relationship Id="rId2" Type="http://schemas.openxmlformats.org/officeDocument/2006/relationships/notesSlide" Target="../notesSlides/notesSlide50.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6.png"/><Relationship Id="rId4" Type="http://schemas.openxmlformats.org/officeDocument/2006/relationships/image" Target="../media/image5.png"/></Relationships>
</file>

<file path=ppt/slides/_rels/slide5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 Target="slide2.xml"/><Relationship Id="rId7" Type="http://schemas.openxmlformats.org/officeDocument/2006/relationships/image" Target="../media/image15.png"/><Relationship Id="rId2" Type="http://schemas.openxmlformats.org/officeDocument/2006/relationships/notesSlide" Target="../notesSlides/notesSlide51.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4.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12.png"/><Relationship Id="rId2" Type="http://schemas.openxmlformats.org/officeDocument/2006/relationships/notesSlide" Target="../notesSlides/notesSlide52.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5.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12.png"/><Relationship Id="rId2" Type="http://schemas.openxmlformats.org/officeDocument/2006/relationships/notesSlide" Target="../notesSlides/notesSlide53.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6.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12.png"/><Relationship Id="rId2" Type="http://schemas.openxmlformats.org/officeDocument/2006/relationships/notesSlide" Target="../notesSlides/notesSlide54.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2.xml"/><Relationship Id="rId7" Type="http://schemas.openxmlformats.org/officeDocument/2006/relationships/image" Target="../media/image15.png"/><Relationship Id="rId2" Type="http://schemas.openxmlformats.org/officeDocument/2006/relationships/notesSlide" Target="../notesSlides/notesSlide55.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5.png"/><Relationship Id="rId3" Type="http://schemas.openxmlformats.org/officeDocument/2006/relationships/hyperlink" Target="https://www.rssb.co.uk/standards-catalogue/CatalogueItem/gmgn2694-iss-1" TargetMode="External"/><Relationship Id="rId7" Type="http://schemas.openxmlformats.org/officeDocument/2006/relationships/image" Target="../media/image20.png"/><Relationship Id="rId12" Type="http://schemas.openxmlformats.org/officeDocument/2006/relationships/image" Target="../media/image24.svg"/><Relationship Id="rId17" Type="http://schemas.openxmlformats.org/officeDocument/2006/relationships/image" Target="../media/image5.png"/><Relationship Id="rId2" Type="http://schemas.openxmlformats.org/officeDocument/2006/relationships/notesSlide" Target="../notesSlides/notesSlide4.xml"/><Relationship Id="rId16"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23.png"/><Relationship Id="rId5" Type="http://schemas.openxmlformats.org/officeDocument/2006/relationships/image" Target="../media/image6.png"/><Relationship Id="rId15" Type="http://schemas.openxmlformats.org/officeDocument/2006/relationships/image" Target="../media/image27.png"/><Relationship Id="rId10" Type="http://schemas.openxmlformats.org/officeDocument/2006/relationships/image" Target="../media/image22.svg"/><Relationship Id="rId4" Type="http://schemas.openxmlformats.org/officeDocument/2006/relationships/image" Target="../media/image4.png"/><Relationship Id="rId9" Type="http://schemas.openxmlformats.org/officeDocument/2006/relationships/image" Target="../media/image21.png"/><Relationship Id="rId14" Type="http://schemas.openxmlformats.org/officeDocument/2006/relationships/image" Target="../media/image26.svg"/></Relationships>
</file>

<file path=ppt/slides/_rels/slide7.xml.rels><?xml version="1.0" encoding="UTF-8" standalone="yes"?>
<Relationships xmlns="http://schemas.openxmlformats.org/package/2006/relationships"><Relationship Id="rId8" Type="http://schemas.openxmlformats.org/officeDocument/2006/relationships/slide" Target="slide8.xml"/><Relationship Id="rId3" Type="http://schemas.openxmlformats.org/officeDocument/2006/relationships/slide" Target="slide2.xml"/><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slide" Target="slide6.xml"/><Relationship Id="rId11" Type="http://schemas.openxmlformats.org/officeDocument/2006/relationships/slide" Target="slide10.xml"/><Relationship Id="rId5" Type="http://schemas.openxmlformats.org/officeDocument/2006/relationships/image" Target="../media/image6.png"/><Relationship Id="rId10" Type="http://schemas.openxmlformats.org/officeDocument/2006/relationships/slide" Target="slide9.xml"/><Relationship Id="rId4" Type="http://schemas.openxmlformats.org/officeDocument/2006/relationships/image" Target="../media/image5.png"/><Relationship Id="rId9" Type="http://schemas.openxmlformats.org/officeDocument/2006/relationships/image" Target="../media/image18.png"/></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slide" Target="slide6.xml"/><Relationship Id="rId12"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27.png"/><Relationship Id="rId5" Type="http://schemas.openxmlformats.org/officeDocument/2006/relationships/image" Target="../media/image4.png"/><Relationship Id="rId10" Type="http://schemas.openxmlformats.org/officeDocument/2006/relationships/image" Target="../media/image19.png"/><Relationship Id="rId4" Type="http://schemas.openxmlformats.org/officeDocument/2006/relationships/hyperlink" Target="https://www.rssb.co.uk/standards-catalogue/CatalogueItem/ris-0733-ccs-iss-1-1" TargetMode="External"/><Relationship Id="rId9" Type="http://schemas.openxmlformats.org/officeDocument/2006/relationships/image" Target="../media/image28.png"/></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slide" Target="slide6.xml"/><Relationship Id="rId12"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27.png"/><Relationship Id="rId5" Type="http://schemas.openxmlformats.org/officeDocument/2006/relationships/image" Target="../media/image4.png"/><Relationship Id="rId10" Type="http://schemas.openxmlformats.org/officeDocument/2006/relationships/image" Target="../media/image19.png"/><Relationship Id="rId4" Type="http://schemas.openxmlformats.org/officeDocument/2006/relationships/hyperlink" Target="https://www.rssb.co.uk/standards-catalogue/CatalogueItem/ris-0734-ccs-iss-2-1" TargetMode="External"/><Relationship Id="rId9"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931EA42-44B4-4698-AA6E-0AD5FE99DAC1}"/>
              </a:ext>
            </a:extLst>
          </p:cNvPr>
          <p:cNvSpPr>
            <a:spLocks noGrp="1"/>
          </p:cNvSpPr>
          <p:nvPr>
            <p:ph type="title"/>
          </p:nvPr>
        </p:nvSpPr>
        <p:spPr>
          <a:xfrm>
            <a:off x="7134265" y="1041653"/>
            <a:ext cx="5474678" cy="1325563"/>
          </a:xfrm>
        </p:spPr>
        <p:txBody>
          <a:bodyPr>
            <a:noAutofit/>
          </a:bodyPr>
          <a:lstStyle/>
          <a:p>
            <a:pPr>
              <a:lnSpc>
                <a:spcPct val="100000"/>
              </a:lnSpc>
            </a:pPr>
            <a:r>
              <a:rPr lang="en-GB" sz="2600">
                <a:solidFill>
                  <a:srgbClr val="FFFFFF"/>
                </a:solidFill>
                <a:latin typeface="Bahnschrift"/>
                <a:ea typeface="Calibri"/>
                <a:cs typeface="Calibri"/>
              </a:rPr>
              <a:t>Changes to standards </a:t>
            </a:r>
            <a:br>
              <a:rPr lang="en-GB" sz="2600">
                <a:solidFill>
                  <a:srgbClr val="FFFFFF"/>
                </a:solidFill>
                <a:latin typeface="Bahnschrift"/>
                <a:ea typeface="Calibri"/>
                <a:cs typeface="Calibri"/>
              </a:rPr>
            </a:br>
            <a:r>
              <a:rPr lang="en-GB" sz="2600">
                <a:solidFill>
                  <a:srgbClr val="FFFFFF"/>
                </a:solidFill>
                <a:latin typeface="Bahnschrift"/>
                <a:ea typeface="Calibri"/>
                <a:cs typeface="Calibri"/>
              </a:rPr>
              <a:t>September 2024 </a:t>
            </a:r>
            <a:br>
              <a:rPr lang="en-GB" sz="2600">
                <a:solidFill>
                  <a:srgbClr val="FFFFFF"/>
                </a:solidFill>
                <a:latin typeface="Bahnschrift"/>
                <a:ea typeface="Calibri"/>
                <a:cs typeface="Calibri"/>
              </a:rPr>
            </a:br>
            <a:r>
              <a:rPr lang="en-GB" sz="2600">
                <a:solidFill>
                  <a:srgbClr val="FFFFFF"/>
                </a:solidFill>
                <a:latin typeface="Bahnschrift"/>
                <a:ea typeface="Calibri"/>
                <a:cs typeface="Calibri"/>
              </a:rPr>
              <a:t>Interactive briefing</a:t>
            </a:r>
            <a:endParaRPr lang="en-GB" sz="2600">
              <a:latin typeface="Bahnschrift"/>
            </a:endParaRPr>
          </a:p>
        </p:txBody>
      </p:sp>
      <p:sp>
        <p:nvSpPr>
          <p:cNvPr id="5" name="Content Placeholder 4">
            <a:extLst>
              <a:ext uri="{FF2B5EF4-FFF2-40B4-BE49-F238E27FC236}">
                <a16:creationId xmlns:a16="http://schemas.microsoft.com/office/drawing/2014/main" id="{F2899E64-C78E-4A07-BFF2-82F152B34DC4}"/>
              </a:ext>
            </a:extLst>
          </p:cNvPr>
          <p:cNvSpPr>
            <a:spLocks noGrp="1"/>
          </p:cNvSpPr>
          <p:nvPr>
            <p:ph idx="1"/>
          </p:nvPr>
        </p:nvSpPr>
        <p:spPr>
          <a:xfrm>
            <a:off x="6598826" y="2511232"/>
            <a:ext cx="5557284" cy="2557110"/>
          </a:xfrm>
        </p:spPr>
        <p:txBody>
          <a:bodyPr vert="horz" lIns="91440" tIns="45720" rIns="91440" bIns="45720" rtlCol="0" anchor="t">
            <a:noAutofit/>
          </a:bodyPr>
          <a:lstStyle/>
          <a:p>
            <a:pPr indent="542925">
              <a:lnSpc>
                <a:spcPct val="100000"/>
              </a:lnSpc>
              <a:spcBef>
                <a:spcPts val="400"/>
              </a:spcBef>
              <a:spcAft>
                <a:spcPts val="400"/>
              </a:spcAft>
            </a:pPr>
            <a:r>
              <a:rPr lang="en-GB" sz="1800"/>
              <a:t>Navigate using the arrows buttons</a:t>
            </a:r>
          </a:p>
          <a:p>
            <a:pPr indent="542925">
              <a:lnSpc>
                <a:spcPct val="100000"/>
              </a:lnSpc>
              <a:spcBef>
                <a:spcPts val="400"/>
              </a:spcBef>
              <a:spcAft>
                <a:spcPts val="400"/>
              </a:spcAft>
            </a:pPr>
            <a:endParaRPr lang="en-GB" sz="1800"/>
          </a:p>
          <a:p>
            <a:pPr indent="542925">
              <a:lnSpc>
                <a:spcPct val="100000"/>
              </a:lnSpc>
              <a:spcBef>
                <a:spcPts val="400"/>
              </a:spcBef>
              <a:spcAft>
                <a:spcPts val="400"/>
              </a:spcAft>
            </a:pPr>
            <a:r>
              <a:rPr lang="en-GB" sz="1800"/>
              <a:t>Return to main menu by clicking the home icon</a:t>
            </a:r>
          </a:p>
          <a:p>
            <a:pPr indent="542925">
              <a:lnSpc>
                <a:spcPct val="100000"/>
              </a:lnSpc>
              <a:spcBef>
                <a:spcPts val="400"/>
              </a:spcBef>
              <a:spcAft>
                <a:spcPts val="400"/>
              </a:spcAft>
            </a:pPr>
            <a:endParaRPr lang="en-GB" sz="1800">
              <a:ea typeface="Calibri"/>
              <a:cs typeface="Calibri"/>
            </a:endParaRPr>
          </a:p>
          <a:p>
            <a:pPr indent="542925">
              <a:lnSpc>
                <a:spcPct val="100000"/>
              </a:lnSpc>
              <a:spcBef>
                <a:spcPts val="400"/>
              </a:spcBef>
              <a:spcAft>
                <a:spcPts val="400"/>
              </a:spcAft>
            </a:pPr>
            <a:r>
              <a:rPr lang="en-GB" sz="1800"/>
              <a:t>This icon links to online content </a:t>
            </a:r>
            <a:endParaRPr lang="en-GB" sz="1800">
              <a:ea typeface="Calibri"/>
              <a:cs typeface="Calibri"/>
            </a:endParaRPr>
          </a:p>
          <a:p>
            <a:pPr indent="542925">
              <a:lnSpc>
                <a:spcPct val="100000"/>
              </a:lnSpc>
              <a:spcBef>
                <a:spcPts val="400"/>
              </a:spcBef>
              <a:spcAft>
                <a:spcPts val="400"/>
              </a:spcAft>
            </a:pPr>
            <a:endParaRPr lang="en-GB" sz="1800"/>
          </a:p>
          <a:p>
            <a:pPr indent="542925">
              <a:lnSpc>
                <a:spcPct val="100000"/>
              </a:lnSpc>
              <a:spcBef>
                <a:spcPts val="400"/>
              </a:spcBef>
              <a:spcAft>
                <a:spcPts val="400"/>
              </a:spcAft>
            </a:pPr>
            <a:r>
              <a:rPr lang="en-GB" sz="1800"/>
              <a:t>Click this icon to exit the presentation</a:t>
            </a:r>
            <a:br>
              <a:rPr lang="en-GB" sz="1800"/>
            </a:br>
            <a:endParaRPr lang="en-GB" sz="1800"/>
          </a:p>
          <a:p>
            <a:pPr indent="542925">
              <a:lnSpc>
                <a:spcPct val="100000"/>
              </a:lnSpc>
              <a:spcBef>
                <a:spcPts val="400"/>
              </a:spcBef>
              <a:spcAft>
                <a:spcPts val="400"/>
              </a:spcAft>
            </a:pPr>
            <a:r>
              <a:rPr lang="en-GB" sz="1800"/>
              <a:t>This icon will be displayed when slide have audio </a:t>
            </a:r>
          </a:p>
          <a:p>
            <a:pPr indent="542925">
              <a:lnSpc>
                <a:spcPct val="100000"/>
              </a:lnSpc>
              <a:spcBef>
                <a:spcPts val="400"/>
              </a:spcBef>
              <a:spcAft>
                <a:spcPts val="400"/>
              </a:spcAft>
            </a:pPr>
            <a:endParaRPr lang="en-GB" sz="1800">
              <a:ea typeface="Calibri"/>
              <a:cs typeface="Calibri"/>
            </a:endParaRPr>
          </a:p>
          <a:p>
            <a:pPr>
              <a:lnSpc>
                <a:spcPct val="100000"/>
              </a:lnSpc>
              <a:spcBef>
                <a:spcPts val="600"/>
              </a:spcBef>
              <a:spcAft>
                <a:spcPts val="600"/>
              </a:spcAft>
            </a:pPr>
            <a:r>
              <a:rPr lang="en-GB" sz="2000">
                <a:solidFill>
                  <a:srgbClr val="C00000"/>
                </a:solidFill>
                <a:ea typeface="Calibri"/>
                <a:cs typeface="Calibri"/>
              </a:rPr>
              <a:t>View in slideshow mode for live links</a:t>
            </a:r>
            <a:endParaRPr lang="en-GB">
              <a:solidFill>
                <a:srgbClr val="C00000"/>
              </a:solidFill>
              <a:ea typeface="Calibri"/>
              <a:cs typeface="Calibri"/>
            </a:endParaRPr>
          </a:p>
        </p:txBody>
      </p:sp>
      <p:pic>
        <p:nvPicPr>
          <p:cNvPr id="7" name="Picture 6">
            <a:extLst>
              <a:ext uri="{FF2B5EF4-FFF2-40B4-BE49-F238E27FC236}">
                <a16:creationId xmlns:a16="http://schemas.microsoft.com/office/drawing/2014/main" id="{9D061E04-36C9-4AAF-BBDF-D9D5FDE84CE3}"/>
              </a:ext>
            </a:extLst>
          </p:cNvPr>
          <p:cNvPicPr>
            <a:picLocks noChangeAspect="1"/>
          </p:cNvPicPr>
          <p:nvPr/>
        </p:nvPicPr>
        <p:blipFill>
          <a:blip r:embed="rId2"/>
          <a:stretch>
            <a:fillRect/>
          </a:stretch>
        </p:blipFill>
        <p:spPr>
          <a:xfrm>
            <a:off x="6520558" y="3888956"/>
            <a:ext cx="612000" cy="612000"/>
          </a:xfrm>
          <a:prstGeom prst="rect">
            <a:avLst/>
          </a:prstGeom>
        </p:spPr>
      </p:pic>
      <p:pic>
        <p:nvPicPr>
          <p:cNvPr id="8" name="Picture 7">
            <a:hlinkClick r:id="rId3" action="ppaction://hlinksldjump"/>
            <a:extLst>
              <a:ext uri="{FF2B5EF4-FFF2-40B4-BE49-F238E27FC236}">
                <a16:creationId xmlns:a16="http://schemas.microsoft.com/office/drawing/2014/main" id="{B384F224-8740-4A7C-828E-E08204A5D603}"/>
              </a:ext>
            </a:extLst>
          </p:cNvPr>
          <p:cNvPicPr>
            <a:picLocks noChangeAspect="1"/>
          </p:cNvPicPr>
          <p:nvPr/>
        </p:nvPicPr>
        <p:blipFill>
          <a:blip r:embed="rId4"/>
          <a:stretch>
            <a:fillRect/>
          </a:stretch>
        </p:blipFill>
        <p:spPr>
          <a:xfrm>
            <a:off x="6520558" y="3145631"/>
            <a:ext cx="612000" cy="612000"/>
          </a:xfrm>
          <a:prstGeom prst="rect">
            <a:avLst/>
          </a:prstGeom>
        </p:spPr>
      </p:pic>
      <p:grpSp>
        <p:nvGrpSpPr>
          <p:cNvPr id="10" name="Group 9">
            <a:extLst>
              <a:ext uri="{FF2B5EF4-FFF2-40B4-BE49-F238E27FC236}">
                <a16:creationId xmlns:a16="http://schemas.microsoft.com/office/drawing/2014/main" id="{6DEF5109-2C8F-4539-8B1F-C07DD96BA81C}"/>
              </a:ext>
            </a:extLst>
          </p:cNvPr>
          <p:cNvGrpSpPr/>
          <p:nvPr/>
        </p:nvGrpSpPr>
        <p:grpSpPr>
          <a:xfrm>
            <a:off x="6520558" y="4621677"/>
            <a:ext cx="612000" cy="588233"/>
            <a:chOff x="11434448" y="5080893"/>
            <a:chExt cx="612000" cy="588233"/>
          </a:xfrm>
        </p:grpSpPr>
        <p:sp>
          <p:nvSpPr>
            <p:cNvPr id="2" name="Oval 1">
              <a:extLst>
                <a:ext uri="{FF2B5EF4-FFF2-40B4-BE49-F238E27FC236}">
                  <a16:creationId xmlns:a16="http://schemas.microsoft.com/office/drawing/2014/main" id="{2153456D-25C8-4F41-90C1-E95850869A3F}"/>
                </a:ext>
              </a:extLst>
            </p:cNvPr>
            <p:cNvSpPr/>
            <p:nvPr/>
          </p:nvSpPr>
          <p:spPr>
            <a:xfrm>
              <a:off x="11452448" y="5080893"/>
              <a:ext cx="576000" cy="57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hlinkClick r:id="" action="ppaction://hlinkshowjump?jump=endshow"/>
              <a:extLst>
                <a:ext uri="{FF2B5EF4-FFF2-40B4-BE49-F238E27FC236}">
                  <a16:creationId xmlns:a16="http://schemas.microsoft.com/office/drawing/2014/main" id="{BD37FF8D-9702-4A2D-8C3D-C8713C419127}"/>
                </a:ext>
              </a:extLst>
            </p:cNvPr>
            <p:cNvPicPr preferRelativeResize="0">
              <a:picLocks noChangeAspect="1"/>
            </p:cNvPicPr>
            <p:nvPr/>
          </p:nvPicPr>
          <p:blipFill>
            <a:blip r:embed="rId5"/>
            <a:stretch>
              <a:fillRect/>
            </a:stretch>
          </p:blipFill>
          <p:spPr>
            <a:xfrm>
              <a:off x="11434448" y="5080893"/>
              <a:ext cx="612000" cy="588233"/>
            </a:xfrm>
            <a:prstGeom prst="rect">
              <a:avLst/>
            </a:prstGeom>
          </p:spPr>
        </p:pic>
      </p:grpSp>
      <p:pic>
        <p:nvPicPr>
          <p:cNvPr id="17" name="Picture 16">
            <a:hlinkClick r:id="" action="ppaction://hlinkshowjump?jump=nextslide"/>
            <a:extLst>
              <a:ext uri="{FF2B5EF4-FFF2-40B4-BE49-F238E27FC236}">
                <a16:creationId xmlns:a16="http://schemas.microsoft.com/office/drawing/2014/main" id="{2CAEB200-7945-48A9-D6A7-D95631DFA64D}"/>
              </a:ext>
            </a:extLst>
          </p:cNvPr>
          <p:cNvPicPr>
            <a:picLocks noChangeAspect="1"/>
          </p:cNvPicPr>
          <p:nvPr/>
        </p:nvPicPr>
        <p:blipFill>
          <a:blip r:embed="rId6"/>
          <a:stretch>
            <a:fillRect/>
          </a:stretch>
        </p:blipFill>
        <p:spPr>
          <a:xfrm>
            <a:off x="11436795" y="6248347"/>
            <a:ext cx="609653" cy="609653"/>
          </a:xfrm>
          <a:prstGeom prst="rect">
            <a:avLst/>
          </a:prstGeom>
        </p:spPr>
      </p:pic>
      <p:pic>
        <p:nvPicPr>
          <p:cNvPr id="19" name="Picture 18">
            <a:extLst>
              <a:ext uri="{FF2B5EF4-FFF2-40B4-BE49-F238E27FC236}">
                <a16:creationId xmlns:a16="http://schemas.microsoft.com/office/drawing/2014/main" id="{34A7222A-5098-74BD-5A26-1A9D8DE96DA0}"/>
              </a:ext>
            </a:extLst>
          </p:cNvPr>
          <p:cNvPicPr>
            <a:picLocks noChangeAspect="1"/>
          </p:cNvPicPr>
          <p:nvPr/>
        </p:nvPicPr>
        <p:blipFill>
          <a:blip r:embed="rId6">
            <a:alphaModFix amt="20000"/>
          </a:blip>
          <a:stretch>
            <a:fillRect/>
          </a:stretch>
        </p:blipFill>
        <p:spPr>
          <a:xfrm flipH="1">
            <a:off x="10700195" y="6248347"/>
            <a:ext cx="609653" cy="609653"/>
          </a:xfrm>
          <a:prstGeom prst="rect">
            <a:avLst/>
          </a:prstGeom>
        </p:spPr>
      </p:pic>
      <p:pic>
        <p:nvPicPr>
          <p:cNvPr id="3" name="Picture 2">
            <a:hlinkClick r:id="" action="ppaction://hlinkshowjump?jump=nextslide"/>
            <a:extLst>
              <a:ext uri="{FF2B5EF4-FFF2-40B4-BE49-F238E27FC236}">
                <a16:creationId xmlns:a16="http://schemas.microsoft.com/office/drawing/2014/main" id="{85A248C7-2EBC-0936-D8D7-47424F818D26}"/>
              </a:ext>
            </a:extLst>
          </p:cNvPr>
          <p:cNvPicPr>
            <a:picLocks noChangeAspect="1"/>
          </p:cNvPicPr>
          <p:nvPr/>
        </p:nvPicPr>
        <p:blipFill>
          <a:blip r:embed="rId6"/>
          <a:stretch>
            <a:fillRect/>
          </a:stretch>
        </p:blipFill>
        <p:spPr>
          <a:xfrm>
            <a:off x="6522905" y="2393068"/>
            <a:ext cx="609653" cy="609653"/>
          </a:xfrm>
          <a:prstGeom prst="rect">
            <a:avLst/>
          </a:prstGeom>
        </p:spPr>
      </p:pic>
      <p:pic>
        <p:nvPicPr>
          <p:cNvPr id="20" name="Picture 19">
            <a:extLst>
              <a:ext uri="{FF2B5EF4-FFF2-40B4-BE49-F238E27FC236}">
                <a16:creationId xmlns:a16="http://schemas.microsoft.com/office/drawing/2014/main" id="{9CCCFF6F-FACC-A5A5-4A78-6973454C292D}"/>
              </a:ext>
            </a:extLst>
          </p:cNvPr>
          <p:cNvPicPr>
            <a:picLocks noChangeAspect="1"/>
          </p:cNvPicPr>
          <p:nvPr/>
        </p:nvPicPr>
        <p:blipFill>
          <a:blip r:embed="rId7"/>
          <a:stretch>
            <a:fillRect/>
          </a:stretch>
        </p:blipFill>
        <p:spPr>
          <a:xfrm>
            <a:off x="6520558" y="5330631"/>
            <a:ext cx="612000" cy="612000"/>
          </a:xfrm>
          <a:prstGeom prst="rect">
            <a:avLst/>
          </a:prstGeom>
        </p:spPr>
      </p:pic>
    </p:spTree>
    <p:extLst>
      <p:ext uri="{BB962C8B-B14F-4D97-AF65-F5344CB8AC3E}">
        <p14:creationId xmlns:p14="http://schemas.microsoft.com/office/powerpoint/2010/main" val="4092499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Rounded Corners 96">
            <a:hlinkClick r:id="" action="ppaction://noaction" highlightClick="1"/>
            <a:extLst>
              <a:ext uri="{FF2B5EF4-FFF2-40B4-BE49-F238E27FC236}">
                <a16:creationId xmlns:a16="http://schemas.microsoft.com/office/drawing/2014/main" id="{44C61555-BA2A-4BC9-A516-C8062C254B09}"/>
              </a:ext>
            </a:extLst>
          </p:cNvPr>
          <p:cNvSpPr/>
          <p:nvPr/>
        </p:nvSpPr>
        <p:spPr>
          <a:xfrm>
            <a:off x="1073189" y="554876"/>
            <a:ext cx="9826040" cy="720000"/>
          </a:xfrm>
          <a:prstGeom prst="roundRect">
            <a:avLst>
              <a:gd name="adj" fmla="val 30718"/>
            </a:avLst>
          </a:prstGeom>
          <a:solidFill>
            <a:schemeClr val="bg1"/>
          </a:solidFill>
          <a:ln w="38100">
            <a:solidFill>
              <a:srgbClr val="851023"/>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065020" marR="0" lvl="0" indent="-2065020" algn="l" defTabSz="914400" rtl="0" eaLnBrk="1" fontAlgn="auto" latinLnBrk="0" hangingPunct="1">
              <a:lnSpc>
                <a:spcPct val="100000"/>
              </a:lnSpc>
              <a:spcBef>
                <a:spcPts val="0"/>
              </a:spcBef>
              <a:spcAft>
                <a:spcPts val="0"/>
              </a:spcAft>
              <a:buClrTx/>
              <a:buSzTx/>
              <a:buFontTx/>
              <a:buNone/>
              <a:tabLst>
                <a:tab pos="2065338" algn="l"/>
              </a:tabLst>
              <a:defRPr/>
            </a:pPr>
            <a:r>
              <a:rPr kumimoji="0" lang="en-GB" sz="1800" b="0" i="0" u="none" strike="noStrike" kern="1200" cap="none" spc="0" normalizeH="0" baseline="0" noProof="0">
                <a:ln>
                  <a:noFill/>
                </a:ln>
                <a:solidFill>
                  <a:srgbClr val="000000"/>
                </a:solidFill>
                <a:effectLst/>
                <a:uLnTx/>
                <a:uFillTx/>
                <a:latin typeface="Calibri"/>
                <a:ea typeface="Calibri"/>
                <a:cs typeface="Calibri"/>
              </a:rPr>
              <a:t>RIS-0735-CCS </a:t>
            </a:r>
            <a:r>
              <a:rPr lang="en-GB">
                <a:solidFill>
                  <a:srgbClr val="000000"/>
                </a:solidFill>
                <a:latin typeface="Calibri"/>
                <a:ea typeface="Calibri"/>
                <a:cs typeface="Calibri"/>
              </a:rPr>
              <a:t>–</a:t>
            </a:r>
            <a:r>
              <a:rPr kumimoji="0" lang="en-GB" sz="1800" b="0" i="0" u="none" strike="noStrike" kern="1200" cap="none" spc="0" normalizeH="0" baseline="0" noProof="0">
                <a:ln>
                  <a:noFill/>
                </a:ln>
                <a:solidFill>
                  <a:srgbClr val="000000"/>
                </a:solidFill>
                <a:effectLst/>
                <a:uLnTx/>
                <a:uFillTx/>
                <a:latin typeface="Calibri"/>
                <a:ea typeface="Calibri"/>
                <a:cs typeface="Calibri"/>
              </a:rPr>
              <a:t>  Issue 1.1 </a:t>
            </a:r>
            <a:r>
              <a:rPr lang="en-GB">
                <a:solidFill>
                  <a:srgbClr val="000000"/>
                </a:solidFill>
                <a:latin typeface="Calibri"/>
                <a:ea typeface="Calibri"/>
                <a:cs typeface="Calibri"/>
              </a:rPr>
              <a:t>–</a:t>
            </a:r>
            <a:r>
              <a:rPr kumimoji="0" lang="en-GB" sz="1800" b="0" i="0" u="none" strike="noStrike" kern="1200" cap="none" spc="0" normalizeH="0" baseline="0" noProof="0">
                <a:ln>
                  <a:noFill/>
                </a:ln>
                <a:solidFill>
                  <a:srgbClr val="000000"/>
                </a:solidFill>
                <a:effectLst/>
                <a:uLnTx/>
                <a:uFillTx/>
                <a:latin typeface="Calibri"/>
                <a:ea typeface="Calibri"/>
                <a:cs typeface="Calibri"/>
              </a:rPr>
              <a:t> Signing of Temporary and Emergency Speed Restrictions </a:t>
            </a:r>
          </a:p>
        </p:txBody>
      </p:sp>
      <p:sp>
        <p:nvSpPr>
          <p:cNvPr id="19" name="Rectangle: Rounded Corners 18">
            <a:extLst>
              <a:ext uri="{FF2B5EF4-FFF2-40B4-BE49-F238E27FC236}">
                <a16:creationId xmlns:a16="http://schemas.microsoft.com/office/drawing/2014/main" id="{7D01F6F1-598F-4434-8D94-65E01C529F5E}"/>
              </a:ext>
            </a:extLst>
          </p:cNvPr>
          <p:cNvSpPr/>
          <p:nvPr/>
        </p:nvSpPr>
        <p:spPr>
          <a:xfrm>
            <a:off x="1076179" y="1426191"/>
            <a:ext cx="10035801" cy="4945469"/>
          </a:xfrm>
          <a:prstGeom prst="roundRect">
            <a:avLst>
              <a:gd name="adj" fmla="val 4382"/>
            </a:avLst>
          </a:prstGeom>
          <a:noFill/>
          <a:ln w="38100">
            <a:solidFill>
              <a:srgbClr val="851023"/>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36000" bIns="45720" rtlCol="0" anchor="t" anchorCtr="0"/>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b="1" i="0" u="none" strike="noStrike" kern="1200" cap="none" spc="-50" normalizeH="0" baseline="0" noProof="0">
                <a:ln>
                  <a:noFill/>
                </a:ln>
                <a:solidFill>
                  <a:prstClr val="black"/>
                </a:solidFill>
                <a:effectLst/>
                <a:uLnTx/>
                <a:uFillTx/>
                <a:latin typeface="Calibri" panose="020F0502020204030204"/>
                <a:ea typeface="+mn-ea"/>
                <a:cs typeface="+mn-cs"/>
              </a:rPr>
              <a:t>Overview </a:t>
            </a: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a:t>
            </a:r>
            <a:r>
              <a:rPr kumimoji="0" lang="en-GB" sz="1800" b="1" i="0" u="none" strike="noStrike" kern="1200" cap="none" spc="-50" normalizeH="0" baseline="0" noProof="0">
                <a:ln>
                  <a:noFill/>
                </a:ln>
                <a:solidFill>
                  <a:prstClr val="black"/>
                </a:solidFill>
                <a:effectLst/>
                <a:uLnTx/>
                <a:uFillTx/>
                <a:latin typeface="Calibri" panose="020F0502020204030204"/>
                <a:ea typeface="+mn-ea"/>
                <a:cs typeface="+mn-cs"/>
              </a:rPr>
              <a:t>  </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RIS-0735-CCS Issue 1.1 provides new requirements and guidance for use of acceleration indicators in conjunction with the termination of temporary speed restrictions. </a:t>
            </a:r>
            <a:r>
              <a:rPr lang="en-GB">
                <a:solidFill>
                  <a:prstClr val="black"/>
                </a:solidFill>
                <a:latin typeface="Calibri" panose="020F0502020204030204"/>
              </a:rPr>
              <a:t>A</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 change has been made to </a:t>
            </a:r>
            <a:r>
              <a:rPr lang="en-GB">
                <a:solidFill>
                  <a:prstClr val="black"/>
                </a:solidFill>
                <a:latin typeface="Calibri" panose="020F0502020204030204"/>
              </a:rPr>
              <a:t>clarify</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 Figure 13 for TSR warning board position at a diverging junction.</a:t>
            </a:r>
            <a:endParaRPr kumimoji="0" lang="en-GB" sz="1800" b="1" i="0" u="none" strike="noStrike" kern="1200" cap="none" spc="-50" normalizeH="0" baseline="0" noProof="0">
              <a:ln>
                <a:noFill/>
              </a:ln>
              <a:solidFill>
                <a:prstClr val="black"/>
              </a:solidFill>
              <a:effectLst/>
              <a:uLnTx/>
              <a:uFillTx/>
              <a:latin typeface="Calibri" panose="020F0502020204030204"/>
              <a:ea typeface="+mn-ea"/>
              <a:cs typeface="+mn-cs"/>
            </a:endParaRPr>
          </a:p>
          <a:p>
            <a:pPr>
              <a:spcAft>
                <a:spcPts val="600"/>
              </a:spcAft>
              <a:defRPr/>
            </a:pPr>
            <a:r>
              <a:rPr kumimoji="0" lang="en-GB" sz="1800" b="1" i="0" u="none" strike="noStrike" kern="1200" cap="none" spc="-50" normalizeH="0" baseline="0" noProof="0">
                <a:ln>
                  <a:noFill/>
                </a:ln>
                <a:solidFill>
                  <a:prstClr val="black"/>
                </a:solidFill>
                <a:effectLst/>
                <a:uLnTx/>
                <a:uFillTx/>
                <a:latin typeface="Calibri" panose="020F0502020204030204"/>
                <a:ea typeface="+mn-ea"/>
                <a:cs typeface="+mn-cs"/>
              </a:rPr>
              <a:t>Benefits </a:t>
            </a: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a:t>
            </a:r>
            <a:r>
              <a:rPr kumimoji="0" lang="en-GB" sz="1800" b="1" i="0" u="none" strike="noStrike" kern="1200" cap="none" spc="-50" normalizeH="0" baseline="0" noProof="0">
                <a:ln>
                  <a:noFill/>
                </a:ln>
                <a:solidFill>
                  <a:prstClr val="black"/>
                </a:solidFill>
                <a:effectLst/>
                <a:uLnTx/>
                <a:uFillTx/>
                <a:latin typeface="Calibri" panose="020F0502020204030204"/>
                <a:ea typeface="+mn-ea"/>
                <a:cs typeface="+mn-cs"/>
              </a:rPr>
              <a:t>  </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This forms part of a suite of standards </a:t>
            </a:r>
            <a:r>
              <a:rPr lang="en-GB">
                <a:solidFill>
                  <a:prstClr val="black"/>
                </a:solidFill>
                <a:latin typeface="Calibri" panose="020F0502020204030204"/>
              </a:rPr>
              <a:t>changes</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 </a:t>
            </a:r>
            <a:r>
              <a:rPr lang="en-GB">
                <a:solidFill>
                  <a:prstClr val="black"/>
                </a:solidFill>
                <a:latin typeface="Calibri" panose="020F0502020204030204"/>
              </a:rPr>
              <a:t>relating to the introduction of new</a:t>
            </a:r>
            <a:br>
              <a:rPr lang="en-GB">
                <a:solidFill>
                  <a:prstClr val="black"/>
                </a:solidFill>
                <a:latin typeface="Calibri" panose="020F0502020204030204"/>
              </a:rPr>
            </a:br>
            <a:r>
              <a:rPr lang="en-GB">
                <a:solidFill>
                  <a:prstClr val="black"/>
                </a:solidFill>
                <a:latin typeface="Calibri" panose="020F0502020204030204"/>
              </a:rPr>
              <a:t>acceleration indicators applicable to permanent speed indicators and the</a:t>
            </a:r>
            <a:br>
              <a:rPr lang="en-GB">
                <a:solidFill>
                  <a:prstClr val="black"/>
                </a:solidFill>
                <a:latin typeface="Calibri" panose="020F0502020204030204"/>
              </a:rPr>
            </a:br>
            <a:r>
              <a:rPr lang="en-GB">
                <a:solidFill>
                  <a:prstClr val="black"/>
                </a:solidFill>
                <a:latin typeface="Calibri" panose="020F0502020204030204"/>
              </a:rPr>
              <a:t>termination of temporary speed restrictions. The overall benefit of the </a:t>
            </a:r>
            <a:br>
              <a:rPr lang="en-GB">
                <a:solidFill>
                  <a:prstClr val="black"/>
                </a:solidFill>
                <a:latin typeface="Calibri" panose="020F0502020204030204"/>
              </a:rPr>
            </a:br>
            <a:r>
              <a:rPr lang="en-GB">
                <a:solidFill>
                  <a:prstClr val="black"/>
                </a:solidFill>
                <a:latin typeface="Calibri" panose="020F0502020204030204"/>
              </a:rPr>
              <a:t>change is estimated at approximately </a:t>
            </a:r>
            <a:r>
              <a:rPr lang="en-GB" b="1">
                <a:solidFill>
                  <a:srgbClr val="C00000"/>
                </a:solidFill>
                <a:latin typeface="Calibri" panose="020F0502020204030204"/>
              </a:rPr>
              <a:t>£41M over 5 years.</a:t>
            </a:r>
            <a:endParaRPr lang="en-GB">
              <a:solidFill>
                <a:prstClr val="black"/>
              </a:solidFill>
              <a:latin typeface="Calibri" panose="020F0502020204030204"/>
              <a:ea typeface="Calibri"/>
              <a:cs typeface="Calibri"/>
            </a:endParaRPr>
          </a:p>
          <a:p>
            <a:pPr>
              <a:spcAft>
                <a:spcPts val="600"/>
              </a:spcAft>
              <a:defRPr/>
            </a:pPr>
            <a:r>
              <a:rPr lang="en-GB">
                <a:solidFill>
                  <a:prstClr val="black"/>
                </a:solidFill>
                <a:latin typeface="Calibri" panose="020F0502020204030204"/>
              </a:rPr>
              <a:t>They are:</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 RIS-0733-CCS Issue 1.1 Lineside Operational Signs, RIS-0734-CCS </a:t>
            </a:r>
            <a:endParaRPr lang="en-GB" b="1" spc="-50">
              <a:solidFill>
                <a:prstClr val="black"/>
              </a:solidFill>
              <a:latin typeface="Calibri" panose="020F0502020204030204"/>
            </a:endParaRPr>
          </a:p>
          <a:p>
            <a:pPr>
              <a:spcAft>
                <a:spcPts val="600"/>
              </a:spcAf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Issue 2.1 Signing of Permissible Speeds,</a:t>
            </a:r>
            <a:r>
              <a:rPr lang="en-GB">
                <a:solidFill>
                  <a:prstClr val="black"/>
                </a:solidFill>
                <a:latin typeface="Calibri" panose="020F0502020204030204"/>
              </a:rPr>
              <a:t> </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RIS-0735-CCS Issue 1.1, GERT8000-SP</a:t>
            </a:r>
            <a:endParaRPr lang="en-GB" b="1" spc="-50">
              <a:solidFill>
                <a:prstClr val="black"/>
              </a:solidFill>
              <a:latin typeface="Calibri" panose="020F0502020204030204"/>
            </a:endParaRPr>
          </a:p>
          <a:p>
            <a:pPr>
              <a:spcAft>
                <a:spcPts val="600"/>
              </a:spcAf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Issue 7 Speeds, GERT8000-TW7 Issue 10 Wrong Direction Movements and </a:t>
            </a:r>
            <a:endParaRPr lang="en-GB" b="1" spc="-50">
              <a:solidFill>
                <a:prstClr val="black"/>
              </a:solidFill>
              <a:latin typeface="Calibri" panose="020F0502020204030204"/>
            </a:endParaRPr>
          </a:p>
          <a:p>
            <a:pPr>
              <a:spcAft>
                <a:spcPts val="600"/>
              </a:spcAf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RS521 Issue 7 Signals, </a:t>
            </a:r>
            <a:r>
              <a:rPr kumimoji="0" lang="en-GB" sz="1800" b="0" i="0" u="none" strike="noStrike" kern="1200" cap="none" spc="0" normalizeH="0" baseline="0" noProof="0" err="1">
                <a:ln>
                  <a:noFill/>
                </a:ln>
                <a:solidFill>
                  <a:prstClr val="black"/>
                </a:solidFill>
                <a:effectLst/>
                <a:uLnTx/>
                <a:uFillTx/>
                <a:latin typeface="Calibri" panose="020F0502020204030204"/>
                <a:ea typeface="+mn-ea"/>
                <a:cs typeface="+mn-cs"/>
              </a:rPr>
              <a:t>Handsignals</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 Indicators and Signs Handbook</a:t>
            </a:r>
            <a:r>
              <a:rPr lang="en-GB">
                <a:solidFill>
                  <a:prstClr val="black"/>
                </a:solidFill>
                <a:latin typeface="Calibri" panose="020F0502020204030204"/>
              </a:rPr>
              <a:t>.</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 </a:t>
            </a:r>
            <a:endParaRPr lang="en-GB" b="1" spc="-50">
              <a:solidFill>
                <a:prstClr val="black"/>
              </a:solidFill>
              <a:latin typeface="Calibri" panose="020F0502020204030204"/>
              <a:ea typeface="Calibri"/>
              <a:cs typeface="Calibri"/>
            </a:endParaRPr>
          </a:p>
          <a:p>
            <a:pPr>
              <a:spcAft>
                <a:spcPts val="600"/>
              </a:spcAft>
              <a:defRPr/>
            </a:pPr>
            <a:r>
              <a:rPr kumimoji="0" lang="en-GB" sz="1800" b="1" i="0" u="none" strike="noStrike" kern="1200" cap="none" spc="-50" normalizeH="0" baseline="0" noProof="0">
                <a:ln>
                  <a:noFill/>
                </a:ln>
                <a:solidFill>
                  <a:prstClr val="black"/>
                </a:solidFill>
                <a:effectLst/>
                <a:uLnTx/>
                <a:uFillTx/>
                <a:latin typeface="Calibri" panose="020F0502020204030204"/>
                <a:ea typeface="+mn-ea"/>
                <a:cs typeface="+mn-cs"/>
              </a:rPr>
              <a:t>Audience </a:t>
            </a: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  </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RIS-0735-CCS Issue 1.1 is for: </a:t>
            </a:r>
            <a:endParaRPr lang="en-GB" sz="1800" b="1" i="0" u="none" strike="noStrike" kern="1200" cap="none" spc="-5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 Infrastructure managers </a:t>
            </a:r>
            <a:endParaRPr lang="en-GB" sz="18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 Project entities who develop and design signalling systems </a:t>
            </a:r>
            <a:endParaRPr lang="en-GB" sz="18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 Railway undertakings.</a:t>
            </a:r>
            <a:endParaRPr kumimoji="0" lang="en-GB" sz="1800" b="0" i="0" u="none" strike="noStrike" kern="1200" cap="none" spc="-50" normalizeH="0" baseline="0" noProof="0">
              <a:ln>
                <a:noFill/>
              </a:ln>
              <a:solidFill>
                <a:prstClr val="black"/>
              </a:solidFill>
              <a:effectLst/>
              <a:uLnTx/>
              <a:uFillTx/>
              <a:latin typeface="Calibri" panose="020F0502020204030204"/>
              <a:ea typeface="Calibri"/>
              <a:cs typeface="Calibri"/>
            </a:endParaRPr>
          </a:p>
        </p:txBody>
      </p:sp>
      <p:pic>
        <p:nvPicPr>
          <p:cNvPr id="27" name="Picture 26">
            <a:hlinkClick r:id="" action="ppaction://noaction"/>
            <a:extLst>
              <a:ext uri="{FF2B5EF4-FFF2-40B4-BE49-F238E27FC236}">
                <a16:creationId xmlns:a16="http://schemas.microsoft.com/office/drawing/2014/main" id="{6CEC08C8-FEB9-417F-B4EA-027F8C65F4EF}"/>
              </a:ext>
            </a:extLst>
          </p:cNvPr>
          <p:cNvPicPr>
            <a:picLocks noChangeAspect="1"/>
          </p:cNvPicPr>
          <p:nvPr/>
        </p:nvPicPr>
        <p:blipFill>
          <a:blip r:embed="rId3"/>
          <a:stretch>
            <a:fillRect/>
          </a:stretch>
        </p:blipFill>
        <p:spPr>
          <a:xfrm>
            <a:off x="11290478" y="157163"/>
            <a:ext cx="755970" cy="755970"/>
          </a:xfrm>
          <a:prstGeom prst="rect">
            <a:avLst/>
          </a:prstGeom>
        </p:spPr>
      </p:pic>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a:ln>
                  <a:noFill/>
                </a:ln>
                <a:solidFill>
                  <a:prstClr val="black"/>
                </a:solidFill>
                <a:effectLst/>
                <a:uLnTx/>
                <a:uFillTx/>
                <a:latin typeface="Calibri"/>
                <a:ea typeface="+mj-ea"/>
                <a:cs typeface="+mj-cs"/>
              </a:rPr>
              <a:t>Changes to Standards – September 2024</a:t>
            </a:r>
            <a:endParaRPr kumimoji="0" lang="en-GB" sz="2400" b="0" i="1" u="none" strike="noStrike" kern="1200" cap="none" spc="0" normalizeH="0" baseline="0" noProof="0">
              <a:ln>
                <a:noFill/>
              </a:ln>
              <a:solidFill>
                <a:prstClr val="black"/>
              </a:solidFill>
              <a:effectLst/>
              <a:uLnTx/>
              <a:uFillTx/>
              <a:latin typeface="Calibri"/>
              <a:ea typeface="+mj-ea"/>
              <a:cs typeface="+mj-cs"/>
            </a:endParaRPr>
          </a:p>
        </p:txBody>
      </p:sp>
      <p:pic>
        <p:nvPicPr>
          <p:cNvPr id="22" name="Picture 21">
            <a:hlinkClick r:id="rId4"/>
            <a:extLst>
              <a:ext uri="{FF2B5EF4-FFF2-40B4-BE49-F238E27FC236}">
                <a16:creationId xmlns:a16="http://schemas.microsoft.com/office/drawing/2014/main" id="{28BF2077-600C-4323-B7B7-25758286D64D}"/>
              </a:ext>
            </a:extLst>
          </p:cNvPr>
          <p:cNvPicPr>
            <a:picLocks noChangeAspect="1"/>
          </p:cNvPicPr>
          <p:nvPr/>
        </p:nvPicPr>
        <p:blipFill>
          <a:blip r:embed="rId5"/>
          <a:stretch>
            <a:fillRect/>
          </a:stretch>
        </p:blipFill>
        <p:spPr>
          <a:xfrm>
            <a:off x="10395930" y="542761"/>
            <a:ext cx="755970" cy="755970"/>
          </a:xfrm>
          <a:prstGeom prst="rect">
            <a:avLst/>
          </a:prstGeom>
        </p:spPr>
      </p:pic>
      <p:pic>
        <p:nvPicPr>
          <p:cNvPr id="14" name="Picture 13">
            <a:hlinkClick r:id="" action="ppaction://hlinkshowjump?jump=endshow"/>
            <a:extLst>
              <a:ext uri="{FF2B5EF4-FFF2-40B4-BE49-F238E27FC236}">
                <a16:creationId xmlns:a16="http://schemas.microsoft.com/office/drawing/2014/main" id="{F3E13EC4-7204-4B8D-89F0-07C9C189E4F4}"/>
              </a:ext>
            </a:extLst>
          </p:cNvPr>
          <p:cNvPicPr>
            <a:picLocks noChangeAspect="1"/>
          </p:cNvPicPr>
          <p:nvPr/>
        </p:nvPicPr>
        <p:blipFill>
          <a:blip r:embed="rId6"/>
          <a:stretch>
            <a:fillRect/>
          </a:stretch>
        </p:blipFill>
        <p:spPr>
          <a:xfrm>
            <a:off x="89371" y="6016808"/>
            <a:ext cx="720000" cy="692039"/>
          </a:xfrm>
          <a:prstGeom prst="rect">
            <a:avLst/>
          </a:prstGeom>
        </p:spPr>
      </p:pic>
      <p:pic>
        <p:nvPicPr>
          <p:cNvPr id="8" name="Picture 7" descr="A red circle with white logo&#10;&#10;Description automatically generated">
            <a:hlinkClick r:id="rId7" action="ppaction://hlinksldjump"/>
            <a:extLst>
              <a:ext uri="{FF2B5EF4-FFF2-40B4-BE49-F238E27FC236}">
                <a16:creationId xmlns:a16="http://schemas.microsoft.com/office/drawing/2014/main" id="{7DD08233-A5D7-1999-927C-A5ACE69A1C2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0971" y="563010"/>
            <a:ext cx="776213" cy="776213"/>
          </a:xfrm>
          <a:prstGeom prst="rect">
            <a:avLst/>
          </a:prstGeom>
        </p:spPr>
      </p:pic>
      <p:sp>
        <p:nvSpPr>
          <p:cNvPr id="41" name="Title 1">
            <a:extLst>
              <a:ext uri="{FF2B5EF4-FFF2-40B4-BE49-F238E27FC236}">
                <a16:creationId xmlns:a16="http://schemas.microsoft.com/office/drawing/2014/main" id="{355E1631-76DD-3BDD-AB44-2112618736EE}"/>
              </a:ext>
            </a:extLst>
          </p:cNvPr>
          <p:cNvSpPr txBox="1">
            <a:spLocks/>
          </p:cNvSpPr>
          <p:nvPr/>
        </p:nvSpPr>
        <p:spPr>
          <a:xfrm>
            <a:off x="2292932" y="6347805"/>
            <a:ext cx="7386554" cy="392975"/>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50" normalizeH="0" baseline="0" noProof="0">
                <a:ln>
                  <a:noFill/>
                </a:ln>
                <a:solidFill>
                  <a:srgbClr val="C00000"/>
                </a:solidFill>
                <a:effectLst/>
                <a:uLnTx/>
                <a:uFillTx/>
                <a:latin typeface="Calibri"/>
                <a:ea typeface="+mj-ea"/>
                <a:cs typeface="+mj-cs"/>
              </a:rPr>
              <a:t>Click the link icon to go to the standard  </a:t>
            </a:r>
          </a:p>
        </p:txBody>
      </p:sp>
      <p:grpSp>
        <p:nvGrpSpPr>
          <p:cNvPr id="45" name="Group 44">
            <a:extLst>
              <a:ext uri="{FF2B5EF4-FFF2-40B4-BE49-F238E27FC236}">
                <a16:creationId xmlns:a16="http://schemas.microsoft.com/office/drawing/2014/main" id="{7DE1E698-88F2-DD71-5CDC-3705C79A1E3E}"/>
              </a:ext>
            </a:extLst>
          </p:cNvPr>
          <p:cNvGrpSpPr/>
          <p:nvPr/>
        </p:nvGrpSpPr>
        <p:grpSpPr>
          <a:xfrm>
            <a:off x="239137" y="2983978"/>
            <a:ext cx="779880" cy="749618"/>
            <a:chOff x="245315" y="2202436"/>
            <a:chExt cx="779880" cy="749618"/>
          </a:xfrm>
        </p:grpSpPr>
        <p:sp>
          <p:nvSpPr>
            <p:cNvPr id="46" name="Rectangle: Rounded Corners 45">
              <a:extLst>
                <a:ext uri="{FF2B5EF4-FFF2-40B4-BE49-F238E27FC236}">
                  <a16:creationId xmlns:a16="http://schemas.microsoft.com/office/drawing/2014/main" id="{89A7DD6B-9CB8-C303-4197-93A5A25BF4AF}"/>
                </a:ext>
              </a:extLst>
            </p:cNvPr>
            <p:cNvSpPr/>
            <p:nvPr/>
          </p:nvSpPr>
          <p:spPr>
            <a:xfrm>
              <a:off x="271771" y="2202436"/>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 name="TextBox 46">
              <a:extLst>
                <a:ext uri="{FF2B5EF4-FFF2-40B4-BE49-F238E27FC236}">
                  <a16:creationId xmlns:a16="http://schemas.microsoft.com/office/drawing/2014/main" id="{64FAA404-D800-7ACB-DABF-B289798C4F3D}"/>
                </a:ext>
              </a:extLst>
            </p:cNvPr>
            <p:cNvSpPr txBox="1"/>
            <p:nvPr/>
          </p:nvSpPr>
          <p:spPr>
            <a:xfrm>
              <a:off x="245315" y="2575604"/>
              <a:ext cx="779880" cy="376450"/>
            </a:xfrm>
            <a:prstGeom prst="rect">
              <a:avLst/>
            </a:prstGeom>
            <a:noFill/>
          </p:spPr>
          <p:txBody>
            <a:bodyPr wrap="square" rtlCol="0">
              <a:spAutoFit/>
            </a:bodyPr>
            <a:lstStyle/>
            <a:p>
              <a:pPr marL="0" marR="0" lvl="0" indent="0" algn="ctr" defTabSz="914400" rtl="0" eaLnBrk="1" fontAlgn="auto" latinLnBrk="0" hangingPunct="1">
                <a:lnSpc>
                  <a:spcPts val="1100"/>
                </a:lnSpc>
                <a:spcBef>
                  <a:spcPts val="0"/>
                </a:spcBef>
                <a:spcAft>
                  <a:spcPts val="0"/>
                </a:spcAft>
                <a:buClrTx/>
                <a:buSzTx/>
                <a:buFontTx/>
                <a:buNone/>
                <a:tabLst/>
                <a:defRPr/>
              </a:pPr>
              <a:r>
                <a:rPr kumimoji="0" lang="en-GB" sz="1100" b="1" i="0" u="none" strike="noStrike" kern="1200" cap="none" spc="-60" normalizeH="0" baseline="0" noProof="0">
                  <a:ln>
                    <a:noFill/>
                  </a:ln>
                  <a:solidFill>
                    <a:prstClr val="black"/>
                  </a:solidFill>
                  <a:effectLst/>
                  <a:uLnTx/>
                  <a:uFillTx/>
                  <a:latin typeface="Calibri" panose="020F0502020204030204"/>
                  <a:ea typeface="+mn-ea"/>
                  <a:cs typeface="+mn-cs"/>
                </a:rPr>
                <a:t>Project Entities</a:t>
              </a:r>
            </a:p>
          </p:txBody>
        </p:sp>
        <p:pic>
          <p:nvPicPr>
            <p:cNvPr id="48" name="Picture 47">
              <a:extLst>
                <a:ext uri="{FF2B5EF4-FFF2-40B4-BE49-F238E27FC236}">
                  <a16:creationId xmlns:a16="http://schemas.microsoft.com/office/drawing/2014/main" id="{82784EF2-2B96-4C4E-E465-2C0057D9A68D}"/>
                </a:ext>
              </a:extLst>
            </p:cNvPr>
            <p:cNvPicPr>
              <a:picLocks noChangeAspect="1"/>
            </p:cNvPicPr>
            <p:nvPr/>
          </p:nvPicPr>
          <p:blipFill>
            <a:blip r:embed="rId9"/>
            <a:stretch>
              <a:fillRect/>
            </a:stretch>
          </p:blipFill>
          <p:spPr>
            <a:xfrm>
              <a:off x="460215" y="2259130"/>
              <a:ext cx="455328" cy="455328"/>
            </a:xfrm>
            <a:prstGeom prst="rect">
              <a:avLst/>
            </a:prstGeom>
          </p:spPr>
        </p:pic>
        <p:cxnSp>
          <p:nvCxnSpPr>
            <p:cNvPr id="49" name="Straight Connector 48">
              <a:extLst>
                <a:ext uri="{FF2B5EF4-FFF2-40B4-BE49-F238E27FC236}">
                  <a16:creationId xmlns:a16="http://schemas.microsoft.com/office/drawing/2014/main" id="{AB655796-DD45-318A-EB98-2D7D8F075A50}"/>
                </a:ext>
              </a:extLst>
            </p:cNvPr>
            <p:cNvCxnSpPr>
              <a:cxnSpLocks/>
            </p:cNvCxnSpPr>
            <p:nvPr/>
          </p:nvCxnSpPr>
          <p:spPr>
            <a:xfrm>
              <a:off x="471805" y="2486794"/>
              <a:ext cx="0" cy="185164"/>
            </a:xfrm>
            <a:prstGeom prst="line">
              <a:avLst/>
            </a:prstGeom>
            <a:ln w="25400" cap="rnd">
              <a:solidFill>
                <a:schemeClr val="tx1"/>
              </a:solidFill>
              <a:round/>
            </a:ln>
            <a:effectLst/>
          </p:spPr>
          <p:style>
            <a:lnRef idx="1">
              <a:schemeClr val="accent1"/>
            </a:lnRef>
            <a:fillRef idx="0">
              <a:schemeClr val="accent1"/>
            </a:fillRef>
            <a:effectRef idx="0">
              <a:schemeClr val="accent1"/>
            </a:effectRef>
            <a:fontRef idx="minor">
              <a:schemeClr val="tx1"/>
            </a:fontRef>
          </p:style>
        </p:cxnSp>
        <p:grpSp>
          <p:nvGrpSpPr>
            <p:cNvPr id="50" name="Group 49">
              <a:extLst>
                <a:ext uri="{FF2B5EF4-FFF2-40B4-BE49-F238E27FC236}">
                  <a16:creationId xmlns:a16="http://schemas.microsoft.com/office/drawing/2014/main" id="{9FD861D2-2F99-C9B8-44EC-81E4611B2AE1}"/>
                </a:ext>
              </a:extLst>
            </p:cNvPr>
            <p:cNvGrpSpPr/>
            <p:nvPr/>
          </p:nvGrpSpPr>
          <p:grpSpPr>
            <a:xfrm>
              <a:off x="421911" y="2298015"/>
              <a:ext cx="99788" cy="259537"/>
              <a:chOff x="209550" y="2131980"/>
              <a:chExt cx="99788" cy="259537"/>
            </a:xfrm>
          </p:grpSpPr>
          <p:sp>
            <p:nvSpPr>
              <p:cNvPr id="51" name="Rectangle: Rounded Corners 50">
                <a:extLst>
                  <a:ext uri="{FF2B5EF4-FFF2-40B4-BE49-F238E27FC236}">
                    <a16:creationId xmlns:a16="http://schemas.microsoft.com/office/drawing/2014/main" id="{742FAA29-CE86-A91B-1702-6DA18B2455D4}"/>
                  </a:ext>
                </a:extLst>
              </p:cNvPr>
              <p:cNvSpPr/>
              <p:nvPr/>
            </p:nvSpPr>
            <p:spPr>
              <a:xfrm>
                <a:off x="209550" y="2131980"/>
                <a:ext cx="99788" cy="259537"/>
              </a:xfrm>
              <a:prstGeom prst="roundRect">
                <a:avLst>
                  <a:gd name="adj" fmla="val 38638"/>
                </a:avLst>
              </a:prstGeom>
              <a:solidFill>
                <a:schemeClr val="bg1">
                  <a:lumMod val="8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Oval 51">
                <a:extLst>
                  <a:ext uri="{FF2B5EF4-FFF2-40B4-BE49-F238E27FC236}">
                    <a16:creationId xmlns:a16="http://schemas.microsoft.com/office/drawing/2014/main" id="{E620D89C-09F0-702D-792D-9090158D7EF4}"/>
                  </a:ext>
                </a:extLst>
              </p:cNvPr>
              <p:cNvSpPr/>
              <p:nvPr/>
            </p:nvSpPr>
            <p:spPr>
              <a:xfrm>
                <a:off x="223444" y="2143825"/>
                <a:ext cx="72000" cy="7200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Oval 52">
                <a:extLst>
                  <a:ext uri="{FF2B5EF4-FFF2-40B4-BE49-F238E27FC236}">
                    <a16:creationId xmlns:a16="http://schemas.microsoft.com/office/drawing/2014/main" id="{84D363A9-3A9A-28C8-0CD5-CCA95B234E2F}"/>
                  </a:ext>
                </a:extLst>
              </p:cNvPr>
              <p:cNvSpPr/>
              <p:nvPr/>
            </p:nvSpPr>
            <p:spPr>
              <a:xfrm>
                <a:off x="223444" y="2300854"/>
                <a:ext cx="72000" cy="72000"/>
              </a:xfrm>
              <a:prstGeom prst="ellipse">
                <a:avLst/>
              </a:prstGeom>
              <a:solidFill>
                <a:schemeClr val="bg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Oval 53">
                <a:extLst>
                  <a:ext uri="{FF2B5EF4-FFF2-40B4-BE49-F238E27FC236}">
                    <a16:creationId xmlns:a16="http://schemas.microsoft.com/office/drawing/2014/main" id="{94EF095B-9FC4-78B4-8A44-E58C6953234A}"/>
                  </a:ext>
                </a:extLst>
              </p:cNvPr>
              <p:cNvSpPr/>
              <p:nvPr/>
            </p:nvSpPr>
            <p:spPr>
              <a:xfrm>
                <a:off x="223444" y="2219993"/>
                <a:ext cx="72000" cy="72000"/>
              </a:xfrm>
              <a:prstGeom prst="ellipse">
                <a:avLst/>
              </a:prstGeom>
              <a:pattFill prst="plaid">
                <a:fgClr>
                  <a:schemeClr val="tx1"/>
                </a:fgClr>
                <a:bgClr>
                  <a:schemeClr val="bg1"/>
                </a:bgClr>
              </a:patt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55" name="Group 54">
            <a:extLst>
              <a:ext uri="{FF2B5EF4-FFF2-40B4-BE49-F238E27FC236}">
                <a16:creationId xmlns:a16="http://schemas.microsoft.com/office/drawing/2014/main" id="{CA17B0D6-6E4C-BEF3-970A-768A547DC85E}"/>
              </a:ext>
            </a:extLst>
          </p:cNvPr>
          <p:cNvGrpSpPr/>
          <p:nvPr/>
        </p:nvGrpSpPr>
        <p:grpSpPr>
          <a:xfrm>
            <a:off x="279057" y="1377452"/>
            <a:ext cx="720000" cy="756754"/>
            <a:chOff x="279057" y="1377452"/>
            <a:chExt cx="720000" cy="756754"/>
          </a:xfrm>
        </p:grpSpPr>
        <p:sp>
          <p:nvSpPr>
            <p:cNvPr id="56" name="Rectangle: Rounded Corners 55">
              <a:extLst>
                <a:ext uri="{FF2B5EF4-FFF2-40B4-BE49-F238E27FC236}">
                  <a16:creationId xmlns:a16="http://schemas.microsoft.com/office/drawing/2014/main" id="{C4276500-E4AE-16FF-2091-70CB6D590E56}"/>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7" name="Picture 56">
              <a:extLst>
                <a:ext uri="{FF2B5EF4-FFF2-40B4-BE49-F238E27FC236}">
                  <a16:creationId xmlns:a16="http://schemas.microsoft.com/office/drawing/2014/main" id="{2F07D951-DEEC-07BE-C57B-7DBD804AE33E}"/>
                </a:ext>
              </a:extLst>
            </p:cNvPr>
            <p:cNvPicPr>
              <a:picLocks noChangeAspect="1"/>
            </p:cNvPicPr>
            <p:nvPr/>
          </p:nvPicPr>
          <p:blipFill>
            <a:blip r:embed="rId10"/>
            <a:stretch>
              <a:fillRect/>
            </a:stretch>
          </p:blipFill>
          <p:spPr>
            <a:xfrm>
              <a:off x="344173" y="1377452"/>
              <a:ext cx="629587" cy="587962"/>
            </a:xfrm>
            <a:prstGeom prst="rect">
              <a:avLst/>
            </a:prstGeom>
          </p:spPr>
        </p:pic>
        <p:sp>
          <p:nvSpPr>
            <p:cNvPr id="58" name="TextBox 57">
              <a:extLst>
                <a:ext uri="{FF2B5EF4-FFF2-40B4-BE49-F238E27FC236}">
                  <a16:creationId xmlns:a16="http://schemas.microsoft.com/office/drawing/2014/main" id="{56EAD496-412B-49EA-1C0F-C2852EA0872C}"/>
                </a:ext>
              </a:extLst>
            </p:cNvPr>
            <p:cNvSpPr txBox="1"/>
            <p:nvPr/>
          </p:nvSpPr>
          <p:spPr>
            <a:xfrm>
              <a:off x="352161" y="1795652"/>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RU</a:t>
              </a:r>
            </a:p>
          </p:txBody>
        </p:sp>
      </p:grpSp>
      <p:grpSp>
        <p:nvGrpSpPr>
          <p:cNvPr id="59" name="Group 58">
            <a:extLst>
              <a:ext uri="{FF2B5EF4-FFF2-40B4-BE49-F238E27FC236}">
                <a16:creationId xmlns:a16="http://schemas.microsoft.com/office/drawing/2014/main" id="{445822DC-55FF-644B-9834-72AF3DAD35A7}"/>
              </a:ext>
            </a:extLst>
          </p:cNvPr>
          <p:cNvGrpSpPr/>
          <p:nvPr/>
        </p:nvGrpSpPr>
        <p:grpSpPr>
          <a:xfrm>
            <a:off x="269077" y="2218844"/>
            <a:ext cx="720000" cy="774251"/>
            <a:chOff x="296159" y="2222339"/>
            <a:chExt cx="720000" cy="774251"/>
          </a:xfrm>
        </p:grpSpPr>
        <p:sp>
          <p:nvSpPr>
            <p:cNvPr id="60" name="Rectangle: Rounded Corners 59">
              <a:extLst>
                <a:ext uri="{FF2B5EF4-FFF2-40B4-BE49-F238E27FC236}">
                  <a16:creationId xmlns:a16="http://schemas.microsoft.com/office/drawing/2014/main" id="{87E45D38-3A60-4BEF-3D40-D6EB43912903}"/>
                </a:ext>
              </a:extLst>
            </p:cNvPr>
            <p:cNvSpPr/>
            <p:nvPr/>
          </p:nvSpPr>
          <p:spPr>
            <a:xfrm>
              <a:off x="296159" y="222233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61" name="Picture 60">
              <a:extLst>
                <a:ext uri="{FF2B5EF4-FFF2-40B4-BE49-F238E27FC236}">
                  <a16:creationId xmlns:a16="http://schemas.microsoft.com/office/drawing/2014/main" id="{937BAB14-38A7-A492-F2A6-8E3C6DE9A239}"/>
                </a:ext>
              </a:extLst>
            </p:cNvPr>
            <p:cNvPicPr>
              <a:picLocks noChangeAspect="1"/>
            </p:cNvPicPr>
            <p:nvPr/>
          </p:nvPicPr>
          <p:blipFill>
            <a:blip r:embed="rId11"/>
            <a:stretch>
              <a:fillRect/>
            </a:stretch>
          </p:blipFill>
          <p:spPr>
            <a:xfrm>
              <a:off x="341670" y="2231693"/>
              <a:ext cx="628978" cy="625753"/>
            </a:xfrm>
            <a:prstGeom prst="rect">
              <a:avLst/>
            </a:prstGeom>
          </p:spPr>
        </p:pic>
        <p:sp>
          <p:nvSpPr>
            <p:cNvPr id="62" name="TextBox 61">
              <a:extLst>
                <a:ext uri="{FF2B5EF4-FFF2-40B4-BE49-F238E27FC236}">
                  <a16:creationId xmlns:a16="http://schemas.microsoft.com/office/drawing/2014/main" id="{D5FBF517-A7C0-CFCF-13A1-A1352C6E8938}"/>
                </a:ext>
              </a:extLst>
            </p:cNvPr>
            <p:cNvSpPr txBox="1"/>
            <p:nvPr/>
          </p:nvSpPr>
          <p:spPr>
            <a:xfrm>
              <a:off x="369768" y="2658036"/>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IM</a:t>
              </a:r>
            </a:p>
          </p:txBody>
        </p:sp>
      </p:grpSp>
      <p:pic>
        <p:nvPicPr>
          <p:cNvPr id="4" name="Picture 3">
            <a:extLst>
              <a:ext uri="{FF2B5EF4-FFF2-40B4-BE49-F238E27FC236}">
                <a16:creationId xmlns:a16="http://schemas.microsoft.com/office/drawing/2014/main" id="{612C5D90-A936-05F2-6913-95D9BA3AE393}"/>
              </a:ext>
            </a:extLst>
          </p:cNvPr>
          <p:cNvPicPr>
            <a:picLocks noChangeAspect="1"/>
          </p:cNvPicPr>
          <p:nvPr/>
        </p:nvPicPr>
        <p:blipFill>
          <a:blip r:embed="rId12"/>
          <a:stretch>
            <a:fillRect/>
          </a:stretch>
        </p:blipFill>
        <p:spPr>
          <a:xfrm>
            <a:off x="8537504" y="2775124"/>
            <a:ext cx="2503546" cy="3528000"/>
          </a:xfrm>
          <a:prstGeom prst="roundRect">
            <a:avLst>
              <a:gd name="adj" fmla="val 4853"/>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271965586"/>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white line drawing of a person standing next to a train&#10;&#10;Description automatically generated">
            <a:extLst>
              <a:ext uri="{FF2B5EF4-FFF2-40B4-BE49-F238E27FC236}">
                <a16:creationId xmlns:a16="http://schemas.microsoft.com/office/drawing/2014/main" id="{932ABE9B-B582-6205-CCE0-F29F1DBA55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959" y="563010"/>
            <a:ext cx="756000" cy="756000"/>
          </a:xfrm>
          <a:prstGeom prst="rect">
            <a:avLst/>
          </a:prstGeom>
        </p:spPr>
      </p:pic>
      <p:sp>
        <p:nvSpPr>
          <p:cNvPr id="96" name="Rectangle: Rounded Corners 95">
            <a:hlinkClick r:id="" action="ppaction://noaction" highlightClick="1"/>
            <a:extLst>
              <a:ext uri="{FF2B5EF4-FFF2-40B4-BE49-F238E27FC236}">
                <a16:creationId xmlns:a16="http://schemas.microsoft.com/office/drawing/2014/main" id="{CD7569DD-3719-4B53-91BD-09854E05A764}"/>
              </a:ext>
            </a:extLst>
          </p:cNvPr>
          <p:cNvSpPr/>
          <p:nvPr/>
        </p:nvSpPr>
        <p:spPr>
          <a:xfrm>
            <a:off x="1073188" y="563010"/>
            <a:ext cx="10065867" cy="720000"/>
          </a:xfrm>
          <a:prstGeom prst="roundRect">
            <a:avLst>
              <a:gd name="adj" fmla="val 30718"/>
            </a:avLst>
          </a:prstGeom>
          <a:solidFill>
            <a:srgbClr val="3C1F81"/>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ctr"/>
          <a:lstStyle/>
          <a:p>
            <a:pPr>
              <a:defRPr/>
            </a:pPr>
            <a:r>
              <a:rPr lang="en-GB">
                <a:solidFill>
                  <a:prstClr val="white"/>
                </a:solidFill>
                <a:latin typeface="Calibri" panose="020F0502020204030204"/>
              </a:rPr>
              <a:t>Two new Traffic Operation and Management </a:t>
            </a:r>
            <a:r>
              <a:rPr kumimoji="0" lang="en-GB" sz="1800" b="0" i="0" u="none" strike="noStrike" kern="1200" cap="none" normalizeH="0" noProof="0">
                <a:ln>
                  <a:noFill/>
                </a:ln>
                <a:solidFill>
                  <a:prstClr val="white"/>
                </a:solidFill>
                <a:effectLst/>
                <a:uLnTx/>
                <a:uFillTx/>
                <a:latin typeface="Calibri" panose="020F0502020204030204"/>
                <a:ea typeface="+mn-ea"/>
                <a:cs typeface="+mn-cs"/>
              </a:rPr>
              <a:t>standards have been published in the September 2024 Standards </a:t>
            </a:r>
            <a:r>
              <a:rPr lang="en-GB">
                <a:solidFill>
                  <a:prstClr val="white"/>
                </a:solidFill>
                <a:latin typeface="Calibri" panose="020F0502020204030204"/>
              </a:rPr>
              <a:t>Catalogue.</a:t>
            </a:r>
            <a:endParaRPr kumimoji="0" lang="en-GB" sz="1800" b="0" i="0" u="none" strike="noStrike" kern="1200" cap="none" normalizeH="0" noProof="0">
              <a:ln>
                <a:noFill/>
              </a:ln>
              <a:solidFill>
                <a:prstClr val="white"/>
              </a:solidFill>
              <a:effectLst/>
              <a:uLnTx/>
              <a:uFillTx/>
              <a:latin typeface="Calibri" panose="020F0502020204030204"/>
              <a:ea typeface="+mn-ea"/>
              <a:cs typeface="+mn-cs"/>
            </a:endParaRPr>
          </a:p>
        </p:txBody>
      </p:sp>
      <p:pic>
        <p:nvPicPr>
          <p:cNvPr id="13" name="Picture 12">
            <a:hlinkClick r:id="rId4" action="ppaction://hlinksldjump"/>
            <a:extLst>
              <a:ext uri="{FF2B5EF4-FFF2-40B4-BE49-F238E27FC236}">
                <a16:creationId xmlns:a16="http://schemas.microsoft.com/office/drawing/2014/main" id="{C8B40F3F-6F4D-419A-8D07-6E20A5B50E0E}"/>
              </a:ext>
            </a:extLst>
          </p:cNvPr>
          <p:cNvPicPr>
            <a:picLocks noChangeAspect="1"/>
          </p:cNvPicPr>
          <p:nvPr/>
        </p:nvPicPr>
        <p:blipFill>
          <a:blip r:embed="rId5"/>
          <a:stretch>
            <a:fillRect/>
          </a:stretch>
        </p:blipFill>
        <p:spPr>
          <a:xfrm>
            <a:off x="11290478" y="157163"/>
            <a:ext cx="755970" cy="755970"/>
          </a:xfrm>
          <a:prstGeom prst="rect">
            <a:avLst/>
          </a:prstGeom>
        </p:spPr>
      </p:pic>
      <p:sp>
        <p:nvSpPr>
          <p:cNvPr id="20" name="Title 1">
            <a:extLst>
              <a:ext uri="{FF2B5EF4-FFF2-40B4-BE49-F238E27FC236}">
                <a16:creationId xmlns:a16="http://schemas.microsoft.com/office/drawing/2014/main" id="{3FC419C9-125C-440F-B86B-135CD3F21D56}"/>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a:ln>
                  <a:noFill/>
                </a:ln>
                <a:solidFill>
                  <a:prstClr val="black"/>
                </a:solidFill>
                <a:effectLst/>
                <a:uLnTx/>
                <a:uFillTx/>
                <a:latin typeface="Calibri"/>
                <a:ea typeface="+mj-ea"/>
                <a:cs typeface="+mj-cs"/>
              </a:rPr>
              <a:t>Changes to Standards – September 2024</a:t>
            </a:r>
            <a:endParaRPr kumimoji="0" lang="en-GB" sz="2400" b="0" i="1" u="none" strike="noStrike" kern="1200" cap="none" spc="0" normalizeH="0" baseline="0" noProof="0">
              <a:ln>
                <a:noFill/>
              </a:ln>
              <a:solidFill>
                <a:prstClr val="black"/>
              </a:solidFill>
              <a:effectLst/>
              <a:uLnTx/>
              <a:uFillTx/>
              <a:latin typeface="Calibri"/>
              <a:ea typeface="+mj-ea"/>
              <a:cs typeface="+mj-cs"/>
            </a:endParaRPr>
          </a:p>
        </p:txBody>
      </p:sp>
      <p:pic>
        <p:nvPicPr>
          <p:cNvPr id="14" name="Picture 13">
            <a:hlinkClick r:id="" action="ppaction://hlinkshowjump?jump=endshow"/>
            <a:extLst>
              <a:ext uri="{FF2B5EF4-FFF2-40B4-BE49-F238E27FC236}">
                <a16:creationId xmlns:a16="http://schemas.microsoft.com/office/drawing/2014/main" id="{F669768E-9899-433D-8744-18C270214005}"/>
              </a:ext>
            </a:extLst>
          </p:cNvPr>
          <p:cNvPicPr>
            <a:picLocks noChangeAspect="1"/>
          </p:cNvPicPr>
          <p:nvPr/>
        </p:nvPicPr>
        <p:blipFill>
          <a:blip r:embed="rId6"/>
          <a:stretch>
            <a:fillRect/>
          </a:stretch>
        </p:blipFill>
        <p:spPr>
          <a:xfrm>
            <a:off x="89371" y="6016808"/>
            <a:ext cx="720000" cy="692039"/>
          </a:xfrm>
          <a:prstGeom prst="rect">
            <a:avLst/>
          </a:prstGeom>
        </p:spPr>
      </p:pic>
      <p:sp>
        <p:nvSpPr>
          <p:cNvPr id="11" name="Rectangle: Rounded Corners 10">
            <a:hlinkClick r:id="" action="ppaction://noaction" highlightClick="1"/>
            <a:extLst>
              <a:ext uri="{FF2B5EF4-FFF2-40B4-BE49-F238E27FC236}">
                <a16:creationId xmlns:a16="http://schemas.microsoft.com/office/drawing/2014/main" id="{D7B2C03B-D411-9590-6345-5F3C5801C71C}"/>
              </a:ext>
            </a:extLst>
          </p:cNvPr>
          <p:cNvSpPr/>
          <p:nvPr/>
        </p:nvSpPr>
        <p:spPr>
          <a:xfrm>
            <a:off x="1078248" y="1599949"/>
            <a:ext cx="10055745" cy="720000"/>
          </a:xfrm>
          <a:prstGeom prst="roundRect">
            <a:avLst>
              <a:gd name="adj" fmla="val 32566"/>
            </a:avLst>
          </a:prstGeom>
          <a:noFill/>
          <a:ln w="38100">
            <a:solidFill>
              <a:srgbClr val="3C1F8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chorCtr="0">
            <a:noAutofit/>
          </a:bodyPr>
          <a:lstStyle/>
          <a:p>
            <a:pPr>
              <a:defRPr/>
            </a:pPr>
            <a:r>
              <a:rPr lang="en-GB" sz="1800">
                <a:solidFill>
                  <a:srgbClr val="000000"/>
                </a:solidFill>
                <a:effectLst/>
                <a:latin typeface="Calibri"/>
                <a:ea typeface="Calibri"/>
                <a:cs typeface="Calibri"/>
              </a:rPr>
              <a:t>RIS-3771-TOM Issue 1 </a:t>
            </a:r>
            <a:r>
              <a:rPr lang="en-GB">
                <a:solidFill>
                  <a:srgbClr val="000000"/>
                </a:solidFill>
                <a:latin typeface="Calibri"/>
                <a:ea typeface="Calibri"/>
                <a:cs typeface="Calibri"/>
              </a:rPr>
              <a:t>–</a:t>
            </a:r>
            <a:r>
              <a:rPr lang="en-GB" sz="1800">
                <a:solidFill>
                  <a:srgbClr val="000000"/>
                </a:solidFill>
                <a:effectLst/>
                <a:latin typeface="Calibri"/>
                <a:ea typeface="Calibri"/>
                <a:cs typeface="Calibri"/>
              </a:rPr>
              <a:t> Operation of Route and Line Proving Trains</a:t>
            </a:r>
            <a:endParaRPr lang="en-GB" sz="1800" i="1">
              <a:solidFill>
                <a:schemeClr val="tx1"/>
              </a:solidFill>
              <a:effectLst/>
              <a:latin typeface="Calibri"/>
              <a:ea typeface="Calibri"/>
              <a:cs typeface="Calibri"/>
            </a:endParaRPr>
          </a:p>
        </p:txBody>
      </p:sp>
      <p:pic>
        <p:nvPicPr>
          <p:cNvPr id="3" name="Picture 2">
            <a:hlinkClick r:id="rId7" action="ppaction://hlinksldjump"/>
            <a:extLst>
              <a:ext uri="{FF2B5EF4-FFF2-40B4-BE49-F238E27FC236}">
                <a16:creationId xmlns:a16="http://schemas.microsoft.com/office/drawing/2014/main" id="{072DFE40-0277-E3F9-58A4-64C3522B27BC}"/>
              </a:ext>
            </a:extLst>
          </p:cNvPr>
          <p:cNvPicPr>
            <a:picLocks noChangeAspect="1"/>
          </p:cNvPicPr>
          <p:nvPr/>
        </p:nvPicPr>
        <p:blipFill>
          <a:blip r:embed="rId8">
            <a:biLevel thresh="75000"/>
          </a:blip>
          <a:stretch>
            <a:fillRect/>
          </a:stretch>
        </p:blipFill>
        <p:spPr>
          <a:xfrm>
            <a:off x="10529832" y="1599949"/>
            <a:ext cx="755970" cy="755970"/>
          </a:xfrm>
          <a:prstGeom prst="rect">
            <a:avLst/>
          </a:prstGeom>
        </p:spPr>
      </p:pic>
      <p:pic>
        <p:nvPicPr>
          <p:cNvPr id="6" name="Picture 5">
            <a:hlinkClick r:id="" action="ppaction://hlinkshowjump?jump=endshow"/>
            <a:extLst>
              <a:ext uri="{FF2B5EF4-FFF2-40B4-BE49-F238E27FC236}">
                <a16:creationId xmlns:a16="http://schemas.microsoft.com/office/drawing/2014/main" id="{F669768E-9899-433D-8744-18C270214005}"/>
              </a:ext>
            </a:extLst>
          </p:cNvPr>
          <p:cNvPicPr>
            <a:picLocks noChangeAspect="1"/>
          </p:cNvPicPr>
          <p:nvPr/>
        </p:nvPicPr>
        <p:blipFill>
          <a:blip r:embed="rId6"/>
          <a:stretch>
            <a:fillRect/>
          </a:stretch>
        </p:blipFill>
        <p:spPr>
          <a:xfrm>
            <a:off x="89371" y="6016808"/>
            <a:ext cx="720000" cy="692039"/>
          </a:xfrm>
          <a:prstGeom prst="rect">
            <a:avLst/>
          </a:prstGeom>
        </p:spPr>
      </p:pic>
      <p:sp>
        <p:nvSpPr>
          <p:cNvPr id="107" name="Rectangle: Rounded Corners 106">
            <a:hlinkClick r:id="" action="ppaction://noaction" highlightClick="1"/>
            <a:extLst>
              <a:ext uri="{FF2B5EF4-FFF2-40B4-BE49-F238E27FC236}">
                <a16:creationId xmlns:a16="http://schemas.microsoft.com/office/drawing/2014/main" id="{153143AC-7EA1-84C6-8387-907FF633BDFB}"/>
              </a:ext>
            </a:extLst>
          </p:cNvPr>
          <p:cNvSpPr/>
          <p:nvPr/>
        </p:nvSpPr>
        <p:spPr>
          <a:xfrm>
            <a:off x="1078248" y="2646765"/>
            <a:ext cx="10055745" cy="720000"/>
          </a:xfrm>
          <a:prstGeom prst="roundRect">
            <a:avLst>
              <a:gd name="adj" fmla="val 32566"/>
            </a:avLst>
          </a:prstGeom>
          <a:noFill/>
          <a:ln w="38100">
            <a:solidFill>
              <a:srgbClr val="3C1F8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chorCtr="0">
            <a:noAutofit/>
          </a:bodyPr>
          <a:lstStyle/>
          <a:p>
            <a:pPr>
              <a:defRPr/>
            </a:pPr>
            <a:r>
              <a:rPr lang="en-GB" sz="1800">
                <a:solidFill>
                  <a:srgbClr val="000000"/>
                </a:solidFill>
                <a:effectLst/>
                <a:latin typeface="Calibri"/>
                <a:ea typeface="Calibri"/>
                <a:cs typeface="Calibri"/>
              </a:rPr>
              <a:t>TN3300 Issue 1 </a:t>
            </a:r>
            <a:r>
              <a:rPr lang="en-GB">
                <a:solidFill>
                  <a:srgbClr val="000000"/>
                </a:solidFill>
                <a:latin typeface="Calibri"/>
                <a:ea typeface="Calibri"/>
                <a:cs typeface="Calibri"/>
              </a:rPr>
              <a:t>–</a:t>
            </a:r>
            <a:r>
              <a:rPr lang="en-GB" sz="1800">
                <a:solidFill>
                  <a:srgbClr val="000000"/>
                </a:solidFill>
                <a:effectLst/>
                <a:latin typeface="Calibri"/>
                <a:ea typeface="Calibri"/>
                <a:cs typeface="Calibri"/>
              </a:rPr>
              <a:t> Clarification on drugs and Alcohol testing for safety-critical workers.</a:t>
            </a:r>
          </a:p>
        </p:txBody>
      </p:sp>
      <p:pic>
        <p:nvPicPr>
          <p:cNvPr id="108" name="Picture 107">
            <a:hlinkClick r:id="rId9" action="ppaction://hlinksldjump"/>
            <a:extLst>
              <a:ext uri="{FF2B5EF4-FFF2-40B4-BE49-F238E27FC236}">
                <a16:creationId xmlns:a16="http://schemas.microsoft.com/office/drawing/2014/main" id="{20A715C4-74FC-948D-620B-862BA3417712}"/>
              </a:ext>
            </a:extLst>
          </p:cNvPr>
          <p:cNvPicPr>
            <a:picLocks noChangeAspect="1"/>
          </p:cNvPicPr>
          <p:nvPr/>
        </p:nvPicPr>
        <p:blipFill>
          <a:blip r:embed="rId8">
            <a:biLevel thresh="75000"/>
          </a:blip>
          <a:stretch>
            <a:fillRect/>
          </a:stretch>
        </p:blipFill>
        <p:spPr>
          <a:xfrm>
            <a:off x="10529832" y="2646765"/>
            <a:ext cx="755970" cy="755970"/>
          </a:xfrm>
          <a:prstGeom prst="rect">
            <a:avLst/>
          </a:prstGeom>
        </p:spPr>
      </p:pic>
      <p:sp>
        <p:nvSpPr>
          <p:cNvPr id="109" name="Title 1">
            <a:extLst>
              <a:ext uri="{FF2B5EF4-FFF2-40B4-BE49-F238E27FC236}">
                <a16:creationId xmlns:a16="http://schemas.microsoft.com/office/drawing/2014/main" id="{C6C7E14B-B518-22D6-E361-8B910E56714B}"/>
              </a:ext>
            </a:extLst>
          </p:cNvPr>
          <p:cNvSpPr txBox="1">
            <a:spLocks/>
          </p:cNvSpPr>
          <p:nvPr/>
        </p:nvSpPr>
        <p:spPr>
          <a:xfrm>
            <a:off x="2755226" y="3657611"/>
            <a:ext cx="7167665" cy="404362"/>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algn="ctr">
              <a:defRPr/>
            </a:pPr>
            <a:r>
              <a:rPr kumimoji="0" lang="en-GB" sz="2000" b="1" i="0" u="none" strike="noStrike" kern="1200" cap="none" spc="-50" normalizeH="0" baseline="0" noProof="0">
                <a:ln>
                  <a:noFill/>
                </a:ln>
                <a:solidFill>
                  <a:srgbClr val="C00000"/>
                </a:solidFill>
                <a:effectLst/>
                <a:uLnTx/>
                <a:uFillTx/>
                <a:latin typeface="Calibri"/>
                <a:ea typeface="+mj-ea"/>
                <a:cs typeface="+mj-cs"/>
              </a:rPr>
              <a:t>Click </a:t>
            </a:r>
            <a:r>
              <a:rPr lang="en-GB" sz="2000" b="1" spc="-50">
                <a:solidFill>
                  <a:srgbClr val="C00000"/>
                </a:solidFill>
                <a:latin typeface="Calibri"/>
              </a:rPr>
              <a:t>play</a:t>
            </a:r>
            <a:r>
              <a:rPr kumimoji="0" lang="en-GB" sz="2000" b="1" i="0" u="none" strike="noStrike" kern="1200" cap="none" spc="-50" normalizeH="0" baseline="0" noProof="0">
                <a:ln>
                  <a:noFill/>
                </a:ln>
                <a:solidFill>
                  <a:srgbClr val="C00000"/>
                </a:solidFill>
                <a:effectLst/>
                <a:uLnTx/>
                <a:uFillTx/>
                <a:latin typeface="Calibri"/>
                <a:ea typeface="+mj-ea"/>
                <a:cs typeface="+mj-cs"/>
              </a:rPr>
              <a:t> to find out more about the change</a:t>
            </a:r>
            <a:r>
              <a:rPr lang="en-GB" sz="2000" b="1" spc="-50">
                <a:solidFill>
                  <a:srgbClr val="C00000"/>
                </a:solidFill>
                <a:latin typeface="Calibri"/>
              </a:rPr>
              <a:t>  </a:t>
            </a:r>
            <a:endParaRPr kumimoji="0" lang="en-GB" sz="2000" b="1" i="0" u="none" strike="noStrike" kern="1200" cap="none" spc="-50" normalizeH="0" baseline="0" noProof="0">
              <a:ln>
                <a:noFill/>
              </a:ln>
              <a:solidFill>
                <a:srgbClr val="C00000"/>
              </a:solidFill>
              <a:effectLst/>
              <a:uLnTx/>
              <a:uFillTx/>
              <a:latin typeface="Calibri"/>
              <a:ea typeface="+mj-ea"/>
              <a:cs typeface="+mj-cs"/>
            </a:endParaRPr>
          </a:p>
        </p:txBody>
      </p:sp>
      <p:pic>
        <p:nvPicPr>
          <p:cNvPr id="140" name="Picture 139">
            <a:hlinkClick r:id="" action="ppaction://hlinkshowjump?jump=nextslide"/>
            <a:extLst>
              <a:ext uri="{FF2B5EF4-FFF2-40B4-BE49-F238E27FC236}">
                <a16:creationId xmlns:a16="http://schemas.microsoft.com/office/drawing/2014/main" id="{C38F44DD-270E-0C62-A3CA-DA45A4998ED6}"/>
              </a:ext>
            </a:extLst>
          </p:cNvPr>
          <p:cNvPicPr>
            <a:picLocks noChangeAspect="1"/>
          </p:cNvPicPr>
          <p:nvPr/>
        </p:nvPicPr>
        <p:blipFill>
          <a:blip r:embed="rId10">
            <a:alphaModFix/>
          </a:blip>
          <a:stretch>
            <a:fillRect/>
          </a:stretch>
        </p:blipFill>
        <p:spPr>
          <a:xfrm>
            <a:off x="11290478" y="6016808"/>
            <a:ext cx="756000" cy="756000"/>
          </a:xfrm>
          <a:prstGeom prst="rect">
            <a:avLst/>
          </a:prstGeom>
        </p:spPr>
      </p:pic>
      <p:sp>
        <p:nvSpPr>
          <p:cNvPr id="141" name="TextBox 140">
            <a:extLst>
              <a:ext uri="{FF2B5EF4-FFF2-40B4-BE49-F238E27FC236}">
                <a16:creationId xmlns:a16="http://schemas.microsoft.com/office/drawing/2014/main" id="{497FFF7A-7BE8-2E45-7762-E1849F02EA0B}"/>
              </a:ext>
            </a:extLst>
          </p:cNvPr>
          <p:cNvSpPr txBox="1"/>
          <p:nvPr/>
        </p:nvSpPr>
        <p:spPr>
          <a:xfrm>
            <a:off x="8382000" y="6211477"/>
            <a:ext cx="2161107" cy="369332"/>
          </a:xfrm>
          <a:prstGeom prst="rect">
            <a:avLst/>
          </a:prstGeom>
          <a:noFill/>
        </p:spPr>
        <p:txBody>
          <a:bodyPr wrap="square" rtlCol="0">
            <a:spAutoFit/>
          </a:bodyPr>
          <a:lstStyle/>
          <a:p>
            <a:r>
              <a:rPr lang="en-GB"/>
              <a:t>Rule Book updates </a:t>
            </a:r>
          </a:p>
        </p:txBody>
      </p:sp>
      <p:pic>
        <p:nvPicPr>
          <p:cNvPr id="142" name="Picture 141">
            <a:extLst>
              <a:ext uri="{FF2B5EF4-FFF2-40B4-BE49-F238E27FC236}">
                <a16:creationId xmlns:a16="http://schemas.microsoft.com/office/drawing/2014/main" id="{C5DED130-CEC5-45FE-EF79-B93957EB8575}"/>
              </a:ext>
            </a:extLst>
          </p:cNvPr>
          <p:cNvPicPr>
            <a:picLocks noChangeAspect="1"/>
          </p:cNvPicPr>
          <p:nvPr/>
        </p:nvPicPr>
        <p:blipFill>
          <a:blip r:embed="rId10">
            <a:alphaModFix amt="20000"/>
          </a:blip>
          <a:stretch>
            <a:fillRect/>
          </a:stretch>
        </p:blipFill>
        <p:spPr>
          <a:xfrm flipH="1">
            <a:off x="10372933" y="6016808"/>
            <a:ext cx="756000" cy="756000"/>
          </a:xfrm>
          <a:prstGeom prst="rect">
            <a:avLst/>
          </a:prstGeom>
        </p:spPr>
      </p:pic>
    </p:spTree>
    <p:extLst>
      <p:ext uri="{BB962C8B-B14F-4D97-AF65-F5344CB8AC3E}">
        <p14:creationId xmlns:p14="http://schemas.microsoft.com/office/powerpoint/2010/main" val="533460659"/>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white line drawing of a person standing next to a train&#10;&#10;Description automatically generated">
            <a:extLst>
              <a:ext uri="{FF2B5EF4-FFF2-40B4-BE49-F238E27FC236}">
                <a16:creationId xmlns:a16="http://schemas.microsoft.com/office/drawing/2014/main" id="{932ABE9B-B582-6205-CCE0-F29F1DBA55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959" y="563010"/>
            <a:ext cx="756000" cy="756000"/>
          </a:xfrm>
          <a:prstGeom prst="rect">
            <a:avLst/>
          </a:prstGeom>
        </p:spPr>
      </p:pic>
      <p:pic>
        <p:nvPicPr>
          <p:cNvPr id="13" name="Picture 12">
            <a:hlinkClick r:id="rId4" action="ppaction://hlinksldjump"/>
            <a:extLst>
              <a:ext uri="{FF2B5EF4-FFF2-40B4-BE49-F238E27FC236}">
                <a16:creationId xmlns:a16="http://schemas.microsoft.com/office/drawing/2014/main" id="{C8B40F3F-6F4D-419A-8D07-6E20A5B50E0E}"/>
              </a:ext>
            </a:extLst>
          </p:cNvPr>
          <p:cNvPicPr>
            <a:picLocks noChangeAspect="1"/>
          </p:cNvPicPr>
          <p:nvPr/>
        </p:nvPicPr>
        <p:blipFill>
          <a:blip r:embed="rId5"/>
          <a:stretch>
            <a:fillRect/>
          </a:stretch>
        </p:blipFill>
        <p:spPr>
          <a:xfrm>
            <a:off x="11290478" y="157163"/>
            <a:ext cx="755970" cy="755970"/>
          </a:xfrm>
          <a:prstGeom prst="rect">
            <a:avLst/>
          </a:prstGeom>
        </p:spPr>
      </p:pic>
      <p:sp>
        <p:nvSpPr>
          <p:cNvPr id="20" name="Title 1">
            <a:extLst>
              <a:ext uri="{FF2B5EF4-FFF2-40B4-BE49-F238E27FC236}">
                <a16:creationId xmlns:a16="http://schemas.microsoft.com/office/drawing/2014/main" id="{3FC419C9-125C-440F-B86B-135CD3F21D56}"/>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a:ln>
                  <a:noFill/>
                </a:ln>
                <a:solidFill>
                  <a:prstClr val="black"/>
                </a:solidFill>
                <a:effectLst/>
                <a:uLnTx/>
                <a:uFillTx/>
                <a:latin typeface="Calibri"/>
                <a:ea typeface="+mj-ea"/>
                <a:cs typeface="+mj-cs"/>
              </a:rPr>
              <a:t>Changes to Standards – September 2024</a:t>
            </a:r>
            <a:endParaRPr kumimoji="0" lang="en-GB" sz="2400" b="0" i="1" u="none" strike="noStrike" kern="1200" cap="none" spc="0" normalizeH="0" baseline="0" noProof="0">
              <a:ln>
                <a:noFill/>
              </a:ln>
              <a:solidFill>
                <a:prstClr val="black"/>
              </a:solidFill>
              <a:effectLst/>
              <a:uLnTx/>
              <a:uFillTx/>
              <a:latin typeface="Calibri"/>
              <a:ea typeface="+mj-ea"/>
              <a:cs typeface="+mj-cs"/>
            </a:endParaRPr>
          </a:p>
        </p:txBody>
      </p:sp>
      <p:pic>
        <p:nvPicPr>
          <p:cNvPr id="14" name="Picture 13">
            <a:hlinkClick r:id="" action="ppaction://hlinkshowjump?jump=endshow"/>
            <a:extLst>
              <a:ext uri="{FF2B5EF4-FFF2-40B4-BE49-F238E27FC236}">
                <a16:creationId xmlns:a16="http://schemas.microsoft.com/office/drawing/2014/main" id="{F669768E-9899-433D-8744-18C270214005}"/>
              </a:ext>
            </a:extLst>
          </p:cNvPr>
          <p:cNvPicPr>
            <a:picLocks noChangeAspect="1"/>
          </p:cNvPicPr>
          <p:nvPr/>
        </p:nvPicPr>
        <p:blipFill>
          <a:blip r:embed="rId6"/>
          <a:stretch>
            <a:fillRect/>
          </a:stretch>
        </p:blipFill>
        <p:spPr>
          <a:xfrm>
            <a:off x="89371" y="6016808"/>
            <a:ext cx="720000" cy="692039"/>
          </a:xfrm>
          <a:prstGeom prst="rect">
            <a:avLst/>
          </a:prstGeom>
        </p:spPr>
      </p:pic>
      <p:pic>
        <p:nvPicPr>
          <p:cNvPr id="6" name="Picture 5">
            <a:hlinkClick r:id="" action="ppaction://hlinkshowjump?jump=endshow"/>
            <a:extLst>
              <a:ext uri="{FF2B5EF4-FFF2-40B4-BE49-F238E27FC236}">
                <a16:creationId xmlns:a16="http://schemas.microsoft.com/office/drawing/2014/main" id="{F669768E-9899-433D-8744-18C270214005}"/>
              </a:ext>
            </a:extLst>
          </p:cNvPr>
          <p:cNvPicPr>
            <a:picLocks noChangeAspect="1"/>
          </p:cNvPicPr>
          <p:nvPr/>
        </p:nvPicPr>
        <p:blipFill>
          <a:blip r:embed="rId6"/>
          <a:stretch>
            <a:fillRect/>
          </a:stretch>
        </p:blipFill>
        <p:spPr>
          <a:xfrm>
            <a:off x="89371" y="6016808"/>
            <a:ext cx="720000" cy="692039"/>
          </a:xfrm>
          <a:prstGeom prst="rect">
            <a:avLst/>
          </a:prstGeom>
        </p:spPr>
      </p:pic>
      <p:sp>
        <p:nvSpPr>
          <p:cNvPr id="109" name="Title 1">
            <a:extLst>
              <a:ext uri="{FF2B5EF4-FFF2-40B4-BE49-F238E27FC236}">
                <a16:creationId xmlns:a16="http://schemas.microsoft.com/office/drawing/2014/main" id="{C6C7E14B-B518-22D6-E361-8B910E56714B}"/>
              </a:ext>
            </a:extLst>
          </p:cNvPr>
          <p:cNvSpPr txBox="1">
            <a:spLocks/>
          </p:cNvSpPr>
          <p:nvPr/>
        </p:nvSpPr>
        <p:spPr>
          <a:xfrm>
            <a:off x="2755226" y="6181671"/>
            <a:ext cx="7167665" cy="404362"/>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algn="ctr">
              <a:defRPr/>
            </a:pPr>
            <a:r>
              <a:rPr kumimoji="0" lang="en-GB" sz="2000" b="1" i="0" u="none" strike="noStrike" kern="1200" cap="none" spc="-50" normalizeH="0" baseline="0" noProof="0">
                <a:ln>
                  <a:noFill/>
                </a:ln>
                <a:solidFill>
                  <a:srgbClr val="C00000"/>
                </a:solidFill>
                <a:effectLst/>
                <a:uLnTx/>
                <a:uFillTx/>
                <a:latin typeface="Calibri"/>
                <a:ea typeface="+mj-ea"/>
                <a:cs typeface="+mj-cs"/>
              </a:rPr>
              <a:t>Click </a:t>
            </a:r>
            <a:r>
              <a:rPr lang="en-GB" sz="2000" b="1" spc="-50">
                <a:solidFill>
                  <a:srgbClr val="C00000"/>
                </a:solidFill>
                <a:latin typeface="Calibri"/>
              </a:rPr>
              <a:t>play</a:t>
            </a:r>
            <a:r>
              <a:rPr kumimoji="0" lang="en-GB" sz="2000" b="1" i="0" u="none" strike="noStrike" kern="1200" cap="none" spc="-50" normalizeH="0" baseline="0" noProof="0">
                <a:ln>
                  <a:noFill/>
                </a:ln>
                <a:solidFill>
                  <a:srgbClr val="C00000"/>
                </a:solidFill>
                <a:effectLst/>
                <a:uLnTx/>
                <a:uFillTx/>
                <a:latin typeface="Calibri"/>
                <a:ea typeface="+mj-ea"/>
                <a:cs typeface="+mj-cs"/>
              </a:rPr>
              <a:t> to find out more about the change</a:t>
            </a:r>
            <a:r>
              <a:rPr lang="en-GB" sz="2000" b="1" spc="-50">
                <a:solidFill>
                  <a:srgbClr val="C00000"/>
                </a:solidFill>
                <a:latin typeface="Calibri"/>
              </a:rPr>
              <a:t>  </a:t>
            </a:r>
            <a:endParaRPr kumimoji="0" lang="en-GB" sz="2000" b="1" i="0" u="none" strike="noStrike" kern="1200" cap="none" spc="-50" normalizeH="0" baseline="0" noProof="0">
              <a:ln>
                <a:noFill/>
              </a:ln>
              <a:solidFill>
                <a:srgbClr val="C00000"/>
              </a:solidFill>
              <a:effectLst/>
              <a:uLnTx/>
              <a:uFillTx/>
              <a:latin typeface="Calibri"/>
              <a:ea typeface="+mj-ea"/>
              <a:cs typeface="+mj-cs"/>
            </a:endParaRPr>
          </a:p>
        </p:txBody>
      </p:sp>
      <p:sp>
        <p:nvSpPr>
          <p:cNvPr id="110" name="Rectangle: Rounded Corners 109">
            <a:hlinkClick r:id="" action="ppaction://noaction" highlightClick="1"/>
            <a:extLst>
              <a:ext uri="{FF2B5EF4-FFF2-40B4-BE49-F238E27FC236}">
                <a16:creationId xmlns:a16="http://schemas.microsoft.com/office/drawing/2014/main" id="{C1F47983-B420-6074-06B8-5ECD299318FB}"/>
              </a:ext>
            </a:extLst>
          </p:cNvPr>
          <p:cNvSpPr/>
          <p:nvPr/>
        </p:nvSpPr>
        <p:spPr>
          <a:xfrm>
            <a:off x="1068126" y="581010"/>
            <a:ext cx="10065867" cy="720000"/>
          </a:xfrm>
          <a:prstGeom prst="roundRect">
            <a:avLst>
              <a:gd name="adj" fmla="val 30718"/>
            </a:avLst>
          </a:prstGeom>
          <a:solidFill>
            <a:srgbClr val="290975"/>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ctr"/>
          <a:lstStyle/>
          <a:p>
            <a:pPr>
              <a:defRPr/>
            </a:pPr>
            <a:r>
              <a:rPr lang="en-GB">
                <a:solidFill>
                  <a:prstClr val="white"/>
                </a:solidFill>
                <a:latin typeface="Calibri" panose="020F0502020204030204"/>
              </a:rPr>
              <a:t>The following Rule Book Modules and Handbooks have been updated in the September 2024 standards catalogue</a:t>
            </a:r>
          </a:p>
        </p:txBody>
      </p:sp>
      <p:sp>
        <p:nvSpPr>
          <p:cNvPr id="111" name="Rectangle: Rounded Corners 110">
            <a:hlinkClick r:id="rId7" action="ppaction://hlinksldjump"/>
            <a:extLst>
              <a:ext uri="{FF2B5EF4-FFF2-40B4-BE49-F238E27FC236}">
                <a16:creationId xmlns:a16="http://schemas.microsoft.com/office/drawing/2014/main" id="{2EDF12A6-26B7-C8A3-C300-09312E9CFDFE}"/>
              </a:ext>
            </a:extLst>
          </p:cNvPr>
          <p:cNvSpPr/>
          <p:nvPr/>
        </p:nvSpPr>
        <p:spPr>
          <a:xfrm>
            <a:off x="1073188" y="1451792"/>
            <a:ext cx="1800000" cy="684000"/>
          </a:xfrm>
          <a:prstGeom prst="roundRect">
            <a:avLst>
              <a:gd name="adj" fmla="val 29813"/>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R="0" lvl="0" defTabSz="914400" rtl="0" eaLnBrk="1" fontAlgn="auto" latinLnBrk="0" hangingPunct="1">
              <a:lnSpc>
                <a:spcPts val="1600"/>
              </a:lnSpc>
              <a:spcBef>
                <a:spcPts val="0"/>
              </a:spcBef>
              <a:spcAft>
                <a:spcPts val="0"/>
              </a:spcAft>
              <a:buClrTx/>
              <a:buSzTx/>
              <a:buFontTx/>
              <a:buNone/>
              <a:tabLst/>
              <a:defRPr/>
            </a:pPr>
            <a:r>
              <a:rPr kumimoji="0" lang="en-GB" sz="1600" i="0" u="none" strike="noStrike" kern="1200" cap="none" normalizeH="0" noProof="0">
                <a:ln>
                  <a:noFill/>
                </a:ln>
                <a:solidFill>
                  <a:prstClr val="black"/>
                </a:solidFill>
                <a:effectLst/>
                <a:uLnTx/>
                <a:uFillTx/>
                <a:latin typeface="Calibri" panose="020F0502020204030204"/>
                <a:ea typeface="+mn-ea"/>
                <a:cs typeface="+mn-cs"/>
              </a:rPr>
              <a:t>GERT8000-HB1 Handbook 1 </a:t>
            </a:r>
          </a:p>
        </p:txBody>
      </p:sp>
      <p:sp>
        <p:nvSpPr>
          <p:cNvPr id="112" name="Rectangle: Rounded Corners 111">
            <a:hlinkClick r:id="rId8" action="ppaction://hlinksldjump"/>
            <a:extLst>
              <a:ext uri="{FF2B5EF4-FFF2-40B4-BE49-F238E27FC236}">
                <a16:creationId xmlns:a16="http://schemas.microsoft.com/office/drawing/2014/main" id="{1B1D8A80-E535-65CF-5277-057C9757A5CC}"/>
              </a:ext>
            </a:extLst>
          </p:cNvPr>
          <p:cNvSpPr/>
          <p:nvPr/>
        </p:nvSpPr>
        <p:spPr>
          <a:xfrm>
            <a:off x="3826790" y="1451792"/>
            <a:ext cx="1800000" cy="684000"/>
          </a:xfrm>
          <a:prstGeom prst="roundRect">
            <a:avLst>
              <a:gd name="adj" fmla="val 29813"/>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R="0" lvl="0" defTabSz="914400" rtl="0" eaLnBrk="1" fontAlgn="auto" latinLnBrk="0" hangingPunct="1">
              <a:lnSpc>
                <a:spcPts val="1600"/>
              </a:lnSpc>
              <a:spcBef>
                <a:spcPts val="0"/>
              </a:spcBef>
              <a:spcAft>
                <a:spcPts val="0"/>
              </a:spcAft>
              <a:buClrTx/>
              <a:buSzTx/>
              <a:buFontTx/>
              <a:buNone/>
              <a:tabLst/>
              <a:defRPr/>
            </a:pPr>
            <a:r>
              <a:rPr kumimoji="0" lang="en-GB" sz="1600" i="0" u="none" strike="noStrike" kern="1200" cap="none" normalizeH="0" noProof="0">
                <a:ln>
                  <a:noFill/>
                </a:ln>
                <a:solidFill>
                  <a:prstClr val="black"/>
                </a:solidFill>
                <a:effectLst/>
                <a:uLnTx/>
                <a:uFillTx/>
                <a:latin typeface="Calibri" panose="020F0502020204030204"/>
                <a:ea typeface="+mn-ea"/>
                <a:cs typeface="+mn-cs"/>
              </a:rPr>
              <a:t>GERT8000-HB6 Handbook 6  </a:t>
            </a:r>
          </a:p>
        </p:txBody>
      </p:sp>
      <p:sp>
        <p:nvSpPr>
          <p:cNvPr id="113" name="Rectangle: Rounded Corners 112">
            <a:hlinkClick r:id="rId9" action="ppaction://hlinksldjump"/>
            <a:extLst>
              <a:ext uri="{FF2B5EF4-FFF2-40B4-BE49-F238E27FC236}">
                <a16:creationId xmlns:a16="http://schemas.microsoft.com/office/drawing/2014/main" id="{922A723B-B81B-7D61-DD78-09EF5641BFFB}"/>
              </a:ext>
            </a:extLst>
          </p:cNvPr>
          <p:cNvSpPr/>
          <p:nvPr/>
        </p:nvSpPr>
        <p:spPr>
          <a:xfrm>
            <a:off x="6534938" y="1451792"/>
            <a:ext cx="1800000" cy="684000"/>
          </a:xfrm>
          <a:prstGeom prst="roundRect">
            <a:avLst>
              <a:gd name="adj" fmla="val 29813"/>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R="0" lvl="0" defTabSz="914400" rtl="0" eaLnBrk="1" fontAlgn="auto" latinLnBrk="0" hangingPunct="1">
              <a:lnSpc>
                <a:spcPts val="1600"/>
              </a:lnSpc>
              <a:spcBef>
                <a:spcPts val="0"/>
              </a:spcBef>
              <a:spcAft>
                <a:spcPts val="0"/>
              </a:spcAft>
              <a:buClrTx/>
              <a:buSzTx/>
              <a:buFontTx/>
              <a:buNone/>
              <a:tabLst/>
              <a:defRPr/>
            </a:pPr>
            <a:r>
              <a:rPr kumimoji="0" lang="en-GB" sz="1600" i="0" u="none" strike="noStrike" kern="1200" cap="none" normalizeH="0" noProof="0">
                <a:ln>
                  <a:noFill/>
                </a:ln>
                <a:solidFill>
                  <a:prstClr val="black"/>
                </a:solidFill>
                <a:effectLst/>
                <a:uLnTx/>
                <a:uFillTx/>
                <a:latin typeface="Calibri" panose="020F0502020204030204"/>
                <a:ea typeface="+mn-ea"/>
                <a:cs typeface="+mn-cs"/>
              </a:rPr>
              <a:t>GERT8000-HB7 Handbook 7  </a:t>
            </a:r>
          </a:p>
        </p:txBody>
      </p:sp>
      <p:sp>
        <p:nvSpPr>
          <p:cNvPr id="114" name="Rectangle: Rounded Corners 113">
            <a:hlinkClick r:id="rId10" action="ppaction://hlinksldjump"/>
            <a:extLst>
              <a:ext uri="{FF2B5EF4-FFF2-40B4-BE49-F238E27FC236}">
                <a16:creationId xmlns:a16="http://schemas.microsoft.com/office/drawing/2014/main" id="{D09F1098-C286-C8F3-33CE-A8E720AFB500}"/>
              </a:ext>
            </a:extLst>
          </p:cNvPr>
          <p:cNvSpPr/>
          <p:nvPr/>
        </p:nvSpPr>
        <p:spPr>
          <a:xfrm>
            <a:off x="9333993" y="1451792"/>
            <a:ext cx="1800000" cy="684000"/>
          </a:xfrm>
          <a:prstGeom prst="roundRect">
            <a:avLst>
              <a:gd name="adj" fmla="val 29813"/>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R="0" lvl="0" defTabSz="914400" rtl="0" eaLnBrk="1" fontAlgn="auto" latinLnBrk="0" hangingPunct="1">
              <a:lnSpc>
                <a:spcPts val="1600"/>
              </a:lnSpc>
              <a:spcBef>
                <a:spcPts val="0"/>
              </a:spcBef>
              <a:spcAft>
                <a:spcPts val="0"/>
              </a:spcAft>
              <a:buClrTx/>
              <a:buSzTx/>
              <a:buFontTx/>
              <a:buNone/>
              <a:tabLst/>
              <a:defRPr/>
            </a:pPr>
            <a:r>
              <a:rPr kumimoji="0" lang="en-GB" sz="1600" i="0" u="none" strike="noStrike" kern="1200" cap="none" normalizeH="0" noProof="0">
                <a:ln>
                  <a:noFill/>
                </a:ln>
                <a:solidFill>
                  <a:prstClr val="black"/>
                </a:solidFill>
                <a:effectLst/>
                <a:uLnTx/>
                <a:uFillTx/>
                <a:latin typeface="Calibri" panose="020F0502020204030204"/>
                <a:ea typeface="+mn-ea"/>
                <a:cs typeface="+mn-cs"/>
              </a:rPr>
              <a:t>GERT8000-HB8 Handbook 8</a:t>
            </a:r>
          </a:p>
        </p:txBody>
      </p:sp>
      <p:sp>
        <p:nvSpPr>
          <p:cNvPr id="115" name="Rectangle: Rounded Corners 114">
            <a:hlinkClick r:id="rId11" action="ppaction://hlinksldjump"/>
            <a:extLst>
              <a:ext uri="{FF2B5EF4-FFF2-40B4-BE49-F238E27FC236}">
                <a16:creationId xmlns:a16="http://schemas.microsoft.com/office/drawing/2014/main" id="{E3DBAA8A-ED83-1040-5670-B313A48D8B5E}"/>
              </a:ext>
            </a:extLst>
          </p:cNvPr>
          <p:cNvSpPr/>
          <p:nvPr/>
        </p:nvSpPr>
        <p:spPr>
          <a:xfrm>
            <a:off x="1067048" y="4065680"/>
            <a:ext cx="1800000" cy="684000"/>
          </a:xfrm>
          <a:prstGeom prst="roundRect">
            <a:avLst>
              <a:gd name="adj" fmla="val 29813"/>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R="0" lvl="0" defTabSz="914400" rtl="0" eaLnBrk="1" fontAlgn="auto" latinLnBrk="0" hangingPunct="1">
              <a:lnSpc>
                <a:spcPts val="1600"/>
              </a:lnSpc>
              <a:spcBef>
                <a:spcPts val="0"/>
              </a:spcBef>
              <a:spcAft>
                <a:spcPts val="0"/>
              </a:spcAft>
              <a:buClrTx/>
              <a:buSzTx/>
              <a:buFontTx/>
              <a:buNone/>
              <a:tabLst/>
              <a:defRPr/>
            </a:pPr>
            <a:r>
              <a:rPr kumimoji="0" lang="en-GB" sz="1600" i="0" u="none" strike="noStrike" kern="1200" cap="none" normalizeH="0" noProof="0">
                <a:ln>
                  <a:noFill/>
                </a:ln>
                <a:solidFill>
                  <a:prstClr val="black"/>
                </a:solidFill>
                <a:effectLst/>
                <a:uLnTx/>
                <a:uFillTx/>
                <a:latin typeface="Calibri" panose="020F0502020204030204"/>
                <a:ea typeface="+mn-ea"/>
                <a:cs typeface="+mn-cs"/>
              </a:rPr>
              <a:t>GERT8000-</a:t>
            </a:r>
            <a:br>
              <a:rPr kumimoji="0" lang="en-GB" sz="1600" i="0" u="none" strike="noStrike" kern="1200" cap="none" normalizeH="0" noProof="0">
                <a:ln>
                  <a:noFill/>
                </a:ln>
                <a:solidFill>
                  <a:prstClr val="black"/>
                </a:solidFill>
                <a:effectLst/>
                <a:uLnTx/>
                <a:uFillTx/>
                <a:latin typeface="Calibri" panose="020F0502020204030204"/>
                <a:ea typeface="+mn-ea"/>
                <a:cs typeface="+mn-cs"/>
              </a:rPr>
            </a:br>
            <a:r>
              <a:rPr kumimoji="0" lang="en-GB" sz="1600" i="0" u="none" strike="noStrike" kern="1200" cap="none" normalizeH="0" noProof="0">
                <a:ln>
                  <a:noFill/>
                </a:ln>
                <a:solidFill>
                  <a:prstClr val="black"/>
                </a:solidFill>
                <a:effectLst/>
                <a:uLnTx/>
                <a:uFillTx/>
                <a:latin typeface="Calibri" panose="020F0502020204030204"/>
                <a:ea typeface="+mn-ea"/>
                <a:cs typeface="+mn-cs"/>
              </a:rPr>
              <a:t>Module TS1</a:t>
            </a:r>
          </a:p>
        </p:txBody>
      </p:sp>
      <p:sp>
        <p:nvSpPr>
          <p:cNvPr id="116" name="Rectangle: Rounded Corners 115">
            <a:hlinkClick r:id="rId12" action="ppaction://hlinksldjump"/>
            <a:extLst>
              <a:ext uri="{FF2B5EF4-FFF2-40B4-BE49-F238E27FC236}">
                <a16:creationId xmlns:a16="http://schemas.microsoft.com/office/drawing/2014/main" id="{06251D66-2F67-6663-8695-D079C4F33075}"/>
              </a:ext>
            </a:extLst>
          </p:cNvPr>
          <p:cNvSpPr/>
          <p:nvPr/>
        </p:nvSpPr>
        <p:spPr>
          <a:xfrm>
            <a:off x="9340293" y="4065680"/>
            <a:ext cx="1800000" cy="684000"/>
          </a:xfrm>
          <a:prstGeom prst="roundRect">
            <a:avLst>
              <a:gd name="adj" fmla="val 29813"/>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R="0" lvl="0" defTabSz="914400" rtl="0" eaLnBrk="1" fontAlgn="auto" latinLnBrk="0" hangingPunct="1">
              <a:lnSpc>
                <a:spcPts val="1600"/>
              </a:lnSpc>
              <a:spcBef>
                <a:spcPts val="0"/>
              </a:spcBef>
              <a:spcAft>
                <a:spcPts val="0"/>
              </a:spcAft>
              <a:buClrTx/>
              <a:buSzTx/>
              <a:buFontTx/>
              <a:buNone/>
              <a:tabLst/>
              <a:defRPr/>
            </a:pPr>
            <a:r>
              <a:rPr kumimoji="0" lang="en-GB" sz="1600" i="0" u="none" strike="noStrike" kern="1200" cap="none" normalizeH="0" noProof="0">
                <a:ln>
                  <a:noFill/>
                </a:ln>
                <a:solidFill>
                  <a:prstClr val="black"/>
                </a:solidFill>
                <a:effectLst/>
                <a:uLnTx/>
                <a:uFillTx/>
                <a:latin typeface="Calibri" panose="020F0502020204030204"/>
                <a:ea typeface="+mn-ea"/>
                <a:cs typeface="+mn-cs"/>
              </a:rPr>
              <a:t>GERT8000- </a:t>
            </a:r>
            <a:br>
              <a:rPr kumimoji="0" lang="en-GB" sz="1600" i="0" u="none" strike="noStrike" kern="1200" cap="none" normalizeH="0" noProof="0">
                <a:ln>
                  <a:noFill/>
                </a:ln>
                <a:solidFill>
                  <a:prstClr val="black"/>
                </a:solidFill>
                <a:effectLst/>
                <a:uLnTx/>
                <a:uFillTx/>
                <a:latin typeface="Calibri" panose="020F0502020204030204"/>
                <a:ea typeface="+mn-ea"/>
                <a:cs typeface="+mn-cs"/>
              </a:rPr>
            </a:br>
            <a:r>
              <a:rPr kumimoji="0" lang="en-GB" sz="1600" i="0" u="none" strike="noStrike" kern="1200" cap="none" normalizeH="0" noProof="0">
                <a:ln>
                  <a:noFill/>
                </a:ln>
                <a:solidFill>
                  <a:prstClr val="black"/>
                </a:solidFill>
                <a:effectLst/>
                <a:uLnTx/>
                <a:uFillTx/>
                <a:latin typeface="Calibri" panose="020F0502020204030204"/>
                <a:ea typeface="+mn-ea"/>
                <a:cs typeface="+mn-cs"/>
              </a:rPr>
              <a:t>Module TW1</a:t>
            </a:r>
          </a:p>
        </p:txBody>
      </p:sp>
      <p:sp>
        <p:nvSpPr>
          <p:cNvPr id="117" name="Rectangle: Rounded Corners 116">
            <a:hlinkClick r:id="rId13" action="ppaction://hlinksldjump"/>
            <a:extLst>
              <a:ext uri="{FF2B5EF4-FFF2-40B4-BE49-F238E27FC236}">
                <a16:creationId xmlns:a16="http://schemas.microsoft.com/office/drawing/2014/main" id="{F4DA63E5-2AA2-7588-A1D6-24E028CB942C}"/>
              </a:ext>
            </a:extLst>
          </p:cNvPr>
          <p:cNvSpPr/>
          <p:nvPr/>
        </p:nvSpPr>
        <p:spPr>
          <a:xfrm>
            <a:off x="6514305" y="4936976"/>
            <a:ext cx="1800000" cy="684000"/>
          </a:xfrm>
          <a:prstGeom prst="roundRect">
            <a:avLst>
              <a:gd name="adj" fmla="val 29813"/>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R="0" lvl="0" defTabSz="914400" rtl="0" eaLnBrk="1" fontAlgn="auto" latinLnBrk="0" hangingPunct="1">
              <a:lnSpc>
                <a:spcPts val="1600"/>
              </a:lnSpc>
              <a:spcBef>
                <a:spcPts val="0"/>
              </a:spcBef>
              <a:spcAft>
                <a:spcPts val="0"/>
              </a:spcAft>
              <a:buClrTx/>
              <a:buSzTx/>
              <a:buFontTx/>
              <a:buNone/>
              <a:tabLst/>
              <a:defRPr/>
            </a:pPr>
            <a:r>
              <a:rPr kumimoji="0" lang="en-GB" sz="1600" i="0" u="none" strike="noStrike" kern="1200" cap="none" normalizeH="0" noProof="0">
                <a:ln>
                  <a:noFill/>
                </a:ln>
                <a:solidFill>
                  <a:prstClr val="black"/>
                </a:solidFill>
                <a:effectLst/>
                <a:uLnTx/>
                <a:uFillTx/>
                <a:latin typeface="Calibri" panose="020F0502020204030204"/>
                <a:ea typeface="+mn-ea"/>
                <a:cs typeface="+mn-cs"/>
              </a:rPr>
              <a:t>GERT8000-</a:t>
            </a:r>
            <a:br>
              <a:rPr kumimoji="0" lang="en-GB" sz="1600" i="0" u="none" strike="noStrike" kern="1200" cap="none" normalizeH="0" noProof="0">
                <a:ln>
                  <a:noFill/>
                </a:ln>
                <a:solidFill>
                  <a:prstClr val="black"/>
                </a:solidFill>
                <a:effectLst/>
                <a:uLnTx/>
                <a:uFillTx/>
                <a:latin typeface="Calibri" panose="020F0502020204030204"/>
                <a:ea typeface="+mn-ea"/>
                <a:cs typeface="+mn-cs"/>
              </a:rPr>
            </a:br>
            <a:r>
              <a:rPr kumimoji="0" lang="en-GB" sz="1600" i="0" u="none" strike="noStrike" kern="1200" cap="none" normalizeH="0" noProof="0">
                <a:ln>
                  <a:noFill/>
                </a:ln>
                <a:solidFill>
                  <a:prstClr val="black"/>
                </a:solidFill>
                <a:effectLst/>
                <a:uLnTx/>
                <a:uFillTx/>
                <a:latin typeface="Calibri" panose="020F0502020204030204"/>
                <a:ea typeface="+mn-ea"/>
                <a:cs typeface="+mn-cs"/>
              </a:rPr>
              <a:t>Module TW8</a:t>
            </a:r>
          </a:p>
        </p:txBody>
      </p:sp>
      <p:sp>
        <p:nvSpPr>
          <p:cNvPr id="118" name="Rectangle: Rounded Corners 117">
            <a:hlinkClick r:id="rId14" action="ppaction://hlinksldjump"/>
            <a:extLst>
              <a:ext uri="{FF2B5EF4-FFF2-40B4-BE49-F238E27FC236}">
                <a16:creationId xmlns:a16="http://schemas.microsoft.com/office/drawing/2014/main" id="{CB4C3FB9-35AD-2059-4D37-1263905577B4}"/>
              </a:ext>
            </a:extLst>
          </p:cNvPr>
          <p:cNvSpPr/>
          <p:nvPr/>
        </p:nvSpPr>
        <p:spPr>
          <a:xfrm>
            <a:off x="1067048" y="3194384"/>
            <a:ext cx="1800000" cy="684000"/>
          </a:xfrm>
          <a:prstGeom prst="roundRect">
            <a:avLst>
              <a:gd name="adj" fmla="val 29813"/>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R="0" lvl="0" defTabSz="914400" rtl="0" eaLnBrk="1" fontAlgn="auto" latinLnBrk="0" hangingPunct="1">
              <a:lnSpc>
                <a:spcPts val="1600"/>
              </a:lnSpc>
              <a:spcBef>
                <a:spcPts val="0"/>
              </a:spcBef>
              <a:spcAft>
                <a:spcPts val="0"/>
              </a:spcAft>
              <a:buClrTx/>
              <a:buSzTx/>
              <a:buFontTx/>
              <a:buNone/>
              <a:tabLst/>
              <a:defRPr/>
            </a:pPr>
            <a:r>
              <a:rPr kumimoji="0" lang="en-GB" sz="1600" i="0" u="none" strike="noStrike" kern="1200" cap="none" normalizeH="0" noProof="0">
                <a:ln>
                  <a:noFill/>
                </a:ln>
                <a:solidFill>
                  <a:prstClr val="black"/>
                </a:solidFill>
                <a:effectLst/>
                <a:uLnTx/>
                <a:uFillTx/>
                <a:latin typeface="Calibri" panose="020F0502020204030204"/>
                <a:ea typeface="+mn-ea"/>
                <a:cs typeface="+mn-cs"/>
              </a:rPr>
              <a:t>GERT8000- </a:t>
            </a:r>
            <a:br>
              <a:rPr kumimoji="0" lang="en-GB" sz="1600" i="0" u="none" strike="noStrike" kern="1200" cap="none" normalizeH="0" noProof="0">
                <a:ln>
                  <a:noFill/>
                </a:ln>
                <a:solidFill>
                  <a:prstClr val="black"/>
                </a:solidFill>
                <a:effectLst/>
                <a:uLnTx/>
                <a:uFillTx/>
                <a:latin typeface="Calibri" panose="020F0502020204030204"/>
                <a:ea typeface="+mn-ea"/>
                <a:cs typeface="+mn-cs"/>
              </a:rPr>
            </a:br>
            <a:r>
              <a:rPr kumimoji="0" lang="en-GB" sz="1600" i="0" u="none" strike="noStrike" kern="1200" cap="none" normalizeH="0" noProof="0">
                <a:ln>
                  <a:noFill/>
                </a:ln>
                <a:solidFill>
                  <a:prstClr val="black"/>
                </a:solidFill>
                <a:effectLst/>
                <a:uLnTx/>
                <a:uFillTx/>
                <a:latin typeface="Calibri" panose="020F0502020204030204"/>
                <a:ea typeface="+mn-ea"/>
                <a:cs typeface="+mn-cs"/>
              </a:rPr>
              <a:t>Module SP</a:t>
            </a:r>
          </a:p>
        </p:txBody>
      </p:sp>
      <p:sp>
        <p:nvSpPr>
          <p:cNvPr id="119" name="Rectangle: Rounded Corners 118">
            <a:hlinkClick r:id="rId15" action="ppaction://hlinksldjump"/>
            <a:extLst>
              <a:ext uri="{FF2B5EF4-FFF2-40B4-BE49-F238E27FC236}">
                <a16:creationId xmlns:a16="http://schemas.microsoft.com/office/drawing/2014/main" id="{ECCBC829-EFD7-758F-9677-2F514FACD094}"/>
              </a:ext>
            </a:extLst>
          </p:cNvPr>
          <p:cNvSpPr/>
          <p:nvPr/>
        </p:nvSpPr>
        <p:spPr>
          <a:xfrm>
            <a:off x="9333993" y="2323088"/>
            <a:ext cx="1800000" cy="684000"/>
          </a:xfrm>
          <a:prstGeom prst="roundRect">
            <a:avLst>
              <a:gd name="adj" fmla="val 29813"/>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R="0" lvl="0" defTabSz="914400" rtl="0" eaLnBrk="1" fontAlgn="auto" latinLnBrk="0" hangingPunct="1">
              <a:lnSpc>
                <a:spcPts val="1600"/>
              </a:lnSpc>
              <a:spcBef>
                <a:spcPts val="0"/>
              </a:spcBef>
              <a:spcAft>
                <a:spcPts val="0"/>
              </a:spcAft>
              <a:buClrTx/>
              <a:buSzTx/>
              <a:buFontTx/>
              <a:buNone/>
              <a:tabLst/>
              <a:defRPr/>
            </a:pPr>
            <a:r>
              <a:rPr kumimoji="0" lang="en-GB" sz="1600" i="0" u="none" strike="noStrike" kern="1200" cap="none" normalizeH="0" noProof="0">
                <a:ln>
                  <a:noFill/>
                </a:ln>
                <a:solidFill>
                  <a:prstClr val="black"/>
                </a:solidFill>
                <a:effectLst/>
                <a:uLnTx/>
                <a:uFillTx/>
                <a:latin typeface="Calibri" panose="020F0502020204030204"/>
                <a:ea typeface="+mn-ea"/>
                <a:cs typeface="+mn-cs"/>
              </a:rPr>
              <a:t>GERT8000-</a:t>
            </a:r>
            <a:br>
              <a:rPr kumimoji="0" lang="en-GB" sz="1600" i="0" u="none" strike="noStrike" kern="1200" cap="none" normalizeH="0" noProof="0">
                <a:ln>
                  <a:noFill/>
                </a:ln>
                <a:solidFill>
                  <a:prstClr val="black"/>
                </a:solidFill>
                <a:effectLst/>
                <a:uLnTx/>
                <a:uFillTx/>
                <a:latin typeface="Calibri" panose="020F0502020204030204"/>
                <a:ea typeface="+mn-ea"/>
                <a:cs typeface="+mn-cs"/>
              </a:rPr>
            </a:br>
            <a:r>
              <a:rPr kumimoji="0" lang="en-GB" sz="1600" i="0" u="none" strike="noStrike" kern="1200" cap="none" normalizeH="0" noProof="0">
                <a:ln>
                  <a:noFill/>
                </a:ln>
                <a:solidFill>
                  <a:prstClr val="black"/>
                </a:solidFill>
                <a:effectLst/>
                <a:uLnTx/>
                <a:uFillTx/>
                <a:latin typeface="Calibri" panose="020F0502020204030204"/>
                <a:ea typeface="+mn-ea"/>
                <a:cs typeface="+mn-cs"/>
              </a:rPr>
              <a:t>Module OTM</a:t>
            </a:r>
          </a:p>
        </p:txBody>
      </p:sp>
      <p:sp>
        <p:nvSpPr>
          <p:cNvPr id="120" name="Rectangle: Rounded Corners 119">
            <a:hlinkClick r:id="rId16" action="ppaction://hlinksldjump"/>
            <a:extLst>
              <a:ext uri="{FF2B5EF4-FFF2-40B4-BE49-F238E27FC236}">
                <a16:creationId xmlns:a16="http://schemas.microsoft.com/office/drawing/2014/main" id="{6357B14D-4D2B-20C9-4BFF-649B43487A23}"/>
              </a:ext>
            </a:extLst>
          </p:cNvPr>
          <p:cNvSpPr/>
          <p:nvPr/>
        </p:nvSpPr>
        <p:spPr>
          <a:xfrm>
            <a:off x="1078248" y="4938419"/>
            <a:ext cx="1800000" cy="684000"/>
          </a:xfrm>
          <a:prstGeom prst="roundRect">
            <a:avLst>
              <a:gd name="adj" fmla="val 29813"/>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R="0" lvl="0" defTabSz="914400" rtl="0" eaLnBrk="1" fontAlgn="auto" latinLnBrk="0" hangingPunct="1">
              <a:lnSpc>
                <a:spcPts val="1600"/>
              </a:lnSpc>
              <a:spcBef>
                <a:spcPts val="0"/>
              </a:spcBef>
              <a:spcAft>
                <a:spcPts val="0"/>
              </a:spcAft>
              <a:buClrTx/>
              <a:buSzTx/>
              <a:buFontTx/>
              <a:buNone/>
              <a:tabLst/>
              <a:defRPr/>
            </a:pPr>
            <a:r>
              <a:rPr kumimoji="0" lang="en-GB" sz="1600" i="0" u="none" strike="noStrike" kern="1200" cap="none" normalizeH="0" noProof="0">
                <a:ln>
                  <a:noFill/>
                </a:ln>
                <a:solidFill>
                  <a:prstClr val="black"/>
                </a:solidFill>
                <a:effectLst/>
                <a:uLnTx/>
                <a:uFillTx/>
                <a:latin typeface="Calibri" panose="020F0502020204030204"/>
                <a:ea typeface="+mn-ea"/>
                <a:cs typeface="+mn-cs"/>
              </a:rPr>
              <a:t>GERT8000-</a:t>
            </a:r>
            <a:br>
              <a:rPr kumimoji="0" lang="en-GB" sz="1600" i="0" u="none" strike="noStrike" kern="1200" cap="none" normalizeH="0" noProof="0">
                <a:ln>
                  <a:noFill/>
                </a:ln>
                <a:solidFill>
                  <a:prstClr val="black"/>
                </a:solidFill>
                <a:effectLst/>
                <a:uLnTx/>
                <a:uFillTx/>
                <a:latin typeface="Calibri" panose="020F0502020204030204"/>
                <a:ea typeface="+mn-ea"/>
                <a:cs typeface="+mn-cs"/>
              </a:rPr>
            </a:br>
            <a:r>
              <a:rPr kumimoji="0" lang="en-GB" sz="1600" i="0" u="none" strike="noStrike" kern="1200" cap="none" normalizeH="0" noProof="0">
                <a:ln>
                  <a:noFill/>
                </a:ln>
                <a:solidFill>
                  <a:prstClr val="black"/>
                </a:solidFill>
                <a:effectLst/>
                <a:uLnTx/>
                <a:uFillTx/>
                <a:latin typeface="Calibri" panose="020F0502020204030204"/>
                <a:ea typeface="+mn-ea"/>
                <a:cs typeface="+mn-cs"/>
              </a:rPr>
              <a:t>Module TW5</a:t>
            </a:r>
          </a:p>
        </p:txBody>
      </p:sp>
      <p:sp>
        <p:nvSpPr>
          <p:cNvPr id="121" name="Rectangle: Rounded Corners 120">
            <a:hlinkClick r:id="rId17" action="ppaction://hlinksldjump"/>
            <a:extLst>
              <a:ext uri="{FF2B5EF4-FFF2-40B4-BE49-F238E27FC236}">
                <a16:creationId xmlns:a16="http://schemas.microsoft.com/office/drawing/2014/main" id="{069BE6FA-86B0-120F-1ADC-8CB52879406B}"/>
              </a:ext>
            </a:extLst>
          </p:cNvPr>
          <p:cNvSpPr/>
          <p:nvPr/>
        </p:nvSpPr>
        <p:spPr>
          <a:xfrm>
            <a:off x="3800079" y="4936671"/>
            <a:ext cx="1800000" cy="684000"/>
          </a:xfrm>
          <a:prstGeom prst="roundRect">
            <a:avLst>
              <a:gd name="adj" fmla="val 29813"/>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R="0" lvl="0" defTabSz="914400" rtl="0" eaLnBrk="1" fontAlgn="auto" latinLnBrk="0" hangingPunct="1">
              <a:lnSpc>
                <a:spcPts val="1600"/>
              </a:lnSpc>
              <a:spcBef>
                <a:spcPts val="0"/>
              </a:spcBef>
              <a:spcAft>
                <a:spcPts val="0"/>
              </a:spcAft>
              <a:buClrTx/>
              <a:buSzTx/>
              <a:buFontTx/>
              <a:buNone/>
              <a:tabLst/>
              <a:defRPr/>
            </a:pPr>
            <a:r>
              <a:rPr kumimoji="0" lang="en-GB" sz="1600" i="0" u="none" strike="noStrike" kern="1200" cap="none" normalizeH="0" noProof="0">
                <a:ln>
                  <a:noFill/>
                </a:ln>
                <a:solidFill>
                  <a:prstClr val="black"/>
                </a:solidFill>
                <a:effectLst/>
                <a:uLnTx/>
                <a:uFillTx/>
                <a:latin typeface="Calibri" panose="020F0502020204030204"/>
                <a:ea typeface="+mn-ea"/>
                <a:cs typeface="+mn-cs"/>
              </a:rPr>
              <a:t>GERT8000-</a:t>
            </a:r>
          </a:p>
          <a:p>
            <a:pPr marR="0" lvl="0" defTabSz="914400" rtl="0" eaLnBrk="1" fontAlgn="auto" latinLnBrk="0" hangingPunct="1">
              <a:lnSpc>
                <a:spcPts val="1600"/>
              </a:lnSpc>
              <a:spcBef>
                <a:spcPts val="0"/>
              </a:spcBef>
              <a:spcAft>
                <a:spcPts val="0"/>
              </a:spcAft>
              <a:buClrTx/>
              <a:buSzTx/>
              <a:buFontTx/>
              <a:buNone/>
              <a:tabLst/>
              <a:defRPr/>
            </a:pPr>
            <a:r>
              <a:rPr kumimoji="0" lang="en-GB" sz="1600" i="0" u="none" strike="noStrike" kern="1200" cap="none" normalizeH="0" noProof="0">
                <a:ln>
                  <a:noFill/>
                </a:ln>
                <a:solidFill>
                  <a:prstClr val="black"/>
                </a:solidFill>
                <a:effectLst/>
                <a:uLnTx/>
                <a:uFillTx/>
                <a:latin typeface="Calibri" panose="020F0502020204030204"/>
                <a:ea typeface="+mn-ea"/>
                <a:cs typeface="+mn-cs"/>
              </a:rPr>
              <a:t>Module TW7</a:t>
            </a:r>
          </a:p>
        </p:txBody>
      </p:sp>
      <p:sp>
        <p:nvSpPr>
          <p:cNvPr id="122" name="Rectangle: Rounded Corners 121">
            <a:hlinkClick r:id="rId18" action="ppaction://hlinksldjump"/>
            <a:extLst>
              <a:ext uri="{FF2B5EF4-FFF2-40B4-BE49-F238E27FC236}">
                <a16:creationId xmlns:a16="http://schemas.microsoft.com/office/drawing/2014/main" id="{3735FD71-930A-B059-1D15-43439292C2D0}"/>
              </a:ext>
            </a:extLst>
          </p:cNvPr>
          <p:cNvSpPr/>
          <p:nvPr/>
        </p:nvSpPr>
        <p:spPr>
          <a:xfrm>
            <a:off x="3800079" y="3194384"/>
            <a:ext cx="1800000" cy="684000"/>
          </a:xfrm>
          <a:prstGeom prst="roundRect">
            <a:avLst>
              <a:gd name="adj" fmla="val 29813"/>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R="0" lvl="0" defTabSz="914400" rtl="0" eaLnBrk="1" fontAlgn="auto" latinLnBrk="0" hangingPunct="1">
              <a:lnSpc>
                <a:spcPts val="1600"/>
              </a:lnSpc>
              <a:spcBef>
                <a:spcPts val="0"/>
              </a:spcBef>
              <a:spcAft>
                <a:spcPts val="0"/>
              </a:spcAft>
              <a:buClrTx/>
              <a:buSzTx/>
              <a:buFontTx/>
              <a:buNone/>
              <a:tabLst/>
              <a:defRPr/>
            </a:pPr>
            <a:r>
              <a:rPr kumimoji="0" lang="en-GB" sz="1600" i="0" u="none" strike="noStrike" kern="1200" cap="none" normalizeH="0" noProof="0">
                <a:ln>
                  <a:noFill/>
                </a:ln>
                <a:solidFill>
                  <a:prstClr val="black"/>
                </a:solidFill>
                <a:effectLst/>
                <a:uLnTx/>
                <a:uFillTx/>
                <a:latin typeface="Calibri" panose="020F0502020204030204"/>
                <a:ea typeface="+mn-ea"/>
                <a:cs typeface="+mn-cs"/>
              </a:rPr>
              <a:t>GERT8000-</a:t>
            </a:r>
            <a:br>
              <a:rPr kumimoji="0" lang="en-GB" sz="1600" i="0" u="none" strike="noStrike" kern="1200" cap="none" normalizeH="0" noProof="0">
                <a:ln>
                  <a:noFill/>
                </a:ln>
                <a:solidFill>
                  <a:prstClr val="black"/>
                </a:solidFill>
                <a:effectLst/>
                <a:uLnTx/>
                <a:uFillTx/>
                <a:latin typeface="Calibri" panose="020F0502020204030204"/>
                <a:ea typeface="+mn-ea"/>
                <a:cs typeface="+mn-cs"/>
              </a:rPr>
            </a:br>
            <a:r>
              <a:rPr kumimoji="0" lang="en-GB" sz="1600" i="0" u="none" strike="noStrike" kern="1200" cap="none" normalizeH="0" noProof="0">
                <a:ln>
                  <a:noFill/>
                </a:ln>
                <a:solidFill>
                  <a:prstClr val="black"/>
                </a:solidFill>
                <a:effectLst/>
                <a:uLnTx/>
                <a:uFillTx/>
                <a:latin typeface="Calibri" panose="020F0502020204030204"/>
                <a:ea typeface="+mn-ea"/>
                <a:cs typeface="+mn-cs"/>
              </a:rPr>
              <a:t>Module SS2</a:t>
            </a:r>
          </a:p>
        </p:txBody>
      </p:sp>
      <p:sp>
        <p:nvSpPr>
          <p:cNvPr id="124" name="Rectangle: Rounded Corners 123">
            <a:hlinkClick r:id="rId19" action="ppaction://hlinksldjump"/>
            <a:extLst>
              <a:ext uri="{FF2B5EF4-FFF2-40B4-BE49-F238E27FC236}">
                <a16:creationId xmlns:a16="http://schemas.microsoft.com/office/drawing/2014/main" id="{2B6D3D81-0BB7-1268-76BD-B830845C2419}"/>
              </a:ext>
            </a:extLst>
          </p:cNvPr>
          <p:cNvSpPr/>
          <p:nvPr/>
        </p:nvSpPr>
        <p:spPr>
          <a:xfrm>
            <a:off x="9340293" y="4928160"/>
            <a:ext cx="1800000" cy="684000"/>
          </a:xfrm>
          <a:prstGeom prst="roundRect">
            <a:avLst>
              <a:gd name="adj" fmla="val 29813"/>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nchorCtr="0"/>
          <a:lstStyle/>
          <a:p>
            <a:pPr marR="0" lvl="0" defTabSz="914400" rtl="0" eaLnBrk="1" fontAlgn="auto" latinLnBrk="0" hangingPunct="1">
              <a:lnSpc>
                <a:spcPts val="1600"/>
              </a:lnSpc>
              <a:spcBef>
                <a:spcPts val="0"/>
              </a:spcBef>
              <a:spcAft>
                <a:spcPts val="0"/>
              </a:spcAft>
              <a:buClrTx/>
              <a:buSzTx/>
              <a:buFontTx/>
              <a:buNone/>
              <a:tabLst/>
              <a:defRPr/>
            </a:pPr>
            <a:r>
              <a:rPr kumimoji="0" lang="en-GB" sz="1600" i="0" u="none" strike="noStrike" kern="1200" cap="none" normalizeH="0" noProof="0">
                <a:ln>
                  <a:noFill/>
                </a:ln>
                <a:solidFill>
                  <a:prstClr val="black"/>
                </a:solidFill>
                <a:effectLst/>
                <a:uLnTx/>
                <a:uFillTx/>
                <a:latin typeface="Calibri" panose="020F0502020204030204"/>
                <a:ea typeface="+mn-ea"/>
                <a:cs typeface="+mn-cs"/>
              </a:rPr>
              <a:t>RS521 Signals &amp;</a:t>
            </a:r>
            <a:br>
              <a:rPr kumimoji="0" lang="en-GB" sz="1600" i="0" u="none" strike="noStrike" kern="1200" cap="none" normalizeH="0" noProof="0">
                <a:ln>
                  <a:noFill/>
                </a:ln>
                <a:solidFill>
                  <a:prstClr val="black"/>
                </a:solidFill>
                <a:effectLst/>
                <a:uLnTx/>
                <a:uFillTx/>
                <a:latin typeface="Calibri" panose="020F0502020204030204"/>
                <a:ea typeface="+mn-ea"/>
                <a:cs typeface="+mn-cs"/>
              </a:rPr>
            </a:br>
            <a:r>
              <a:rPr kumimoji="0" lang="en-GB" sz="1600" i="0" u="none" strike="noStrike" kern="1200" cap="none" normalizeH="0" noProof="0">
                <a:ln>
                  <a:noFill/>
                </a:ln>
                <a:solidFill>
                  <a:prstClr val="black"/>
                </a:solidFill>
                <a:effectLst/>
                <a:uLnTx/>
                <a:uFillTx/>
                <a:latin typeface="Calibri" panose="020F0502020204030204"/>
                <a:ea typeface="+mn-ea"/>
                <a:cs typeface="+mn-cs"/>
              </a:rPr>
              <a:t>Signs Handbook</a:t>
            </a:r>
          </a:p>
        </p:txBody>
      </p:sp>
      <p:pic>
        <p:nvPicPr>
          <p:cNvPr id="126" name="Picture 125">
            <a:hlinkClick r:id="rId11" action="ppaction://hlinksldjump"/>
            <a:extLst>
              <a:ext uri="{FF2B5EF4-FFF2-40B4-BE49-F238E27FC236}">
                <a16:creationId xmlns:a16="http://schemas.microsoft.com/office/drawing/2014/main" id="{6A040E91-9624-5173-6387-2931D2AE7972}"/>
              </a:ext>
            </a:extLst>
          </p:cNvPr>
          <p:cNvPicPr>
            <a:picLocks noChangeAspect="1"/>
          </p:cNvPicPr>
          <p:nvPr/>
        </p:nvPicPr>
        <p:blipFill>
          <a:blip r:embed="rId20">
            <a:biLevel thresh="75000"/>
          </a:blip>
          <a:stretch>
            <a:fillRect/>
          </a:stretch>
        </p:blipFill>
        <p:spPr>
          <a:xfrm>
            <a:off x="2515848" y="4105895"/>
            <a:ext cx="603570" cy="603570"/>
          </a:xfrm>
          <a:prstGeom prst="rect">
            <a:avLst/>
          </a:prstGeom>
        </p:spPr>
      </p:pic>
      <p:pic>
        <p:nvPicPr>
          <p:cNvPr id="127" name="Picture 126">
            <a:hlinkClick r:id="rId10" action="ppaction://hlinksldjump"/>
            <a:extLst>
              <a:ext uri="{FF2B5EF4-FFF2-40B4-BE49-F238E27FC236}">
                <a16:creationId xmlns:a16="http://schemas.microsoft.com/office/drawing/2014/main" id="{2BA0F407-662D-59CF-0E25-23158A1B3268}"/>
              </a:ext>
            </a:extLst>
          </p:cNvPr>
          <p:cNvPicPr>
            <a:picLocks noChangeAspect="1"/>
          </p:cNvPicPr>
          <p:nvPr/>
        </p:nvPicPr>
        <p:blipFill>
          <a:blip r:embed="rId20">
            <a:biLevel thresh="75000"/>
          </a:blip>
          <a:stretch>
            <a:fillRect/>
          </a:stretch>
        </p:blipFill>
        <p:spPr>
          <a:xfrm>
            <a:off x="10756067" y="1492007"/>
            <a:ext cx="603570" cy="603570"/>
          </a:xfrm>
          <a:prstGeom prst="rect">
            <a:avLst/>
          </a:prstGeom>
        </p:spPr>
      </p:pic>
      <p:pic>
        <p:nvPicPr>
          <p:cNvPr id="128" name="Picture 127">
            <a:hlinkClick r:id="rId9" action="ppaction://hlinksldjump"/>
            <a:extLst>
              <a:ext uri="{FF2B5EF4-FFF2-40B4-BE49-F238E27FC236}">
                <a16:creationId xmlns:a16="http://schemas.microsoft.com/office/drawing/2014/main" id="{366360E6-C743-FA5E-AA5B-76D51860525C}"/>
              </a:ext>
            </a:extLst>
          </p:cNvPr>
          <p:cNvPicPr>
            <a:picLocks noChangeAspect="1"/>
          </p:cNvPicPr>
          <p:nvPr/>
        </p:nvPicPr>
        <p:blipFill>
          <a:blip r:embed="rId20">
            <a:biLevel thresh="75000"/>
          </a:blip>
          <a:stretch>
            <a:fillRect/>
          </a:stretch>
        </p:blipFill>
        <p:spPr>
          <a:xfrm>
            <a:off x="7950712" y="1492007"/>
            <a:ext cx="603570" cy="603570"/>
          </a:xfrm>
          <a:prstGeom prst="rect">
            <a:avLst/>
          </a:prstGeom>
        </p:spPr>
      </p:pic>
      <p:pic>
        <p:nvPicPr>
          <p:cNvPr id="129" name="Picture 128">
            <a:hlinkClick r:id="rId8" action="ppaction://hlinksldjump"/>
            <a:extLst>
              <a:ext uri="{FF2B5EF4-FFF2-40B4-BE49-F238E27FC236}">
                <a16:creationId xmlns:a16="http://schemas.microsoft.com/office/drawing/2014/main" id="{ADC455F1-05B2-447B-7400-6C93093AA2DD}"/>
              </a:ext>
            </a:extLst>
          </p:cNvPr>
          <p:cNvPicPr>
            <a:picLocks noChangeAspect="1"/>
          </p:cNvPicPr>
          <p:nvPr/>
        </p:nvPicPr>
        <p:blipFill>
          <a:blip r:embed="rId20">
            <a:biLevel thresh="75000"/>
          </a:blip>
          <a:stretch>
            <a:fillRect/>
          </a:stretch>
        </p:blipFill>
        <p:spPr>
          <a:xfrm>
            <a:off x="5257325" y="1492007"/>
            <a:ext cx="603570" cy="603570"/>
          </a:xfrm>
          <a:prstGeom prst="rect">
            <a:avLst/>
          </a:prstGeom>
        </p:spPr>
      </p:pic>
      <p:pic>
        <p:nvPicPr>
          <p:cNvPr id="130" name="Picture 129">
            <a:hlinkClick r:id="rId7" action="ppaction://hlinksldjump"/>
            <a:extLst>
              <a:ext uri="{FF2B5EF4-FFF2-40B4-BE49-F238E27FC236}">
                <a16:creationId xmlns:a16="http://schemas.microsoft.com/office/drawing/2014/main" id="{A74510F7-C02F-E3AB-FAFA-7428BC4160F5}"/>
              </a:ext>
            </a:extLst>
          </p:cNvPr>
          <p:cNvPicPr>
            <a:picLocks noChangeAspect="1"/>
          </p:cNvPicPr>
          <p:nvPr/>
        </p:nvPicPr>
        <p:blipFill>
          <a:blip r:embed="rId20">
            <a:biLevel thresh="75000"/>
          </a:blip>
          <a:stretch>
            <a:fillRect/>
          </a:stretch>
        </p:blipFill>
        <p:spPr>
          <a:xfrm>
            <a:off x="2515848" y="1492007"/>
            <a:ext cx="603570" cy="603570"/>
          </a:xfrm>
          <a:prstGeom prst="rect">
            <a:avLst/>
          </a:prstGeom>
        </p:spPr>
      </p:pic>
      <p:pic>
        <p:nvPicPr>
          <p:cNvPr id="131" name="Picture 130">
            <a:hlinkClick r:id="rId13" action="ppaction://hlinksldjump"/>
            <a:extLst>
              <a:ext uri="{FF2B5EF4-FFF2-40B4-BE49-F238E27FC236}">
                <a16:creationId xmlns:a16="http://schemas.microsoft.com/office/drawing/2014/main" id="{424D9CB6-6959-E3B5-FBE2-B22807A7733C}"/>
              </a:ext>
            </a:extLst>
          </p:cNvPr>
          <p:cNvPicPr>
            <a:picLocks noChangeAspect="1"/>
          </p:cNvPicPr>
          <p:nvPr/>
        </p:nvPicPr>
        <p:blipFill>
          <a:blip r:embed="rId20">
            <a:biLevel thresh="75000"/>
          </a:blip>
          <a:stretch>
            <a:fillRect/>
          </a:stretch>
        </p:blipFill>
        <p:spPr>
          <a:xfrm>
            <a:off x="7980143" y="4977191"/>
            <a:ext cx="603570" cy="603570"/>
          </a:xfrm>
          <a:prstGeom prst="rect">
            <a:avLst/>
          </a:prstGeom>
        </p:spPr>
      </p:pic>
      <p:pic>
        <p:nvPicPr>
          <p:cNvPr id="132" name="Picture 131">
            <a:hlinkClick r:id="rId17" action="ppaction://hlinksldjump"/>
            <a:extLst>
              <a:ext uri="{FF2B5EF4-FFF2-40B4-BE49-F238E27FC236}">
                <a16:creationId xmlns:a16="http://schemas.microsoft.com/office/drawing/2014/main" id="{FCAF60A5-024A-6A5B-11A5-A62040CEEB78}"/>
              </a:ext>
            </a:extLst>
          </p:cNvPr>
          <p:cNvPicPr>
            <a:picLocks noChangeAspect="1"/>
          </p:cNvPicPr>
          <p:nvPr/>
        </p:nvPicPr>
        <p:blipFill>
          <a:blip r:embed="rId20">
            <a:biLevel thresh="75000"/>
          </a:blip>
          <a:stretch>
            <a:fillRect/>
          </a:stretch>
        </p:blipFill>
        <p:spPr>
          <a:xfrm>
            <a:off x="5235392" y="4976886"/>
            <a:ext cx="603570" cy="603570"/>
          </a:xfrm>
          <a:prstGeom prst="rect">
            <a:avLst/>
          </a:prstGeom>
        </p:spPr>
      </p:pic>
      <p:pic>
        <p:nvPicPr>
          <p:cNvPr id="133" name="Picture 132">
            <a:hlinkClick r:id="rId16" action="ppaction://hlinksldjump"/>
            <a:extLst>
              <a:ext uri="{FF2B5EF4-FFF2-40B4-BE49-F238E27FC236}">
                <a16:creationId xmlns:a16="http://schemas.microsoft.com/office/drawing/2014/main" id="{41E5C901-0CCE-B84C-5756-8E2639E628A8}"/>
              </a:ext>
            </a:extLst>
          </p:cNvPr>
          <p:cNvPicPr>
            <a:picLocks noChangeAspect="1"/>
          </p:cNvPicPr>
          <p:nvPr/>
        </p:nvPicPr>
        <p:blipFill>
          <a:blip r:embed="rId20">
            <a:biLevel thresh="75000"/>
          </a:blip>
          <a:stretch>
            <a:fillRect/>
          </a:stretch>
        </p:blipFill>
        <p:spPr>
          <a:xfrm>
            <a:off x="2500322" y="4978634"/>
            <a:ext cx="603570" cy="603570"/>
          </a:xfrm>
          <a:prstGeom prst="rect">
            <a:avLst/>
          </a:prstGeom>
        </p:spPr>
      </p:pic>
      <p:pic>
        <p:nvPicPr>
          <p:cNvPr id="134" name="Picture 133">
            <a:hlinkClick r:id="rId12" action="ppaction://hlinksldjump"/>
            <a:extLst>
              <a:ext uri="{FF2B5EF4-FFF2-40B4-BE49-F238E27FC236}">
                <a16:creationId xmlns:a16="http://schemas.microsoft.com/office/drawing/2014/main" id="{75B7B7FA-77DA-6E87-655F-11802B5EF04E}"/>
              </a:ext>
            </a:extLst>
          </p:cNvPr>
          <p:cNvPicPr>
            <a:picLocks noChangeAspect="1"/>
          </p:cNvPicPr>
          <p:nvPr/>
        </p:nvPicPr>
        <p:blipFill>
          <a:blip r:embed="rId20">
            <a:biLevel thresh="75000"/>
          </a:blip>
          <a:stretch>
            <a:fillRect/>
          </a:stretch>
        </p:blipFill>
        <p:spPr>
          <a:xfrm>
            <a:off x="10756067" y="4105895"/>
            <a:ext cx="603570" cy="603570"/>
          </a:xfrm>
          <a:prstGeom prst="rect">
            <a:avLst/>
          </a:prstGeom>
        </p:spPr>
      </p:pic>
      <p:pic>
        <p:nvPicPr>
          <p:cNvPr id="135" name="Picture 134">
            <a:hlinkClick r:id="rId15" action="ppaction://hlinksldjump"/>
            <a:extLst>
              <a:ext uri="{FF2B5EF4-FFF2-40B4-BE49-F238E27FC236}">
                <a16:creationId xmlns:a16="http://schemas.microsoft.com/office/drawing/2014/main" id="{237F5928-DF71-8F2A-DD3B-F343559710DE}"/>
              </a:ext>
            </a:extLst>
          </p:cNvPr>
          <p:cNvPicPr>
            <a:picLocks noChangeAspect="1"/>
          </p:cNvPicPr>
          <p:nvPr/>
        </p:nvPicPr>
        <p:blipFill>
          <a:blip r:embed="rId20">
            <a:biLevel thresh="75000"/>
          </a:blip>
          <a:stretch>
            <a:fillRect/>
          </a:stretch>
        </p:blipFill>
        <p:spPr>
          <a:xfrm>
            <a:off x="10756067" y="2363303"/>
            <a:ext cx="603570" cy="603570"/>
          </a:xfrm>
          <a:prstGeom prst="rect">
            <a:avLst/>
          </a:prstGeom>
        </p:spPr>
      </p:pic>
      <p:pic>
        <p:nvPicPr>
          <p:cNvPr id="137" name="Picture 136">
            <a:hlinkClick r:id="rId19" action="ppaction://hlinksldjump"/>
            <a:extLst>
              <a:ext uri="{FF2B5EF4-FFF2-40B4-BE49-F238E27FC236}">
                <a16:creationId xmlns:a16="http://schemas.microsoft.com/office/drawing/2014/main" id="{4DE08411-2DFE-8BC9-2AD0-4E31D4923AB2}"/>
              </a:ext>
            </a:extLst>
          </p:cNvPr>
          <p:cNvPicPr>
            <a:picLocks noChangeAspect="1"/>
          </p:cNvPicPr>
          <p:nvPr/>
        </p:nvPicPr>
        <p:blipFill>
          <a:blip r:embed="rId20">
            <a:biLevel thresh="75000"/>
          </a:blip>
          <a:stretch>
            <a:fillRect/>
          </a:stretch>
        </p:blipFill>
        <p:spPr>
          <a:xfrm>
            <a:off x="10756067" y="4968375"/>
            <a:ext cx="603570" cy="603570"/>
          </a:xfrm>
          <a:prstGeom prst="rect">
            <a:avLst/>
          </a:prstGeom>
        </p:spPr>
      </p:pic>
      <p:pic>
        <p:nvPicPr>
          <p:cNvPr id="138" name="Picture 137">
            <a:hlinkClick r:id="rId18" action="ppaction://hlinksldjump"/>
            <a:extLst>
              <a:ext uri="{FF2B5EF4-FFF2-40B4-BE49-F238E27FC236}">
                <a16:creationId xmlns:a16="http://schemas.microsoft.com/office/drawing/2014/main" id="{BFAF05E6-9DB8-F383-1DB5-A2A21112CE66}"/>
              </a:ext>
            </a:extLst>
          </p:cNvPr>
          <p:cNvPicPr>
            <a:picLocks noChangeAspect="1"/>
          </p:cNvPicPr>
          <p:nvPr/>
        </p:nvPicPr>
        <p:blipFill>
          <a:blip r:embed="rId20">
            <a:biLevel thresh="75000"/>
          </a:blip>
          <a:stretch>
            <a:fillRect/>
          </a:stretch>
        </p:blipFill>
        <p:spPr>
          <a:xfrm>
            <a:off x="5225223" y="3234599"/>
            <a:ext cx="603570" cy="603570"/>
          </a:xfrm>
          <a:prstGeom prst="rect">
            <a:avLst/>
          </a:prstGeom>
        </p:spPr>
      </p:pic>
      <p:pic>
        <p:nvPicPr>
          <p:cNvPr id="139" name="Picture 138">
            <a:hlinkClick r:id="rId14" action="ppaction://hlinksldjump"/>
            <a:extLst>
              <a:ext uri="{FF2B5EF4-FFF2-40B4-BE49-F238E27FC236}">
                <a16:creationId xmlns:a16="http://schemas.microsoft.com/office/drawing/2014/main" id="{7E07ABBC-C29D-9EE0-EADF-42A3384C8DD2}"/>
              </a:ext>
            </a:extLst>
          </p:cNvPr>
          <p:cNvPicPr>
            <a:picLocks noChangeAspect="1"/>
          </p:cNvPicPr>
          <p:nvPr/>
        </p:nvPicPr>
        <p:blipFill>
          <a:blip r:embed="rId20">
            <a:biLevel thresh="75000"/>
          </a:blip>
          <a:stretch>
            <a:fillRect/>
          </a:stretch>
        </p:blipFill>
        <p:spPr>
          <a:xfrm>
            <a:off x="2515848" y="3234599"/>
            <a:ext cx="603570" cy="603570"/>
          </a:xfrm>
          <a:prstGeom prst="rect">
            <a:avLst/>
          </a:prstGeom>
        </p:spPr>
      </p:pic>
      <p:sp>
        <p:nvSpPr>
          <p:cNvPr id="2" name="Rectangle: Rounded Corners 1">
            <a:hlinkClick r:id="rId21" action="ppaction://hlinksldjump"/>
            <a:extLst>
              <a:ext uri="{FF2B5EF4-FFF2-40B4-BE49-F238E27FC236}">
                <a16:creationId xmlns:a16="http://schemas.microsoft.com/office/drawing/2014/main" id="{599E1DD7-AB9C-6639-F026-B5018C0C404E}"/>
              </a:ext>
            </a:extLst>
          </p:cNvPr>
          <p:cNvSpPr/>
          <p:nvPr/>
        </p:nvSpPr>
        <p:spPr>
          <a:xfrm>
            <a:off x="1078248" y="2323088"/>
            <a:ext cx="1800000" cy="684000"/>
          </a:xfrm>
          <a:prstGeom prst="roundRect">
            <a:avLst>
              <a:gd name="adj" fmla="val 29813"/>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R="0" lvl="0" defTabSz="914400" rtl="0" eaLnBrk="1" fontAlgn="auto" latinLnBrk="0" hangingPunct="1">
              <a:lnSpc>
                <a:spcPts val="1600"/>
              </a:lnSpc>
              <a:spcBef>
                <a:spcPts val="0"/>
              </a:spcBef>
              <a:spcAft>
                <a:spcPts val="0"/>
              </a:spcAft>
              <a:buClrTx/>
              <a:buSzTx/>
              <a:buFontTx/>
              <a:buNone/>
              <a:tabLst/>
              <a:defRPr/>
            </a:pPr>
            <a:r>
              <a:rPr kumimoji="0" lang="en-GB" sz="1600" i="0" u="none" strike="noStrike" kern="1200" cap="none" normalizeH="0" noProof="0">
                <a:ln>
                  <a:noFill/>
                </a:ln>
                <a:solidFill>
                  <a:prstClr val="black"/>
                </a:solidFill>
                <a:effectLst/>
                <a:uLnTx/>
                <a:uFillTx/>
                <a:latin typeface="Calibri" panose="020F0502020204030204"/>
                <a:ea typeface="+mn-ea"/>
                <a:cs typeface="+mn-cs"/>
              </a:rPr>
              <a:t>GERT8000-HB11 Handbook 11</a:t>
            </a:r>
          </a:p>
        </p:txBody>
      </p:sp>
      <p:pic>
        <p:nvPicPr>
          <p:cNvPr id="4" name="Picture 3">
            <a:hlinkClick r:id="rId21" action="ppaction://hlinksldjump"/>
            <a:extLst>
              <a:ext uri="{FF2B5EF4-FFF2-40B4-BE49-F238E27FC236}">
                <a16:creationId xmlns:a16="http://schemas.microsoft.com/office/drawing/2014/main" id="{9A9AD937-B03F-55B9-7B7D-6395FA8E9A23}"/>
              </a:ext>
            </a:extLst>
          </p:cNvPr>
          <p:cNvPicPr>
            <a:picLocks noChangeAspect="1"/>
          </p:cNvPicPr>
          <p:nvPr/>
        </p:nvPicPr>
        <p:blipFill>
          <a:blip r:embed="rId20">
            <a:biLevel thresh="75000"/>
          </a:blip>
          <a:stretch>
            <a:fillRect/>
          </a:stretch>
        </p:blipFill>
        <p:spPr>
          <a:xfrm>
            <a:off x="2515848" y="2363303"/>
            <a:ext cx="603570" cy="603570"/>
          </a:xfrm>
          <a:prstGeom prst="rect">
            <a:avLst/>
          </a:prstGeom>
        </p:spPr>
      </p:pic>
      <p:sp>
        <p:nvSpPr>
          <p:cNvPr id="5" name="Rectangle: Rounded Corners 4">
            <a:hlinkClick r:id="rId22" action="ppaction://hlinksldjump"/>
            <a:extLst>
              <a:ext uri="{FF2B5EF4-FFF2-40B4-BE49-F238E27FC236}">
                <a16:creationId xmlns:a16="http://schemas.microsoft.com/office/drawing/2014/main" id="{79907C0C-5FCA-5B50-0730-7C89ABE10003}"/>
              </a:ext>
            </a:extLst>
          </p:cNvPr>
          <p:cNvSpPr/>
          <p:nvPr/>
        </p:nvSpPr>
        <p:spPr>
          <a:xfrm>
            <a:off x="3832181" y="2323088"/>
            <a:ext cx="1800000" cy="684000"/>
          </a:xfrm>
          <a:prstGeom prst="roundRect">
            <a:avLst>
              <a:gd name="adj" fmla="val 29813"/>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R="0" lvl="0" defTabSz="914400" rtl="0" eaLnBrk="1" fontAlgn="auto" latinLnBrk="0" hangingPunct="1">
              <a:lnSpc>
                <a:spcPts val="1600"/>
              </a:lnSpc>
              <a:spcBef>
                <a:spcPts val="0"/>
              </a:spcBef>
              <a:spcAft>
                <a:spcPts val="0"/>
              </a:spcAft>
              <a:buClrTx/>
              <a:buSzTx/>
              <a:buFontTx/>
              <a:buNone/>
              <a:tabLst/>
              <a:defRPr/>
            </a:pPr>
            <a:r>
              <a:rPr kumimoji="0" lang="en-GB" sz="1600" i="0" u="none" strike="noStrike" kern="1200" cap="none" normalizeH="0" noProof="0">
                <a:ln>
                  <a:noFill/>
                </a:ln>
                <a:solidFill>
                  <a:prstClr val="black"/>
                </a:solidFill>
                <a:effectLst/>
                <a:uLnTx/>
                <a:uFillTx/>
                <a:latin typeface="Calibri" panose="020F0502020204030204"/>
                <a:ea typeface="+mn-ea"/>
                <a:cs typeface="+mn-cs"/>
              </a:rPr>
              <a:t>GERT8000-HB12 Handbook 12</a:t>
            </a:r>
          </a:p>
        </p:txBody>
      </p:sp>
      <p:pic>
        <p:nvPicPr>
          <p:cNvPr id="7" name="Picture 6">
            <a:hlinkClick r:id="rId22" action="ppaction://hlinksldjump"/>
            <a:extLst>
              <a:ext uri="{FF2B5EF4-FFF2-40B4-BE49-F238E27FC236}">
                <a16:creationId xmlns:a16="http://schemas.microsoft.com/office/drawing/2014/main" id="{573B33EF-C4A5-2FB2-849B-DCD9DE8F902B}"/>
              </a:ext>
            </a:extLst>
          </p:cNvPr>
          <p:cNvPicPr>
            <a:picLocks noChangeAspect="1"/>
          </p:cNvPicPr>
          <p:nvPr/>
        </p:nvPicPr>
        <p:blipFill>
          <a:blip r:embed="rId20">
            <a:biLevel thresh="75000"/>
          </a:blip>
          <a:stretch>
            <a:fillRect/>
          </a:stretch>
        </p:blipFill>
        <p:spPr>
          <a:xfrm>
            <a:off x="5257325" y="2363303"/>
            <a:ext cx="603570" cy="603570"/>
          </a:xfrm>
          <a:prstGeom prst="rect">
            <a:avLst/>
          </a:prstGeom>
        </p:spPr>
      </p:pic>
      <p:sp>
        <p:nvSpPr>
          <p:cNvPr id="8" name="Rectangle: Rounded Corners 7">
            <a:hlinkClick r:id="rId23" action="ppaction://hlinksldjump"/>
            <a:extLst>
              <a:ext uri="{FF2B5EF4-FFF2-40B4-BE49-F238E27FC236}">
                <a16:creationId xmlns:a16="http://schemas.microsoft.com/office/drawing/2014/main" id="{4CE6B255-B742-2F32-BC63-2B0EE2DE6BF5}"/>
              </a:ext>
            </a:extLst>
          </p:cNvPr>
          <p:cNvSpPr/>
          <p:nvPr/>
        </p:nvSpPr>
        <p:spPr>
          <a:xfrm>
            <a:off x="6534938" y="2323088"/>
            <a:ext cx="1800000" cy="684000"/>
          </a:xfrm>
          <a:prstGeom prst="roundRect">
            <a:avLst>
              <a:gd name="adj" fmla="val 29813"/>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R="0" lvl="0" defTabSz="914400" rtl="0" eaLnBrk="1" fontAlgn="auto" latinLnBrk="0" hangingPunct="1">
              <a:lnSpc>
                <a:spcPts val="1600"/>
              </a:lnSpc>
              <a:spcBef>
                <a:spcPts val="0"/>
              </a:spcBef>
              <a:spcAft>
                <a:spcPts val="0"/>
              </a:spcAft>
              <a:buClrTx/>
              <a:buSzTx/>
              <a:buFontTx/>
              <a:buNone/>
              <a:tabLst/>
              <a:defRPr/>
            </a:pPr>
            <a:r>
              <a:rPr kumimoji="0" lang="en-GB" sz="1600" i="0" u="none" strike="noStrike" kern="1200" cap="none" normalizeH="0" noProof="0">
                <a:ln>
                  <a:noFill/>
                </a:ln>
                <a:solidFill>
                  <a:prstClr val="black"/>
                </a:solidFill>
                <a:effectLst/>
                <a:uLnTx/>
                <a:uFillTx/>
                <a:latin typeface="Calibri" panose="020F0502020204030204"/>
                <a:ea typeface="+mn-ea"/>
                <a:cs typeface="+mn-cs"/>
              </a:rPr>
              <a:t>GERT8000-HB15 Handbook 15</a:t>
            </a:r>
          </a:p>
        </p:txBody>
      </p:sp>
      <p:pic>
        <p:nvPicPr>
          <p:cNvPr id="10" name="Picture 9">
            <a:hlinkClick r:id="rId23" action="ppaction://hlinksldjump"/>
            <a:extLst>
              <a:ext uri="{FF2B5EF4-FFF2-40B4-BE49-F238E27FC236}">
                <a16:creationId xmlns:a16="http://schemas.microsoft.com/office/drawing/2014/main" id="{98CED1AD-514F-8219-C959-486A80625022}"/>
              </a:ext>
            </a:extLst>
          </p:cNvPr>
          <p:cNvPicPr>
            <a:picLocks noChangeAspect="1"/>
          </p:cNvPicPr>
          <p:nvPr/>
        </p:nvPicPr>
        <p:blipFill>
          <a:blip r:embed="rId20">
            <a:biLevel thresh="75000"/>
          </a:blip>
          <a:stretch>
            <a:fillRect/>
          </a:stretch>
        </p:blipFill>
        <p:spPr>
          <a:xfrm>
            <a:off x="7950712" y="2363303"/>
            <a:ext cx="603570" cy="603570"/>
          </a:xfrm>
          <a:prstGeom prst="rect">
            <a:avLst/>
          </a:prstGeom>
        </p:spPr>
      </p:pic>
      <p:pic>
        <p:nvPicPr>
          <p:cNvPr id="12" name="Picture 11">
            <a:hlinkClick r:id="" action="ppaction://hlinkshowjump?jump=previousslide"/>
            <a:extLst>
              <a:ext uri="{FF2B5EF4-FFF2-40B4-BE49-F238E27FC236}">
                <a16:creationId xmlns:a16="http://schemas.microsoft.com/office/drawing/2014/main" id="{D8B975A1-3FA0-F347-CF6C-039771433338}"/>
              </a:ext>
            </a:extLst>
          </p:cNvPr>
          <p:cNvPicPr>
            <a:picLocks noChangeAspect="1"/>
          </p:cNvPicPr>
          <p:nvPr/>
        </p:nvPicPr>
        <p:blipFill>
          <a:blip r:embed="rId24"/>
          <a:stretch>
            <a:fillRect/>
          </a:stretch>
        </p:blipFill>
        <p:spPr>
          <a:xfrm flipH="1">
            <a:off x="10372933" y="6016808"/>
            <a:ext cx="756000" cy="756000"/>
          </a:xfrm>
          <a:prstGeom prst="rect">
            <a:avLst/>
          </a:prstGeom>
        </p:spPr>
      </p:pic>
      <p:pic>
        <p:nvPicPr>
          <p:cNvPr id="16" name="Picture 15">
            <a:extLst>
              <a:ext uri="{FF2B5EF4-FFF2-40B4-BE49-F238E27FC236}">
                <a16:creationId xmlns:a16="http://schemas.microsoft.com/office/drawing/2014/main" id="{DED4C153-522F-73CA-A440-AA6A1DB2C79B}"/>
              </a:ext>
            </a:extLst>
          </p:cNvPr>
          <p:cNvPicPr>
            <a:picLocks noChangeAspect="1"/>
          </p:cNvPicPr>
          <p:nvPr/>
        </p:nvPicPr>
        <p:blipFill>
          <a:blip r:embed="rId24">
            <a:alphaModFix amt="20000"/>
          </a:blip>
          <a:stretch>
            <a:fillRect/>
          </a:stretch>
        </p:blipFill>
        <p:spPr>
          <a:xfrm>
            <a:off x="11290478" y="6016808"/>
            <a:ext cx="756000" cy="756000"/>
          </a:xfrm>
          <a:prstGeom prst="rect">
            <a:avLst/>
          </a:prstGeom>
        </p:spPr>
      </p:pic>
      <p:sp>
        <p:nvSpPr>
          <p:cNvPr id="17" name="Rectangle: Rounded Corners 16">
            <a:hlinkClick r:id="rId25" action="ppaction://hlinksldjump"/>
            <a:extLst>
              <a:ext uri="{FF2B5EF4-FFF2-40B4-BE49-F238E27FC236}">
                <a16:creationId xmlns:a16="http://schemas.microsoft.com/office/drawing/2014/main" id="{557F3D4D-661A-ACFE-02E2-8AB9FEF4C979}"/>
              </a:ext>
            </a:extLst>
          </p:cNvPr>
          <p:cNvSpPr/>
          <p:nvPr/>
        </p:nvSpPr>
        <p:spPr>
          <a:xfrm>
            <a:off x="6534938" y="3194384"/>
            <a:ext cx="1800000" cy="684000"/>
          </a:xfrm>
          <a:prstGeom prst="roundRect">
            <a:avLst>
              <a:gd name="adj" fmla="val 29813"/>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nchorCtr="0"/>
          <a:lstStyle/>
          <a:p>
            <a:pPr marR="0" lvl="0" defTabSz="914400" rtl="0" eaLnBrk="1" fontAlgn="auto" latinLnBrk="0" hangingPunct="1">
              <a:lnSpc>
                <a:spcPts val="1600"/>
              </a:lnSpc>
              <a:spcBef>
                <a:spcPts val="0"/>
              </a:spcBef>
              <a:spcAft>
                <a:spcPts val="0"/>
              </a:spcAft>
              <a:buClrTx/>
              <a:buSzTx/>
              <a:buFontTx/>
              <a:buNone/>
              <a:tabLst/>
              <a:defRPr/>
            </a:pPr>
            <a:r>
              <a:rPr kumimoji="0" lang="en-GB" sz="1600" i="0" u="none" strike="noStrike" kern="1200" cap="none" normalizeH="0" noProof="0">
                <a:ln>
                  <a:noFill/>
                </a:ln>
                <a:solidFill>
                  <a:prstClr val="black"/>
                </a:solidFill>
                <a:effectLst/>
                <a:uLnTx/>
                <a:uFillTx/>
                <a:latin typeface="Calibri" panose="020F0502020204030204"/>
                <a:ea typeface="+mn-ea"/>
                <a:cs typeface="+mn-cs"/>
              </a:rPr>
              <a:t>GERT8000-</a:t>
            </a:r>
          </a:p>
          <a:p>
            <a:pPr marR="0" lvl="0" defTabSz="914400" rtl="0" eaLnBrk="1" fontAlgn="auto" latinLnBrk="0" hangingPunct="1">
              <a:lnSpc>
                <a:spcPts val="1600"/>
              </a:lnSpc>
              <a:spcBef>
                <a:spcPts val="0"/>
              </a:spcBef>
              <a:spcAft>
                <a:spcPts val="0"/>
              </a:spcAft>
              <a:buClrTx/>
              <a:buSzTx/>
              <a:buFontTx/>
              <a:buNone/>
              <a:tabLst/>
              <a:defRPr/>
            </a:pPr>
            <a:r>
              <a:rPr kumimoji="0" lang="en-GB" sz="1600" i="0" u="none" strike="noStrike" kern="1200" cap="none" normalizeH="0" noProof="0">
                <a:ln>
                  <a:noFill/>
                </a:ln>
                <a:solidFill>
                  <a:prstClr val="black"/>
                </a:solidFill>
                <a:effectLst/>
                <a:uLnTx/>
                <a:uFillTx/>
                <a:latin typeface="Calibri" panose="020F0502020204030204"/>
                <a:ea typeface="+mn-ea"/>
                <a:cs typeface="+mn-cs"/>
              </a:rPr>
              <a:t>Module S5</a:t>
            </a:r>
          </a:p>
        </p:txBody>
      </p:sp>
      <p:pic>
        <p:nvPicPr>
          <p:cNvPr id="18" name="Picture 17">
            <a:hlinkClick r:id="rId25" action="ppaction://hlinksldjump"/>
            <a:extLst>
              <a:ext uri="{FF2B5EF4-FFF2-40B4-BE49-F238E27FC236}">
                <a16:creationId xmlns:a16="http://schemas.microsoft.com/office/drawing/2014/main" id="{8FEFC442-C16E-076B-D888-2B70C44B7DD2}"/>
              </a:ext>
            </a:extLst>
          </p:cNvPr>
          <p:cNvPicPr>
            <a:picLocks noChangeAspect="1"/>
          </p:cNvPicPr>
          <p:nvPr/>
        </p:nvPicPr>
        <p:blipFill>
          <a:blip r:embed="rId20">
            <a:biLevel thresh="75000"/>
          </a:blip>
          <a:stretch>
            <a:fillRect/>
          </a:stretch>
        </p:blipFill>
        <p:spPr>
          <a:xfrm>
            <a:off x="7950712" y="3234599"/>
            <a:ext cx="603570" cy="603570"/>
          </a:xfrm>
          <a:prstGeom prst="rect">
            <a:avLst/>
          </a:prstGeom>
        </p:spPr>
      </p:pic>
      <p:sp>
        <p:nvSpPr>
          <p:cNvPr id="24" name="Rectangle: Rounded Corners 23">
            <a:hlinkClick r:id="rId26" action="ppaction://hlinksldjump"/>
            <a:extLst>
              <a:ext uri="{FF2B5EF4-FFF2-40B4-BE49-F238E27FC236}">
                <a16:creationId xmlns:a16="http://schemas.microsoft.com/office/drawing/2014/main" id="{7D0934A4-3CFD-4694-C8D1-3E2692AC449F}"/>
              </a:ext>
            </a:extLst>
          </p:cNvPr>
          <p:cNvSpPr/>
          <p:nvPr/>
        </p:nvSpPr>
        <p:spPr>
          <a:xfrm>
            <a:off x="9333993" y="3194384"/>
            <a:ext cx="1800000" cy="684000"/>
          </a:xfrm>
          <a:prstGeom prst="roundRect">
            <a:avLst>
              <a:gd name="adj" fmla="val 29813"/>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R="0" lvl="0" defTabSz="914400" rtl="0" eaLnBrk="1" fontAlgn="auto" latinLnBrk="0" hangingPunct="1">
              <a:lnSpc>
                <a:spcPts val="1600"/>
              </a:lnSpc>
              <a:spcBef>
                <a:spcPts val="0"/>
              </a:spcBef>
              <a:spcAft>
                <a:spcPts val="0"/>
              </a:spcAft>
              <a:buClrTx/>
              <a:buSzTx/>
              <a:buFontTx/>
              <a:buNone/>
              <a:tabLst/>
              <a:defRPr/>
            </a:pPr>
            <a:r>
              <a:rPr kumimoji="0" lang="en-GB" sz="1600" i="0" u="none" strike="noStrike" kern="1200" cap="none" normalizeH="0" noProof="0">
                <a:ln>
                  <a:noFill/>
                </a:ln>
                <a:solidFill>
                  <a:prstClr val="black"/>
                </a:solidFill>
                <a:effectLst/>
                <a:uLnTx/>
                <a:uFillTx/>
                <a:latin typeface="Calibri" panose="020F0502020204030204"/>
                <a:ea typeface="+mn-ea"/>
                <a:cs typeface="+mn-cs"/>
              </a:rPr>
              <a:t>GERT8000-</a:t>
            </a:r>
            <a:br>
              <a:rPr kumimoji="0" lang="en-GB" sz="1600" i="0" u="none" strike="noStrike" kern="1200" cap="none" normalizeH="0" noProof="0">
                <a:ln>
                  <a:noFill/>
                </a:ln>
                <a:solidFill>
                  <a:prstClr val="black"/>
                </a:solidFill>
                <a:effectLst/>
                <a:uLnTx/>
                <a:uFillTx/>
                <a:latin typeface="Calibri" panose="020F0502020204030204"/>
                <a:ea typeface="+mn-ea"/>
                <a:cs typeface="+mn-cs"/>
              </a:rPr>
            </a:br>
            <a:r>
              <a:rPr kumimoji="0" lang="en-GB" sz="1600" i="0" u="none" strike="noStrike" kern="1200" cap="none" normalizeH="0" noProof="0">
                <a:ln>
                  <a:noFill/>
                </a:ln>
                <a:solidFill>
                  <a:prstClr val="black"/>
                </a:solidFill>
                <a:effectLst/>
                <a:uLnTx/>
                <a:uFillTx/>
                <a:latin typeface="Calibri" panose="020F0502020204030204"/>
                <a:ea typeface="+mn-ea"/>
                <a:cs typeface="+mn-cs"/>
              </a:rPr>
              <a:t>Module T3</a:t>
            </a:r>
          </a:p>
        </p:txBody>
      </p:sp>
      <p:pic>
        <p:nvPicPr>
          <p:cNvPr id="25" name="Picture 24">
            <a:hlinkClick r:id="rId26" action="ppaction://hlinksldjump"/>
            <a:extLst>
              <a:ext uri="{FF2B5EF4-FFF2-40B4-BE49-F238E27FC236}">
                <a16:creationId xmlns:a16="http://schemas.microsoft.com/office/drawing/2014/main" id="{65825564-2EF2-307A-C65F-B70C2D22075A}"/>
              </a:ext>
            </a:extLst>
          </p:cNvPr>
          <p:cNvPicPr>
            <a:picLocks noChangeAspect="1"/>
          </p:cNvPicPr>
          <p:nvPr/>
        </p:nvPicPr>
        <p:blipFill>
          <a:blip r:embed="rId20">
            <a:biLevel thresh="75000"/>
          </a:blip>
          <a:stretch>
            <a:fillRect/>
          </a:stretch>
        </p:blipFill>
        <p:spPr>
          <a:xfrm>
            <a:off x="10756067" y="3234599"/>
            <a:ext cx="603570" cy="603570"/>
          </a:xfrm>
          <a:prstGeom prst="rect">
            <a:avLst/>
          </a:prstGeom>
        </p:spPr>
      </p:pic>
      <p:sp>
        <p:nvSpPr>
          <p:cNvPr id="26" name="Rectangle: Rounded Corners 25">
            <a:hlinkClick r:id="rId27" action="ppaction://hlinksldjump"/>
            <a:extLst>
              <a:ext uri="{FF2B5EF4-FFF2-40B4-BE49-F238E27FC236}">
                <a16:creationId xmlns:a16="http://schemas.microsoft.com/office/drawing/2014/main" id="{C9DCD6ED-B9E9-0810-E69C-8F70A26FB606}"/>
              </a:ext>
            </a:extLst>
          </p:cNvPr>
          <p:cNvSpPr/>
          <p:nvPr/>
        </p:nvSpPr>
        <p:spPr>
          <a:xfrm>
            <a:off x="3800079" y="4065680"/>
            <a:ext cx="1800000" cy="684000"/>
          </a:xfrm>
          <a:prstGeom prst="roundRect">
            <a:avLst>
              <a:gd name="adj" fmla="val 29813"/>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R="0" lvl="0" defTabSz="914400" rtl="0" eaLnBrk="1" fontAlgn="auto" latinLnBrk="0" hangingPunct="1">
              <a:lnSpc>
                <a:spcPts val="1600"/>
              </a:lnSpc>
              <a:spcBef>
                <a:spcPts val="0"/>
              </a:spcBef>
              <a:spcAft>
                <a:spcPts val="0"/>
              </a:spcAft>
              <a:buClrTx/>
              <a:buSzTx/>
              <a:buFontTx/>
              <a:buNone/>
              <a:tabLst/>
              <a:defRPr/>
            </a:pPr>
            <a:r>
              <a:rPr kumimoji="0" lang="en-GB" sz="1600" i="0" u="none" strike="noStrike" kern="1200" cap="none" normalizeH="0" noProof="0">
                <a:ln>
                  <a:noFill/>
                </a:ln>
                <a:solidFill>
                  <a:prstClr val="black"/>
                </a:solidFill>
                <a:effectLst/>
                <a:uLnTx/>
                <a:uFillTx/>
                <a:latin typeface="Calibri" panose="020F0502020204030204"/>
                <a:ea typeface="+mn-ea"/>
                <a:cs typeface="+mn-cs"/>
              </a:rPr>
              <a:t>GERT8000-</a:t>
            </a:r>
            <a:br>
              <a:rPr kumimoji="0" lang="en-GB" sz="1600" i="0" u="none" strike="noStrike" kern="1200" cap="none" normalizeH="0" noProof="0">
                <a:ln>
                  <a:noFill/>
                </a:ln>
                <a:solidFill>
                  <a:prstClr val="black"/>
                </a:solidFill>
                <a:effectLst/>
                <a:uLnTx/>
                <a:uFillTx/>
                <a:latin typeface="Calibri" panose="020F0502020204030204"/>
                <a:ea typeface="+mn-ea"/>
                <a:cs typeface="+mn-cs"/>
              </a:rPr>
            </a:br>
            <a:r>
              <a:rPr kumimoji="0" lang="en-GB" sz="1600" i="0" u="none" strike="noStrike" kern="1200" cap="none" normalizeH="0" noProof="0">
                <a:ln>
                  <a:noFill/>
                </a:ln>
                <a:solidFill>
                  <a:prstClr val="black"/>
                </a:solidFill>
                <a:effectLst/>
                <a:uLnTx/>
                <a:uFillTx/>
                <a:latin typeface="Calibri" panose="020F0502020204030204"/>
                <a:ea typeface="+mn-ea"/>
                <a:cs typeface="+mn-cs"/>
              </a:rPr>
              <a:t>Module TS9</a:t>
            </a:r>
          </a:p>
        </p:txBody>
      </p:sp>
      <p:pic>
        <p:nvPicPr>
          <p:cNvPr id="27" name="Picture 26">
            <a:hlinkClick r:id="rId27" action="ppaction://hlinksldjump"/>
            <a:extLst>
              <a:ext uri="{FF2B5EF4-FFF2-40B4-BE49-F238E27FC236}">
                <a16:creationId xmlns:a16="http://schemas.microsoft.com/office/drawing/2014/main" id="{80462AEA-89EB-005B-7CC6-8EC27B22481E}"/>
              </a:ext>
            </a:extLst>
          </p:cNvPr>
          <p:cNvPicPr>
            <a:picLocks noChangeAspect="1"/>
          </p:cNvPicPr>
          <p:nvPr/>
        </p:nvPicPr>
        <p:blipFill>
          <a:blip r:embed="rId20">
            <a:biLevel thresh="75000"/>
          </a:blip>
          <a:stretch>
            <a:fillRect/>
          </a:stretch>
        </p:blipFill>
        <p:spPr>
          <a:xfrm>
            <a:off x="5248879" y="4105895"/>
            <a:ext cx="603570" cy="603570"/>
          </a:xfrm>
          <a:prstGeom prst="rect">
            <a:avLst/>
          </a:prstGeom>
        </p:spPr>
      </p:pic>
      <p:sp>
        <p:nvSpPr>
          <p:cNvPr id="28" name="Rectangle: Rounded Corners 27">
            <a:hlinkClick r:id="rId28" action="ppaction://hlinksldjump"/>
            <a:extLst>
              <a:ext uri="{FF2B5EF4-FFF2-40B4-BE49-F238E27FC236}">
                <a16:creationId xmlns:a16="http://schemas.microsoft.com/office/drawing/2014/main" id="{1F6FE34A-7E77-1C29-7B03-FD511058B908}"/>
              </a:ext>
            </a:extLst>
          </p:cNvPr>
          <p:cNvSpPr/>
          <p:nvPr/>
        </p:nvSpPr>
        <p:spPr>
          <a:xfrm>
            <a:off x="6534938" y="4065680"/>
            <a:ext cx="1800000" cy="684000"/>
          </a:xfrm>
          <a:prstGeom prst="roundRect">
            <a:avLst>
              <a:gd name="adj" fmla="val 29813"/>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R="0" lvl="0" defTabSz="914400" rtl="0" eaLnBrk="1" fontAlgn="auto" latinLnBrk="0" hangingPunct="1">
              <a:lnSpc>
                <a:spcPts val="1600"/>
              </a:lnSpc>
              <a:spcBef>
                <a:spcPts val="0"/>
              </a:spcBef>
              <a:spcAft>
                <a:spcPts val="0"/>
              </a:spcAft>
              <a:buClrTx/>
              <a:buSzTx/>
              <a:buFontTx/>
              <a:buNone/>
              <a:tabLst/>
              <a:defRPr/>
            </a:pPr>
            <a:r>
              <a:rPr kumimoji="0" lang="en-GB" sz="1600" i="0" u="none" strike="noStrike" kern="1200" cap="none" normalizeH="0" noProof="0">
                <a:ln>
                  <a:noFill/>
                </a:ln>
                <a:solidFill>
                  <a:prstClr val="black"/>
                </a:solidFill>
                <a:effectLst/>
                <a:uLnTx/>
                <a:uFillTx/>
                <a:latin typeface="Calibri" panose="020F0502020204030204"/>
                <a:ea typeface="+mn-ea"/>
                <a:cs typeface="+mn-cs"/>
              </a:rPr>
              <a:t>GERT8000-</a:t>
            </a:r>
            <a:br>
              <a:rPr kumimoji="0" lang="en-GB" sz="1600" i="0" u="none" strike="noStrike" kern="1200" cap="none" normalizeH="0" noProof="0">
                <a:ln>
                  <a:noFill/>
                </a:ln>
                <a:solidFill>
                  <a:prstClr val="black"/>
                </a:solidFill>
                <a:effectLst/>
                <a:uLnTx/>
                <a:uFillTx/>
                <a:latin typeface="Calibri" panose="020F0502020204030204"/>
                <a:ea typeface="+mn-ea"/>
                <a:cs typeface="+mn-cs"/>
              </a:rPr>
            </a:br>
            <a:r>
              <a:rPr kumimoji="0" lang="en-GB" sz="1600" i="0" u="none" strike="noStrike" kern="1200" cap="none" normalizeH="0" noProof="0">
                <a:ln>
                  <a:noFill/>
                </a:ln>
                <a:solidFill>
                  <a:prstClr val="black"/>
                </a:solidFill>
                <a:effectLst/>
                <a:uLnTx/>
                <a:uFillTx/>
                <a:latin typeface="Calibri" panose="020F0502020204030204"/>
                <a:ea typeface="+mn-ea"/>
                <a:cs typeface="+mn-cs"/>
              </a:rPr>
              <a:t>Module TS11</a:t>
            </a:r>
          </a:p>
        </p:txBody>
      </p:sp>
      <p:pic>
        <p:nvPicPr>
          <p:cNvPr id="29" name="Picture 28">
            <a:hlinkClick r:id="rId28" action="ppaction://hlinksldjump"/>
            <a:extLst>
              <a:ext uri="{FF2B5EF4-FFF2-40B4-BE49-F238E27FC236}">
                <a16:creationId xmlns:a16="http://schemas.microsoft.com/office/drawing/2014/main" id="{6CBD9CE5-E2C9-F196-9AC4-31A505992CF9}"/>
              </a:ext>
            </a:extLst>
          </p:cNvPr>
          <p:cNvPicPr>
            <a:picLocks noChangeAspect="1"/>
          </p:cNvPicPr>
          <p:nvPr/>
        </p:nvPicPr>
        <p:blipFill>
          <a:blip r:embed="rId20">
            <a:biLevel thresh="75000"/>
          </a:blip>
          <a:stretch>
            <a:fillRect/>
          </a:stretch>
        </p:blipFill>
        <p:spPr>
          <a:xfrm>
            <a:off x="7983738" y="4105895"/>
            <a:ext cx="603570" cy="603570"/>
          </a:xfrm>
          <a:prstGeom prst="rect">
            <a:avLst/>
          </a:prstGeom>
        </p:spPr>
      </p:pic>
    </p:spTree>
    <p:extLst>
      <p:ext uri="{BB962C8B-B14F-4D97-AF65-F5344CB8AC3E}">
        <p14:creationId xmlns:p14="http://schemas.microsoft.com/office/powerpoint/2010/main" val="3983206817"/>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line drawing of a person standing next to a train&#10;&#10;Description automatically generated">
            <a:extLst>
              <a:ext uri="{FF2B5EF4-FFF2-40B4-BE49-F238E27FC236}">
                <a16:creationId xmlns:a16="http://schemas.microsoft.com/office/drawing/2014/main" id="{95076AC5-E37A-1212-8F71-9F2B4863A2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739" y="486816"/>
            <a:ext cx="756000" cy="756000"/>
          </a:xfrm>
          <a:prstGeom prst="rect">
            <a:avLst/>
          </a:prstGeom>
        </p:spPr>
      </p:pic>
      <p:sp>
        <p:nvSpPr>
          <p:cNvPr id="97" name="Rectangle: Rounded Corners 96">
            <a:hlinkClick r:id="" action="ppaction://noaction" highlightClick="1"/>
            <a:extLst>
              <a:ext uri="{FF2B5EF4-FFF2-40B4-BE49-F238E27FC236}">
                <a16:creationId xmlns:a16="http://schemas.microsoft.com/office/drawing/2014/main" id="{44C61555-BA2A-4BC9-A516-C8062C254B09}"/>
              </a:ext>
            </a:extLst>
          </p:cNvPr>
          <p:cNvSpPr/>
          <p:nvPr/>
        </p:nvSpPr>
        <p:spPr>
          <a:xfrm>
            <a:off x="1040100" y="510195"/>
            <a:ext cx="9826040" cy="720000"/>
          </a:xfrm>
          <a:prstGeom prst="roundRect">
            <a:avLst>
              <a:gd name="adj" fmla="val 30718"/>
            </a:avLst>
          </a:prstGeom>
          <a:solidFill>
            <a:schemeClr val="bg1"/>
          </a:solidFill>
          <a:ln w="38100">
            <a:solidFill>
              <a:srgbClr val="3C1F8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defRPr/>
            </a:pPr>
            <a:r>
              <a:rPr lang="en-GB" sz="1800">
                <a:solidFill>
                  <a:srgbClr val="000000"/>
                </a:solidFill>
                <a:effectLst/>
                <a:latin typeface="Calibri"/>
                <a:ea typeface="Calibri"/>
                <a:cs typeface="Calibri"/>
              </a:rPr>
              <a:t>RIS-3771-TOM Issue 1 </a:t>
            </a:r>
            <a:r>
              <a:rPr lang="en-GB">
                <a:solidFill>
                  <a:srgbClr val="000000"/>
                </a:solidFill>
                <a:latin typeface="Calibri"/>
                <a:ea typeface="Calibri"/>
                <a:cs typeface="Calibri"/>
              </a:rPr>
              <a:t>–</a:t>
            </a:r>
            <a:r>
              <a:rPr lang="en-GB" sz="1800">
                <a:solidFill>
                  <a:srgbClr val="000000"/>
                </a:solidFill>
                <a:effectLst/>
                <a:latin typeface="Calibri"/>
                <a:ea typeface="Calibri"/>
                <a:cs typeface="Calibri"/>
              </a:rPr>
              <a:t> Operation of Route- and Line-Proving Trains</a:t>
            </a:r>
            <a:endParaRPr lang="en-GB" sz="1800" i="1">
              <a:solidFill>
                <a:schemeClr val="tx1"/>
              </a:solidFill>
              <a:effectLst/>
              <a:latin typeface="Calibri"/>
              <a:ea typeface="Calibri"/>
              <a:cs typeface="Calibri"/>
            </a:endParaRPr>
          </a:p>
        </p:txBody>
      </p:sp>
      <p:sp>
        <p:nvSpPr>
          <p:cNvPr id="98" name="Rectangle: Rounded Corners 97">
            <a:extLst>
              <a:ext uri="{FF2B5EF4-FFF2-40B4-BE49-F238E27FC236}">
                <a16:creationId xmlns:a16="http://schemas.microsoft.com/office/drawing/2014/main" id="{E62B2296-9CCF-4DBD-BB1C-6B80B8E5D278}"/>
              </a:ext>
            </a:extLst>
          </p:cNvPr>
          <p:cNvSpPr/>
          <p:nvPr/>
        </p:nvSpPr>
        <p:spPr>
          <a:xfrm>
            <a:off x="1063066" y="1429659"/>
            <a:ext cx="10065867" cy="4918146"/>
          </a:xfrm>
          <a:prstGeom prst="roundRect">
            <a:avLst>
              <a:gd name="adj" fmla="val 4382"/>
            </a:avLst>
          </a:prstGeom>
          <a:noFill/>
          <a:ln w="38100">
            <a:solidFill>
              <a:srgbClr val="3C1F8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endParaRPr>
          </a:p>
        </p:txBody>
      </p:sp>
      <p:sp>
        <p:nvSpPr>
          <p:cNvPr id="19" name="Rectangle: Rounded Corners 18">
            <a:extLst>
              <a:ext uri="{FF2B5EF4-FFF2-40B4-BE49-F238E27FC236}">
                <a16:creationId xmlns:a16="http://schemas.microsoft.com/office/drawing/2014/main" id="{7D01F6F1-598F-4434-8D94-65E01C529F5E}"/>
              </a:ext>
            </a:extLst>
          </p:cNvPr>
          <p:cNvSpPr/>
          <p:nvPr/>
        </p:nvSpPr>
        <p:spPr>
          <a:xfrm>
            <a:off x="1093132" y="1378018"/>
            <a:ext cx="10045924" cy="5131640"/>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36000" bIns="45720" rtlCol="0" anchor="t" anchorCtr="0"/>
          <a:lstStyle/>
          <a:p>
            <a:pPr>
              <a:spcAft>
                <a:spcPts val="600"/>
              </a:spcAft>
            </a:pPr>
            <a:r>
              <a:rPr kumimoji="0" lang="en-GB" b="1" i="0" u="none" strike="noStrike" kern="1200" cap="none" spc="-50" normalizeH="0" noProof="0">
                <a:ln>
                  <a:noFill/>
                </a:ln>
                <a:solidFill>
                  <a:schemeClr val="tx1"/>
                </a:solidFill>
                <a:effectLst/>
                <a:uLnTx/>
                <a:uFillTx/>
                <a:ea typeface="+mn-ea"/>
                <a:cs typeface="+mn-cs"/>
              </a:rPr>
              <a:t>Overview</a:t>
            </a:r>
            <a:r>
              <a:rPr lang="en-GB" b="1" spc="-50">
                <a:solidFill>
                  <a:schemeClr val="tx1"/>
                </a:solidFill>
              </a:rPr>
              <a:t> </a:t>
            </a:r>
            <a:r>
              <a:rPr kumimoji="0" lang="en-GB" i="0" u="none" strike="noStrike" kern="1200" cap="none" spc="-50" normalizeH="0" noProof="0">
                <a:ln>
                  <a:noFill/>
                </a:ln>
                <a:solidFill>
                  <a:schemeClr val="tx1"/>
                </a:solidFill>
                <a:effectLst/>
                <a:uLnTx/>
                <a:uFillTx/>
                <a:ea typeface="+mn-ea"/>
                <a:cs typeface="+mn-cs"/>
              </a:rPr>
              <a:t>– </a:t>
            </a:r>
            <a:r>
              <a:rPr lang="en-GB" sz="1800">
                <a:solidFill>
                  <a:schemeClr val="tx1"/>
                </a:solidFill>
                <a:effectLst/>
                <a:latin typeface="Calibri"/>
                <a:ea typeface="Calibri"/>
                <a:cs typeface="Times New Roman"/>
              </a:rPr>
              <a:t>This standard sets out requirements and guidance for operators to establish a well-defined process for collaborative decision-making on the operation of route- and line-proving trains. It provides the necessary guidance on which trains are most appropriate and what relevant staff to mobilise. It also enables infrastructure managers to provide competent staff for tasks such as clearing debris and inspecting assets. </a:t>
            </a:r>
          </a:p>
          <a:p>
            <a:pPr>
              <a:spcAft>
                <a:spcPts val="600"/>
              </a:spcAft>
            </a:pPr>
            <a:endParaRPr kumimoji="0" lang="en-GB" sz="800" b="1" i="0" u="none" strike="noStrike" kern="1200" cap="none" spc="-50" normalizeH="0" noProof="0">
              <a:ln>
                <a:noFill/>
              </a:ln>
              <a:solidFill>
                <a:schemeClr val="tx1"/>
              </a:solidFill>
              <a:effectLst/>
              <a:uLnTx/>
              <a:uFillTx/>
              <a:ea typeface="+mn-ea"/>
              <a:cs typeface="+mn-cs"/>
            </a:endParaRPr>
          </a:p>
          <a:p>
            <a:pPr>
              <a:spcAft>
                <a:spcPts val="600"/>
              </a:spcAft>
            </a:pPr>
            <a:r>
              <a:rPr kumimoji="0" lang="en-GB" b="1" i="0" u="none" strike="noStrike" kern="1200" cap="none" spc="-50" normalizeH="0" noProof="0">
                <a:ln>
                  <a:noFill/>
                </a:ln>
                <a:solidFill>
                  <a:schemeClr val="tx1"/>
                </a:solidFill>
                <a:effectLst/>
                <a:uLnTx/>
                <a:uFillTx/>
                <a:ea typeface="+mn-ea"/>
                <a:cs typeface="+mn-cs"/>
              </a:rPr>
              <a:t>Benefits</a:t>
            </a:r>
            <a:r>
              <a:rPr lang="en-GB" b="1" spc="-50">
                <a:solidFill>
                  <a:schemeClr val="tx1"/>
                </a:solidFill>
              </a:rPr>
              <a:t> </a:t>
            </a:r>
            <a:r>
              <a:rPr kumimoji="0" lang="en-GB" i="0" u="none" strike="noStrike" kern="1200" cap="none" spc="-50" normalizeH="0" noProof="0">
                <a:ln>
                  <a:noFill/>
                </a:ln>
                <a:solidFill>
                  <a:schemeClr val="tx1"/>
                </a:solidFill>
                <a:effectLst/>
                <a:uLnTx/>
                <a:uFillTx/>
                <a:ea typeface="+mn-ea"/>
                <a:cs typeface="+mn-cs"/>
              </a:rPr>
              <a:t>–</a:t>
            </a:r>
            <a:r>
              <a:rPr lang="en-GB" b="1" spc="-50">
                <a:solidFill>
                  <a:schemeClr val="tx1"/>
                </a:solidFill>
              </a:rPr>
              <a:t> </a:t>
            </a:r>
            <a:r>
              <a:rPr lang="en-GB" sz="1800">
                <a:solidFill>
                  <a:schemeClr val="tx1"/>
                </a:solidFill>
                <a:effectLst/>
                <a:latin typeface="Calibri"/>
                <a:ea typeface="Calibri"/>
                <a:cs typeface="Times New Roman"/>
              </a:rPr>
              <a:t>A common approach for route and line proving will allow for more consistency and better collaboration among </a:t>
            </a:r>
            <a:r>
              <a:rPr lang="en-GB">
                <a:solidFill>
                  <a:schemeClr val="tx1"/>
                </a:solidFill>
                <a:latin typeface="Calibri"/>
                <a:ea typeface="Calibri"/>
                <a:cs typeface="Times New Roman"/>
              </a:rPr>
              <a:t>operators. Carrying</a:t>
            </a:r>
            <a:r>
              <a:rPr lang="en-GB" sz="1800">
                <a:solidFill>
                  <a:schemeClr val="tx1"/>
                </a:solidFill>
                <a:effectLst/>
                <a:latin typeface="Calibri"/>
                <a:ea typeface="Calibri"/>
                <a:cs typeface="Times New Roman"/>
              </a:rPr>
              <a:t> out route proving after extreme weather can reduce delays and save costs. Enabling line proving minimises delays caused by possession overruns or related </a:t>
            </a:r>
            <a:r>
              <a:rPr lang="en-GB">
                <a:solidFill>
                  <a:schemeClr val="tx1"/>
                </a:solidFill>
                <a:latin typeface="Calibri"/>
                <a:ea typeface="Calibri"/>
                <a:cs typeface="Times New Roman"/>
              </a:rPr>
              <a:t>issues</a:t>
            </a:r>
            <a:r>
              <a:rPr lang="en-GB" sz="1800">
                <a:solidFill>
                  <a:schemeClr val="tx1"/>
                </a:solidFill>
                <a:effectLst/>
                <a:latin typeface="Calibri"/>
                <a:ea typeface="Calibri"/>
                <a:cs typeface="Times New Roman"/>
              </a:rPr>
              <a:t>. Allowing line-proving trains during closure can help prevent disruptions to scheduled train services. </a:t>
            </a:r>
          </a:p>
          <a:p>
            <a:pPr>
              <a:spcAft>
                <a:spcPts val="600"/>
              </a:spcAft>
            </a:pPr>
            <a:r>
              <a:rPr lang="en-GB" sz="1800">
                <a:solidFill>
                  <a:schemeClr val="tx1"/>
                </a:solidFill>
                <a:effectLst/>
                <a:latin typeface="Calibri"/>
                <a:ea typeface="Calibri"/>
                <a:cs typeface="Times New Roman"/>
              </a:rPr>
              <a:t>A standard route- and line-proving process with clear instructions and guidance to operational staff can help to reduce any misunderstanding that could result in workforce injury. It is estimated that this could save the industry a potential of around </a:t>
            </a:r>
            <a:r>
              <a:rPr lang="en-GB" sz="1800" b="1">
                <a:solidFill>
                  <a:srgbClr val="FF0000"/>
                </a:solidFill>
                <a:effectLst/>
                <a:latin typeface="Calibri"/>
                <a:ea typeface="Calibri"/>
                <a:cs typeface="Times New Roman"/>
              </a:rPr>
              <a:t>£6.3m over five years</a:t>
            </a:r>
            <a:r>
              <a:rPr lang="en-GB" sz="1800">
                <a:solidFill>
                  <a:schemeClr val="tx1"/>
                </a:solidFill>
                <a:effectLst/>
                <a:latin typeface="Calibri"/>
                <a:ea typeface="Calibri"/>
                <a:cs typeface="Times New Roman"/>
              </a:rPr>
              <a:t>.</a:t>
            </a:r>
            <a:endParaRPr kumimoji="0" lang="en-GB" b="1" i="0" u="none" strike="noStrike" kern="1200" cap="none" spc="-50" normalizeH="0" noProof="0">
              <a:ln>
                <a:noFill/>
              </a:ln>
              <a:solidFill>
                <a:schemeClr val="tx1"/>
              </a:solidFill>
              <a:effectLst/>
              <a:uLnTx/>
              <a:uFillTx/>
              <a:latin typeface="Calibri"/>
              <a:ea typeface="Calibri"/>
              <a:cs typeface="Times New Roman"/>
            </a:endParaRPr>
          </a:p>
          <a:p>
            <a:pPr>
              <a:spcAft>
                <a:spcPts val="600"/>
              </a:spcAft>
              <a:defRPr/>
            </a:pPr>
            <a:endParaRPr kumimoji="0" lang="en-GB" sz="800" b="1" i="0" u="none" strike="noStrike" kern="1200" cap="none" spc="-50" normalizeH="0" noProof="0">
              <a:ln>
                <a:noFill/>
              </a:ln>
              <a:solidFill>
                <a:schemeClr val="tx1"/>
              </a:solidFill>
              <a:effectLst/>
              <a:uLnTx/>
              <a:uFillTx/>
              <a:ea typeface="+mn-ea"/>
              <a:cs typeface="+mn-cs"/>
            </a:endParaRPr>
          </a:p>
          <a:p>
            <a:pPr>
              <a:spcAft>
                <a:spcPts val="600"/>
              </a:spcAft>
              <a:defRPr/>
            </a:pPr>
            <a:r>
              <a:rPr kumimoji="0" lang="en-GB" b="1" i="0" u="none" strike="noStrike" kern="1200" cap="none" spc="-50" normalizeH="0" noProof="0">
                <a:ln>
                  <a:noFill/>
                </a:ln>
                <a:solidFill>
                  <a:schemeClr val="tx1"/>
                </a:solidFill>
                <a:effectLst/>
                <a:uLnTx/>
                <a:uFillTx/>
                <a:ea typeface="+mn-ea"/>
                <a:cs typeface="+mn-cs"/>
              </a:rPr>
              <a:t>Audience</a:t>
            </a:r>
            <a:r>
              <a:rPr lang="en-GB" b="1" spc="-50">
                <a:solidFill>
                  <a:schemeClr val="tx1"/>
                </a:solidFill>
              </a:rPr>
              <a:t> </a:t>
            </a:r>
            <a:r>
              <a:rPr kumimoji="0" lang="en-GB" i="0" u="none" strike="noStrike" kern="1200" cap="none" spc="-50" normalizeH="0" noProof="0">
                <a:ln>
                  <a:noFill/>
                </a:ln>
                <a:solidFill>
                  <a:schemeClr val="tx1"/>
                </a:solidFill>
                <a:effectLst/>
                <a:uLnTx/>
                <a:uFillTx/>
                <a:ea typeface="+mn-ea"/>
                <a:cs typeface="+mn-cs"/>
              </a:rPr>
              <a:t>–</a:t>
            </a:r>
            <a:r>
              <a:rPr lang="en-GB" b="1" spc="-50">
                <a:solidFill>
                  <a:schemeClr val="tx1"/>
                </a:solidFill>
              </a:rPr>
              <a:t> </a:t>
            </a:r>
            <a:r>
              <a:rPr lang="en-AU" sz="1800">
                <a:solidFill>
                  <a:schemeClr val="tx1"/>
                </a:solidFill>
                <a:effectLst/>
                <a:latin typeface="Calibri"/>
                <a:ea typeface="Calibri"/>
                <a:cs typeface="Times New Roman"/>
              </a:rPr>
              <a:t>The standard is designed for transport operators involved in developing operating procedures for route-and line-proving trains. </a:t>
            </a:r>
            <a:endParaRPr kumimoji="0" lang="en-GB" i="0" u="none" strike="noStrike" kern="1200" cap="none" spc="-50" normalizeH="0" noProof="0">
              <a:ln>
                <a:noFill/>
              </a:ln>
              <a:solidFill>
                <a:schemeClr val="tx1"/>
              </a:solidFill>
              <a:effectLst/>
              <a:uLnTx/>
              <a:uFillTx/>
              <a:latin typeface="Calibri"/>
              <a:ea typeface="Calibri"/>
              <a:cs typeface="Times New Roman"/>
            </a:endParaRPr>
          </a:p>
          <a:p>
            <a:pPr marL="0" marR="0" lvl="0" indent="0" algn="l" defTabSz="914400" rtl="0" eaLnBrk="1" fontAlgn="auto" latinLnBrk="0" hangingPunct="1">
              <a:spcBef>
                <a:spcPts val="0"/>
              </a:spcBef>
              <a:spcAft>
                <a:spcPts val="600"/>
              </a:spcAft>
              <a:buClrTx/>
              <a:buSzTx/>
              <a:buFontTx/>
              <a:buNone/>
              <a:tabLst/>
              <a:defRPr/>
            </a:pPr>
            <a:endParaRPr lang="en-GB" spc="-50">
              <a:solidFill>
                <a:schemeClr val="tx1"/>
              </a:solidFill>
            </a:endParaRPr>
          </a:p>
        </p:txBody>
      </p:sp>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a:ln>
                  <a:noFill/>
                </a:ln>
                <a:solidFill>
                  <a:prstClr val="black"/>
                </a:solidFill>
                <a:effectLst/>
                <a:uLnTx/>
                <a:uFillTx/>
                <a:latin typeface="Calibri"/>
                <a:ea typeface="+mj-ea"/>
                <a:cs typeface="+mj-cs"/>
              </a:rPr>
              <a:t>Changes to Standards – </a:t>
            </a:r>
            <a:r>
              <a:rPr lang="en-GB" sz="2400" spc="-50">
                <a:solidFill>
                  <a:prstClr val="black"/>
                </a:solidFill>
                <a:latin typeface="Calibri"/>
              </a:rPr>
              <a:t>September</a:t>
            </a:r>
            <a:r>
              <a:rPr kumimoji="0" lang="en-GB" sz="2400" b="0" i="0" u="none" strike="noStrike" kern="1200" cap="none" spc="-50" normalizeH="0" baseline="0" noProof="0">
                <a:ln>
                  <a:noFill/>
                </a:ln>
                <a:solidFill>
                  <a:prstClr val="black"/>
                </a:solidFill>
                <a:effectLst/>
                <a:uLnTx/>
                <a:uFillTx/>
                <a:latin typeface="Calibri"/>
                <a:ea typeface="+mj-ea"/>
                <a:cs typeface="+mj-cs"/>
              </a:rPr>
              <a:t> 2024</a:t>
            </a:r>
            <a:endParaRPr kumimoji="0" lang="en-GB" sz="2400" b="0" i="1" u="none" strike="noStrike" kern="1200" cap="none" spc="0" normalizeH="0" baseline="0" noProof="0">
              <a:ln>
                <a:noFill/>
              </a:ln>
              <a:solidFill>
                <a:prstClr val="black"/>
              </a:solidFill>
              <a:effectLst/>
              <a:uLnTx/>
              <a:uFillTx/>
              <a:latin typeface="Calibri"/>
              <a:ea typeface="+mj-ea"/>
              <a:cs typeface="+mj-cs"/>
            </a:endParaRPr>
          </a:p>
        </p:txBody>
      </p:sp>
      <p:pic>
        <p:nvPicPr>
          <p:cNvPr id="22" name="Picture 21">
            <a:hlinkClick r:id="rId4"/>
            <a:extLst>
              <a:ext uri="{FF2B5EF4-FFF2-40B4-BE49-F238E27FC236}">
                <a16:creationId xmlns:a16="http://schemas.microsoft.com/office/drawing/2014/main" id="{28BF2077-600C-4323-B7B7-25758286D64D}"/>
              </a:ext>
            </a:extLst>
          </p:cNvPr>
          <p:cNvPicPr>
            <a:picLocks noChangeAspect="1"/>
          </p:cNvPicPr>
          <p:nvPr/>
        </p:nvPicPr>
        <p:blipFill>
          <a:blip r:embed="rId5"/>
          <a:stretch>
            <a:fillRect/>
          </a:stretch>
        </p:blipFill>
        <p:spPr>
          <a:xfrm>
            <a:off x="10395930" y="501051"/>
            <a:ext cx="755970" cy="755970"/>
          </a:xfrm>
          <a:prstGeom prst="rect">
            <a:avLst/>
          </a:prstGeom>
        </p:spPr>
      </p:pic>
      <p:pic>
        <p:nvPicPr>
          <p:cNvPr id="14" name="Picture 13">
            <a:hlinkClick r:id="" action="ppaction://hlinkshowjump?jump=endshow"/>
            <a:extLst>
              <a:ext uri="{FF2B5EF4-FFF2-40B4-BE49-F238E27FC236}">
                <a16:creationId xmlns:a16="http://schemas.microsoft.com/office/drawing/2014/main" id="{F3E13EC4-7204-4B8D-89F0-07C9C189E4F4}"/>
              </a:ext>
            </a:extLst>
          </p:cNvPr>
          <p:cNvPicPr>
            <a:picLocks noChangeAspect="1"/>
          </p:cNvPicPr>
          <p:nvPr/>
        </p:nvPicPr>
        <p:blipFill>
          <a:blip r:embed="rId6"/>
          <a:stretch>
            <a:fillRect/>
          </a:stretch>
        </p:blipFill>
        <p:spPr>
          <a:xfrm>
            <a:off x="89371" y="6016808"/>
            <a:ext cx="720000" cy="692039"/>
          </a:xfrm>
          <a:prstGeom prst="rect">
            <a:avLst/>
          </a:prstGeom>
        </p:spPr>
      </p:pic>
      <p:grpSp>
        <p:nvGrpSpPr>
          <p:cNvPr id="6" name="Group 5">
            <a:extLst>
              <a:ext uri="{FF2B5EF4-FFF2-40B4-BE49-F238E27FC236}">
                <a16:creationId xmlns:a16="http://schemas.microsoft.com/office/drawing/2014/main" id="{B3FB3724-08CD-494C-B934-D7A7670EC2D5}"/>
              </a:ext>
            </a:extLst>
          </p:cNvPr>
          <p:cNvGrpSpPr/>
          <p:nvPr/>
        </p:nvGrpSpPr>
        <p:grpSpPr>
          <a:xfrm>
            <a:off x="279057" y="1377452"/>
            <a:ext cx="720000" cy="756754"/>
            <a:chOff x="279057" y="1377452"/>
            <a:chExt cx="720000" cy="756754"/>
          </a:xfrm>
        </p:grpSpPr>
        <p:sp>
          <p:nvSpPr>
            <p:cNvPr id="35" name="Rectangle: Rounded Corners 34">
              <a:extLst>
                <a:ext uri="{FF2B5EF4-FFF2-40B4-BE49-F238E27FC236}">
                  <a16:creationId xmlns:a16="http://schemas.microsoft.com/office/drawing/2014/main" id="{D8318DEF-D46B-407F-A800-9C706528D90D}"/>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09D8951F-F4F8-4959-B0DC-34E0BBAF074D}"/>
                </a:ext>
              </a:extLst>
            </p:cNvPr>
            <p:cNvPicPr>
              <a:picLocks noChangeAspect="1"/>
            </p:cNvPicPr>
            <p:nvPr/>
          </p:nvPicPr>
          <p:blipFill>
            <a:blip r:embed="rId7"/>
            <a:stretch>
              <a:fillRect/>
            </a:stretch>
          </p:blipFill>
          <p:spPr>
            <a:xfrm>
              <a:off x="344173" y="1377452"/>
              <a:ext cx="629587" cy="587962"/>
            </a:xfrm>
            <a:prstGeom prst="rect">
              <a:avLst/>
            </a:prstGeom>
          </p:spPr>
        </p:pic>
        <p:sp>
          <p:nvSpPr>
            <p:cNvPr id="5" name="TextBox 4">
              <a:extLst>
                <a:ext uri="{FF2B5EF4-FFF2-40B4-BE49-F238E27FC236}">
                  <a16:creationId xmlns:a16="http://schemas.microsoft.com/office/drawing/2014/main" id="{3F85144B-827C-4621-93EA-0A3E7BA18A32}"/>
                </a:ext>
              </a:extLst>
            </p:cNvPr>
            <p:cNvSpPr txBox="1"/>
            <p:nvPr/>
          </p:nvSpPr>
          <p:spPr>
            <a:xfrm>
              <a:off x="352161" y="1795652"/>
              <a:ext cx="572781" cy="338554"/>
            </a:xfrm>
            <a:prstGeom prst="rect">
              <a:avLst/>
            </a:prstGeom>
            <a:noFill/>
          </p:spPr>
          <p:txBody>
            <a:bodyPr wrap="square" rtlCol="0">
              <a:spAutoFit/>
            </a:bodyPr>
            <a:lstStyle/>
            <a:p>
              <a:pPr algn="ctr"/>
              <a:r>
                <a:rPr lang="en-GB" sz="1600" b="1"/>
                <a:t>RU</a:t>
              </a:r>
            </a:p>
          </p:txBody>
        </p:sp>
      </p:grpSp>
      <p:sp>
        <p:nvSpPr>
          <p:cNvPr id="29" name="Title 1">
            <a:extLst>
              <a:ext uri="{FF2B5EF4-FFF2-40B4-BE49-F238E27FC236}">
                <a16:creationId xmlns:a16="http://schemas.microsoft.com/office/drawing/2014/main" id="{0CE34134-ABFC-C805-CA22-DC588DAC1A62}"/>
              </a:ext>
            </a:extLst>
          </p:cNvPr>
          <p:cNvSpPr txBox="1">
            <a:spLocks/>
          </p:cNvSpPr>
          <p:nvPr/>
        </p:nvSpPr>
        <p:spPr>
          <a:xfrm>
            <a:off x="2292932" y="6347805"/>
            <a:ext cx="7386554" cy="392975"/>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algn="ctr">
              <a:defRPr/>
            </a:pPr>
            <a:r>
              <a:rPr kumimoji="0" lang="en-GB" sz="2000" b="1" i="0" u="none" strike="noStrike" kern="1200" cap="none" spc="-50" normalizeH="0" baseline="0" noProof="0">
                <a:ln>
                  <a:noFill/>
                </a:ln>
                <a:solidFill>
                  <a:srgbClr val="C00000"/>
                </a:solidFill>
                <a:effectLst/>
                <a:uLnTx/>
                <a:uFillTx/>
                <a:latin typeface="Calibri"/>
                <a:ea typeface="+mj-ea"/>
                <a:cs typeface="+mj-cs"/>
              </a:rPr>
              <a:t>Click the link icon to go to the standard</a:t>
            </a:r>
            <a:r>
              <a:rPr lang="en-GB" sz="2000" b="1" spc="-50">
                <a:solidFill>
                  <a:srgbClr val="C00000"/>
                </a:solidFill>
                <a:latin typeface="Calibri"/>
              </a:rPr>
              <a:t>  </a:t>
            </a:r>
            <a:endParaRPr kumimoji="0" lang="en-GB" sz="2000" b="1" i="0" u="none" strike="noStrike" kern="1200" cap="none" spc="-50" normalizeH="0" baseline="0" noProof="0">
              <a:ln>
                <a:noFill/>
              </a:ln>
              <a:solidFill>
                <a:srgbClr val="C00000"/>
              </a:solidFill>
              <a:effectLst/>
              <a:uLnTx/>
              <a:uFillTx/>
              <a:latin typeface="Calibri"/>
              <a:ea typeface="+mj-ea"/>
              <a:cs typeface="+mj-cs"/>
            </a:endParaRPr>
          </a:p>
        </p:txBody>
      </p:sp>
      <p:grpSp>
        <p:nvGrpSpPr>
          <p:cNvPr id="4" name="Group 3">
            <a:extLst>
              <a:ext uri="{FF2B5EF4-FFF2-40B4-BE49-F238E27FC236}">
                <a16:creationId xmlns:a16="http://schemas.microsoft.com/office/drawing/2014/main" id="{AD5FDBBB-218C-1223-B5F9-2D66BADFDAE7}"/>
              </a:ext>
            </a:extLst>
          </p:cNvPr>
          <p:cNvGrpSpPr/>
          <p:nvPr/>
        </p:nvGrpSpPr>
        <p:grpSpPr>
          <a:xfrm>
            <a:off x="269077" y="2218844"/>
            <a:ext cx="720000" cy="774251"/>
            <a:chOff x="296159" y="2222339"/>
            <a:chExt cx="720000" cy="774251"/>
          </a:xfrm>
        </p:grpSpPr>
        <p:sp>
          <p:nvSpPr>
            <p:cNvPr id="8" name="Rectangle: Rounded Corners 7">
              <a:extLst>
                <a:ext uri="{FF2B5EF4-FFF2-40B4-BE49-F238E27FC236}">
                  <a16:creationId xmlns:a16="http://schemas.microsoft.com/office/drawing/2014/main" id="{E14215B9-FF72-D6E4-B702-D731876DF7B6}"/>
                </a:ext>
              </a:extLst>
            </p:cNvPr>
            <p:cNvSpPr/>
            <p:nvPr/>
          </p:nvSpPr>
          <p:spPr>
            <a:xfrm>
              <a:off x="296159" y="222233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F8561FCE-EC36-ED95-1C00-207AA203F85E}"/>
                </a:ext>
              </a:extLst>
            </p:cNvPr>
            <p:cNvPicPr>
              <a:picLocks noChangeAspect="1"/>
            </p:cNvPicPr>
            <p:nvPr/>
          </p:nvPicPr>
          <p:blipFill>
            <a:blip r:embed="rId8"/>
            <a:stretch>
              <a:fillRect/>
            </a:stretch>
          </p:blipFill>
          <p:spPr>
            <a:xfrm>
              <a:off x="341670" y="2231693"/>
              <a:ext cx="628978" cy="625753"/>
            </a:xfrm>
            <a:prstGeom prst="rect">
              <a:avLst/>
            </a:prstGeom>
          </p:spPr>
        </p:pic>
        <p:sp>
          <p:nvSpPr>
            <p:cNvPr id="10" name="TextBox 9">
              <a:extLst>
                <a:ext uri="{FF2B5EF4-FFF2-40B4-BE49-F238E27FC236}">
                  <a16:creationId xmlns:a16="http://schemas.microsoft.com/office/drawing/2014/main" id="{0DE1A901-B128-2065-E167-6D51F9C60148}"/>
                </a:ext>
              </a:extLst>
            </p:cNvPr>
            <p:cNvSpPr txBox="1"/>
            <p:nvPr/>
          </p:nvSpPr>
          <p:spPr>
            <a:xfrm>
              <a:off x="369768" y="2658036"/>
              <a:ext cx="572781" cy="338554"/>
            </a:xfrm>
            <a:prstGeom prst="rect">
              <a:avLst/>
            </a:prstGeom>
            <a:noFill/>
          </p:spPr>
          <p:txBody>
            <a:bodyPr wrap="square" rtlCol="0">
              <a:spAutoFit/>
            </a:bodyPr>
            <a:lstStyle/>
            <a:p>
              <a:pPr algn="ctr"/>
              <a:r>
                <a:rPr lang="en-GB" sz="1600" b="1"/>
                <a:t>IM</a:t>
              </a:r>
            </a:p>
          </p:txBody>
        </p:sp>
      </p:grpSp>
      <p:pic>
        <p:nvPicPr>
          <p:cNvPr id="7" name="Picture 6">
            <a:hlinkClick r:id="rId9" action="ppaction://hlinksldjump"/>
            <a:extLst>
              <a:ext uri="{FF2B5EF4-FFF2-40B4-BE49-F238E27FC236}">
                <a16:creationId xmlns:a16="http://schemas.microsoft.com/office/drawing/2014/main" id="{E2D95EB4-277A-F232-A277-330D19588461}"/>
              </a:ext>
            </a:extLst>
          </p:cNvPr>
          <p:cNvPicPr>
            <a:picLocks noChangeAspect="1"/>
          </p:cNvPicPr>
          <p:nvPr/>
        </p:nvPicPr>
        <p:blipFill>
          <a:blip r:embed="rId10"/>
          <a:stretch>
            <a:fillRect/>
          </a:stretch>
        </p:blipFill>
        <p:spPr>
          <a:xfrm>
            <a:off x="11290478" y="157163"/>
            <a:ext cx="755970" cy="755970"/>
          </a:xfrm>
          <a:prstGeom prst="rect">
            <a:avLst/>
          </a:prstGeom>
        </p:spPr>
      </p:pic>
    </p:spTree>
    <p:extLst>
      <p:ext uri="{BB962C8B-B14F-4D97-AF65-F5344CB8AC3E}">
        <p14:creationId xmlns:p14="http://schemas.microsoft.com/office/powerpoint/2010/main" val="2357823297"/>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line drawing of a person standing next to a train&#10;&#10;Description automatically generated">
            <a:extLst>
              <a:ext uri="{FF2B5EF4-FFF2-40B4-BE49-F238E27FC236}">
                <a16:creationId xmlns:a16="http://schemas.microsoft.com/office/drawing/2014/main" id="{95076AC5-E37A-1212-8F71-9F2B4863A2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739" y="486816"/>
            <a:ext cx="756000" cy="756000"/>
          </a:xfrm>
          <a:prstGeom prst="rect">
            <a:avLst/>
          </a:prstGeom>
        </p:spPr>
      </p:pic>
      <p:sp>
        <p:nvSpPr>
          <p:cNvPr id="97" name="Rectangle: Rounded Corners 96">
            <a:hlinkClick r:id="" action="ppaction://noaction" highlightClick="1"/>
            <a:extLst>
              <a:ext uri="{FF2B5EF4-FFF2-40B4-BE49-F238E27FC236}">
                <a16:creationId xmlns:a16="http://schemas.microsoft.com/office/drawing/2014/main" id="{44C61555-BA2A-4BC9-A516-C8062C254B09}"/>
              </a:ext>
            </a:extLst>
          </p:cNvPr>
          <p:cNvSpPr/>
          <p:nvPr/>
        </p:nvSpPr>
        <p:spPr>
          <a:xfrm>
            <a:off x="1040100" y="510195"/>
            <a:ext cx="9826040" cy="720000"/>
          </a:xfrm>
          <a:prstGeom prst="roundRect">
            <a:avLst>
              <a:gd name="adj" fmla="val 30718"/>
            </a:avLst>
          </a:prstGeom>
          <a:solidFill>
            <a:schemeClr val="bg1"/>
          </a:solidFill>
          <a:ln w="38100">
            <a:solidFill>
              <a:srgbClr val="3C1F8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defRPr/>
            </a:pPr>
            <a:r>
              <a:rPr lang="en-GB" sz="1800">
                <a:solidFill>
                  <a:srgbClr val="000000"/>
                </a:solidFill>
                <a:effectLst/>
                <a:latin typeface="Calibri"/>
                <a:ea typeface="Calibri"/>
                <a:cs typeface="Calibri"/>
              </a:rPr>
              <a:t>TN3300 Issue </a:t>
            </a:r>
            <a:r>
              <a:rPr lang="en-GB">
                <a:solidFill>
                  <a:srgbClr val="000000"/>
                </a:solidFill>
                <a:latin typeface="Calibri"/>
                <a:ea typeface="Calibri"/>
                <a:cs typeface="Calibri"/>
              </a:rPr>
              <a:t>1 –</a:t>
            </a:r>
            <a:r>
              <a:rPr lang="en-GB" sz="1800">
                <a:solidFill>
                  <a:srgbClr val="000000"/>
                </a:solidFill>
                <a:effectLst/>
                <a:latin typeface="Calibri"/>
                <a:ea typeface="Calibri"/>
                <a:cs typeface="Calibri"/>
              </a:rPr>
              <a:t> Clarification on drugs and alcohol testing for safety-critical workers</a:t>
            </a:r>
            <a:endParaRPr lang="en-GB" sz="1800" i="1">
              <a:solidFill>
                <a:schemeClr val="tx1"/>
              </a:solidFill>
              <a:effectLst/>
              <a:latin typeface="Calibri"/>
              <a:ea typeface="Calibri"/>
              <a:cs typeface="Calibri"/>
            </a:endParaRPr>
          </a:p>
        </p:txBody>
      </p:sp>
      <p:sp>
        <p:nvSpPr>
          <p:cNvPr id="98" name="Rectangle: Rounded Corners 97">
            <a:extLst>
              <a:ext uri="{FF2B5EF4-FFF2-40B4-BE49-F238E27FC236}">
                <a16:creationId xmlns:a16="http://schemas.microsoft.com/office/drawing/2014/main" id="{E62B2296-9CCF-4DBD-BB1C-6B80B8E5D278}"/>
              </a:ext>
            </a:extLst>
          </p:cNvPr>
          <p:cNvSpPr/>
          <p:nvPr/>
        </p:nvSpPr>
        <p:spPr>
          <a:xfrm>
            <a:off x="1063066" y="1429659"/>
            <a:ext cx="10065867" cy="4918146"/>
          </a:xfrm>
          <a:prstGeom prst="roundRect">
            <a:avLst>
              <a:gd name="adj" fmla="val 4382"/>
            </a:avLst>
          </a:prstGeom>
          <a:noFill/>
          <a:ln w="38100">
            <a:solidFill>
              <a:srgbClr val="3C1F8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endParaRPr>
          </a:p>
        </p:txBody>
      </p:sp>
      <p:sp>
        <p:nvSpPr>
          <p:cNvPr id="19" name="Rectangle: Rounded Corners 18">
            <a:extLst>
              <a:ext uri="{FF2B5EF4-FFF2-40B4-BE49-F238E27FC236}">
                <a16:creationId xmlns:a16="http://schemas.microsoft.com/office/drawing/2014/main" id="{7D01F6F1-598F-4434-8D94-65E01C529F5E}"/>
              </a:ext>
            </a:extLst>
          </p:cNvPr>
          <p:cNvSpPr/>
          <p:nvPr/>
        </p:nvSpPr>
        <p:spPr>
          <a:xfrm>
            <a:off x="1093132" y="1378018"/>
            <a:ext cx="10045924" cy="5131640"/>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36000" bIns="45720" rtlCol="0" anchor="t" anchorCtr="0"/>
          <a:lstStyle/>
          <a:p>
            <a:r>
              <a:rPr kumimoji="0" lang="en-GB" b="1" i="0" u="none" strike="noStrike" kern="1200" cap="none" spc="-50" normalizeH="0" noProof="0">
                <a:ln>
                  <a:noFill/>
                </a:ln>
                <a:solidFill>
                  <a:schemeClr val="tx1"/>
                </a:solidFill>
                <a:effectLst/>
                <a:uLnTx/>
                <a:uFillTx/>
                <a:ea typeface="+mn-ea"/>
                <a:cs typeface="+mn-cs"/>
              </a:rPr>
              <a:t>Overview</a:t>
            </a:r>
            <a:r>
              <a:rPr lang="en-GB" b="1" spc="-50">
                <a:solidFill>
                  <a:schemeClr val="tx1"/>
                </a:solidFill>
              </a:rPr>
              <a:t> </a:t>
            </a:r>
            <a:r>
              <a:rPr kumimoji="0" lang="en-GB" i="0" u="none" strike="noStrike" kern="1200" cap="none" spc="-50" normalizeH="0" noProof="0">
                <a:ln>
                  <a:noFill/>
                </a:ln>
                <a:solidFill>
                  <a:schemeClr val="tx1"/>
                </a:solidFill>
                <a:effectLst/>
                <a:uLnTx/>
                <a:uFillTx/>
                <a:ea typeface="+mn-ea"/>
                <a:cs typeface="+mn-cs"/>
              </a:rPr>
              <a:t>– This technical note </a:t>
            </a:r>
            <a:r>
              <a:rPr lang="en-GB" sz="1800" i="0" u="none" strike="noStrike" baseline="0">
                <a:solidFill>
                  <a:schemeClr val="tx1"/>
                </a:solidFill>
              </a:rPr>
              <a:t>relates to RIS-8070-TOM Drugs and alcohol testing for safety-critical </a:t>
            </a:r>
            <a:r>
              <a:rPr lang="en-GB" sz="1800" b="0" i="0" u="none" strike="noStrike" baseline="0">
                <a:solidFill>
                  <a:srgbClr val="000000"/>
                </a:solidFill>
                <a:latin typeface="Calibri"/>
                <a:ea typeface="Calibri"/>
                <a:cs typeface="Calibri"/>
              </a:rPr>
              <a:t>workers. </a:t>
            </a:r>
            <a:r>
              <a:rPr kumimoji="0" lang="en-GB" i="0" u="none" strike="noStrike" kern="1200" cap="none" spc="-50" normalizeH="0" noProof="0">
                <a:ln>
                  <a:noFill/>
                </a:ln>
                <a:solidFill>
                  <a:schemeClr val="tx1"/>
                </a:solidFill>
                <a:effectLst/>
                <a:uLnTx/>
                <a:uFillTx/>
                <a:ea typeface="+mn-ea"/>
                <a:cs typeface="+mn-cs"/>
              </a:rPr>
              <a:t>RSSB recognises there is a lack of consistency</a:t>
            </a:r>
            <a:r>
              <a:rPr lang="en-GB" spc="-50">
                <a:solidFill>
                  <a:schemeClr val="tx1"/>
                </a:solidFill>
              </a:rPr>
              <a:t>,</a:t>
            </a:r>
            <a:r>
              <a:rPr kumimoji="0" lang="en-GB" i="0" u="none" strike="noStrike" kern="1200" cap="none" spc="-50" normalizeH="0" noProof="0">
                <a:ln>
                  <a:noFill/>
                </a:ln>
                <a:solidFill>
                  <a:schemeClr val="tx1"/>
                </a:solidFill>
                <a:effectLst/>
                <a:uLnTx/>
                <a:uFillTx/>
                <a:ea typeface="+mn-ea"/>
                <a:cs typeface="+mn-cs"/>
              </a:rPr>
              <a:t> and confusion within the industry</a:t>
            </a:r>
            <a:r>
              <a:rPr lang="en-GB" spc="-50">
                <a:solidFill>
                  <a:schemeClr val="tx1"/>
                </a:solidFill>
              </a:rPr>
              <a:t>,</a:t>
            </a:r>
            <a:r>
              <a:rPr kumimoji="0" lang="en-GB" i="0" u="none" strike="noStrike" kern="1200" cap="none" spc="-50" normalizeH="0" noProof="0">
                <a:ln>
                  <a:noFill/>
                </a:ln>
                <a:solidFill>
                  <a:schemeClr val="tx1"/>
                </a:solidFill>
                <a:effectLst/>
                <a:uLnTx/>
                <a:uFillTx/>
                <a:ea typeface="+mn-ea"/>
                <a:cs typeface="+mn-cs"/>
              </a:rPr>
              <a:t> on the processes for drugs and alcohol testing. This technical note </a:t>
            </a:r>
            <a:r>
              <a:rPr lang="en-GB" spc="-50">
                <a:solidFill>
                  <a:schemeClr val="tx1"/>
                </a:solidFill>
              </a:rPr>
              <a:t>sets</a:t>
            </a:r>
            <a:r>
              <a:rPr kumimoji="0" lang="en-GB" i="0" u="none" strike="noStrike" kern="1200" cap="none" spc="-50" normalizeH="0" noProof="0">
                <a:ln>
                  <a:noFill/>
                </a:ln>
                <a:solidFill>
                  <a:schemeClr val="tx1"/>
                </a:solidFill>
                <a:effectLst/>
                <a:uLnTx/>
                <a:uFillTx/>
                <a:ea typeface="+mn-ea"/>
                <a:cs typeface="+mn-cs"/>
              </a:rPr>
              <a:t> </a:t>
            </a:r>
            <a:r>
              <a:rPr lang="en-GB" spc="-50">
                <a:solidFill>
                  <a:schemeClr val="tx1"/>
                </a:solidFill>
              </a:rPr>
              <a:t>out </a:t>
            </a:r>
            <a:r>
              <a:rPr kumimoji="0" lang="en-GB" i="0" u="none" strike="noStrike" kern="1200" cap="none" spc="-50" normalizeH="0" noProof="0">
                <a:ln>
                  <a:noFill/>
                </a:ln>
                <a:solidFill>
                  <a:schemeClr val="tx1"/>
                </a:solidFill>
                <a:effectLst/>
                <a:uLnTx/>
                <a:uFillTx/>
                <a:ea typeface="+mn-ea"/>
                <a:cs typeface="+mn-cs"/>
              </a:rPr>
              <a:t>the rationale for the requirement and the importance of undertaking the tests.</a:t>
            </a:r>
            <a:r>
              <a:rPr lang="en-GB" spc="-50">
                <a:solidFill>
                  <a:schemeClr val="tx1"/>
                </a:solidFill>
              </a:rPr>
              <a:t> It covers:</a:t>
            </a:r>
            <a:endParaRPr lang="en-GB" spc="-50">
              <a:solidFill>
                <a:schemeClr val="tx1"/>
              </a:solidFill>
              <a:ea typeface="Calibri"/>
              <a:cs typeface="Calibri"/>
            </a:endParaRPr>
          </a:p>
          <a:p>
            <a:pPr marL="285750" indent="-285750" algn="l">
              <a:spcAft>
                <a:spcPts val="600"/>
              </a:spcAft>
              <a:buFont typeface="Arial" panose="020B0604020202020204" pitchFamily="34" charset="0"/>
              <a:buChar char="•"/>
            </a:pPr>
            <a:r>
              <a:rPr lang="en-GB" spc="-50">
                <a:solidFill>
                  <a:schemeClr val="tx1"/>
                </a:solidFill>
              </a:rPr>
              <a:t>random testing</a:t>
            </a:r>
            <a:endParaRPr kumimoji="0" lang="en-GB" sz="800" i="0" u="none" strike="noStrike" kern="1200" cap="none" spc="-50" normalizeH="0" noProof="0">
              <a:ln>
                <a:noFill/>
              </a:ln>
              <a:solidFill>
                <a:schemeClr val="tx1"/>
              </a:solidFill>
              <a:effectLst/>
              <a:uLnTx/>
              <a:uFillTx/>
              <a:ea typeface="+mn-ea"/>
              <a:cs typeface="+mn-cs"/>
            </a:endParaRPr>
          </a:p>
          <a:p>
            <a:pPr marL="285750" indent="-285750">
              <a:spcAft>
                <a:spcPts val="600"/>
              </a:spcAft>
              <a:buFont typeface="Arial" panose="020B0604020202020204" pitchFamily="34" charset="0"/>
              <a:buChar char="•"/>
              <a:defRPr/>
            </a:pPr>
            <a:r>
              <a:rPr lang="en-GB" spc="-50">
                <a:solidFill>
                  <a:schemeClr val="tx1"/>
                </a:solidFill>
              </a:rPr>
              <a:t>testing </a:t>
            </a:r>
            <a:r>
              <a:rPr kumimoji="0" lang="en-GB" i="0" u="none" strike="noStrike" kern="1200" cap="none" spc="-50" normalizeH="0" noProof="0">
                <a:ln>
                  <a:noFill/>
                </a:ln>
                <a:solidFill>
                  <a:schemeClr val="tx1"/>
                </a:solidFill>
                <a:effectLst/>
                <a:uLnTx/>
                <a:uFillTx/>
                <a:ea typeface="+mn-ea"/>
                <a:cs typeface="+mn-cs"/>
              </a:rPr>
              <a:t>following an incident or accident</a:t>
            </a:r>
            <a:endParaRPr lang="en-GB" i="0" u="none" strike="noStrike" kern="1200" cap="none" spc="-50" normalizeH="0" noProof="0">
              <a:ln>
                <a:noFill/>
              </a:ln>
              <a:solidFill>
                <a:schemeClr val="tx1"/>
              </a:solidFill>
              <a:effectLst/>
              <a:uLnTx/>
              <a:uFillTx/>
              <a:ea typeface="Calibri"/>
              <a:cs typeface="Calibri"/>
            </a:endParaRPr>
          </a:p>
          <a:p>
            <a:pPr marL="285750" indent="-285750">
              <a:spcAft>
                <a:spcPts val="600"/>
              </a:spcAft>
              <a:buFont typeface="Arial" panose="020B0604020202020204" pitchFamily="34" charset="0"/>
              <a:buChar char="•"/>
              <a:defRPr/>
            </a:pPr>
            <a:r>
              <a:rPr lang="en-GB" spc="-50">
                <a:solidFill>
                  <a:schemeClr val="tx1"/>
                </a:solidFill>
              </a:rPr>
              <a:t>testing</a:t>
            </a:r>
            <a:r>
              <a:rPr kumimoji="0" lang="en-GB" i="0" u="none" strike="noStrike" kern="1200" cap="none" spc="-50" normalizeH="0" noProof="0">
                <a:ln>
                  <a:noFill/>
                </a:ln>
                <a:solidFill>
                  <a:schemeClr val="tx1"/>
                </a:solidFill>
                <a:effectLst/>
                <a:uLnTx/>
                <a:uFillTx/>
                <a:ea typeface="+mn-ea"/>
                <a:cs typeface="+mn-cs"/>
              </a:rPr>
              <a:t> methods and facilities</a:t>
            </a:r>
            <a:endParaRPr lang="en-GB" i="0" u="none" strike="noStrike" kern="1200" cap="none" spc="-50" normalizeH="0" noProof="0">
              <a:ln>
                <a:noFill/>
              </a:ln>
              <a:solidFill>
                <a:schemeClr val="tx1"/>
              </a:solidFill>
              <a:effectLst/>
              <a:uLnTx/>
              <a:uFillTx/>
              <a:ea typeface="Calibri"/>
              <a:cs typeface="Calibri"/>
            </a:endParaRPr>
          </a:p>
          <a:p>
            <a:pPr marL="285750" indent="-285750">
              <a:spcAft>
                <a:spcPts val="600"/>
              </a:spcAft>
              <a:buFont typeface="Arial" panose="020B0604020202020204" pitchFamily="34" charset="0"/>
              <a:buChar char="•"/>
              <a:defRPr/>
            </a:pPr>
            <a:r>
              <a:rPr lang="en-GB" spc="-50">
                <a:solidFill>
                  <a:schemeClr val="tx1"/>
                </a:solidFill>
              </a:rPr>
              <a:t>help</a:t>
            </a:r>
            <a:r>
              <a:rPr kumimoji="0" lang="en-GB" i="0" u="none" strike="noStrike" kern="1200" cap="none" spc="-50" normalizeH="0" noProof="0">
                <a:ln>
                  <a:noFill/>
                </a:ln>
                <a:solidFill>
                  <a:schemeClr val="tx1"/>
                </a:solidFill>
                <a:effectLst/>
                <a:uLnTx/>
                <a:uFillTx/>
                <a:ea typeface="+mn-ea"/>
                <a:cs typeface="+mn-cs"/>
              </a:rPr>
              <a:t> for those who declare a problem with drugs or alcohol.</a:t>
            </a:r>
            <a:endParaRPr lang="en-GB" i="0" u="none" strike="noStrike" kern="1200" cap="none" spc="-50" normalizeH="0" noProof="0">
              <a:ln>
                <a:noFill/>
              </a:ln>
              <a:solidFill>
                <a:schemeClr val="tx1"/>
              </a:solidFill>
              <a:effectLst/>
              <a:uLnTx/>
              <a:uFillTx/>
              <a:ea typeface="Calibri"/>
              <a:cs typeface="Calibri"/>
            </a:endParaRPr>
          </a:p>
          <a:p>
            <a:pPr>
              <a:spcAft>
                <a:spcPts val="600"/>
              </a:spcAft>
              <a:defRPr/>
            </a:pPr>
            <a:endParaRPr kumimoji="0" lang="en-GB" sz="600" b="1" i="0" u="none" strike="noStrike" kern="1200" cap="none" spc="-50" normalizeH="0" noProof="0">
              <a:ln>
                <a:noFill/>
              </a:ln>
              <a:solidFill>
                <a:schemeClr val="tx1"/>
              </a:solidFill>
              <a:effectLst/>
              <a:uLnTx/>
              <a:uFillTx/>
              <a:ea typeface="+mn-ea"/>
              <a:cs typeface="+mn-cs"/>
            </a:endParaRPr>
          </a:p>
          <a:p>
            <a:pPr>
              <a:spcAft>
                <a:spcPts val="600"/>
              </a:spcAft>
              <a:defRPr/>
            </a:pPr>
            <a:r>
              <a:rPr kumimoji="0" lang="en-GB" b="1" i="0" u="none" strike="noStrike" kern="1200" cap="none" spc="-50" normalizeH="0" noProof="0">
                <a:ln>
                  <a:noFill/>
                </a:ln>
                <a:solidFill>
                  <a:schemeClr val="tx1"/>
                </a:solidFill>
                <a:effectLst/>
                <a:uLnTx/>
                <a:uFillTx/>
                <a:ea typeface="+mn-ea"/>
                <a:cs typeface="+mn-cs"/>
              </a:rPr>
              <a:t>Audience</a:t>
            </a:r>
            <a:r>
              <a:rPr lang="en-GB" b="1" spc="-50">
                <a:solidFill>
                  <a:schemeClr val="tx1"/>
                </a:solidFill>
              </a:rPr>
              <a:t> </a:t>
            </a:r>
            <a:r>
              <a:rPr kumimoji="0" lang="en-GB" i="0" u="none" strike="noStrike" kern="1200" cap="none" spc="-50" normalizeH="0" noProof="0">
                <a:ln>
                  <a:noFill/>
                </a:ln>
                <a:solidFill>
                  <a:schemeClr val="tx1"/>
                </a:solidFill>
                <a:effectLst/>
                <a:uLnTx/>
                <a:uFillTx/>
                <a:ea typeface="+mn-ea"/>
                <a:cs typeface="+mn-cs"/>
              </a:rPr>
              <a:t>–</a:t>
            </a:r>
            <a:r>
              <a:rPr lang="en-GB" b="1" spc="-50">
                <a:solidFill>
                  <a:schemeClr val="tx1"/>
                </a:solidFill>
              </a:rPr>
              <a:t> </a:t>
            </a:r>
            <a:r>
              <a:rPr lang="en-GB" spc="-50">
                <a:solidFill>
                  <a:schemeClr val="tx1"/>
                </a:solidFill>
              </a:rPr>
              <a:t>Railway undertakings and infrastructure managers</a:t>
            </a:r>
            <a:endParaRPr lang="en-GB" spc="-50">
              <a:solidFill>
                <a:schemeClr val="tx1"/>
              </a:solidFill>
              <a:ea typeface="Calibri"/>
              <a:cs typeface="Calibri"/>
            </a:endParaRPr>
          </a:p>
        </p:txBody>
      </p:sp>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a:ln>
                  <a:noFill/>
                </a:ln>
                <a:solidFill>
                  <a:prstClr val="black"/>
                </a:solidFill>
                <a:effectLst/>
                <a:uLnTx/>
                <a:uFillTx/>
                <a:latin typeface="Calibri"/>
                <a:ea typeface="+mj-ea"/>
                <a:cs typeface="+mj-cs"/>
              </a:rPr>
              <a:t>Changes to Standards – </a:t>
            </a:r>
            <a:r>
              <a:rPr lang="en-GB" sz="2400" spc="-50">
                <a:solidFill>
                  <a:prstClr val="black"/>
                </a:solidFill>
                <a:latin typeface="Calibri"/>
              </a:rPr>
              <a:t>September</a:t>
            </a:r>
            <a:r>
              <a:rPr kumimoji="0" lang="en-GB" sz="2400" b="0" i="0" u="none" strike="noStrike" kern="1200" cap="none" spc="-50" normalizeH="0" baseline="0" noProof="0">
                <a:ln>
                  <a:noFill/>
                </a:ln>
                <a:solidFill>
                  <a:prstClr val="black"/>
                </a:solidFill>
                <a:effectLst/>
                <a:uLnTx/>
                <a:uFillTx/>
                <a:latin typeface="Calibri"/>
                <a:ea typeface="+mj-ea"/>
                <a:cs typeface="+mj-cs"/>
              </a:rPr>
              <a:t> 2024</a:t>
            </a:r>
            <a:endParaRPr kumimoji="0" lang="en-GB" sz="2400" b="0" i="1" u="none" strike="noStrike" kern="1200" cap="none" spc="0" normalizeH="0" baseline="0" noProof="0">
              <a:ln>
                <a:noFill/>
              </a:ln>
              <a:solidFill>
                <a:prstClr val="black"/>
              </a:solidFill>
              <a:effectLst/>
              <a:uLnTx/>
              <a:uFillTx/>
              <a:latin typeface="Calibri"/>
              <a:ea typeface="+mj-ea"/>
              <a:cs typeface="+mj-cs"/>
            </a:endParaRPr>
          </a:p>
        </p:txBody>
      </p:sp>
      <p:pic>
        <p:nvPicPr>
          <p:cNvPr id="22" name="Picture 21">
            <a:hlinkClick r:id="rId4"/>
            <a:extLst>
              <a:ext uri="{FF2B5EF4-FFF2-40B4-BE49-F238E27FC236}">
                <a16:creationId xmlns:a16="http://schemas.microsoft.com/office/drawing/2014/main" id="{28BF2077-600C-4323-B7B7-25758286D64D}"/>
              </a:ext>
            </a:extLst>
          </p:cNvPr>
          <p:cNvPicPr>
            <a:picLocks noChangeAspect="1"/>
          </p:cNvPicPr>
          <p:nvPr/>
        </p:nvPicPr>
        <p:blipFill>
          <a:blip r:embed="rId5"/>
          <a:stretch>
            <a:fillRect/>
          </a:stretch>
        </p:blipFill>
        <p:spPr>
          <a:xfrm>
            <a:off x="10395930" y="474225"/>
            <a:ext cx="755970" cy="755970"/>
          </a:xfrm>
          <a:prstGeom prst="rect">
            <a:avLst/>
          </a:prstGeom>
        </p:spPr>
      </p:pic>
      <p:pic>
        <p:nvPicPr>
          <p:cNvPr id="14" name="Picture 13">
            <a:hlinkClick r:id="" action="ppaction://hlinkshowjump?jump=endshow"/>
            <a:extLst>
              <a:ext uri="{FF2B5EF4-FFF2-40B4-BE49-F238E27FC236}">
                <a16:creationId xmlns:a16="http://schemas.microsoft.com/office/drawing/2014/main" id="{F3E13EC4-7204-4B8D-89F0-07C9C189E4F4}"/>
              </a:ext>
            </a:extLst>
          </p:cNvPr>
          <p:cNvPicPr>
            <a:picLocks noChangeAspect="1"/>
          </p:cNvPicPr>
          <p:nvPr/>
        </p:nvPicPr>
        <p:blipFill>
          <a:blip r:embed="rId6"/>
          <a:stretch>
            <a:fillRect/>
          </a:stretch>
        </p:blipFill>
        <p:spPr>
          <a:xfrm>
            <a:off x="89371" y="6016808"/>
            <a:ext cx="720000" cy="692039"/>
          </a:xfrm>
          <a:prstGeom prst="rect">
            <a:avLst/>
          </a:prstGeom>
        </p:spPr>
      </p:pic>
      <p:grpSp>
        <p:nvGrpSpPr>
          <p:cNvPr id="6" name="Group 5">
            <a:extLst>
              <a:ext uri="{FF2B5EF4-FFF2-40B4-BE49-F238E27FC236}">
                <a16:creationId xmlns:a16="http://schemas.microsoft.com/office/drawing/2014/main" id="{B3FB3724-08CD-494C-B934-D7A7670EC2D5}"/>
              </a:ext>
            </a:extLst>
          </p:cNvPr>
          <p:cNvGrpSpPr/>
          <p:nvPr/>
        </p:nvGrpSpPr>
        <p:grpSpPr>
          <a:xfrm>
            <a:off x="279057" y="1377452"/>
            <a:ext cx="720000" cy="756754"/>
            <a:chOff x="279057" y="1377452"/>
            <a:chExt cx="720000" cy="756754"/>
          </a:xfrm>
        </p:grpSpPr>
        <p:sp>
          <p:nvSpPr>
            <p:cNvPr id="35" name="Rectangle: Rounded Corners 34">
              <a:extLst>
                <a:ext uri="{FF2B5EF4-FFF2-40B4-BE49-F238E27FC236}">
                  <a16:creationId xmlns:a16="http://schemas.microsoft.com/office/drawing/2014/main" id="{D8318DEF-D46B-407F-A800-9C706528D90D}"/>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09D8951F-F4F8-4959-B0DC-34E0BBAF074D}"/>
                </a:ext>
              </a:extLst>
            </p:cNvPr>
            <p:cNvPicPr>
              <a:picLocks noChangeAspect="1"/>
            </p:cNvPicPr>
            <p:nvPr/>
          </p:nvPicPr>
          <p:blipFill>
            <a:blip r:embed="rId7"/>
            <a:stretch>
              <a:fillRect/>
            </a:stretch>
          </p:blipFill>
          <p:spPr>
            <a:xfrm>
              <a:off x="344173" y="1377452"/>
              <a:ext cx="629587" cy="587962"/>
            </a:xfrm>
            <a:prstGeom prst="rect">
              <a:avLst/>
            </a:prstGeom>
          </p:spPr>
        </p:pic>
        <p:sp>
          <p:nvSpPr>
            <p:cNvPr id="5" name="TextBox 4">
              <a:extLst>
                <a:ext uri="{FF2B5EF4-FFF2-40B4-BE49-F238E27FC236}">
                  <a16:creationId xmlns:a16="http://schemas.microsoft.com/office/drawing/2014/main" id="{3F85144B-827C-4621-93EA-0A3E7BA18A32}"/>
                </a:ext>
              </a:extLst>
            </p:cNvPr>
            <p:cNvSpPr txBox="1"/>
            <p:nvPr/>
          </p:nvSpPr>
          <p:spPr>
            <a:xfrm>
              <a:off x="352161" y="1795652"/>
              <a:ext cx="572781" cy="338554"/>
            </a:xfrm>
            <a:prstGeom prst="rect">
              <a:avLst/>
            </a:prstGeom>
            <a:noFill/>
          </p:spPr>
          <p:txBody>
            <a:bodyPr wrap="square" rtlCol="0">
              <a:spAutoFit/>
            </a:bodyPr>
            <a:lstStyle/>
            <a:p>
              <a:pPr algn="ctr"/>
              <a:r>
                <a:rPr lang="en-GB" sz="1600" b="1"/>
                <a:t>RU</a:t>
              </a:r>
            </a:p>
          </p:txBody>
        </p:sp>
      </p:grpSp>
      <p:sp>
        <p:nvSpPr>
          <p:cNvPr id="29" name="Title 1">
            <a:extLst>
              <a:ext uri="{FF2B5EF4-FFF2-40B4-BE49-F238E27FC236}">
                <a16:creationId xmlns:a16="http://schemas.microsoft.com/office/drawing/2014/main" id="{0CE34134-ABFC-C805-CA22-DC588DAC1A62}"/>
              </a:ext>
            </a:extLst>
          </p:cNvPr>
          <p:cNvSpPr txBox="1">
            <a:spLocks/>
          </p:cNvSpPr>
          <p:nvPr/>
        </p:nvSpPr>
        <p:spPr>
          <a:xfrm>
            <a:off x="2292932" y="6347805"/>
            <a:ext cx="7386554" cy="392975"/>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algn="ctr">
              <a:defRPr/>
            </a:pPr>
            <a:r>
              <a:rPr kumimoji="0" lang="en-GB" sz="2000" b="1" i="0" u="none" strike="noStrike" kern="1200" cap="none" spc="-50" normalizeH="0" baseline="0" noProof="0">
                <a:ln>
                  <a:noFill/>
                </a:ln>
                <a:solidFill>
                  <a:srgbClr val="C00000"/>
                </a:solidFill>
                <a:effectLst/>
                <a:uLnTx/>
                <a:uFillTx/>
                <a:latin typeface="Calibri"/>
                <a:ea typeface="+mj-ea"/>
                <a:cs typeface="+mj-cs"/>
              </a:rPr>
              <a:t>Click the link icon to go to the standard</a:t>
            </a:r>
            <a:r>
              <a:rPr lang="en-GB" sz="2000" b="1" spc="-50">
                <a:solidFill>
                  <a:srgbClr val="C00000"/>
                </a:solidFill>
                <a:latin typeface="Calibri"/>
              </a:rPr>
              <a:t>  </a:t>
            </a:r>
            <a:endParaRPr kumimoji="0" lang="en-GB" sz="2000" b="1" i="0" u="none" strike="noStrike" kern="1200" cap="none" spc="-50" normalizeH="0" baseline="0" noProof="0">
              <a:ln>
                <a:noFill/>
              </a:ln>
              <a:solidFill>
                <a:srgbClr val="C00000"/>
              </a:solidFill>
              <a:effectLst/>
              <a:uLnTx/>
              <a:uFillTx/>
              <a:latin typeface="Calibri"/>
              <a:ea typeface="+mj-ea"/>
              <a:cs typeface="+mj-cs"/>
            </a:endParaRPr>
          </a:p>
        </p:txBody>
      </p:sp>
      <p:grpSp>
        <p:nvGrpSpPr>
          <p:cNvPr id="4" name="Group 3">
            <a:extLst>
              <a:ext uri="{FF2B5EF4-FFF2-40B4-BE49-F238E27FC236}">
                <a16:creationId xmlns:a16="http://schemas.microsoft.com/office/drawing/2014/main" id="{AD5FDBBB-218C-1223-B5F9-2D66BADFDAE7}"/>
              </a:ext>
            </a:extLst>
          </p:cNvPr>
          <p:cNvGrpSpPr/>
          <p:nvPr/>
        </p:nvGrpSpPr>
        <p:grpSpPr>
          <a:xfrm>
            <a:off x="269077" y="2218844"/>
            <a:ext cx="720000" cy="774251"/>
            <a:chOff x="296159" y="2222339"/>
            <a:chExt cx="720000" cy="774251"/>
          </a:xfrm>
        </p:grpSpPr>
        <p:sp>
          <p:nvSpPr>
            <p:cNvPr id="8" name="Rectangle: Rounded Corners 7">
              <a:extLst>
                <a:ext uri="{FF2B5EF4-FFF2-40B4-BE49-F238E27FC236}">
                  <a16:creationId xmlns:a16="http://schemas.microsoft.com/office/drawing/2014/main" id="{E14215B9-FF72-D6E4-B702-D731876DF7B6}"/>
                </a:ext>
              </a:extLst>
            </p:cNvPr>
            <p:cNvSpPr/>
            <p:nvPr/>
          </p:nvSpPr>
          <p:spPr>
            <a:xfrm>
              <a:off x="296159" y="222233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F8561FCE-EC36-ED95-1C00-207AA203F85E}"/>
                </a:ext>
              </a:extLst>
            </p:cNvPr>
            <p:cNvPicPr>
              <a:picLocks noChangeAspect="1"/>
            </p:cNvPicPr>
            <p:nvPr/>
          </p:nvPicPr>
          <p:blipFill>
            <a:blip r:embed="rId8"/>
            <a:stretch>
              <a:fillRect/>
            </a:stretch>
          </p:blipFill>
          <p:spPr>
            <a:xfrm>
              <a:off x="341670" y="2231693"/>
              <a:ext cx="628978" cy="625753"/>
            </a:xfrm>
            <a:prstGeom prst="rect">
              <a:avLst/>
            </a:prstGeom>
          </p:spPr>
        </p:pic>
        <p:sp>
          <p:nvSpPr>
            <p:cNvPr id="10" name="TextBox 9">
              <a:extLst>
                <a:ext uri="{FF2B5EF4-FFF2-40B4-BE49-F238E27FC236}">
                  <a16:creationId xmlns:a16="http://schemas.microsoft.com/office/drawing/2014/main" id="{0DE1A901-B128-2065-E167-6D51F9C60148}"/>
                </a:ext>
              </a:extLst>
            </p:cNvPr>
            <p:cNvSpPr txBox="1"/>
            <p:nvPr/>
          </p:nvSpPr>
          <p:spPr>
            <a:xfrm>
              <a:off x="369768" y="2658036"/>
              <a:ext cx="572781" cy="338554"/>
            </a:xfrm>
            <a:prstGeom prst="rect">
              <a:avLst/>
            </a:prstGeom>
            <a:noFill/>
          </p:spPr>
          <p:txBody>
            <a:bodyPr wrap="square" rtlCol="0">
              <a:spAutoFit/>
            </a:bodyPr>
            <a:lstStyle/>
            <a:p>
              <a:pPr algn="ctr"/>
              <a:r>
                <a:rPr lang="en-GB" sz="1600" b="1"/>
                <a:t>IM</a:t>
              </a:r>
            </a:p>
          </p:txBody>
        </p:sp>
      </p:grpSp>
      <p:pic>
        <p:nvPicPr>
          <p:cNvPr id="7" name="Picture 6">
            <a:extLst>
              <a:ext uri="{FF2B5EF4-FFF2-40B4-BE49-F238E27FC236}">
                <a16:creationId xmlns:a16="http://schemas.microsoft.com/office/drawing/2014/main" id="{96C34CCB-9D74-1565-2CD8-0FB050B77AC8}"/>
              </a:ext>
            </a:extLst>
          </p:cNvPr>
          <p:cNvPicPr>
            <a:picLocks noChangeAspect="1"/>
          </p:cNvPicPr>
          <p:nvPr/>
        </p:nvPicPr>
        <p:blipFill>
          <a:blip r:embed="rId9">
            <a:extLst>
              <a:ext uri="{28A0092B-C50C-407E-A947-70E740481C1C}">
                <a14:useLocalDpi xmlns:a14="http://schemas.microsoft.com/office/drawing/2010/main" val="0"/>
              </a:ext>
            </a:extLst>
          </a:blip>
          <a:srcRect t="65" b="65"/>
          <a:stretch/>
        </p:blipFill>
        <p:spPr>
          <a:xfrm>
            <a:off x="8541572" y="2745894"/>
            <a:ext cx="2495410" cy="3528000"/>
          </a:xfrm>
          <a:prstGeom prst="roundRect">
            <a:avLst>
              <a:gd name="adj" fmla="val 4853"/>
            </a:avLst>
          </a:prstGeom>
          <a:effectLst>
            <a:outerShdw blurRad="63500" sx="102000" sy="102000" algn="ctr" rotWithShape="0">
              <a:prstClr val="black">
                <a:alpha val="40000"/>
              </a:prstClr>
            </a:outerShdw>
          </a:effectLst>
        </p:spPr>
      </p:pic>
      <p:pic>
        <p:nvPicPr>
          <p:cNvPr id="11" name="Picture 10">
            <a:hlinkClick r:id="rId10" action="ppaction://hlinksldjump"/>
            <a:extLst>
              <a:ext uri="{FF2B5EF4-FFF2-40B4-BE49-F238E27FC236}">
                <a16:creationId xmlns:a16="http://schemas.microsoft.com/office/drawing/2014/main" id="{0CEA0FBB-BDFD-58FD-DF7F-521D4F0C1464}"/>
              </a:ext>
            </a:extLst>
          </p:cNvPr>
          <p:cNvPicPr>
            <a:picLocks noChangeAspect="1"/>
          </p:cNvPicPr>
          <p:nvPr/>
        </p:nvPicPr>
        <p:blipFill>
          <a:blip r:embed="rId11"/>
          <a:stretch>
            <a:fillRect/>
          </a:stretch>
        </p:blipFill>
        <p:spPr>
          <a:xfrm>
            <a:off x="11290478" y="157163"/>
            <a:ext cx="755970" cy="755970"/>
          </a:xfrm>
          <a:prstGeom prst="rect">
            <a:avLst/>
          </a:prstGeom>
        </p:spPr>
      </p:pic>
    </p:spTree>
    <p:extLst>
      <p:ext uri="{BB962C8B-B14F-4D97-AF65-F5344CB8AC3E}">
        <p14:creationId xmlns:p14="http://schemas.microsoft.com/office/powerpoint/2010/main" val="60516160"/>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Rounded Corners 96">
            <a:hlinkClick r:id="" action="ppaction://noaction" highlightClick="1"/>
            <a:extLst>
              <a:ext uri="{FF2B5EF4-FFF2-40B4-BE49-F238E27FC236}">
                <a16:creationId xmlns:a16="http://schemas.microsoft.com/office/drawing/2014/main" id="{44C61555-BA2A-4BC9-A516-C8062C254B09}"/>
              </a:ext>
            </a:extLst>
          </p:cNvPr>
          <p:cNvSpPr/>
          <p:nvPr/>
        </p:nvSpPr>
        <p:spPr>
          <a:xfrm>
            <a:off x="1073189" y="554876"/>
            <a:ext cx="9871902" cy="720000"/>
          </a:xfrm>
          <a:prstGeom prst="roundRect">
            <a:avLst>
              <a:gd name="adj" fmla="val 30718"/>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065020" indent="-2065020">
              <a:tabLst>
                <a:tab pos="1976438" algn="l"/>
              </a:tabLst>
              <a:defRPr/>
            </a:pPr>
            <a:r>
              <a:rPr kumimoji="0" lang="en-GB" sz="1800" b="0" i="0" u="none" strike="noStrike" kern="1200" cap="none" spc="0" normalizeH="0" baseline="0" noProof="0">
                <a:ln>
                  <a:noFill/>
                </a:ln>
                <a:solidFill>
                  <a:srgbClr val="000000"/>
                </a:solidFill>
                <a:effectLst/>
                <a:uLnTx/>
                <a:uFillTx/>
                <a:latin typeface="Calibri"/>
                <a:ea typeface="Calibri"/>
                <a:cs typeface="Calibri"/>
              </a:rPr>
              <a:t>GERT8000-HB1 Issue 8 </a:t>
            </a:r>
            <a:r>
              <a:rPr lang="en-GB">
                <a:solidFill>
                  <a:srgbClr val="000000"/>
                </a:solidFill>
                <a:latin typeface="Calibri"/>
                <a:ea typeface="Calibri"/>
                <a:cs typeface="Calibri"/>
              </a:rPr>
              <a:t>–</a:t>
            </a:r>
            <a:r>
              <a:rPr kumimoji="0" lang="en-GB" sz="1800" b="0" i="0" u="none" strike="noStrike" kern="1200" cap="none" spc="0" normalizeH="0" baseline="0" noProof="0">
                <a:ln>
                  <a:noFill/>
                </a:ln>
                <a:solidFill>
                  <a:srgbClr val="000000"/>
                </a:solidFill>
                <a:effectLst/>
                <a:uLnTx/>
                <a:uFillTx/>
                <a:latin typeface="Calibri"/>
                <a:ea typeface="Calibri"/>
                <a:cs typeface="Calibri"/>
              </a:rPr>
              <a:t> General duties and track safety for track workers (1 </a:t>
            </a:r>
            <a:r>
              <a:rPr lang="en-GB">
                <a:solidFill>
                  <a:srgbClr val="000000"/>
                </a:solidFill>
                <a:latin typeface="Calibri"/>
                <a:ea typeface="Calibri"/>
                <a:cs typeface="Calibri"/>
              </a:rPr>
              <a:t>of 2</a:t>
            </a:r>
            <a:r>
              <a:rPr kumimoji="0" lang="en-GB" sz="1800" b="0" i="0" u="none" strike="noStrike" kern="1200" cap="none" spc="0" normalizeH="0" baseline="0" noProof="0">
                <a:ln>
                  <a:noFill/>
                </a:ln>
                <a:solidFill>
                  <a:srgbClr val="000000"/>
                </a:solidFill>
                <a:effectLst/>
                <a:uLnTx/>
                <a:uFillTx/>
                <a:latin typeface="Calibri"/>
                <a:ea typeface="Calibri"/>
                <a:cs typeface="Calibri"/>
              </a:rPr>
              <a:t>)</a:t>
            </a:r>
            <a:endParaRPr kumimoji="0" lang="en-GB" sz="1800" b="0" i="0" u="none" strike="noStrike" kern="1200" cap="none" spc="0" normalizeH="0" baseline="0" noProof="0">
              <a:ln>
                <a:noFill/>
              </a:ln>
              <a:solidFill>
                <a:prstClr val="black"/>
              </a:solidFill>
              <a:effectLst/>
              <a:uLnTx/>
              <a:uFillTx/>
              <a:latin typeface="Calibri"/>
              <a:ea typeface="Calibri"/>
              <a:cs typeface="Calibri"/>
            </a:endParaRPr>
          </a:p>
        </p:txBody>
      </p:sp>
      <p:sp>
        <p:nvSpPr>
          <p:cNvPr id="98" name="Rectangle: Rounded Corners 97">
            <a:extLst>
              <a:ext uri="{FF2B5EF4-FFF2-40B4-BE49-F238E27FC236}">
                <a16:creationId xmlns:a16="http://schemas.microsoft.com/office/drawing/2014/main" id="{E62B2296-9CCF-4DBD-BB1C-6B80B8E5D278}"/>
              </a:ext>
            </a:extLst>
          </p:cNvPr>
          <p:cNvSpPr/>
          <p:nvPr/>
        </p:nvSpPr>
        <p:spPr>
          <a:xfrm>
            <a:off x="1063066" y="1429659"/>
            <a:ext cx="10065867" cy="4515886"/>
          </a:xfrm>
          <a:prstGeom prst="roundRect">
            <a:avLst>
              <a:gd name="adj" fmla="val 4382"/>
            </a:avLst>
          </a:prstGeom>
          <a:no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endParaRPr>
          </a:p>
        </p:txBody>
      </p:sp>
      <p:sp>
        <p:nvSpPr>
          <p:cNvPr id="19" name="Rectangle: Rounded Corners 18">
            <a:extLst>
              <a:ext uri="{FF2B5EF4-FFF2-40B4-BE49-F238E27FC236}">
                <a16:creationId xmlns:a16="http://schemas.microsoft.com/office/drawing/2014/main" id="{7D01F6F1-598F-4434-8D94-65E01C529F5E}"/>
              </a:ext>
            </a:extLst>
          </p:cNvPr>
          <p:cNvSpPr/>
          <p:nvPr/>
        </p:nvSpPr>
        <p:spPr>
          <a:xfrm>
            <a:off x="1093132" y="1378018"/>
            <a:ext cx="10045924" cy="4515886"/>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36000" bIns="45720" rtlCol="0" anchor="t" anchorCtr="0"/>
          <a:lstStyle/>
          <a:p>
            <a:pPr>
              <a:spcAft>
                <a:spcPts val="600"/>
              </a:spcAft>
              <a:defRPr/>
            </a:pP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A new section has been added to this module</a:t>
            </a:r>
            <a:r>
              <a:rPr lang="en-GB" spc="-50">
                <a:solidFill>
                  <a:prstClr val="black"/>
                </a:solidFill>
                <a:latin typeface="Calibri" panose="020F0502020204030204"/>
              </a:rPr>
              <a:t>.</a:t>
            </a: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 </a:t>
            </a:r>
            <a:r>
              <a:rPr lang="en-GB" spc="-50">
                <a:solidFill>
                  <a:prstClr val="black"/>
                </a:solidFill>
                <a:latin typeface="Calibri" panose="020F0502020204030204"/>
              </a:rPr>
              <a:t>It outlines</a:t>
            </a: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 the actions for staff to take when travelling on a route-proving train. Following recommendations from the Rail Accident Investigation Branch into the </a:t>
            </a:r>
            <a:r>
              <a:rPr kumimoji="0" lang="en-GB" sz="1800" b="0" i="0" u="none" strike="noStrike" kern="1200" cap="none" spc="-50" normalizeH="0" baseline="0" noProof="0" err="1">
                <a:ln>
                  <a:noFill/>
                </a:ln>
                <a:solidFill>
                  <a:prstClr val="black"/>
                </a:solidFill>
                <a:effectLst/>
                <a:uLnTx/>
                <a:uFillTx/>
                <a:latin typeface="Calibri" panose="020F0502020204030204"/>
                <a:ea typeface="+mn-ea"/>
                <a:cs typeface="+mn-cs"/>
              </a:rPr>
              <a:t>Carmont</a:t>
            </a: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 accident, a new standardised approach to route proving has been developed. </a:t>
            </a:r>
            <a:r>
              <a:rPr lang="en-GB" spc="-50">
                <a:solidFill>
                  <a:prstClr val="black"/>
                </a:solidFill>
                <a:latin typeface="Calibri" panose="020F0502020204030204"/>
              </a:rPr>
              <a:t>The</a:t>
            </a: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 Rule Book has been updated with instructions </a:t>
            </a:r>
            <a:r>
              <a:rPr lang="en-GB" spc="-50">
                <a:solidFill>
                  <a:prstClr val="black"/>
                </a:solidFill>
                <a:latin typeface="Calibri" panose="020F0502020204030204"/>
              </a:rPr>
              <a:t>for</a:t>
            </a: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 staff </a:t>
            </a:r>
            <a:r>
              <a:rPr lang="en-GB" spc="-50">
                <a:solidFill>
                  <a:prstClr val="black"/>
                </a:solidFill>
                <a:latin typeface="Calibri" panose="020F0502020204030204"/>
              </a:rPr>
              <a:t>who </a:t>
            </a: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are </a:t>
            </a:r>
            <a:r>
              <a:rPr lang="en-GB" spc="-50">
                <a:solidFill>
                  <a:prstClr val="black"/>
                </a:solidFill>
                <a:latin typeface="Calibri" panose="020F0502020204030204"/>
              </a:rPr>
              <a:t>required to</a:t>
            </a: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 access the track from a route-proving train. </a:t>
            </a:r>
            <a:endParaRPr lang="en-US">
              <a:solidFill>
                <a:prstClr val="black"/>
              </a:solidFill>
              <a:ea typeface="Calibri" panose="020F0502020204030204"/>
              <a:cs typeface="Calibri" panose="020F0502020204030204"/>
            </a:endParaRPr>
          </a:p>
          <a:p>
            <a:pPr>
              <a:spcAft>
                <a:spcPts val="600"/>
              </a:spcAft>
              <a:defRPr/>
            </a:pPr>
            <a:r>
              <a:rPr kumimoji="0" lang="en-GB" sz="1800" i="0" u="none" strike="noStrike" kern="1200" cap="none" spc="-50" normalizeH="0" baseline="0" noProof="0">
                <a:ln>
                  <a:noFill/>
                </a:ln>
                <a:solidFill>
                  <a:prstClr val="black"/>
                </a:solidFill>
                <a:effectLst/>
                <a:uLnTx/>
                <a:uFillTx/>
                <a:latin typeface="Calibri" panose="020F0502020204030204"/>
                <a:ea typeface="+mn-ea"/>
                <a:cs typeface="+mn-cs"/>
              </a:rPr>
              <a:t>The rules concerning holders of handbooks 1, </a:t>
            </a:r>
            <a:r>
              <a:rPr kumimoji="0" lang="en-GB" sz="1800" i="0" u="none" strike="noStrike" kern="1200" cap="none" spc="-50" normalizeH="0" baseline="0" noProof="0">
                <a:ln>
                  <a:noFill/>
                </a:ln>
                <a:solidFill>
                  <a:prstClr val="black"/>
                </a:solidFill>
                <a:effectLst/>
                <a:uLnTx/>
                <a:uFillTx/>
                <a:latin typeface="Calibri" panose="020F0502020204030204"/>
                <a:ea typeface="+mn-ea"/>
                <a:cs typeface="+mn-cs"/>
                <a:hlinkClick r:id="rId3" action="ppaction://hlinksldjump">
                  <a:extLst>
                    <a:ext uri="{A12FA001-AC4F-418D-AE19-62706E023703}">
                      <ahyp:hlinkClr xmlns:ahyp="http://schemas.microsoft.com/office/drawing/2018/hyperlinkcolor" val="tx"/>
                    </a:ext>
                  </a:extLst>
                </a:hlinkClick>
              </a:rPr>
              <a:t>6</a:t>
            </a:r>
            <a:r>
              <a:rPr lang="en-GB" spc="-50">
                <a:solidFill>
                  <a:prstClr val="black"/>
                </a:solidFill>
                <a:latin typeface="Calibri" panose="020F0502020204030204"/>
              </a:rPr>
              <a:t>,</a:t>
            </a:r>
            <a:r>
              <a:rPr kumimoji="0" lang="en-GB" sz="1800" i="0" u="none" strike="noStrike" kern="1200" cap="none" spc="-50" normalizeH="0" baseline="0" noProof="0">
                <a:ln>
                  <a:noFill/>
                </a:ln>
                <a:solidFill>
                  <a:prstClr val="black"/>
                </a:solidFill>
                <a:effectLst/>
                <a:uLnTx/>
                <a:uFillTx/>
                <a:latin typeface="Calibri" panose="020F0502020204030204"/>
                <a:ea typeface="+mn-ea"/>
                <a:cs typeface="+mn-cs"/>
              </a:rPr>
              <a:t> and </a:t>
            </a:r>
            <a:r>
              <a:rPr kumimoji="0" lang="en-GB" sz="1800" i="0" u="none" strike="noStrike" kern="1200" cap="none" spc="-50" normalizeH="0" baseline="0" noProof="0">
                <a:ln>
                  <a:noFill/>
                </a:ln>
                <a:solidFill>
                  <a:prstClr val="black"/>
                </a:solidFill>
                <a:effectLst/>
                <a:uLnTx/>
                <a:uFillTx/>
                <a:latin typeface="Calibri" panose="020F0502020204030204"/>
                <a:ea typeface="+mn-ea"/>
                <a:cs typeface="+mn-cs"/>
                <a:hlinkClick r:id="rId4" action="ppaction://hlinksldjump">
                  <a:extLst>
                    <a:ext uri="{A12FA001-AC4F-418D-AE19-62706E023703}">
                      <ahyp:hlinkClr xmlns:ahyp="http://schemas.microsoft.com/office/drawing/2018/hyperlinkcolor" val="tx"/>
                    </a:ext>
                  </a:extLst>
                </a:hlinkClick>
              </a:rPr>
              <a:t>7</a:t>
            </a:r>
            <a:r>
              <a:rPr kumimoji="0" lang="en-GB" sz="1800" i="0" u="none" strike="noStrike" kern="1200" cap="none" spc="-50" normalizeH="0" baseline="0" noProof="0">
                <a:ln>
                  <a:noFill/>
                </a:ln>
                <a:solidFill>
                  <a:prstClr val="black"/>
                </a:solidFill>
                <a:effectLst/>
                <a:uLnTx/>
                <a:uFillTx/>
                <a:latin typeface="Calibri" panose="020F0502020204030204"/>
                <a:ea typeface="+mn-ea"/>
                <a:cs typeface="+mn-cs"/>
              </a:rPr>
              <a:t> going on or near the line</a:t>
            </a:r>
            <a:r>
              <a:rPr lang="en-GB" sz="1400" spc="-50">
                <a:solidFill>
                  <a:srgbClr val="3B3E41"/>
                </a:solidFill>
                <a:latin typeface="Open Sans"/>
                <a:ea typeface="Open Sans"/>
                <a:cs typeface="Open Sans"/>
              </a:rPr>
              <a:t>—</a:t>
            </a:r>
            <a:r>
              <a:rPr lang="en-GB" spc="-50">
                <a:solidFill>
                  <a:prstClr val="black"/>
                </a:solidFill>
                <a:latin typeface="Calibri" panose="020F0502020204030204"/>
              </a:rPr>
              <a:t> </a:t>
            </a:r>
            <a:br>
              <a:rPr lang="en-GB" sz="1800" i="0" u="none" strike="noStrike" kern="1200" cap="none" spc="-50" normalizeH="0" baseline="0" noProof="0">
                <a:ln>
                  <a:noFill/>
                </a:ln>
                <a:effectLst/>
                <a:uLnTx/>
                <a:uFillTx/>
                <a:latin typeface="Calibri" panose="020F0502020204030204"/>
              </a:rPr>
            </a:br>
            <a:r>
              <a:rPr kumimoji="0" lang="en-GB" sz="1800" i="0" u="none" strike="noStrike" kern="1200" cap="none" spc="-50" normalizeH="0" baseline="0" noProof="0">
                <a:ln>
                  <a:noFill/>
                </a:ln>
                <a:solidFill>
                  <a:prstClr val="black"/>
                </a:solidFill>
                <a:effectLst/>
                <a:uLnTx/>
                <a:uFillTx/>
                <a:latin typeface="Calibri" panose="020F0502020204030204"/>
                <a:ea typeface="+mn-ea"/>
                <a:cs typeface="+mn-cs"/>
              </a:rPr>
              <a:t>either alone or as part of a group</a:t>
            </a:r>
            <a:r>
              <a:rPr lang="en-GB" sz="1400" spc="-50">
                <a:solidFill>
                  <a:srgbClr val="3B3E41"/>
                </a:solidFill>
                <a:latin typeface="Open Sans"/>
                <a:ea typeface="Open Sans"/>
                <a:cs typeface="Open Sans"/>
              </a:rPr>
              <a:t>—</a:t>
            </a:r>
            <a:r>
              <a:rPr lang="en-GB" spc="-50">
                <a:solidFill>
                  <a:prstClr val="black"/>
                </a:solidFill>
                <a:latin typeface="Calibri" panose="020F0502020204030204"/>
              </a:rPr>
              <a:t>were too</a:t>
            </a:r>
            <a:r>
              <a:rPr kumimoji="0" lang="en-GB" sz="1800" i="0" u="none" strike="noStrike" kern="1200" cap="none" spc="-50" normalizeH="0" baseline="0" noProof="0">
                <a:ln>
                  <a:noFill/>
                </a:ln>
                <a:solidFill>
                  <a:prstClr val="black"/>
                </a:solidFill>
                <a:effectLst/>
                <a:uLnTx/>
                <a:uFillTx/>
                <a:latin typeface="Calibri" panose="020F0502020204030204"/>
                <a:ea typeface="+mn-ea"/>
                <a:cs typeface="+mn-cs"/>
              </a:rPr>
              <a:t> general</a:t>
            </a:r>
            <a:r>
              <a:rPr lang="en-GB" spc="-50">
                <a:solidFill>
                  <a:prstClr val="black"/>
                </a:solidFill>
                <a:latin typeface="Calibri" panose="020F0502020204030204"/>
              </a:rPr>
              <a:t>.</a:t>
            </a:r>
            <a:r>
              <a:rPr kumimoji="0" lang="en-GB" sz="1800" i="0" u="none" strike="noStrike" kern="1200" cap="none" spc="-50" normalizeH="0" baseline="0" noProof="0">
                <a:ln>
                  <a:noFill/>
                </a:ln>
                <a:solidFill>
                  <a:prstClr val="black"/>
                </a:solidFill>
                <a:effectLst/>
                <a:uLnTx/>
                <a:uFillTx/>
                <a:latin typeface="Calibri" panose="020F0502020204030204"/>
                <a:ea typeface="+mn-ea"/>
                <a:cs typeface="+mn-cs"/>
              </a:rPr>
              <a:t> </a:t>
            </a:r>
            <a:r>
              <a:rPr lang="en-GB" spc="-50">
                <a:solidFill>
                  <a:prstClr val="black"/>
                </a:solidFill>
                <a:latin typeface="Calibri" panose="020F0502020204030204"/>
              </a:rPr>
              <a:t>They did not take</a:t>
            </a:r>
            <a:br>
              <a:rPr lang="en-GB" sz="1800" i="0" u="none" strike="noStrike" kern="1200" cap="none" spc="-50" normalizeH="0" baseline="0" noProof="0">
                <a:ln>
                  <a:noFill/>
                </a:ln>
                <a:effectLst/>
                <a:uLnTx/>
                <a:uFillTx/>
                <a:latin typeface="Calibri" panose="020F0502020204030204"/>
              </a:rPr>
            </a:br>
            <a:r>
              <a:rPr kumimoji="0" lang="en-GB" sz="1800" i="0" u="none" strike="noStrike" kern="1200" cap="none" spc="-50" normalizeH="0" baseline="0" noProof="0">
                <a:ln>
                  <a:noFill/>
                </a:ln>
                <a:solidFill>
                  <a:prstClr val="black"/>
                </a:solidFill>
                <a:effectLst/>
                <a:uLnTx/>
                <a:uFillTx/>
                <a:latin typeface="Calibri" panose="020F0502020204030204"/>
                <a:ea typeface="+mn-ea"/>
                <a:cs typeface="+mn-cs"/>
              </a:rPr>
              <a:t>into account varying degrees of competency. They have been extensively revised </a:t>
            </a:r>
            <a:endParaRPr lang="en-GB" spc="-50">
              <a:solidFill>
                <a:prstClr val="black"/>
              </a:solidFill>
              <a:latin typeface="Calibri" panose="020F0502020204030204"/>
            </a:endParaRPr>
          </a:p>
          <a:p>
            <a:pPr>
              <a:spcAft>
                <a:spcPts val="600"/>
              </a:spcAft>
              <a:defRPr/>
            </a:pPr>
            <a:r>
              <a:rPr kumimoji="0" lang="en-GB" sz="1800" i="0" u="none" strike="noStrike" kern="1200" cap="none" spc="-50" normalizeH="0" baseline="0" noProof="0">
                <a:ln>
                  <a:noFill/>
                </a:ln>
                <a:solidFill>
                  <a:prstClr val="black"/>
                </a:solidFill>
                <a:effectLst/>
                <a:uLnTx/>
                <a:uFillTx/>
                <a:latin typeface="Calibri" panose="020F0502020204030204"/>
                <a:ea typeface="+mn-ea"/>
                <a:cs typeface="+mn-cs"/>
              </a:rPr>
              <a:t>with </a:t>
            </a:r>
            <a:r>
              <a:rPr lang="en-GB" spc="-50">
                <a:solidFill>
                  <a:prstClr val="black"/>
                </a:solidFill>
                <a:latin typeface="Calibri" panose="020F0502020204030204"/>
              </a:rPr>
              <a:t>these objectives</a:t>
            </a:r>
            <a:r>
              <a:rPr kumimoji="0" lang="en-GB" sz="1800" i="0" u="none" strike="noStrike" kern="1200" cap="none" spc="-50" normalizeH="0" baseline="0" noProof="0">
                <a:ln>
                  <a:noFill/>
                </a:ln>
                <a:solidFill>
                  <a:prstClr val="black"/>
                </a:solidFill>
                <a:effectLst/>
                <a:uLnTx/>
                <a:uFillTx/>
                <a:latin typeface="Calibri" panose="020F0502020204030204"/>
                <a:ea typeface="+mn-ea"/>
                <a:cs typeface="+mn-cs"/>
              </a:rPr>
              <a:t>:</a:t>
            </a:r>
            <a:endParaRPr lang="en-GB" sz="1800" i="0" u="none" strike="noStrike" kern="1200" cap="none" spc="-50" normalizeH="0" baseline="0" noProof="0">
              <a:ln>
                <a:noFill/>
              </a:ln>
              <a:solidFill>
                <a:prstClr val="black"/>
              </a:solidFill>
              <a:effectLst/>
              <a:uLnTx/>
              <a:uFillTx/>
              <a:latin typeface="Calibri" panose="020F0502020204030204"/>
              <a:ea typeface="Calibri"/>
              <a:cs typeface="Calibri"/>
            </a:endParaRPr>
          </a:p>
          <a:p>
            <a:pPr marL="179070" marR="0" lvl="0" indent="-17907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800" i="0" u="none" strike="noStrike" kern="1200" cap="none" spc="-50" normalizeH="0" baseline="0" noProof="0">
                <a:ln>
                  <a:noFill/>
                </a:ln>
                <a:solidFill>
                  <a:prstClr val="black"/>
                </a:solidFill>
                <a:effectLst/>
                <a:uLnTx/>
                <a:uFillTx/>
                <a:latin typeface="Calibri" panose="020F0502020204030204"/>
                <a:ea typeface="+mn-ea"/>
                <a:cs typeface="+mn-cs"/>
              </a:rPr>
              <a:t>To provide a clear definition of when walking on or near the line is permitted and</a:t>
            </a:r>
            <a:br>
              <a:rPr lang="en-GB" sz="1800" i="0" u="none" strike="noStrike" kern="1200" cap="none" spc="-50" normalizeH="0" baseline="0" noProof="0">
                <a:ln>
                  <a:noFill/>
                </a:ln>
                <a:effectLst/>
                <a:uLnTx/>
                <a:uFillTx/>
                <a:latin typeface="Calibri" panose="020F0502020204030204"/>
              </a:rPr>
            </a:br>
            <a:r>
              <a:rPr kumimoji="0" lang="en-GB" sz="1800" i="0" u="none" strike="noStrike" kern="1200" cap="none" spc="-50" normalizeH="0" baseline="0" noProof="0">
                <a:ln>
                  <a:noFill/>
                </a:ln>
                <a:solidFill>
                  <a:prstClr val="black"/>
                </a:solidFill>
                <a:effectLst/>
                <a:uLnTx/>
                <a:uFillTx/>
                <a:latin typeface="Calibri" panose="020F0502020204030204"/>
                <a:ea typeface="+mn-ea"/>
                <a:cs typeface="+mn-cs"/>
              </a:rPr>
              <a:t>for what reasons. </a:t>
            </a:r>
            <a:endParaRPr lang="en-GB" sz="1800" i="0" u="none" strike="noStrike" kern="1200" cap="none" spc="-50" normalizeH="0" baseline="0" noProof="0">
              <a:ln>
                <a:noFill/>
              </a:ln>
              <a:solidFill>
                <a:prstClr val="black"/>
              </a:solidFill>
              <a:effectLst/>
              <a:uLnTx/>
              <a:uFillTx/>
              <a:latin typeface="Calibri" panose="020F0502020204030204"/>
              <a:ea typeface="Calibri"/>
              <a:cs typeface="Calibri"/>
            </a:endParaRPr>
          </a:p>
          <a:p>
            <a:pPr marL="179070" marR="0" lvl="0" indent="-17907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800" i="0" u="none" strike="noStrike" kern="1200" cap="none" spc="-50" normalizeH="0" baseline="0" noProof="0">
                <a:ln>
                  <a:noFill/>
                </a:ln>
                <a:solidFill>
                  <a:prstClr val="black"/>
                </a:solidFill>
                <a:effectLst/>
                <a:uLnTx/>
                <a:uFillTx/>
                <a:latin typeface="Calibri" panose="020F0502020204030204"/>
                <a:ea typeface="+mn-ea"/>
                <a:cs typeface="+mn-cs"/>
              </a:rPr>
              <a:t>To define the extent to which walking on or near the line is permitted for varying</a:t>
            </a:r>
            <a:br>
              <a:rPr lang="en-GB" sz="1800" i="0" u="none" strike="noStrike" kern="1200" cap="none" spc="-50" normalizeH="0" baseline="0" noProof="0">
                <a:ln>
                  <a:noFill/>
                </a:ln>
                <a:effectLst/>
                <a:uLnTx/>
                <a:uFillTx/>
                <a:latin typeface="Calibri" panose="020F0502020204030204"/>
              </a:rPr>
            </a:br>
            <a:r>
              <a:rPr kumimoji="0" lang="en-GB" sz="1800" i="0" u="none" strike="noStrike" kern="1200" cap="none" spc="-50" normalizeH="0" baseline="0" noProof="0">
                <a:ln>
                  <a:noFill/>
                </a:ln>
                <a:solidFill>
                  <a:prstClr val="black"/>
                </a:solidFill>
                <a:effectLst/>
                <a:uLnTx/>
                <a:uFillTx/>
                <a:latin typeface="Calibri" panose="020F0502020204030204"/>
                <a:ea typeface="+mn-ea"/>
                <a:cs typeface="+mn-cs"/>
              </a:rPr>
              <a:t>levels of competency. </a:t>
            </a:r>
            <a:endParaRPr lang="en-GB" sz="1800" i="0" u="none" strike="noStrike" kern="1200" cap="none" spc="-50" normalizeH="0" baseline="0" noProof="0">
              <a:ln>
                <a:noFill/>
              </a:ln>
              <a:solidFill>
                <a:prstClr val="black"/>
              </a:solidFill>
              <a:effectLst/>
              <a:uLnTx/>
              <a:uFillTx/>
              <a:latin typeface="Calibri" panose="020F0502020204030204"/>
              <a:ea typeface="Calibri"/>
              <a:cs typeface="Calibri"/>
            </a:endParaRPr>
          </a:p>
          <a:p>
            <a:pPr marL="179070" marR="0" lvl="0" indent="-17907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800" i="0" u="none" strike="noStrike" kern="1200" cap="none" spc="-50" normalizeH="0" baseline="0" noProof="0">
                <a:ln>
                  <a:noFill/>
                </a:ln>
                <a:solidFill>
                  <a:prstClr val="black"/>
                </a:solidFill>
                <a:effectLst/>
                <a:uLnTx/>
                <a:uFillTx/>
                <a:latin typeface="Calibri" panose="020F0502020204030204"/>
                <a:ea typeface="+mn-ea"/>
                <a:cs typeface="+mn-cs"/>
              </a:rPr>
              <a:t>To define the permitted arrangements for crossing lines open to traffic when</a:t>
            </a:r>
            <a:br>
              <a:rPr lang="en-GB" sz="1800" i="0" u="none" strike="noStrike" kern="1200" cap="none" spc="-50" normalizeH="0" baseline="0" noProof="0">
                <a:ln>
                  <a:noFill/>
                </a:ln>
                <a:effectLst/>
                <a:uLnTx/>
                <a:uFillTx/>
                <a:latin typeface="Calibri" panose="020F0502020204030204"/>
              </a:rPr>
            </a:br>
            <a:r>
              <a:rPr kumimoji="0" lang="en-GB" sz="1800" i="0" u="none" strike="noStrike" kern="1200" cap="none" spc="-50" normalizeH="0" baseline="0" noProof="0">
                <a:ln>
                  <a:noFill/>
                </a:ln>
                <a:solidFill>
                  <a:prstClr val="black"/>
                </a:solidFill>
                <a:effectLst/>
                <a:uLnTx/>
                <a:uFillTx/>
                <a:latin typeface="Calibri" panose="020F0502020204030204"/>
                <a:ea typeface="+mn-ea"/>
                <a:cs typeface="+mn-cs"/>
              </a:rPr>
              <a:t>walking. (</a:t>
            </a:r>
            <a:r>
              <a:rPr lang="en-GB" spc="-50">
                <a:solidFill>
                  <a:prstClr val="black"/>
                </a:solidFill>
                <a:latin typeface="Calibri" panose="020F0502020204030204"/>
              </a:rPr>
              <a:t>Continued</a:t>
            </a:r>
            <a:r>
              <a:rPr kumimoji="0" lang="en-GB" sz="1800" i="0" u="none" strike="noStrike" kern="1200" cap="none" spc="-50" normalizeH="0" baseline="0" noProof="0">
                <a:ln>
                  <a:noFill/>
                </a:ln>
                <a:solidFill>
                  <a:prstClr val="black"/>
                </a:solidFill>
                <a:effectLst/>
                <a:uLnTx/>
                <a:uFillTx/>
                <a:latin typeface="Calibri" panose="020F0502020204030204"/>
                <a:ea typeface="+mn-ea"/>
                <a:cs typeface="+mn-cs"/>
              </a:rPr>
              <a:t> on next slide</a:t>
            </a:r>
            <a:r>
              <a:rPr lang="en-GB" spc="-50">
                <a:solidFill>
                  <a:prstClr val="black"/>
                </a:solidFill>
                <a:latin typeface="Calibri" panose="020F0502020204030204"/>
              </a:rPr>
              <a:t>.)</a:t>
            </a:r>
            <a:endParaRPr lang="en-GB" sz="1800" i="0" u="none" strike="noStrike" kern="1200" cap="none" spc="-50" normalizeH="0" baseline="0" noProof="0">
              <a:ln>
                <a:noFill/>
              </a:ln>
              <a:solidFill>
                <a:prstClr val="black"/>
              </a:solidFill>
              <a:effectLst/>
              <a:uLnTx/>
              <a:uFillTx/>
              <a:latin typeface="Calibri" panose="020F0502020204030204"/>
              <a:ea typeface="Calibri"/>
              <a:cs typeface="Calibri"/>
            </a:endParaRPr>
          </a:p>
        </p:txBody>
      </p:sp>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a:ln>
                  <a:noFill/>
                </a:ln>
                <a:solidFill>
                  <a:prstClr val="black"/>
                </a:solidFill>
                <a:effectLst/>
                <a:uLnTx/>
                <a:uFillTx/>
                <a:latin typeface="Calibri"/>
                <a:ea typeface="+mj-ea"/>
                <a:cs typeface="+mj-cs"/>
              </a:rPr>
              <a:t>Changes to standards – September 2024</a:t>
            </a:r>
            <a:endParaRPr kumimoji="0" lang="en-GB" sz="2400" b="0" i="1" u="none" strike="noStrike" kern="1200" cap="none" spc="0" normalizeH="0" baseline="0" noProof="0">
              <a:ln>
                <a:noFill/>
              </a:ln>
              <a:solidFill>
                <a:prstClr val="black"/>
              </a:solidFill>
              <a:effectLst/>
              <a:uLnTx/>
              <a:uFillTx/>
              <a:latin typeface="Calibri"/>
              <a:ea typeface="+mj-ea"/>
              <a:cs typeface="+mj-cs"/>
            </a:endParaRPr>
          </a:p>
        </p:txBody>
      </p:sp>
      <p:pic>
        <p:nvPicPr>
          <p:cNvPr id="22" name="Picture 21">
            <a:hlinkClick r:id="rId5"/>
            <a:extLst>
              <a:ext uri="{FF2B5EF4-FFF2-40B4-BE49-F238E27FC236}">
                <a16:creationId xmlns:a16="http://schemas.microsoft.com/office/drawing/2014/main" id="{28BF2077-600C-4323-B7B7-25758286D64D}"/>
              </a:ext>
            </a:extLst>
          </p:cNvPr>
          <p:cNvPicPr>
            <a:picLocks noChangeAspect="1"/>
          </p:cNvPicPr>
          <p:nvPr/>
        </p:nvPicPr>
        <p:blipFill>
          <a:blip r:embed="rId6"/>
          <a:stretch>
            <a:fillRect/>
          </a:stretch>
        </p:blipFill>
        <p:spPr>
          <a:xfrm>
            <a:off x="10362841" y="532335"/>
            <a:ext cx="755970" cy="755970"/>
          </a:xfrm>
          <a:prstGeom prst="rect">
            <a:avLst/>
          </a:prstGeom>
        </p:spPr>
      </p:pic>
      <p:pic>
        <p:nvPicPr>
          <p:cNvPr id="14" name="Picture 13">
            <a:hlinkClick r:id="" action="ppaction://hlinkshowjump?jump=endshow"/>
            <a:extLst>
              <a:ext uri="{FF2B5EF4-FFF2-40B4-BE49-F238E27FC236}">
                <a16:creationId xmlns:a16="http://schemas.microsoft.com/office/drawing/2014/main" id="{F3E13EC4-7204-4B8D-89F0-07C9C189E4F4}"/>
              </a:ext>
            </a:extLst>
          </p:cNvPr>
          <p:cNvPicPr>
            <a:picLocks noChangeAspect="1"/>
          </p:cNvPicPr>
          <p:nvPr/>
        </p:nvPicPr>
        <p:blipFill>
          <a:blip r:embed="rId7"/>
          <a:stretch>
            <a:fillRect/>
          </a:stretch>
        </p:blipFill>
        <p:spPr>
          <a:xfrm>
            <a:off x="89371" y="6016808"/>
            <a:ext cx="720000" cy="692039"/>
          </a:xfrm>
          <a:prstGeom prst="rect">
            <a:avLst/>
          </a:prstGeom>
        </p:spPr>
      </p:pic>
      <p:grpSp>
        <p:nvGrpSpPr>
          <p:cNvPr id="8" name="Group 7">
            <a:extLst>
              <a:ext uri="{FF2B5EF4-FFF2-40B4-BE49-F238E27FC236}">
                <a16:creationId xmlns:a16="http://schemas.microsoft.com/office/drawing/2014/main" id="{59C73445-E7B8-0D68-7790-94DB8E440AE7}"/>
              </a:ext>
            </a:extLst>
          </p:cNvPr>
          <p:cNvGrpSpPr/>
          <p:nvPr/>
        </p:nvGrpSpPr>
        <p:grpSpPr>
          <a:xfrm>
            <a:off x="246176" y="1426191"/>
            <a:ext cx="720000" cy="756754"/>
            <a:chOff x="279057" y="1377452"/>
            <a:chExt cx="720000" cy="756754"/>
          </a:xfrm>
        </p:grpSpPr>
        <p:sp>
          <p:nvSpPr>
            <p:cNvPr id="9" name="Rectangle: Rounded Corners 8">
              <a:extLst>
                <a:ext uri="{FF2B5EF4-FFF2-40B4-BE49-F238E27FC236}">
                  <a16:creationId xmlns:a16="http://schemas.microsoft.com/office/drawing/2014/main" id="{5270F667-8E22-EF80-C385-63411995731B}"/>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4" name="Picture 33">
              <a:extLst>
                <a:ext uri="{FF2B5EF4-FFF2-40B4-BE49-F238E27FC236}">
                  <a16:creationId xmlns:a16="http://schemas.microsoft.com/office/drawing/2014/main" id="{27731792-6000-B5A3-65A3-25C8BE8BF928}"/>
                </a:ext>
              </a:extLst>
            </p:cNvPr>
            <p:cNvPicPr>
              <a:picLocks noChangeAspect="1"/>
            </p:cNvPicPr>
            <p:nvPr/>
          </p:nvPicPr>
          <p:blipFill>
            <a:blip r:embed="rId8"/>
            <a:stretch>
              <a:fillRect/>
            </a:stretch>
          </p:blipFill>
          <p:spPr>
            <a:xfrm>
              <a:off x="344173" y="1377452"/>
              <a:ext cx="629587" cy="587962"/>
            </a:xfrm>
            <a:prstGeom prst="rect">
              <a:avLst/>
            </a:prstGeom>
          </p:spPr>
        </p:pic>
        <p:sp>
          <p:nvSpPr>
            <p:cNvPr id="36" name="TextBox 35">
              <a:extLst>
                <a:ext uri="{FF2B5EF4-FFF2-40B4-BE49-F238E27FC236}">
                  <a16:creationId xmlns:a16="http://schemas.microsoft.com/office/drawing/2014/main" id="{F1A7C3E6-FCB7-5BFE-1F3D-3372B622BDFE}"/>
                </a:ext>
              </a:extLst>
            </p:cNvPr>
            <p:cNvSpPr txBox="1"/>
            <p:nvPr/>
          </p:nvSpPr>
          <p:spPr>
            <a:xfrm>
              <a:off x="352161" y="1795652"/>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RU</a:t>
              </a:r>
            </a:p>
          </p:txBody>
        </p:sp>
      </p:grpSp>
      <p:grpSp>
        <p:nvGrpSpPr>
          <p:cNvPr id="37" name="Group 36">
            <a:extLst>
              <a:ext uri="{FF2B5EF4-FFF2-40B4-BE49-F238E27FC236}">
                <a16:creationId xmlns:a16="http://schemas.microsoft.com/office/drawing/2014/main" id="{535940C0-F4FE-5279-B97D-858F0E3DBB89}"/>
              </a:ext>
            </a:extLst>
          </p:cNvPr>
          <p:cNvGrpSpPr/>
          <p:nvPr/>
        </p:nvGrpSpPr>
        <p:grpSpPr>
          <a:xfrm>
            <a:off x="246176" y="2220923"/>
            <a:ext cx="720000" cy="789749"/>
            <a:chOff x="296159" y="2222339"/>
            <a:chExt cx="720000" cy="789749"/>
          </a:xfrm>
        </p:grpSpPr>
        <p:sp>
          <p:nvSpPr>
            <p:cNvPr id="38" name="Rectangle: Rounded Corners 37">
              <a:extLst>
                <a:ext uri="{FF2B5EF4-FFF2-40B4-BE49-F238E27FC236}">
                  <a16:creationId xmlns:a16="http://schemas.microsoft.com/office/drawing/2014/main" id="{A95AE8CD-0129-2BA6-B6AB-30B0635C0CD2}"/>
                </a:ext>
              </a:extLst>
            </p:cNvPr>
            <p:cNvSpPr/>
            <p:nvPr/>
          </p:nvSpPr>
          <p:spPr>
            <a:xfrm>
              <a:off x="296159" y="222233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0" name="Picture 39">
              <a:extLst>
                <a:ext uri="{FF2B5EF4-FFF2-40B4-BE49-F238E27FC236}">
                  <a16:creationId xmlns:a16="http://schemas.microsoft.com/office/drawing/2014/main" id="{6204F6F3-E934-ADEA-7DDF-9E0C6671818C}"/>
                </a:ext>
              </a:extLst>
            </p:cNvPr>
            <p:cNvPicPr>
              <a:picLocks noChangeAspect="1"/>
            </p:cNvPicPr>
            <p:nvPr/>
          </p:nvPicPr>
          <p:blipFill>
            <a:blip r:embed="rId9"/>
            <a:stretch>
              <a:fillRect/>
            </a:stretch>
          </p:blipFill>
          <p:spPr>
            <a:xfrm>
              <a:off x="341670" y="2231693"/>
              <a:ext cx="628978" cy="625753"/>
            </a:xfrm>
            <a:prstGeom prst="rect">
              <a:avLst/>
            </a:prstGeom>
          </p:spPr>
        </p:pic>
        <p:sp>
          <p:nvSpPr>
            <p:cNvPr id="42" name="TextBox 41">
              <a:extLst>
                <a:ext uri="{FF2B5EF4-FFF2-40B4-BE49-F238E27FC236}">
                  <a16:creationId xmlns:a16="http://schemas.microsoft.com/office/drawing/2014/main" id="{96D49907-02C7-E850-D5C9-4864344B2791}"/>
                </a:ext>
              </a:extLst>
            </p:cNvPr>
            <p:cNvSpPr txBox="1"/>
            <p:nvPr/>
          </p:nvSpPr>
          <p:spPr>
            <a:xfrm>
              <a:off x="369768" y="2673534"/>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IM</a:t>
              </a:r>
            </a:p>
          </p:txBody>
        </p:sp>
      </p:grpSp>
      <p:grpSp>
        <p:nvGrpSpPr>
          <p:cNvPr id="43" name="Group 42">
            <a:extLst>
              <a:ext uri="{FF2B5EF4-FFF2-40B4-BE49-F238E27FC236}">
                <a16:creationId xmlns:a16="http://schemas.microsoft.com/office/drawing/2014/main" id="{46E6EF78-66CD-DA1A-935B-9B16B25C65F8}"/>
              </a:ext>
            </a:extLst>
          </p:cNvPr>
          <p:cNvGrpSpPr/>
          <p:nvPr/>
        </p:nvGrpSpPr>
        <p:grpSpPr>
          <a:xfrm>
            <a:off x="237911" y="3008296"/>
            <a:ext cx="736531" cy="728660"/>
            <a:chOff x="260945" y="3762574"/>
            <a:chExt cx="736531" cy="728660"/>
          </a:xfrm>
        </p:grpSpPr>
        <p:grpSp>
          <p:nvGrpSpPr>
            <p:cNvPr id="45" name="Group 44">
              <a:extLst>
                <a:ext uri="{FF2B5EF4-FFF2-40B4-BE49-F238E27FC236}">
                  <a16:creationId xmlns:a16="http://schemas.microsoft.com/office/drawing/2014/main" id="{F190D31A-3744-D5FE-F0DC-1CF8F3779D6A}"/>
                </a:ext>
              </a:extLst>
            </p:cNvPr>
            <p:cNvGrpSpPr/>
            <p:nvPr/>
          </p:nvGrpSpPr>
          <p:grpSpPr>
            <a:xfrm>
              <a:off x="260945" y="3771234"/>
              <a:ext cx="736531" cy="720000"/>
              <a:chOff x="262400" y="2964625"/>
              <a:chExt cx="736531" cy="720000"/>
            </a:xfrm>
          </p:grpSpPr>
          <p:sp>
            <p:nvSpPr>
              <p:cNvPr id="47" name="Rectangle: Rounded Corners 46">
                <a:extLst>
                  <a:ext uri="{FF2B5EF4-FFF2-40B4-BE49-F238E27FC236}">
                    <a16:creationId xmlns:a16="http://schemas.microsoft.com/office/drawing/2014/main" id="{A4DBD6ED-71D3-413D-7E8A-E4CF79CEDB10}"/>
                  </a:ext>
                </a:extLst>
              </p:cNvPr>
              <p:cNvSpPr/>
              <p:nvPr/>
            </p:nvSpPr>
            <p:spPr>
              <a:xfrm>
                <a:off x="262400" y="2964625"/>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TextBox 47">
                <a:extLst>
                  <a:ext uri="{FF2B5EF4-FFF2-40B4-BE49-F238E27FC236}">
                    <a16:creationId xmlns:a16="http://schemas.microsoft.com/office/drawing/2014/main" id="{88C24BD6-C6CD-3D11-A6D0-69B79763E74E}"/>
                  </a:ext>
                </a:extLst>
              </p:cNvPr>
              <p:cNvSpPr txBox="1"/>
              <p:nvPr/>
            </p:nvSpPr>
            <p:spPr>
              <a:xfrm>
                <a:off x="278931" y="3339393"/>
                <a:ext cx="720000"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Calibri" panose="020F0502020204030204"/>
                    <a:ea typeface="+mn-ea"/>
                    <a:cs typeface="+mn-cs"/>
                  </a:rPr>
                  <a:t>Suppliers</a:t>
                </a:r>
              </a:p>
            </p:txBody>
          </p:sp>
        </p:grpSp>
        <p:pic>
          <p:nvPicPr>
            <p:cNvPr id="46" name="Graphic 45" descr="Handshake outline">
              <a:extLst>
                <a:ext uri="{FF2B5EF4-FFF2-40B4-BE49-F238E27FC236}">
                  <a16:creationId xmlns:a16="http://schemas.microsoft.com/office/drawing/2014/main" id="{83353C19-D3D0-B3B8-2BAA-F7C4F735E7D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25819" y="3762574"/>
              <a:ext cx="593637" cy="593637"/>
            </a:xfrm>
            <a:prstGeom prst="rect">
              <a:avLst/>
            </a:prstGeom>
          </p:spPr>
        </p:pic>
      </p:grpSp>
      <p:pic>
        <p:nvPicPr>
          <p:cNvPr id="2" name="Picture 1" descr="A white line drawing of a person standing next to a train&#10;&#10;Description automatically generated">
            <a:extLst>
              <a:ext uri="{FF2B5EF4-FFF2-40B4-BE49-F238E27FC236}">
                <a16:creationId xmlns:a16="http://schemas.microsoft.com/office/drawing/2014/main" id="{568BE7C1-F48A-E43B-2C4E-F1E47D2FE062}"/>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37911" y="532335"/>
            <a:ext cx="756000" cy="756000"/>
          </a:xfrm>
          <a:prstGeom prst="rect">
            <a:avLst/>
          </a:prstGeom>
        </p:spPr>
      </p:pic>
      <p:pic>
        <p:nvPicPr>
          <p:cNvPr id="5" name="Picture 4">
            <a:extLst>
              <a:ext uri="{FF2B5EF4-FFF2-40B4-BE49-F238E27FC236}">
                <a16:creationId xmlns:a16="http://schemas.microsoft.com/office/drawing/2014/main" id="{55650EC1-0FFC-A823-B27B-17E885B406DD}"/>
              </a:ext>
            </a:extLst>
          </p:cNvPr>
          <p:cNvPicPr>
            <a:picLocks noChangeAspect="1"/>
          </p:cNvPicPr>
          <p:nvPr/>
        </p:nvPicPr>
        <p:blipFill>
          <a:blip r:embed="rId13"/>
          <a:stretch>
            <a:fillRect/>
          </a:stretch>
        </p:blipFill>
        <p:spPr>
          <a:xfrm>
            <a:off x="8545927" y="2365904"/>
            <a:ext cx="2495410" cy="3528000"/>
          </a:xfrm>
          <a:prstGeom prst="roundRect">
            <a:avLst>
              <a:gd name="adj" fmla="val 4853"/>
            </a:avLst>
          </a:prstGeom>
          <a:effectLst>
            <a:outerShdw blurRad="63500" sx="102000" sy="102000" algn="ctr" rotWithShape="0">
              <a:prstClr val="black">
                <a:alpha val="40000"/>
              </a:prstClr>
            </a:outerShdw>
          </a:effectLst>
        </p:spPr>
      </p:pic>
      <p:pic>
        <p:nvPicPr>
          <p:cNvPr id="3" name="Picture 2">
            <a:hlinkClick r:id="" action="ppaction://hlinkshowjump?jump=nextslide"/>
            <a:extLst>
              <a:ext uri="{FF2B5EF4-FFF2-40B4-BE49-F238E27FC236}">
                <a16:creationId xmlns:a16="http://schemas.microsoft.com/office/drawing/2014/main" id="{01633A3B-C626-06C7-27EE-1AEE4F921397}"/>
              </a:ext>
            </a:extLst>
          </p:cNvPr>
          <p:cNvPicPr>
            <a:picLocks noChangeAspect="1"/>
          </p:cNvPicPr>
          <p:nvPr/>
        </p:nvPicPr>
        <p:blipFill>
          <a:blip r:embed="rId14">
            <a:alphaModFix/>
          </a:blip>
          <a:stretch>
            <a:fillRect/>
          </a:stretch>
        </p:blipFill>
        <p:spPr>
          <a:xfrm>
            <a:off x="11290478" y="6016808"/>
            <a:ext cx="756000" cy="756000"/>
          </a:xfrm>
          <a:prstGeom prst="rect">
            <a:avLst/>
          </a:prstGeom>
        </p:spPr>
      </p:pic>
      <p:pic>
        <p:nvPicPr>
          <p:cNvPr id="6" name="Picture 5">
            <a:extLst>
              <a:ext uri="{FF2B5EF4-FFF2-40B4-BE49-F238E27FC236}">
                <a16:creationId xmlns:a16="http://schemas.microsoft.com/office/drawing/2014/main" id="{F1FD5354-DD63-46AF-8B1B-C59EC85DCD0F}"/>
              </a:ext>
            </a:extLst>
          </p:cNvPr>
          <p:cNvPicPr>
            <a:picLocks noChangeAspect="1"/>
          </p:cNvPicPr>
          <p:nvPr/>
        </p:nvPicPr>
        <p:blipFill>
          <a:blip r:embed="rId14">
            <a:alphaModFix amt="20000"/>
          </a:blip>
          <a:stretch>
            <a:fillRect/>
          </a:stretch>
        </p:blipFill>
        <p:spPr>
          <a:xfrm flipH="1">
            <a:off x="10372933" y="6016808"/>
            <a:ext cx="756000" cy="756000"/>
          </a:xfrm>
          <a:prstGeom prst="rect">
            <a:avLst/>
          </a:prstGeom>
        </p:spPr>
      </p:pic>
      <p:sp>
        <p:nvSpPr>
          <p:cNvPr id="7" name="Title 1">
            <a:extLst>
              <a:ext uri="{FF2B5EF4-FFF2-40B4-BE49-F238E27FC236}">
                <a16:creationId xmlns:a16="http://schemas.microsoft.com/office/drawing/2014/main" id="{E8FAD43F-ACFF-F8C7-49F7-09BB9DE585C3}"/>
              </a:ext>
            </a:extLst>
          </p:cNvPr>
          <p:cNvSpPr txBox="1">
            <a:spLocks/>
          </p:cNvSpPr>
          <p:nvPr/>
        </p:nvSpPr>
        <p:spPr>
          <a:xfrm>
            <a:off x="2292932" y="6347805"/>
            <a:ext cx="7386554" cy="392975"/>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algn="ctr">
              <a:defRPr/>
            </a:pPr>
            <a:r>
              <a:rPr kumimoji="0" lang="en-GB" sz="2000" b="1" i="0" u="none" strike="noStrike" kern="1200" cap="none" spc="-50" normalizeH="0" baseline="0" noProof="0">
                <a:ln>
                  <a:noFill/>
                </a:ln>
                <a:solidFill>
                  <a:srgbClr val="C00000"/>
                </a:solidFill>
                <a:effectLst/>
                <a:uLnTx/>
                <a:uFillTx/>
                <a:latin typeface="Calibri"/>
                <a:ea typeface="+mj-ea"/>
                <a:cs typeface="+mj-cs"/>
              </a:rPr>
              <a:t>Click the link icon to go to the standard</a:t>
            </a:r>
            <a:r>
              <a:rPr lang="en-GB" sz="2000" b="1" spc="-50">
                <a:solidFill>
                  <a:srgbClr val="C00000"/>
                </a:solidFill>
                <a:latin typeface="Calibri"/>
              </a:rPr>
              <a:t>  </a:t>
            </a:r>
            <a:endParaRPr kumimoji="0" lang="en-GB" sz="2000" b="1" i="0" u="none" strike="noStrike" kern="1200" cap="none" spc="-50" normalizeH="0" baseline="0" noProof="0">
              <a:ln>
                <a:noFill/>
              </a:ln>
              <a:solidFill>
                <a:srgbClr val="C00000"/>
              </a:solidFill>
              <a:effectLst/>
              <a:uLnTx/>
              <a:uFillTx/>
              <a:latin typeface="Calibri"/>
              <a:ea typeface="+mj-ea"/>
              <a:cs typeface="+mj-cs"/>
            </a:endParaRPr>
          </a:p>
        </p:txBody>
      </p:sp>
      <p:pic>
        <p:nvPicPr>
          <p:cNvPr id="4" name="Picture 3">
            <a:hlinkClick r:id="rId15" action="ppaction://hlinksldjump"/>
            <a:extLst>
              <a:ext uri="{FF2B5EF4-FFF2-40B4-BE49-F238E27FC236}">
                <a16:creationId xmlns:a16="http://schemas.microsoft.com/office/drawing/2014/main" id="{5EA35866-DD9D-7FCA-65B5-A450A9A61CD8}"/>
              </a:ext>
            </a:extLst>
          </p:cNvPr>
          <p:cNvPicPr>
            <a:picLocks noChangeAspect="1"/>
          </p:cNvPicPr>
          <p:nvPr/>
        </p:nvPicPr>
        <p:blipFill>
          <a:blip r:embed="rId16"/>
          <a:stretch>
            <a:fillRect/>
          </a:stretch>
        </p:blipFill>
        <p:spPr>
          <a:xfrm>
            <a:off x="11290478" y="157163"/>
            <a:ext cx="755970" cy="755970"/>
          </a:xfrm>
          <a:prstGeom prst="rect">
            <a:avLst/>
          </a:prstGeom>
        </p:spPr>
      </p:pic>
    </p:spTree>
    <p:extLst>
      <p:ext uri="{BB962C8B-B14F-4D97-AF65-F5344CB8AC3E}">
        <p14:creationId xmlns:p14="http://schemas.microsoft.com/office/powerpoint/2010/main" val="4210094397"/>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Rounded Corners 96">
            <a:hlinkClick r:id="" action="ppaction://noaction" highlightClick="1"/>
            <a:extLst>
              <a:ext uri="{FF2B5EF4-FFF2-40B4-BE49-F238E27FC236}">
                <a16:creationId xmlns:a16="http://schemas.microsoft.com/office/drawing/2014/main" id="{44C61555-BA2A-4BC9-A516-C8062C254B09}"/>
              </a:ext>
            </a:extLst>
          </p:cNvPr>
          <p:cNvSpPr/>
          <p:nvPr/>
        </p:nvSpPr>
        <p:spPr>
          <a:xfrm>
            <a:off x="1073189" y="554876"/>
            <a:ext cx="9871902" cy="720000"/>
          </a:xfrm>
          <a:prstGeom prst="roundRect">
            <a:avLst>
              <a:gd name="adj" fmla="val 30718"/>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065020" marR="0" lvl="0" indent="-2065020" algn="l" defTabSz="914400" rtl="0" eaLnBrk="1" fontAlgn="auto" latinLnBrk="0" hangingPunct="1">
              <a:lnSpc>
                <a:spcPct val="100000"/>
              </a:lnSpc>
              <a:spcBef>
                <a:spcPts val="0"/>
              </a:spcBef>
              <a:spcAft>
                <a:spcPts val="0"/>
              </a:spcAft>
              <a:buClrTx/>
              <a:buSzTx/>
              <a:buFontTx/>
              <a:buNone/>
              <a:tabLst>
                <a:tab pos="1976438" algn="l"/>
              </a:tabLst>
              <a:defRPr/>
            </a:pPr>
            <a:r>
              <a:rPr kumimoji="0" lang="en-GB" sz="1800" b="0" i="0" u="none" strike="noStrike" kern="1200" cap="none" spc="0" normalizeH="0" baseline="0" noProof="0">
                <a:ln>
                  <a:noFill/>
                </a:ln>
                <a:solidFill>
                  <a:srgbClr val="000000"/>
                </a:solidFill>
                <a:effectLst/>
                <a:uLnTx/>
                <a:uFillTx/>
                <a:latin typeface="Calibri"/>
                <a:ea typeface="Calibri"/>
                <a:cs typeface="Calibri"/>
              </a:rPr>
              <a:t>GERT8000-HB1 Issue 8 </a:t>
            </a:r>
            <a:r>
              <a:rPr lang="en-GB">
                <a:solidFill>
                  <a:srgbClr val="000000"/>
                </a:solidFill>
                <a:latin typeface="Calibri"/>
                <a:ea typeface="Calibri"/>
                <a:cs typeface="Calibri"/>
              </a:rPr>
              <a:t>–</a:t>
            </a:r>
            <a:r>
              <a:rPr kumimoji="0" lang="en-GB" sz="1800" b="0" i="0" u="none" strike="noStrike" kern="1200" cap="none" spc="0" normalizeH="0" baseline="0" noProof="0">
                <a:ln>
                  <a:noFill/>
                </a:ln>
                <a:solidFill>
                  <a:srgbClr val="000000"/>
                </a:solidFill>
                <a:effectLst/>
                <a:uLnTx/>
                <a:uFillTx/>
                <a:latin typeface="Calibri"/>
                <a:ea typeface="Calibri"/>
                <a:cs typeface="Calibri"/>
              </a:rPr>
              <a:t> General duties and track safety for track workers (2 of 2)</a:t>
            </a:r>
            <a:endParaRPr kumimoji="0" lang="en-GB" sz="1800" b="0" i="0" u="none" strike="noStrike" kern="1200" cap="none" spc="0" normalizeH="0" baseline="0" noProof="0">
              <a:ln>
                <a:noFill/>
              </a:ln>
              <a:solidFill>
                <a:prstClr val="black"/>
              </a:solidFill>
              <a:effectLst/>
              <a:uLnTx/>
              <a:uFillTx/>
              <a:latin typeface="Calibri"/>
              <a:ea typeface="Calibri"/>
              <a:cs typeface="Calibri"/>
            </a:endParaRPr>
          </a:p>
        </p:txBody>
      </p:sp>
      <p:sp>
        <p:nvSpPr>
          <p:cNvPr id="98" name="Rectangle: Rounded Corners 97">
            <a:extLst>
              <a:ext uri="{FF2B5EF4-FFF2-40B4-BE49-F238E27FC236}">
                <a16:creationId xmlns:a16="http://schemas.microsoft.com/office/drawing/2014/main" id="{E62B2296-9CCF-4DBD-BB1C-6B80B8E5D278}"/>
              </a:ext>
            </a:extLst>
          </p:cNvPr>
          <p:cNvSpPr/>
          <p:nvPr/>
        </p:nvSpPr>
        <p:spPr>
          <a:xfrm>
            <a:off x="1063066" y="1429659"/>
            <a:ext cx="10065867" cy="4515886"/>
          </a:xfrm>
          <a:prstGeom prst="roundRect">
            <a:avLst>
              <a:gd name="adj" fmla="val 4382"/>
            </a:avLst>
          </a:prstGeom>
          <a:no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pPr>
              <a:spcAft>
                <a:spcPts val="600"/>
              </a:spcAft>
            </a:pPr>
            <a:r>
              <a:rPr lang="en-GB" sz="1800" b="0" i="0" u="none" strike="noStrike" baseline="0">
                <a:solidFill>
                  <a:schemeClr val="tx1"/>
                </a:solidFill>
              </a:rPr>
              <a:t>This handbook explains that going on or near the line alone is only permitted for</a:t>
            </a:r>
            <a:r>
              <a:rPr lang="en-GB">
                <a:solidFill>
                  <a:schemeClr val="tx1"/>
                </a:solidFill>
              </a:rPr>
              <a:t>:</a:t>
            </a:r>
            <a:r>
              <a:rPr lang="en-GB" sz="1800" b="0" i="0" u="none" strike="noStrike" baseline="0">
                <a:solidFill>
                  <a:schemeClr val="tx1"/>
                </a:solidFill>
              </a:rPr>
              <a:t> </a:t>
            </a:r>
            <a:endParaRPr lang="en-US">
              <a:solidFill>
                <a:schemeClr val="tx1"/>
              </a:solidFill>
            </a:endParaRPr>
          </a:p>
          <a:p>
            <a:pPr marL="285750" indent="-285750">
              <a:buFont typeface="Arial"/>
              <a:buChar char="•"/>
            </a:pPr>
            <a:r>
              <a:rPr lang="en-GB" sz="1800" b="0" i="0" u="none" strike="noStrike" baseline="0">
                <a:solidFill>
                  <a:schemeClr val="tx1"/>
                </a:solidFill>
              </a:rPr>
              <a:t>a controller of site safety (COSS) or individual working alone (IWA) when carrying out work</a:t>
            </a:r>
            <a:r>
              <a:rPr lang="en-GB">
                <a:solidFill>
                  <a:schemeClr val="tx1"/>
                </a:solidFill>
              </a:rPr>
              <a:t>,</a:t>
            </a:r>
            <a:r>
              <a:rPr lang="en-GB" sz="1800" b="0" i="0" u="none" strike="noStrike" baseline="0">
                <a:solidFill>
                  <a:schemeClr val="tx1"/>
                </a:solidFill>
              </a:rPr>
              <a:t> or walking to or from a site of </a:t>
            </a:r>
            <a:r>
              <a:rPr lang="en-GB">
                <a:solidFill>
                  <a:schemeClr val="tx1"/>
                </a:solidFill>
              </a:rPr>
              <a:t>work</a:t>
            </a:r>
            <a:endParaRPr lang="en-US">
              <a:solidFill>
                <a:schemeClr val="tx1"/>
              </a:solidFill>
              <a:ea typeface="Calibri" panose="020F0502020204030204"/>
              <a:cs typeface="Calibri" panose="020F0502020204030204"/>
            </a:endParaRPr>
          </a:p>
          <a:p>
            <a:pPr marL="285750" indent="-285750">
              <a:buFont typeface="Arial"/>
              <a:buChar char="•"/>
            </a:pPr>
            <a:r>
              <a:rPr lang="en-GB">
                <a:solidFill>
                  <a:schemeClr val="tx1"/>
                </a:solidFill>
              </a:rPr>
              <a:t>for</a:t>
            </a:r>
            <a:r>
              <a:rPr lang="en-GB" sz="1800" b="0" i="0" u="none" strike="noStrike" baseline="0">
                <a:solidFill>
                  <a:schemeClr val="tx1"/>
                </a:solidFill>
              </a:rPr>
              <a:t> someone other than a COSS or IWA who has to join or leave a group</a:t>
            </a:r>
            <a:r>
              <a:rPr lang="en-GB">
                <a:solidFill>
                  <a:schemeClr val="tx1"/>
                </a:solidFill>
              </a:rPr>
              <a:t>,</a:t>
            </a:r>
            <a:r>
              <a:rPr lang="en-GB" sz="1800" b="0" i="0" u="none" strike="noStrike" baseline="0">
                <a:solidFill>
                  <a:schemeClr val="tx1"/>
                </a:solidFill>
              </a:rPr>
              <a:t> and must do so under the instructions of a </a:t>
            </a:r>
            <a:r>
              <a:rPr lang="en-GB">
                <a:solidFill>
                  <a:schemeClr val="tx1"/>
                </a:solidFill>
              </a:rPr>
              <a:t>COSS</a:t>
            </a:r>
            <a:endParaRPr lang="en-US">
              <a:solidFill>
                <a:schemeClr val="tx1"/>
              </a:solidFill>
              <a:ea typeface="Calibri" panose="020F0502020204030204"/>
              <a:cs typeface="Calibri" panose="020F0502020204030204"/>
            </a:endParaRPr>
          </a:p>
          <a:p>
            <a:pPr marL="285750" indent="-285750">
              <a:buFont typeface="Arial"/>
              <a:buChar char="•"/>
            </a:pPr>
            <a:r>
              <a:rPr lang="en-GB">
                <a:solidFill>
                  <a:schemeClr val="tx1"/>
                </a:solidFill>
              </a:rPr>
              <a:t>or</a:t>
            </a:r>
            <a:r>
              <a:rPr lang="en-GB" sz="1800" b="0" i="0" u="none" strike="noStrike" baseline="0">
                <a:solidFill>
                  <a:schemeClr val="tx1"/>
                </a:solidFill>
              </a:rPr>
              <a:t> someone other than a COSS or IWA who is allowed to go on or near the line under a method of working shown in company instructions. </a:t>
            </a:r>
            <a:endParaRPr lang="en-US">
              <a:solidFill>
                <a:schemeClr val="tx1"/>
              </a:solidFill>
              <a:ea typeface="Calibri"/>
              <a:cs typeface="Calibri"/>
            </a:endParaRPr>
          </a:p>
          <a:p>
            <a:pPr>
              <a:spcAft>
                <a:spcPts val="600"/>
              </a:spcAft>
            </a:pPr>
            <a:r>
              <a:rPr lang="en-GB" sz="1800" b="0" i="0" u="none" strike="noStrike" baseline="0">
                <a:solidFill>
                  <a:schemeClr val="tx1"/>
                </a:solidFill>
              </a:rPr>
              <a:t>To go on or near the line with others, a COSS must be present who has given a briefing on the safe system of work that will apply. Instructions are included on moving around unexpected obstacles and crossing lines open to traffic.</a:t>
            </a:r>
            <a:endParaRPr lang="en-US">
              <a:solidFill>
                <a:schemeClr val="tx1"/>
              </a:solidFill>
              <a:ea typeface="Calibri" panose="020F0502020204030204"/>
              <a:cs typeface="Calibri" panose="020F0502020204030204"/>
            </a:endParaRPr>
          </a:p>
          <a:p>
            <a:pPr algn="l">
              <a:spcAft>
                <a:spcPts val="600"/>
              </a:spcAft>
            </a:pPr>
            <a:r>
              <a:rPr lang="en-GB" sz="1800" b="0" i="0" u="none" strike="noStrike" baseline="0">
                <a:solidFill>
                  <a:schemeClr val="tx1"/>
                </a:solidFill>
              </a:rPr>
              <a:t>Section 2.3 allows getting off a moving rail vehicle if it is one designed for continuous slow-speed movement. Modifications to some vehicles of this type are being carried out with the intention that they could be boarded </a:t>
            </a:r>
            <a:r>
              <a:rPr lang="en-GB">
                <a:solidFill>
                  <a:schemeClr val="tx1"/>
                </a:solidFill>
              </a:rPr>
              <a:t>while</a:t>
            </a:r>
            <a:r>
              <a:rPr lang="en-GB" sz="1800" b="0" i="0" u="none" strike="noStrike" baseline="0">
                <a:solidFill>
                  <a:schemeClr val="tx1"/>
                </a:solidFill>
              </a:rPr>
              <a:t> moving. This section has been changed to allow staff to get on and off this type of vehicle. The competency of safe work leader (SWL) is no longer a recognised one and all reference to this obsolete competency has been remov</a:t>
            </a:r>
            <a:r>
              <a:rPr lang="en-GB">
                <a:solidFill>
                  <a:schemeClr val="tx1"/>
                </a:solidFill>
              </a:rPr>
              <a:t>ed.</a:t>
            </a:r>
            <a:endParaRPr kumimoji="0" lang="en-GB" sz="1800" b="0" i="0" u="none" strike="noStrike" kern="1200" cap="none" spc="-50" normalizeH="0" baseline="0" noProof="0">
              <a:ln>
                <a:noFill/>
              </a:ln>
              <a:solidFill>
                <a:schemeClr val="tx1"/>
              </a:solidFill>
              <a:effectLst/>
              <a:uLnTx/>
              <a:uFillTx/>
              <a:latin typeface="Calibri" panose="020F0502020204030204"/>
              <a:ea typeface="+mn-ea"/>
              <a:cs typeface="+mn-cs"/>
            </a:endParaRPr>
          </a:p>
        </p:txBody>
      </p:sp>
      <p:sp>
        <p:nvSpPr>
          <p:cNvPr id="19" name="Rectangle: Rounded Corners 18">
            <a:extLst>
              <a:ext uri="{FF2B5EF4-FFF2-40B4-BE49-F238E27FC236}">
                <a16:creationId xmlns:a16="http://schemas.microsoft.com/office/drawing/2014/main" id="{7D01F6F1-598F-4434-8D94-65E01C529F5E}"/>
              </a:ext>
            </a:extLst>
          </p:cNvPr>
          <p:cNvSpPr/>
          <p:nvPr/>
        </p:nvSpPr>
        <p:spPr>
          <a:xfrm>
            <a:off x="1093132" y="1378018"/>
            <a:ext cx="10045924" cy="4515886"/>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36000" bIns="45720" rtlCol="0" anchor="t" anchorCtr="0"/>
          <a:lstStyle/>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GB" sz="1800" i="0" u="none" strike="noStrike" kern="1200" cap="none" spc="-50" normalizeH="0" baseline="0" noProof="0">
              <a:ln>
                <a:noFill/>
              </a:ln>
              <a:solidFill>
                <a:prstClr val="black"/>
              </a:solidFill>
              <a:effectLst/>
              <a:uLnTx/>
              <a:uFillTx/>
              <a:latin typeface="Calibri" panose="020F0502020204030204"/>
              <a:ea typeface="+mn-ea"/>
              <a:cs typeface="+mn-cs"/>
            </a:endParaRPr>
          </a:p>
        </p:txBody>
      </p:sp>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a:ln>
                  <a:noFill/>
                </a:ln>
                <a:solidFill>
                  <a:prstClr val="black"/>
                </a:solidFill>
                <a:effectLst/>
                <a:uLnTx/>
                <a:uFillTx/>
                <a:latin typeface="Calibri"/>
                <a:ea typeface="+mj-ea"/>
                <a:cs typeface="+mj-cs"/>
              </a:rPr>
              <a:t>Changes to standards – September 2024</a:t>
            </a:r>
            <a:endParaRPr kumimoji="0" lang="en-GB" sz="2400" b="0" i="1" u="none" strike="noStrike" kern="1200" cap="none" spc="0" normalizeH="0" baseline="0" noProof="0">
              <a:ln>
                <a:noFill/>
              </a:ln>
              <a:solidFill>
                <a:prstClr val="black"/>
              </a:solidFill>
              <a:effectLst/>
              <a:uLnTx/>
              <a:uFillTx/>
              <a:latin typeface="Calibri"/>
              <a:ea typeface="+mj-ea"/>
              <a:cs typeface="+mj-cs"/>
            </a:endParaRPr>
          </a:p>
        </p:txBody>
      </p:sp>
      <p:pic>
        <p:nvPicPr>
          <p:cNvPr id="22" name="Picture 21">
            <a:hlinkClick r:id="rId3"/>
            <a:extLst>
              <a:ext uri="{FF2B5EF4-FFF2-40B4-BE49-F238E27FC236}">
                <a16:creationId xmlns:a16="http://schemas.microsoft.com/office/drawing/2014/main" id="{28BF2077-600C-4323-B7B7-25758286D64D}"/>
              </a:ext>
            </a:extLst>
          </p:cNvPr>
          <p:cNvPicPr>
            <a:picLocks noChangeAspect="1"/>
          </p:cNvPicPr>
          <p:nvPr/>
        </p:nvPicPr>
        <p:blipFill>
          <a:blip r:embed="rId4"/>
          <a:stretch>
            <a:fillRect/>
          </a:stretch>
        </p:blipFill>
        <p:spPr>
          <a:xfrm>
            <a:off x="10362841" y="532335"/>
            <a:ext cx="755970" cy="755970"/>
          </a:xfrm>
          <a:prstGeom prst="rect">
            <a:avLst/>
          </a:prstGeom>
        </p:spPr>
      </p:pic>
      <p:pic>
        <p:nvPicPr>
          <p:cNvPr id="14" name="Picture 13">
            <a:hlinkClick r:id="" action="ppaction://hlinkshowjump?jump=endshow"/>
            <a:extLst>
              <a:ext uri="{FF2B5EF4-FFF2-40B4-BE49-F238E27FC236}">
                <a16:creationId xmlns:a16="http://schemas.microsoft.com/office/drawing/2014/main" id="{F3E13EC4-7204-4B8D-89F0-07C9C189E4F4}"/>
              </a:ext>
            </a:extLst>
          </p:cNvPr>
          <p:cNvPicPr>
            <a:picLocks noChangeAspect="1"/>
          </p:cNvPicPr>
          <p:nvPr/>
        </p:nvPicPr>
        <p:blipFill>
          <a:blip r:embed="rId5"/>
          <a:stretch>
            <a:fillRect/>
          </a:stretch>
        </p:blipFill>
        <p:spPr>
          <a:xfrm>
            <a:off x="89371" y="6016808"/>
            <a:ext cx="720000" cy="692039"/>
          </a:xfrm>
          <a:prstGeom prst="rect">
            <a:avLst/>
          </a:prstGeom>
        </p:spPr>
      </p:pic>
      <p:grpSp>
        <p:nvGrpSpPr>
          <p:cNvPr id="8" name="Group 7">
            <a:extLst>
              <a:ext uri="{FF2B5EF4-FFF2-40B4-BE49-F238E27FC236}">
                <a16:creationId xmlns:a16="http://schemas.microsoft.com/office/drawing/2014/main" id="{59C73445-E7B8-0D68-7790-94DB8E440AE7}"/>
              </a:ext>
            </a:extLst>
          </p:cNvPr>
          <p:cNvGrpSpPr/>
          <p:nvPr/>
        </p:nvGrpSpPr>
        <p:grpSpPr>
          <a:xfrm>
            <a:off x="246176" y="1426191"/>
            <a:ext cx="720000" cy="756754"/>
            <a:chOff x="279057" y="1377452"/>
            <a:chExt cx="720000" cy="756754"/>
          </a:xfrm>
        </p:grpSpPr>
        <p:sp>
          <p:nvSpPr>
            <p:cNvPr id="9" name="Rectangle: Rounded Corners 8">
              <a:extLst>
                <a:ext uri="{FF2B5EF4-FFF2-40B4-BE49-F238E27FC236}">
                  <a16:creationId xmlns:a16="http://schemas.microsoft.com/office/drawing/2014/main" id="{5270F667-8E22-EF80-C385-63411995731B}"/>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4" name="Picture 33">
              <a:extLst>
                <a:ext uri="{FF2B5EF4-FFF2-40B4-BE49-F238E27FC236}">
                  <a16:creationId xmlns:a16="http://schemas.microsoft.com/office/drawing/2014/main" id="{27731792-6000-B5A3-65A3-25C8BE8BF928}"/>
                </a:ext>
              </a:extLst>
            </p:cNvPr>
            <p:cNvPicPr>
              <a:picLocks noChangeAspect="1"/>
            </p:cNvPicPr>
            <p:nvPr/>
          </p:nvPicPr>
          <p:blipFill>
            <a:blip r:embed="rId6"/>
            <a:stretch>
              <a:fillRect/>
            </a:stretch>
          </p:blipFill>
          <p:spPr>
            <a:xfrm>
              <a:off x="344173" y="1377452"/>
              <a:ext cx="629587" cy="587962"/>
            </a:xfrm>
            <a:prstGeom prst="rect">
              <a:avLst/>
            </a:prstGeom>
          </p:spPr>
        </p:pic>
        <p:sp>
          <p:nvSpPr>
            <p:cNvPr id="36" name="TextBox 35">
              <a:extLst>
                <a:ext uri="{FF2B5EF4-FFF2-40B4-BE49-F238E27FC236}">
                  <a16:creationId xmlns:a16="http://schemas.microsoft.com/office/drawing/2014/main" id="{F1A7C3E6-FCB7-5BFE-1F3D-3372B622BDFE}"/>
                </a:ext>
              </a:extLst>
            </p:cNvPr>
            <p:cNvSpPr txBox="1"/>
            <p:nvPr/>
          </p:nvSpPr>
          <p:spPr>
            <a:xfrm>
              <a:off x="352161" y="1795652"/>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RU</a:t>
              </a:r>
            </a:p>
          </p:txBody>
        </p:sp>
      </p:grpSp>
      <p:grpSp>
        <p:nvGrpSpPr>
          <p:cNvPr id="37" name="Group 36">
            <a:extLst>
              <a:ext uri="{FF2B5EF4-FFF2-40B4-BE49-F238E27FC236}">
                <a16:creationId xmlns:a16="http://schemas.microsoft.com/office/drawing/2014/main" id="{535940C0-F4FE-5279-B97D-858F0E3DBB89}"/>
              </a:ext>
            </a:extLst>
          </p:cNvPr>
          <p:cNvGrpSpPr/>
          <p:nvPr/>
        </p:nvGrpSpPr>
        <p:grpSpPr>
          <a:xfrm>
            <a:off x="246176" y="2220923"/>
            <a:ext cx="720000" cy="789749"/>
            <a:chOff x="296159" y="2222339"/>
            <a:chExt cx="720000" cy="789749"/>
          </a:xfrm>
        </p:grpSpPr>
        <p:sp>
          <p:nvSpPr>
            <p:cNvPr id="38" name="Rectangle: Rounded Corners 37">
              <a:extLst>
                <a:ext uri="{FF2B5EF4-FFF2-40B4-BE49-F238E27FC236}">
                  <a16:creationId xmlns:a16="http://schemas.microsoft.com/office/drawing/2014/main" id="{A95AE8CD-0129-2BA6-B6AB-30B0635C0CD2}"/>
                </a:ext>
              </a:extLst>
            </p:cNvPr>
            <p:cNvSpPr/>
            <p:nvPr/>
          </p:nvSpPr>
          <p:spPr>
            <a:xfrm>
              <a:off x="296159" y="222233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0" name="Picture 39">
              <a:extLst>
                <a:ext uri="{FF2B5EF4-FFF2-40B4-BE49-F238E27FC236}">
                  <a16:creationId xmlns:a16="http://schemas.microsoft.com/office/drawing/2014/main" id="{6204F6F3-E934-ADEA-7DDF-9E0C6671818C}"/>
                </a:ext>
              </a:extLst>
            </p:cNvPr>
            <p:cNvPicPr>
              <a:picLocks noChangeAspect="1"/>
            </p:cNvPicPr>
            <p:nvPr/>
          </p:nvPicPr>
          <p:blipFill>
            <a:blip r:embed="rId7"/>
            <a:stretch>
              <a:fillRect/>
            </a:stretch>
          </p:blipFill>
          <p:spPr>
            <a:xfrm>
              <a:off x="341670" y="2231693"/>
              <a:ext cx="628978" cy="625753"/>
            </a:xfrm>
            <a:prstGeom prst="rect">
              <a:avLst/>
            </a:prstGeom>
          </p:spPr>
        </p:pic>
        <p:sp>
          <p:nvSpPr>
            <p:cNvPr id="42" name="TextBox 41">
              <a:extLst>
                <a:ext uri="{FF2B5EF4-FFF2-40B4-BE49-F238E27FC236}">
                  <a16:creationId xmlns:a16="http://schemas.microsoft.com/office/drawing/2014/main" id="{96D49907-02C7-E850-D5C9-4864344B2791}"/>
                </a:ext>
              </a:extLst>
            </p:cNvPr>
            <p:cNvSpPr txBox="1"/>
            <p:nvPr/>
          </p:nvSpPr>
          <p:spPr>
            <a:xfrm>
              <a:off x="369768" y="2673534"/>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IM</a:t>
              </a:r>
            </a:p>
          </p:txBody>
        </p:sp>
      </p:grpSp>
      <p:grpSp>
        <p:nvGrpSpPr>
          <p:cNvPr id="43" name="Group 42">
            <a:extLst>
              <a:ext uri="{FF2B5EF4-FFF2-40B4-BE49-F238E27FC236}">
                <a16:creationId xmlns:a16="http://schemas.microsoft.com/office/drawing/2014/main" id="{46E6EF78-66CD-DA1A-935B-9B16B25C65F8}"/>
              </a:ext>
            </a:extLst>
          </p:cNvPr>
          <p:cNvGrpSpPr/>
          <p:nvPr/>
        </p:nvGrpSpPr>
        <p:grpSpPr>
          <a:xfrm>
            <a:off x="237911" y="3008296"/>
            <a:ext cx="736531" cy="728660"/>
            <a:chOff x="260945" y="3762574"/>
            <a:chExt cx="736531" cy="728660"/>
          </a:xfrm>
        </p:grpSpPr>
        <p:grpSp>
          <p:nvGrpSpPr>
            <p:cNvPr id="45" name="Group 44">
              <a:extLst>
                <a:ext uri="{FF2B5EF4-FFF2-40B4-BE49-F238E27FC236}">
                  <a16:creationId xmlns:a16="http://schemas.microsoft.com/office/drawing/2014/main" id="{F190D31A-3744-D5FE-F0DC-1CF8F3779D6A}"/>
                </a:ext>
              </a:extLst>
            </p:cNvPr>
            <p:cNvGrpSpPr/>
            <p:nvPr/>
          </p:nvGrpSpPr>
          <p:grpSpPr>
            <a:xfrm>
              <a:off x="260945" y="3771234"/>
              <a:ext cx="736531" cy="720000"/>
              <a:chOff x="262400" y="2964625"/>
              <a:chExt cx="736531" cy="720000"/>
            </a:xfrm>
          </p:grpSpPr>
          <p:sp>
            <p:nvSpPr>
              <p:cNvPr id="47" name="Rectangle: Rounded Corners 46">
                <a:extLst>
                  <a:ext uri="{FF2B5EF4-FFF2-40B4-BE49-F238E27FC236}">
                    <a16:creationId xmlns:a16="http://schemas.microsoft.com/office/drawing/2014/main" id="{A4DBD6ED-71D3-413D-7E8A-E4CF79CEDB10}"/>
                  </a:ext>
                </a:extLst>
              </p:cNvPr>
              <p:cNvSpPr/>
              <p:nvPr/>
            </p:nvSpPr>
            <p:spPr>
              <a:xfrm>
                <a:off x="262400" y="2964625"/>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TextBox 47">
                <a:extLst>
                  <a:ext uri="{FF2B5EF4-FFF2-40B4-BE49-F238E27FC236}">
                    <a16:creationId xmlns:a16="http://schemas.microsoft.com/office/drawing/2014/main" id="{88C24BD6-C6CD-3D11-A6D0-69B79763E74E}"/>
                  </a:ext>
                </a:extLst>
              </p:cNvPr>
              <p:cNvSpPr txBox="1"/>
              <p:nvPr/>
            </p:nvSpPr>
            <p:spPr>
              <a:xfrm>
                <a:off x="278931" y="3339393"/>
                <a:ext cx="720000"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Calibri" panose="020F0502020204030204"/>
                    <a:ea typeface="+mn-ea"/>
                    <a:cs typeface="+mn-cs"/>
                  </a:rPr>
                  <a:t>Suppliers</a:t>
                </a:r>
              </a:p>
            </p:txBody>
          </p:sp>
        </p:grpSp>
        <p:pic>
          <p:nvPicPr>
            <p:cNvPr id="46" name="Graphic 45" descr="Handshake outline">
              <a:extLst>
                <a:ext uri="{FF2B5EF4-FFF2-40B4-BE49-F238E27FC236}">
                  <a16:creationId xmlns:a16="http://schemas.microsoft.com/office/drawing/2014/main" id="{83353C19-D3D0-B3B8-2BAA-F7C4F735E7D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25819" y="3762574"/>
              <a:ext cx="593637" cy="593637"/>
            </a:xfrm>
            <a:prstGeom prst="rect">
              <a:avLst/>
            </a:prstGeom>
          </p:spPr>
        </p:pic>
      </p:grpSp>
      <p:pic>
        <p:nvPicPr>
          <p:cNvPr id="2" name="Picture 1" descr="A white line drawing of a person standing next to a train&#10;&#10;Description automatically generated">
            <a:extLst>
              <a:ext uri="{FF2B5EF4-FFF2-40B4-BE49-F238E27FC236}">
                <a16:creationId xmlns:a16="http://schemas.microsoft.com/office/drawing/2014/main" id="{568BE7C1-F48A-E43B-2C4E-F1E47D2FE06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37911" y="532335"/>
            <a:ext cx="756000" cy="756000"/>
          </a:xfrm>
          <a:prstGeom prst="rect">
            <a:avLst/>
          </a:prstGeom>
        </p:spPr>
      </p:pic>
      <p:sp>
        <p:nvSpPr>
          <p:cNvPr id="7" name="Title 1">
            <a:extLst>
              <a:ext uri="{FF2B5EF4-FFF2-40B4-BE49-F238E27FC236}">
                <a16:creationId xmlns:a16="http://schemas.microsoft.com/office/drawing/2014/main" id="{E8FAD43F-ACFF-F8C7-49F7-09BB9DE585C3}"/>
              </a:ext>
            </a:extLst>
          </p:cNvPr>
          <p:cNvSpPr txBox="1">
            <a:spLocks/>
          </p:cNvSpPr>
          <p:nvPr/>
        </p:nvSpPr>
        <p:spPr>
          <a:xfrm>
            <a:off x="2292932" y="6347805"/>
            <a:ext cx="7386554" cy="392975"/>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algn="ctr">
              <a:defRPr/>
            </a:pPr>
            <a:r>
              <a:rPr kumimoji="0" lang="en-GB" sz="2000" b="1" i="0" u="none" strike="noStrike" kern="1200" cap="none" spc="-50" normalizeH="0" baseline="0" noProof="0">
                <a:ln>
                  <a:noFill/>
                </a:ln>
                <a:solidFill>
                  <a:srgbClr val="C00000"/>
                </a:solidFill>
                <a:effectLst/>
                <a:uLnTx/>
                <a:uFillTx/>
                <a:latin typeface="Calibri"/>
                <a:ea typeface="+mj-ea"/>
                <a:cs typeface="+mj-cs"/>
              </a:rPr>
              <a:t>Click the link icon to go to the standard</a:t>
            </a:r>
            <a:r>
              <a:rPr lang="en-GB" sz="2000" b="1" spc="-50">
                <a:solidFill>
                  <a:srgbClr val="C00000"/>
                </a:solidFill>
                <a:latin typeface="Calibri"/>
              </a:rPr>
              <a:t>  </a:t>
            </a:r>
            <a:endParaRPr kumimoji="0" lang="en-GB" sz="2000" b="1" i="0" u="none" strike="noStrike" kern="1200" cap="none" spc="-50" normalizeH="0" baseline="0" noProof="0">
              <a:ln>
                <a:noFill/>
              </a:ln>
              <a:solidFill>
                <a:srgbClr val="C00000"/>
              </a:solidFill>
              <a:effectLst/>
              <a:uLnTx/>
              <a:uFillTx/>
              <a:latin typeface="Calibri"/>
              <a:ea typeface="+mj-ea"/>
              <a:cs typeface="+mj-cs"/>
            </a:endParaRPr>
          </a:p>
        </p:txBody>
      </p:sp>
      <p:pic>
        <p:nvPicPr>
          <p:cNvPr id="10" name="Picture 9">
            <a:hlinkClick r:id="" action="ppaction://hlinkshowjump?jump=previousslide"/>
            <a:extLst>
              <a:ext uri="{FF2B5EF4-FFF2-40B4-BE49-F238E27FC236}">
                <a16:creationId xmlns:a16="http://schemas.microsoft.com/office/drawing/2014/main" id="{CFA424F0-CDC5-2AB0-14A7-D92F53182B35}"/>
              </a:ext>
            </a:extLst>
          </p:cNvPr>
          <p:cNvPicPr>
            <a:picLocks noChangeAspect="1"/>
          </p:cNvPicPr>
          <p:nvPr/>
        </p:nvPicPr>
        <p:blipFill>
          <a:blip r:embed="rId11"/>
          <a:stretch>
            <a:fillRect/>
          </a:stretch>
        </p:blipFill>
        <p:spPr>
          <a:xfrm flipH="1">
            <a:off x="10372933" y="6016808"/>
            <a:ext cx="756000" cy="756000"/>
          </a:xfrm>
          <a:prstGeom prst="rect">
            <a:avLst/>
          </a:prstGeom>
        </p:spPr>
      </p:pic>
      <p:pic>
        <p:nvPicPr>
          <p:cNvPr id="12" name="Picture 11">
            <a:extLst>
              <a:ext uri="{FF2B5EF4-FFF2-40B4-BE49-F238E27FC236}">
                <a16:creationId xmlns:a16="http://schemas.microsoft.com/office/drawing/2014/main" id="{72CA8632-D9C4-A857-D00D-8E206DEBB468}"/>
              </a:ext>
            </a:extLst>
          </p:cNvPr>
          <p:cNvPicPr>
            <a:picLocks noChangeAspect="1"/>
          </p:cNvPicPr>
          <p:nvPr/>
        </p:nvPicPr>
        <p:blipFill>
          <a:blip r:embed="rId11">
            <a:alphaModFix amt="20000"/>
          </a:blip>
          <a:stretch>
            <a:fillRect/>
          </a:stretch>
        </p:blipFill>
        <p:spPr>
          <a:xfrm>
            <a:off x="11290478" y="6016808"/>
            <a:ext cx="756000" cy="756000"/>
          </a:xfrm>
          <a:prstGeom prst="rect">
            <a:avLst/>
          </a:prstGeom>
        </p:spPr>
      </p:pic>
      <p:pic>
        <p:nvPicPr>
          <p:cNvPr id="3" name="Picture 2">
            <a:hlinkClick r:id="rId12" action="ppaction://hlinksldjump"/>
            <a:extLst>
              <a:ext uri="{FF2B5EF4-FFF2-40B4-BE49-F238E27FC236}">
                <a16:creationId xmlns:a16="http://schemas.microsoft.com/office/drawing/2014/main" id="{41D435F1-62BE-856F-6406-F9690778F6D1}"/>
              </a:ext>
            </a:extLst>
          </p:cNvPr>
          <p:cNvPicPr>
            <a:picLocks noChangeAspect="1"/>
          </p:cNvPicPr>
          <p:nvPr/>
        </p:nvPicPr>
        <p:blipFill>
          <a:blip r:embed="rId13"/>
          <a:stretch>
            <a:fillRect/>
          </a:stretch>
        </p:blipFill>
        <p:spPr>
          <a:xfrm>
            <a:off x="11290478" y="157163"/>
            <a:ext cx="755970" cy="755970"/>
          </a:xfrm>
          <a:prstGeom prst="rect">
            <a:avLst/>
          </a:prstGeom>
        </p:spPr>
      </p:pic>
    </p:spTree>
    <p:extLst>
      <p:ext uri="{BB962C8B-B14F-4D97-AF65-F5344CB8AC3E}">
        <p14:creationId xmlns:p14="http://schemas.microsoft.com/office/powerpoint/2010/main" val="3331173765"/>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Rounded Corners 96">
            <a:hlinkClick r:id="" action="ppaction://noaction" highlightClick="1"/>
            <a:extLst>
              <a:ext uri="{FF2B5EF4-FFF2-40B4-BE49-F238E27FC236}">
                <a16:creationId xmlns:a16="http://schemas.microsoft.com/office/drawing/2014/main" id="{44C61555-BA2A-4BC9-A516-C8062C254B09}"/>
              </a:ext>
            </a:extLst>
          </p:cNvPr>
          <p:cNvSpPr/>
          <p:nvPr/>
        </p:nvSpPr>
        <p:spPr>
          <a:xfrm>
            <a:off x="1073189" y="554876"/>
            <a:ext cx="9871902" cy="720000"/>
          </a:xfrm>
          <a:prstGeom prst="roundRect">
            <a:avLst>
              <a:gd name="adj" fmla="val 30718"/>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065020" marR="0" lvl="0" indent="-2065020" algn="l" defTabSz="914400" rtl="0" eaLnBrk="1" fontAlgn="auto" latinLnBrk="0" hangingPunct="1">
              <a:lnSpc>
                <a:spcPct val="100000"/>
              </a:lnSpc>
              <a:spcBef>
                <a:spcPts val="0"/>
              </a:spcBef>
              <a:spcAft>
                <a:spcPts val="0"/>
              </a:spcAft>
              <a:buClrTx/>
              <a:buSzTx/>
              <a:buFontTx/>
              <a:buNone/>
              <a:tabLst>
                <a:tab pos="1976438" algn="l"/>
              </a:tabLst>
              <a:defRPr/>
            </a:pPr>
            <a:r>
              <a:rPr kumimoji="0" lang="en-GB" sz="1800" b="0" i="0" u="none" strike="noStrike" kern="1200" cap="none" spc="0" normalizeH="0" baseline="0" noProof="0">
                <a:ln>
                  <a:noFill/>
                </a:ln>
                <a:solidFill>
                  <a:srgbClr val="000000"/>
                </a:solidFill>
                <a:effectLst/>
                <a:uLnTx/>
                <a:uFillTx/>
                <a:latin typeface="Calibri"/>
                <a:ea typeface="Calibri"/>
                <a:cs typeface="Calibri"/>
              </a:rPr>
              <a:t>GERT8000-HB6 Issue 8 </a:t>
            </a:r>
            <a:r>
              <a:rPr lang="en-GB">
                <a:solidFill>
                  <a:srgbClr val="000000"/>
                </a:solidFill>
                <a:latin typeface="Calibri"/>
                <a:ea typeface="Calibri"/>
                <a:cs typeface="Calibri"/>
              </a:rPr>
              <a:t>–</a:t>
            </a:r>
            <a:r>
              <a:rPr kumimoji="0" lang="en-GB" sz="1800" b="0" i="0" u="none" strike="noStrike" kern="1200" cap="none" spc="0" normalizeH="0" baseline="0" noProof="0">
                <a:ln>
                  <a:noFill/>
                </a:ln>
                <a:solidFill>
                  <a:srgbClr val="000000"/>
                </a:solidFill>
                <a:effectLst/>
                <a:uLnTx/>
                <a:uFillTx/>
                <a:latin typeface="Calibri"/>
                <a:ea typeface="Calibri"/>
                <a:cs typeface="Calibri"/>
              </a:rPr>
              <a:t> General duties of an individual working alone (IWA)</a:t>
            </a:r>
            <a:endParaRPr kumimoji="0" lang="en-GB" sz="1800" b="0" i="0" u="none" strike="noStrike" kern="1200" cap="none" spc="0" normalizeH="0" baseline="0" noProof="0">
              <a:ln>
                <a:noFill/>
              </a:ln>
              <a:solidFill>
                <a:prstClr val="black"/>
              </a:solidFill>
              <a:effectLst/>
              <a:uLnTx/>
              <a:uFillTx/>
              <a:latin typeface="Calibri"/>
              <a:ea typeface="Calibri"/>
              <a:cs typeface="Calibri"/>
            </a:endParaRPr>
          </a:p>
        </p:txBody>
      </p:sp>
      <p:sp>
        <p:nvSpPr>
          <p:cNvPr id="98" name="Rectangle: Rounded Corners 97">
            <a:extLst>
              <a:ext uri="{FF2B5EF4-FFF2-40B4-BE49-F238E27FC236}">
                <a16:creationId xmlns:a16="http://schemas.microsoft.com/office/drawing/2014/main" id="{E62B2296-9CCF-4DBD-BB1C-6B80B8E5D278}"/>
              </a:ext>
            </a:extLst>
          </p:cNvPr>
          <p:cNvSpPr/>
          <p:nvPr/>
        </p:nvSpPr>
        <p:spPr>
          <a:xfrm>
            <a:off x="1063066" y="1429659"/>
            <a:ext cx="10065867" cy="4784328"/>
          </a:xfrm>
          <a:prstGeom prst="roundRect">
            <a:avLst>
              <a:gd name="adj" fmla="val 4382"/>
            </a:avLst>
          </a:prstGeom>
          <a:no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endParaRPr>
          </a:p>
        </p:txBody>
      </p:sp>
      <p:sp>
        <p:nvSpPr>
          <p:cNvPr id="19" name="Rectangle: Rounded Corners 18">
            <a:extLst>
              <a:ext uri="{FF2B5EF4-FFF2-40B4-BE49-F238E27FC236}">
                <a16:creationId xmlns:a16="http://schemas.microsoft.com/office/drawing/2014/main" id="{7D01F6F1-598F-4434-8D94-65E01C529F5E}"/>
              </a:ext>
            </a:extLst>
          </p:cNvPr>
          <p:cNvSpPr/>
          <p:nvPr/>
        </p:nvSpPr>
        <p:spPr>
          <a:xfrm>
            <a:off x="1093132" y="1378018"/>
            <a:ext cx="10045924" cy="5131640"/>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36000" bIns="45720" rtlCol="0" anchor="t" anchorCtr="0"/>
          <a:lstStyle/>
          <a:p>
            <a:pPr>
              <a:spcAft>
                <a:spcPts val="600"/>
              </a:spcAft>
              <a:defRPr/>
            </a:pPr>
            <a:r>
              <a:rPr kumimoji="0" lang="en-GB" sz="1800" i="0" u="none" strike="noStrike" kern="1200" cap="none" spc="-50" normalizeH="0" baseline="0" noProof="0">
                <a:ln>
                  <a:noFill/>
                </a:ln>
                <a:solidFill>
                  <a:prstClr val="black"/>
                </a:solidFill>
                <a:effectLst/>
                <a:uLnTx/>
                <a:uFillTx/>
                <a:latin typeface="Calibri" panose="020F0502020204030204"/>
                <a:ea typeface="+mn-ea"/>
                <a:cs typeface="+mn-cs"/>
              </a:rPr>
              <a:t>This handbook </a:t>
            </a:r>
            <a:r>
              <a:rPr lang="en-GB" spc="-50">
                <a:solidFill>
                  <a:prstClr val="black"/>
                </a:solidFill>
                <a:latin typeface="Calibri" panose="020F0502020204030204"/>
              </a:rPr>
              <a:t>did</a:t>
            </a:r>
            <a:r>
              <a:rPr kumimoji="0" lang="en-GB" sz="1800" i="0" u="none" strike="noStrike" kern="1200" cap="none" spc="-50" normalizeH="0" baseline="0" noProof="0">
                <a:ln>
                  <a:noFill/>
                </a:ln>
                <a:solidFill>
                  <a:prstClr val="black"/>
                </a:solidFill>
                <a:effectLst/>
                <a:uLnTx/>
                <a:uFillTx/>
                <a:latin typeface="Calibri" panose="020F0502020204030204"/>
                <a:ea typeface="+mn-ea"/>
                <a:cs typeface="+mn-cs"/>
              </a:rPr>
              <a:t> </a:t>
            </a:r>
            <a:r>
              <a:rPr lang="en-GB" spc="-50">
                <a:solidFill>
                  <a:prstClr val="black"/>
                </a:solidFill>
                <a:latin typeface="Calibri" panose="020F0502020204030204"/>
              </a:rPr>
              <a:t>not contain</a:t>
            </a:r>
            <a:r>
              <a:rPr kumimoji="0" lang="en-GB" sz="1800" i="0" u="none" strike="noStrike" kern="1200" cap="none" spc="-50" normalizeH="0" baseline="0" noProof="0">
                <a:ln>
                  <a:noFill/>
                </a:ln>
                <a:solidFill>
                  <a:prstClr val="black"/>
                </a:solidFill>
                <a:effectLst/>
                <a:uLnTx/>
                <a:uFillTx/>
                <a:latin typeface="Calibri" panose="020F0502020204030204"/>
                <a:ea typeface="+mn-ea"/>
                <a:cs typeface="+mn-cs"/>
              </a:rPr>
              <a:t> any rules concerning an IWA when walking to or from a site of </a:t>
            </a:r>
            <a:r>
              <a:rPr lang="en-GB" spc="-50">
                <a:solidFill>
                  <a:prstClr val="black"/>
                </a:solidFill>
                <a:latin typeface="Calibri" panose="020F0502020204030204"/>
              </a:rPr>
              <a:t>work. These</a:t>
            </a:r>
            <a:r>
              <a:rPr kumimoji="0" lang="en-GB" sz="1800" i="0" u="none" strike="noStrike" kern="1200" cap="none" spc="-50" normalizeH="0" baseline="0" noProof="0">
                <a:ln>
                  <a:noFill/>
                </a:ln>
                <a:solidFill>
                  <a:prstClr val="black"/>
                </a:solidFill>
                <a:effectLst/>
                <a:uLnTx/>
                <a:uFillTx/>
                <a:latin typeface="Calibri" panose="020F0502020204030204"/>
                <a:ea typeface="+mn-ea"/>
                <a:cs typeface="+mn-cs"/>
              </a:rPr>
              <a:t> have now been included. An IWA is only permitted to walk on or near the line to get to or return from a site of work and then only if:</a:t>
            </a:r>
          </a:p>
          <a:p>
            <a:pPr marL="179070" marR="0" lvl="0" indent="-17907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pc="-50">
                <a:solidFill>
                  <a:prstClr val="black"/>
                </a:solidFill>
                <a:latin typeface="Calibri" panose="020F0502020204030204"/>
              </a:rPr>
              <a:t>the</a:t>
            </a:r>
            <a:r>
              <a:rPr kumimoji="0" lang="en-GB" sz="1800" i="0" u="none" strike="noStrike" kern="1200" cap="none" spc="-50" normalizeH="0" baseline="0" noProof="0">
                <a:ln>
                  <a:noFill/>
                </a:ln>
                <a:solidFill>
                  <a:prstClr val="black"/>
                </a:solidFill>
                <a:effectLst/>
                <a:uLnTx/>
                <a:uFillTx/>
                <a:latin typeface="Calibri" panose="020F0502020204030204"/>
                <a:ea typeface="+mn-ea"/>
                <a:cs typeface="+mn-cs"/>
              </a:rPr>
              <a:t> IWA has blocked the open line</a:t>
            </a:r>
            <a:endParaRPr lang="en-GB" sz="1800" i="0" u="none" strike="noStrike" kern="1200" cap="none" spc="-50" normalizeH="0" baseline="0" noProof="0">
              <a:ln>
                <a:noFill/>
              </a:ln>
              <a:solidFill>
                <a:prstClr val="black"/>
              </a:solidFill>
              <a:effectLst/>
              <a:uLnTx/>
              <a:uFillTx/>
              <a:latin typeface="Calibri" panose="020F0502020204030204"/>
              <a:ea typeface="Calibri"/>
              <a:cs typeface="Calibri"/>
            </a:endParaRPr>
          </a:p>
          <a:p>
            <a:pPr marL="179070" marR="0" lvl="0" indent="-17907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pc="-50">
                <a:solidFill>
                  <a:prstClr val="black"/>
                </a:solidFill>
                <a:latin typeface="Calibri" panose="020F0502020204030204"/>
              </a:rPr>
              <a:t>someone</a:t>
            </a:r>
            <a:r>
              <a:rPr kumimoji="0" lang="en-GB" sz="1800" i="0" u="none" strike="noStrike" kern="1200" cap="none" spc="-50" normalizeH="0" baseline="0" noProof="0">
                <a:ln>
                  <a:noFill/>
                </a:ln>
                <a:solidFill>
                  <a:prstClr val="black"/>
                </a:solidFill>
                <a:effectLst/>
                <a:uLnTx/>
                <a:uFillTx/>
                <a:latin typeface="Calibri" panose="020F0502020204030204"/>
                <a:ea typeface="+mn-ea"/>
                <a:cs typeface="+mn-cs"/>
              </a:rPr>
              <a:t> else has blocked the line and the IWA has agreed a safe system of work with that person</a:t>
            </a:r>
            <a:endParaRPr lang="en-GB" sz="1800" i="0" u="none" strike="noStrike" kern="1200" cap="none" spc="-50" normalizeH="0" baseline="0" noProof="0">
              <a:ln>
                <a:noFill/>
              </a:ln>
              <a:solidFill>
                <a:prstClr val="black"/>
              </a:solidFill>
              <a:effectLst/>
              <a:uLnTx/>
              <a:uFillTx/>
              <a:latin typeface="Calibri" panose="020F0502020204030204"/>
              <a:ea typeface="Calibri"/>
              <a:cs typeface="Calibri"/>
            </a:endParaRPr>
          </a:p>
          <a:p>
            <a:pPr marL="179070" marR="0" lvl="0" indent="-17907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pc="-50">
                <a:solidFill>
                  <a:prstClr val="black"/>
                </a:solidFill>
                <a:latin typeface="Calibri" panose="020F0502020204030204"/>
              </a:rPr>
              <a:t>the</a:t>
            </a:r>
            <a:r>
              <a:rPr kumimoji="0" lang="en-GB" sz="1800" i="0" u="none" strike="noStrike" kern="1200" cap="none" spc="-50" normalizeH="0" baseline="0" noProof="0">
                <a:ln>
                  <a:noFill/>
                </a:ln>
                <a:solidFill>
                  <a:prstClr val="black"/>
                </a:solidFill>
                <a:effectLst/>
                <a:uLnTx/>
                <a:uFillTx/>
                <a:latin typeface="Calibri" panose="020F0502020204030204"/>
                <a:ea typeface="+mn-ea"/>
                <a:cs typeface="+mn-cs"/>
              </a:rPr>
              <a:t> IWA is carrying out an alternative arrangement shown in a safe work pack or company instructions.</a:t>
            </a:r>
            <a:endParaRPr lang="en-GB" sz="1800" b="1" i="0" u="none" strike="noStrike" kern="1200" cap="none" spc="-50" normalizeH="0" baseline="0" noProof="0">
              <a:ln>
                <a:noFill/>
              </a:ln>
              <a:solidFill>
                <a:prstClr val="black"/>
              </a:solidFill>
              <a:effectLst/>
              <a:uLnTx/>
              <a:uFillTx/>
              <a:latin typeface="Calibri" panose="020F0502020204030204"/>
              <a:ea typeface="Calibri" panose="020F0502020204030204"/>
              <a:cs typeface="Calibri" panose="020F0502020204030204"/>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An IWA is allowed to place possession protection providing the person in charge of the possession (PICOP) has given an assurance that the protecting signal for the line concerned has been placed to danger. To cater for the corresponding situation on an ERTMS line, a reference has been added to the route being closed.</a:t>
            </a:r>
            <a:endParaRPr lang="en-GB" sz="1800" b="0" i="0" u="none" strike="noStrike" kern="1200" cap="none" spc="-5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The competency of safe work leader (SWL) is no longer a recognised one. All references to a safe work leader have been removed from the handbook.</a:t>
            </a:r>
            <a:endParaRPr lang="en-GB" sz="1800" b="0" i="0" u="none" strike="noStrike" kern="1200" cap="none" spc="-50" normalizeH="0" baseline="0" noProof="0">
              <a:ln>
                <a:noFill/>
              </a:ln>
              <a:solidFill>
                <a:prstClr val="black"/>
              </a:solidFill>
              <a:effectLst/>
              <a:uLnTx/>
              <a:uFillTx/>
              <a:latin typeface="Calibri" panose="020F0502020204030204"/>
              <a:ea typeface="Calibri"/>
              <a:cs typeface="Calibri"/>
            </a:endParaRPr>
          </a:p>
        </p:txBody>
      </p:sp>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a:ln>
                  <a:noFill/>
                </a:ln>
                <a:solidFill>
                  <a:prstClr val="black"/>
                </a:solidFill>
                <a:effectLst/>
                <a:uLnTx/>
                <a:uFillTx/>
                <a:latin typeface="Calibri"/>
                <a:ea typeface="+mj-ea"/>
                <a:cs typeface="+mj-cs"/>
              </a:rPr>
              <a:t>Changes to standards – September 2024</a:t>
            </a:r>
            <a:endParaRPr kumimoji="0" lang="en-GB" sz="2400" b="0" i="1" u="none" strike="noStrike" kern="1200" cap="none" spc="0" normalizeH="0" baseline="0" noProof="0">
              <a:ln>
                <a:noFill/>
              </a:ln>
              <a:solidFill>
                <a:prstClr val="black"/>
              </a:solidFill>
              <a:effectLst/>
              <a:uLnTx/>
              <a:uFillTx/>
              <a:latin typeface="Calibri"/>
              <a:ea typeface="+mj-ea"/>
              <a:cs typeface="+mj-cs"/>
            </a:endParaRPr>
          </a:p>
        </p:txBody>
      </p:sp>
      <p:pic>
        <p:nvPicPr>
          <p:cNvPr id="22" name="Picture 21">
            <a:hlinkClick r:id="rId3"/>
            <a:extLst>
              <a:ext uri="{FF2B5EF4-FFF2-40B4-BE49-F238E27FC236}">
                <a16:creationId xmlns:a16="http://schemas.microsoft.com/office/drawing/2014/main" id="{28BF2077-600C-4323-B7B7-25758286D64D}"/>
              </a:ext>
            </a:extLst>
          </p:cNvPr>
          <p:cNvPicPr>
            <a:picLocks noChangeAspect="1"/>
          </p:cNvPicPr>
          <p:nvPr/>
        </p:nvPicPr>
        <p:blipFill>
          <a:blip r:embed="rId4"/>
          <a:stretch>
            <a:fillRect/>
          </a:stretch>
        </p:blipFill>
        <p:spPr>
          <a:xfrm>
            <a:off x="10362841" y="532335"/>
            <a:ext cx="755970" cy="755970"/>
          </a:xfrm>
          <a:prstGeom prst="rect">
            <a:avLst/>
          </a:prstGeom>
        </p:spPr>
      </p:pic>
      <p:pic>
        <p:nvPicPr>
          <p:cNvPr id="14" name="Picture 13">
            <a:hlinkClick r:id="" action="ppaction://hlinkshowjump?jump=endshow"/>
            <a:extLst>
              <a:ext uri="{FF2B5EF4-FFF2-40B4-BE49-F238E27FC236}">
                <a16:creationId xmlns:a16="http://schemas.microsoft.com/office/drawing/2014/main" id="{F3E13EC4-7204-4B8D-89F0-07C9C189E4F4}"/>
              </a:ext>
            </a:extLst>
          </p:cNvPr>
          <p:cNvPicPr>
            <a:picLocks noChangeAspect="1"/>
          </p:cNvPicPr>
          <p:nvPr/>
        </p:nvPicPr>
        <p:blipFill>
          <a:blip r:embed="rId5"/>
          <a:stretch>
            <a:fillRect/>
          </a:stretch>
        </p:blipFill>
        <p:spPr>
          <a:xfrm>
            <a:off x="89371" y="6016808"/>
            <a:ext cx="720000" cy="692039"/>
          </a:xfrm>
          <a:prstGeom prst="rect">
            <a:avLst/>
          </a:prstGeom>
        </p:spPr>
      </p:pic>
      <p:sp>
        <p:nvSpPr>
          <p:cNvPr id="41" name="Title 1">
            <a:extLst>
              <a:ext uri="{FF2B5EF4-FFF2-40B4-BE49-F238E27FC236}">
                <a16:creationId xmlns:a16="http://schemas.microsoft.com/office/drawing/2014/main" id="{7A3E7804-8BD6-BF16-9AA6-9F3BAB4512BB}"/>
              </a:ext>
            </a:extLst>
          </p:cNvPr>
          <p:cNvSpPr txBox="1">
            <a:spLocks/>
          </p:cNvSpPr>
          <p:nvPr/>
        </p:nvSpPr>
        <p:spPr>
          <a:xfrm>
            <a:off x="2292932" y="6347805"/>
            <a:ext cx="7386554" cy="392975"/>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50" normalizeH="0" baseline="0" noProof="0">
                <a:ln>
                  <a:noFill/>
                </a:ln>
                <a:solidFill>
                  <a:srgbClr val="C00000"/>
                </a:solidFill>
                <a:effectLst/>
                <a:uLnTx/>
                <a:uFillTx/>
                <a:latin typeface="Calibri"/>
                <a:ea typeface="+mj-ea"/>
                <a:cs typeface="+mj-cs"/>
              </a:rPr>
              <a:t>Click on the link icon to go to the standard  </a:t>
            </a:r>
          </a:p>
        </p:txBody>
      </p:sp>
      <p:grpSp>
        <p:nvGrpSpPr>
          <p:cNvPr id="8" name="Group 7">
            <a:extLst>
              <a:ext uri="{FF2B5EF4-FFF2-40B4-BE49-F238E27FC236}">
                <a16:creationId xmlns:a16="http://schemas.microsoft.com/office/drawing/2014/main" id="{59C73445-E7B8-0D68-7790-94DB8E440AE7}"/>
              </a:ext>
            </a:extLst>
          </p:cNvPr>
          <p:cNvGrpSpPr/>
          <p:nvPr/>
        </p:nvGrpSpPr>
        <p:grpSpPr>
          <a:xfrm>
            <a:off x="246176" y="1426191"/>
            <a:ext cx="720000" cy="756754"/>
            <a:chOff x="279057" y="1377452"/>
            <a:chExt cx="720000" cy="756754"/>
          </a:xfrm>
        </p:grpSpPr>
        <p:sp>
          <p:nvSpPr>
            <p:cNvPr id="9" name="Rectangle: Rounded Corners 8">
              <a:extLst>
                <a:ext uri="{FF2B5EF4-FFF2-40B4-BE49-F238E27FC236}">
                  <a16:creationId xmlns:a16="http://schemas.microsoft.com/office/drawing/2014/main" id="{5270F667-8E22-EF80-C385-63411995731B}"/>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4" name="Picture 33">
              <a:extLst>
                <a:ext uri="{FF2B5EF4-FFF2-40B4-BE49-F238E27FC236}">
                  <a16:creationId xmlns:a16="http://schemas.microsoft.com/office/drawing/2014/main" id="{27731792-6000-B5A3-65A3-25C8BE8BF928}"/>
                </a:ext>
              </a:extLst>
            </p:cNvPr>
            <p:cNvPicPr>
              <a:picLocks noChangeAspect="1"/>
            </p:cNvPicPr>
            <p:nvPr/>
          </p:nvPicPr>
          <p:blipFill>
            <a:blip r:embed="rId6"/>
            <a:stretch>
              <a:fillRect/>
            </a:stretch>
          </p:blipFill>
          <p:spPr>
            <a:xfrm>
              <a:off x="344173" y="1377452"/>
              <a:ext cx="629587" cy="587962"/>
            </a:xfrm>
            <a:prstGeom prst="rect">
              <a:avLst/>
            </a:prstGeom>
          </p:spPr>
        </p:pic>
        <p:sp>
          <p:nvSpPr>
            <p:cNvPr id="36" name="TextBox 35">
              <a:extLst>
                <a:ext uri="{FF2B5EF4-FFF2-40B4-BE49-F238E27FC236}">
                  <a16:creationId xmlns:a16="http://schemas.microsoft.com/office/drawing/2014/main" id="{F1A7C3E6-FCB7-5BFE-1F3D-3372B622BDFE}"/>
                </a:ext>
              </a:extLst>
            </p:cNvPr>
            <p:cNvSpPr txBox="1"/>
            <p:nvPr/>
          </p:nvSpPr>
          <p:spPr>
            <a:xfrm>
              <a:off x="352161" y="1795652"/>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RU</a:t>
              </a:r>
            </a:p>
          </p:txBody>
        </p:sp>
      </p:grpSp>
      <p:grpSp>
        <p:nvGrpSpPr>
          <p:cNvPr id="37" name="Group 36">
            <a:extLst>
              <a:ext uri="{FF2B5EF4-FFF2-40B4-BE49-F238E27FC236}">
                <a16:creationId xmlns:a16="http://schemas.microsoft.com/office/drawing/2014/main" id="{535940C0-F4FE-5279-B97D-858F0E3DBB89}"/>
              </a:ext>
            </a:extLst>
          </p:cNvPr>
          <p:cNvGrpSpPr/>
          <p:nvPr/>
        </p:nvGrpSpPr>
        <p:grpSpPr>
          <a:xfrm>
            <a:off x="246176" y="2220923"/>
            <a:ext cx="720000" cy="789749"/>
            <a:chOff x="296159" y="2222339"/>
            <a:chExt cx="720000" cy="789749"/>
          </a:xfrm>
        </p:grpSpPr>
        <p:sp>
          <p:nvSpPr>
            <p:cNvPr id="38" name="Rectangle: Rounded Corners 37">
              <a:extLst>
                <a:ext uri="{FF2B5EF4-FFF2-40B4-BE49-F238E27FC236}">
                  <a16:creationId xmlns:a16="http://schemas.microsoft.com/office/drawing/2014/main" id="{A95AE8CD-0129-2BA6-B6AB-30B0635C0CD2}"/>
                </a:ext>
              </a:extLst>
            </p:cNvPr>
            <p:cNvSpPr/>
            <p:nvPr/>
          </p:nvSpPr>
          <p:spPr>
            <a:xfrm>
              <a:off x="296159" y="222233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0" name="Picture 39">
              <a:extLst>
                <a:ext uri="{FF2B5EF4-FFF2-40B4-BE49-F238E27FC236}">
                  <a16:creationId xmlns:a16="http://schemas.microsoft.com/office/drawing/2014/main" id="{6204F6F3-E934-ADEA-7DDF-9E0C6671818C}"/>
                </a:ext>
              </a:extLst>
            </p:cNvPr>
            <p:cNvPicPr>
              <a:picLocks noChangeAspect="1"/>
            </p:cNvPicPr>
            <p:nvPr/>
          </p:nvPicPr>
          <p:blipFill>
            <a:blip r:embed="rId7"/>
            <a:stretch>
              <a:fillRect/>
            </a:stretch>
          </p:blipFill>
          <p:spPr>
            <a:xfrm>
              <a:off x="341670" y="2231693"/>
              <a:ext cx="628978" cy="625753"/>
            </a:xfrm>
            <a:prstGeom prst="rect">
              <a:avLst/>
            </a:prstGeom>
          </p:spPr>
        </p:pic>
        <p:sp>
          <p:nvSpPr>
            <p:cNvPr id="42" name="TextBox 41">
              <a:extLst>
                <a:ext uri="{FF2B5EF4-FFF2-40B4-BE49-F238E27FC236}">
                  <a16:creationId xmlns:a16="http://schemas.microsoft.com/office/drawing/2014/main" id="{96D49907-02C7-E850-D5C9-4864344B2791}"/>
                </a:ext>
              </a:extLst>
            </p:cNvPr>
            <p:cNvSpPr txBox="1"/>
            <p:nvPr/>
          </p:nvSpPr>
          <p:spPr>
            <a:xfrm>
              <a:off x="369768" y="2673534"/>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IM</a:t>
              </a:r>
            </a:p>
          </p:txBody>
        </p:sp>
      </p:grpSp>
      <p:grpSp>
        <p:nvGrpSpPr>
          <p:cNvPr id="43" name="Group 42">
            <a:extLst>
              <a:ext uri="{FF2B5EF4-FFF2-40B4-BE49-F238E27FC236}">
                <a16:creationId xmlns:a16="http://schemas.microsoft.com/office/drawing/2014/main" id="{46E6EF78-66CD-DA1A-935B-9B16B25C65F8}"/>
              </a:ext>
            </a:extLst>
          </p:cNvPr>
          <p:cNvGrpSpPr/>
          <p:nvPr/>
        </p:nvGrpSpPr>
        <p:grpSpPr>
          <a:xfrm>
            <a:off x="237911" y="3008296"/>
            <a:ext cx="736531" cy="728660"/>
            <a:chOff x="260945" y="3762574"/>
            <a:chExt cx="736531" cy="728660"/>
          </a:xfrm>
        </p:grpSpPr>
        <p:grpSp>
          <p:nvGrpSpPr>
            <p:cNvPr id="45" name="Group 44">
              <a:extLst>
                <a:ext uri="{FF2B5EF4-FFF2-40B4-BE49-F238E27FC236}">
                  <a16:creationId xmlns:a16="http://schemas.microsoft.com/office/drawing/2014/main" id="{F190D31A-3744-D5FE-F0DC-1CF8F3779D6A}"/>
                </a:ext>
              </a:extLst>
            </p:cNvPr>
            <p:cNvGrpSpPr/>
            <p:nvPr/>
          </p:nvGrpSpPr>
          <p:grpSpPr>
            <a:xfrm>
              <a:off x="260945" y="3771234"/>
              <a:ext cx="736531" cy="720000"/>
              <a:chOff x="262400" y="2964625"/>
              <a:chExt cx="736531" cy="720000"/>
            </a:xfrm>
          </p:grpSpPr>
          <p:sp>
            <p:nvSpPr>
              <p:cNvPr id="47" name="Rectangle: Rounded Corners 46">
                <a:extLst>
                  <a:ext uri="{FF2B5EF4-FFF2-40B4-BE49-F238E27FC236}">
                    <a16:creationId xmlns:a16="http://schemas.microsoft.com/office/drawing/2014/main" id="{A4DBD6ED-71D3-413D-7E8A-E4CF79CEDB10}"/>
                  </a:ext>
                </a:extLst>
              </p:cNvPr>
              <p:cNvSpPr/>
              <p:nvPr/>
            </p:nvSpPr>
            <p:spPr>
              <a:xfrm>
                <a:off x="262400" y="2964625"/>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TextBox 47">
                <a:extLst>
                  <a:ext uri="{FF2B5EF4-FFF2-40B4-BE49-F238E27FC236}">
                    <a16:creationId xmlns:a16="http://schemas.microsoft.com/office/drawing/2014/main" id="{88C24BD6-C6CD-3D11-A6D0-69B79763E74E}"/>
                  </a:ext>
                </a:extLst>
              </p:cNvPr>
              <p:cNvSpPr txBox="1"/>
              <p:nvPr/>
            </p:nvSpPr>
            <p:spPr>
              <a:xfrm>
                <a:off x="278931" y="3339393"/>
                <a:ext cx="720000"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Calibri" panose="020F0502020204030204"/>
                    <a:ea typeface="+mn-ea"/>
                    <a:cs typeface="+mn-cs"/>
                  </a:rPr>
                  <a:t>Suppliers</a:t>
                </a:r>
              </a:p>
            </p:txBody>
          </p:sp>
        </p:grpSp>
        <p:pic>
          <p:nvPicPr>
            <p:cNvPr id="46" name="Graphic 45" descr="Handshake outline">
              <a:extLst>
                <a:ext uri="{FF2B5EF4-FFF2-40B4-BE49-F238E27FC236}">
                  <a16:creationId xmlns:a16="http://schemas.microsoft.com/office/drawing/2014/main" id="{83353C19-D3D0-B3B8-2BAA-F7C4F735E7D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25819" y="3762574"/>
              <a:ext cx="593637" cy="593637"/>
            </a:xfrm>
            <a:prstGeom prst="rect">
              <a:avLst/>
            </a:prstGeom>
          </p:spPr>
        </p:pic>
      </p:grpSp>
      <p:pic>
        <p:nvPicPr>
          <p:cNvPr id="2" name="Picture 1" descr="A white line drawing of a person standing next to a train&#10;&#10;Description automatically generated">
            <a:extLst>
              <a:ext uri="{FF2B5EF4-FFF2-40B4-BE49-F238E27FC236}">
                <a16:creationId xmlns:a16="http://schemas.microsoft.com/office/drawing/2014/main" id="{48DB9D57-C736-BFF6-2556-34D8078F0F3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37911" y="532335"/>
            <a:ext cx="756000" cy="756000"/>
          </a:xfrm>
          <a:prstGeom prst="rect">
            <a:avLst/>
          </a:prstGeom>
        </p:spPr>
      </p:pic>
      <p:pic>
        <p:nvPicPr>
          <p:cNvPr id="3" name="Picture 2">
            <a:hlinkClick r:id="rId11" action="ppaction://hlinksldjump"/>
            <a:extLst>
              <a:ext uri="{FF2B5EF4-FFF2-40B4-BE49-F238E27FC236}">
                <a16:creationId xmlns:a16="http://schemas.microsoft.com/office/drawing/2014/main" id="{B6BF950A-B7CE-3D82-E4E1-C13714AFF220}"/>
              </a:ext>
            </a:extLst>
          </p:cNvPr>
          <p:cNvPicPr>
            <a:picLocks noChangeAspect="1"/>
          </p:cNvPicPr>
          <p:nvPr/>
        </p:nvPicPr>
        <p:blipFill>
          <a:blip r:embed="rId12"/>
          <a:stretch>
            <a:fillRect/>
          </a:stretch>
        </p:blipFill>
        <p:spPr>
          <a:xfrm>
            <a:off x="11290478" y="157163"/>
            <a:ext cx="755970" cy="755970"/>
          </a:xfrm>
          <a:prstGeom prst="rect">
            <a:avLst/>
          </a:prstGeom>
        </p:spPr>
      </p:pic>
    </p:spTree>
    <p:extLst>
      <p:ext uri="{BB962C8B-B14F-4D97-AF65-F5344CB8AC3E}">
        <p14:creationId xmlns:p14="http://schemas.microsoft.com/office/powerpoint/2010/main" val="2386996903"/>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Rounded Corners 96">
            <a:hlinkClick r:id="" action="ppaction://noaction" highlightClick="1"/>
            <a:extLst>
              <a:ext uri="{FF2B5EF4-FFF2-40B4-BE49-F238E27FC236}">
                <a16:creationId xmlns:a16="http://schemas.microsoft.com/office/drawing/2014/main" id="{44C61555-BA2A-4BC9-A516-C8062C254B09}"/>
              </a:ext>
            </a:extLst>
          </p:cNvPr>
          <p:cNvSpPr/>
          <p:nvPr/>
        </p:nvSpPr>
        <p:spPr>
          <a:xfrm>
            <a:off x="1073189" y="554876"/>
            <a:ext cx="9871902" cy="720000"/>
          </a:xfrm>
          <a:prstGeom prst="roundRect">
            <a:avLst>
              <a:gd name="adj" fmla="val 30718"/>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065020" marR="0" lvl="0" indent="-2065020" algn="l" defTabSz="914400" rtl="0" eaLnBrk="1" fontAlgn="auto" latinLnBrk="0" hangingPunct="1">
              <a:lnSpc>
                <a:spcPct val="100000"/>
              </a:lnSpc>
              <a:spcBef>
                <a:spcPts val="0"/>
              </a:spcBef>
              <a:spcAft>
                <a:spcPts val="0"/>
              </a:spcAft>
              <a:buClrTx/>
              <a:buSzTx/>
              <a:buFontTx/>
              <a:buNone/>
              <a:tabLst>
                <a:tab pos="1976438" algn="l"/>
              </a:tabLst>
              <a:defRPr/>
            </a:pPr>
            <a:r>
              <a:rPr kumimoji="0" lang="en-GB" sz="1800" b="0" i="0" u="none" strike="noStrike" kern="1200" cap="none" spc="0" normalizeH="0" baseline="0" noProof="0">
                <a:ln>
                  <a:noFill/>
                </a:ln>
                <a:solidFill>
                  <a:srgbClr val="000000"/>
                </a:solidFill>
                <a:effectLst/>
                <a:uLnTx/>
                <a:uFillTx/>
                <a:latin typeface="Calibri"/>
                <a:ea typeface="Calibri"/>
                <a:cs typeface="Calibri"/>
              </a:rPr>
              <a:t>GERT8000-HB7 Issue 9 </a:t>
            </a:r>
            <a:r>
              <a:rPr lang="en-GB">
                <a:solidFill>
                  <a:srgbClr val="000000"/>
                </a:solidFill>
                <a:latin typeface="Calibri"/>
                <a:ea typeface="Calibri"/>
                <a:cs typeface="Calibri"/>
              </a:rPr>
              <a:t>–</a:t>
            </a:r>
            <a:r>
              <a:rPr kumimoji="0" lang="en-GB" sz="1800" b="0" i="0" u="none" strike="noStrike" kern="1200" cap="none" spc="0" normalizeH="0" baseline="0" noProof="0">
                <a:ln>
                  <a:noFill/>
                </a:ln>
                <a:solidFill>
                  <a:srgbClr val="000000"/>
                </a:solidFill>
                <a:effectLst/>
                <a:uLnTx/>
                <a:uFillTx/>
                <a:latin typeface="Calibri"/>
                <a:ea typeface="Calibri"/>
                <a:cs typeface="Calibri"/>
              </a:rPr>
              <a:t> General duties of a controller of site safety (COSS) (1 of 2)</a:t>
            </a:r>
            <a:endParaRPr kumimoji="0" lang="en-GB" sz="1800" b="0" i="0" u="none" strike="noStrike" kern="1200" cap="none" spc="0" normalizeH="0" baseline="0" noProof="0">
              <a:ln>
                <a:noFill/>
              </a:ln>
              <a:solidFill>
                <a:prstClr val="black"/>
              </a:solidFill>
              <a:effectLst/>
              <a:uLnTx/>
              <a:uFillTx/>
              <a:latin typeface="Calibri"/>
              <a:ea typeface="Calibri"/>
              <a:cs typeface="Calibri"/>
            </a:endParaRPr>
          </a:p>
        </p:txBody>
      </p:sp>
      <p:sp>
        <p:nvSpPr>
          <p:cNvPr id="98" name="Rectangle: Rounded Corners 97">
            <a:extLst>
              <a:ext uri="{FF2B5EF4-FFF2-40B4-BE49-F238E27FC236}">
                <a16:creationId xmlns:a16="http://schemas.microsoft.com/office/drawing/2014/main" id="{E62B2296-9CCF-4DBD-BB1C-6B80B8E5D278}"/>
              </a:ext>
            </a:extLst>
          </p:cNvPr>
          <p:cNvSpPr/>
          <p:nvPr/>
        </p:nvSpPr>
        <p:spPr>
          <a:xfrm>
            <a:off x="1063066" y="1429659"/>
            <a:ext cx="10065867" cy="4513941"/>
          </a:xfrm>
          <a:prstGeom prst="roundRect">
            <a:avLst>
              <a:gd name="adj" fmla="val 4382"/>
            </a:avLst>
          </a:prstGeom>
          <a:no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endParaRPr>
          </a:p>
        </p:txBody>
      </p:sp>
      <p:sp>
        <p:nvSpPr>
          <p:cNvPr id="19" name="Rectangle: Rounded Corners 18">
            <a:extLst>
              <a:ext uri="{FF2B5EF4-FFF2-40B4-BE49-F238E27FC236}">
                <a16:creationId xmlns:a16="http://schemas.microsoft.com/office/drawing/2014/main" id="{7D01F6F1-598F-4434-8D94-65E01C529F5E}"/>
              </a:ext>
            </a:extLst>
          </p:cNvPr>
          <p:cNvSpPr/>
          <p:nvPr/>
        </p:nvSpPr>
        <p:spPr>
          <a:xfrm>
            <a:off x="1093132" y="1378018"/>
            <a:ext cx="10045924" cy="4565582"/>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0" bIns="45720" rtlCol="0" anchor="t" anchorCtr="0"/>
          <a:lstStyle/>
          <a:p>
            <a:pPr>
              <a:defRPr/>
            </a:pP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This handbook </a:t>
            </a:r>
            <a:r>
              <a:rPr lang="en-GB" spc="-50">
                <a:solidFill>
                  <a:prstClr val="black"/>
                </a:solidFill>
                <a:latin typeface="Calibri" panose="020F0502020204030204"/>
              </a:rPr>
              <a:t>did </a:t>
            </a: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not </a:t>
            </a:r>
            <a:r>
              <a:rPr lang="en-GB" spc="-50">
                <a:solidFill>
                  <a:prstClr val="black"/>
                </a:solidFill>
                <a:latin typeface="Calibri" panose="020F0502020204030204"/>
              </a:rPr>
              <a:t>contain</a:t>
            </a: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 any rules concerning a COSS walking alone to or from a site of </a:t>
            </a:r>
            <a:r>
              <a:rPr lang="en-GB" spc="-50">
                <a:solidFill>
                  <a:prstClr val="black"/>
                </a:solidFill>
                <a:latin typeface="Calibri" panose="020F0502020204030204"/>
              </a:rPr>
              <a:t>work. These</a:t>
            </a: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 have now been included. A COSS is only permitted to walk on or near the line alone in order to get to or return from a site of work and then only if:</a:t>
            </a:r>
          </a:p>
          <a:p>
            <a:pPr marL="2693670" indent="-179070">
              <a:spcAft>
                <a:spcPts val="600"/>
              </a:spcAft>
              <a:buFont typeface="Arial" panose="020B0604020202020204" pitchFamily="34" charset="0"/>
              <a:buChar char="•"/>
              <a:defRPr/>
            </a:pPr>
            <a:r>
              <a:rPr lang="en-GB" spc="-50">
                <a:solidFill>
                  <a:prstClr val="black"/>
                </a:solidFill>
                <a:latin typeface="Calibri" panose="020F0502020204030204"/>
              </a:rPr>
              <a:t>the </a:t>
            </a: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COSS has blocked the line</a:t>
            </a:r>
            <a:endParaRPr lang="en-GB" sz="1800" b="0" i="0" u="none" strike="noStrike" kern="1200" cap="none" spc="-50" normalizeH="0" baseline="0" noProof="0">
              <a:ln>
                <a:noFill/>
              </a:ln>
              <a:solidFill>
                <a:prstClr val="black"/>
              </a:solidFill>
              <a:effectLst/>
              <a:uLnTx/>
              <a:uFillTx/>
              <a:latin typeface="Calibri" panose="020F0502020204030204"/>
              <a:ea typeface="Calibri"/>
              <a:cs typeface="Calibri"/>
            </a:endParaRPr>
          </a:p>
          <a:p>
            <a:pPr marL="2693670" marR="0" lvl="0" indent="-17907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pc="-50">
                <a:solidFill>
                  <a:prstClr val="black"/>
                </a:solidFill>
                <a:latin typeface="Calibri" panose="020F0502020204030204"/>
              </a:rPr>
              <a:t>someone</a:t>
            </a: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 else has blocked the line and the COSS has agreed a safe system of work with that person</a:t>
            </a:r>
            <a:endParaRPr lang="en-GB" sz="1800" b="0" i="0" u="none" strike="noStrike" kern="1200" cap="none" spc="-50" normalizeH="0" baseline="0" noProof="0">
              <a:ln>
                <a:noFill/>
              </a:ln>
              <a:solidFill>
                <a:prstClr val="black"/>
              </a:solidFill>
              <a:effectLst/>
              <a:uLnTx/>
              <a:uFillTx/>
              <a:latin typeface="Calibri" panose="020F0502020204030204"/>
              <a:ea typeface="Calibri"/>
              <a:cs typeface="Calibri"/>
            </a:endParaRPr>
          </a:p>
          <a:p>
            <a:pPr marL="2693670" marR="0" lvl="0" indent="-17907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pc="-50">
                <a:solidFill>
                  <a:prstClr val="black"/>
                </a:solidFill>
                <a:latin typeface="Calibri" panose="020F0502020204030204"/>
              </a:rPr>
              <a:t>the</a:t>
            </a: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 COSS is carrying out an alternative arrangement shown in the safe work pack</a:t>
            </a:r>
            <a:br>
              <a:rPr lang="en-GB" sz="1800" b="0" i="0" u="none" strike="noStrike" kern="1200" cap="none" spc="-50" normalizeH="0" baseline="0" noProof="0">
                <a:ln>
                  <a:noFill/>
                </a:ln>
                <a:effectLst/>
                <a:uLnTx/>
                <a:uFillTx/>
                <a:latin typeface="Calibri" panose="020F0502020204030204"/>
              </a:rPr>
            </a:b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or in company instructions.</a:t>
            </a:r>
            <a:endParaRPr lang="en-GB" sz="1800" b="0" i="0" u="none" strike="noStrike" kern="1200" cap="none" spc="-50" normalizeH="0" baseline="0" noProof="0">
              <a:ln>
                <a:noFill/>
              </a:ln>
              <a:solidFill>
                <a:prstClr val="black"/>
              </a:solidFill>
              <a:effectLst/>
              <a:uLnTx/>
              <a:uFillTx/>
              <a:latin typeface="Calibri" panose="020F0502020204030204"/>
              <a:ea typeface="Calibri"/>
              <a:cs typeface="Calibri"/>
            </a:endParaRPr>
          </a:p>
          <a:p>
            <a:pPr marL="2514600">
              <a:spcAft>
                <a:spcPts val="600"/>
              </a:spcAft>
              <a:defRPr/>
            </a:pP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A new </a:t>
            </a:r>
            <a:r>
              <a:rPr lang="en-GB" spc="-50">
                <a:solidFill>
                  <a:prstClr val="black"/>
                </a:solidFill>
                <a:latin typeface="Calibri" panose="020F0502020204030204"/>
              </a:rPr>
              <a:t>Section</a:t>
            </a: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 5 has been introduced on walking with a group to or from a site of work, or between sites of work. In this situation the COSS must set up a safe system of work that would apply when walking with a group, or an alternative arrangement shown in the safe work pack. However</a:t>
            </a:r>
            <a:r>
              <a:rPr lang="en-GB" spc="-50">
                <a:solidFill>
                  <a:prstClr val="black"/>
                </a:solidFill>
                <a:latin typeface="Calibri" panose="020F0502020204030204"/>
              </a:rPr>
              <a:t>,</a:t>
            </a: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 site wardens cannot be used as a safe system of </a:t>
            </a:r>
            <a:r>
              <a:rPr lang="en-GB" spc="-50">
                <a:solidFill>
                  <a:prstClr val="black"/>
                </a:solidFill>
                <a:latin typeface="Calibri" panose="020F0502020204030204"/>
              </a:rPr>
              <a:t>work. The</a:t>
            </a: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 use of lookouts requires to be authorised. This section also includes arrangements if anyone has to join, leave or rejoin the group. </a:t>
            </a:r>
            <a:br>
              <a:rPr lang="en-GB" sz="1800" b="0" i="0" u="none" strike="noStrike" kern="1200" cap="none" spc="-50" normalizeH="0" baseline="0" noProof="0">
                <a:ln>
                  <a:noFill/>
                </a:ln>
                <a:effectLst/>
                <a:uLnTx/>
                <a:uFillTx/>
                <a:latin typeface="Calibri" panose="020F0502020204030204"/>
              </a:rPr>
            </a:b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a:t>
            </a:r>
            <a:r>
              <a:rPr lang="en-GB" spc="-50">
                <a:solidFill>
                  <a:prstClr val="black"/>
                </a:solidFill>
                <a:latin typeface="Calibri" panose="020F0502020204030204"/>
              </a:rPr>
              <a:t>Continued</a:t>
            </a: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 on next slide</a:t>
            </a:r>
            <a:r>
              <a:rPr lang="en-GB" spc="-50">
                <a:solidFill>
                  <a:prstClr val="black"/>
                </a:solidFill>
                <a:latin typeface="Calibri" panose="020F0502020204030204"/>
              </a:rPr>
              <a:t>.)</a:t>
            </a:r>
            <a:endParaRPr lang="en-GB" sz="1800" b="0" i="0" u="none" strike="noStrike" kern="1200" cap="none" spc="-5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endParaRPr>
          </a:p>
        </p:txBody>
      </p:sp>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a:ln>
                  <a:noFill/>
                </a:ln>
                <a:solidFill>
                  <a:prstClr val="black"/>
                </a:solidFill>
                <a:effectLst/>
                <a:uLnTx/>
                <a:uFillTx/>
                <a:latin typeface="Calibri"/>
                <a:ea typeface="+mj-ea"/>
                <a:cs typeface="+mj-cs"/>
              </a:rPr>
              <a:t>Changes to standards – September 2024</a:t>
            </a:r>
            <a:endParaRPr kumimoji="0" lang="en-GB" sz="2400" b="0" i="1" u="none" strike="noStrike" kern="1200" cap="none" spc="0" normalizeH="0" baseline="0" noProof="0">
              <a:ln>
                <a:noFill/>
              </a:ln>
              <a:solidFill>
                <a:prstClr val="black"/>
              </a:solidFill>
              <a:effectLst/>
              <a:uLnTx/>
              <a:uFillTx/>
              <a:latin typeface="Calibri"/>
              <a:ea typeface="+mj-ea"/>
              <a:cs typeface="+mj-cs"/>
            </a:endParaRPr>
          </a:p>
        </p:txBody>
      </p:sp>
      <p:pic>
        <p:nvPicPr>
          <p:cNvPr id="22" name="Picture 21">
            <a:hlinkClick r:id="rId3"/>
            <a:extLst>
              <a:ext uri="{FF2B5EF4-FFF2-40B4-BE49-F238E27FC236}">
                <a16:creationId xmlns:a16="http://schemas.microsoft.com/office/drawing/2014/main" id="{28BF2077-600C-4323-B7B7-25758286D64D}"/>
              </a:ext>
            </a:extLst>
          </p:cNvPr>
          <p:cNvPicPr>
            <a:picLocks noChangeAspect="1"/>
          </p:cNvPicPr>
          <p:nvPr/>
        </p:nvPicPr>
        <p:blipFill>
          <a:blip r:embed="rId4"/>
          <a:stretch>
            <a:fillRect/>
          </a:stretch>
        </p:blipFill>
        <p:spPr>
          <a:xfrm>
            <a:off x="10362841" y="532335"/>
            <a:ext cx="755970" cy="755970"/>
          </a:xfrm>
          <a:prstGeom prst="rect">
            <a:avLst/>
          </a:prstGeom>
        </p:spPr>
      </p:pic>
      <p:pic>
        <p:nvPicPr>
          <p:cNvPr id="14" name="Picture 13">
            <a:hlinkClick r:id="" action="ppaction://hlinkshowjump?jump=endshow"/>
            <a:extLst>
              <a:ext uri="{FF2B5EF4-FFF2-40B4-BE49-F238E27FC236}">
                <a16:creationId xmlns:a16="http://schemas.microsoft.com/office/drawing/2014/main" id="{F3E13EC4-7204-4B8D-89F0-07C9C189E4F4}"/>
              </a:ext>
            </a:extLst>
          </p:cNvPr>
          <p:cNvPicPr>
            <a:picLocks noChangeAspect="1"/>
          </p:cNvPicPr>
          <p:nvPr/>
        </p:nvPicPr>
        <p:blipFill>
          <a:blip r:embed="rId5"/>
          <a:stretch>
            <a:fillRect/>
          </a:stretch>
        </p:blipFill>
        <p:spPr>
          <a:xfrm>
            <a:off x="89371" y="6016808"/>
            <a:ext cx="720000" cy="692039"/>
          </a:xfrm>
          <a:prstGeom prst="rect">
            <a:avLst/>
          </a:prstGeom>
        </p:spPr>
      </p:pic>
      <p:sp>
        <p:nvSpPr>
          <p:cNvPr id="41" name="Title 1">
            <a:extLst>
              <a:ext uri="{FF2B5EF4-FFF2-40B4-BE49-F238E27FC236}">
                <a16:creationId xmlns:a16="http://schemas.microsoft.com/office/drawing/2014/main" id="{7A3E7804-8BD6-BF16-9AA6-9F3BAB4512BB}"/>
              </a:ext>
            </a:extLst>
          </p:cNvPr>
          <p:cNvSpPr txBox="1">
            <a:spLocks/>
          </p:cNvSpPr>
          <p:nvPr/>
        </p:nvSpPr>
        <p:spPr>
          <a:xfrm>
            <a:off x="2292932" y="6347805"/>
            <a:ext cx="7386554" cy="392975"/>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50" normalizeH="0" baseline="0" noProof="0">
                <a:ln>
                  <a:noFill/>
                </a:ln>
                <a:solidFill>
                  <a:srgbClr val="C00000"/>
                </a:solidFill>
                <a:effectLst/>
                <a:uLnTx/>
                <a:uFillTx/>
                <a:latin typeface="Calibri"/>
                <a:ea typeface="+mj-ea"/>
                <a:cs typeface="+mj-cs"/>
              </a:rPr>
              <a:t>Click on the link icon to go to the standard  </a:t>
            </a:r>
          </a:p>
        </p:txBody>
      </p:sp>
      <p:grpSp>
        <p:nvGrpSpPr>
          <p:cNvPr id="8" name="Group 7">
            <a:extLst>
              <a:ext uri="{FF2B5EF4-FFF2-40B4-BE49-F238E27FC236}">
                <a16:creationId xmlns:a16="http://schemas.microsoft.com/office/drawing/2014/main" id="{59C73445-E7B8-0D68-7790-94DB8E440AE7}"/>
              </a:ext>
            </a:extLst>
          </p:cNvPr>
          <p:cNvGrpSpPr/>
          <p:nvPr/>
        </p:nvGrpSpPr>
        <p:grpSpPr>
          <a:xfrm>
            <a:off x="246176" y="1426191"/>
            <a:ext cx="720000" cy="756754"/>
            <a:chOff x="279057" y="1377452"/>
            <a:chExt cx="720000" cy="756754"/>
          </a:xfrm>
        </p:grpSpPr>
        <p:sp>
          <p:nvSpPr>
            <p:cNvPr id="9" name="Rectangle: Rounded Corners 8">
              <a:extLst>
                <a:ext uri="{FF2B5EF4-FFF2-40B4-BE49-F238E27FC236}">
                  <a16:creationId xmlns:a16="http://schemas.microsoft.com/office/drawing/2014/main" id="{5270F667-8E22-EF80-C385-63411995731B}"/>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4" name="Picture 33">
              <a:extLst>
                <a:ext uri="{FF2B5EF4-FFF2-40B4-BE49-F238E27FC236}">
                  <a16:creationId xmlns:a16="http://schemas.microsoft.com/office/drawing/2014/main" id="{27731792-6000-B5A3-65A3-25C8BE8BF928}"/>
                </a:ext>
              </a:extLst>
            </p:cNvPr>
            <p:cNvPicPr>
              <a:picLocks noChangeAspect="1"/>
            </p:cNvPicPr>
            <p:nvPr/>
          </p:nvPicPr>
          <p:blipFill>
            <a:blip r:embed="rId6"/>
            <a:stretch>
              <a:fillRect/>
            </a:stretch>
          </p:blipFill>
          <p:spPr>
            <a:xfrm>
              <a:off x="344173" y="1377452"/>
              <a:ext cx="629587" cy="587962"/>
            </a:xfrm>
            <a:prstGeom prst="rect">
              <a:avLst/>
            </a:prstGeom>
          </p:spPr>
        </p:pic>
        <p:sp>
          <p:nvSpPr>
            <p:cNvPr id="36" name="TextBox 35">
              <a:extLst>
                <a:ext uri="{FF2B5EF4-FFF2-40B4-BE49-F238E27FC236}">
                  <a16:creationId xmlns:a16="http://schemas.microsoft.com/office/drawing/2014/main" id="{F1A7C3E6-FCB7-5BFE-1F3D-3372B622BDFE}"/>
                </a:ext>
              </a:extLst>
            </p:cNvPr>
            <p:cNvSpPr txBox="1"/>
            <p:nvPr/>
          </p:nvSpPr>
          <p:spPr>
            <a:xfrm>
              <a:off x="352161" y="1795652"/>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RU</a:t>
              </a:r>
            </a:p>
          </p:txBody>
        </p:sp>
      </p:grpSp>
      <p:grpSp>
        <p:nvGrpSpPr>
          <p:cNvPr id="37" name="Group 36">
            <a:extLst>
              <a:ext uri="{FF2B5EF4-FFF2-40B4-BE49-F238E27FC236}">
                <a16:creationId xmlns:a16="http://schemas.microsoft.com/office/drawing/2014/main" id="{535940C0-F4FE-5279-B97D-858F0E3DBB89}"/>
              </a:ext>
            </a:extLst>
          </p:cNvPr>
          <p:cNvGrpSpPr/>
          <p:nvPr/>
        </p:nvGrpSpPr>
        <p:grpSpPr>
          <a:xfrm>
            <a:off x="246176" y="2220923"/>
            <a:ext cx="720000" cy="789749"/>
            <a:chOff x="296159" y="2222339"/>
            <a:chExt cx="720000" cy="789749"/>
          </a:xfrm>
        </p:grpSpPr>
        <p:sp>
          <p:nvSpPr>
            <p:cNvPr id="38" name="Rectangle: Rounded Corners 37">
              <a:extLst>
                <a:ext uri="{FF2B5EF4-FFF2-40B4-BE49-F238E27FC236}">
                  <a16:creationId xmlns:a16="http://schemas.microsoft.com/office/drawing/2014/main" id="{A95AE8CD-0129-2BA6-B6AB-30B0635C0CD2}"/>
                </a:ext>
              </a:extLst>
            </p:cNvPr>
            <p:cNvSpPr/>
            <p:nvPr/>
          </p:nvSpPr>
          <p:spPr>
            <a:xfrm>
              <a:off x="296159" y="222233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0" name="Picture 39">
              <a:extLst>
                <a:ext uri="{FF2B5EF4-FFF2-40B4-BE49-F238E27FC236}">
                  <a16:creationId xmlns:a16="http://schemas.microsoft.com/office/drawing/2014/main" id="{6204F6F3-E934-ADEA-7DDF-9E0C6671818C}"/>
                </a:ext>
              </a:extLst>
            </p:cNvPr>
            <p:cNvPicPr>
              <a:picLocks noChangeAspect="1"/>
            </p:cNvPicPr>
            <p:nvPr/>
          </p:nvPicPr>
          <p:blipFill>
            <a:blip r:embed="rId7"/>
            <a:stretch>
              <a:fillRect/>
            </a:stretch>
          </p:blipFill>
          <p:spPr>
            <a:xfrm>
              <a:off x="341670" y="2231693"/>
              <a:ext cx="628978" cy="625753"/>
            </a:xfrm>
            <a:prstGeom prst="rect">
              <a:avLst/>
            </a:prstGeom>
          </p:spPr>
        </p:pic>
        <p:sp>
          <p:nvSpPr>
            <p:cNvPr id="42" name="TextBox 41">
              <a:extLst>
                <a:ext uri="{FF2B5EF4-FFF2-40B4-BE49-F238E27FC236}">
                  <a16:creationId xmlns:a16="http://schemas.microsoft.com/office/drawing/2014/main" id="{96D49907-02C7-E850-D5C9-4864344B2791}"/>
                </a:ext>
              </a:extLst>
            </p:cNvPr>
            <p:cNvSpPr txBox="1"/>
            <p:nvPr/>
          </p:nvSpPr>
          <p:spPr>
            <a:xfrm>
              <a:off x="369768" y="2673534"/>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IM</a:t>
              </a:r>
            </a:p>
          </p:txBody>
        </p:sp>
      </p:grpSp>
      <p:grpSp>
        <p:nvGrpSpPr>
          <p:cNvPr id="43" name="Group 42">
            <a:extLst>
              <a:ext uri="{FF2B5EF4-FFF2-40B4-BE49-F238E27FC236}">
                <a16:creationId xmlns:a16="http://schemas.microsoft.com/office/drawing/2014/main" id="{46E6EF78-66CD-DA1A-935B-9B16B25C65F8}"/>
              </a:ext>
            </a:extLst>
          </p:cNvPr>
          <p:cNvGrpSpPr/>
          <p:nvPr/>
        </p:nvGrpSpPr>
        <p:grpSpPr>
          <a:xfrm>
            <a:off x="237911" y="3008296"/>
            <a:ext cx="736531" cy="728660"/>
            <a:chOff x="260945" y="3762574"/>
            <a:chExt cx="736531" cy="728660"/>
          </a:xfrm>
        </p:grpSpPr>
        <p:grpSp>
          <p:nvGrpSpPr>
            <p:cNvPr id="45" name="Group 44">
              <a:extLst>
                <a:ext uri="{FF2B5EF4-FFF2-40B4-BE49-F238E27FC236}">
                  <a16:creationId xmlns:a16="http://schemas.microsoft.com/office/drawing/2014/main" id="{F190D31A-3744-D5FE-F0DC-1CF8F3779D6A}"/>
                </a:ext>
              </a:extLst>
            </p:cNvPr>
            <p:cNvGrpSpPr/>
            <p:nvPr/>
          </p:nvGrpSpPr>
          <p:grpSpPr>
            <a:xfrm>
              <a:off x="260945" y="3771234"/>
              <a:ext cx="736531" cy="720000"/>
              <a:chOff x="262400" y="2964625"/>
              <a:chExt cx="736531" cy="720000"/>
            </a:xfrm>
          </p:grpSpPr>
          <p:sp>
            <p:nvSpPr>
              <p:cNvPr id="47" name="Rectangle: Rounded Corners 46">
                <a:extLst>
                  <a:ext uri="{FF2B5EF4-FFF2-40B4-BE49-F238E27FC236}">
                    <a16:creationId xmlns:a16="http://schemas.microsoft.com/office/drawing/2014/main" id="{A4DBD6ED-71D3-413D-7E8A-E4CF79CEDB10}"/>
                  </a:ext>
                </a:extLst>
              </p:cNvPr>
              <p:cNvSpPr/>
              <p:nvPr/>
            </p:nvSpPr>
            <p:spPr>
              <a:xfrm>
                <a:off x="262400" y="2964625"/>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TextBox 47">
                <a:extLst>
                  <a:ext uri="{FF2B5EF4-FFF2-40B4-BE49-F238E27FC236}">
                    <a16:creationId xmlns:a16="http://schemas.microsoft.com/office/drawing/2014/main" id="{88C24BD6-C6CD-3D11-A6D0-69B79763E74E}"/>
                  </a:ext>
                </a:extLst>
              </p:cNvPr>
              <p:cNvSpPr txBox="1"/>
              <p:nvPr/>
            </p:nvSpPr>
            <p:spPr>
              <a:xfrm>
                <a:off x="278931" y="3339393"/>
                <a:ext cx="720000"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Calibri" panose="020F0502020204030204"/>
                    <a:ea typeface="+mn-ea"/>
                    <a:cs typeface="+mn-cs"/>
                  </a:rPr>
                  <a:t>Suppliers</a:t>
                </a:r>
              </a:p>
            </p:txBody>
          </p:sp>
        </p:grpSp>
        <p:pic>
          <p:nvPicPr>
            <p:cNvPr id="46" name="Graphic 45" descr="Handshake outline">
              <a:extLst>
                <a:ext uri="{FF2B5EF4-FFF2-40B4-BE49-F238E27FC236}">
                  <a16:creationId xmlns:a16="http://schemas.microsoft.com/office/drawing/2014/main" id="{83353C19-D3D0-B3B8-2BAA-F7C4F735E7D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25819" y="3762574"/>
              <a:ext cx="593637" cy="593637"/>
            </a:xfrm>
            <a:prstGeom prst="rect">
              <a:avLst/>
            </a:prstGeom>
          </p:spPr>
        </p:pic>
      </p:grpSp>
      <p:pic>
        <p:nvPicPr>
          <p:cNvPr id="2" name="Picture 1" descr="A white line drawing of a person standing next to a train&#10;&#10;Description automatically generated">
            <a:extLst>
              <a:ext uri="{FF2B5EF4-FFF2-40B4-BE49-F238E27FC236}">
                <a16:creationId xmlns:a16="http://schemas.microsoft.com/office/drawing/2014/main" id="{CD1E06B6-6EB9-1D24-B39B-7F1EA854D5E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37911" y="532335"/>
            <a:ext cx="756000" cy="756000"/>
          </a:xfrm>
          <a:prstGeom prst="rect">
            <a:avLst/>
          </a:prstGeom>
        </p:spPr>
      </p:pic>
      <p:pic>
        <p:nvPicPr>
          <p:cNvPr id="5" name="Picture 4">
            <a:extLst>
              <a:ext uri="{FF2B5EF4-FFF2-40B4-BE49-F238E27FC236}">
                <a16:creationId xmlns:a16="http://schemas.microsoft.com/office/drawing/2014/main" id="{565D6D29-F1A1-C351-9048-97BBD3DEEF94}"/>
              </a:ext>
            </a:extLst>
          </p:cNvPr>
          <p:cNvPicPr>
            <a:picLocks noChangeAspect="1"/>
          </p:cNvPicPr>
          <p:nvPr/>
        </p:nvPicPr>
        <p:blipFill>
          <a:blip r:embed="rId11"/>
          <a:stretch>
            <a:fillRect/>
          </a:stretch>
        </p:blipFill>
        <p:spPr>
          <a:xfrm>
            <a:off x="1135003" y="2321781"/>
            <a:ext cx="2485973" cy="3528000"/>
          </a:xfrm>
          <a:prstGeom prst="roundRect">
            <a:avLst>
              <a:gd name="adj" fmla="val 5289"/>
            </a:avLst>
          </a:prstGeom>
          <a:effectLst>
            <a:outerShdw blurRad="63500" sx="102000" sy="102000" algn="ctr" rotWithShape="0">
              <a:prstClr val="black">
                <a:alpha val="40000"/>
              </a:prstClr>
            </a:outerShdw>
          </a:effectLst>
        </p:spPr>
      </p:pic>
      <p:pic>
        <p:nvPicPr>
          <p:cNvPr id="3" name="Picture 2">
            <a:hlinkClick r:id="" action="ppaction://hlinkshowjump?jump=nextslide"/>
            <a:extLst>
              <a:ext uri="{FF2B5EF4-FFF2-40B4-BE49-F238E27FC236}">
                <a16:creationId xmlns:a16="http://schemas.microsoft.com/office/drawing/2014/main" id="{EDC9C9B9-1BDB-013A-AC5E-6E80D24FD011}"/>
              </a:ext>
            </a:extLst>
          </p:cNvPr>
          <p:cNvPicPr>
            <a:picLocks noChangeAspect="1"/>
          </p:cNvPicPr>
          <p:nvPr/>
        </p:nvPicPr>
        <p:blipFill>
          <a:blip r:embed="rId12">
            <a:alphaModFix/>
          </a:blip>
          <a:stretch>
            <a:fillRect/>
          </a:stretch>
        </p:blipFill>
        <p:spPr>
          <a:xfrm>
            <a:off x="11290478" y="6016808"/>
            <a:ext cx="756000" cy="756000"/>
          </a:xfrm>
          <a:prstGeom prst="rect">
            <a:avLst/>
          </a:prstGeom>
        </p:spPr>
      </p:pic>
      <p:pic>
        <p:nvPicPr>
          <p:cNvPr id="6" name="Picture 5">
            <a:extLst>
              <a:ext uri="{FF2B5EF4-FFF2-40B4-BE49-F238E27FC236}">
                <a16:creationId xmlns:a16="http://schemas.microsoft.com/office/drawing/2014/main" id="{5D35514A-1193-DEEE-C71E-E3DD45220E2A}"/>
              </a:ext>
            </a:extLst>
          </p:cNvPr>
          <p:cNvPicPr>
            <a:picLocks noChangeAspect="1"/>
          </p:cNvPicPr>
          <p:nvPr/>
        </p:nvPicPr>
        <p:blipFill>
          <a:blip r:embed="rId12">
            <a:alphaModFix amt="20000"/>
          </a:blip>
          <a:stretch>
            <a:fillRect/>
          </a:stretch>
        </p:blipFill>
        <p:spPr>
          <a:xfrm flipH="1">
            <a:off x="10372933" y="6016808"/>
            <a:ext cx="756000" cy="756000"/>
          </a:xfrm>
          <a:prstGeom prst="rect">
            <a:avLst/>
          </a:prstGeom>
        </p:spPr>
      </p:pic>
      <p:pic>
        <p:nvPicPr>
          <p:cNvPr id="4" name="Picture 3">
            <a:hlinkClick r:id="rId13" action="ppaction://hlinksldjump"/>
            <a:extLst>
              <a:ext uri="{FF2B5EF4-FFF2-40B4-BE49-F238E27FC236}">
                <a16:creationId xmlns:a16="http://schemas.microsoft.com/office/drawing/2014/main" id="{DB8C78D2-F6F3-EBF6-CC9E-3D8D43D8F22E}"/>
              </a:ext>
            </a:extLst>
          </p:cNvPr>
          <p:cNvPicPr>
            <a:picLocks noChangeAspect="1"/>
          </p:cNvPicPr>
          <p:nvPr/>
        </p:nvPicPr>
        <p:blipFill>
          <a:blip r:embed="rId14"/>
          <a:stretch>
            <a:fillRect/>
          </a:stretch>
        </p:blipFill>
        <p:spPr>
          <a:xfrm>
            <a:off x="11290478" y="157163"/>
            <a:ext cx="755970" cy="755970"/>
          </a:xfrm>
          <a:prstGeom prst="rect">
            <a:avLst/>
          </a:prstGeom>
        </p:spPr>
      </p:pic>
    </p:spTree>
    <p:extLst>
      <p:ext uri="{BB962C8B-B14F-4D97-AF65-F5344CB8AC3E}">
        <p14:creationId xmlns:p14="http://schemas.microsoft.com/office/powerpoint/2010/main" val="2527697722"/>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Rounded Corners 96">
            <a:hlinkClick r:id="" action="ppaction://noaction" highlightClick="1"/>
            <a:extLst>
              <a:ext uri="{FF2B5EF4-FFF2-40B4-BE49-F238E27FC236}">
                <a16:creationId xmlns:a16="http://schemas.microsoft.com/office/drawing/2014/main" id="{44C61555-BA2A-4BC9-A516-C8062C254B09}"/>
              </a:ext>
            </a:extLst>
          </p:cNvPr>
          <p:cNvSpPr/>
          <p:nvPr/>
        </p:nvSpPr>
        <p:spPr>
          <a:xfrm>
            <a:off x="1073189" y="554876"/>
            <a:ext cx="9871902" cy="720000"/>
          </a:xfrm>
          <a:prstGeom prst="roundRect">
            <a:avLst>
              <a:gd name="adj" fmla="val 30718"/>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065020" marR="0" lvl="0" indent="-2065020" algn="l" defTabSz="914400" rtl="0" eaLnBrk="1" fontAlgn="auto" latinLnBrk="0" hangingPunct="1">
              <a:lnSpc>
                <a:spcPct val="100000"/>
              </a:lnSpc>
              <a:spcBef>
                <a:spcPts val="0"/>
              </a:spcBef>
              <a:spcAft>
                <a:spcPts val="0"/>
              </a:spcAft>
              <a:buClrTx/>
              <a:buSzTx/>
              <a:buFontTx/>
              <a:buNone/>
              <a:tabLst>
                <a:tab pos="1976438" algn="l"/>
              </a:tabLst>
              <a:defRPr/>
            </a:pPr>
            <a:r>
              <a:rPr kumimoji="0" lang="en-GB" sz="1800" b="0" i="0" u="none" strike="noStrike" kern="1200" cap="none" spc="0" normalizeH="0" baseline="0" noProof="0">
                <a:ln>
                  <a:noFill/>
                </a:ln>
                <a:solidFill>
                  <a:srgbClr val="000000"/>
                </a:solidFill>
                <a:effectLst/>
                <a:uLnTx/>
                <a:uFillTx/>
                <a:latin typeface="Calibri"/>
                <a:ea typeface="Calibri"/>
                <a:cs typeface="Calibri"/>
              </a:rPr>
              <a:t>GERT8000-HB7 Issue 9 </a:t>
            </a:r>
            <a:r>
              <a:rPr lang="en-GB">
                <a:solidFill>
                  <a:srgbClr val="000000"/>
                </a:solidFill>
                <a:latin typeface="Calibri"/>
                <a:ea typeface="Calibri"/>
                <a:cs typeface="Calibri"/>
              </a:rPr>
              <a:t>–</a:t>
            </a:r>
            <a:r>
              <a:rPr kumimoji="0" lang="en-GB" sz="1800" b="0" i="0" u="none" strike="noStrike" kern="1200" cap="none" spc="0" normalizeH="0" baseline="0" noProof="0">
                <a:ln>
                  <a:noFill/>
                </a:ln>
                <a:solidFill>
                  <a:srgbClr val="000000"/>
                </a:solidFill>
                <a:effectLst/>
                <a:uLnTx/>
                <a:uFillTx/>
                <a:latin typeface="Calibri"/>
                <a:ea typeface="Calibri"/>
                <a:cs typeface="Calibri"/>
              </a:rPr>
              <a:t> General duties of a controller of site safety (COSS) (2 of 2)</a:t>
            </a:r>
            <a:endParaRPr kumimoji="0" lang="en-GB" sz="1800" b="0" i="0" u="none" strike="noStrike" kern="1200" cap="none" spc="0" normalizeH="0" baseline="0" noProof="0">
              <a:ln>
                <a:noFill/>
              </a:ln>
              <a:solidFill>
                <a:prstClr val="black"/>
              </a:solidFill>
              <a:effectLst/>
              <a:uLnTx/>
              <a:uFillTx/>
              <a:latin typeface="Calibri"/>
              <a:ea typeface="Calibri"/>
              <a:cs typeface="Calibri"/>
            </a:endParaRPr>
          </a:p>
        </p:txBody>
      </p:sp>
      <p:sp>
        <p:nvSpPr>
          <p:cNvPr id="98" name="Rectangle: Rounded Corners 97">
            <a:extLst>
              <a:ext uri="{FF2B5EF4-FFF2-40B4-BE49-F238E27FC236}">
                <a16:creationId xmlns:a16="http://schemas.microsoft.com/office/drawing/2014/main" id="{E62B2296-9CCF-4DBD-BB1C-6B80B8E5D278}"/>
              </a:ext>
            </a:extLst>
          </p:cNvPr>
          <p:cNvSpPr/>
          <p:nvPr/>
        </p:nvSpPr>
        <p:spPr>
          <a:xfrm>
            <a:off x="1063066" y="1429659"/>
            <a:ext cx="10065867" cy="4513941"/>
          </a:xfrm>
          <a:prstGeom prst="roundRect">
            <a:avLst>
              <a:gd name="adj" fmla="val 4382"/>
            </a:avLst>
          </a:prstGeom>
          <a:no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endParaRPr>
          </a:p>
        </p:txBody>
      </p:sp>
      <p:sp>
        <p:nvSpPr>
          <p:cNvPr id="19" name="Rectangle: Rounded Corners 18">
            <a:extLst>
              <a:ext uri="{FF2B5EF4-FFF2-40B4-BE49-F238E27FC236}">
                <a16:creationId xmlns:a16="http://schemas.microsoft.com/office/drawing/2014/main" id="{7D01F6F1-598F-4434-8D94-65E01C529F5E}"/>
              </a:ext>
            </a:extLst>
          </p:cNvPr>
          <p:cNvSpPr/>
          <p:nvPr/>
        </p:nvSpPr>
        <p:spPr>
          <a:xfrm>
            <a:off x="1093132" y="1378018"/>
            <a:ext cx="10045924" cy="4163650"/>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0" bIns="45720" rtlCol="0" anchor="t" anchorCtr="0"/>
          <a:lstStyle/>
          <a:p>
            <a:pPr marL="0" marR="0" lvl="0" indent="0" algn="l" defTabSz="914400" rtl="0" eaLnBrk="1" fontAlgn="auto" latinLnBrk="0" hangingPunct="1">
              <a:lnSpc>
                <a:spcPct val="100000"/>
              </a:lnSpc>
              <a:spcBef>
                <a:spcPts val="0"/>
              </a:spcBef>
              <a:buClrTx/>
              <a:buSzTx/>
              <a:buFontTx/>
              <a:buNone/>
              <a:tabLst/>
              <a:defRPr/>
            </a:pP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Noise from work that is being carried out can prevent any member of a group from hearing any warning that is given when the safe system of work in use is either equipment or lookout warning. A new instruction has been included to say that the COSS must not use equipment or lookout warning if this would be the case. </a:t>
            </a:r>
          </a:p>
          <a:p>
            <a:pPr marL="0" marR="0" lvl="0" indent="0" algn="l" defTabSz="914400" rtl="0" eaLnBrk="1" fontAlgn="auto" latinLnBrk="0" hangingPunct="1">
              <a:lnSpc>
                <a:spcPct val="100000"/>
              </a:lnSpc>
              <a:spcBef>
                <a:spcPts val="0"/>
              </a:spcBef>
              <a:buClrTx/>
              <a:buSzTx/>
              <a:buFontTx/>
              <a:buNone/>
              <a:tabLst/>
              <a:defRPr/>
            </a:pPr>
            <a:endParaRPr lang="en-GB" spc="-50">
              <a:solidFill>
                <a:prstClr val="black"/>
              </a:solidFill>
              <a:latin typeface="Calibri" panose="020F0502020204030204"/>
            </a:endParaRPr>
          </a:p>
          <a:p>
            <a:pPr marL="0" marR="0" lvl="0" indent="0" algn="l" defTabSz="914400" rtl="0" eaLnBrk="1" fontAlgn="auto" latinLnBrk="0" hangingPunct="1">
              <a:lnSpc>
                <a:spcPct val="100000"/>
              </a:lnSpc>
              <a:spcBef>
                <a:spcPts val="0"/>
              </a:spcBef>
              <a:buClrTx/>
              <a:buSzTx/>
              <a:buFontTx/>
              <a:buNone/>
              <a:tabLst/>
              <a:defRPr/>
            </a:pP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The competency of safe work leader (SWL) is no longer a recognised one. All references to a safe work leader have been removed from the handbook.</a:t>
            </a: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endParaRPr>
          </a:p>
        </p:txBody>
      </p:sp>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a:ln>
                  <a:noFill/>
                </a:ln>
                <a:solidFill>
                  <a:prstClr val="black"/>
                </a:solidFill>
                <a:effectLst/>
                <a:uLnTx/>
                <a:uFillTx/>
                <a:latin typeface="Calibri"/>
                <a:ea typeface="+mj-ea"/>
                <a:cs typeface="+mj-cs"/>
              </a:rPr>
              <a:t>Changes to standards – September 2024</a:t>
            </a:r>
            <a:endParaRPr kumimoji="0" lang="en-GB" sz="2400" b="0" i="1" u="none" strike="noStrike" kern="1200" cap="none" spc="0" normalizeH="0" baseline="0" noProof="0">
              <a:ln>
                <a:noFill/>
              </a:ln>
              <a:solidFill>
                <a:prstClr val="black"/>
              </a:solidFill>
              <a:effectLst/>
              <a:uLnTx/>
              <a:uFillTx/>
              <a:latin typeface="Calibri"/>
              <a:ea typeface="+mj-ea"/>
              <a:cs typeface="+mj-cs"/>
            </a:endParaRPr>
          </a:p>
        </p:txBody>
      </p:sp>
      <p:pic>
        <p:nvPicPr>
          <p:cNvPr id="22" name="Picture 21">
            <a:hlinkClick r:id="rId3"/>
            <a:extLst>
              <a:ext uri="{FF2B5EF4-FFF2-40B4-BE49-F238E27FC236}">
                <a16:creationId xmlns:a16="http://schemas.microsoft.com/office/drawing/2014/main" id="{28BF2077-600C-4323-B7B7-25758286D64D}"/>
              </a:ext>
            </a:extLst>
          </p:cNvPr>
          <p:cNvPicPr>
            <a:picLocks noChangeAspect="1"/>
          </p:cNvPicPr>
          <p:nvPr/>
        </p:nvPicPr>
        <p:blipFill>
          <a:blip r:embed="rId4"/>
          <a:stretch>
            <a:fillRect/>
          </a:stretch>
        </p:blipFill>
        <p:spPr>
          <a:xfrm>
            <a:off x="10362841" y="532335"/>
            <a:ext cx="755970" cy="755970"/>
          </a:xfrm>
          <a:prstGeom prst="rect">
            <a:avLst/>
          </a:prstGeom>
        </p:spPr>
      </p:pic>
      <p:pic>
        <p:nvPicPr>
          <p:cNvPr id="14" name="Picture 13">
            <a:hlinkClick r:id="" action="ppaction://hlinkshowjump?jump=endshow"/>
            <a:extLst>
              <a:ext uri="{FF2B5EF4-FFF2-40B4-BE49-F238E27FC236}">
                <a16:creationId xmlns:a16="http://schemas.microsoft.com/office/drawing/2014/main" id="{F3E13EC4-7204-4B8D-89F0-07C9C189E4F4}"/>
              </a:ext>
            </a:extLst>
          </p:cNvPr>
          <p:cNvPicPr>
            <a:picLocks noChangeAspect="1"/>
          </p:cNvPicPr>
          <p:nvPr/>
        </p:nvPicPr>
        <p:blipFill>
          <a:blip r:embed="rId5"/>
          <a:stretch>
            <a:fillRect/>
          </a:stretch>
        </p:blipFill>
        <p:spPr>
          <a:xfrm>
            <a:off x="89371" y="6016808"/>
            <a:ext cx="720000" cy="692039"/>
          </a:xfrm>
          <a:prstGeom prst="rect">
            <a:avLst/>
          </a:prstGeom>
        </p:spPr>
      </p:pic>
      <p:sp>
        <p:nvSpPr>
          <p:cNvPr id="41" name="Title 1">
            <a:extLst>
              <a:ext uri="{FF2B5EF4-FFF2-40B4-BE49-F238E27FC236}">
                <a16:creationId xmlns:a16="http://schemas.microsoft.com/office/drawing/2014/main" id="{7A3E7804-8BD6-BF16-9AA6-9F3BAB4512BB}"/>
              </a:ext>
            </a:extLst>
          </p:cNvPr>
          <p:cNvSpPr txBox="1">
            <a:spLocks/>
          </p:cNvSpPr>
          <p:nvPr/>
        </p:nvSpPr>
        <p:spPr>
          <a:xfrm>
            <a:off x="2292932" y="6347805"/>
            <a:ext cx="7386554" cy="392975"/>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50" normalizeH="0" baseline="0" noProof="0">
                <a:ln>
                  <a:noFill/>
                </a:ln>
                <a:solidFill>
                  <a:srgbClr val="C00000"/>
                </a:solidFill>
                <a:effectLst/>
                <a:uLnTx/>
                <a:uFillTx/>
                <a:latin typeface="Calibri"/>
                <a:ea typeface="+mj-ea"/>
                <a:cs typeface="+mj-cs"/>
              </a:rPr>
              <a:t>Click on the link icon to go to the standard  </a:t>
            </a:r>
          </a:p>
        </p:txBody>
      </p:sp>
      <p:grpSp>
        <p:nvGrpSpPr>
          <p:cNvPr id="8" name="Group 7">
            <a:extLst>
              <a:ext uri="{FF2B5EF4-FFF2-40B4-BE49-F238E27FC236}">
                <a16:creationId xmlns:a16="http://schemas.microsoft.com/office/drawing/2014/main" id="{59C73445-E7B8-0D68-7790-94DB8E440AE7}"/>
              </a:ext>
            </a:extLst>
          </p:cNvPr>
          <p:cNvGrpSpPr/>
          <p:nvPr/>
        </p:nvGrpSpPr>
        <p:grpSpPr>
          <a:xfrm>
            <a:off x="246176" y="1426191"/>
            <a:ext cx="720000" cy="756754"/>
            <a:chOff x="279057" y="1377452"/>
            <a:chExt cx="720000" cy="756754"/>
          </a:xfrm>
        </p:grpSpPr>
        <p:sp>
          <p:nvSpPr>
            <p:cNvPr id="9" name="Rectangle: Rounded Corners 8">
              <a:extLst>
                <a:ext uri="{FF2B5EF4-FFF2-40B4-BE49-F238E27FC236}">
                  <a16:creationId xmlns:a16="http://schemas.microsoft.com/office/drawing/2014/main" id="{5270F667-8E22-EF80-C385-63411995731B}"/>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4" name="Picture 33">
              <a:extLst>
                <a:ext uri="{FF2B5EF4-FFF2-40B4-BE49-F238E27FC236}">
                  <a16:creationId xmlns:a16="http://schemas.microsoft.com/office/drawing/2014/main" id="{27731792-6000-B5A3-65A3-25C8BE8BF928}"/>
                </a:ext>
              </a:extLst>
            </p:cNvPr>
            <p:cNvPicPr>
              <a:picLocks noChangeAspect="1"/>
            </p:cNvPicPr>
            <p:nvPr/>
          </p:nvPicPr>
          <p:blipFill>
            <a:blip r:embed="rId6"/>
            <a:stretch>
              <a:fillRect/>
            </a:stretch>
          </p:blipFill>
          <p:spPr>
            <a:xfrm>
              <a:off x="344173" y="1377452"/>
              <a:ext cx="629587" cy="587962"/>
            </a:xfrm>
            <a:prstGeom prst="rect">
              <a:avLst/>
            </a:prstGeom>
          </p:spPr>
        </p:pic>
        <p:sp>
          <p:nvSpPr>
            <p:cNvPr id="36" name="TextBox 35">
              <a:extLst>
                <a:ext uri="{FF2B5EF4-FFF2-40B4-BE49-F238E27FC236}">
                  <a16:creationId xmlns:a16="http://schemas.microsoft.com/office/drawing/2014/main" id="{F1A7C3E6-FCB7-5BFE-1F3D-3372B622BDFE}"/>
                </a:ext>
              </a:extLst>
            </p:cNvPr>
            <p:cNvSpPr txBox="1"/>
            <p:nvPr/>
          </p:nvSpPr>
          <p:spPr>
            <a:xfrm>
              <a:off x="352161" y="1795652"/>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RU</a:t>
              </a:r>
            </a:p>
          </p:txBody>
        </p:sp>
      </p:grpSp>
      <p:grpSp>
        <p:nvGrpSpPr>
          <p:cNvPr id="37" name="Group 36">
            <a:extLst>
              <a:ext uri="{FF2B5EF4-FFF2-40B4-BE49-F238E27FC236}">
                <a16:creationId xmlns:a16="http://schemas.microsoft.com/office/drawing/2014/main" id="{535940C0-F4FE-5279-B97D-858F0E3DBB89}"/>
              </a:ext>
            </a:extLst>
          </p:cNvPr>
          <p:cNvGrpSpPr/>
          <p:nvPr/>
        </p:nvGrpSpPr>
        <p:grpSpPr>
          <a:xfrm>
            <a:off x="246176" y="2220923"/>
            <a:ext cx="720000" cy="789749"/>
            <a:chOff x="296159" y="2222339"/>
            <a:chExt cx="720000" cy="789749"/>
          </a:xfrm>
        </p:grpSpPr>
        <p:sp>
          <p:nvSpPr>
            <p:cNvPr id="38" name="Rectangle: Rounded Corners 37">
              <a:extLst>
                <a:ext uri="{FF2B5EF4-FFF2-40B4-BE49-F238E27FC236}">
                  <a16:creationId xmlns:a16="http://schemas.microsoft.com/office/drawing/2014/main" id="{A95AE8CD-0129-2BA6-B6AB-30B0635C0CD2}"/>
                </a:ext>
              </a:extLst>
            </p:cNvPr>
            <p:cNvSpPr/>
            <p:nvPr/>
          </p:nvSpPr>
          <p:spPr>
            <a:xfrm>
              <a:off x="296159" y="222233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0" name="Picture 39">
              <a:extLst>
                <a:ext uri="{FF2B5EF4-FFF2-40B4-BE49-F238E27FC236}">
                  <a16:creationId xmlns:a16="http://schemas.microsoft.com/office/drawing/2014/main" id="{6204F6F3-E934-ADEA-7DDF-9E0C6671818C}"/>
                </a:ext>
              </a:extLst>
            </p:cNvPr>
            <p:cNvPicPr>
              <a:picLocks noChangeAspect="1"/>
            </p:cNvPicPr>
            <p:nvPr/>
          </p:nvPicPr>
          <p:blipFill>
            <a:blip r:embed="rId7"/>
            <a:stretch>
              <a:fillRect/>
            </a:stretch>
          </p:blipFill>
          <p:spPr>
            <a:xfrm>
              <a:off x="341670" y="2231693"/>
              <a:ext cx="628978" cy="625753"/>
            </a:xfrm>
            <a:prstGeom prst="rect">
              <a:avLst/>
            </a:prstGeom>
          </p:spPr>
        </p:pic>
        <p:sp>
          <p:nvSpPr>
            <p:cNvPr id="42" name="TextBox 41">
              <a:extLst>
                <a:ext uri="{FF2B5EF4-FFF2-40B4-BE49-F238E27FC236}">
                  <a16:creationId xmlns:a16="http://schemas.microsoft.com/office/drawing/2014/main" id="{96D49907-02C7-E850-D5C9-4864344B2791}"/>
                </a:ext>
              </a:extLst>
            </p:cNvPr>
            <p:cNvSpPr txBox="1"/>
            <p:nvPr/>
          </p:nvSpPr>
          <p:spPr>
            <a:xfrm>
              <a:off x="369768" y="2673534"/>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IM</a:t>
              </a:r>
            </a:p>
          </p:txBody>
        </p:sp>
      </p:grpSp>
      <p:grpSp>
        <p:nvGrpSpPr>
          <p:cNvPr id="43" name="Group 42">
            <a:extLst>
              <a:ext uri="{FF2B5EF4-FFF2-40B4-BE49-F238E27FC236}">
                <a16:creationId xmlns:a16="http://schemas.microsoft.com/office/drawing/2014/main" id="{46E6EF78-66CD-DA1A-935B-9B16B25C65F8}"/>
              </a:ext>
            </a:extLst>
          </p:cNvPr>
          <p:cNvGrpSpPr/>
          <p:nvPr/>
        </p:nvGrpSpPr>
        <p:grpSpPr>
          <a:xfrm>
            <a:off x="237911" y="3008296"/>
            <a:ext cx="736531" cy="728660"/>
            <a:chOff x="260945" y="3762574"/>
            <a:chExt cx="736531" cy="728660"/>
          </a:xfrm>
        </p:grpSpPr>
        <p:grpSp>
          <p:nvGrpSpPr>
            <p:cNvPr id="45" name="Group 44">
              <a:extLst>
                <a:ext uri="{FF2B5EF4-FFF2-40B4-BE49-F238E27FC236}">
                  <a16:creationId xmlns:a16="http://schemas.microsoft.com/office/drawing/2014/main" id="{F190D31A-3744-D5FE-F0DC-1CF8F3779D6A}"/>
                </a:ext>
              </a:extLst>
            </p:cNvPr>
            <p:cNvGrpSpPr/>
            <p:nvPr/>
          </p:nvGrpSpPr>
          <p:grpSpPr>
            <a:xfrm>
              <a:off x="260945" y="3771234"/>
              <a:ext cx="736531" cy="720000"/>
              <a:chOff x="262400" y="2964625"/>
              <a:chExt cx="736531" cy="720000"/>
            </a:xfrm>
          </p:grpSpPr>
          <p:sp>
            <p:nvSpPr>
              <p:cNvPr id="47" name="Rectangle: Rounded Corners 46">
                <a:extLst>
                  <a:ext uri="{FF2B5EF4-FFF2-40B4-BE49-F238E27FC236}">
                    <a16:creationId xmlns:a16="http://schemas.microsoft.com/office/drawing/2014/main" id="{A4DBD6ED-71D3-413D-7E8A-E4CF79CEDB10}"/>
                  </a:ext>
                </a:extLst>
              </p:cNvPr>
              <p:cNvSpPr/>
              <p:nvPr/>
            </p:nvSpPr>
            <p:spPr>
              <a:xfrm>
                <a:off x="262400" y="2964625"/>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TextBox 47">
                <a:extLst>
                  <a:ext uri="{FF2B5EF4-FFF2-40B4-BE49-F238E27FC236}">
                    <a16:creationId xmlns:a16="http://schemas.microsoft.com/office/drawing/2014/main" id="{88C24BD6-C6CD-3D11-A6D0-69B79763E74E}"/>
                  </a:ext>
                </a:extLst>
              </p:cNvPr>
              <p:cNvSpPr txBox="1"/>
              <p:nvPr/>
            </p:nvSpPr>
            <p:spPr>
              <a:xfrm>
                <a:off x="278931" y="3339393"/>
                <a:ext cx="720000"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Calibri" panose="020F0502020204030204"/>
                    <a:ea typeface="+mn-ea"/>
                    <a:cs typeface="+mn-cs"/>
                  </a:rPr>
                  <a:t>Suppliers</a:t>
                </a:r>
              </a:p>
            </p:txBody>
          </p:sp>
        </p:grpSp>
        <p:pic>
          <p:nvPicPr>
            <p:cNvPr id="46" name="Graphic 45" descr="Handshake outline">
              <a:extLst>
                <a:ext uri="{FF2B5EF4-FFF2-40B4-BE49-F238E27FC236}">
                  <a16:creationId xmlns:a16="http://schemas.microsoft.com/office/drawing/2014/main" id="{83353C19-D3D0-B3B8-2BAA-F7C4F735E7D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25819" y="3762574"/>
              <a:ext cx="593637" cy="593637"/>
            </a:xfrm>
            <a:prstGeom prst="rect">
              <a:avLst/>
            </a:prstGeom>
          </p:spPr>
        </p:pic>
      </p:grpSp>
      <p:pic>
        <p:nvPicPr>
          <p:cNvPr id="2" name="Picture 1" descr="A white line drawing of a person standing next to a train&#10;&#10;Description automatically generated">
            <a:extLst>
              <a:ext uri="{FF2B5EF4-FFF2-40B4-BE49-F238E27FC236}">
                <a16:creationId xmlns:a16="http://schemas.microsoft.com/office/drawing/2014/main" id="{CD1E06B6-6EB9-1D24-B39B-7F1EA854D5E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37911" y="532335"/>
            <a:ext cx="756000" cy="756000"/>
          </a:xfrm>
          <a:prstGeom prst="rect">
            <a:avLst/>
          </a:prstGeom>
        </p:spPr>
      </p:pic>
      <p:pic>
        <p:nvPicPr>
          <p:cNvPr id="7" name="Picture 6">
            <a:hlinkClick r:id="" action="ppaction://hlinkshowjump?jump=previousslide"/>
            <a:extLst>
              <a:ext uri="{FF2B5EF4-FFF2-40B4-BE49-F238E27FC236}">
                <a16:creationId xmlns:a16="http://schemas.microsoft.com/office/drawing/2014/main" id="{04DCA9F5-FA0F-1FA1-A7B8-46F443FCD563}"/>
              </a:ext>
            </a:extLst>
          </p:cNvPr>
          <p:cNvPicPr>
            <a:picLocks noChangeAspect="1"/>
          </p:cNvPicPr>
          <p:nvPr/>
        </p:nvPicPr>
        <p:blipFill>
          <a:blip r:embed="rId11"/>
          <a:stretch>
            <a:fillRect/>
          </a:stretch>
        </p:blipFill>
        <p:spPr>
          <a:xfrm flipH="1">
            <a:off x="10372933" y="6016808"/>
            <a:ext cx="756000" cy="756000"/>
          </a:xfrm>
          <a:prstGeom prst="rect">
            <a:avLst/>
          </a:prstGeom>
        </p:spPr>
      </p:pic>
      <p:pic>
        <p:nvPicPr>
          <p:cNvPr id="11" name="Picture 10">
            <a:extLst>
              <a:ext uri="{FF2B5EF4-FFF2-40B4-BE49-F238E27FC236}">
                <a16:creationId xmlns:a16="http://schemas.microsoft.com/office/drawing/2014/main" id="{A6C7C309-7DA1-5B22-EBE3-CD8DC5993A61}"/>
              </a:ext>
            </a:extLst>
          </p:cNvPr>
          <p:cNvPicPr>
            <a:picLocks noChangeAspect="1"/>
          </p:cNvPicPr>
          <p:nvPr/>
        </p:nvPicPr>
        <p:blipFill>
          <a:blip r:embed="rId11">
            <a:alphaModFix amt="20000"/>
          </a:blip>
          <a:stretch>
            <a:fillRect/>
          </a:stretch>
        </p:blipFill>
        <p:spPr>
          <a:xfrm>
            <a:off x="11290478" y="6016808"/>
            <a:ext cx="756000" cy="756000"/>
          </a:xfrm>
          <a:prstGeom prst="rect">
            <a:avLst/>
          </a:prstGeom>
        </p:spPr>
      </p:pic>
      <p:pic>
        <p:nvPicPr>
          <p:cNvPr id="3" name="Picture 2">
            <a:hlinkClick r:id="rId12" action="ppaction://hlinksldjump"/>
            <a:extLst>
              <a:ext uri="{FF2B5EF4-FFF2-40B4-BE49-F238E27FC236}">
                <a16:creationId xmlns:a16="http://schemas.microsoft.com/office/drawing/2014/main" id="{D16D0CB6-13D3-1249-3F77-F399FAF031F9}"/>
              </a:ext>
            </a:extLst>
          </p:cNvPr>
          <p:cNvPicPr>
            <a:picLocks noChangeAspect="1"/>
          </p:cNvPicPr>
          <p:nvPr/>
        </p:nvPicPr>
        <p:blipFill>
          <a:blip r:embed="rId13"/>
          <a:stretch>
            <a:fillRect/>
          </a:stretch>
        </p:blipFill>
        <p:spPr>
          <a:xfrm>
            <a:off x="11290478" y="157163"/>
            <a:ext cx="755970" cy="755970"/>
          </a:xfrm>
          <a:prstGeom prst="rect">
            <a:avLst/>
          </a:prstGeom>
        </p:spPr>
      </p:pic>
    </p:spTree>
    <p:extLst>
      <p:ext uri="{BB962C8B-B14F-4D97-AF65-F5344CB8AC3E}">
        <p14:creationId xmlns:p14="http://schemas.microsoft.com/office/powerpoint/2010/main" val="3947758529"/>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hlinkClick r:id="rId3" action="ppaction://hlinksldjump" highlightClick="1"/>
            <a:extLst>
              <a:ext uri="{FF2B5EF4-FFF2-40B4-BE49-F238E27FC236}">
                <a16:creationId xmlns:a16="http://schemas.microsoft.com/office/drawing/2014/main" id="{3160E9F4-4812-4A92-B280-8CBD4D2B331C}"/>
              </a:ext>
            </a:extLst>
          </p:cNvPr>
          <p:cNvSpPr/>
          <p:nvPr/>
        </p:nvSpPr>
        <p:spPr>
          <a:xfrm>
            <a:off x="2892000" y="1984552"/>
            <a:ext cx="6408000" cy="720000"/>
          </a:xfrm>
          <a:prstGeom prst="roundRect">
            <a:avLst>
              <a:gd name="adj" fmla="val 24600"/>
            </a:avLst>
          </a:prstGeom>
          <a:solidFill>
            <a:srgbClr val="377A8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r>
              <a:rPr kumimoji="0" lang="en-GB" sz="2000" b="0" i="0" u="none" strike="noStrike" kern="1200" cap="none" spc="-50" normalizeH="0" baseline="0" noProof="0">
                <a:ln>
                  <a:noFill/>
                </a:ln>
                <a:effectLst/>
                <a:uLnTx/>
                <a:uFillTx/>
                <a:latin typeface="Calibri"/>
                <a:ea typeface="+mj-ea"/>
                <a:cs typeface="+mj-cs"/>
              </a:rPr>
              <a:t>Deviations granted against standards </a:t>
            </a:r>
            <a:endParaRPr lang="en-GB" sz="2000" i="1">
              <a:latin typeface="Calibri"/>
              <a:ea typeface="+mj-ea"/>
              <a:cs typeface="+mj-cs"/>
            </a:endParaRPr>
          </a:p>
          <a:p>
            <a:pPr algn="ctr">
              <a:defRPr/>
            </a:pPr>
            <a:r>
              <a:rPr kumimoji="0" lang="en-GB" sz="2000" b="0" i="0" u="none" strike="noStrike" kern="1200" cap="none" spc="-50" normalizeH="0" baseline="0" noProof="0">
                <a:ln>
                  <a:noFill/>
                </a:ln>
                <a:effectLst/>
                <a:uLnTx/>
                <a:uFillTx/>
                <a:latin typeface="Calibri"/>
                <a:ea typeface="+mj-ea"/>
                <a:cs typeface="+mj-cs"/>
              </a:rPr>
              <a:t>September</a:t>
            </a:r>
            <a:r>
              <a:rPr lang="en-GB" sz="2000" spc="-50">
                <a:latin typeface="Calibri"/>
                <a:ea typeface="+mj-ea"/>
                <a:cs typeface="+mj-cs"/>
              </a:rPr>
              <a:t> </a:t>
            </a:r>
            <a:r>
              <a:rPr lang="en-GB" sz="2000" spc="-50">
                <a:latin typeface="Calibri"/>
              </a:rPr>
              <a:t>– December 2024  </a:t>
            </a:r>
            <a:endParaRPr lang="en-GB" sz="2000" b="0" i="1" u="none" strike="noStrike" kern="1200" cap="none" spc="0" normalizeH="0" baseline="0" noProof="0">
              <a:ln>
                <a:noFill/>
              </a:ln>
              <a:effectLst/>
              <a:uLnTx/>
              <a:uFillTx/>
              <a:latin typeface="Calibri"/>
              <a:ea typeface="Calibri"/>
              <a:cs typeface="Calibri"/>
            </a:endParaRPr>
          </a:p>
        </p:txBody>
      </p:sp>
      <p:sp>
        <p:nvSpPr>
          <p:cNvPr id="3" name="Rectangle: Rounded Corners 2">
            <a:hlinkClick r:id="" action="ppaction://hlinkshowjump?jump=nextslide" highlightClick="1"/>
            <a:extLst>
              <a:ext uri="{FF2B5EF4-FFF2-40B4-BE49-F238E27FC236}">
                <a16:creationId xmlns:a16="http://schemas.microsoft.com/office/drawing/2014/main" id="{CAD9600C-81C1-4B29-810E-2E0B2AB74BA8}"/>
              </a:ext>
            </a:extLst>
          </p:cNvPr>
          <p:cNvSpPr/>
          <p:nvPr/>
        </p:nvSpPr>
        <p:spPr>
          <a:xfrm>
            <a:off x="2892000" y="721552"/>
            <a:ext cx="6408000" cy="720000"/>
          </a:xfrm>
          <a:prstGeom prst="roundRect">
            <a:avLst>
              <a:gd name="adj" fmla="val 27679"/>
            </a:avLst>
          </a:prstGeom>
          <a:solidFill>
            <a:srgbClr val="A892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r>
              <a:rPr lang="en-GB" sz="2000" spc="-50">
                <a:latin typeface="Calibri" panose="020F0502020204030204"/>
              </a:rPr>
              <a:t>Changes </a:t>
            </a:r>
            <a:r>
              <a:rPr kumimoji="0" lang="en-GB" sz="2000" b="0" i="0" u="none" strike="noStrike" kern="1200" cap="none" spc="-50" normalizeH="0" baseline="0" noProof="0">
                <a:ln>
                  <a:noFill/>
                </a:ln>
                <a:effectLst/>
                <a:uLnTx/>
                <a:uFillTx/>
                <a:latin typeface="Calibri" panose="020F0502020204030204"/>
                <a:ea typeface="+mj-ea"/>
                <a:cs typeface="+mj-cs"/>
              </a:rPr>
              <a:t>in the September 2024 </a:t>
            </a:r>
            <a:r>
              <a:rPr lang="en-GB" sz="2000" spc="-50">
                <a:latin typeface="Calibri" panose="020F0502020204030204"/>
                <a:ea typeface="+mj-ea"/>
                <a:cs typeface="+mj-cs"/>
              </a:rPr>
              <a:t>standards</a:t>
            </a:r>
            <a:r>
              <a:rPr kumimoji="0" lang="en-GB" sz="2000" b="0" i="0" u="none" strike="noStrike" kern="1200" cap="none" spc="-50" normalizeH="0" baseline="0" noProof="0">
                <a:ln>
                  <a:noFill/>
                </a:ln>
                <a:effectLst/>
                <a:uLnTx/>
                <a:uFillTx/>
                <a:latin typeface="Calibri" panose="020F0502020204030204"/>
                <a:ea typeface="+mj-ea"/>
                <a:cs typeface="+mj-cs"/>
              </a:rPr>
              <a:t> </a:t>
            </a:r>
            <a:r>
              <a:rPr lang="en-GB" sz="2000" spc="-50">
                <a:latin typeface="Calibri" panose="020F0502020204030204"/>
                <a:ea typeface="+mj-ea"/>
                <a:cs typeface="+mj-cs"/>
              </a:rPr>
              <a:t>update</a:t>
            </a:r>
            <a:r>
              <a:rPr lang="en-GB" sz="2000" spc="-50">
                <a:latin typeface="Calibri" panose="020F0502020204030204"/>
              </a:rPr>
              <a:t>  </a:t>
            </a:r>
            <a:endParaRPr kumimoji="0" lang="en-GB" sz="2000" b="0" i="0" u="none" strike="noStrike" kern="1200" cap="none" spc="-50" normalizeH="0" baseline="0" noProof="0">
              <a:ln>
                <a:noFill/>
              </a:ln>
              <a:effectLst/>
              <a:uLnTx/>
              <a:uFillTx/>
              <a:latin typeface="Calibri" panose="020F0502020204030204"/>
              <a:ea typeface="+mj-ea"/>
              <a:cs typeface="+mj-cs"/>
            </a:endParaRPr>
          </a:p>
        </p:txBody>
      </p:sp>
      <p:sp>
        <p:nvSpPr>
          <p:cNvPr id="82" name="not this">
            <a:hlinkClick r:id="rId4" action="ppaction://hlinksldjump" highlightClick="1"/>
            <a:extLst>
              <a:ext uri="{FF2B5EF4-FFF2-40B4-BE49-F238E27FC236}">
                <a16:creationId xmlns:a16="http://schemas.microsoft.com/office/drawing/2014/main" id="{FC27B757-DE1F-4931-8A5C-469F838AA1FB}"/>
              </a:ext>
            </a:extLst>
          </p:cNvPr>
          <p:cNvSpPr/>
          <p:nvPr/>
        </p:nvSpPr>
        <p:spPr>
          <a:xfrm>
            <a:off x="2892000" y="3247552"/>
            <a:ext cx="6408000" cy="720000"/>
          </a:xfrm>
          <a:prstGeom prst="roundRect">
            <a:avLst>
              <a:gd name="adj" fmla="val 28448"/>
            </a:avLst>
          </a:prstGeom>
          <a:solidFill>
            <a:srgbClr val="2956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2000" spc="-50">
                <a:latin typeface="Calibri" panose="020F0502020204030204"/>
              </a:rPr>
              <a:t>Draft standards scheduled to be published in December 2024</a:t>
            </a:r>
          </a:p>
        </p:txBody>
      </p:sp>
      <p:sp>
        <p:nvSpPr>
          <p:cNvPr id="96" name="Title 1">
            <a:extLst>
              <a:ext uri="{FF2B5EF4-FFF2-40B4-BE49-F238E27FC236}">
                <a16:creationId xmlns:a16="http://schemas.microsoft.com/office/drawing/2014/main" id="{73B511AA-75C7-4647-947F-094CC18B8D28}"/>
              </a:ext>
            </a:extLst>
          </p:cNvPr>
          <p:cNvSpPr txBox="1">
            <a:spLocks/>
          </p:cNvSpPr>
          <p:nvPr/>
        </p:nvSpPr>
        <p:spPr>
          <a:xfrm>
            <a:off x="2402077" y="6194309"/>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algn="ctr">
              <a:defRPr/>
            </a:pPr>
            <a:r>
              <a:rPr kumimoji="0" lang="en-GB" sz="2400" b="1" i="0" u="none" strike="noStrike" kern="1200" cap="none" spc="-50" normalizeH="0" baseline="0" noProof="0">
                <a:ln>
                  <a:noFill/>
                </a:ln>
                <a:solidFill>
                  <a:srgbClr val="C00000"/>
                </a:solidFill>
                <a:effectLst/>
                <a:uLnTx/>
                <a:uFillTx/>
                <a:latin typeface="Calibri"/>
                <a:ea typeface="+mj-ea"/>
                <a:cs typeface="+mj-cs"/>
              </a:rPr>
              <a:t>Click a button to proceed</a:t>
            </a:r>
            <a:r>
              <a:rPr lang="en-GB" sz="2400" b="1" spc="-50">
                <a:solidFill>
                  <a:srgbClr val="C00000"/>
                </a:solidFill>
                <a:latin typeface="Calibri"/>
              </a:rPr>
              <a:t> </a:t>
            </a:r>
            <a:endParaRPr kumimoji="0" lang="en-GB" sz="2400" b="1" i="1" u="none" strike="noStrike" kern="1200" cap="none" spc="0" normalizeH="0" baseline="0" noProof="0">
              <a:ln>
                <a:noFill/>
              </a:ln>
              <a:solidFill>
                <a:srgbClr val="C00000"/>
              </a:solidFill>
              <a:effectLst/>
              <a:uLnTx/>
              <a:uFillTx/>
              <a:latin typeface="Calibri"/>
              <a:ea typeface="+mj-ea"/>
              <a:cs typeface="+mj-cs"/>
            </a:endParaRPr>
          </a:p>
        </p:txBody>
      </p:sp>
      <p:sp>
        <p:nvSpPr>
          <p:cNvPr id="2" name="Rectangle: Rounded Corners 1">
            <a:hlinkClick r:id="rId5" action="ppaction://hlinksldjump" highlightClick="1"/>
            <a:extLst>
              <a:ext uri="{FF2B5EF4-FFF2-40B4-BE49-F238E27FC236}">
                <a16:creationId xmlns:a16="http://schemas.microsoft.com/office/drawing/2014/main" id="{9B743654-6578-414B-B51B-B890B1B744A1}"/>
              </a:ext>
            </a:extLst>
          </p:cNvPr>
          <p:cNvSpPr/>
          <p:nvPr/>
        </p:nvSpPr>
        <p:spPr>
          <a:xfrm>
            <a:off x="2892000" y="4510552"/>
            <a:ext cx="6408000" cy="720000"/>
          </a:xfrm>
          <a:prstGeom prst="roundRect">
            <a:avLst>
              <a:gd name="adj" fmla="val 24600"/>
            </a:avLst>
          </a:prstGeom>
          <a:solidFill>
            <a:srgbClr val="2D6B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kumimoji="0" lang="en-GB" sz="2000" b="0" i="0" u="none" strike="noStrike" kern="1200" cap="none" spc="-50" normalizeH="0" baseline="0" noProof="0">
                <a:ln>
                  <a:noFill/>
                </a:ln>
                <a:effectLst/>
                <a:uLnTx/>
                <a:uFillTx/>
                <a:latin typeface="Calibri"/>
                <a:ea typeface="+mj-ea"/>
                <a:cs typeface="+mj-cs"/>
              </a:rPr>
              <a:t>Draft standards scheduled for consultation </a:t>
            </a:r>
            <a:endParaRPr kumimoji="0" lang="en-GB" sz="2000" b="0" i="1" u="none" strike="noStrike" kern="1200" cap="none" spc="0" normalizeH="0" baseline="0" noProof="0">
              <a:ln>
                <a:noFill/>
              </a:ln>
              <a:effectLst/>
              <a:uLnTx/>
              <a:uFillTx/>
              <a:latin typeface="Calibri"/>
              <a:ea typeface="+mj-ea"/>
              <a:cs typeface="+mj-cs"/>
            </a:endParaRPr>
          </a:p>
        </p:txBody>
      </p:sp>
      <p:pic>
        <p:nvPicPr>
          <p:cNvPr id="4" name="Picture 3">
            <a:hlinkClick r:id="" action="ppaction://hlinkshowjump?jump=endshow"/>
            <a:extLst>
              <a:ext uri="{FF2B5EF4-FFF2-40B4-BE49-F238E27FC236}">
                <a16:creationId xmlns:a16="http://schemas.microsoft.com/office/drawing/2014/main" id="{2807FAF7-C749-C208-24C6-BC6ACEACF503}"/>
              </a:ext>
            </a:extLst>
          </p:cNvPr>
          <p:cNvPicPr>
            <a:picLocks noChangeAspect="1"/>
          </p:cNvPicPr>
          <p:nvPr/>
        </p:nvPicPr>
        <p:blipFill>
          <a:blip r:embed="rId6"/>
          <a:stretch>
            <a:fillRect/>
          </a:stretch>
        </p:blipFill>
        <p:spPr>
          <a:xfrm>
            <a:off x="89371" y="6016808"/>
            <a:ext cx="720000" cy="692039"/>
          </a:xfrm>
          <a:prstGeom prst="rect">
            <a:avLst/>
          </a:prstGeom>
        </p:spPr>
      </p:pic>
    </p:spTree>
    <p:extLst>
      <p:ext uri="{BB962C8B-B14F-4D97-AF65-F5344CB8AC3E}">
        <p14:creationId xmlns:p14="http://schemas.microsoft.com/office/powerpoint/2010/main" val="2078079846"/>
      </p:ext>
    </p:extLst>
  </p:cSld>
  <p:clrMapOvr>
    <a:masterClrMapping/>
  </p:clrMapOvr>
  <p:transition spd="slow" advClick="0">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Rounded Corners 96">
            <a:hlinkClick r:id="" action="ppaction://noaction" highlightClick="1"/>
            <a:extLst>
              <a:ext uri="{FF2B5EF4-FFF2-40B4-BE49-F238E27FC236}">
                <a16:creationId xmlns:a16="http://schemas.microsoft.com/office/drawing/2014/main" id="{44C61555-BA2A-4BC9-A516-C8062C254B09}"/>
              </a:ext>
            </a:extLst>
          </p:cNvPr>
          <p:cNvSpPr/>
          <p:nvPr/>
        </p:nvSpPr>
        <p:spPr>
          <a:xfrm>
            <a:off x="1073189" y="554876"/>
            <a:ext cx="9871902" cy="720000"/>
          </a:xfrm>
          <a:prstGeom prst="roundRect">
            <a:avLst>
              <a:gd name="adj" fmla="val 30718"/>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065020" marR="0" lvl="0" indent="-2065020" algn="l" defTabSz="914400" rtl="0" eaLnBrk="1" fontAlgn="auto" latinLnBrk="0" hangingPunct="1">
              <a:lnSpc>
                <a:spcPct val="100000"/>
              </a:lnSpc>
              <a:spcBef>
                <a:spcPts val="0"/>
              </a:spcBef>
              <a:spcAft>
                <a:spcPts val="0"/>
              </a:spcAft>
              <a:buClrTx/>
              <a:buSzTx/>
              <a:buFontTx/>
              <a:buNone/>
              <a:tabLst>
                <a:tab pos="1976438" algn="l"/>
              </a:tabLst>
              <a:defRPr/>
            </a:pPr>
            <a:r>
              <a:rPr kumimoji="0" lang="en-GB" sz="1800" b="0" i="0" u="none" strike="noStrike" kern="1200" cap="none" spc="0" normalizeH="0" baseline="0" noProof="0">
                <a:ln>
                  <a:noFill/>
                </a:ln>
                <a:solidFill>
                  <a:srgbClr val="000000"/>
                </a:solidFill>
                <a:effectLst/>
                <a:uLnTx/>
                <a:uFillTx/>
                <a:latin typeface="Calibri"/>
                <a:ea typeface="Calibri"/>
                <a:cs typeface="Calibri"/>
              </a:rPr>
              <a:t>GERT8000-HB8 Issue 10 </a:t>
            </a:r>
            <a:r>
              <a:rPr lang="en-GB">
                <a:solidFill>
                  <a:srgbClr val="000000"/>
                </a:solidFill>
                <a:latin typeface="Calibri"/>
                <a:ea typeface="Calibri"/>
                <a:cs typeface="Calibri"/>
              </a:rPr>
              <a:t>–</a:t>
            </a:r>
            <a:r>
              <a:rPr kumimoji="0" lang="en-GB" sz="1800" b="0" i="0" u="none" strike="noStrike" kern="1200" cap="none" spc="0" normalizeH="0" baseline="0" noProof="0">
                <a:ln>
                  <a:noFill/>
                </a:ln>
                <a:solidFill>
                  <a:srgbClr val="000000"/>
                </a:solidFill>
                <a:effectLst/>
                <a:uLnTx/>
                <a:uFillTx/>
                <a:latin typeface="Calibri"/>
                <a:ea typeface="Calibri"/>
                <a:cs typeface="Calibri"/>
              </a:rPr>
              <a:t> IWA, COSS</a:t>
            </a:r>
            <a:r>
              <a:rPr lang="en-GB">
                <a:solidFill>
                  <a:srgbClr val="000000"/>
                </a:solidFill>
                <a:latin typeface="Calibri"/>
                <a:ea typeface="Calibri"/>
                <a:cs typeface="Calibri"/>
              </a:rPr>
              <a:t>,</a:t>
            </a:r>
            <a:r>
              <a:rPr kumimoji="0" lang="en-GB" sz="1800" b="0" i="0" u="none" strike="noStrike" kern="1200" cap="none" spc="0" normalizeH="0" baseline="0" noProof="0">
                <a:ln>
                  <a:noFill/>
                </a:ln>
                <a:solidFill>
                  <a:srgbClr val="000000"/>
                </a:solidFill>
                <a:effectLst/>
                <a:uLnTx/>
                <a:uFillTx/>
                <a:latin typeface="Calibri"/>
                <a:ea typeface="Calibri"/>
                <a:cs typeface="Calibri"/>
              </a:rPr>
              <a:t> or PC blocking a line</a:t>
            </a:r>
            <a:endParaRPr kumimoji="0" lang="en-GB" sz="1800" b="0" i="0" u="none" strike="noStrike" kern="1200" cap="none" spc="0" normalizeH="0" baseline="0" noProof="0">
              <a:ln>
                <a:noFill/>
              </a:ln>
              <a:solidFill>
                <a:prstClr val="black"/>
              </a:solidFill>
              <a:effectLst/>
              <a:uLnTx/>
              <a:uFillTx/>
              <a:latin typeface="Calibri"/>
              <a:ea typeface="Calibri"/>
              <a:cs typeface="Calibri"/>
            </a:endParaRPr>
          </a:p>
        </p:txBody>
      </p:sp>
      <p:sp>
        <p:nvSpPr>
          <p:cNvPr id="98" name="Rectangle: Rounded Corners 97">
            <a:extLst>
              <a:ext uri="{FF2B5EF4-FFF2-40B4-BE49-F238E27FC236}">
                <a16:creationId xmlns:a16="http://schemas.microsoft.com/office/drawing/2014/main" id="{E62B2296-9CCF-4DBD-BB1C-6B80B8E5D278}"/>
              </a:ext>
            </a:extLst>
          </p:cNvPr>
          <p:cNvSpPr/>
          <p:nvPr/>
        </p:nvSpPr>
        <p:spPr>
          <a:xfrm>
            <a:off x="1063066" y="1429659"/>
            <a:ext cx="10065867" cy="4784328"/>
          </a:xfrm>
          <a:prstGeom prst="roundRect">
            <a:avLst>
              <a:gd name="adj" fmla="val 4382"/>
            </a:avLst>
          </a:prstGeom>
          <a:no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endParaRPr>
          </a:p>
        </p:txBody>
      </p:sp>
      <p:sp>
        <p:nvSpPr>
          <p:cNvPr id="19" name="Rectangle: Rounded Corners 18">
            <a:extLst>
              <a:ext uri="{FF2B5EF4-FFF2-40B4-BE49-F238E27FC236}">
                <a16:creationId xmlns:a16="http://schemas.microsoft.com/office/drawing/2014/main" id="{7D01F6F1-598F-4434-8D94-65E01C529F5E}"/>
              </a:ext>
            </a:extLst>
          </p:cNvPr>
          <p:cNvSpPr/>
          <p:nvPr/>
        </p:nvSpPr>
        <p:spPr>
          <a:xfrm>
            <a:off x="1093132" y="1378018"/>
            <a:ext cx="10045924" cy="5131640"/>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36000" bIns="45720" rtlCol="0" anchor="t" anchorCtr="0"/>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b="0" i="0" u="none" strike="noStrike" kern="1200" cap="none" spc="-50" normalizeH="0" baseline="0" noProof="0">
                <a:ln>
                  <a:noFill/>
                </a:ln>
                <a:solidFill>
                  <a:prstClr val="black"/>
                </a:solidFill>
                <a:effectLst/>
                <a:uLnTx/>
                <a:uFillTx/>
                <a:ea typeface="+mn-ea"/>
                <a:cs typeface="+mn-cs"/>
              </a:rPr>
              <a:t>A new section has been added to this module outlining the actions of a COSS when travelling on a route-proving train. Following recommendations from the Rail Accident Investigation Branch into the </a:t>
            </a:r>
            <a:r>
              <a:rPr kumimoji="0" lang="en-GB" sz="1800" b="0" i="0" u="none" strike="noStrike" kern="1200" cap="none" spc="-50" normalizeH="0" baseline="0" noProof="0" err="1">
                <a:ln>
                  <a:noFill/>
                </a:ln>
                <a:solidFill>
                  <a:prstClr val="black"/>
                </a:solidFill>
                <a:effectLst/>
                <a:uLnTx/>
                <a:uFillTx/>
                <a:ea typeface="+mn-ea"/>
                <a:cs typeface="+mn-cs"/>
              </a:rPr>
              <a:t>Carmont</a:t>
            </a:r>
            <a:r>
              <a:rPr kumimoji="0" lang="en-GB" sz="1800" b="0" i="0" u="none" strike="noStrike" kern="1200" cap="none" spc="-50" normalizeH="0" baseline="0" noProof="0">
                <a:ln>
                  <a:noFill/>
                </a:ln>
                <a:solidFill>
                  <a:prstClr val="black"/>
                </a:solidFill>
                <a:effectLst/>
                <a:uLnTx/>
                <a:uFillTx/>
                <a:ea typeface="+mn-ea"/>
                <a:cs typeface="+mn-cs"/>
              </a:rPr>
              <a:t> accident, a new standardised approach to route proving has been developed. As part of this project, the Rule Book has been updated with instructions telling staff what to do if they are required to access the track from a route-proving train.</a:t>
            </a:r>
            <a:r>
              <a:rPr kumimoji="0" lang="en-GB" sz="1800" b="1" i="0" u="none" strike="noStrike" kern="1200" cap="none" spc="-50" normalizeH="0" baseline="0" noProof="0">
                <a:ln>
                  <a:noFill/>
                </a:ln>
                <a:solidFill>
                  <a:prstClr val="black"/>
                </a:solidFill>
                <a:effectLst/>
                <a:uLnTx/>
                <a:uFillTx/>
                <a:ea typeface="+mn-ea"/>
                <a:cs typeface="+mn-cs"/>
              </a:rPr>
              <a:t> </a:t>
            </a:r>
          </a:p>
          <a:p>
            <a:r>
              <a:rPr lang="en-GB">
                <a:solidFill>
                  <a:schemeClr val="tx1"/>
                </a:solidFill>
              </a:rPr>
              <a:t>Aiming</a:t>
            </a:r>
            <a:r>
              <a:rPr lang="en-GB" sz="1800" b="0" i="0" u="none" strike="noStrike" baseline="0">
                <a:solidFill>
                  <a:schemeClr val="tx1"/>
                </a:solidFill>
              </a:rPr>
              <a:t> to use new technology to better protect staff working</a:t>
            </a:r>
            <a:br>
              <a:rPr lang="en-GB" sz="1800" b="0" i="0" u="none" strike="noStrike" baseline="0"/>
            </a:br>
            <a:r>
              <a:rPr lang="en-GB" sz="1800" b="0" i="0" u="none" strike="noStrike" baseline="0">
                <a:solidFill>
                  <a:schemeClr val="tx1"/>
                </a:solidFill>
              </a:rPr>
              <a:t>on the railway, equipment has been the subject of successful trials </a:t>
            </a:r>
            <a:r>
              <a:rPr lang="en-GB">
                <a:solidFill>
                  <a:schemeClr val="tx1"/>
                </a:solidFill>
              </a:rPr>
              <a:t>which</a:t>
            </a:r>
            <a:br>
              <a:rPr lang="en-GB" sz="1800" b="0" i="0" u="none" strike="noStrike" baseline="0"/>
            </a:br>
            <a:r>
              <a:rPr lang="en-GB" sz="1800" b="0" i="0" u="none" strike="noStrike" baseline="0">
                <a:solidFill>
                  <a:schemeClr val="tx1"/>
                </a:solidFill>
              </a:rPr>
              <a:t>allows a COSS to disconnect signalling equipment remotely providing </a:t>
            </a:r>
            <a:endParaRPr lang="en-GB">
              <a:solidFill>
                <a:schemeClr val="tx1"/>
              </a:solidFill>
            </a:endParaRPr>
          </a:p>
          <a:p>
            <a:r>
              <a:rPr lang="en-GB" sz="1800" b="0" i="0" u="none" strike="noStrike" baseline="0">
                <a:solidFill>
                  <a:schemeClr val="tx1"/>
                </a:solidFill>
              </a:rPr>
              <a:t>additional protection for a line blockage. The handbook has been</a:t>
            </a:r>
            <a:br>
              <a:rPr lang="en-GB" sz="1800" b="0" i="0" u="none" strike="noStrike" baseline="0"/>
            </a:br>
            <a:r>
              <a:rPr lang="en-GB" sz="1800" b="0" i="0" u="none" strike="noStrike" baseline="0">
                <a:solidFill>
                  <a:schemeClr val="tx1"/>
                </a:solidFill>
              </a:rPr>
              <a:t>changed to include this as a further permitted means of providing additional</a:t>
            </a:r>
            <a:br>
              <a:rPr lang="en-GB" sz="1800" b="0" i="0" u="none" strike="noStrike" baseline="0"/>
            </a:br>
            <a:r>
              <a:rPr lang="en-GB" sz="1800" b="0" i="0" u="none" strike="noStrike" baseline="0">
                <a:solidFill>
                  <a:schemeClr val="tx1"/>
                </a:solidFill>
              </a:rPr>
              <a:t>protection.</a:t>
            </a:r>
            <a:endParaRPr lang="en-GB" sz="1800" b="0" i="0" u="none" strike="noStrike" baseline="0">
              <a:solidFill>
                <a:schemeClr val="tx1"/>
              </a:solidFill>
              <a:ea typeface="Calibri"/>
              <a:cs typeface="Calibri"/>
            </a:endParaRPr>
          </a:p>
          <a:p>
            <a:pPr algn="l"/>
            <a:endParaRPr lang="en-GB" sz="1800" b="0" i="0" u="none" strike="noStrike" baseline="0">
              <a:solidFill>
                <a:schemeClr val="tx1"/>
              </a:solidFill>
            </a:endParaRPr>
          </a:p>
          <a:p>
            <a:pPr algn="l"/>
            <a:r>
              <a:rPr lang="en-GB" sz="1800" b="0" i="0" u="none" strike="noStrike" baseline="0">
                <a:solidFill>
                  <a:schemeClr val="tx1"/>
                </a:solidFill>
              </a:rPr>
              <a:t>The competency of safe work leader (SWL) is no longer recognised</a:t>
            </a:r>
            <a:r>
              <a:rPr lang="en-GB">
                <a:solidFill>
                  <a:schemeClr val="tx1"/>
                </a:solidFill>
              </a:rPr>
              <a:t>.</a:t>
            </a:r>
            <a:br>
              <a:rPr lang="en-GB" sz="1800" b="0" i="0" u="none" strike="noStrike" baseline="0"/>
            </a:br>
            <a:r>
              <a:rPr lang="en-GB">
                <a:solidFill>
                  <a:schemeClr val="tx1"/>
                </a:solidFill>
              </a:rPr>
              <a:t>All</a:t>
            </a:r>
            <a:r>
              <a:rPr lang="en-GB" sz="1800" b="0" i="0" u="none" strike="noStrike" baseline="0">
                <a:solidFill>
                  <a:schemeClr val="tx1"/>
                </a:solidFill>
              </a:rPr>
              <a:t> reference to this obsolete competency has been removed.</a:t>
            </a:r>
            <a:endParaRPr kumimoji="0" lang="en-GB" sz="1800" b="1" i="0" u="none" strike="noStrike" kern="1200" cap="none" spc="-50" normalizeH="0" baseline="0" noProof="0">
              <a:ln>
                <a:noFill/>
              </a:ln>
              <a:solidFill>
                <a:schemeClr val="tx1"/>
              </a:solidFill>
              <a:effectLst/>
              <a:uLnTx/>
              <a:uFillTx/>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endParaRPr>
          </a:p>
        </p:txBody>
      </p:sp>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a:ln>
                  <a:noFill/>
                </a:ln>
                <a:solidFill>
                  <a:prstClr val="black"/>
                </a:solidFill>
                <a:effectLst/>
                <a:uLnTx/>
                <a:uFillTx/>
                <a:latin typeface="Calibri"/>
                <a:ea typeface="+mj-ea"/>
                <a:cs typeface="+mj-cs"/>
              </a:rPr>
              <a:t>Changes to standards – September 2024</a:t>
            </a:r>
            <a:endParaRPr kumimoji="0" lang="en-GB" sz="2400" b="0" i="1" u="none" strike="noStrike" kern="1200" cap="none" spc="0" normalizeH="0" baseline="0" noProof="0">
              <a:ln>
                <a:noFill/>
              </a:ln>
              <a:solidFill>
                <a:prstClr val="black"/>
              </a:solidFill>
              <a:effectLst/>
              <a:uLnTx/>
              <a:uFillTx/>
              <a:latin typeface="Calibri"/>
              <a:ea typeface="+mj-ea"/>
              <a:cs typeface="+mj-cs"/>
            </a:endParaRPr>
          </a:p>
        </p:txBody>
      </p:sp>
      <p:pic>
        <p:nvPicPr>
          <p:cNvPr id="22" name="Picture 21">
            <a:hlinkClick r:id="rId3"/>
            <a:extLst>
              <a:ext uri="{FF2B5EF4-FFF2-40B4-BE49-F238E27FC236}">
                <a16:creationId xmlns:a16="http://schemas.microsoft.com/office/drawing/2014/main" id="{28BF2077-600C-4323-B7B7-25758286D64D}"/>
              </a:ext>
            </a:extLst>
          </p:cNvPr>
          <p:cNvPicPr>
            <a:picLocks noChangeAspect="1"/>
          </p:cNvPicPr>
          <p:nvPr/>
        </p:nvPicPr>
        <p:blipFill>
          <a:blip r:embed="rId4"/>
          <a:stretch>
            <a:fillRect/>
          </a:stretch>
        </p:blipFill>
        <p:spPr>
          <a:xfrm>
            <a:off x="10362841" y="532335"/>
            <a:ext cx="755970" cy="755970"/>
          </a:xfrm>
          <a:prstGeom prst="rect">
            <a:avLst/>
          </a:prstGeom>
        </p:spPr>
      </p:pic>
      <p:pic>
        <p:nvPicPr>
          <p:cNvPr id="14" name="Picture 13">
            <a:hlinkClick r:id="" action="ppaction://hlinkshowjump?jump=endshow"/>
            <a:extLst>
              <a:ext uri="{FF2B5EF4-FFF2-40B4-BE49-F238E27FC236}">
                <a16:creationId xmlns:a16="http://schemas.microsoft.com/office/drawing/2014/main" id="{F3E13EC4-7204-4B8D-89F0-07C9C189E4F4}"/>
              </a:ext>
            </a:extLst>
          </p:cNvPr>
          <p:cNvPicPr>
            <a:picLocks noChangeAspect="1"/>
          </p:cNvPicPr>
          <p:nvPr/>
        </p:nvPicPr>
        <p:blipFill>
          <a:blip r:embed="rId5"/>
          <a:stretch>
            <a:fillRect/>
          </a:stretch>
        </p:blipFill>
        <p:spPr>
          <a:xfrm>
            <a:off x="89371" y="6016808"/>
            <a:ext cx="720000" cy="692039"/>
          </a:xfrm>
          <a:prstGeom prst="rect">
            <a:avLst/>
          </a:prstGeom>
        </p:spPr>
      </p:pic>
      <p:sp>
        <p:nvSpPr>
          <p:cNvPr id="41" name="Title 1">
            <a:extLst>
              <a:ext uri="{FF2B5EF4-FFF2-40B4-BE49-F238E27FC236}">
                <a16:creationId xmlns:a16="http://schemas.microsoft.com/office/drawing/2014/main" id="{7A3E7804-8BD6-BF16-9AA6-9F3BAB4512BB}"/>
              </a:ext>
            </a:extLst>
          </p:cNvPr>
          <p:cNvSpPr txBox="1">
            <a:spLocks/>
          </p:cNvSpPr>
          <p:nvPr/>
        </p:nvSpPr>
        <p:spPr>
          <a:xfrm>
            <a:off x="2292932" y="6347805"/>
            <a:ext cx="7386554" cy="392975"/>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50" normalizeH="0" baseline="0" noProof="0">
                <a:ln>
                  <a:noFill/>
                </a:ln>
                <a:solidFill>
                  <a:srgbClr val="C00000"/>
                </a:solidFill>
                <a:effectLst/>
                <a:uLnTx/>
                <a:uFillTx/>
                <a:latin typeface="Calibri"/>
                <a:ea typeface="+mj-ea"/>
                <a:cs typeface="+mj-cs"/>
              </a:rPr>
              <a:t>Click on the link icon to go to the standard  </a:t>
            </a:r>
          </a:p>
        </p:txBody>
      </p:sp>
      <p:grpSp>
        <p:nvGrpSpPr>
          <p:cNvPr id="8" name="Group 7">
            <a:extLst>
              <a:ext uri="{FF2B5EF4-FFF2-40B4-BE49-F238E27FC236}">
                <a16:creationId xmlns:a16="http://schemas.microsoft.com/office/drawing/2014/main" id="{59C73445-E7B8-0D68-7790-94DB8E440AE7}"/>
              </a:ext>
            </a:extLst>
          </p:cNvPr>
          <p:cNvGrpSpPr/>
          <p:nvPr/>
        </p:nvGrpSpPr>
        <p:grpSpPr>
          <a:xfrm>
            <a:off x="264176" y="1426191"/>
            <a:ext cx="720000" cy="756754"/>
            <a:chOff x="279057" y="1377452"/>
            <a:chExt cx="720000" cy="756754"/>
          </a:xfrm>
        </p:grpSpPr>
        <p:sp>
          <p:nvSpPr>
            <p:cNvPr id="9" name="Rectangle: Rounded Corners 8">
              <a:extLst>
                <a:ext uri="{FF2B5EF4-FFF2-40B4-BE49-F238E27FC236}">
                  <a16:creationId xmlns:a16="http://schemas.microsoft.com/office/drawing/2014/main" id="{5270F667-8E22-EF80-C385-63411995731B}"/>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4" name="Picture 33">
              <a:extLst>
                <a:ext uri="{FF2B5EF4-FFF2-40B4-BE49-F238E27FC236}">
                  <a16:creationId xmlns:a16="http://schemas.microsoft.com/office/drawing/2014/main" id="{27731792-6000-B5A3-65A3-25C8BE8BF928}"/>
                </a:ext>
              </a:extLst>
            </p:cNvPr>
            <p:cNvPicPr>
              <a:picLocks noChangeAspect="1"/>
            </p:cNvPicPr>
            <p:nvPr/>
          </p:nvPicPr>
          <p:blipFill>
            <a:blip r:embed="rId6"/>
            <a:stretch>
              <a:fillRect/>
            </a:stretch>
          </p:blipFill>
          <p:spPr>
            <a:xfrm>
              <a:off x="344173" y="1377452"/>
              <a:ext cx="629587" cy="587962"/>
            </a:xfrm>
            <a:prstGeom prst="rect">
              <a:avLst/>
            </a:prstGeom>
          </p:spPr>
        </p:pic>
        <p:sp>
          <p:nvSpPr>
            <p:cNvPr id="36" name="TextBox 35">
              <a:extLst>
                <a:ext uri="{FF2B5EF4-FFF2-40B4-BE49-F238E27FC236}">
                  <a16:creationId xmlns:a16="http://schemas.microsoft.com/office/drawing/2014/main" id="{F1A7C3E6-FCB7-5BFE-1F3D-3372B622BDFE}"/>
                </a:ext>
              </a:extLst>
            </p:cNvPr>
            <p:cNvSpPr txBox="1"/>
            <p:nvPr/>
          </p:nvSpPr>
          <p:spPr>
            <a:xfrm>
              <a:off x="352161" y="1795652"/>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RU</a:t>
              </a:r>
            </a:p>
          </p:txBody>
        </p:sp>
      </p:grpSp>
      <p:grpSp>
        <p:nvGrpSpPr>
          <p:cNvPr id="37" name="Group 36">
            <a:extLst>
              <a:ext uri="{FF2B5EF4-FFF2-40B4-BE49-F238E27FC236}">
                <a16:creationId xmlns:a16="http://schemas.microsoft.com/office/drawing/2014/main" id="{535940C0-F4FE-5279-B97D-858F0E3DBB89}"/>
              </a:ext>
            </a:extLst>
          </p:cNvPr>
          <p:cNvGrpSpPr/>
          <p:nvPr/>
        </p:nvGrpSpPr>
        <p:grpSpPr>
          <a:xfrm>
            <a:off x="264176" y="2220923"/>
            <a:ext cx="720000" cy="789749"/>
            <a:chOff x="296159" y="2222339"/>
            <a:chExt cx="720000" cy="789749"/>
          </a:xfrm>
        </p:grpSpPr>
        <p:sp>
          <p:nvSpPr>
            <p:cNvPr id="38" name="Rectangle: Rounded Corners 37">
              <a:extLst>
                <a:ext uri="{FF2B5EF4-FFF2-40B4-BE49-F238E27FC236}">
                  <a16:creationId xmlns:a16="http://schemas.microsoft.com/office/drawing/2014/main" id="{A95AE8CD-0129-2BA6-B6AB-30B0635C0CD2}"/>
                </a:ext>
              </a:extLst>
            </p:cNvPr>
            <p:cNvSpPr/>
            <p:nvPr/>
          </p:nvSpPr>
          <p:spPr>
            <a:xfrm>
              <a:off x="296159" y="222233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0" name="Picture 39">
              <a:extLst>
                <a:ext uri="{FF2B5EF4-FFF2-40B4-BE49-F238E27FC236}">
                  <a16:creationId xmlns:a16="http://schemas.microsoft.com/office/drawing/2014/main" id="{6204F6F3-E934-ADEA-7DDF-9E0C6671818C}"/>
                </a:ext>
              </a:extLst>
            </p:cNvPr>
            <p:cNvPicPr>
              <a:picLocks noChangeAspect="1"/>
            </p:cNvPicPr>
            <p:nvPr/>
          </p:nvPicPr>
          <p:blipFill>
            <a:blip r:embed="rId7"/>
            <a:stretch>
              <a:fillRect/>
            </a:stretch>
          </p:blipFill>
          <p:spPr>
            <a:xfrm>
              <a:off x="341670" y="2231693"/>
              <a:ext cx="628978" cy="625753"/>
            </a:xfrm>
            <a:prstGeom prst="rect">
              <a:avLst/>
            </a:prstGeom>
          </p:spPr>
        </p:pic>
        <p:sp>
          <p:nvSpPr>
            <p:cNvPr id="42" name="TextBox 41">
              <a:extLst>
                <a:ext uri="{FF2B5EF4-FFF2-40B4-BE49-F238E27FC236}">
                  <a16:creationId xmlns:a16="http://schemas.microsoft.com/office/drawing/2014/main" id="{96D49907-02C7-E850-D5C9-4864344B2791}"/>
                </a:ext>
              </a:extLst>
            </p:cNvPr>
            <p:cNvSpPr txBox="1"/>
            <p:nvPr/>
          </p:nvSpPr>
          <p:spPr>
            <a:xfrm>
              <a:off x="369768" y="2673534"/>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IM</a:t>
              </a:r>
            </a:p>
          </p:txBody>
        </p:sp>
      </p:grpSp>
      <p:grpSp>
        <p:nvGrpSpPr>
          <p:cNvPr id="43" name="Group 42">
            <a:extLst>
              <a:ext uri="{FF2B5EF4-FFF2-40B4-BE49-F238E27FC236}">
                <a16:creationId xmlns:a16="http://schemas.microsoft.com/office/drawing/2014/main" id="{46E6EF78-66CD-DA1A-935B-9B16B25C65F8}"/>
              </a:ext>
            </a:extLst>
          </p:cNvPr>
          <p:cNvGrpSpPr/>
          <p:nvPr/>
        </p:nvGrpSpPr>
        <p:grpSpPr>
          <a:xfrm>
            <a:off x="255911" y="3008296"/>
            <a:ext cx="736531" cy="728660"/>
            <a:chOff x="260945" y="3762574"/>
            <a:chExt cx="736531" cy="728660"/>
          </a:xfrm>
        </p:grpSpPr>
        <p:grpSp>
          <p:nvGrpSpPr>
            <p:cNvPr id="45" name="Group 44">
              <a:extLst>
                <a:ext uri="{FF2B5EF4-FFF2-40B4-BE49-F238E27FC236}">
                  <a16:creationId xmlns:a16="http://schemas.microsoft.com/office/drawing/2014/main" id="{F190D31A-3744-D5FE-F0DC-1CF8F3779D6A}"/>
                </a:ext>
              </a:extLst>
            </p:cNvPr>
            <p:cNvGrpSpPr/>
            <p:nvPr/>
          </p:nvGrpSpPr>
          <p:grpSpPr>
            <a:xfrm>
              <a:off x="260945" y="3771234"/>
              <a:ext cx="736531" cy="720000"/>
              <a:chOff x="262400" y="2964625"/>
              <a:chExt cx="736531" cy="720000"/>
            </a:xfrm>
          </p:grpSpPr>
          <p:sp>
            <p:nvSpPr>
              <p:cNvPr id="47" name="Rectangle: Rounded Corners 46">
                <a:extLst>
                  <a:ext uri="{FF2B5EF4-FFF2-40B4-BE49-F238E27FC236}">
                    <a16:creationId xmlns:a16="http://schemas.microsoft.com/office/drawing/2014/main" id="{A4DBD6ED-71D3-413D-7E8A-E4CF79CEDB10}"/>
                  </a:ext>
                </a:extLst>
              </p:cNvPr>
              <p:cNvSpPr/>
              <p:nvPr/>
            </p:nvSpPr>
            <p:spPr>
              <a:xfrm>
                <a:off x="262400" y="2964625"/>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TextBox 47">
                <a:extLst>
                  <a:ext uri="{FF2B5EF4-FFF2-40B4-BE49-F238E27FC236}">
                    <a16:creationId xmlns:a16="http://schemas.microsoft.com/office/drawing/2014/main" id="{88C24BD6-C6CD-3D11-A6D0-69B79763E74E}"/>
                  </a:ext>
                </a:extLst>
              </p:cNvPr>
              <p:cNvSpPr txBox="1"/>
              <p:nvPr/>
            </p:nvSpPr>
            <p:spPr>
              <a:xfrm>
                <a:off x="278931" y="3339393"/>
                <a:ext cx="720000"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Calibri" panose="020F0502020204030204"/>
                    <a:ea typeface="+mn-ea"/>
                    <a:cs typeface="+mn-cs"/>
                  </a:rPr>
                  <a:t>Suppliers</a:t>
                </a:r>
              </a:p>
            </p:txBody>
          </p:sp>
        </p:grpSp>
        <p:pic>
          <p:nvPicPr>
            <p:cNvPr id="46" name="Graphic 45" descr="Handshake outline">
              <a:extLst>
                <a:ext uri="{FF2B5EF4-FFF2-40B4-BE49-F238E27FC236}">
                  <a16:creationId xmlns:a16="http://schemas.microsoft.com/office/drawing/2014/main" id="{83353C19-D3D0-B3B8-2BAA-F7C4F735E7D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25819" y="3762574"/>
              <a:ext cx="593637" cy="593637"/>
            </a:xfrm>
            <a:prstGeom prst="rect">
              <a:avLst/>
            </a:prstGeom>
          </p:spPr>
        </p:pic>
      </p:grpSp>
      <p:pic>
        <p:nvPicPr>
          <p:cNvPr id="2" name="Picture 1" descr="A white line drawing of a person standing next to a train&#10;&#10;Description automatically generated">
            <a:extLst>
              <a:ext uri="{FF2B5EF4-FFF2-40B4-BE49-F238E27FC236}">
                <a16:creationId xmlns:a16="http://schemas.microsoft.com/office/drawing/2014/main" id="{B229E0FA-2DF6-9370-99EA-B8C5CBAB60E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46176" y="532335"/>
            <a:ext cx="756000" cy="756000"/>
          </a:xfrm>
          <a:prstGeom prst="rect">
            <a:avLst/>
          </a:prstGeom>
        </p:spPr>
      </p:pic>
      <p:pic>
        <p:nvPicPr>
          <p:cNvPr id="5" name="Picture 4">
            <a:extLst>
              <a:ext uri="{FF2B5EF4-FFF2-40B4-BE49-F238E27FC236}">
                <a16:creationId xmlns:a16="http://schemas.microsoft.com/office/drawing/2014/main" id="{E6483043-0A0E-DCE8-1CBB-2216F07EA77D}"/>
              </a:ext>
            </a:extLst>
          </p:cNvPr>
          <p:cNvPicPr>
            <a:picLocks noChangeAspect="1"/>
          </p:cNvPicPr>
          <p:nvPr/>
        </p:nvPicPr>
        <p:blipFill>
          <a:blip r:embed="rId11"/>
          <a:stretch>
            <a:fillRect/>
          </a:stretch>
        </p:blipFill>
        <p:spPr>
          <a:xfrm>
            <a:off x="8578784" y="2610740"/>
            <a:ext cx="2480619" cy="3528000"/>
          </a:xfrm>
          <a:prstGeom prst="roundRect">
            <a:avLst>
              <a:gd name="adj" fmla="val 5289"/>
            </a:avLst>
          </a:prstGeom>
          <a:effectLst>
            <a:outerShdw blurRad="63500" sx="102000" sy="102000" algn="ctr" rotWithShape="0">
              <a:prstClr val="black">
                <a:alpha val="40000"/>
              </a:prstClr>
            </a:outerShdw>
          </a:effectLst>
        </p:spPr>
      </p:pic>
      <p:pic>
        <p:nvPicPr>
          <p:cNvPr id="3" name="Picture 2">
            <a:hlinkClick r:id="rId12" action="ppaction://hlinksldjump"/>
            <a:extLst>
              <a:ext uri="{FF2B5EF4-FFF2-40B4-BE49-F238E27FC236}">
                <a16:creationId xmlns:a16="http://schemas.microsoft.com/office/drawing/2014/main" id="{D5AEFACB-503A-13F1-424F-B85E186BE4DB}"/>
              </a:ext>
            </a:extLst>
          </p:cNvPr>
          <p:cNvPicPr>
            <a:picLocks noChangeAspect="1"/>
          </p:cNvPicPr>
          <p:nvPr/>
        </p:nvPicPr>
        <p:blipFill>
          <a:blip r:embed="rId13"/>
          <a:stretch>
            <a:fillRect/>
          </a:stretch>
        </p:blipFill>
        <p:spPr>
          <a:xfrm>
            <a:off x="11290478" y="157163"/>
            <a:ext cx="755970" cy="755970"/>
          </a:xfrm>
          <a:prstGeom prst="rect">
            <a:avLst/>
          </a:prstGeom>
        </p:spPr>
      </p:pic>
    </p:spTree>
    <p:extLst>
      <p:ext uri="{BB962C8B-B14F-4D97-AF65-F5344CB8AC3E}">
        <p14:creationId xmlns:p14="http://schemas.microsoft.com/office/powerpoint/2010/main" val="1193734138"/>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Rounded Corners 96">
            <a:hlinkClick r:id="" action="ppaction://noaction" highlightClick="1"/>
            <a:extLst>
              <a:ext uri="{FF2B5EF4-FFF2-40B4-BE49-F238E27FC236}">
                <a16:creationId xmlns:a16="http://schemas.microsoft.com/office/drawing/2014/main" id="{44C61555-BA2A-4BC9-A516-C8062C254B09}"/>
              </a:ext>
            </a:extLst>
          </p:cNvPr>
          <p:cNvSpPr/>
          <p:nvPr/>
        </p:nvSpPr>
        <p:spPr>
          <a:xfrm>
            <a:off x="1073189" y="554876"/>
            <a:ext cx="9871902" cy="720000"/>
          </a:xfrm>
          <a:prstGeom prst="roundRect">
            <a:avLst>
              <a:gd name="adj" fmla="val 30718"/>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065020" marR="0" lvl="0" indent="-2065020" algn="l" defTabSz="914400" rtl="0" eaLnBrk="1" fontAlgn="auto" latinLnBrk="0" hangingPunct="1">
              <a:lnSpc>
                <a:spcPct val="100000"/>
              </a:lnSpc>
              <a:spcBef>
                <a:spcPts val="0"/>
              </a:spcBef>
              <a:spcAft>
                <a:spcPts val="0"/>
              </a:spcAft>
              <a:buClrTx/>
              <a:buSzTx/>
              <a:buFontTx/>
              <a:buNone/>
              <a:tabLst>
                <a:tab pos="1976438" algn="l"/>
              </a:tabLst>
              <a:defRPr/>
            </a:pPr>
            <a:r>
              <a:rPr kumimoji="0" lang="en-GB" sz="1800" b="0" i="0" u="none" strike="noStrike" kern="1200" cap="none" spc="0" normalizeH="0" baseline="0" noProof="0">
                <a:ln>
                  <a:noFill/>
                </a:ln>
                <a:solidFill>
                  <a:srgbClr val="000000"/>
                </a:solidFill>
                <a:effectLst/>
                <a:uLnTx/>
                <a:uFillTx/>
                <a:latin typeface="Calibri"/>
                <a:ea typeface="Calibri"/>
                <a:cs typeface="Calibri"/>
              </a:rPr>
              <a:t>GERT8000-HB11 Issue 11 </a:t>
            </a:r>
            <a:r>
              <a:rPr lang="en-GB">
                <a:solidFill>
                  <a:srgbClr val="000000"/>
                </a:solidFill>
                <a:latin typeface="Calibri"/>
                <a:ea typeface="Calibri"/>
                <a:cs typeface="Calibri"/>
              </a:rPr>
              <a:t>–</a:t>
            </a:r>
            <a:r>
              <a:rPr kumimoji="0" lang="en-GB" sz="1800" b="0" i="0" u="none" strike="noStrike" kern="1200" cap="none" spc="0" normalizeH="0" baseline="0" noProof="0">
                <a:ln>
                  <a:noFill/>
                </a:ln>
                <a:solidFill>
                  <a:srgbClr val="000000"/>
                </a:solidFill>
                <a:effectLst/>
                <a:uLnTx/>
                <a:uFillTx/>
                <a:latin typeface="Calibri"/>
                <a:ea typeface="Calibri"/>
                <a:cs typeface="Calibri"/>
              </a:rPr>
              <a:t> Duties of the person in charge of the possession (PICOP) (1 of 2)</a:t>
            </a:r>
            <a:endParaRPr kumimoji="0" lang="en-GB" sz="1800" b="0" i="0" u="none" strike="noStrike" kern="1200" cap="none" spc="0" normalizeH="0" baseline="0" noProof="0">
              <a:ln>
                <a:noFill/>
              </a:ln>
              <a:solidFill>
                <a:prstClr val="black"/>
              </a:solidFill>
              <a:effectLst/>
              <a:uLnTx/>
              <a:uFillTx/>
              <a:latin typeface="Calibri"/>
              <a:ea typeface="Calibri"/>
              <a:cs typeface="Calibri"/>
            </a:endParaRPr>
          </a:p>
        </p:txBody>
      </p:sp>
      <p:sp>
        <p:nvSpPr>
          <p:cNvPr id="98" name="Rectangle: Rounded Corners 97">
            <a:extLst>
              <a:ext uri="{FF2B5EF4-FFF2-40B4-BE49-F238E27FC236}">
                <a16:creationId xmlns:a16="http://schemas.microsoft.com/office/drawing/2014/main" id="{E62B2296-9CCF-4DBD-BB1C-6B80B8E5D278}"/>
              </a:ext>
            </a:extLst>
          </p:cNvPr>
          <p:cNvSpPr/>
          <p:nvPr/>
        </p:nvSpPr>
        <p:spPr>
          <a:xfrm>
            <a:off x="1063066" y="1429659"/>
            <a:ext cx="10065867" cy="4515886"/>
          </a:xfrm>
          <a:prstGeom prst="roundRect">
            <a:avLst>
              <a:gd name="adj" fmla="val 4382"/>
            </a:avLst>
          </a:prstGeom>
          <a:no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endParaRPr>
          </a:p>
        </p:txBody>
      </p:sp>
      <p:sp>
        <p:nvSpPr>
          <p:cNvPr id="19" name="Rectangle: Rounded Corners 18">
            <a:extLst>
              <a:ext uri="{FF2B5EF4-FFF2-40B4-BE49-F238E27FC236}">
                <a16:creationId xmlns:a16="http://schemas.microsoft.com/office/drawing/2014/main" id="{7D01F6F1-598F-4434-8D94-65E01C529F5E}"/>
              </a:ext>
            </a:extLst>
          </p:cNvPr>
          <p:cNvSpPr/>
          <p:nvPr/>
        </p:nvSpPr>
        <p:spPr>
          <a:xfrm>
            <a:off x="1093132" y="1378018"/>
            <a:ext cx="10045924" cy="4515886"/>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72000" tIns="45720" rIns="0" bIns="45720" rtlCol="0" anchor="t" anchorCtr="0"/>
          <a:lstStyle/>
          <a:p>
            <a:pPr>
              <a:spcAft>
                <a:spcPts val="600"/>
              </a:spcAft>
            </a:pPr>
            <a:r>
              <a:rPr lang="en-GB" sz="1800" b="0" i="0" u="none" strike="noStrike" baseline="0">
                <a:solidFill>
                  <a:schemeClr val="tx1"/>
                </a:solidFill>
              </a:rPr>
              <a:t>This module has been updated following the RAIB investigation into a 'near </a:t>
            </a:r>
            <a:r>
              <a:rPr lang="en-GB" sz="1800" b="0" i="0" u="none" strike="noStrike" baseline="0" err="1">
                <a:solidFill>
                  <a:schemeClr val="tx1"/>
                </a:solidFill>
              </a:rPr>
              <a:t>miss'</a:t>
            </a:r>
            <a:r>
              <a:rPr lang="en-GB" sz="1800" b="0" i="0" u="none" strike="noStrike" baseline="0">
                <a:solidFill>
                  <a:schemeClr val="tx1"/>
                </a:solidFill>
              </a:rPr>
              <a:t> with possession support staff</a:t>
            </a:r>
            <a:r>
              <a:rPr lang="en-GB">
                <a:solidFill>
                  <a:schemeClr val="tx1"/>
                </a:solidFill>
              </a:rPr>
              <a:t>. It</a:t>
            </a:r>
            <a:r>
              <a:rPr lang="en-GB" sz="1800" b="0" i="0" u="none" strike="noStrike" baseline="0">
                <a:solidFill>
                  <a:schemeClr val="tx1"/>
                </a:solidFill>
              </a:rPr>
              <a:t> relates to the arrangements for granting possessions in signal boxes and control centres with multiple workstations </a:t>
            </a:r>
            <a:r>
              <a:rPr lang="en-GB">
                <a:solidFill>
                  <a:schemeClr val="tx1"/>
                </a:solidFill>
              </a:rPr>
              <a:t>which should</a:t>
            </a:r>
            <a:r>
              <a:rPr lang="en-GB" sz="1800" b="0" i="0" u="none" strike="noStrike" baseline="0">
                <a:solidFill>
                  <a:schemeClr val="tx1"/>
                </a:solidFill>
              </a:rPr>
              <a:t> be reviewed and</a:t>
            </a:r>
            <a:r>
              <a:rPr lang="en-GB">
                <a:solidFill>
                  <a:schemeClr val="tx1"/>
                </a:solidFill>
              </a:rPr>
              <a:t>,</a:t>
            </a:r>
            <a:r>
              <a:rPr lang="en-GB" sz="1800" b="0" i="0" u="none" strike="noStrike" baseline="0">
                <a:solidFill>
                  <a:schemeClr val="tx1"/>
                </a:solidFill>
              </a:rPr>
              <a:t> where appropriate</a:t>
            </a:r>
            <a:r>
              <a:rPr lang="en-GB">
                <a:solidFill>
                  <a:schemeClr val="tx1"/>
                </a:solidFill>
              </a:rPr>
              <a:t>,</a:t>
            </a:r>
            <a:r>
              <a:rPr lang="en-GB" sz="1800" b="0" i="0" u="none" strike="noStrike" baseline="0">
                <a:solidFill>
                  <a:schemeClr val="tx1"/>
                </a:solidFill>
              </a:rPr>
              <a:t> improved.</a:t>
            </a:r>
          </a:p>
          <a:p>
            <a:pPr marL="2422525" algn="l">
              <a:spcAft>
                <a:spcPts val="600"/>
              </a:spcAft>
            </a:pPr>
            <a:r>
              <a:rPr lang="en-GB" sz="1800" b="0" i="0" u="none" strike="noStrike" baseline="0">
                <a:solidFill>
                  <a:schemeClr val="tx1"/>
                </a:solidFill>
              </a:rPr>
              <a:t>The Rule Book describes each possession as being of one line only, and any other signaller involved is assumed to be on the same line of route. Possessions are now frequently planned to cover extensive mileages on the same line of route, or to involve more than one line of route. Where more than one running line is involved, these may be published as a single item. Irregularities have arisen such as signallers not being aware that a possession has been granted, poor safety-critical communications</a:t>
            </a:r>
            <a:r>
              <a:rPr lang="en-GB">
                <a:solidFill>
                  <a:schemeClr val="tx1"/>
                </a:solidFill>
              </a:rPr>
              <a:t>,</a:t>
            </a:r>
            <a:r>
              <a:rPr lang="en-GB" sz="1800" b="0" i="0" u="none" strike="noStrike" baseline="0">
                <a:solidFill>
                  <a:schemeClr val="tx1"/>
                </a:solidFill>
              </a:rPr>
              <a:t> and signallers being asked to grant permission for protection to be placed in areas they are not familiar with. It is also possible that a signaller may not be aware of the boundaries of other signalling control areas or the correct contact details when required to advise other signallers concerned. (</a:t>
            </a:r>
            <a:r>
              <a:rPr lang="en-GB">
                <a:solidFill>
                  <a:schemeClr val="tx1"/>
                </a:solidFill>
              </a:rPr>
              <a:t>Continued</a:t>
            </a:r>
            <a:r>
              <a:rPr lang="en-GB" sz="1800" b="0" i="0" u="none" strike="noStrike" baseline="0">
                <a:solidFill>
                  <a:schemeClr val="tx1"/>
                </a:solidFill>
              </a:rPr>
              <a:t> on next slide</a:t>
            </a:r>
            <a:r>
              <a:rPr lang="en-GB">
                <a:solidFill>
                  <a:schemeClr val="tx1"/>
                </a:solidFill>
              </a:rPr>
              <a:t>.)</a:t>
            </a:r>
            <a:endParaRPr lang="en-GB" sz="1800" b="0" i="0" u="none" strike="noStrike" baseline="0">
              <a:solidFill>
                <a:schemeClr val="tx1"/>
              </a:solidFill>
              <a:ea typeface="Calibri"/>
              <a:cs typeface="Calibri"/>
            </a:endParaRPr>
          </a:p>
        </p:txBody>
      </p:sp>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a:ln>
                  <a:noFill/>
                </a:ln>
                <a:solidFill>
                  <a:prstClr val="black"/>
                </a:solidFill>
                <a:effectLst/>
                <a:uLnTx/>
                <a:uFillTx/>
                <a:latin typeface="Calibri"/>
                <a:ea typeface="+mj-ea"/>
                <a:cs typeface="+mj-cs"/>
              </a:rPr>
              <a:t>Changes to standards – September 2024</a:t>
            </a:r>
            <a:endParaRPr kumimoji="0" lang="en-GB" sz="2400" b="0" i="1" u="none" strike="noStrike" kern="1200" cap="none" spc="0" normalizeH="0" baseline="0" noProof="0">
              <a:ln>
                <a:noFill/>
              </a:ln>
              <a:solidFill>
                <a:prstClr val="black"/>
              </a:solidFill>
              <a:effectLst/>
              <a:uLnTx/>
              <a:uFillTx/>
              <a:latin typeface="Calibri"/>
              <a:ea typeface="+mj-ea"/>
              <a:cs typeface="+mj-cs"/>
            </a:endParaRPr>
          </a:p>
        </p:txBody>
      </p:sp>
      <p:pic>
        <p:nvPicPr>
          <p:cNvPr id="22" name="Picture 21">
            <a:hlinkClick r:id="rId3"/>
            <a:extLst>
              <a:ext uri="{FF2B5EF4-FFF2-40B4-BE49-F238E27FC236}">
                <a16:creationId xmlns:a16="http://schemas.microsoft.com/office/drawing/2014/main" id="{28BF2077-600C-4323-B7B7-25758286D64D}"/>
              </a:ext>
            </a:extLst>
          </p:cNvPr>
          <p:cNvPicPr>
            <a:picLocks noChangeAspect="1"/>
          </p:cNvPicPr>
          <p:nvPr/>
        </p:nvPicPr>
        <p:blipFill>
          <a:blip r:embed="rId4"/>
          <a:stretch>
            <a:fillRect/>
          </a:stretch>
        </p:blipFill>
        <p:spPr>
          <a:xfrm>
            <a:off x="10362841" y="532335"/>
            <a:ext cx="755970" cy="755970"/>
          </a:xfrm>
          <a:prstGeom prst="rect">
            <a:avLst/>
          </a:prstGeom>
        </p:spPr>
      </p:pic>
      <p:pic>
        <p:nvPicPr>
          <p:cNvPr id="14" name="Picture 13">
            <a:hlinkClick r:id="" action="ppaction://hlinkshowjump?jump=endshow"/>
            <a:extLst>
              <a:ext uri="{FF2B5EF4-FFF2-40B4-BE49-F238E27FC236}">
                <a16:creationId xmlns:a16="http://schemas.microsoft.com/office/drawing/2014/main" id="{F3E13EC4-7204-4B8D-89F0-07C9C189E4F4}"/>
              </a:ext>
            </a:extLst>
          </p:cNvPr>
          <p:cNvPicPr>
            <a:picLocks noChangeAspect="1"/>
          </p:cNvPicPr>
          <p:nvPr/>
        </p:nvPicPr>
        <p:blipFill>
          <a:blip r:embed="rId5"/>
          <a:stretch>
            <a:fillRect/>
          </a:stretch>
        </p:blipFill>
        <p:spPr>
          <a:xfrm>
            <a:off x="89371" y="6016808"/>
            <a:ext cx="720000" cy="692039"/>
          </a:xfrm>
          <a:prstGeom prst="rect">
            <a:avLst/>
          </a:prstGeom>
        </p:spPr>
      </p:pic>
      <p:grpSp>
        <p:nvGrpSpPr>
          <p:cNvPr id="8" name="Group 7">
            <a:extLst>
              <a:ext uri="{FF2B5EF4-FFF2-40B4-BE49-F238E27FC236}">
                <a16:creationId xmlns:a16="http://schemas.microsoft.com/office/drawing/2014/main" id="{59C73445-E7B8-0D68-7790-94DB8E440AE7}"/>
              </a:ext>
            </a:extLst>
          </p:cNvPr>
          <p:cNvGrpSpPr/>
          <p:nvPr/>
        </p:nvGrpSpPr>
        <p:grpSpPr>
          <a:xfrm>
            <a:off x="246176" y="1426191"/>
            <a:ext cx="720000" cy="756754"/>
            <a:chOff x="279057" y="1377452"/>
            <a:chExt cx="720000" cy="756754"/>
          </a:xfrm>
        </p:grpSpPr>
        <p:sp>
          <p:nvSpPr>
            <p:cNvPr id="9" name="Rectangle: Rounded Corners 8">
              <a:extLst>
                <a:ext uri="{FF2B5EF4-FFF2-40B4-BE49-F238E27FC236}">
                  <a16:creationId xmlns:a16="http://schemas.microsoft.com/office/drawing/2014/main" id="{5270F667-8E22-EF80-C385-63411995731B}"/>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4" name="Picture 33">
              <a:extLst>
                <a:ext uri="{FF2B5EF4-FFF2-40B4-BE49-F238E27FC236}">
                  <a16:creationId xmlns:a16="http://schemas.microsoft.com/office/drawing/2014/main" id="{27731792-6000-B5A3-65A3-25C8BE8BF928}"/>
                </a:ext>
              </a:extLst>
            </p:cNvPr>
            <p:cNvPicPr>
              <a:picLocks noChangeAspect="1"/>
            </p:cNvPicPr>
            <p:nvPr/>
          </p:nvPicPr>
          <p:blipFill>
            <a:blip r:embed="rId6"/>
            <a:stretch>
              <a:fillRect/>
            </a:stretch>
          </p:blipFill>
          <p:spPr>
            <a:xfrm>
              <a:off x="344173" y="1377452"/>
              <a:ext cx="629587" cy="587962"/>
            </a:xfrm>
            <a:prstGeom prst="rect">
              <a:avLst/>
            </a:prstGeom>
          </p:spPr>
        </p:pic>
        <p:sp>
          <p:nvSpPr>
            <p:cNvPr id="36" name="TextBox 35">
              <a:extLst>
                <a:ext uri="{FF2B5EF4-FFF2-40B4-BE49-F238E27FC236}">
                  <a16:creationId xmlns:a16="http://schemas.microsoft.com/office/drawing/2014/main" id="{F1A7C3E6-FCB7-5BFE-1F3D-3372B622BDFE}"/>
                </a:ext>
              </a:extLst>
            </p:cNvPr>
            <p:cNvSpPr txBox="1"/>
            <p:nvPr/>
          </p:nvSpPr>
          <p:spPr>
            <a:xfrm>
              <a:off x="352161" y="1795652"/>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RU</a:t>
              </a:r>
            </a:p>
          </p:txBody>
        </p:sp>
      </p:grpSp>
      <p:grpSp>
        <p:nvGrpSpPr>
          <p:cNvPr id="37" name="Group 36">
            <a:extLst>
              <a:ext uri="{FF2B5EF4-FFF2-40B4-BE49-F238E27FC236}">
                <a16:creationId xmlns:a16="http://schemas.microsoft.com/office/drawing/2014/main" id="{535940C0-F4FE-5279-B97D-858F0E3DBB89}"/>
              </a:ext>
            </a:extLst>
          </p:cNvPr>
          <p:cNvGrpSpPr/>
          <p:nvPr/>
        </p:nvGrpSpPr>
        <p:grpSpPr>
          <a:xfrm>
            <a:off x="246176" y="2220923"/>
            <a:ext cx="720000" cy="789749"/>
            <a:chOff x="296159" y="2222339"/>
            <a:chExt cx="720000" cy="789749"/>
          </a:xfrm>
        </p:grpSpPr>
        <p:sp>
          <p:nvSpPr>
            <p:cNvPr id="38" name="Rectangle: Rounded Corners 37">
              <a:extLst>
                <a:ext uri="{FF2B5EF4-FFF2-40B4-BE49-F238E27FC236}">
                  <a16:creationId xmlns:a16="http://schemas.microsoft.com/office/drawing/2014/main" id="{A95AE8CD-0129-2BA6-B6AB-30B0635C0CD2}"/>
                </a:ext>
              </a:extLst>
            </p:cNvPr>
            <p:cNvSpPr/>
            <p:nvPr/>
          </p:nvSpPr>
          <p:spPr>
            <a:xfrm>
              <a:off x="296159" y="222233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0" name="Picture 39">
              <a:extLst>
                <a:ext uri="{FF2B5EF4-FFF2-40B4-BE49-F238E27FC236}">
                  <a16:creationId xmlns:a16="http://schemas.microsoft.com/office/drawing/2014/main" id="{6204F6F3-E934-ADEA-7DDF-9E0C6671818C}"/>
                </a:ext>
              </a:extLst>
            </p:cNvPr>
            <p:cNvPicPr>
              <a:picLocks noChangeAspect="1"/>
            </p:cNvPicPr>
            <p:nvPr/>
          </p:nvPicPr>
          <p:blipFill>
            <a:blip r:embed="rId7"/>
            <a:stretch>
              <a:fillRect/>
            </a:stretch>
          </p:blipFill>
          <p:spPr>
            <a:xfrm>
              <a:off x="341670" y="2231693"/>
              <a:ext cx="628978" cy="625753"/>
            </a:xfrm>
            <a:prstGeom prst="rect">
              <a:avLst/>
            </a:prstGeom>
          </p:spPr>
        </p:pic>
        <p:sp>
          <p:nvSpPr>
            <p:cNvPr id="42" name="TextBox 41">
              <a:extLst>
                <a:ext uri="{FF2B5EF4-FFF2-40B4-BE49-F238E27FC236}">
                  <a16:creationId xmlns:a16="http://schemas.microsoft.com/office/drawing/2014/main" id="{96D49907-02C7-E850-D5C9-4864344B2791}"/>
                </a:ext>
              </a:extLst>
            </p:cNvPr>
            <p:cNvSpPr txBox="1"/>
            <p:nvPr/>
          </p:nvSpPr>
          <p:spPr>
            <a:xfrm>
              <a:off x="369768" y="2673534"/>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IM</a:t>
              </a:r>
            </a:p>
          </p:txBody>
        </p:sp>
      </p:grpSp>
      <p:grpSp>
        <p:nvGrpSpPr>
          <p:cNvPr id="43" name="Group 42">
            <a:extLst>
              <a:ext uri="{FF2B5EF4-FFF2-40B4-BE49-F238E27FC236}">
                <a16:creationId xmlns:a16="http://schemas.microsoft.com/office/drawing/2014/main" id="{46E6EF78-66CD-DA1A-935B-9B16B25C65F8}"/>
              </a:ext>
            </a:extLst>
          </p:cNvPr>
          <p:cNvGrpSpPr/>
          <p:nvPr/>
        </p:nvGrpSpPr>
        <p:grpSpPr>
          <a:xfrm>
            <a:off x="237911" y="3008296"/>
            <a:ext cx="736531" cy="728660"/>
            <a:chOff x="260945" y="3762574"/>
            <a:chExt cx="736531" cy="728660"/>
          </a:xfrm>
        </p:grpSpPr>
        <p:grpSp>
          <p:nvGrpSpPr>
            <p:cNvPr id="45" name="Group 44">
              <a:extLst>
                <a:ext uri="{FF2B5EF4-FFF2-40B4-BE49-F238E27FC236}">
                  <a16:creationId xmlns:a16="http://schemas.microsoft.com/office/drawing/2014/main" id="{F190D31A-3744-D5FE-F0DC-1CF8F3779D6A}"/>
                </a:ext>
              </a:extLst>
            </p:cNvPr>
            <p:cNvGrpSpPr/>
            <p:nvPr/>
          </p:nvGrpSpPr>
          <p:grpSpPr>
            <a:xfrm>
              <a:off x="260945" y="3771234"/>
              <a:ext cx="736531" cy="720000"/>
              <a:chOff x="262400" y="2964625"/>
              <a:chExt cx="736531" cy="720000"/>
            </a:xfrm>
          </p:grpSpPr>
          <p:sp>
            <p:nvSpPr>
              <p:cNvPr id="47" name="Rectangle: Rounded Corners 46">
                <a:extLst>
                  <a:ext uri="{FF2B5EF4-FFF2-40B4-BE49-F238E27FC236}">
                    <a16:creationId xmlns:a16="http://schemas.microsoft.com/office/drawing/2014/main" id="{A4DBD6ED-71D3-413D-7E8A-E4CF79CEDB10}"/>
                  </a:ext>
                </a:extLst>
              </p:cNvPr>
              <p:cNvSpPr/>
              <p:nvPr/>
            </p:nvSpPr>
            <p:spPr>
              <a:xfrm>
                <a:off x="262400" y="2964625"/>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TextBox 47">
                <a:extLst>
                  <a:ext uri="{FF2B5EF4-FFF2-40B4-BE49-F238E27FC236}">
                    <a16:creationId xmlns:a16="http://schemas.microsoft.com/office/drawing/2014/main" id="{88C24BD6-C6CD-3D11-A6D0-69B79763E74E}"/>
                  </a:ext>
                </a:extLst>
              </p:cNvPr>
              <p:cNvSpPr txBox="1"/>
              <p:nvPr/>
            </p:nvSpPr>
            <p:spPr>
              <a:xfrm>
                <a:off x="278931" y="3339393"/>
                <a:ext cx="720000"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Calibri" panose="020F0502020204030204"/>
                    <a:ea typeface="+mn-ea"/>
                    <a:cs typeface="+mn-cs"/>
                  </a:rPr>
                  <a:t>Suppliers</a:t>
                </a:r>
              </a:p>
            </p:txBody>
          </p:sp>
        </p:grpSp>
        <p:pic>
          <p:nvPicPr>
            <p:cNvPr id="46" name="Graphic 45" descr="Handshake outline">
              <a:extLst>
                <a:ext uri="{FF2B5EF4-FFF2-40B4-BE49-F238E27FC236}">
                  <a16:creationId xmlns:a16="http://schemas.microsoft.com/office/drawing/2014/main" id="{83353C19-D3D0-B3B8-2BAA-F7C4F735E7D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25819" y="3762574"/>
              <a:ext cx="593637" cy="593637"/>
            </a:xfrm>
            <a:prstGeom prst="rect">
              <a:avLst/>
            </a:prstGeom>
          </p:spPr>
        </p:pic>
      </p:grpSp>
      <p:pic>
        <p:nvPicPr>
          <p:cNvPr id="2" name="Picture 1" descr="A white line drawing of a person standing next to a train&#10;&#10;Description automatically generated">
            <a:extLst>
              <a:ext uri="{FF2B5EF4-FFF2-40B4-BE49-F238E27FC236}">
                <a16:creationId xmlns:a16="http://schemas.microsoft.com/office/drawing/2014/main" id="{568BE7C1-F48A-E43B-2C4E-F1E47D2FE06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37911" y="532335"/>
            <a:ext cx="756000" cy="756000"/>
          </a:xfrm>
          <a:prstGeom prst="rect">
            <a:avLst/>
          </a:prstGeom>
        </p:spPr>
      </p:pic>
      <p:sp>
        <p:nvSpPr>
          <p:cNvPr id="12" name="Title 1">
            <a:extLst>
              <a:ext uri="{FF2B5EF4-FFF2-40B4-BE49-F238E27FC236}">
                <a16:creationId xmlns:a16="http://schemas.microsoft.com/office/drawing/2014/main" id="{51CA471E-491F-FBC2-A45B-E4A07584F95B}"/>
              </a:ext>
            </a:extLst>
          </p:cNvPr>
          <p:cNvSpPr txBox="1">
            <a:spLocks/>
          </p:cNvSpPr>
          <p:nvPr/>
        </p:nvSpPr>
        <p:spPr>
          <a:xfrm>
            <a:off x="2292932" y="6347805"/>
            <a:ext cx="7386554" cy="392975"/>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algn="ctr">
              <a:defRPr/>
            </a:pPr>
            <a:r>
              <a:rPr kumimoji="0" lang="en-GB" sz="2000" b="1" i="0" u="none" strike="noStrike" kern="1200" cap="none" spc="-50" normalizeH="0" baseline="0" noProof="0">
                <a:ln>
                  <a:noFill/>
                </a:ln>
                <a:solidFill>
                  <a:srgbClr val="C00000"/>
                </a:solidFill>
                <a:effectLst/>
                <a:uLnTx/>
                <a:uFillTx/>
                <a:latin typeface="Calibri"/>
                <a:ea typeface="+mj-ea"/>
                <a:cs typeface="+mj-cs"/>
              </a:rPr>
              <a:t>Click the link icon to go to the standard</a:t>
            </a:r>
            <a:r>
              <a:rPr lang="en-GB" sz="2000" b="1" spc="-50">
                <a:solidFill>
                  <a:srgbClr val="C00000"/>
                </a:solidFill>
                <a:latin typeface="Calibri"/>
              </a:rPr>
              <a:t>  </a:t>
            </a:r>
            <a:endParaRPr kumimoji="0" lang="en-GB" sz="2000" b="1" i="0" u="none" strike="noStrike" kern="1200" cap="none" spc="-50" normalizeH="0" baseline="0" noProof="0">
              <a:ln>
                <a:noFill/>
              </a:ln>
              <a:solidFill>
                <a:srgbClr val="C00000"/>
              </a:solidFill>
              <a:effectLst/>
              <a:uLnTx/>
              <a:uFillTx/>
              <a:latin typeface="Calibri"/>
              <a:ea typeface="+mj-ea"/>
              <a:cs typeface="+mj-cs"/>
            </a:endParaRPr>
          </a:p>
        </p:txBody>
      </p:sp>
      <p:pic>
        <p:nvPicPr>
          <p:cNvPr id="18" name="Picture 17">
            <a:extLst>
              <a:ext uri="{FF2B5EF4-FFF2-40B4-BE49-F238E27FC236}">
                <a16:creationId xmlns:a16="http://schemas.microsoft.com/office/drawing/2014/main" id="{B7FA7C49-8240-6FF8-E648-39649A69751A}"/>
              </a:ext>
            </a:extLst>
          </p:cNvPr>
          <p:cNvPicPr>
            <a:picLocks noChangeAspect="1"/>
          </p:cNvPicPr>
          <p:nvPr/>
        </p:nvPicPr>
        <p:blipFill>
          <a:blip r:embed="rId11"/>
          <a:stretch>
            <a:fillRect/>
          </a:stretch>
        </p:blipFill>
        <p:spPr>
          <a:xfrm>
            <a:off x="1132585" y="2543852"/>
            <a:ext cx="2348148" cy="3301591"/>
          </a:xfrm>
          <a:prstGeom prst="roundRect">
            <a:avLst>
              <a:gd name="adj" fmla="val 5289"/>
            </a:avLst>
          </a:prstGeom>
          <a:effectLst>
            <a:outerShdw blurRad="63500" sx="102000" sy="102000" algn="ctr" rotWithShape="0">
              <a:prstClr val="black">
                <a:alpha val="40000"/>
              </a:prstClr>
            </a:outerShdw>
          </a:effectLst>
        </p:spPr>
      </p:pic>
      <p:pic>
        <p:nvPicPr>
          <p:cNvPr id="20" name="Picture 19">
            <a:hlinkClick r:id="" action="ppaction://hlinkshowjump?jump=nextslide"/>
            <a:extLst>
              <a:ext uri="{FF2B5EF4-FFF2-40B4-BE49-F238E27FC236}">
                <a16:creationId xmlns:a16="http://schemas.microsoft.com/office/drawing/2014/main" id="{54CCFBAE-EB15-13D2-B97A-9A9E09ED8FC8}"/>
              </a:ext>
            </a:extLst>
          </p:cNvPr>
          <p:cNvPicPr>
            <a:picLocks noChangeAspect="1"/>
          </p:cNvPicPr>
          <p:nvPr/>
        </p:nvPicPr>
        <p:blipFill>
          <a:blip r:embed="rId12">
            <a:alphaModFix/>
          </a:blip>
          <a:stretch>
            <a:fillRect/>
          </a:stretch>
        </p:blipFill>
        <p:spPr>
          <a:xfrm>
            <a:off x="11290478" y="6016808"/>
            <a:ext cx="756000" cy="756000"/>
          </a:xfrm>
          <a:prstGeom prst="rect">
            <a:avLst/>
          </a:prstGeom>
        </p:spPr>
      </p:pic>
      <p:pic>
        <p:nvPicPr>
          <p:cNvPr id="23" name="Picture 22">
            <a:extLst>
              <a:ext uri="{FF2B5EF4-FFF2-40B4-BE49-F238E27FC236}">
                <a16:creationId xmlns:a16="http://schemas.microsoft.com/office/drawing/2014/main" id="{75CDD314-E9EA-A018-982D-6085326314F5}"/>
              </a:ext>
            </a:extLst>
          </p:cNvPr>
          <p:cNvPicPr>
            <a:picLocks noChangeAspect="1"/>
          </p:cNvPicPr>
          <p:nvPr/>
        </p:nvPicPr>
        <p:blipFill>
          <a:blip r:embed="rId12">
            <a:alphaModFix amt="20000"/>
          </a:blip>
          <a:stretch>
            <a:fillRect/>
          </a:stretch>
        </p:blipFill>
        <p:spPr>
          <a:xfrm flipH="1">
            <a:off x="10372933" y="6016808"/>
            <a:ext cx="756000" cy="756000"/>
          </a:xfrm>
          <a:prstGeom prst="rect">
            <a:avLst/>
          </a:prstGeom>
        </p:spPr>
      </p:pic>
      <p:pic>
        <p:nvPicPr>
          <p:cNvPr id="3" name="Picture 2">
            <a:hlinkClick r:id="rId13" action="ppaction://hlinksldjump"/>
            <a:extLst>
              <a:ext uri="{FF2B5EF4-FFF2-40B4-BE49-F238E27FC236}">
                <a16:creationId xmlns:a16="http://schemas.microsoft.com/office/drawing/2014/main" id="{50527B0C-04B1-563E-83E6-2B821CE88735}"/>
              </a:ext>
            </a:extLst>
          </p:cNvPr>
          <p:cNvPicPr>
            <a:picLocks noChangeAspect="1"/>
          </p:cNvPicPr>
          <p:nvPr/>
        </p:nvPicPr>
        <p:blipFill>
          <a:blip r:embed="rId14"/>
          <a:stretch>
            <a:fillRect/>
          </a:stretch>
        </p:blipFill>
        <p:spPr>
          <a:xfrm>
            <a:off x="11290478" y="157163"/>
            <a:ext cx="755970" cy="755970"/>
          </a:xfrm>
          <a:prstGeom prst="rect">
            <a:avLst/>
          </a:prstGeom>
        </p:spPr>
      </p:pic>
    </p:spTree>
    <p:extLst>
      <p:ext uri="{BB962C8B-B14F-4D97-AF65-F5344CB8AC3E}">
        <p14:creationId xmlns:p14="http://schemas.microsoft.com/office/powerpoint/2010/main" val="2919057042"/>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Rounded Corners 96">
            <a:hlinkClick r:id="" action="ppaction://noaction" highlightClick="1"/>
            <a:extLst>
              <a:ext uri="{FF2B5EF4-FFF2-40B4-BE49-F238E27FC236}">
                <a16:creationId xmlns:a16="http://schemas.microsoft.com/office/drawing/2014/main" id="{44C61555-BA2A-4BC9-A516-C8062C254B09}"/>
              </a:ext>
            </a:extLst>
          </p:cNvPr>
          <p:cNvSpPr/>
          <p:nvPr/>
        </p:nvSpPr>
        <p:spPr>
          <a:xfrm>
            <a:off x="1073189" y="554876"/>
            <a:ext cx="9871902" cy="720000"/>
          </a:xfrm>
          <a:prstGeom prst="roundRect">
            <a:avLst>
              <a:gd name="adj" fmla="val 30718"/>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065020" marR="0" lvl="0" indent="-2065020" algn="l" defTabSz="914400" rtl="0" eaLnBrk="1" fontAlgn="auto" latinLnBrk="0" hangingPunct="1">
              <a:lnSpc>
                <a:spcPct val="100000"/>
              </a:lnSpc>
              <a:spcBef>
                <a:spcPts val="0"/>
              </a:spcBef>
              <a:spcAft>
                <a:spcPts val="0"/>
              </a:spcAft>
              <a:buClrTx/>
              <a:buSzTx/>
              <a:buFontTx/>
              <a:buNone/>
              <a:tabLst>
                <a:tab pos="1976438" algn="l"/>
              </a:tabLst>
              <a:defRPr/>
            </a:pPr>
            <a:r>
              <a:rPr kumimoji="0" lang="en-GB" sz="1800" b="0" i="0" u="none" strike="noStrike" kern="1200" cap="none" spc="0" normalizeH="0" baseline="0" noProof="0">
                <a:ln>
                  <a:noFill/>
                </a:ln>
                <a:solidFill>
                  <a:srgbClr val="000000"/>
                </a:solidFill>
                <a:effectLst/>
                <a:uLnTx/>
                <a:uFillTx/>
                <a:latin typeface="Calibri"/>
                <a:ea typeface="Calibri"/>
                <a:cs typeface="Calibri"/>
              </a:rPr>
              <a:t>GERT8000-HB11 Issue 11 </a:t>
            </a:r>
            <a:r>
              <a:rPr lang="en-GB">
                <a:solidFill>
                  <a:srgbClr val="000000"/>
                </a:solidFill>
                <a:latin typeface="Calibri"/>
                <a:ea typeface="Calibri"/>
                <a:cs typeface="Calibri"/>
              </a:rPr>
              <a:t>–</a:t>
            </a:r>
            <a:r>
              <a:rPr kumimoji="0" lang="en-GB" sz="1800" b="0" i="0" u="none" strike="noStrike" kern="1200" cap="none" spc="0" normalizeH="0" baseline="0" noProof="0">
                <a:ln>
                  <a:noFill/>
                </a:ln>
                <a:solidFill>
                  <a:srgbClr val="000000"/>
                </a:solidFill>
                <a:effectLst/>
                <a:uLnTx/>
                <a:uFillTx/>
                <a:latin typeface="Calibri"/>
                <a:ea typeface="Calibri"/>
                <a:cs typeface="Calibri"/>
              </a:rPr>
              <a:t> Duties of the person in charge of the possession (PICOP) (2 of 2)</a:t>
            </a:r>
            <a:endParaRPr kumimoji="0" lang="en-GB" sz="1800" b="0" i="0" u="none" strike="noStrike" kern="1200" cap="none" spc="0" normalizeH="0" baseline="0" noProof="0">
              <a:ln>
                <a:noFill/>
              </a:ln>
              <a:solidFill>
                <a:prstClr val="black"/>
              </a:solidFill>
              <a:effectLst/>
              <a:uLnTx/>
              <a:uFillTx/>
              <a:latin typeface="Calibri"/>
              <a:ea typeface="Calibri"/>
              <a:cs typeface="Calibri"/>
            </a:endParaRPr>
          </a:p>
        </p:txBody>
      </p:sp>
      <p:sp>
        <p:nvSpPr>
          <p:cNvPr id="98" name="Rectangle: Rounded Corners 97">
            <a:extLst>
              <a:ext uri="{FF2B5EF4-FFF2-40B4-BE49-F238E27FC236}">
                <a16:creationId xmlns:a16="http://schemas.microsoft.com/office/drawing/2014/main" id="{E62B2296-9CCF-4DBD-BB1C-6B80B8E5D278}"/>
              </a:ext>
            </a:extLst>
          </p:cNvPr>
          <p:cNvSpPr/>
          <p:nvPr/>
        </p:nvSpPr>
        <p:spPr>
          <a:xfrm>
            <a:off x="1063066" y="1429659"/>
            <a:ext cx="10065867" cy="4515886"/>
          </a:xfrm>
          <a:prstGeom prst="roundRect">
            <a:avLst>
              <a:gd name="adj" fmla="val 4382"/>
            </a:avLst>
          </a:prstGeom>
          <a:no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endParaRPr>
          </a:p>
        </p:txBody>
      </p:sp>
      <p:sp>
        <p:nvSpPr>
          <p:cNvPr id="19" name="Rectangle: Rounded Corners 18">
            <a:extLst>
              <a:ext uri="{FF2B5EF4-FFF2-40B4-BE49-F238E27FC236}">
                <a16:creationId xmlns:a16="http://schemas.microsoft.com/office/drawing/2014/main" id="{7D01F6F1-598F-4434-8D94-65E01C529F5E}"/>
              </a:ext>
            </a:extLst>
          </p:cNvPr>
          <p:cNvSpPr/>
          <p:nvPr/>
        </p:nvSpPr>
        <p:spPr>
          <a:xfrm>
            <a:off x="1093132" y="1378018"/>
            <a:ext cx="10045924" cy="4515886"/>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72000" tIns="45720" rIns="0" bIns="45720" rtlCol="0" anchor="t" anchorCtr="0"/>
          <a:lstStyle/>
          <a:p>
            <a:pPr>
              <a:spcAft>
                <a:spcPts val="600"/>
              </a:spcAft>
            </a:pPr>
            <a:r>
              <a:rPr lang="en-GB" sz="1800" b="0" i="0" u="none" strike="noStrike" baseline="0">
                <a:solidFill>
                  <a:schemeClr val="tx1"/>
                </a:solidFill>
              </a:rPr>
              <a:t>Successful trials have been carried out of an alternative arrangement under which the person in charge of the possession (PICOP) contacts each signaller who has a protecting signal for the possession when a possession is being granted or given up</a:t>
            </a:r>
            <a:r>
              <a:rPr lang="en-GB">
                <a:solidFill>
                  <a:schemeClr val="tx1"/>
                </a:solidFill>
              </a:rPr>
              <a:t>.</a:t>
            </a:r>
            <a:r>
              <a:rPr lang="en-GB" sz="1800" b="0" i="0" u="none" strike="noStrike" baseline="0">
                <a:solidFill>
                  <a:schemeClr val="tx1"/>
                </a:solidFill>
              </a:rPr>
              <a:t> </a:t>
            </a:r>
            <a:r>
              <a:rPr lang="en-GB">
                <a:solidFill>
                  <a:schemeClr val="tx1"/>
                </a:solidFill>
              </a:rPr>
              <a:t>They agree</a:t>
            </a:r>
            <a:r>
              <a:rPr lang="en-GB" sz="1800" b="0" i="0" u="none" strike="noStrike" baseline="0">
                <a:solidFill>
                  <a:schemeClr val="tx1"/>
                </a:solidFill>
              </a:rPr>
              <a:t> the arrangements so far as that signaller's area of control </a:t>
            </a:r>
            <a:r>
              <a:rPr lang="en-GB">
                <a:solidFill>
                  <a:schemeClr val="tx1"/>
                </a:solidFill>
              </a:rPr>
              <a:t>is</a:t>
            </a:r>
            <a:r>
              <a:rPr lang="en-GB" sz="1800" b="0" i="0" u="none" strike="noStrike" baseline="0">
                <a:solidFill>
                  <a:schemeClr val="tx1"/>
                </a:solidFill>
              </a:rPr>
              <a:t> concerned. Each of those signallers is responsible for advising adjacent signallers who do not have a protecting signal. These arrangements have now been included in the Rule Book.</a:t>
            </a:r>
          </a:p>
          <a:p>
            <a:pPr>
              <a:spcAft>
                <a:spcPts val="600"/>
              </a:spcAft>
            </a:pPr>
            <a:r>
              <a:rPr kumimoji="0" lang="en-GB" sz="1800" i="0" u="none" strike="noStrike" kern="1200" cap="none" spc="-50" normalizeH="0" baseline="0" noProof="0">
                <a:ln>
                  <a:noFill/>
                </a:ln>
                <a:solidFill>
                  <a:schemeClr val="tx1"/>
                </a:solidFill>
                <a:effectLst/>
                <a:uLnTx/>
                <a:uFillTx/>
                <a:ea typeface="+mn-ea"/>
                <a:cs typeface="+mn-cs"/>
              </a:rPr>
              <a:t>When possession is taken around one or more engineering trains, the driver is instructed not to make any movement until instructed to do so by the PICOP or engineering supervisor (ES). There is no definite requirement to tell the driver that the possession has been </a:t>
            </a:r>
            <a:r>
              <a:rPr lang="en-GB" spc="-50">
                <a:solidFill>
                  <a:schemeClr val="tx1"/>
                </a:solidFill>
              </a:rPr>
              <a:t>granted. Drivers</a:t>
            </a:r>
            <a:r>
              <a:rPr kumimoji="0" lang="en-GB" sz="1800" i="0" u="none" strike="noStrike" kern="1200" cap="none" spc="-50" normalizeH="0" baseline="0" noProof="0">
                <a:ln>
                  <a:noFill/>
                </a:ln>
                <a:solidFill>
                  <a:schemeClr val="tx1"/>
                </a:solidFill>
                <a:effectLst/>
                <a:uLnTx/>
                <a:uFillTx/>
                <a:ea typeface="+mn-ea"/>
                <a:cs typeface="+mn-cs"/>
              </a:rPr>
              <a:t> have been in doubt as to this or have misunderstood a preliminary conversation as meaning the possession has been granted. A requirement has been introduced for the PICOP or ES to tell the driver that the possession has been granted.</a:t>
            </a:r>
            <a:endParaRPr lang="en-GB" sz="1800" i="0" u="none" strike="noStrike" kern="1200" cap="none" spc="-50" normalizeH="0" baseline="0" noProof="0">
              <a:ln>
                <a:noFill/>
              </a:ln>
              <a:solidFill>
                <a:schemeClr val="tx1"/>
              </a:solidFill>
              <a:effectLst/>
              <a:uLnTx/>
              <a:uFillTx/>
              <a:ea typeface="Calibri"/>
              <a:cs typeface="Calibri"/>
            </a:endParaRPr>
          </a:p>
          <a:p>
            <a:pPr algn="l">
              <a:spcAft>
                <a:spcPts val="600"/>
              </a:spcAft>
            </a:pPr>
            <a:r>
              <a:rPr kumimoji="0" lang="en-GB" sz="1800" i="0" u="none" strike="noStrike" kern="1200" cap="none" spc="-50" normalizeH="0" baseline="0" noProof="0">
                <a:ln>
                  <a:noFill/>
                </a:ln>
                <a:solidFill>
                  <a:schemeClr val="tx1"/>
                </a:solidFill>
                <a:effectLst/>
                <a:uLnTx/>
                <a:uFillTx/>
                <a:ea typeface="+mn-ea"/>
                <a:cs typeface="+mn-cs"/>
              </a:rPr>
              <a:t>'Back-to-back' possessions are now permitted to be taken when the detonator protection has been placed in relation to points, providing no movements will take place from one possession into another. Clarification has also been included that the detonator protection for a 'back-to-back' possession can be at a 'sub-standard’ distance.</a:t>
            </a:r>
            <a:endParaRPr lang="en-GB" sz="1800" i="0" u="none" strike="noStrike" kern="1200" cap="none" spc="-50" normalizeH="0" baseline="0" noProof="0">
              <a:ln>
                <a:noFill/>
              </a:ln>
              <a:solidFill>
                <a:schemeClr val="tx1"/>
              </a:solidFill>
              <a:effectLst/>
              <a:uLnTx/>
              <a:uFillTx/>
              <a:ea typeface="Calibri"/>
              <a:cs typeface="Calibri"/>
            </a:endParaRPr>
          </a:p>
          <a:p>
            <a:r>
              <a:rPr lang="en-GB" sz="1800" b="0" i="0" u="none" strike="noStrike" baseline="0">
                <a:solidFill>
                  <a:schemeClr val="tx1"/>
                </a:solidFill>
              </a:rPr>
              <a:t>The competency of safe work leader (SWL) is no </a:t>
            </a:r>
            <a:r>
              <a:rPr lang="en-GB">
                <a:solidFill>
                  <a:schemeClr val="tx1"/>
                </a:solidFill>
              </a:rPr>
              <a:t>longer recognised. </a:t>
            </a:r>
          </a:p>
          <a:p>
            <a:r>
              <a:rPr lang="en-GB">
                <a:solidFill>
                  <a:schemeClr val="tx1"/>
                </a:solidFill>
              </a:rPr>
              <a:t>All reference</a:t>
            </a:r>
            <a:r>
              <a:rPr lang="en-GB" sz="1800" b="0" i="0" u="none" strike="noStrike" baseline="0">
                <a:solidFill>
                  <a:schemeClr val="tx1"/>
                </a:solidFill>
              </a:rPr>
              <a:t> to this obsolete competency has been removed.</a:t>
            </a:r>
            <a:endParaRPr lang="en-GB" sz="1800" i="0" u="none" strike="noStrike" kern="1200" cap="none" spc="-50" normalizeH="0" baseline="0" noProof="0">
              <a:ln>
                <a:noFill/>
              </a:ln>
              <a:solidFill>
                <a:schemeClr val="tx1"/>
              </a:solidFill>
              <a:effectLst/>
              <a:uLnTx/>
              <a:uFillTx/>
              <a:ea typeface="Calibri"/>
              <a:cs typeface="Calibri"/>
            </a:endParaRPr>
          </a:p>
        </p:txBody>
      </p:sp>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a:ln>
                  <a:noFill/>
                </a:ln>
                <a:solidFill>
                  <a:prstClr val="black"/>
                </a:solidFill>
                <a:effectLst/>
                <a:uLnTx/>
                <a:uFillTx/>
                <a:latin typeface="Calibri"/>
                <a:ea typeface="+mj-ea"/>
                <a:cs typeface="+mj-cs"/>
              </a:rPr>
              <a:t>Changes to standards – September 2024</a:t>
            </a:r>
            <a:endParaRPr kumimoji="0" lang="en-GB" sz="2400" b="0" i="1" u="none" strike="noStrike" kern="1200" cap="none" spc="0" normalizeH="0" baseline="0" noProof="0">
              <a:ln>
                <a:noFill/>
              </a:ln>
              <a:solidFill>
                <a:prstClr val="black"/>
              </a:solidFill>
              <a:effectLst/>
              <a:uLnTx/>
              <a:uFillTx/>
              <a:latin typeface="Calibri"/>
              <a:ea typeface="+mj-ea"/>
              <a:cs typeface="+mj-cs"/>
            </a:endParaRPr>
          </a:p>
        </p:txBody>
      </p:sp>
      <p:pic>
        <p:nvPicPr>
          <p:cNvPr id="22" name="Picture 21">
            <a:hlinkClick r:id="rId3"/>
            <a:extLst>
              <a:ext uri="{FF2B5EF4-FFF2-40B4-BE49-F238E27FC236}">
                <a16:creationId xmlns:a16="http://schemas.microsoft.com/office/drawing/2014/main" id="{28BF2077-600C-4323-B7B7-25758286D64D}"/>
              </a:ext>
            </a:extLst>
          </p:cNvPr>
          <p:cNvPicPr>
            <a:picLocks noChangeAspect="1"/>
          </p:cNvPicPr>
          <p:nvPr/>
        </p:nvPicPr>
        <p:blipFill>
          <a:blip r:embed="rId4"/>
          <a:stretch>
            <a:fillRect/>
          </a:stretch>
        </p:blipFill>
        <p:spPr>
          <a:xfrm>
            <a:off x="10362841" y="532335"/>
            <a:ext cx="755970" cy="755970"/>
          </a:xfrm>
          <a:prstGeom prst="rect">
            <a:avLst/>
          </a:prstGeom>
        </p:spPr>
      </p:pic>
      <p:pic>
        <p:nvPicPr>
          <p:cNvPr id="14" name="Picture 13">
            <a:hlinkClick r:id="" action="ppaction://hlinkshowjump?jump=endshow"/>
            <a:extLst>
              <a:ext uri="{FF2B5EF4-FFF2-40B4-BE49-F238E27FC236}">
                <a16:creationId xmlns:a16="http://schemas.microsoft.com/office/drawing/2014/main" id="{F3E13EC4-7204-4B8D-89F0-07C9C189E4F4}"/>
              </a:ext>
            </a:extLst>
          </p:cNvPr>
          <p:cNvPicPr>
            <a:picLocks noChangeAspect="1"/>
          </p:cNvPicPr>
          <p:nvPr/>
        </p:nvPicPr>
        <p:blipFill>
          <a:blip r:embed="rId5"/>
          <a:stretch>
            <a:fillRect/>
          </a:stretch>
        </p:blipFill>
        <p:spPr>
          <a:xfrm>
            <a:off x="89371" y="6016808"/>
            <a:ext cx="720000" cy="692039"/>
          </a:xfrm>
          <a:prstGeom prst="rect">
            <a:avLst/>
          </a:prstGeom>
        </p:spPr>
      </p:pic>
      <p:grpSp>
        <p:nvGrpSpPr>
          <p:cNvPr id="8" name="Group 7">
            <a:extLst>
              <a:ext uri="{FF2B5EF4-FFF2-40B4-BE49-F238E27FC236}">
                <a16:creationId xmlns:a16="http://schemas.microsoft.com/office/drawing/2014/main" id="{59C73445-E7B8-0D68-7790-94DB8E440AE7}"/>
              </a:ext>
            </a:extLst>
          </p:cNvPr>
          <p:cNvGrpSpPr/>
          <p:nvPr/>
        </p:nvGrpSpPr>
        <p:grpSpPr>
          <a:xfrm>
            <a:off x="246176" y="1426191"/>
            <a:ext cx="720000" cy="756754"/>
            <a:chOff x="279057" y="1377452"/>
            <a:chExt cx="720000" cy="756754"/>
          </a:xfrm>
        </p:grpSpPr>
        <p:sp>
          <p:nvSpPr>
            <p:cNvPr id="9" name="Rectangle: Rounded Corners 8">
              <a:extLst>
                <a:ext uri="{FF2B5EF4-FFF2-40B4-BE49-F238E27FC236}">
                  <a16:creationId xmlns:a16="http://schemas.microsoft.com/office/drawing/2014/main" id="{5270F667-8E22-EF80-C385-63411995731B}"/>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4" name="Picture 33">
              <a:extLst>
                <a:ext uri="{FF2B5EF4-FFF2-40B4-BE49-F238E27FC236}">
                  <a16:creationId xmlns:a16="http://schemas.microsoft.com/office/drawing/2014/main" id="{27731792-6000-B5A3-65A3-25C8BE8BF928}"/>
                </a:ext>
              </a:extLst>
            </p:cNvPr>
            <p:cNvPicPr>
              <a:picLocks noChangeAspect="1"/>
            </p:cNvPicPr>
            <p:nvPr/>
          </p:nvPicPr>
          <p:blipFill>
            <a:blip r:embed="rId6"/>
            <a:stretch>
              <a:fillRect/>
            </a:stretch>
          </p:blipFill>
          <p:spPr>
            <a:xfrm>
              <a:off x="344173" y="1377452"/>
              <a:ext cx="629587" cy="587962"/>
            </a:xfrm>
            <a:prstGeom prst="rect">
              <a:avLst/>
            </a:prstGeom>
          </p:spPr>
        </p:pic>
        <p:sp>
          <p:nvSpPr>
            <p:cNvPr id="36" name="TextBox 35">
              <a:extLst>
                <a:ext uri="{FF2B5EF4-FFF2-40B4-BE49-F238E27FC236}">
                  <a16:creationId xmlns:a16="http://schemas.microsoft.com/office/drawing/2014/main" id="{F1A7C3E6-FCB7-5BFE-1F3D-3372B622BDFE}"/>
                </a:ext>
              </a:extLst>
            </p:cNvPr>
            <p:cNvSpPr txBox="1"/>
            <p:nvPr/>
          </p:nvSpPr>
          <p:spPr>
            <a:xfrm>
              <a:off x="352161" y="1795652"/>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RU</a:t>
              </a:r>
            </a:p>
          </p:txBody>
        </p:sp>
      </p:grpSp>
      <p:grpSp>
        <p:nvGrpSpPr>
          <p:cNvPr id="37" name="Group 36">
            <a:extLst>
              <a:ext uri="{FF2B5EF4-FFF2-40B4-BE49-F238E27FC236}">
                <a16:creationId xmlns:a16="http://schemas.microsoft.com/office/drawing/2014/main" id="{535940C0-F4FE-5279-B97D-858F0E3DBB89}"/>
              </a:ext>
            </a:extLst>
          </p:cNvPr>
          <p:cNvGrpSpPr/>
          <p:nvPr/>
        </p:nvGrpSpPr>
        <p:grpSpPr>
          <a:xfrm>
            <a:off x="246176" y="2220923"/>
            <a:ext cx="720000" cy="789749"/>
            <a:chOff x="296159" y="2222339"/>
            <a:chExt cx="720000" cy="789749"/>
          </a:xfrm>
        </p:grpSpPr>
        <p:sp>
          <p:nvSpPr>
            <p:cNvPr id="38" name="Rectangle: Rounded Corners 37">
              <a:extLst>
                <a:ext uri="{FF2B5EF4-FFF2-40B4-BE49-F238E27FC236}">
                  <a16:creationId xmlns:a16="http://schemas.microsoft.com/office/drawing/2014/main" id="{A95AE8CD-0129-2BA6-B6AB-30B0635C0CD2}"/>
                </a:ext>
              </a:extLst>
            </p:cNvPr>
            <p:cNvSpPr/>
            <p:nvPr/>
          </p:nvSpPr>
          <p:spPr>
            <a:xfrm>
              <a:off x="296159" y="222233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0" name="Picture 39">
              <a:extLst>
                <a:ext uri="{FF2B5EF4-FFF2-40B4-BE49-F238E27FC236}">
                  <a16:creationId xmlns:a16="http://schemas.microsoft.com/office/drawing/2014/main" id="{6204F6F3-E934-ADEA-7DDF-9E0C6671818C}"/>
                </a:ext>
              </a:extLst>
            </p:cNvPr>
            <p:cNvPicPr>
              <a:picLocks noChangeAspect="1"/>
            </p:cNvPicPr>
            <p:nvPr/>
          </p:nvPicPr>
          <p:blipFill>
            <a:blip r:embed="rId7"/>
            <a:stretch>
              <a:fillRect/>
            </a:stretch>
          </p:blipFill>
          <p:spPr>
            <a:xfrm>
              <a:off x="341670" y="2231693"/>
              <a:ext cx="628978" cy="625753"/>
            </a:xfrm>
            <a:prstGeom prst="rect">
              <a:avLst/>
            </a:prstGeom>
          </p:spPr>
        </p:pic>
        <p:sp>
          <p:nvSpPr>
            <p:cNvPr id="42" name="TextBox 41">
              <a:extLst>
                <a:ext uri="{FF2B5EF4-FFF2-40B4-BE49-F238E27FC236}">
                  <a16:creationId xmlns:a16="http://schemas.microsoft.com/office/drawing/2014/main" id="{96D49907-02C7-E850-D5C9-4864344B2791}"/>
                </a:ext>
              </a:extLst>
            </p:cNvPr>
            <p:cNvSpPr txBox="1"/>
            <p:nvPr/>
          </p:nvSpPr>
          <p:spPr>
            <a:xfrm>
              <a:off x="369768" y="2673534"/>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IM</a:t>
              </a:r>
            </a:p>
          </p:txBody>
        </p:sp>
      </p:grpSp>
      <p:grpSp>
        <p:nvGrpSpPr>
          <p:cNvPr id="43" name="Group 42">
            <a:extLst>
              <a:ext uri="{FF2B5EF4-FFF2-40B4-BE49-F238E27FC236}">
                <a16:creationId xmlns:a16="http://schemas.microsoft.com/office/drawing/2014/main" id="{46E6EF78-66CD-DA1A-935B-9B16B25C65F8}"/>
              </a:ext>
            </a:extLst>
          </p:cNvPr>
          <p:cNvGrpSpPr/>
          <p:nvPr/>
        </p:nvGrpSpPr>
        <p:grpSpPr>
          <a:xfrm>
            <a:off x="237911" y="3008296"/>
            <a:ext cx="736531" cy="728660"/>
            <a:chOff x="260945" y="3762574"/>
            <a:chExt cx="736531" cy="728660"/>
          </a:xfrm>
        </p:grpSpPr>
        <p:grpSp>
          <p:nvGrpSpPr>
            <p:cNvPr id="45" name="Group 44">
              <a:extLst>
                <a:ext uri="{FF2B5EF4-FFF2-40B4-BE49-F238E27FC236}">
                  <a16:creationId xmlns:a16="http://schemas.microsoft.com/office/drawing/2014/main" id="{F190D31A-3744-D5FE-F0DC-1CF8F3779D6A}"/>
                </a:ext>
              </a:extLst>
            </p:cNvPr>
            <p:cNvGrpSpPr/>
            <p:nvPr/>
          </p:nvGrpSpPr>
          <p:grpSpPr>
            <a:xfrm>
              <a:off x="260945" y="3771234"/>
              <a:ext cx="736531" cy="720000"/>
              <a:chOff x="262400" y="2964625"/>
              <a:chExt cx="736531" cy="720000"/>
            </a:xfrm>
          </p:grpSpPr>
          <p:sp>
            <p:nvSpPr>
              <p:cNvPr id="47" name="Rectangle: Rounded Corners 46">
                <a:extLst>
                  <a:ext uri="{FF2B5EF4-FFF2-40B4-BE49-F238E27FC236}">
                    <a16:creationId xmlns:a16="http://schemas.microsoft.com/office/drawing/2014/main" id="{A4DBD6ED-71D3-413D-7E8A-E4CF79CEDB10}"/>
                  </a:ext>
                </a:extLst>
              </p:cNvPr>
              <p:cNvSpPr/>
              <p:nvPr/>
            </p:nvSpPr>
            <p:spPr>
              <a:xfrm>
                <a:off x="262400" y="2964625"/>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TextBox 47">
                <a:extLst>
                  <a:ext uri="{FF2B5EF4-FFF2-40B4-BE49-F238E27FC236}">
                    <a16:creationId xmlns:a16="http://schemas.microsoft.com/office/drawing/2014/main" id="{88C24BD6-C6CD-3D11-A6D0-69B79763E74E}"/>
                  </a:ext>
                </a:extLst>
              </p:cNvPr>
              <p:cNvSpPr txBox="1"/>
              <p:nvPr/>
            </p:nvSpPr>
            <p:spPr>
              <a:xfrm>
                <a:off x="278931" y="3339393"/>
                <a:ext cx="720000"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Calibri" panose="020F0502020204030204"/>
                    <a:ea typeface="+mn-ea"/>
                    <a:cs typeface="+mn-cs"/>
                  </a:rPr>
                  <a:t>Suppliers</a:t>
                </a:r>
              </a:p>
            </p:txBody>
          </p:sp>
        </p:grpSp>
        <p:pic>
          <p:nvPicPr>
            <p:cNvPr id="46" name="Graphic 45" descr="Handshake outline">
              <a:extLst>
                <a:ext uri="{FF2B5EF4-FFF2-40B4-BE49-F238E27FC236}">
                  <a16:creationId xmlns:a16="http://schemas.microsoft.com/office/drawing/2014/main" id="{83353C19-D3D0-B3B8-2BAA-F7C4F735E7D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25819" y="3762574"/>
              <a:ext cx="593637" cy="593637"/>
            </a:xfrm>
            <a:prstGeom prst="rect">
              <a:avLst/>
            </a:prstGeom>
          </p:spPr>
        </p:pic>
      </p:grpSp>
      <p:pic>
        <p:nvPicPr>
          <p:cNvPr id="2" name="Picture 1" descr="A white line drawing of a person standing next to a train&#10;&#10;Description automatically generated">
            <a:extLst>
              <a:ext uri="{FF2B5EF4-FFF2-40B4-BE49-F238E27FC236}">
                <a16:creationId xmlns:a16="http://schemas.microsoft.com/office/drawing/2014/main" id="{568BE7C1-F48A-E43B-2C4E-F1E47D2FE06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37911" y="532335"/>
            <a:ext cx="756000" cy="756000"/>
          </a:xfrm>
          <a:prstGeom prst="rect">
            <a:avLst/>
          </a:prstGeom>
        </p:spPr>
      </p:pic>
      <p:sp>
        <p:nvSpPr>
          <p:cNvPr id="12" name="Title 1">
            <a:extLst>
              <a:ext uri="{FF2B5EF4-FFF2-40B4-BE49-F238E27FC236}">
                <a16:creationId xmlns:a16="http://schemas.microsoft.com/office/drawing/2014/main" id="{51CA471E-491F-FBC2-A45B-E4A07584F95B}"/>
              </a:ext>
            </a:extLst>
          </p:cNvPr>
          <p:cNvSpPr txBox="1">
            <a:spLocks/>
          </p:cNvSpPr>
          <p:nvPr/>
        </p:nvSpPr>
        <p:spPr>
          <a:xfrm>
            <a:off x="2292932" y="6347805"/>
            <a:ext cx="7386554" cy="392975"/>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algn="ctr">
              <a:defRPr/>
            </a:pPr>
            <a:r>
              <a:rPr kumimoji="0" lang="en-GB" sz="2000" b="1" i="0" u="none" strike="noStrike" kern="1200" cap="none" spc="-50" normalizeH="0" baseline="0" noProof="0">
                <a:ln>
                  <a:noFill/>
                </a:ln>
                <a:solidFill>
                  <a:srgbClr val="C00000"/>
                </a:solidFill>
                <a:effectLst/>
                <a:uLnTx/>
                <a:uFillTx/>
                <a:latin typeface="Calibri"/>
                <a:ea typeface="+mj-ea"/>
                <a:cs typeface="+mj-cs"/>
              </a:rPr>
              <a:t>Click the link icon to go to the standard</a:t>
            </a:r>
            <a:r>
              <a:rPr lang="en-GB" sz="2000" b="1" spc="-50">
                <a:solidFill>
                  <a:srgbClr val="C00000"/>
                </a:solidFill>
                <a:latin typeface="Calibri"/>
              </a:rPr>
              <a:t>  </a:t>
            </a:r>
            <a:endParaRPr kumimoji="0" lang="en-GB" sz="2000" b="1" i="0" u="none" strike="noStrike" kern="1200" cap="none" spc="-50" normalizeH="0" baseline="0" noProof="0">
              <a:ln>
                <a:noFill/>
              </a:ln>
              <a:solidFill>
                <a:srgbClr val="C00000"/>
              </a:solidFill>
              <a:effectLst/>
              <a:uLnTx/>
              <a:uFillTx/>
              <a:latin typeface="Calibri"/>
              <a:ea typeface="+mj-ea"/>
              <a:cs typeface="+mj-cs"/>
            </a:endParaRPr>
          </a:p>
        </p:txBody>
      </p:sp>
      <p:pic>
        <p:nvPicPr>
          <p:cNvPr id="3" name="Picture 2">
            <a:hlinkClick r:id="" action="ppaction://hlinkshowjump?jump=previousslide"/>
            <a:extLst>
              <a:ext uri="{FF2B5EF4-FFF2-40B4-BE49-F238E27FC236}">
                <a16:creationId xmlns:a16="http://schemas.microsoft.com/office/drawing/2014/main" id="{5A279B95-69B9-3FFB-4FD8-B94986C0CB5B}"/>
              </a:ext>
            </a:extLst>
          </p:cNvPr>
          <p:cNvPicPr>
            <a:picLocks noChangeAspect="1"/>
          </p:cNvPicPr>
          <p:nvPr/>
        </p:nvPicPr>
        <p:blipFill>
          <a:blip r:embed="rId11"/>
          <a:stretch>
            <a:fillRect/>
          </a:stretch>
        </p:blipFill>
        <p:spPr>
          <a:xfrm flipH="1">
            <a:off x="10372933" y="6016808"/>
            <a:ext cx="756000" cy="756000"/>
          </a:xfrm>
          <a:prstGeom prst="rect">
            <a:avLst/>
          </a:prstGeom>
        </p:spPr>
      </p:pic>
      <p:pic>
        <p:nvPicPr>
          <p:cNvPr id="5" name="Picture 4">
            <a:extLst>
              <a:ext uri="{FF2B5EF4-FFF2-40B4-BE49-F238E27FC236}">
                <a16:creationId xmlns:a16="http://schemas.microsoft.com/office/drawing/2014/main" id="{AB5FBC18-3EB6-35F6-B689-9B7B370C61AD}"/>
              </a:ext>
            </a:extLst>
          </p:cNvPr>
          <p:cNvPicPr>
            <a:picLocks noChangeAspect="1"/>
          </p:cNvPicPr>
          <p:nvPr/>
        </p:nvPicPr>
        <p:blipFill>
          <a:blip r:embed="rId11">
            <a:alphaModFix amt="20000"/>
          </a:blip>
          <a:stretch>
            <a:fillRect/>
          </a:stretch>
        </p:blipFill>
        <p:spPr>
          <a:xfrm>
            <a:off x="11290478" y="6016808"/>
            <a:ext cx="756000" cy="756000"/>
          </a:xfrm>
          <a:prstGeom prst="rect">
            <a:avLst/>
          </a:prstGeom>
        </p:spPr>
      </p:pic>
      <p:pic>
        <p:nvPicPr>
          <p:cNvPr id="4" name="Picture 3">
            <a:hlinkClick r:id="rId12" action="ppaction://hlinksldjump"/>
            <a:extLst>
              <a:ext uri="{FF2B5EF4-FFF2-40B4-BE49-F238E27FC236}">
                <a16:creationId xmlns:a16="http://schemas.microsoft.com/office/drawing/2014/main" id="{C5FF4729-346C-BEC0-BF69-1C5953F6EEAF}"/>
              </a:ext>
            </a:extLst>
          </p:cNvPr>
          <p:cNvPicPr>
            <a:picLocks noChangeAspect="1"/>
          </p:cNvPicPr>
          <p:nvPr/>
        </p:nvPicPr>
        <p:blipFill>
          <a:blip r:embed="rId13"/>
          <a:stretch>
            <a:fillRect/>
          </a:stretch>
        </p:blipFill>
        <p:spPr>
          <a:xfrm>
            <a:off x="11290478" y="157163"/>
            <a:ext cx="755970" cy="755970"/>
          </a:xfrm>
          <a:prstGeom prst="rect">
            <a:avLst/>
          </a:prstGeom>
        </p:spPr>
      </p:pic>
    </p:spTree>
    <p:extLst>
      <p:ext uri="{BB962C8B-B14F-4D97-AF65-F5344CB8AC3E}">
        <p14:creationId xmlns:p14="http://schemas.microsoft.com/office/powerpoint/2010/main" val="2713860696"/>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Rounded Corners 96">
            <a:hlinkClick r:id="" action="ppaction://noaction" highlightClick="1"/>
            <a:extLst>
              <a:ext uri="{FF2B5EF4-FFF2-40B4-BE49-F238E27FC236}">
                <a16:creationId xmlns:a16="http://schemas.microsoft.com/office/drawing/2014/main" id="{44C61555-BA2A-4BC9-A516-C8062C254B09}"/>
              </a:ext>
            </a:extLst>
          </p:cNvPr>
          <p:cNvSpPr/>
          <p:nvPr/>
        </p:nvSpPr>
        <p:spPr>
          <a:xfrm>
            <a:off x="1073189" y="554876"/>
            <a:ext cx="9871902" cy="720000"/>
          </a:xfrm>
          <a:prstGeom prst="roundRect">
            <a:avLst>
              <a:gd name="adj" fmla="val 30718"/>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065020" marR="0" lvl="0" indent="-2065020" algn="l" defTabSz="914400" rtl="0" eaLnBrk="1" fontAlgn="auto" latinLnBrk="0" hangingPunct="1">
              <a:lnSpc>
                <a:spcPct val="100000"/>
              </a:lnSpc>
              <a:spcBef>
                <a:spcPts val="0"/>
              </a:spcBef>
              <a:spcAft>
                <a:spcPts val="0"/>
              </a:spcAft>
              <a:buClrTx/>
              <a:buSzTx/>
              <a:buFontTx/>
              <a:buNone/>
              <a:tabLst>
                <a:tab pos="1976438" algn="l"/>
              </a:tabLst>
              <a:defRPr/>
            </a:pPr>
            <a:r>
              <a:rPr kumimoji="0" lang="en-GB" sz="1800" b="0" i="0" u="none" strike="noStrike" kern="1200" cap="none" spc="0" normalizeH="0" baseline="0" noProof="0">
                <a:ln>
                  <a:noFill/>
                </a:ln>
                <a:solidFill>
                  <a:srgbClr val="000000"/>
                </a:solidFill>
                <a:effectLst/>
                <a:uLnTx/>
                <a:uFillTx/>
                <a:latin typeface="Calibri"/>
                <a:ea typeface="Calibri"/>
                <a:cs typeface="Calibri"/>
              </a:rPr>
              <a:t>GERT8000-HB12 Issue 10 </a:t>
            </a:r>
            <a:r>
              <a:rPr lang="en-GB">
                <a:solidFill>
                  <a:srgbClr val="000000"/>
                </a:solidFill>
                <a:latin typeface="Calibri"/>
                <a:ea typeface="Calibri"/>
                <a:cs typeface="Calibri"/>
              </a:rPr>
              <a:t>–</a:t>
            </a:r>
            <a:r>
              <a:rPr kumimoji="0" lang="en-GB" sz="1800" b="0" i="0" u="none" strike="noStrike" kern="1200" cap="none" spc="0" normalizeH="0" baseline="0" noProof="0">
                <a:ln>
                  <a:noFill/>
                </a:ln>
                <a:solidFill>
                  <a:srgbClr val="000000"/>
                </a:solidFill>
                <a:effectLst/>
                <a:uLnTx/>
                <a:uFillTx/>
                <a:latin typeface="Calibri"/>
                <a:ea typeface="Calibri"/>
                <a:cs typeface="Calibri"/>
              </a:rPr>
              <a:t> Duties of the engineering supervisor (ES) in a possession</a:t>
            </a:r>
            <a:endParaRPr kumimoji="0" lang="en-GB" sz="1800" b="0" i="0" u="none" strike="noStrike" kern="1200" cap="none" spc="0" normalizeH="0" baseline="0" noProof="0">
              <a:ln>
                <a:noFill/>
              </a:ln>
              <a:solidFill>
                <a:prstClr val="black"/>
              </a:solidFill>
              <a:effectLst/>
              <a:uLnTx/>
              <a:uFillTx/>
              <a:latin typeface="Calibri"/>
              <a:ea typeface="Calibri"/>
              <a:cs typeface="Calibri"/>
            </a:endParaRPr>
          </a:p>
        </p:txBody>
      </p:sp>
      <p:sp>
        <p:nvSpPr>
          <p:cNvPr id="98" name="Rectangle: Rounded Corners 97">
            <a:extLst>
              <a:ext uri="{FF2B5EF4-FFF2-40B4-BE49-F238E27FC236}">
                <a16:creationId xmlns:a16="http://schemas.microsoft.com/office/drawing/2014/main" id="{E62B2296-9CCF-4DBD-BB1C-6B80B8E5D278}"/>
              </a:ext>
            </a:extLst>
          </p:cNvPr>
          <p:cNvSpPr/>
          <p:nvPr/>
        </p:nvSpPr>
        <p:spPr>
          <a:xfrm>
            <a:off x="1063066" y="1429659"/>
            <a:ext cx="10065867" cy="4873465"/>
          </a:xfrm>
          <a:prstGeom prst="roundRect">
            <a:avLst>
              <a:gd name="adj" fmla="val 4382"/>
            </a:avLst>
          </a:prstGeom>
          <a:no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endParaRPr>
          </a:p>
        </p:txBody>
      </p:sp>
      <p:sp>
        <p:nvSpPr>
          <p:cNvPr id="19" name="Rectangle: Rounded Corners 18">
            <a:extLst>
              <a:ext uri="{FF2B5EF4-FFF2-40B4-BE49-F238E27FC236}">
                <a16:creationId xmlns:a16="http://schemas.microsoft.com/office/drawing/2014/main" id="{7D01F6F1-598F-4434-8D94-65E01C529F5E}"/>
              </a:ext>
            </a:extLst>
          </p:cNvPr>
          <p:cNvSpPr/>
          <p:nvPr/>
        </p:nvSpPr>
        <p:spPr>
          <a:xfrm>
            <a:off x="1093132" y="1378018"/>
            <a:ext cx="10045924" cy="4163650"/>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0" bIns="45720" rtlCol="0" anchor="t" anchorCtr="0"/>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When a possession is taken around an engineering train, the driver is instructed to make no further movement until authorised by the PICOP or ES. There is however no definite requirement to tell the driver that the possession has been granted, and in some cases drivers have been in doubt whether this is the case, or have misunderstood a preliminary conversation as meaning the possession has been granted. To overcome this, the ES must tell the driver of any engineering train within the work site that the possession has been granted before giving any authority for movement.</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When a work site is set up or extended around one or more engineering trains, section 3.2 of this handbook prohibits any movement until the work site marker boards (WSMBs) are in place. If a work site is being set up solely to allow a mobile maintenance train (MMT) to work, staff on board are required to place the WSMBs.</a:t>
            </a:r>
            <a:endParaRPr lang="en-GB" sz="1800" b="0" i="0" u="none" strike="noStrike" kern="1200" cap="none" spc="-5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This means they have to leave the MMT and proceed to the limits of the work site, contrary to the purpose of using an MMT to reduce the need to leave the train and be exposed to trackside risk. Section 3.2 now contains an exception to allow an MMT to move to the limits of the work site so that the staff can put up the WSMBs.</a:t>
            </a:r>
            <a:endParaRPr lang="en-GB" sz="1800" b="0" i="0" u="none" strike="noStrike" kern="1200" cap="none" spc="-5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The competency of safe work leader (SWL) is no longer a recognised one. All references to a safe work leader have been removed from the handbook (including the title</a:t>
            </a:r>
            <a:r>
              <a:rPr lang="en-GB" spc="-50">
                <a:solidFill>
                  <a:prstClr val="black"/>
                </a:solidFill>
                <a:latin typeface="Calibri" panose="020F0502020204030204"/>
              </a:rPr>
              <a:t>).</a:t>
            </a:r>
            <a:endParaRPr lang="en-GB" sz="1800" b="0" i="0" u="none" strike="noStrike" kern="1200" cap="none" spc="-5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Additional protection for a protection zone can now also be provided by using engineering possession reminders (EPRs).</a:t>
            </a: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endParaRPr>
          </a:p>
        </p:txBody>
      </p:sp>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a:ln>
                  <a:noFill/>
                </a:ln>
                <a:solidFill>
                  <a:prstClr val="black"/>
                </a:solidFill>
                <a:effectLst/>
                <a:uLnTx/>
                <a:uFillTx/>
                <a:latin typeface="Calibri"/>
                <a:ea typeface="+mj-ea"/>
                <a:cs typeface="+mj-cs"/>
              </a:rPr>
              <a:t>Changes to standards – September 2024</a:t>
            </a:r>
            <a:endParaRPr kumimoji="0" lang="en-GB" sz="2400" b="0" i="1" u="none" strike="noStrike" kern="1200" cap="none" spc="0" normalizeH="0" baseline="0" noProof="0">
              <a:ln>
                <a:noFill/>
              </a:ln>
              <a:solidFill>
                <a:prstClr val="black"/>
              </a:solidFill>
              <a:effectLst/>
              <a:uLnTx/>
              <a:uFillTx/>
              <a:latin typeface="Calibri"/>
              <a:ea typeface="+mj-ea"/>
              <a:cs typeface="+mj-cs"/>
            </a:endParaRPr>
          </a:p>
        </p:txBody>
      </p:sp>
      <p:pic>
        <p:nvPicPr>
          <p:cNvPr id="22" name="Picture 21">
            <a:hlinkClick r:id="rId3"/>
            <a:extLst>
              <a:ext uri="{FF2B5EF4-FFF2-40B4-BE49-F238E27FC236}">
                <a16:creationId xmlns:a16="http://schemas.microsoft.com/office/drawing/2014/main" id="{28BF2077-600C-4323-B7B7-25758286D64D}"/>
              </a:ext>
            </a:extLst>
          </p:cNvPr>
          <p:cNvPicPr>
            <a:picLocks noChangeAspect="1"/>
          </p:cNvPicPr>
          <p:nvPr/>
        </p:nvPicPr>
        <p:blipFill>
          <a:blip r:embed="rId4"/>
          <a:stretch>
            <a:fillRect/>
          </a:stretch>
        </p:blipFill>
        <p:spPr>
          <a:xfrm>
            <a:off x="10362841" y="532335"/>
            <a:ext cx="755970" cy="755970"/>
          </a:xfrm>
          <a:prstGeom prst="rect">
            <a:avLst/>
          </a:prstGeom>
        </p:spPr>
      </p:pic>
      <p:pic>
        <p:nvPicPr>
          <p:cNvPr id="14" name="Picture 13">
            <a:hlinkClick r:id="" action="ppaction://hlinkshowjump?jump=endshow"/>
            <a:extLst>
              <a:ext uri="{FF2B5EF4-FFF2-40B4-BE49-F238E27FC236}">
                <a16:creationId xmlns:a16="http://schemas.microsoft.com/office/drawing/2014/main" id="{F3E13EC4-7204-4B8D-89F0-07C9C189E4F4}"/>
              </a:ext>
            </a:extLst>
          </p:cNvPr>
          <p:cNvPicPr>
            <a:picLocks noChangeAspect="1"/>
          </p:cNvPicPr>
          <p:nvPr/>
        </p:nvPicPr>
        <p:blipFill>
          <a:blip r:embed="rId5"/>
          <a:stretch>
            <a:fillRect/>
          </a:stretch>
        </p:blipFill>
        <p:spPr>
          <a:xfrm>
            <a:off x="89371" y="6016808"/>
            <a:ext cx="720000" cy="692039"/>
          </a:xfrm>
          <a:prstGeom prst="rect">
            <a:avLst/>
          </a:prstGeom>
        </p:spPr>
      </p:pic>
      <p:sp>
        <p:nvSpPr>
          <p:cNvPr id="41" name="Title 1">
            <a:extLst>
              <a:ext uri="{FF2B5EF4-FFF2-40B4-BE49-F238E27FC236}">
                <a16:creationId xmlns:a16="http://schemas.microsoft.com/office/drawing/2014/main" id="{7A3E7804-8BD6-BF16-9AA6-9F3BAB4512BB}"/>
              </a:ext>
            </a:extLst>
          </p:cNvPr>
          <p:cNvSpPr txBox="1">
            <a:spLocks/>
          </p:cNvSpPr>
          <p:nvPr/>
        </p:nvSpPr>
        <p:spPr>
          <a:xfrm>
            <a:off x="2292932" y="6347805"/>
            <a:ext cx="7386554" cy="392975"/>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50" normalizeH="0" baseline="0" noProof="0">
                <a:ln>
                  <a:noFill/>
                </a:ln>
                <a:solidFill>
                  <a:srgbClr val="C00000"/>
                </a:solidFill>
                <a:effectLst/>
                <a:uLnTx/>
                <a:uFillTx/>
                <a:latin typeface="Calibri"/>
                <a:ea typeface="+mj-ea"/>
                <a:cs typeface="+mj-cs"/>
              </a:rPr>
              <a:t>Click on the link icon to go to the standard  </a:t>
            </a:r>
          </a:p>
        </p:txBody>
      </p:sp>
      <p:grpSp>
        <p:nvGrpSpPr>
          <p:cNvPr id="8" name="Group 7">
            <a:extLst>
              <a:ext uri="{FF2B5EF4-FFF2-40B4-BE49-F238E27FC236}">
                <a16:creationId xmlns:a16="http://schemas.microsoft.com/office/drawing/2014/main" id="{59C73445-E7B8-0D68-7790-94DB8E440AE7}"/>
              </a:ext>
            </a:extLst>
          </p:cNvPr>
          <p:cNvGrpSpPr/>
          <p:nvPr/>
        </p:nvGrpSpPr>
        <p:grpSpPr>
          <a:xfrm>
            <a:off x="246176" y="1426191"/>
            <a:ext cx="720000" cy="756754"/>
            <a:chOff x="279057" y="1377452"/>
            <a:chExt cx="720000" cy="756754"/>
          </a:xfrm>
        </p:grpSpPr>
        <p:sp>
          <p:nvSpPr>
            <p:cNvPr id="9" name="Rectangle: Rounded Corners 8">
              <a:extLst>
                <a:ext uri="{FF2B5EF4-FFF2-40B4-BE49-F238E27FC236}">
                  <a16:creationId xmlns:a16="http://schemas.microsoft.com/office/drawing/2014/main" id="{5270F667-8E22-EF80-C385-63411995731B}"/>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4" name="Picture 33">
              <a:extLst>
                <a:ext uri="{FF2B5EF4-FFF2-40B4-BE49-F238E27FC236}">
                  <a16:creationId xmlns:a16="http://schemas.microsoft.com/office/drawing/2014/main" id="{27731792-6000-B5A3-65A3-25C8BE8BF928}"/>
                </a:ext>
              </a:extLst>
            </p:cNvPr>
            <p:cNvPicPr>
              <a:picLocks noChangeAspect="1"/>
            </p:cNvPicPr>
            <p:nvPr/>
          </p:nvPicPr>
          <p:blipFill>
            <a:blip r:embed="rId6"/>
            <a:stretch>
              <a:fillRect/>
            </a:stretch>
          </p:blipFill>
          <p:spPr>
            <a:xfrm>
              <a:off x="344173" y="1377452"/>
              <a:ext cx="629587" cy="587962"/>
            </a:xfrm>
            <a:prstGeom prst="rect">
              <a:avLst/>
            </a:prstGeom>
          </p:spPr>
        </p:pic>
        <p:sp>
          <p:nvSpPr>
            <p:cNvPr id="36" name="TextBox 35">
              <a:extLst>
                <a:ext uri="{FF2B5EF4-FFF2-40B4-BE49-F238E27FC236}">
                  <a16:creationId xmlns:a16="http://schemas.microsoft.com/office/drawing/2014/main" id="{F1A7C3E6-FCB7-5BFE-1F3D-3372B622BDFE}"/>
                </a:ext>
              </a:extLst>
            </p:cNvPr>
            <p:cNvSpPr txBox="1"/>
            <p:nvPr/>
          </p:nvSpPr>
          <p:spPr>
            <a:xfrm>
              <a:off x="352161" y="1795652"/>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RU</a:t>
              </a:r>
            </a:p>
          </p:txBody>
        </p:sp>
      </p:grpSp>
      <p:grpSp>
        <p:nvGrpSpPr>
          <p:cNvPr id="37" name="Group 36">
            <a:extLst>
              <a:ext uri="{FF2B5EF4-FFF2-40B4-BE49-F238E27FC236}">
                <a16:creationId xmlns:a16="http://schemas.microsoft.com/office/drawing/2014/main" id="{535940C0-F4FE-5279-B97D-858F0E3DBB89}"/>
              </a:ext>
            </a:extLst>
          </p:cNvPr>
          <p:cNvGrpSpPr/>
          <p:nvPr/>
        </p:nvGrpSpPr>
        <p:grpSpPr>
          <a:xfrm>
            <a:off x="246176" y="2220923"/>
            <a:ext cx="720000" cy="789749"/>
            <a:chOff x="296159" y="2222339"/>
            <a:chExt cx="720000" cy="789749"/>
          </a:xfrm>
        </p:grpSpPr>
        <p:sp>
          <p:nvSpPr>
            <p:cNvPr id="38" name="Rectangle: Rounded Corners 37">
              <a:extLst>
                <a:ext uri="{FF2B5EF4-FFF2-40B4-BE49-F238E27FC236}">
                  <a16:creationId xmlns:a16="http://schemas.microsoft.com/office/drawing/2014/main" id="{A95AE8CD-0129-2BA6-B6AB-30B0635C0CD2}"/>
                </a:ext>
              </a:extLst>
            </p:cNvPr>
            <p:cNvSpPr/>
            <p:nvPr/>
          </p:nvSpPr>
          <p:spPr>
            <a:xfrm>
              <a:off x="296159" y="222233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0" name="Picture 39">
              <a:extLst>
                <a:ext uri="{FF2B5EF4-FFF2-40B4-BE49-F238E27FC236}">
                  <a16:creationId xmlns:a16="http://schemas.microsoft.com/office/drawing/2014/main" id="{6204F6F3-E934-ADEA-7DDF-9E0C6671818C}"/>
                </a:ext>
              </a:extLst>
            </p:cNvPr>
            <p:cNvPicPr>
              <a:picLocks noChangeAspect="1"/>
            </p:cNvPicPr>
            <p:nvPr/>
          </p:nvPicPr>
          <p:blipFill>
            <a:blip r:embed="rId7"/>
            <a:stretch>
              <a:fillRect/>
            </a:stretch>
          </p:blipFill>
          <p:spPr>
            <a:xfrm>
              <a:off x="341670" y="2231693"/>
              <a:ext cx="628978" cy="625753"/>
            </a:xfrm>
            <a:prstGeom prst="rect">
              <a:avLst/>
            </a:prstGeom>
          </p:spPr>
        </p:pic>
        <p:sp>
          <p:nvSpPr>
            <p:cNvPr id="42" name="TextBox 41">
              <a:extLst>
                <a:ext uri="{FF2B5EF4-FFF2-40B4-BE49-F238E27FC236}">
                  <a16:creationId xmlns:a16="http://schemas.microsoft.com/office/drawing/2014/main" id="{96D49907-02C7-E850-D5C9-4864344B2791}"/>
                </a:ext>
              </a:extLst>
            </p:cNvPr>
            <p:cNvSpPr txBox="1"/>
            <p:nvPr/>
          </p:nvSpPr>
          <p:spPr>
            <a:xfrm>
              <a:off x="369768" y="2673534"/>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IM</a:t>
              </a:r>
            </a:p>
          </p:txBody>
        </p:sp>
      </p:grpSp>
      <p:grpSp>
        <p:nvGrpSpPr>
          <p:cNvPr id="43" name="Group 42">
            <a:extLst>
              <a:ext uri="{FF2B5EF4-FFF2-40B4-BE49-F238E27FC236}">
                <a16:creationId xmlns:a16="http://schemas.microsoft.com/office/drawing/2014/main" id="{46E6EF78-66CD-DA1A-935B-9B16B25C65F8}"/>
              </a:ext>
            </a:extLst>
          </p:cNvPr>
          <p:cNvGrpSpPr/>
          <p:nvPr/>
        </p:nvGrpSpPr>
        <p:grpSpPr>
          <a:xfrm>
            <a:off x="237911" y="3008296"/>
            <a:ext cx="736531" cy="728660"/>
            <a:chOff x="260945" y="3762574"/>
            <a:chExt cx="736531" cy="728660"/>
          </a:xfrm>
        </p:grpSpPr>
        <p:grpSp>
          <p:nvGrpSpPr>
            <p:cNvPr id="45" name="Group 44">
              <a:extLst>
                <a:ext uri="{FF2B5EF4-FFF2-40B4-BE49-F238E27FC236}">
                  <a16:creationId xmlns:a16="http://schemas.microsoft.com/office/drawing/2014/main" id="{F190D31A-3744-D5FE-F0DC-1CF8F3779D6A}"/>
                </a:ext>
              </a:extLst>
            </p:cNvPr>
            <p:cNvGrpSpPr/>
            <p:nvPr/>
          </p:nvGrpSpPr>
          <p:grpSpPr>
            <a:xfrm>
              <a:off x="260945" y="3771234"/>
              <a:ext cx="736531" cy="720000"/>
              <a:chOff x="262400" y="2964625"/>
              <a:chExt cx="736531" cy="720000"/>
            </a:xfrm>
          </p:grpSpPr>
          <p:sp>
            <p:nvSpPr>
              <p:cNvPr id="47" name="Rectangle: Rounded Corners 46">
                <a:extLst>
                  <a:ext uri="{FF2B5EF4-FFF2-40B4-BE49-F238E27FC236}">
                    <a16:creationId xmlns:a16="http://schemas.microsoft.com/office/drawing/2014/main" id="{A4DBD6ED-71D3-413D-7E8A-E4CF79CEDB10}"/>
                  </a:ext>
                </a:extLst>
              </p:cNvPr>
              <p:cNvSpPr/>
              <p:nvPr/>
            </p:nvSpPr>
            <p:spPr>
              <a:xfrm>
                <a:off x="262400" y="2964625"/>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TextBox 47">
                <a:extLst>
                  <a:ext uri="{FF2B5EF4-FFF2-40B4-BE49-F238E27FC236}">
                    <a16:creationId xmlns:a16="http://schemas.microsoft.com/office/drawing/2014/main" id="{88C24BD6-C6CD-3D11-A6D0-69B79763E74E}"/>
                  </a:ext>
                </a:extLst>
              </p:cNvPr>
              <p:cNvSpPr txBox="1"/>
              <p:nvPr/>
            </p:nvSpPr>
            <p:spPr>
              <a:xfrm>
                <a:off x="278931" y="3339393"/>
                <a:ext cx="720000"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Calibri" panose="020F0502020204030204"/>
                    <a:ea typeface="+mn-ea"/>
                    <a:cs typeface="+mn-cs"/>
                  </a:rPr>
                  <a:t>Suppliers</a:t>
                </a:r>
              </a:p>
            </p:txBody>
          </p:sp>
        </p:grpSp>
        <p:pic>
          <p:nvPicPr>
            <p:cNvPr id="46" name="Graphic 45" descr="Handshake outline">
              <a:extLst>
                <a:ext uri="{FF2B5EF4-FFF2-40B4-BE49-F238E27FC236}">
                  <a16:creationId xmlns:a16="http://schemas.microsoft.com/office/drawing/2014/main" id="{83353C19-D3D0-B3B8-2BAA-F7C4F735E7D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25819" y="3762574"/>
              <a:ext cx="593637" cy="593637"/>
            </a:xfrm>
            <a:prstGeom prst="rect">
              <a:avLst/>
            </a:prstGeom>
          </p:spPr>
        </p:pic>
      </p:grpSp>
      <p:pic>
        <p:nvPicPr>
          <p:cNvPr id="2" name="Picture 1" descr="A white line drawing of a person standing next to a train&#10;&#10;Description automatically generated">
            <a:extLst>
              <a:ext uri="{FF2B5EF4-FFF2-40B4-BE49-F238E27FC236}">
                <a16:creationId xmlns:a16="http://schemas.microsoft.com/office/drawing/2014/main" id="{CD1E06B6-6EB9-1D24-B39B-7F1EA854D5E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37911" y="532335"/>
            <a:ext cx="756000" cy="756000"/>
          </a:xfrm>
          <a:prstGeom prst="rect">
            <a:avLst/>
          </a:prstGeom>
        </p:spPr>
      </p:pic>
      <p:pic>
        <p:nvPicPr>
          <p:cNvPr id="3" name="Picture 2">
            <a:hlinkClick r:id="rId11" action="ppaction://hlinksldjump"/>
            <a:extLst>
              <a:ext uri="{FF2B5EF4-FFF2-40B4-BE49-F238E27FC236}">
                <a16:creationId xmlns:a16="http://schemas.microsoft.com/office/drawing/2014/main" id="{F0D8206F-6836-4F8E-3764-87EC24C44702}"/>
              </a:ext>
            </a:extLst>
          </p:cNvPr>
          <p:cNvPicPr>
            <a:picLocks noChangeAspect="1"/>
          </p:cNvPicPr>
          <p:nvPr/>
        </p:nvPicPr>
        <p:blipFill>
          <a:blip r:embed="rId12"/>
          <a:stretch>
            <a:fillRect/>
          </a:stretch>
        </p:blipFill>
        <p:spPr>
          <a:xfrm>
            <a:off x="11290478" y="157163"/>
            <a:ext cx="755970" cy="755970"/>
          </a:xfrm>
          <a:prstGeom prst="rect">
            <a:avLst/>
          </a:prstGeom>
        </p:spPr>
      </p:pic>
    </p:spTree>
    <p:extLst>
      <p:ext uri="{BB962C8B-B14F-4D97-AF65-F5344CB8AC3E}">
        <p14:creationId xmlns:p14="http://schemas.microsoft.com/office/powerpoint/2010/main" val="1226947588"/>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Rounded Corners 96">
            <a:hlinkClick r:id="" action="ppaction://noaction" highlightClick="1"/>
            <a:extLst>
              <a:ext uri="{FF2B5EF4-FFF2-40B4-BE49-F238E27FC236}">
                <a16:creationId xmlns:a16="http://schemas.microsoft.com/office/drawing/2014/main" id="{44C61555-BA2A-4BC9-A516-C8062C254B09}"/>
              </a:ext>
            </a:extLst>
          </p:cNvPr>
          <p:cNvSpPr/>
          <p:nvPr/>
        </p:nvSpPr>
        <p:spPr>
          <a:xfrm>
            <a:off x="1073189" y="554876"/>
            <a:ext cx="9871902" cy="720000"/>
          </a:xfrm>
          <a:prstGeom prst="roundRect">
            <a:avLst>
              <a:gd name="adj" fmla="val 30718"/>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065020" marR="0" lvl="0" indent="-2065020" algn="l" defTabSz="914400" rtl="0" eaLnBrk="1" fontAlgn="auto" latinLnBrk="0" hangingPunct="1">
              <a:lnSpc>
                <a:spcPct val="100000"/>
              </a:lnSpc>
              <a:spcBef>
                <a:spcPts val="0"/>
              </a:spcBef>
              <a:spcAft>
                <a:spcPts val="0"/>
              </a:spcAft>
              <a:buClrTx/>
              <a:buSzTx/>
              <a:buFontTx/>
              <a:buNone/>
              <a:tabLst>
                <a:tab pos="1976438" algn="l"/>
              </a:tabLst>
              <a:defRPr/>
            </a:pPr>
            <a:r>
              <a:rPr kumimoji="0" lang="en-GB" sz="1800" b="0" i="0" u="none" strike="noStrike" kern="1200" cap="none" spc="0" normalizeH="0" baseline="0" noProof="0">
                <a:ln>
                  <a:noFill/>
                </a:ln>
                <a:solidFill>
                  <a:srgbClr val="000000"/>
                </a:solidFill>
                <a:effectLst/>
                <a:uLnTx/>
                <a:uFillTx/>
                <a:latin typeface="Calibri"/>
                <a:ea typeface="Calibri"/>
                <a:cs typeface="Calibri"/>
              </a:rPr>
              <a:t>GERT8000-HB15 Issue 7 </a:t>
            </a:r>
            <a:r>
              <a:rPr lang="en-GB">
                <a:solidFill>
                  <a:srgbClr val="000000"/>
                </a:solidFill>
                <a:latin typeface="Calibri"/>
                <a:ea typeface="Calibri"/>
                <a:cs typeface="Calibri"/>
              </a:rPr>
              <a:t>–</a:t>
            </a:r>
            <a:r>
              <a:rPr kumimoji="0" lang="en-GB" sz="1800" b="0" i="0" u="none" strike="noStrike" kern="1200" cap="none" spc="0" normalizeH="0" baseline="0" noProof="0">
                <a:ln>
                  <a:noFill/>
                </a:ln>
                <a:solidFill>
                  <a:srgbClr val="000000"/>
                </a:solidFill>
                <a:effectLst/>
                <a:uLnTx/>
                <a:uFillTx/>
                <a:latin typeface="Calibri"/>
                <a:ea typeface="Calibri"/>
                <a:cs typeface="Calibri"/>
              </a:rPr>
              <a:t> Duties of the machine controller (MC) and on-track plant operator</a:t>
            </a:r>
            <a:endParaRPr kumimoji="0" lang="en-GB" sz="1800" b="0" i="0" u="none" strike="noStrike" kern="1200" cap="none" spc="0" normalizeH="0" baseline="0" noProof="0">
              <a:ln>
                <a:noFill/>
              </a:ln>
              <a:solidFill>
                <a:prstClr val="black"/>
              </a:solidFill>
              <a:effectLst/>
              <a:uLnTx/>
              <a:uFillTx/>
              <a:latin typeface="Calibri"/>
              <a:ea typeface="Calibri"/>
              <a:cs typeface="Calibri"/>
            </a:endParaRPr>
          </a:p>
        </p:txBody>
      </p:sp>
      <p:sp>
        <p:nvSpPr>
          <p:cNvPr id="98" name="Rectangle: Rounded Corners 97">
            <a:extLst>
              <a:ext uri="{FF2B5EF4-FFF2-40B4-BE49-F238E27FC236}">
                <a16:creationId xmlns:a16="http://schemas.microsoft.com/office/drawing/2014/main" id="{E62B2296-9CCF-4DBD-BB1C-6B80B8E5D278}"/>
              </a:ext>
            </a:extLst>
          </p:cNvPr>
          <p:cNvSpPr/>
          <p:nvPr/>
        </p:nvSpPr>
        <p:spPr>
          <a:xfrm>
            <a:off x="1063066" y="1429659"/>
            <a:ext cx="10065867" cy="4873465"/>
          </a:xfrm>
          <a:prstGeom prst="roundRect">
            <a:avLst>
              <a:gd name="adj" fmla="val 4382"/>
            </a:avLst>
          </a:prstGeom>
          <a:no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endParaRPr>
          </a:p>
        </p:txBody>
      </p:sp>
      <p:sp>
        <p:nvSpPr>
          <p:cNvPr id="19" name="Rectangle: Rounded Corners 18">
            <a:extLst>
              <a:ext uri="{FF2B5EF4-FFF2-40B4-BE49-F238E27FC236}">
                <a16:creationId xmlns:a16="http://schemas.microsoft.com/office/drawing/2014/main" id="{7D01F6F1-598F-4434-8D94-65E01C529F5E}"/>
              </a:ext>
            </a:extLst>
          </p:cNvPr>
          <p:cNvSpPr/>
          <p:nvPr/>
        </p:nvSpPr>
        <p:spPr>
          <a:xfrm>
            <a:off x="1093132" y="1378018"/>
            <a:ext cx="10045924" cy="4163650"/>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0" bIns="45720" rtlCol="0" anchor="t" anchorCtr="0"/>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Section 10 of this handbook contains the arrangements when an item of on-track plant (OTP) is working adjacent to an open line. Questions have been raised about the correctness of the present wording and changes have been made.</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Section 10.1 defines a need for clearance between the OTP and any open line, and that if the clearance is not available the open line must be blocked. Section 10.2 describes how the adjacent </a:t>
            </a:r>
            <a:b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b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line is to be protected, with section 10.3 describing an alternative method of doing</a:t>
            </a:r>
            <a:b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b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so. The present wording incorrectly describes section 10.3 as being an alternative to</a:t>
            </a:r>
            <a:b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b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section 10.1, whereas the intended meaning is that the method of protection is</a:t>
            </a:r>
            <a:b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b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normally as described in section 10.2, but that section 10.3 can be used in the</a:t>
            </a:r>
            <a:b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b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circumstances described.</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The wording has been changed to give the correct intended meaning. Section 10.1</a:t>
            </a:r>
            <a:b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b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refers to 'enough' clearance being available without defining what this means. As </a:t>
            </a:r>
            <a:b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b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there is no standard distance this section has been changed to say that the required</a:t>
            </a:r>
            <a:b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b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clearance is shown in company instructions.</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The competency of a safe work leader (SWL) is no longer a recognised one. </a:t>
            </a:r>
            <a:b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b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All references to a safe work leader have been removed from this handbook.</a:t>
            </a:r>
          </a:p>
        </p:txBody>
      </p:sp>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a:ln>
                  <a:noFill/>
                </a:ln>
                <a:solidFill>
                  <a:prstClr val="black"/>
                </a:solidFill>
                <a:effectLst/>
                <a:uLnTx/>
                <a:uFillTx/>
                <a:latin typeface="Calibri"/>
                <a:ea typeface="+mj-ea"/>
                <a:cs typeface="+mj-cs"/>
              </a:rPr>
              <a:t>Changes to standards – September 2024</a:t>
            </a:r>
            <a:endParaRPr kumimoji="0" lang="en-GB" sz="2400" b="0" i="1" u="none" strike="noStrike" kern="1200" cap="none" spc="0" normalizeH="0" baseline="0" noProof="0">
              <a:ln>
                <a:noFill/>
              </a:ln>
              <a:solidFill>
                <a:prstClr val="black"/>
              </a:solidFill>
              <a:effectLst/>
              <a:uLnTx/>
              <a:uFillTx/>
              <a:latin typeface="Calibri"/>
              <a:ea typeface="+mj-ea"/>
              <a:cs typeface="+mj-cs"/>
            </a:endParaRPr>
          </a:p>
        </p:txBody>
      </p:sp>
      <p:pic>
        <p:nvPicPr>
          <p:cNvPr id="22" name="Picture 21">
            <a:hlinkClick r:id="rId3"/>
            <a:extLst>
              <a:ext uri="{FF2B5EF4-FFF2-40B4-BE49-F238E27FC236}">
                <a16:creationId xmlns:a16="http://schemas.microsoft.com/office/drawing/2014/main" id="{28BF2077-600C-4323-B7B7-25758286D64D}"/>
              </a:ext>
            </a:extLst>
          </p:cNvPr>
          <p:cNvPicPr>
            <a:picLocks noChangeAspect="1"/>
          </p:cNvPicPr>
          <p:nvPr/>
        </p:nvPicPr>
        <p:blipFill>
          <a:blip r:embed="rId4"/>
          <a:stretch>
            <a:fillRect/>
          </a:stretch>
        </p:blipFill>
        <p:spPr>
          <a:xfrm>
            <a:off x="10362841" y="532335"/>
            <a:ext cx="755970" cy="755970"/>
          </a:xfrm>
          <a:prstGeom prst="rect">
            <a:avLst/>
          </a:prstGeom>
        </p:spPr>
      </p:pic>
      <p:pic>
        <p:nvPicPr>
          <p:cNvPr id="14" name="Picture 13">
            <a:hlinkClick r:id="" action="ppaction://hlinkshowjump?jump=endshow"/>
            <a:extLst>
              <a:ext uri="{FF2B5EF4-FFF2-40B4-BE49-F238E27FC236}">
                <a16:creationId xmlns:a16="http://schemas.microsoft.com/office/drawing/2014/main" id="{F3E13EC4-7204-4B8D-89F0-07C9C189E4F4}"/>
              </a:ext>
            </a:extLst>
          </p:cNvPr>
          <p:cNvPicPr>
            <a:picLocks noChangeAspect="1"/>
          </p:cNvPicPr>
          <p:nvPr/>
        </p:nvPicPr>
        <p:blipFill>
          <a:blip r:embed="rId5"/>
          <a:stretch>
            <a:fillRect/>
          </a:stretch>
        </p:blipFill>
        <p:spPr>
          <a:xfrm>
            <a:off x="89371" y="6016808"/>
            <a:ext cx="720000" cy="692039"/>
          </a:xfrm>
          <a:prstGeom prst="rect">
            <a:avLst/>
          </a:prstGeom>
        </p:spPr>
      </p:pic>
      <p:sp>
        <p:nvSpPr>
          <p:cNvPr id="41" name="Title 1">
            <a:extLst>
              <a:ext uri="{FF2B5EF4-FFF2-40B4-BE49-F238E27FC236}">
                <a16:creationId xmlns:a16="http://schemas.microsoft.com/office/drawing/2014/main" id="{7A3E7804-8BD6-BF16-9AA6-9F3BAB4512BB}"/>
              </a:ext>
            </a:extLst>
          </p:cNvPr>
          <p:cNvSpPr txBox="1">
            <a:spLocks/>
          </p:cNvSpPr>
          <p:nvPr/>
        </p:nvSpPr>
        <p:spPr>
          <a:xfrm>
            <a:off x="2292932" y="6347805"/>
            <a:ext cx="7386554" cy="392975"/>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50" normalizeH="0" baseline="0" noProof="0">
                <a:ln>
                  <a:noFill/>
                </a:ln>
                <a:solidFill>
                  <a:srgbClr val="C00000"/>
                </a:solidFill>
                <a:effectLst/>
                <a:uLnTx/>
                <a:uFillTx/>
                <a:latin typeface="Calibri"/>
                <a:ea typeface="+mj-ea"/>
                <a:cs typeface="+mj-cs"/>
              </a:rPr>
              <a:t>Click on the link icon to go to the standard  </a:t>
            </a:r>
          </a:p>
        </p:txBody>
      </p:sp>
      <p:grpSp>
        <p:nvGrpSpPr>
          <p:cNvPr id="8" name="Group 7">
            <a:extLst>
              <a:ext uri="{FF2B5EF4-FFF2-40B4-BE49-F238E27FC236}">
                <a16:creationId xmlns:a16="http://schemas.microsoft.com/office/drawing/2014/main" id="{59C73445-E7B8-0D68-7790-94DB8E440AE7}"/>
              </a:ext>
            </a:extLst>
          </p:cNvPr>
          <p:cNvGrpSpPr/>
          <p:nvPr/>
        </p:nvGrpSpPr>
        <p:grpSpPr>
          <a:xfrm>
            <a:off x="246176" y="1426191"/>
            <a:ext cx="720000" cy="756754"/>
            <a:chOff x="279057" y="1377452"/>
            <a:chExt cx="720000" cy="756754"/>
          </a:xfrm>
        </p:grpSpPr>
        <p:sp>
          <p:nvSpPr>
            <p:cNvPr id="9" name="Rectangle: Rounded Corners 8">
              <a:extLst>
                <a:ext uri="{FF2B5EF4-FFF2-40B4-BE49-F238E27FC236}">
                  <a16:creationId xmlns:a16="http://schemas.microsoft.com/office/drawing/2014/main" id="{5270F667-8E22-EF80-C385-63411995731B}"/>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4" name="Picture 33">
              <a:extLst>
                <a:ext uri="{FF2B5EF4-FFF2-40B4-BE49-F238E27FC236}">
                  <a16:creationId xmlns:a16="http://schemas.microsoft.com/office/drawing/2014/main" id="{27731792-6000-B5A3-65A3-25C8BE8BF928}"/>
                </a:ext>
              </a:extLst>
            </p:cNvPr>
            <p:cNvPicPr>
              <a:picLocks noChangeAspect="1"/>
            </p:cNvPicPr>
            <p:nvPr/>
          </p:nvPicPr>
          <p:blipFill>
            <a:blip r:embed="rId6"/>
            <a:stretch>
              <a:fillRect/>
            </a:stretch>
          </p:blipFill>
          <p:spPr>
            <a:xfrm>
              <a:off x="344173" y="1377452"/>
              <a:ext cx="629587" cy="587962"/>
            </a:xfrm>
            <a:prstGeom prst="rect">
              <a:avLst/>
            </a:prstGeom>
          </p:spPr>
        </p:pic>
        <p:sp>
          <p:nvSpPr>
            <p:cNvPr id="36" name="TextBox 35">
              <a:extLst>
                <a:ext uri="{FF2B5EF4-FFF2-40B4-BE49-F238E27FC236}">
                  <a16:creationId xmlns:a16="http://schemas.microsoft.com/office/drawing/2014/main" id="{F1A7C3E6-FCB7-5BFE-1F3D-3372B622BDFE}"/>
                </a:ext>
              </a:extLst>
            </p:cNvPr>
            <p:cNvSpPr txBox="1"/>
            <p:nvPr/>
          </p:nvSpPr>
          <p:spPr>
            <a:xfrm>
              <a:off x="352161" y="1795652"/>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RU</a:t>
              </a:r>
            </a:p>
          </p:txBody>
        </p:sp>
      </p:grpSp>
      <p:grpSp>
        <p:nvGrpSpPr>
          <p:cNvPr id="37" name="Group 36">
            <a:extLst>
              <a:ext uri="{FF2B5EF4-FFF2-40B4-BE49-F238E27FC236}">
                <a16:creationId xmlns:a16="http://schemas.microsoft.com/office/drawing/2014/main" id="{535940C0-F4FE-5279-B97D-858F0E3DBB89}"/>
              </a:ext>
            </a:extLst>
          </p:cNvPr>
          <p:cNvGrpSpPr/>
          <p:nvPr/>
        </p:nvGrpSpPr>
        <p:grpSpPr>
          <a:xfrm>
            <a:off x="246176" y="2220923"/>
            <a:ext cx="720000" cy="789749"/>
            <a:chOff x="296159" y="2222339"/>
            <a:chExt cx="720000" cy="789749"/>
          </a:xfrm>
        </p:grpSpPr>
        <p:sp>
          <p:nvSpPr>
            <p:cNvPr id="38" name="Rectangle: Rounded Corners 37">
              <a:extLst>
                <a:ext uri="{FF2B5EF4-FFF2-40B4-BE49-F238E27FC236}">
                  <a16:creationId xmlns:a16="http://schemas.microsoft.com/office/drawing/2014/main" id="{A95AE8CD-0129-2BA6-B6AB-30B0635C0CD2}"/>
                </a:ext>
              </a:extLst>
            </p:cNvPr>
            <p:cNvSpPr/>
            <p:nvPr/>
          </p:nvSpPr>
          <p:spPr>
            <a:xfrm>
              <a:off x="296159" y="222233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0" name="Picture 39">
              <a:extLst>
                <a:ext uri="{FF2B5EF4-FFF2-40B4-BE49-F238E27FC236}">
                  <a16:creationId xmlns:a16="http://schemas.microsoft.com/office/drawing/2014/main" id="{6204F6F3-E934-ADEA-7DDF-9E0C6671818C}"/>
                </a:ext>
              </a:extLst>
            </p:cNvPr>
            <p:cNvPicPr>
              <a:picLocks noChangeAspect="1"/>
            </p:cNvPicPr>
            <p:nvPr/>
          </p:nvPicPr>
          <p:blipFill>
            <a:blip r:embed="rId7"/>
            <a:stretch>
              <a:fillRect/>
            </a:stretch>
          </p:blipFill>
          <p:spPr>
            <a:xfrm>
              <a:off x="341670" y="2231693"/>
              <a:ext cx="628978" cy="625753"/>
            </a:xfrm>
            <a:prstGeom prst="rect">
              <a:avLst/>
            </a:prstGeom>
          </p:spPr>
        </p:pic>
        <p:sp>
          <p:nvSpPr>
            <p:cNvPr id="42" name="TextBox 41">
              <a:extLst>
                <a:ext uri="{FF2B5EF4-FFF2-40B4-BE49-F238E27FC236}">
                  <a16:creationId xmlns:a16="http://schemas.microsoft.com/office/drawing/2014/main" id="{96D49907-02C7-E850-D5C9-4864344B2791}"/>
                </a:ext>
              </a:extLst>
            </p:cNvPr>
            <p:cNvSpPr txBox="1"/>
            <p:nvPr/>
          </p:nvSpPr>
          <p:spPr>
            <a:xfrm>
              <a:off x="369768" y="2673534"/>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IM</a:t>
              </a:r>
            </a:p>
          </p:txBody>
        </p:sp>
      </p:grpSp>
      <p:grpSp>
        <p:nvGrpSpPr>
          <p:cNvPr id="43" name="Group 42">
            <a:extLst>
              <a:ext uri="{FF2B5EF4-FFF2-40B4-BE49-F238E27FC236}">
                <a16:creationId xmlns:a16="http://schemas.microsoft.com/office/drawing/2014/main" id="{46E6EF78-66CD-DA1A-935B-9B16B25C65F8}"/>
              </a:ext>
            </a:extLst>
          </p:cNvPr>
          <p:cNvGrpSpPr/>
          <p:nvPr/>
        </p:nvGrpSpPr>
        <p:grpSpPr>
          <a:xfrm>
            <a:off x="237911" y="3008296"/>
            <a:ext cx="736531" cy="728660"/>
            <a:chOff x="260945" y="3762574"/>
            <a:chExt cx="736531" cy="728660"/>
          </a:xfrm>
        </p:grpSpPr>
        <p:grpSp>
          <p:nvGrpSpPr>
            <p:cNvPr id="45" name="Group 44">
              <a:extLst>
                <a:ext uri="{FF2B5EF4-FFF2-40B4-BE49-F238E27FC236}">
                  <a16:creationId xmlns:a16="http://schemas.microsoft.com/office/drawing/2014/main" id="{F190D31A-3744-D5FE-F0DC-1CF8F3779D6A}"/>
                </a:ext>
              </a:extLst>
            </p:cNvPr>
            <p:cNvGrpSpPr/>
            <p:nvPr/>
          </p:nvGrpSpPr>
          <p:grpSpPr>
            <a:xfrm>
              <a:off x="260945" y="3771234"/>
              <a:ext cx="736531" cy="720000"/>
              <a:chOff x="262400" y="2964625"/>
              <a:chExt cx="736531" cy="720000"/>
            </a:xfrm>
          </p:grpSpPr>
          <p:sp>
            <p:nvSpPr>
              <p:cNvPr id="47" name="Rectangle: Rounded Corners 46">
                <a:extLst>
                  <a:ext uri="{FF2B5EF4-FFF2-40B4-BE49-F238E27FC236}">
                    <a16:creationId xmlns:a16="http://schemas.microsoft.com/office/drawing/2014/main" id="{A4DBD6ED-71D3-413D-7E8A-E4CF79CEDB10}"/>
                  </a:ext>
                </a:extLst>
              </p:cNvPr>
              <p:cNvSpPr/>
              <p:nvPr/>
            </p:nvSpPr>
            <p:spPr>
              <a:xfrm>
                <a:off x="262400" y="2964625"/>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TextBox 47">
                <a:extLst>
                  <a:ext uri="{FF2B5EF4-FFF2-40B4-BE49-F238E27FC236}">
                    <a16:creationId xmlns:a16="http://schemas.microsoft.com/office/drawing/2014/main" id="{88C24BD6-C6CD-3D11-A6D0-69B79763E74E}"/>
                  </a:ext>
                </a:extLst>
              </p:cNvPr>
              <p:cNvSpPr txBox="1"/>
              <p:nvPr/>
            </p:nvSpPr>
            <p:spPr>
              <a:xfrm>
                <a:off x="278931" y="3339393"/>
                <a:ext cx="720000"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Calibri" panose="020F0502020204030204"/>
                    <a:ea typeface="+mn-ea"/>
                    <a:cs typeface="+mn-cs"/>
                  </a:rPr>
                  <a:t>Suppliers</a:t>
                </a:r>
              </a:p>
            </p:txBody>
          </p:sp>
        </p:grpSp>
        <p:pic>
          <p:nvPicPr>
            <p:cNvPr id="46" name="Graphic 45" descr="Handshake outline">
              <a:extLst>
                <a:ext uri="{FF2B5EF4-FFF2-40B4-BE49-F238E27FC236}">
                  <a16:creationId xmlns:a16="http://schemas.microsoft.com/office/drawing/2014/main" id="{83353C19-D3D0-B3B8-2BAA-F7C4F735E7D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25819" y="3762574"/>
              <a:ext cx="593637" cy="593637"/>
            </a:xfrm>
            <a:prstGeom prst="rect">
              <a:avLst/>
            </a:prstGeom>
          </p:spPr>
        </p:pic>
      </p:grpSp>
      <p:pic>
        <p:nvPicPr>
          <p:cNvPr id="2" name="Picture 1" descr="A white line drawing of a person standing next to a train&#10;&#10;Description automatically generated">
            <a:extLst>
              <a:ext uri="{FF2B5EF4-FFF2-40B4-BE49-F238E27FC236}">
                <a16:creationId xmlns:a16="http://schemas.microsoft.com/office/drawing/2014/main" id="{CD1E06B6-6EB9-1D24-B39B-7F1EA854D5E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37911" y="532335"/>
            <a:ext cx="756000" cy="756000"/>
          </a:xfrm>
          <a:prstGeom prst="rect">
            <a:avLst/>
          </a:prstGeom>
        </p:spPr>
      </p:pic>
      <p:pic>
        <p:nvPicPr>
          <p:cNvPr id="5" name="Picture 4">
            <a:extLst>
              <a:ext uri="{FF2B5EF4-FFF2-40B4-BE49-F238E27FC236}">
                <a16:creationId xmlns:a16="http://schemas.microsoft.com/office/drawing/2014/main" id="{B260A35F-0C25-DAB1-2F42-46D9ED433371}"/>
              </a:ext>
            </a:extLst>
          </p:cNvPr>
          <p:cNvPicPr>
            <a:picLocks noChangeAspect="1"/>
          </p:cNvPicPr>
          <p:nvPr/>
        </p:nvPicPr>
        <p:blipFill>
          <a:blip r:embed="rId11"/>
          <a:stretch>
            <a:fillRect/>
          </a:stretch>
        </p:blipFill>
        <p:spPr>
          <a:xfrm>
            <a:off x="8546075" y="2672118"/>
            <a:ext cx="2486404" cy="3528000"/>
          </a:xfrm>
          <a:prstGeom prst="roundRect">
            <a:avLst>
              <a:gd name="adj" fmla="val 5289"/>
            </a:avLst>
          </a:prstGeom>
          <a:effectLst>
            <a:outerShdw blurRad="63500" sx="102000" sy="102000" algn="ctr" rotWithShape="0">
              <a:prstClr val="black">
                <a:alpha val="40000"/>
              </a:prstClr>
            </a:outerShdw>
          </a:effectLst>
        </p:spPr>
      </p:pic>
      <p:pic>
        <p:nvPicPr>
          <p:cNvPr id="3" name="Picture 2">
            <a:hlinkClick r:id="rId12" action="ppaction://hlinksldjump"/>
            <a:extLst>
              <a:ext uri="{FF2B5EF4-FFF2-40B4-BE49-F238E27FC236}">
                <a16:creationId xmlns:a16="http://schemas.microsoft.com/office/drawing/2014/main" id="{3253ED64-BA11-1F3B-D684-732CE8AE7CF4}"/>
              </a:ext>
            </a:extLst>
          </p:cNvPr>
          <p:cNvPicPr>
            <a:picLocks noChangeAspect="1"/>
          </p:cNvPicPr>
          <p:nvPr/>
        </p:nvPicPr>
        <p:blipFill>
          <a:blip r:embed="rId13"/>
          <a:stretch>
            <a:fillRect/>
          </a:stretch>
        </p:blipFill>
        <p:spPr>
          <a:xfrm>
            <a:off x="11290478" y="157163"/>
            <a:ext cx="755970" cy="755970"/>
          </a:xfrm>
          <a:prstGeom prst="rect">
            <a:avLst/>
          </a:prstGeom>
        </p:spPr>
      </p:pic>
    </p:spTree>
    <p:extLst>
      <p:ext uri="{BB962C8B-B14F-4D97-AF65-F5344CB8AC3E}">
        <p14:creationId xmlns:p14="http://schemas.microsoft.com/office/powerpoint/2010/main" val="1312411178"/>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Rounded Corners 96">
            <a:hlinkClick r:id="" action="ppaction://noaction" highlightClick="1"/>
            <a:extLst>
              <a:ext uri="{FF2B5EF4-FFF2-40B4-BE49-F238E27FC236}">
                <a16:creationId xmlns:a16="http://schemas.microsoft.com/office/drawing/2014/main" id="{44C61555-BA2A-4BC9-A516-C8062C254B09}"/>
              </a:ext>
            </a:extLst>
          </p:cNvPr>
          <p:cNvSpPr/>
          <p:nvPr/>
        </p:nvSpPr>
        <p:spPr>
          <a:xfrm>
            <a:off x="1073189" y="554876"/>
            <a:ext cx="9871902" cy="720000"/>
          </a:xfrm>
          <a:prstGeom prst="roundRect">
            <a:avLst>
              <a:gd name="adj" fmla="val 30718"/>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065020" marR="0" lvl="0" indent="-2065020" algn="l" defTabSz="914400" rtl="0" eaLnBrk="1" fontAlgn="auto" latinLnBrk="0" hangingPunct="1">
              <a:lnSpc>
                <a:spcPct val="100000"/>
              </a:lnSpc>
              <a:spcBef>
                <a:spcPts val="0"/>
              </a:spcBef>
              <a:spcAft>
                <a:spcPts val="0"/>
              </a:spcAft>
              <a:buClrTx/>
              <a:buSzTx/>
              <a:buFontTx/>
              <a:buNone/>
              <a:tabLst>
                <a:tab pos="1976438" algn="l"/>
              </a:tabLst>
              <a:defRPr/>
            </a:pPr>
            <a:r>
              <a:rPr kumimoji="0" lang="en-GB" sz="1800" b="0" i="0" u="none" strike="noStrike" kern="1200" cap="none" spc="0" normalizeH="0" baseline="0" noProof="0">
                <a:ln>
                  <a:noFill/>
                </a:ln>
                <a:solidFill>
                  <a:srgbClr val="000000"/>
                </a:solidFill>
                <a:effectLst/>
                <a:uLnTx/>
                <a:uFillTx/>
                <a:latin typeface="Calibri"/>
                <a:ea typeface="Calibri"/>
                <a:cs typeface="Calibri"/>
              </a:rPr>
              <a:t>GERT8000-TS1 Issue 18 - General Signalling Regulations (1 of 2)</a:t>
            </a:r>
            <a:endParaRPr kumimoji="0" lang="en-GB" sz="1800" b="0" i="0" u="none" strike="noStrike" kern="1200" cap="none" spc="0" normalizeH="0" baseline="0" noProof="0">
              <a:ln>
                <a:noFill/>
              </a:ln>
              <a:solidFill>
                <a:prstClr val="black"/>
              </a:solidFill>
              <a:effectLst/>
              <a:uLnTx/>
              <a:uFillTx/>
              <a:latin typeface="Calibri"/>
              <a:ea typeface="Calibri"/>
              <a:cs typeface="Calibri"/>
            </a:endParaRPr>
          </a:p>
        </p:txBody>
      </p:sp>
      <p:sp>
        <p:nvSpPr>
          <p:cNvPr id="98" name="Rectangle: Rounded Corners 97">
            <a:extLst>
              <a:ext uri="{FF2B5EF4-FFF2-40B4-BE49-F238E27FC236}">
                <a16:creationId xmlns:a16="http://schemas.microsoft.com/office/drawing/2014/main" id="{E62B2296-9CCF-4DBD-BB1C-6B80B8E5D278}"/>
              </a:ext>
            </a:extLst>
          </p:cNvPr>
          <p:cNvSpPr/>
          <p:nvPr/>
        </p:nvSpPr>
        <p:spPr>
          <a:xfrm>
            <a:off x="1083160" y="1518796"/>
            <a:ext cx="10065867" cy="4464000"/>
          </a:xfrm>
          <a:prstGeom prst="roundRect">
            <a:avLst>
              <a:gd name="adj" fmla="val 4382"/>
            </a:avLst>
          </a:prstGeom>
          <a:no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endParaRPr>
          </a:p>
        </p:txBody>
      </p:sp>
      <p:sp>
        <p:nvSpPr>
          <p:cNvPr id="19" name="Rectangle: Rounded Corners 18">
            <a:extLst>
              <a:ext uri="{FF2B5EF4-FFF2-40B4-BE49-F238E27FC236}">
                <a16:creationId xmlns:a16="http://schemas.microsoft.com/office/drawing/2014/main" id="{7D01F6F1-598F-4434-8D94-65E01C529F5E}"/>
              </a:ext>
            </a:extLst>
          </p:cNvPr>
          <p:cNvSpPr/>
          <p:nvPr/>
        </p:nvSpPr>
        <p:spPr>
          <a:xfrm>
            <a:off x="1161180" y="1518796"/>
            <a:ext cx="10045924" cy="5131640"/>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36000" rtlCol="0" anchor="t" anchorCtr="0"/>
          <a:lstStyle/>
          <a:p>
            <a:pPr marR="0" lvl="0" algn="l" defTabSz="914400" rtl="0" eaLnBrk="1" fontAlgn="auto" latinLnBrk="0" hangingPunct="1">
              <a:lnSpc>
                <a:spcPts val="2100"/>
              </a:lnSpc>
              <a:spcBef>
                <a:spcPts val="0"/>
              </a:spcBef>
              <a:buClrTx/>
              <a:buSzTx/>
              <a:buFontTx/>
              <a:buNone/>
              <a:tabLst/>
              <a:defRPr/>
            </a:pPr>
            <a:r>
              <a:rPr kumimoji="0" lang="en-GB" sz="1800" b="0" i="0" u="none" strike="noStrike" kern="1200" cap="none" spc="-50" normalizeH="0" noProof="0">
                <a:ln>
                  <a:noFill/>
                </a:ln>
                <a:solidFill>
                  <a:prstClr val="black"/>
                </a:solidFill>
                <a:effectLst/>
                <a:uLnTx/>
                <a:uFillTx/>
                <a:latin typeface="Calibri" panose="020F0502020204030204"/>
                <a:ea typeface="+mn-ea"/>
                <a:cs typeface="+mn-cs"/>
              </a:rPr>
              <a:t>A new section has been included in this module to guide signallers on the actions they must take when advised that line-proving trains are to operate. Following the formalisation of the process in new standards, rules have</a:t>
            </a:r>
          </a:p>
          <a:p>
            <a:pPr marL="2508250" marR="0" lvl="0" algn="l" defTabSz="914400" rtl="0" eaLnBrk="1" fontAlgn="auto" latinLnBrk="0" hangingPunct="1">
              <a:lnSpc>
                <a:spcPts val="2100"/>
              </a:lnSpc>
              <a:spcBef>
                <a:spcPts val="0"/>
              </a:spcBef>
              <a:spcAft>
                <a:spcPts val="400"/>
              </a:spcAft>
              <a:buClrTx/>
              <a:buSzTx/>
              <a:buFontTx/>
              <a:buNone/>
              <a:tabLst/>
              <a:defRPr/>
            </a:pPr>
            <a:r>
              <a:rPr kumimoji="0" lang="en-GB" sz="1800" b="0" i="0" u="none" strike="noStrike" kern="1200" cap="none" spc="-50" normalizeH="0" noProof="0">
                <a:ln>
                  <a:noFill/>
                </a:ln>
                <a:solidFill>
                  <a:prstClr val="black"/>
                </a:solidFill>
                <a:effectLst/>
                <a:uLnTx/>
                <a:uFillTx/>
                <a:latin typeface="Calibri" panose="020F0502020204030204"/>
                <a:ea typeface="+mn-ea"/>
                <a:cs typeface="+mn-cs"/>
              </a:rPr>
              <a:t>been placed into section 23 to give signallers a formal process for dealing with a </a:t>
            </a:r>
            <a:r>
              <a:rPr lang="en-GB" spc="-50">
                <a:solidFill>
                  <a:prstClr val="black"/>
                </a:solidFill>
                <a:latin typeface="Calibri" panose="020F0502020204030204"/>
              </a:rPr>
              <a:t>line–proving</a:t>
            </a:r>
            <a:r>
              <a:rPr kumimoji="0" lang="en-GB" sz="1800" b="0" i="0" u="none" strike="noStrike" kern="1200" cap="none" spc="-50" normalizeH="0" noProof="0">
                <a:ln>
                  <a:noFill/>
                </a:ln>
                <a:solidFill>
                  <a:prstClr val="black"/>
                </a:solidFill>
                <a:effectLst/>
                <a:uLnTx/>
                <a:uFillTx/>
                <a:latin typeface="Calibri" panose="020F0502020204030204"/>
                <a:ea typeface="+mn-ea"/>
                <a:cs typeface="+mn-cs"/>
              </a:rPr>
              <a:t> train.</a:t>
            </a:r>
            <a:r>
              <a:rPr kumimoji="0" lang="en-GB" sz="1800" b="1" i="0" u="none" strike="noStrike" kern="1200" cap="none" spc="-50" normalizeH="0" noProof="0">
                <a:ln>
                  <a:noFill/>
                </a:ln>
                <a:solidFill>
                  <a:prstClr val="black"/>
                </a:solidFill>
                <a:effectLst/>
                <a:uLnTx/>
                <a:uFillTx/>
                <a:latin typeface="Calibri" panose="020F0502020204030204"/>
                <a:ea typeface="+mn-ea"/>
                <a:cs typeface="+mn-cs"/>
              </a:rPr>
              <a:t>  </a:t>
            </a:r>
            <a:endParaRPr lang="en-GB" sz="1800" b="1" i="0" u="none" strike="noStrike" kern="1200" cap="none" spc="-50" normalizeH="0" noProof="0">
              <a:ln>
                <a:noFill/>
              </a:ln>
              <a:solidFill>
                <a:prstClr val="black"/>
              </a:solidFill>
              <a:effectLst/>
              <a:uLnTx/>
              <a:uFillTx/>
              <a:latin typeface="Calibri" panose="020F0502020204030204"/>
              <a:ea typeface="Calibri"/>
              <a:cs typeface="Calibri"/>
            </a:endParaRPr>
          </a:p>
          <a:p>
            <a:pPr marL="2508250" marR="0" lvl="0" algn="l" defTabSz="914400" rtl="0" eaLnBrk="1" fontAlgn="auto" latinLnBrk="0" hangingPunct="1">
              <a:lnSpc>
                <a:spcPts val="2100"/>
              </a:lnSpc>
              <a:spcBef>
                <a:spcPts val="0"/>
              </a:spcBef>
              <a:spcAft>
                <a:spcPts val="400"/>
              </a:spcAft>
              <a:buClrTx/>
              <a:buSzTx/>
              <a:buFontTx/>
              <a:buNone/>
              <a:tabLst/>
              <a:defRPr/>
            </a:pPr>
            <a:r>
              <a:rPr kumimoji="0" lang="en-GB" sz="1800" i="0" u="none" strike="noStrike" kern="1200" cap="none" spc="-50" normalizeH="0" noProof="0">
                <a:ln>
                  <a:noFill/>
                </a:ln>
                <a:solidFill>
                  <a:prstClr val="black"/>
                </a:solidFill>
                <a:effectLst/>
                <a:uLnTx/>
                <a:uFillTx/>
                <a:latin typeface="Calibri" panose="020F0502020204030204"/>
                <a:ea typeface="+mn-ea"/>
                <a:cs typeface="+mn-cs"/>
              </a:rPr>
              <a:t>When personnel ask for trains to be stopped on a running line for their own</a:t>
            </a:r>
            <a:br>
              <a:rPr lang="en-GB" sz="1800" i="0" u="none" strike="noStrike" kern="1200" cap="none" spc="-50" normalizeH="0" noProof="0">
                <a:ln>
                  <a:noFill/>
                </a:ln>
                <a:effectLst/>
                <a:uLnTx/>
                <a:uFillTx/>
                <a:latin typeface="Calibri" panose="020F0502020204030204"/>
              </a:rPr>
            </a:br>
            <a:r>
              <a:rPr kumimoji="0" lang="en-GB" sz="1800" i="0" u="none" strike="noStrike" kern="1200" cap="none" spc="-50" normalizeH="0" noProof="0">
                <a:ln>
                  <a:noFill/>
                </a:ln>
                <a:solidFill>
                  <a:prstClr val="black"/>
                </a:solidFill>
                <a:effectLst/>
                <a:uLnTx/>
                <a:uFillTx/>
                <a:latin typeface="Calibri" panose="020F0502020204030204"/>
                <a:ea typeface="+mn-ea"/>
                <a:cs typeface="+mn-cs"/>
              </a:rPr>
              <a:t>protection, as described in section 13.1, the signaller has historically been required to complete a line blockage form (NR3180). Investigations into two 'near </a:t>
            </a:r>
            <a:r>
              <a:rPr kumimoji="0" lang="en-GB" sz="1800" i="0" u="none" strike="noStrike" kern="1200" cap="none" spc="-50" normalizeH="0" noProof="0" err="1">
                <a:ln>
                  <a:noFill/>
                </a:ln>
                <a:solidFill>
                  <a:prstClr val="black"/>
                </a:solidFill>
                <a:effectLst/>
                <a:uLnTx/>
                <a:uFillTx/>
                <a:latin typeface="Calibri" panose="020F0502020204030204"/>
                <a:ea typeface="+mn-ea"/>
                <a:cs typeface="+mn-cs"/>
              </a:rPr>
              <a:t>miss'</a:t>
            </a:r>
            <a:r>
              <a:rPr kumimoji="0" lang="en-GB" sz="1800" i="0" u="none" strike="noStrike" kern="1200" cap="none" spc="-50" normalizeH="0" noProof="0">
                <a:ln>
                  <a:noFill/>
                </a:ln>
                <a:solidFill>
                  <a:prstClr val="black"/>
                </a:solidFill>
                <a:effectLst/>
                <a:uLnTx/>
                <a:uFillTx/>
                <a:latin typeface="Calibri" panose="020F0502020204030204"/>
                <a:ea typeface="+mn-ea"/>
                <a:cs typeface="+mn-cs"/>
              </a:rPr>
              <a:t> incidents have questioned the appropriateness of using that form for this purpose, as it contains much detail that would not be relevant to this situation. A new simpler form (NR3178) has been introduced which contains only details relevant to this situation, which should reduce errors in compiling the form.</a:t>
            </a:r>
            <a:endParaRPr lang="en-GB" sz="1800" i="0" u="none" strike="noStrike" kern="1200" cap="none" spc="-50" normalizeH="0" noProof="0">
              <a:ln>
                <a:noFill/>
              </a:ln>
              <a:solidFill>
                <a:prstClr val="black"/>
              </a:solidFill>
              <a:effectLst/>
              <a:uLnTx/>
              <a:uFillTx/>
              <a:latin typeface="Calibri" panose="020F0502020204030204"/>
              <a:ea typeface="Calibri"/>
              <a:cs typeface="Calibri"/>
            </a:endParaRPr>
          </a:p>
          <a:p>
            <a:pPr marL="2508250" marR="0" lvl="0" algn="l" defTabSz="914400" rtl="0" eaLnBrk="1" fontAlgn="auto" latinLnBrk="0" hangingPunct="1">
              <a:lnSpc>
                <a:spcPts val="2100"/>
              </a:lnSpc>
              <a:spcBef>
                <a:spcPts val="0"/>
              </a:spcBef>
              <a:spcAft>
                <a:spcPts val="400"/>
              </a:spcAft>
              <a:buClrTx/>
              <a:buSzTx/>
              <a:buFontTx/>
              <a:buNone/>
              <a:tabLst/>
              <a:defRPr/>
            </a:pPr>
            <a:r>
              <a:rPr kumimoji="0" lang="en-GB" sz="1800" i="0" u="none" strike="noStrike" kern="1200" cap="none" spc="-50" normalizeH="0" noProof="0">
                <a:ln>
                  <a:noFill/>
                </a:ln>
                <a:solidFill>
                  <a:prstClr val="black"/>
                </a:solidFill>
                <a:effectLst/>
                <a:uLnTx/>
                <a:uFillTx/>
                <a:latin typeface="Calibri" panose="020F0502020204030204"/>
                <a:ea typeface="+mn-ea"/>
                <a:cs typeface="+mn-cs"/>
              </a:rPr>
              <a:t>Rule Book module T10, Regulation 6 contains a requirement for the DP to arrange with the signaller to block an adjacent running line when work is to be carried out on the side of a vehicle nearest to that running line and the distance between the outside rail of the line on which the vehicle is standing and that adjacent running line is less than 3 metres (approximately 10 feet). (</a:t>
            </a:r>
            <a:r>
              <a:rPr lang="en-GB" spc="-50">
                <a:solidFill>
                  <a:prstClr val="black"/>
                </a:solidFill>
                <a:latin typeface="Calibri" panose="020F0502020204030204"/>
              </a:rPr>
              <a:t>Continued</a:t>
            </a:r>
            <a:r>
              <a:rPr kumimoji="0" lang="en-GB" sz="1800" i="0" u="none" strike="noStrike" kern="1200" cap="none" spc="-50" normalizeH="0" noProof="0">
                <a:ln>
                  <a:noFill/>
                </a:ln>
                <a:solidFill>
                  <a:prstClr val="black"/>
                </a:solidFill>
                <a:effectLst/>
                <a:uLnTx/>
                <a:uFillTx/>
                <a:latin typeface="Calibri" panose="020F0502020204030204"/>
                <a:ea typeface="+mn-ea"/>
                <a:cs typeface="+mn-cs"/>
              </a:rPr>
              <a:t> on next slide</a:t>
            </a:r>
            <a:r>
              <a:rPr lang="en-GB" spc="-50">
                <a:solidFill>
                  <a:prstClr val="black"/>
                </a:solidFill>
                <a:latin typeface="Calibri" panose="020F0502020204030204"/>
              </a:rPr>
              <a:t>.)</a:t>
            </a:r>
            <a:endParaRPr lang="en-GB" sz="1800" i="0" u="none" strike="noStrike" kern="1200" cap="none" spc="-50" normalizeH="0" noProof="0">
              <a:ln>
                <a:noFill/>
              </a:ln>
              <a:solidFill>
                <a:prstClr val="black"/>
              </a:solidFill>
              <a:effectLst/>
              <a:uLnTx/>
              <a:uFillTx/>
              <a:latin typeface="Calibri" panose="020F0502020204030204"/>
              <a:ea typeface="Calibri"/>
              <a:cs typeface="Calibri"/>
            </a:endParaRPr>
          </a:p>
        </p:txBody>
      </p:sp>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a:ln>
                  <a:noFill/>
                </a:ln>
                <a:solidFill>
                  <a:prstClr val="black"/>
                </a:solidFill>
                <a:effectLst/>
                <a:uLnTx/>
                <a:uFillTx/>
                <a:latin typeface="Calibri"/>
                <a:ea typeface="+mj-ea"/>
                <a:cs typeface="+mj-cs"/>
              </a:rPr>
              <a:t>Changes to standards – September 2024</a:t>
            </a:r>
            <a:endParaRPr kumimoji="0" lang="en-GB" sz="2400" b="0" i="1" u="none" strike="noStrike" kern="1200" cap="none" spc="0" normalizeH="0" baseline="0" noProof="0">
              <a:ln>
                <a:noFill/>
              </a:ln>
              <a:solidFill>
                <a:prstClr val="black"/>
              </a:solidFill>
              <a:effectLst/>
              <a:uLnTx/>
              <a:uFillTx/>
              <a:latin typeface="Calibri"/>
              <a:ea typeface="+mj-ea"/>
              <a:cs typeface="+mj-cs"/>
            </a:endParaRPr>
          </a:p>
        </p:txBody>
      </p:sp>
      <p:pic>
        <p:nvPicPr>
          <p:cNvPr id="22" name="Picture 21">
            <a:hlinkClick r:id="rId3"/>
            <a:extLst>
              <a:ext uri="{FF2B5EF4-FFF2-40B4-BE49-F238E27FC236}">
                <a16:creationId xmlns:a16="http://schemas.microsoft.com/office/drawing/2014/main" id="{28BF2077-600C-4323-B7B7-25758286D64D}"/>
              </a:ext>
            </a:extLst>
          </p:cNvPr>
          <p:cNvPicPr>
            <a:picLocks noChangeAspect="1"/>
          </p:cNvPicPr>
          <p:nvPr/>
        </p:nvPicPr>
        <p:blipFill>
          <a:blip r:embed="rId4"/>
          <a:stretch>
            <a:fillRect/>
          </a:stretch>
        </p:blipFill>
        <p:spPr>
          <a:xfrm>
            <a:off x="10362841" y="532335"/>
            <a:ext cx="755970" cy="755970"/>
          </a:xfrm>
          <a:prstGeom prst="rect">
            <a:avLst/>
          </a:prstGeom>
        </p:spPr>
      </p:pic>
      <p:pic>
        <p:nvPicPr>
          <p:cNvPr id="14" name="Picture 13">
            <a:hlinkClick r:id="" action="ppaction://hlinkshowjump?jump=endshow"/>
            <a:extLst>
              <a:ext uri="{FF2B5EF4-FFF2-40B4-BE49-F238E27FC236}">
                <a16:creationId xmlns:a16="http://schemas.microsoft.com/office/drawing/2014/main" id="{F3E13EC4-7204-4B8D-89F0-07C9C189E4F4}"/>
              </a:ext>
            </a:extLst>
          </p:cNvPr>
          <p:cNvPicPr>
            <a:picLocks noChangeAspect="1"/>
          </p:cNvPicPr>
          <p:nvPr/>
        </p:nvPicPr>
        <p:blipFill>
          <a:blip r:embed="rId5"/>
          <a:stretch>
            <a:fillRect/>
          </a:stretch>
        </p:blipFill>
        <p:spPr>
          <a:xfrm>
            <a:off x="89371" y="6016808"/>
            <a:ext cx="720000" cy="692039"/>
          </a:xfrm>
          <a:prstGeom prst="rect">
            <a:avLst/>
          </a:prstGeom>
        </p:spPr>
      </p:pic>
      <p:sp>
        <p:nvSpPr>
          <p:cNvPr id="41" name="Title 1">
            <a:extLst>
              <a:ext uri="{FF2B5EF4-FFF2-40B4-BE49-F238E27FC236}">
                <a16:creationId xmlns:a16="http://schemas.microsoft.com/office/drawing/2014/main" id="{7A3E7804-8BD6-BF16-9AA6-9F3BAB4512BB}"/>
              </a:ext>
            </a:extLst>
          </p:cNvPr>
          <p:cNvSpPr txBox="1">
            <a:spLocks/>
          </p:cNvSpPr>
          <p:nvPr/>
        </p:nvSpPr>
        <p:spPr>
          <a:xfrm>
            <a:off x="2292932" y="6347805"/>
            <a:ext cx="7386554" cy="392975"/>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50" normalizeH="0" baseline="0" noProof="0">
                <a:ln>
                  <a:noFill/>
                </a:ln>
                <a:solidFill>
                  <a:srgbClr val="C00000"/>
                </a:solidFill>
                <a:effectLst/>
                <a:uLnTx/>
                <a:uFillTx/>
                <a:latin typeface="Calibri"/>
                <a:ea typeface="+mj-ea"/>
                <a:cs typeface="+mj-cs"/>
              </a:rPr>
              <a:t>Click on the link icon to go to the standard  </a:t>
            </a:r>
          </a:p>
        </p:txBody>
      </p:sp>
      <p:grpSp>
        <p:nvGrpSpPr>
          <p:cNvPr id="8" name="Group 7">
            <a:extLst>
              <a:ext uri="{FF2B5EF4-FFF2-40B4-BE49-F238E27FC236}">
                <a16:creationId xmlns:a16="http://schemas.microsoft.com/office/drawing/2014/main" id="{59C73445-E7B8-0D68-7790-94DB8E440AE7}"/>
              </a:ext>
            </a:extLst>
          </p:cNvPr>
          <p:cNvGrpSpPr/>
          <p:nvPr/>
        </p:nvGrpSpPr>
        <p:grpSpPr>
          <a:xfrm>
            <a:off x="246176" y="1426191"/>
            <a:ext cx="720000" cy="756754"/>
            <a:chOff x="279057" y="1377452"/>
            <a:chExt cx="720000" cy="756754"/>
          </a:xfrm>
        </p:grpSpPr>
        <p:sp>
          <p:nvSpPr>
            <p:cNvPr id="9" name="Rectangle: Rounded Corners 8">
              <a:extLst>
                <a:ext uri="{FF2B5EF4-FFF2-40B4-BE49-F238E27FC236}">
                  <a16:creationId xmlns:a16="http://schemas.microsoft.com/office/drawing/2014/main" id="{5270F667-8E22-EF80-C385-63411995731B}"/>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4" name="Picture 33">
              <a:extLst>
                <a:ext uri="{FF2B5EF4-FFF2-40B4-BE49-F238E27FC236}">
                  <a16:creationId xmlns:a16="http://schemas.microsoft.com/office/drawing/2014/main" id="{27731792-6000-B5A3-65A3-25C8BE8BF928}"/>
                </a:ext>
              </a:extLst>
            </p:cNvPr>
            <p:cNvPicPr>
              <a:picLocks noChangeAspect="1"/>
            </p:cNvPicPr>
            <p:nvPr/>
          </p:nvPicPr>
          <p:blipFill>
            <a:blip r:embed="rId6"/>
            <a:stretch>
              <a:fillRect/>
            </a:stretch>
          </p:blipFill>
          <p:spPr>
            <a:xfrm>
              <a:off x="344173" y="1377452"/>
              <a:ext cx="629587" cy="587962"/>
            </a:xfrm>
            <a:prstGeom prst="rect">
              <a:avLst/>
            </a:prstGeom>
          </p:spPr>
        </p:pic>
        <p:sp>
          <p:nvSpPr>
            <p:cNvPr id="36" name="TextBox 35">
              <a:extLst>
                <a:ext uri="{FF2B5EF4-FFF2-40B4-BE49-F238E27FC236}">
                  <a16:creationId xmlns:a16="http://schemas.microsoft.com/office/drawing/2014/main" id="{F1A7C3E6-FCB7-5BFE-1F3D-3372B622BDFE}"/>
                </a:ext>
              </a:extLst>
            </p:cNvPr>
            <p:cNvSpPr txBox="1"/>
            <p:nvPr/>
          </p:nvSpPr>
          <p:spPr>
            <a:xfrm>
              <a:off x="352161" y="1795652"/>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RU</a:t>
              </a:r>
            </a:p>
          </p:txBody>
        </p:sp>
      </p:grpSp>
      <p:grpSp>
        <p:nvGrpSpPr>
          <p:cNvPr id="37" name="Group 36">
            <a:extLst>
              <a:ext uri="{FF2B5EF4-FFF2-40B4-BE49-F238E27FC236}">
                <a16:creationId xmlns:a16="http://schemas.microsoft.com/office/drawing/2014/main" id="{535940C0-F4FE-5279-B97D-858F0E3DBB89}"/>
              </a:ext>
            </a:extLst>
          </p:cNvPr>
          <p:cNvGrpSpPr/>
          <p:nvPr/>
        </p:nvGrpSpPr>
        <p:grpSpPr>
          <a:xfrm>
            <a:off x="246176" y="2220923"/>
            <a:ext cx="720000" cy="789749"/>
            <a:chOff x="296159" y="2222339"/>
            <a:chExt cx="720000" cy="789749"/>
          </a:xfrm>
        </p:grpSpPr>
        <p:sp>
          <p:nvSpPr>
            <p:cNvPr id="38" name="Rectangle: Rounded Corners 37">
              <a:extLst>
                <a:ext uri="{FF2B5EF4-FFF2-40B4-BE49-F238E27FC236}">
                  <a16:creationId xmlns:a16="http://schemas.microsoft.com/office/drawing/2014/main" id="{A95AE8CD-0129-2BA6-B6AB-30B0635C0CD2}"/>
                </a:ext>
              </a:extLst>
            </p:cNvPr>
            <p:cNvSpPr/>
            <p:nvPr/>
          </p:nvSpPr>
          <p:spPr>
            <a:xfrm>
              <a:off x="296159" y="222233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0" name="Picture 39">
              <a:extLst>
                <a:ext uri="{FF2B5EF4-FFF2-40B4-BE49-F238E27FC236}">
                  <a16:creationId xmlns:a16="http://schemas.microsoft.com/office/drawing/2014/main" id="{6204F6F3-E934-ADEA-7DDF-9E0C6671818C}"/>
                </a:ext>
              </a:extLst>
            </p:cNvPr>
            <p:cNvPicPr>
              <a:picLocks noChangeAspect="1"/>
            </p:cNvPicPr>
            <p:nvPr/>
          </p:nvPicPr>
          <p:blipFill>
            <a:blip r:embed="rId7"/>
            <a:stretch>
              <a:fillRect/>
            </a:stretch>
          </p:blipFill>
          <p:spPr>
            <a:xfrm>
              <a:off x="341670" y="2231693"/>
              <a:ext cx="628978" cy="625753"/>
            </a:xfrm>
            <a:prstGeom prst="rect">
              <a:avLst/>
            </a:prstGeom>
          </p:spPr>
        </p:pic>
        <p:sp>
          <p:nvSpPr>
            <p:cNvPr id="42" name="TextBox 41">
              <a:extLst>
                <a:ext uri="{FF2B5EF4-FFF2-40B4-BE49-F238E27FC236}">
                  <a16:creationId xmlns:a16="http://schemas.microsoft.com/office/drawing/2014/main" id="{96D49907-02C7-E850-D5C9-4864344B2791}"/>
                </a:ext>
              </a:extLst>
            </p:cNvPr>
            <p:cNvSpPr txBox="1"/>
            <p:nvPr/>
          </p:nvSpPr>
          <p:spPr>
            <a:xfrm>
              <a:off x="369768" y="2673534"/>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IM</a:t>
              </a:r>
            </a:p>
          </p:txBody>
        </p:sp>
      </p:grpSp>
      <p:grpSp>
        <p:nvGrpSpPr>
          <p:cNvPr id="43" name="Group 42">
            <a:extLst>
              <a:ext uri="{FF2B5EF4-FFF2-40B4-BE49-F238E27FC236}">
                <a16:creationId xmlns:a16="http://schemas.microsoft.com/office/drawing/2014/main" id="{46E6EF78-66CD-DA1A-935B-9B16B25C65F8}"/>
              </a:ext>
            </a:extLst>
          </p:cNvPr>
          <p:cNvGrpSpPr/>
          <p:nvPr/>
        </p:nvGrpSpPr>
        <p:grpSpPr>
          <a:xfrm>
            <a:off x="237911" y="3008296"/>
            <a:ext cx="736531" cy="728660"/>
            <a:chOff x="260945" y="3762574"/>
            <a:chExt cx="736531" cy="728660"/>
          </a:xfrm>
        </p:grpSpPr>
        <p:grpSp>
          <p:nvGrpSpPr>
            <p:cNvPr id="45" name="Group 44">
              <a:extLst>
                <a:ext uri="{FF2B5EF4-FFF2-40B4-BE49-F238E27FC236}">
                  <a16:creationId xmlns:a16="http://schemas.microsoft.com/office/drawing/2014/main" id="{F190D31A-3744-D5FE-F0DC-1CF8F3779D6A}"/>
                </a:ext>
              </a:extLst>
            </p:cNvPr>
            <p:cNvGrpSpPr/>
            <p:nvPr/>
          </p:nvGrpSpPr>
          <p:grpSpPr>
            <a:xfrm>
              <a:off x="260945" y="3771234"/>
              <a:ext cx="736531" cy="720000"/>
              <a:chOff x="262400" y="2964625"/>
              <a:chExt cx="736531" cy="720000"/>
            </a:xfrm>
          </p:grpSpPr>
          <p:sp>
            <p:nvSpPr>
              <p:cNvPr id="47" name="Rectangle: Rounded Corners 46">
                <a:extLst>
                  <a:ext uri="{FF2B5EF4-FFF2-40B4-BE49-F238E27FC236}">
                    <a16:creationId xmlns:a16="http://schemas.microsoft.com/office/drawing/2014/main" id="{A4DBD6ED-71D3-413D-7E8A-E4CF79CEDB10}"/>
                  </a:ext>
                </a:extLst>
              </p:cNvPr>
              <p:cNvSpPr/>
              <p:nvPr/>
            </p:nvSpPr>
            <p:spPr>
              <a:xfrm>
                <a:off x="262400" y="2964625"/>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TextBox 47">
                <a:extLst>
                  <a:ext uri="{FF2B5EF4-FFF2-40B4-BE49-F238E27FC236}">
                    <a16:creationId xmlns:a16="http://schemas.microsoft.com/office/drawing/2014/main" id="{88C24BD6-C6CD-3D11-A6D0-69B79763E74E}"/>
                  </a:ext>
                </a:extLst>
              </p:cNvPr>
              <p:cNvSpPr txBox="1"/>
              <p:nvPr/>
            </p:nvSpPr>
            <p:spPr>
              <a:xfrm>
                <a:off x="278931" y="3339393"/>
                <a:ext cx="720000"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Calibri" panose="020F0502020204030204"/>
                    <a:ea typeface="+mn-ea"/>
                    <a:cs typeface="+mn-cs"/>
                  </a:rPr>
                  <a:t>Suppliers</a:t>
                </a:r>
              </a:p>
            </p:txBody>
          </p:sp>
        </p:grpSp>
        <p:pic>
          <p:nvPicPr>
            <p:cNvPr id="46" name="Graphic 45" descr="Handshake outline">
              <a:extLst>
                <a:ext uri="{FF2B5EF4-FFF2-40B4-BE49-F238E27FC236}">
                  <a16:creationId xmlns:a16="http://schemas.microsoft.com/office/drawing/2014/main" id="{83353C19-D3D0-B3B8-2BAA-F7C4F735E7D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25819" y="3762574"/>
              <a:ext cx="593637" cy="593637"/>
            </a:xfrm>
            <a:prstGeom prst="rect">
              <a:avLst/>
            </a:prstGeom>
          </p:spPr>
        </p:pic>
      </p:grpSp>
      <p:pic>
        <p:nvPicPr>
          <p:cNvPr id="2" name="Picture 1" descr="A white line drawing of a person standing next to a train&#10;&#10;Description automatically generated">
            <a:extLst>
              <a:ext uri="{FF2B5EF4-FFF2-40B4-BE49-F238E27FC236}">
                <a16:creationId xmlns:a16="http://schemas.microsoft.com/office/drawing/2014/main" id="{0EB8C412-1F66-857B-9CEE-ED1A03B2621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46176" y="532335"/>
            <a:ext cx="756000" cy="756000"/>
          </a:xfrm>
          <a:prstGeom prst="rect">
            <a:avLst/>
          </a:prstGeom>
        </p:spPr>
      </p:pic>
      <p:pic>
        <p:nvPicPr>
          <p:cNvPr id="5" name="Picture 4">
            <a:extLst>
              <a:ext uri="{FF2B5EF4-FFF2-40B4-BE49-F238E27FC236}">
                <a16:creationId xmlns:a16="http://schemas.microsoft.com/office/drawing/2014/main" id="{8319EFCA-CCDC-E987-DA48-10805FD52A97}"/>
              </a:ext>
            </a:extLst>
          </p:cNvPr>
          <p:cNvPicPr>
            <a:picLocks noChangeAspect="1"/>
          </p:cNvPicPr>
          <p:nvPr/>
        </p:nvPicPr>
        <p:blipFill>
          <a:blip r:embed="rId11"/>
          <a:stretch>
            <a:fillRect/>
          </a:stretch>
        </p:blipFill>
        <p:spPr>
          <a:xfrm>
            <a:off x="1161180" y="2230277"/>
            <a:ext cx="2506738" cy="3528000"/>
          </a:xfrm>
          <a:prstGeom prst="roundRect">
            <a:avLst>
              <a:gd name="adj" fmla="val 5289"/>
            </a:avLst>
          </a:prstGeom>
          <a:effectLst>
            <a:outerShdw blurRad="63500" sx="102000" sy="102000" algn="ctr" rotWithShape="0">
              <a:prstClr val="black">
                <a:alpha val="40000"/>
              </a:prstClr>
            </a:outerShdw>
          </a:effectLst>
        </p:spPr>
      </p:pic>
      <p:pic>
        <p:nvPicPr>
          <p:cNvPr id="6" name="Picture 5">
            <a:hlinkClick r:id="" action="ppaction://hlinkshowjump?jump=nextslide"/>
            <a:extLst>
              <a:ext uri="{FF2B5EF4-FFF2-40B4-BE49-F238E27FC236}">
                <a16:creationId xmlns:a16="http://schemas.microsoft.com/office/drawing/2014/main" id="{1BC8FA81-E134-028D-4947-2AC984AC9757}"/>
              </a:ext>
            </a:extLst>
          </p:cNvPr>
          <p:cNvPicPr>
            <a:picLocks noChangeAspect="1"/>
          </p:cNvPicPr>
          <p:nvPr/>
        </p:nvPicPr>
        <p:blipFill>
          <a:blip r:embed="rId12">
            <a:alphaModFix/>
          </a:blip>
          <a:stretch>
            <a:fillRect/>
          </a:stretch>
        </p:blipFill>
        <p:spPr>
          <a:xfrm>
            <a:off x="11290478" y="6016808"/>
            <a:ext cx="756000" cy="756000"/>
          </a:xfrm>
          <a:prstGeom prst="rect">
            <a:avLst/>
          </a:prstGeom>
        </p:spPr>
      </p:pic>
      <p:pic>
        <p:nvPicPr>
          <p:cNvPr id="7" name="Picture 6">
            <a:extLst>
              <a:ext uri="{FF2B5EF4-FFF2-40B4-BE49-F238E27FC236}">
                <a16:creationId xmlns:a16="http://schemas.microsoft.com/office/drawing/2014/main" id="{500A7C33-0F55-DE84-13A9-E651A5ADCBCF}"/>
              </a:ext>
            </a:extLst>
          </p:cNvPr>
          <p:cNvPicPr>
            <a:picLocks noChangeAspect="1"/>
          </p:cNvPicPr>
          <p:nvPr/>
        </p:nvPicPr>
        <p:blipFill>
          <a:blip r:embed="rId12">
            <a:alphaModFix amt="20000"/>
          </a:blip>
          <a:stretch>
            <a:fillRect/>
          </a:stretch>
        </p:blipFill>
        <p:spPr>
          <a:xfrm flipH="1">
            <a:off x="10372933" y="6016808"/>
            <a:ext cx="756000" cy="756000"/>
          </a:xfrm>
          <a:prstGeom prst="rect">
            <a:avLst/>
          </a:prstGeom>
        </p:spPr>
      </p:pic>
      <p:pic>
        <p:nvPicPr>
          <p:cNvPr id="3" name="Picture 2">
            <a:hlinkClick r:id="rId13" action="ppaction://hlinksldjump"/>
            <a:extLst>
              <a:ext uri="{FF2B5EF4-FFF2-40B4-BE49-F238E27FC236}">
                <a16:creationId xmlns:a16="http://schemas.microsoft.com/office/drawing/2014/main" id="{31F2B561-EBA7-819E-2A08-E514FFEEAA4E}"/>
              </a:ext>
            </a:extLst>
          </p:cNvPr>
          <p:cNvPicPr>
            <a:picLocks noChangeAspect="1"/>
          </p:cNvPicPr>
          <p:nvPr/>
        </p:nvPicPr>
        <p:blipFill>
          <a:blip r:embed="rId14"/>
          <a:stretch>
            <a:fillRect/>
          </a:stretch>
        </p:blipFill>
        <p:spPr>
          <a:xfrm>
            <a:off x="11290478" y="157163"/>
            <a:ext cx="755970" cy="755970"/>
          </a:xfrm>
          <a:prstGeom prst="rect">
            <a:avLst/>
          </a:prstGeom>
        </p:spPr>
      </p:pic>
    </p:spTree>
    <p:extLst>
      <p:ext uri="{BB962C8B-B14F-4D97-AF65-F5344CB8AC3E}">
        <p14:creationId xmlns:p14="http://schemas.microsoft.com/office/powerpoint/2010/main" val="3665913260"/>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Rounded Corners 96">
            <a:hlinkClick r:id="" action="ppaction://noaction" highlightClick="1"/>
            <a:extLst>
              <a:ext uri="{FF2B5EF4-FFF2-40B4-BE49-F238E27FC236}">
                <a16:creationId xmlns:a16="http://schemas.microsoft.com/office/drawing/2014/main" id="{44C61555-BA2A-4BC9-A516-C8062C254B09}"/>
              </a:ext>
            </a:extLst>
          </p:cNvPr>
          <p:cNvSpPr/>
          <p:nvPr/>
        </p:nvSpPr>
        <p:spPr>
          <a:xfrm>
            <a:off x="1073189" y="554876"/>
            <a:ext cx="9871902" cy="720000"/>
          </a:xfrm>
          <a:prstGeom prst="roundRect">
            <a:avLst>
              <a:gd name="adj" fmla="val 30718"/>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065020" marR="0" lvl="0" indent="-2065020" algn="l" defTabSz="914400" rtl="0" eaLnBrk="1" fontAlgn="auto" latinLnBrk="0" hangingPunct="1">
              <a:lnSpc>
                <a:spcPct val="100000"/>
              </a:lnSpc>
              <a:spcBef>
                <a:spcPts val="0"/>
              </a:spcBef>
              <a:spcAft>
                <a:spcPts val="0"/>
              </a:spcAft>
              <a:buClrTx/>
              <a:buSzTx/>
              <a:buFontTx/>
              <a:buNone/>
              <a:tabLst>
                <a:tab pos="1976438" algn="l"/>
              </a:tabLst>
              <a:defRPr/>
            </a:pPr>
            <a:r>
              <a:rPr kumimoji="0" lang="en-GB" sz="1800" b="0" i="0" u="none" strike="noStrike" kern="1200" cap="none" spc="0" normalizeH="0" baseline="0" noProof="0">
                <a:ln>
                  <a:noFill/>
                </a:ln>
                <a:solidFill>
                  <a:srgbClr val="000000"/>
                </a:solidFill>
                <a:effectLst/>
                <a:uLnTx/>
                <a:uFillTx/>
                <a:latin typeface="Calibri"/>
                <a:ea typeface="Calibri"/>
                <a:cs typeface="Calibri"/>
              </a:rPr>
              <a:t>GERT8000-TS1 Issue 18 </a:t>
            </a:r>
            <a:r>
              <a:rPr lang="en-GB">
                <a:solidFill>
                  <a:srgbClr val="000000"/>
                </a:solidFill>
                <a:latin typeface="Calibri"/>
                <a:ea typeface="Calibri"/>
                <a:cs typeface="Calibri"/>
              </a:rPr>
              <a:t>–</a:t>
            </a:r>
            <a:r>
              <a:rPr kumimoji="0" lang="en-GB" sz="1800" b="0" i="0" u="none" strike="noStrike" kern="1200" cap="none" spc="0" normalizeH="0" baseline="0" noProof="0">
                <a:ln>
                  <a:noFill/>
                </a:ln>
                <a:solidFill>
                  <a:srgbClr val="000000"/>
                </a:solidFill>
                <a:effectLst/>
                <a:uLnTx/>
                <a:uFillTx/>
                <a:latin typeface="Calibri"/>
                <a:ea typeface="Calibri"/>
                <a:cs typeface="Calibri"/>
              </a:rPr>
              <a:t> General Signalling Regulations (2 of 2) </a:t>
            </a:r>
            <a:endParaRPr kumimoji="0" lang="en-GB" sz="1800" b="0" i="0" u="none" strike="noStrike" kern="1200" cap="none" spc="0" normalizeH="0" baseline="0" noProof="0">
              <a:ln>
                <a:noFill/>
              </a:ln>
              <a:solidFill>
                <a:prstClr val="black"/>
              </a:solidFill>
              <a:effectLst/>
              <a:uLnTx/>
              <a:uFillTx/>
              <a:latin typeface="Calibri"/>
              <a:ea typeface="Calibri"/>
              <a:cs typeface="Calibri"/>
            </a:endParaRPr>
          </a:p>
        </p:txBody>
      </p:sp>
      <p:sp>
        <p:nvSpPr>
          <p:cNvPr id="98" name="Rectangle: Rounded Corners 97">
            <a:extLst>
              <a:ext uri="{FF2B5EF4-FFF2-40B4-BE49-F238E27FC236}">
                <a16:creationId xmlns:a16="http://schemas.microsoft.com/office/drawing/2014/main" id="{E62B2296-9CCF-4DBD-BB1C-6B80B8E5D278}"/>
              </a:ext>
            </a:extLst>
          </p:cNvPr>
          <p:cNvSpPr/>
          <p:nvPr/>
        </p:nvSpPr>
        <p:spPr>
          <a:xfrm>
            <a:off x="1083160" y="1518796"/>
            <a:ext cx="10065867" cy="4428000"/>
          </a:xfrm>
          <a:prstGeom prst="roundRect">
            <a:avLst>
              <a:gd name="adj" fmla="val 4382"/>
            </a:avLst>
          </a:prstGeom>
          <a:no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endParaRPr>
          </a:p>
        </p:txBody>
      </p:sp>
      <p:sp>
        <p:nvSpPr>
          <p:cNvPr id="19" name="Rectangle: Rounded Corners 18">
            <a:extLst>
              <a:ext uri="{FF2B5EF4-FFF2-40B4-BE49-F238E27FC236}">
                <a16:creationId xmlns:a16="http://schemas.microsoft.com/office/drawing/2014/main" id="{7D01F6F1-598F-4434-8D94-65E01C529F5E}"/>
              </a:ext>
            </a:extLst>
          </p:cNvPr>
          <p:cNvSpPr/>
          <p:nvPr/>
        </p:nvSpPr>
        <p:spPr>
          <a:xfrm>
            <a:off x="1126645" y="1518796"/>
            <a:ext cx="10045924" cy="4428000"/>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36000" bIns="45720" rtlCol="0" anchor="t" anchorCtr="0"/>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i="0" u="none" strike="noStrike" kern="1200" cap="none" spc="-50" normalizeH="0" baseline="0" noProof="0">
                <a:ln>
                  <a:noFill/>
                </a:ln>
                <a:solidFill>
                  <a:prstClr val="black"/>
                </a:solidFill>
                <a:effectLst/>
                <a:uLnTx/>
                <a:uFillTx/>
                <a:latin typeface="Calibri" panose="020F0502020204030204"/>
                <a:ea typeface="+mn-ea"/>
                <a:cs typeface="+mn-cs"/>
              </a:rPr>
              <a:t>There is no corresponding instruction to signallers concerning this requirement, and to overcome this omission, a reference has been added in regulation 13.1.1 to this situation.</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i="0" u="none" strike="noStrike" kern="1200" cap="none" spc="-50" normalizeH="0" baseline="0" noProof="0">
                <a:ln>
                  <a:noFill/>
                </a:ln>
                <a:solidFill>
                  <a:prstClr val="black"/>
                </a:solidFill>
                <a:effectLst/>
                <a:uLnTx/>
                <a:uFillTx/>
                <a:latin typeface="Calibri" panose="020F0502020204030204"/>
                <a:ea typeface="+mn-ea"/>
                <a:cs typeface="+mn-cs"/>
              </a:rPr>
              <a:t>It has been pointed out that regulation 13.2.3 is not correct at present. The requirement to tell any other signaller should be to tell any other signaller who controls a portion of line within the line blockage. The term 'protecting signal or block marker' is used in regulation 13.2.3 in a way that is not consistent with how this is defined in regulation 13.2.2. Regulation 13.2.3 says that the signaller granting the line blockage must tell any crossing keepers who may be affected.</a:t>
            </a:r>
            <a:endParaRPr lang="en-GB" sz="1800" i="0" u="none" strike="noStrike" kern="1200" cap="none" spc="-5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spc="-50">
                <a:solidFill>
                  <a:prstClr val="black"/>
                </a:solidFill>
                <a:latin typeface="Calibri" panose="020F0502020204030204"/>
              </a:rPr>
              <a:t>While</a:t>
            </a:r>
            <a:r>
              <a:rPr kumimoji="0" lang="en-GB" sz="1800" i="0" u="none" strike="noStrike" kern="1200" cap="none" spc="-50" normalizeH="0" baseline="0" noProof="0">
                <a:ln>
                  <a:noFill/>
                </a:ln>
                <a:solidFill>
                  <a:prstClr val="black"/>
                </a:solidFill>
                <a:effectLst/>
                <a:uLnTx/>
                <a:uFillTx/>
                <a:latin typeface="Calibri" panose="020F0502020204030204"/>
                <a:ea typeface="+mn-ea"/>
                <a:cs typeface="+mn-cs"/>
              </a:rPr>
              <a:t> this is correct so far as any crossing keeper within that signaller's area of control is concerned, it would be any other signaller controlling a portion of line within the line blockage who would tell any crossing keepers within that area of control. Regulation 13.2.3 has been reworded to correct these points.</a:t>
            </a:r>
            <a:endParaRPr lang="en-GB" sz="1800" i="0" u="none" strike="noStrike" kern="1200" cap="none" spc="-5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i="0" u="none" strike="noStrike" kern="1200" cap="none" spc="-50" normalizeH="0" baseline="0" noProof="0">
                <a:ln>
                  <a:noFill/>
                </a:ln>
                <a:solidFill>
                  <a:prstClr val="black"/>
                </a:solidFill>
                <a:effectLst/>
                <a:uLnTx/>
                <a:uFillTx/>
                <a:latin typeface="Calibri" panose="020F0502020204030204"/>
                <a:ea typeface="+mn-ea"/>
                <a:cs typeface="+mn-cs"/>
              </a:rPr>
              <a:t>As part of an intention to use new technology to better protect staff working </a:t>
            </a:r>
            <a:r>
              <a:rPr lang="en-GB" spc="-50">
                <a:solidFill>
                  <a:prstClr val="black"/>
                </a:solidFill>
                <a:latin typeface="Calibri" panose="020F0502020204030204"/>
              </a:rPr>
              <a:t>on</a:t>
            </a:r>
            <a:r>
              <a:rPr kumimoji="0" lang="en-GB" sz="1800" i="0" u="none" strike="noStrike" kern="1200" cap="none" spc="-50" normalizeH="0" baseline="0" noProof="0">
                <a:ln>
                  <a:noFill/>
                </a:ln>
                <a:solidFill>
                  <a:prstClr val="black"/>
                </a:solidFill>
                <a:effectLst/>
                <a:uLnTx/>
                <a:uFillTx/>
                <a:latin typeface="Calibri" panose="020F0502020204030204"/>
                <a:ea typeface="+mn-ea"/>
                <a:cs typeface="+mn-cs"/>
              </a:rPr>
              <a:t> the railway, equipment has been the subject of successful trials which allows a COSS to disconnect signalling equipment remotely as a further means of providing additional protection for a line blockage. Regulations 13.2.4 and 13.2.7 have been changed to include this as a further permitted means of providing additional protection. </a:t>
            </a:r>
            <a:endParaRPr lang="en-GB" sz="1800" i="0" u="none" strike="noStrike" kern="1200" cap="none" spc="-50" normalizeH="0" baseline="0" noProof="0">
              <a:ln>
                <a:noFill/>
              </a:ln>
              <a:solidFill>
                <a:prstClr val="black"/>
              </a:solidFill>
              <a:effectLst/>
              <a:uLnTx/>
              <a:uFillTx/>
              <a:latin typeface="Calibri" panose="020F0502020204030204"/>
              <a:ea typeface="Calibri"/>
              <a:cs typeface="Calibri"/>
            </a:endParaRPr>
          </a:p>
        </p:txBody>
      </p:sp>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a:ln>
                  <a:noFill/>
                </a:ln>
                <a:solidFill>
                  <a:prstClr val="black"/>
                </a:solidFill>
                <a:effectLst/>
                <a:uLnTx/>
                <a:uFillTx/>
                <a:latin typeface="Calibri"/>
                <a:ea typeface="+mj-ea"/>
                <a:cs typeface="+mj-cs"/>
              </a:rPr>
              <a:t>Changes to standards – September 2024</a:t>
            </a:r>
            <a:endParaRPr kumimoji="0" lang="en-GB" sz="2400" b="0" i="1" u="none" strike="noStrike" kern="1200" cap="none" spc="0" normalizeH="0" baseline="0" noProof="0">
              <a:ln>
                <a:noFill/>
              </a:ln>
              <a:solidFill>
                <a:prstClr val="black"/>
              </a:solidFill>
              <a:effectLst/>
              <a:uLnTx/>
              <a:uFillTx/>
              <a:latin typeface="Calibri"/>
              <a:ea typeface="+mj-ea"/>
              <a:cs typeface="+mj-cs"/>
            </a:endParaRPr>
          </a:p>
        </p:txBody>
      </p:sp>
      <p:pic>
        <p:nvPicPr>
          <p:cNvPr id="22" name="Picture 21">
            <a:hlinkClick r:id="rId3"/>
            <a:extLst>
              <a:ext uri="{FF2B5EF4-FFF2-40B4-BE49-F238E27FC236}">
                <a16:creationId xmlns:a16="http://schemas.microsoft.com/office/drawing/2014/main" id="{28BF2077-600C-4323-B7B7-25758286D64D}"/>
              </a:ext>
            </a:extLst>
          </p:cNvPr>
          <p:cNvPicPr>
            <a:picLocks noChangeAspect="1"/>
          </p:cNvPicPr>
          <p:nvPr/>
        </p:nvPicPr>
        <p:blipFill>
          <a:blip r:embed="rId4"/>
          <a:stretch>
            <a:fillRect/>
          </a:stretch>
        </p:blipFill>
        <p:spPr>
          <a:xfrm>
            <a:off x="10362841" y="532335"/>
            <a:ext cx="755970" cy="755970"/>
          </a:xfrm>
          <a:prstGeom prst="rect">
            <a:avLst/>
          </a:prstGeom>
        </p:spPr>
      </p:pic>
      <p:pic>
        <p:nvPicPr>
          <p:cNvPr id="14" name="Picture 13">
            <a:hlinkClick r:id="" action="ppaction://hlinkshowjump?jump=endshow"/>
            <a:extLst>
              <a:ext uri="{FF2B5EF4-FFF2-40B4-BE49-F238E27FC236}">
                <a16:creationId xmlns:a16="http://schemas.microsoft.com/office/drawing/2014/main" id="{F3E13EC4-7204-4B8D-89F0-07C9C189E4F4}"/>
              </a:ext>
            </a:extLst>
          </p:cNvPr>
          <p:cNvPicPr>
            <a:picLocks noChangeAspect="1"/>
          </p:cNvPicPr>
          <p:nvPr/>
        </p:nvPicPr>
        <p:blipFill>
          <a:blip r:embed="rId5"/>
          <a:stretch>
            <a:fillRect/>
          </a:stretch>
        </p:blipFill>
        <p:spPr>
          <a:xfrm>
            <a:off x="89371" y="6016808"/>
            <a:ext cx="720000" cy="692039"/>
          </a:xfrm>
          <a:prstGeom prst="rect">
            <a:avLst/>
          </a:prstGeom>
        </p:spPr>
      </p:pic>
      <p:sp>
        <p:nvSpPr>
          <p:cNvPr id="41" name="Title 1">
            <a:extLst>
              <a:ext uri="{FF2B5EF4-FFF2-40B4-BE49-F238E27FC236}">
                <a16:creationId xmlns:a16="http://schemas.microsoft.com/office/drawing/2014/main" id="{7A3E7804-8BD6-BF16-9AA6-9F3BAB4512BB}"/>
              </a:ext>
            </a:extLst>
          </p:cNvPr>
          <p:cNvSpPr txBox="1">
            <a:spLocks/>
          </p:cNvSpPr>
          <p:nvPr/>
        </p:nvSpPr>
        <p:spPr>
          <a:xfrm>
            <a:off x="2292932" y="6347805"/>
            <a:ext cx="7386554" cy="392975"/>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50" normalizeH="0" baseline="0" noProof="0">
                <a:ln>
                  <a:noFill/>
                </a:ln>
                <a:solidFill>
                  <a:srgbClr val="C00000"/>
                </a:solidFill>
                <a:effectLst/>
                <a:uLnTx/>
                <a:uFillTx/>
                <a:latin typeface="Calibri"/>
                <a:ea typeface="+mj-ea"/>
                <a:cs typeface="+mj-cs"/>
              </a:rPr>
              <a:t>Click on the link icon to go to the standard  </a:t>
            </a:r>
          </a:p>
        </p:txBody>
      </p:sp>
      <p:grpSp>
        <p:nvGrpSpPr>
          <p:cNvPr id="8" name="Group 7">
            <a:extLst>
              <a:ext uri="{FF2B5EF4-FFF2-40B4-BE49-F238E27FC236}">
                <a16:creationId xmlns:a16="http://schemas.microsoft.com/office/drawing/2014/main" id="{59C73445-E7B8-0D68-7790-94DB8E440AE7}"/>
              </a:ext>
            </a:extLst>
          </p:cNvPr>
          <p:cNvGrpSpPr/>
          <p:nvPr/>
        </p:nvGrpSpPr>
        <p:grpSpPr>
          <a:xfrm>
            <a:off x="246176" y="1426191"/>
            <a:ext cx="720000" cy="756754"/>
            <a:chOff x="279057" y="1377452"/>
            <a:chExt cx="720000" cy="756754"/>
          </a:xfrm>
        </p:grpSpPr>
        <p:sp>
          <p:nvSpPr>
            <p:cNvPr id="9" name="Rectangle: Rounded Corners 8">
              <a:extLst>
                <a:ext uri="{FF2B5EF4-FFF2-40B4-BE49-F238E27FC236}">
                  <a16:creationId xmlns:a16="http://schemas.microsoft.com/office/drawing/2014/main" id="{5270F667-8E22-EF80-C385-63411995731B}"/>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4" name="Picture 33">
              <a:extLst>
                <a:ext uri="{FF2B5EF4-FFF2-40B4-BE49-F238E27FC236}">
                  <a16:creationId xmlns:a16="http://schemas.microsoft.com/office/drawing/2014/main" id="{27731792-6000-B5A3-65A3-25C8BE8BF928}"/>
                </a:ext>
              </a:extLst>
            </p:cNvPr>
            <p:cNvPicPr>
              <a:picLocks noChangeAspect="1"/>
            </p:cNvPicPr>
            <p:nvPr/>
          </p:nvPicPr>
          <p:blipFill>
            <a:blip r:embed="rId6"/>
            <a:stretch>
              <a:fillRect/>
            </a:stretch>
          </p:blipFill>
          <p:spPr>
            <a:xfrm>
              <a:off x="344173" y="1377452"/>
              <a:ext cx="629587" cy="587962"/>
            </a:xfrm>
            <a:prstGeom prst="rect">
              <a:avLst/>
            </a:prstGeom>
          </p:spPr>
        </p:pic>
        <p:sp>
          <p:nvSpPr>
            <p:cNvPr id="36" name="TextBox 35">
              <a:extLst>
                <a:ext uri="{FF2B5EF4-FFF2-40B4-BE49-F238E27FC236}">
                  <a16:creationId xmlns:a16="http://schemas.microsoft.com/office/drawing/2014/main" id="{F1A7C3E6-FCB7-5BFE-1F3D-3372B622BDFE}"/>
                </a:ext>
              </a:extLst>
            </p:cNvPr>
            <p:cNvSpPr txBox="1"/>
            <p:nvPr/>
          </p:nvSpPr>
          <p:spPr>
            <a:xfrm>
              <a:off x="352161" y="1795652"/>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RU</a:t>
              </a:r>
            </a:p>
          </p:txBody>
        </p:sp>
      </p:grpSp>
      <p:grpSp>
        <p:nvGrpSpPr>
          <p:cNvPr id="37" name="Group 36">
            <a:extLst>
              <a:ext uri="{FF2B5EF4-FFF2-40B4-BE49-F238E27FC236}">
                <a16:creationId xmlns:a16="http://schemas.microsoft.com/office/drawing/2014/main" id="{535940C0-F4FE-5279-B97D-858F0E3DBB89}"/>
              </a:ext>
            </a:extLst>
          </p:cNvPr>
          <p:cNvGrpSpPr/>
          <p:nvPr/>
        </p:nvGrpSpPr>
        <p:grpSpPr>
          <a:xfrm>
            <a:off x="246176" y="2220923"/>
            <a:ext cx="720000" cy="789749"/>
            <a:chOff x="296159" y="2222339"/>
            <a:chExt cx="720000" cy="789749"/>
          </a:xfrm>
        </p:grpSpPr>
        <p:sp>
          <p:nvSpPr>
            <p:cNvPr id="38" name="Rectangle: Rounded Corners 37">
              <a:extLst>
                <a:ext uri="{FF2B5EF4-FFF2-40B4-BE49-F238E27FC236}">
                  <a16:creationId xmlns:a16="http://schemas.microsoft.com/office/drawing/2014/main" id="{A95AE8CD-0129-2BA6-B6AB-30B0635C0CD2}"/>
                </a:ext>
              </a:extLst>
            </p:cNvPr>
            <p:cNvSpPr/>
            <p:nvPr/>
          </p:nvSpPr>
          <p:spPr>
            <a:xfrm>
              <a:off x="296159" y="222233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0" name="Picture 39">
              <a:extLst>
                <a:ext uri="{FF2B5EF4-FFF2-40B4-BE49-F238E27FC236}">
                  <a16:creationId xmlns:a16="http://schemas.microsoft.com/office/drawing/2014/main" id="{6204F6F3-E934-ADEA-7DDF-9E0C6671818C}"/>
                </a:ext>
              </a:extLst>
            </p:cNvPr>
            <p:cNvPicPr>
              <a:picLocks noChangeAspect="1"/>
            </p:cNvPicPr>
            <p:nvPr/>
          </p:nvPicPr>
          <p:blipFill>
            <a:blip r:embed="rId7"/>
            <a:stretch>
              <a:fillRect/>
            </a:stretch>
          </p:blipFill>
          <p:spPr>
            <a:xfrm>
              <a:off x="341670" y="2231693"/>
              <a:ext cx="628978" cy="625753"/>
            </a:xfrm>
            <a:prstGeom prst="rect">
              <a:avLst/>
            </a:prstGeom>
          </p:spPr>
        </p:pic>
        <p:sp>
          <p:nvSpPr>
            <p:cNvPr id="42" name="TextBox 41">
              <a:extLst>
                <a:ext uri="{FF2B5EF4-FFF2-40B4-BE49-F238E27FC236}">
                  <a16:creationId xmlns:a16="http://schemas.microsoft.com/office/drawing/2014/main" id="{96D49907-02C7-E850-D5C9-4864344B2791}"/>
                </a:ext>
              </a:extLst>
            </p:cNvPr>
            <p:cNvSpPr txBox="1"/>
            <p:nvPr/>
          </p:nvSpPr>
          <p:spPr>
            <a:xfrm>
              <a:off x="369768" y="2673534"/>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IM</a:t>
              </a:r>
            </a:p>
          </p:txBody>
        </p:sp>
      </p:grpSp>
      <p:grpSp>
        <p:nvGrpSpPr>
          <p:cNvPr id="43" name="Group 42">
            <a:extLst>
              <a:ext uri="{FF2B5EF4-FFF2-40B4-BE49-F238E27FC236}">
                <a16:creationId xmlns:a16="http://schemas.microsoft.com/office/drawing/2014/main" id="{46E6EF78-66CD-DA1A-935B-9B16B25C65F8}"/>
              </a:ext>
            </a:extLst>
          </p:cNvPr>
          <p:cNvGrpSpPr/>
          <p:nvPr/>
        </p:nvGrpSpPr>
        <p:grpSpPr>
          <a:xfrm>
            <a:off x="237911" y="3008296"/>
            <a:ext cx="736531" cy="728660"/>
            <a:chOff x="260945" y="3762574"/>
            <a:chExt cx="736531" cy="728660"/>
          </a:xfrm>
        </p:grpSpPr>
        <p:grpSp>
          <p:nvGrpSpPr>
            <p:cNvPr id="45" name="Group 44">
              <a:extLst>
                <a:ext uri="{FF2B5EF4-FFF2-40B4-BE49-F238E27FC236}">
                  <a16:creationId xmlns:a16="http://schemas.microsoft.com/office/drawing/2014/main" id="{F190D31A-3744-D5FE-F0DC-1CF8F3779D6A}"/>
                </a:ext>
              </a:extLst>
            </p:cNvPr>
            <p:cNvGrpSpPr/>
            <p:nvPr/>
          </p:nvGrpSpPr>
          <p:grpSpPr>
            <a:xfrm>
              <a:off x="260945" y="3771234"/>
              <a:ext cx="736531" cy="720000"/>
              <a:chOff x="262400" y="2964625"/>
              <a:chExt cx="736531" cy="720000"/>
            </a:xfrm>
          </p:grpSpPr>
          <p:sp>
            <p:nvSpPr>
              <p:cNvPr id="47" name="Rectangle: Rounded Corners 46">
                <a:extLst>
                  <a:ext uri="{FF2B5EF4-FFF2-40B4-BE49-F238E27FC236}">
                    <a16:creationId xmlns:a16="http://schemas.microsoft.com/office/drawing/2014/main" id="{A4DBD6ED-71D3-413D-7E8A-E4CF79CEDB10}"/>
                  </a:ext>
                </a:extLst>
              </p:cNvPr>
              <p:cNvSpPr/>
              <p:nvPr/>
            </p:nvSpPr>
            <p:spPr>
              <a:xfrm>
                <a:off x="262400" y="2964625"/>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TextBox 47">
                <a:extLst>
                  <a:ext uri="{FF2B5EF4-FFF2-40B4-BE49-F238E27FC236}">
                    <a16:creationId xmlns:a16="http://schemas.microsoft.com/office/drawing/2014/main" id="{88C24BD6-C6CD-3D11-A6D0-69B79763E74E}"/>
                  </a:ext>
                </a:extLst>
              </p:cNvPr>
              <p:cNvSpPr txBox="1"/>
              <p:nvPr/>
            </p:nvSpPr>
            <p:spPr>
              <a:xfrm>
                <a:off x="278931" y="3339393"/>
                <a:ext cx="720000"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Calibri" panose="020F0502020204030204"/>
                    <a:ea typeface="+mn-ea"/>
                    <a:cs typeface="+mn-cs"/>
                  </a:rPr>
                  <a:t>Suppliers</a:t>
                </a:r>
              </a:p>
            </p:txBody>
          </p:sp>
        </p:grpSp>
        <p:pic>
          <p:nvPicPr>
            <p:cNvPr id="46" name="Graphic 45" descr="Handshake outline">
              <a:extLst>
                <a:ext uri="{FF2B5EF4-FFF2-40B4-BE49-F238E27FC236}">
                  <a16:creationId xmlns:a16="http://schemas.microsoft.com/office/drawing/2014/main" id="{83353C19-D3D0-B3B8-2BAA-F7C4F735E7D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25819" y="3762574"/>
              <a:ext cx="593637" cy="593637"/>
            </a:xfrm>
            <a:prstGeom prst="rect">
              <a:avLst/>
            </a:prstGeom>
          </p:spPr>
        </p:pic>
      </p:grpSp>
      <p:pic>
        <p:nvPicPr>
          <p:cNvPr id="2" name="Picture 1" descr="A white line drawing of a person standing next to a train&#10;&#10;Description automatically generated">
            <a:extLst>
              <a:ext uri="{FF2B5EF4-FFF2-40B4-BE49-F238E27FC236}">
                <a16:creationId xmlns:a16="http://schemas.microsoft.com/office/drawing/2014/main" id="{0EB8C412-1F66-857B-9CEE-ED1A03B2621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46176" y="532335"/>
            <a:ext cx="756000" cy="756000"/>
          </a:xfrm>
          <a:prstGeom prst="rect">
            <a:avLst/>
          </a:prstGeom>
        </p:spPr>
      </p:pic>
      <p:pic>
        <p:nvPicPr>
          <p:cNvPr id="3" name="Picture 2">
            <a:hlinkClick r:id="" action="ppaction://hlinkshowjump?jump=previousslide"/>
            <a:extLst>
              <a:ext uri="{FF2B5EF4-FFF2-40B4-BE49-F238E27FC236}">
                <a16:creationId xmlns:a16="http://schemas.microsoft.com/office/drawing/2014/main" id="{2A09F64C-3296-293D-68C9-093A2AA310DD}"/>
              </a:ext>
            </a:extLst>
          </p:cNvPr>
          <p:cNvPicPr>
            <a:picLocks noChangeAspect="1"/>
          </p:cNvPicPr>
          <p:nvPr/>
        </p:nvPicPr>
        <p:blipFill>
          <a:blip r:embed="rId11"/>
          <a:stretch>
            <a:fillRect/>
          </a:stretch>
        </p:blipFill>
        <p:spPr>
          <a:xfrm flipH="1">
            <a:off x="10372933" y="6016808"/>
            <a:ext cx="756000" cy="756000"/>
          </a:xfrm>
          <a:prstGeom prst="rect">
            <a:avLst/>
          </a:prstGeom>
        </p:spPr>
      </p:pic>
      <p:pic>
        <p:nvPicPr>
          <p:cNvPr id="4" name="Picture 3">
            <a:extLst>
              <a:ext uri="{FF2B5EF4-FFF2-40B4-BE49-F238E27FC236}">
                <a16:creationId xmlns:a16="http://schemas.microsoft.com/office/drawing/2014/main" id="{883D291D-A9D8-9E4D-CDA3-0A6B958EC266}"/>
              </a:ext>
            </a:extLst>
          </p:cNvPr>
          <p:cNvPicPr>
            <a:picLocks noChangeAspect="1"/>
          </p:cNvPicPr>
          <p:nvPr/>
        </p:nvPicPr>
        <p:blipFill>
          <a:blip r:embed="rId11">
            <a:alphaModFix amt="20000"/>
          </a:blip>
          <a:stretch>
            <a:fillRect/>
          </a:stretch>
        </p:blipFill>
        <p:spPr>
          <a:xfrm>
            <a:off x="11290478" y="6016808"/>
            <a:ext cx="756000" cy="756000"/>
          </a:xfrm>
          <a:prstGeom prst="rect">
            <a:avLst/>
          </a:prstGeom>
        </p:spPr>
      </p:pic>
      <p:pic>
        <p:nvPicPr>
          <p:cNvPr id="5" name="Picture 4">
            <a:hlinkClick r:id="rId12" action="ppaction://hlinksldjump"/>
            <a:extLst>
              <a:ext uri="{FF2B5EF4-FFF2-40B4-BE49-F238E27FC236}">
                <a16:creationId xmlns:a16="http://schemas.microsoft.com/office/drawing/2014/main" id="{B1EC03A7-1A91-ED0E-76C6-EB504D51A05E}"/>
              </a:ext>
            </a:extLst>
          </p:cNvPr>
          <p:cNvPicPr>
            <a:picLocks noChangeAspect="1"/>
          </p:cNvPicPr>
          <p:nvPr/>
        </p:nvPicPr>
        <p:blipFill>
          <a:blip r:embed="rId13"/>
          <a:stretch>
            <a:fillRect/>
          </a:stretch>
        </p:blipFill>
        <p:spPr>
          <a:xfrm>
            <a:off x="11290478" y="157163"/>
            <a:ext cx="755970" cy="755970"/>
          </a:xfrm>
          <a:prstGeom prst="rect">
            <a:avLst/>
          </a:prstGeom>
        </p:spPr>
      </p:pic>
    </p:spTree>
    <p:extLst>
      <p:ext uri="{BB962C8B-B14F-4D97-AF65-F5344CB8AC3E}">
        <p14:creationId xmlns:p14="http://schemas.microsoft.com/office/powerpoint/2010/main" val="2229259825"/>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Rounded Corners 96">
            <a:hlinkClick r:id="" action="ppaction://noaction" highlightClick="1"/>
            <a:extLst>
              <a:ext uri="{FF2B5EF4-FFF2-40B4-BE49-F238E27FC236}">
                <a16:creationId xmlns:a16="http://schemas.microsoft.com/office/drawing/2014/main" id="{44C61555-BA2A-4BC9-A516-C8062C254B09}"/>
              </a:ext>
            </a:extLst>
          </p:cNvPr>
          <p:cNvSpPr/>
          <p:nvPr/>
        </p:nvSpPr>
        <p:spPr>
          <a:xfrm>
            <a:off x="1073189" y="554876"/>
            <a:ext cx="9871902" cy="720000"/>
          </a:xfrm>
          <a:prstGeom prst="roundRect">
            <a:avLst>
              <a:gd name="adj" fmla="val 30718"/>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065020" marR="0" lvl="0" indent="-2065020" algn="l" defTabSz="914400" rtl="0" eaLnBrk="1" fontAlgn="auto" latinLnBrk="0" hangingPunct="1">
              <a:lnSpc>
                <a:spcPct val="100000"/>
              </a:lnSpc>
              <a:spcBef>
                <a:spcPts val="0"/>
              </a:spcBef>
              <a:spcAft>
                <a:spcPts val="0"/>
              </a:spcAft>
              <a:buClrTx/>
              <a:buSzTx/>
              <a:buFontTx/>
              <a:buNone/>
              <a:tabLst>
                <a:tab pos="1976438" algn="l"/>
              </a:tabLst>
              <a:defRPr/>
            </a:pPr>
            <a:r>
              <a:rPr kumimoji="0" lang="en-GB" sz="1800" b="0" i="0" u="none" strike="noStrike" kern="1200" cap="none" spc="0" normalizeH="0" baseline="0" noProof="0">
                <a:ln>
                  <a:noFill/>
                </a:ln>
                <a:solidFill>
                  <a:srgbClr val="000000"/>
                </a:solidFill>
                <a:effectLst/>
                <a:uLnTx/>
                <a:uFillTx/>
                <a:latin typeface="Calibri"/>
                <a:ea typeface="Calibri"/>
                <a:cs typeface="Calibri"/>
              </a:rPr>
              <a:t>GERT8000-TS9 Issue 5 </a:t>
            </a:r>
            <a:r>
              <a:rPr lang="en-GB">
                <a:solidFill>
                  <a:srgbClr val="000000"/>
                </a:solidFill>
                <a:latin typeface="Calibri"/>
                <a:ea typeface="Calibri"/>
                <a:cs typeface="Calibri"/>
              </a:rPr>
              <a:t>–</a:t>
            </a:r>
            <a:r>
              <a:rPr kumimoji="0" lang="en-GB" sz="1800" b="0" i="0" u="none" strike="noStrike" kern="1200" cap="none" spc="0" normalizeH="0" baseline="0" noProof="0">
                <a:ln>
                  <a:noFill/>
                </a:ln>
                <a:solidFill>
                  <a:srgbClr val="000000"/>
                </a:solidFill>
                <a:effectLst/>
                <a:uLnTx/>
                <a:uFillTx/>
                <a:latin typeface="Calibri"/>
                <a:ea typeface="Calibri"/>
                <a:cs typeface="Calibri"/>
              </a:rPr>
              <a:t> Level crossings </a:t>
            </a:r>
            <a:r>
              <a:rPr lang="en-GB">
                <a:solidFill>
                  <a:srgbClr val="000000"/>
                </a:solidFill>
                <a:latin typeface="Calibri"/>
                <a:ea typeface="Calibri"/>
                <a:cs typeface="Calibri"/>
              </a:rPr>
              <a:t>–</a:t>
            </a:r>
            <a:r>
              <a:rPr kumimoji="0" lang="en-GB" sz="1800" b="0" i="0" u="none" strike="noStrike" kern="1200" cap="none" spc="0" normalizeH="0" baseline="0" noProof="0">
                <a:ln>
                  <a:noFill/>
                </a:ln>
                <a:solidFill>
                  <a:srgbClr val="000000"/>
                </a:solidFill>
                <a:effectLst/>
                <a:uLnTx/>
                <a:uFillTx/>
                <a:latin typeface="Calibri"/>
                <a:ea typeface="Calibri"/>
                <a:cs typeface="Calibri"/>
              </a:rPr>
              <a:t> signaller’s regulations (1 of 2)</a:t>
            </a:r>
            <a:endParaRPr kumimoji="0" lang="en-GB" sz="1800" b="0" i="0" u="none" strike="noStrike" kern="1200" cap="none" spc="0" normalizeH="0" baseline="0" noProof="0">
              <a:ln>
                <a:noFill/>
              </a:ln>
              <a:solidFill>
                <a:prstClr val="black"/>
              </a:solidFill>
              <a:effectLst/>
              <a:uLnTx/>
              <a:uFillTx/>
              <a:latin typeface="Calibri"/>
              <a:ea typeface="Calibri"/>
              <a:cs typeface="Calibri"/>
            </a:endParaRPr>
          </a:p>
        </p:txBody>
      </p:sp>
      <p:sp>
        <p:nvSpPr>
          <p:cNvPr id="98" name="Rectangle: Rounded Corners 97">
            <a:extLst>
              <a:ext uri="{FF2B5EF4-FFF2-40B4-BE49-F238E27FC236}">
                <a16:creationId xmlns:a16="http://schemas.microsoft.com/office/drawing/2014/main" id="{E62B2296-9CCF-4DBD-BB1C-6B80B8E5D278}"/>
              </a:ext>
            </a:extLst>
          </p:cNvPr>
          <p:cNvSpPr/>
          <p:nvPr/>
        </p:nvSpPr>
        <p:spPr>
          <a:xfrm>
            <a:off x="1083160" y="1518796"/>
            <a:ext cx="10065867" cy="4428000"/>
          </a:xfrm>
          <a:prstGeom prst="roundRect">
            <a:avLst>
              <a:gd name="adj" fmla="val 4382"/>
            </a:avLst>
          </a:prstGeom>
          <a:no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endParaRPr>
          </a:p>
        </p:txBody>
      </p:sp>
      <p:sp>
        <p:nvSpPr>
          <p:cNvPr id="19" name="Rectangle: Rounded Corners 18">
            <a:extLst>
              <a:ext uri="{FF2B5EF4-FFF2-40B4-BE49-F238E27FC236}">
                <a16:creationId xmlns:a16="http://schemas.microsoft.com/office/drawing/2014/main" id="{7D01F6F1-598F-4434-8D94-65E01C529F5E}"/>
              </a:ext>
            </a:extLst>
          </p:cNvPr>
          <p:cNvSpPr/>
          <p:nvPr/>
        </p:nvSpPr>
        <p:spPr>
          <a:xfrm>
            <a:off x="1126645" y="1518796"/>
            <a:ext cx="10045924" cy="4108281"/>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36000" bIns="45720" rtlCol="0" anchor="t" anchorCtr="0"/>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i="0" u="none" strike="noStrike" kern="1200" cap="none" spc="-50" normalizeH="0" baseline="0" noProof="0">
                <a:ln>
                  <a:noFill/>
                </a:ln>
                <a:solidFill>
                  <a:prstClr val="black"/>
                </a:solidFill>
                <a:effectLst/>
                <a:uLnTx/>
                <a:uFillTx/>
                <a:latin typeface="Calibri" panose="020F0502020204030204"/>
                <a:ea typeface="+mn-ea"/>
                <a:cs typeface="+mn-cs"/>
              </a:rPr>
              <a:t>It has been pointed out that </a:t>
            </a:r>
            <a:r>
              <a:rPr lang="en-GB" spc="-50">
                <a:solidFill>
                  <a:prstClr val="black"/>
                </a:solidFill>
                <a:latin typeface="Calibri" panose="020F0502020204030204"/>
              </a:rPr>
              <a:t>while</a:t>
            </a:r>
            <a:r>
              <a:rPr kumimoji="0" lang="en-GB" sz="1800" i="0" u="none" strike="noStrike" kern="1200" cap="none" spc="-50" normalizeH="0" baseline="0" noProof="0">
                <a:ln>
                  <a:noFill/>
                </a:ln>
                <a:solidFill>
                  <a:prstClr val="black"/>
                </a:solidFill>
                <a:effectLst/>
                <a:uLnTx/>
                <a:uFillTx/>
                <a:latin typeface="Calibri" panose="020F0502020204030204"/>
                <a:ea typeface="+mn-ea"/>
                <a:cs typeface="+mn-cs"/>
              </a:rPr>
              <a:t> regulations 8.5.1 and 8.5.2 permit wrong-direction movements over an RC or CCTV level crossing supervised by a crossing keeper whether or not a level crossing attendant is on duty,  regulation 8.8 requires an attendant to be appointed during single line working.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i="0" u="none" strike="noStrike" kern="1200" cap="none" spc="-50" normalizeH="0" baseline="0" noProof="0">
                <a:ln>
                  <a:noFill/>
                </a:ln>
                <a:solidFill>
                  <a:prstClr val="black"/>
                </a:solidFill>
                <a:effectLst/>
                <a:uLnTx/>
                <a:uFillTx/>
                <a:latin typeface="Calibri" panose="020F0502020204030204"/>
                <a:ea typeface="+mn-ea"/>
                <a:cs typeface="+mn-cs"/>
              </a:rPr>
              <a:t>Regulation 6.9 allows an attendant not to be appointed at an RC or CCTV level</a:t>
            </a:r>
            <a:br>
              <a:rPr lang="en-GB" sz="1800" i="0" u="none" strike="noStrike" kern="1200" cap="none" spc="-50" normalizeH="0" baseline="0" noProof="0">
                <a:ln>
                  <a:noFill/>
                </a:ln>
                <a:effectLst/>
                <a:uLnTx/>
                <a:uFillTx/>
                <a:latin typeface="Calibri" panose="020F0502020204030204"/>
              </a:rPr>
            </a:br>
            <a:r>
              <a:rPr kumimoji="0" lang="en-GB" sz="1800" i="0" u="none" strike="noStrike" kern="1200" cap="none" spc="-50" normalizeH="0" baseline="0" noProof="0">
                <a:ln>
                  <a:noFill/>
                </a:ln>
                <a:solidFill>
                  <a:prstClr val="black"/>
                </a:solidFill>
                <a:effectLst/>
                <a:uLnTx/>
                <a:uFillTx/>
                <a:latin typeface="Calibri" panose="020F0502020204030204"/>
                <a:ea typeface="+mn-ea"/>
                <a:cs typeface="+mn-cs"/>
              </a:rPr>
              <a:t>crossing worked by a signaller, </a:t>
            </a:r>
            <a:r>
              <a:rPr lang="en-GB" spc="-50">
                <a:solidFill>
                  <a:prstClr val="black"/>
                </a:solidFill>
                <a:latin typeface="Calibri" panose="020F0502020204030204"/>
              </a:rPr>
              <a:t>provided</a:t>
            </a:r>
            <a:r>
              <a:rPr kumimoji="0" lang="en-GB" sz="1800" i="0" u="none" strike="noStrike" kern="1200" cap="none" spc="-50" normalizeH="0" baseline="0" noProof="0">
                <a:ln>
                  <a:noFill/>
                </a:ln>
                <a:solidFill>
                  <a:prstClr val="black"/>
                </a:solidFill>
                <a:effectLst/>
                <a:uLnTx/>
                <a:uFillTx/>
                <a:latin typeface="Calibri" panose="020F0502020204030204"/>
                <a:ea typeface="+mn-ea"/>
                <a:cs typeface="+mn-cs"/>
              </a:rPr>
              <a:t> this is authorised in the Signal Box Special</a:t>
            </a:r>
            <a:br>
              <a:rPr lang="en-GB" sz="1800" i="0" u="none" strike="noStrike" kern="1200" cap="none" spc="-50" normalizeH="0" baseline="0" noProof="0">
                <a:ln>
                  <a:noFill/>
                </a:ln>
                <a:effectLst/>
                <a:uLnTx/>
                <a:uFillTx/>
                <a:latin typeface="Calibri" panose="020F0502020204030204"/>
              </a:rPr>
            </a:br>
            <a:r>
              <a:rPr kumimoji="0" lang="en-GB" sz="1800" i="0" u="none" strike="noStrike" kern="1200" cap="none" spc="-50" normalizeH="0" baseline="0" noProof="0">
                <a:ln>
                  <a:noFill/>
                </a:ln>
                <a:solidFill>
                  <a:prstClr val="black"/>
                </a:solidFill>
                <a:effectLst/>
                <a:uLnTx/>
                <a:uFillTx/>
                <a:latin typeface="Calibri" panose="020F0502020204030204"/>
                <a:ea typeface="+mn-ea"/>
                <a:cs typeface="+mn-cs"/>
              </a:rPr>
              <a:t>Instructions</a:t>
            </a:r>
            <a:r>
              <a:rPr lang="en-GB" spc="-50">
                <a:solidFill>
                  <a:prstClr val="black"/>
                </a:solidFill>
                <a:latin typeface="Calibri" panose="020F0502020204030204"/>
              </a:rPr>
              <a:t>.</a:t>
            </a:r>
            <a:r>
              <a:rPr kumimoji="0" lang="en-GB" sz="1800" i="0" u="none" strike="noStrike" kern="1200" cap="none" spc="-50" normalizeH="0" baseline="0" noProof="0">
                <a:ln>
                  <a:noFill/>
                </a:ln>
                <a:solidFill>
                  <a:prstClr val="black"/>
                </a:solidFill>
                <a:effectLst/>
                <a:uLnTx/>
                <a:uFillTx/>
                <a:latin typeface="Calibri" panose="020F0502020204030204"/>
                <a:ea typeface="+mn-ea"/>
                <a:cs typeface="+mn-cs"/>
              </a:rPr>
              <a:t> It </a:t>
            </a:r>
            <a:r>
              <a:rPr lang="en-GB" spc="-50">
                <a:solidFill>
                  <a:prstClr val="black"/>
                </a:solidFill>
                <a:latin typeface="Calibri" panose="020F0502020204030204"/>
              </a:rPr>
              <a:t>was</a:t>
            </a:r>
            <a:r>
              <a:rPr kumimoji="0" lang="en-GB" sz="1800" i="0" u="none" strike="noStrike" kern="1200" cap="none" spc="-50" normalizeH="0" baseline="0" noProof="0">
                <a:ln>
                  <a:noFill/>
                </a:ln>
                <a:solidFill>
                  <a:prstClr val="black"/>
                </a:solidFill>
                <a:effectLst/>
                <a:uLnTx/>
                <a:uFillTx/>
                <a:latin typeface="Calibri" panose="020F0502020204030204"/>
                <a:ea typeface="+mn-ea"/>
                <a:cs typeface="+mn-cs"/>
              </a:rPr>
              <a:t> found that it was intended to remove the</a:t>
            </a:r>
            <a:br>
              <a:rPr lang="en-GB" sz="1800" i="0" u="none" strike="noStrike" kern="1200" cap="none" spc="-50" normalizeH="0" baseline="0" noProof="0">
                <a:ln>
                  <a:noFill/>
                </a:ln>
                <a:effectLst/>
                <a:uLnTx/>
                <a:uFillTx/>
                <a:latin typeface="Calibri" panose="020F0502020204030204"/>
              </a:rPr>
            </a:br>
            <a:r>
              <a:rPr kumimoji="0" lang="en-GB" sz="1800" i="0" u="none" strike="noStrike" kern="1200" cap="none" spc="-50" normalizeH="0" baseline="0" noProof="0">
                <a:ln>
                  <a:noFill/>
                </a:ln>
                <a:solidFill>
                  <a:prstClr val="black"/>
                </a:solidFill>
                <a:effectLst/>
                <a:uLnTx/>
                <a:uFillTx/>
                <a:latin typeface="Calibri" panose="020F0502020204030204"/>
                <a:ea typeface="+mn-ea"/>
                <a:cs typeface="+mn-cs"/>
              </a:rPr>
              <a:t>exemption from both regulations on the basis that the inclusion in the Signal Box</a:t>
            </a:r>
            <a:br>
              <a:rPr lang="en-GB" sz="1800" i="0" u="none" strike="noStrike" kern="1200" cap="none" spc="-50" normalizeH="0" baseline="0" noProof="0">
                <a:ln>
                  <a:noFill/>
                </a:ln>
                <a:effectLst/>
                <a:uLnTx/>
                <a:uFillTx/>
                <a:latin typeface="Calibri" panose="020F0502020204030204"/>
              </a:rPr>
            </a:br>
            <a:r>
              <a:rPr kumimoji="0" lang="en-GB" sz="1800" i="0" u="none" strike="noStrike" kern="1200" cap="none" spc="-50" normalizeH="0" baseline="0" noProof="0">
                <a:ln>
                  <a:noFill/>
                </a:ln>
                <a:solidFill>
                  <a:prstClr val="black"/>
                </a:solidFill>
                <a:effectLst/>
                <a:uLnTx/>
                <a:uFillTx/>
                <a:latin typeface="Calibri" panose="020F0502020204030204"/>
                <a:ea typeface="+mn-ea"/>
                <a:cs typeface="+mn-cs"/>
              </a:rPr>
              <a:t>Special Instructions avoided the need for regulations. </a:t>
            </a:r>
            <a:endParaRPr lang="en-GB" sz="1800" i="0" u="none" strike="noStrike" kern="1200" cap="none" spc="-5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i="0" u="none" strike="noStrike" kern="1200" cap="none" spc="-50" normalizeH="0" baseline="0" noProof="0">
                <a:ln>
                  <a:noFill/>
                </a:ln>
                <a:solidFill>
                  <a:prstClr val="black"/>
                </a:solidFill>
                <a:effectLst/>
                <a:uLnTx/>
                <a:uFillTx/>
                <a:latin typeface="Calibri" panose="020F0502020204030204"/>
                <a:ea typeface="+mn-ea"/>
                <a:cs typeface="+mn-cs"/>
              </a:rPr>
              <a:t>However</a:t>
            </a:r>
            <a:r>
              <a:rPr lang="en-GB" spc="-50">
                <a:solidFill>
                  <a:prstClr val="black"/>
                </a:solidFill>
                <a:latin typeface="Calibri" panose="020F0502020204030204"/>
              </a:rPr>
              <a:t>,</a:t>
            </a:r>
            <a:r>
              <a:rPr kumimoji="0" lang="en-GB" sz="1800" i="0" u="none" strike="noStrike" kern="1200" cap="none" spc="-50" normalizeH="0" baseline="0" noProof="0">
                <a:ln>
                  <a:noFill/>
                </a:ln>
                <a:solidFill>
                  <a:prstClr val="black"/>
                </a:solidFill>
                <a:effectLst/>
                <a:uLnTx/>
                <a:uFillTx/>
                <a:latin typeface="Calibri" panose="020F0502020204030204"/>
                <a:ea typeface="+mn-ea"/>
                <a:cs typeface="+mn-cs"/>
              </a:rPr>
              <a:t> although regulation 8 was changed, regulation 6 was not</a:t>
            </a:r>
            <a:r>
              <a:rPr lang="en-GB" spc="-50">
                <a:solidFill>
                  <a:prstClr val="black"/>
                </a:solidFill>
                <a:latin typeface="Calibri" panose="020F0502020204030204"/>
              </a:rPr>
              <a:t>.</a:t>
            </a:r>
            <a:r>
              <a:rPr kumimoji="0" lang="en-GB" sz="1800" i="0" u="none" strike="noStrike" kern="1200" cap="none" spc="-50" normalizeH="0" baseline="0" noProof="0">
                <a:ln>
                  <a:noFill/>
                </a:ln>
                <a:solidFill>
                  <a:prstClr val="black"/>
                </a:solidFill>
                <a:effectLst/>
                <a:uLnTx/>
                <a:uFillTx/>
                <a:latin typeface="Calibri" panose="020F0502020204030204"/>
                <a:ea typeface="+mn-ea"/>
                <a:cs typeface="+mn-cs"/>
              </a:rPr>
              <a:t> </a:t>
            </a:r>
            <a:r>
              <a:rPr lang="en-GB" spc="-50">
                <a:solidFill>
                  <a:prstClr val="black"/>
                </a:solidFill>
                <a:latin typeface="Calibri" panose="020F0502020204030204"/>
              </a:rPr>
              <a:t>There</a:t>
            </a:r>
            <a:r>
              <a:rPr kumimoji="0" lang="en-GB" sz="1800" i="0" u="none" strike="noStrike" kern="1200" cap="none" spc="-50" normalizeH="0" baseline="0" noProof="0">
                <a:ln>
                  <a:noFill/>
                </a:ln>
                <a:solidFill>
                  <a:prstClr val="black"/>
                </a:solidFill>
                <a:effectLst/>
                <a:uLnTx/>
                <a:uFillTx/>
                <a:latin typeface="Calibri" panose="020F0502020204030204"/>
                <a:ea typeface="+mn-ea"/>
                <a:cs typeface="+mn-cs"/>
              </a:rPr>
              <a:t> is an </a:t>
            </a:r>
            <a:br>
              <a:rPr lang="en-GB" sz="1800" i="0" u="none" strike="noStrike" kern="1200" cap="none" spc="-50" normalizeH="0" baseline="0" noProof="0">
                <a:ln>
                  <a:noFill/>
                </a:ln>
                <a:effectLst/>
                <a:uLnTx/>
                <a:uFillTx/>
                <a:latin typeface="Calibri" panose="020F0502020204030204"/>
              </a:rPr>
            </a:br>
            <a:r>
              <a:rPr kumimoji="0" lang="en-GB" sz="1800" i="0" u="none" strike="noStrike" kern="1200" cap="none" spc="-50" normalizeH="0" baseline="0" noProof="0">
                <a:ln>
                  <a:noFill/>
                </a:ln>
                <a:solidFill>
                  <a:prstClr val="black"/>
                </a:solidFill>
                <a:effectLst/>
                <a:uLnTx/>
                <a:uFillTx/>
                <a:latin typeface="Calibri" panose="020F0502020204030204"/>
                <a:ea typeface="+mn-ea"/>
                <a:cs typeface="+mn-cs"/>
              </a:rPr>
              <a:t>anomaly as a result. To overcome this, a reference to the exemption has been</a:t>
            </a:r>
            <a:br>
              <a:rPr lang="en-GB" sz="1800" i="0" u="none" strike="noStrike" kern="1200" cap="none" spc="-50" normalizeH="0" baseline="0" noProof="0">
                <a:ln>
                  <a:noFill/>
                </a:ln>
                <a:effectLst/>
                <a:uLnTx/>
                <a:uFillTx/>
                <a:latin typeface="Calibri" panose="020F0502020204030204"/>
              </a:rPr>
            </a:br>
            <a:r>
              <a:rPr kumimoji="0" lang="en-GB" sz="1800" i="0" u="none" strike="noStrike" kern="1200" cap="none" spc="-50" normalizeH="0" baseline="0" noProof="0">
                <a:ln>
                  <a:noFill/>
                </a:ln>
                <a:solidFill>
                  <a:prstClr val="black"/>
                </a:solidFill>
                <a:effectLst/>
                <a:uLnTx/>
                <a:uFillTx/>
                <a:latin typeface="Calibri" panose="020F0502020204030204"/>
                <a:ea typeface="+mn-ea"/>
                <a:cs typeface="+mn-cs"/>
              </a:rPr>
              <a:t>restored to regulation 8.8. (</a:t>
            </a:r>
            <a:r>
              <a:rPr lang="en-GB" spc="-50">
                <a:solidFill>
                  <a:prstClr val="black"/>
                </a:solidFill>
                <a:latin typeface="Calibri" panose="020F0502020204030204"/>
              </a:rPr>
              <a:t>Continued</a:t>
            </a:r>
            <a:r>
              <a:rPr kumimoji="0" lang="en-GB" sz="1800" i="0" u="none" strike="noStrike" kern="1200" cap="none" spc="-50" normalizeH="0" baseline="0" noProof="0">
                <a:ln>
                  <a:noFill/>
                </a:ln>
                <a:solidFill>
                  <a:prstClr val="black"/>
                </a:solidFill>
                <a:effectLst/>
                <a:uLnTx/>
                <a:uFillTx/>
                <a:latin typeface="Calibri" panose="020F0502020204030204"/>
                <a:ea typeface="+mn-ea"/>
                <a:cs typeface="+mn-cs"/>
              </a:rPr>
              <a:t> on next slide</a:t>
            </a:r>
            <a:r>
              <a:rPr lang="en-GB" spc="-50">
                <a:solidFill>
                  <a:prstClr val="black"/>
                </a:solidFill>
                <a:latin typeface="Calibri" panose="020F0502020204030204"/>
              </a:rPr>
              <a:t>.)</a:t>
            </a:r>
            <a:endParaRPr lang="en-GB" sz="1800" i="0" u="none" strike="noStrike" kern="1200" cap="none" spc="-50" normalizeH="0" baseline="0" noProof="0">
              <a:ln>
                <a:noFill/>
              </a:ln>
              <a:solidFill>
                <a:prstClr val="black"/>
              </a:solidFill>
              <a:effectLst/>
              <a:uLnTx/>
              <a:uFillTx/>
              <a:latin typeface="Calibri" panose="020F0502020204030204"/>
              <a:ea typeface="Calibri"/>
              <a:cs typeface="Calibri"/>
            </a:endParaRPr>
          </a:p>
        </p:txBody>
      </p:sp>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a:ln>
                  <a:noFill/>
                </a:ln>
                <a:solidFill>
                  <a:prstClr val="black"/>
                </a:solidFill>
                <a:effectLst/>
                <a:uLnTx/>
                <a:uFillTx/>
                <a:latin typeface="Calibri"/>
                <a:ea typeface="+mj-ea"/>
                <a:cs typeface="+mj-cs"/>
              </a:rPr>
              <a:t>Changes to standards – September 2024</a:t>
            </a:r>
            <a:endParaRPr kumimoji="0" lang="en-GB" sz="2400" b="0" i="1" u="none" strike="noStrike" kern="1200" cap="none" spc="0" normalizeH="0" baseline="0" noProof="0">
              <a:ln>
                <a:noFill/>
              </a:ln>
              <a:solidFill>
                <a:prstClr val="black"/>
              </a:solidFill>
              <a:effectLst/>
              <a:uLnTx/>
              <a:uFillTx/>
              <a:latin typeface="Calibri"/>
              <a:ea typeface="+mj-ea"/>
              <a:cs typeface="+mj-cs"/>
            </a:endParaRPr>
          </a:p>
        </p:txBody>
      </p:sp>
      <p:pic>
        <p:nvPicPr>
          <p:cNvPr id="22" name="Picture 21">
            <a:hlinkClick r:id="rId3"/>
            <a:extLst>
              <a:ext uri="{FF2B5EF4-FFF2-40B4-BE49-F238E27FC236}">
                <a16:creationId xmlns:a16="http://schemas.microsoft.com/office/drawing/2014/main" id="{28BF2077-600C-4323-B7B7-25758286D64D}"/>
              </a:ext>
            </a:extLst>
          </p:cNvPr>
          <p:cNvPicPr>
            <a:picLocks noChangeAspect="1"/>
          </p:cNvPicPr>
          <p:nvPr/>
        </p:nvPicPr>
        <p:blipFill>
          <a:blip r:embed="rId4"/>
          <a:stretch>
            <a:fillRect/>
          </a:stretch>
        </p:blipFill>
        <p:spPr>
          <a:xfrm>
            <a:off x="10362841" y="532335"/>
            <a:ext cx="755970" cy="755970"/>
          </a:xfrm>
          <a:prstGeom prst="rect">
            <a:avLst/>
          </a:prstGeom>
        </p:spPr>
      </p:pic>
      <p:pic>
        <p:nvPicPr>
          <p:cNvPr id="14" name="Picture 13">
            <a:hlinkClick r:id="" action="ppaction://hlinkshowjump?jump=endshow"/>
            <a:extLst>
              <a:ext uri="{FF2B5EF4-FFF2-40B4-BE49-F238E27FC236}">
                <a16:creationId xmlns:a16="http://schemas.microsoft.com/office/drawing/2014/main" id="{F3E13EC4-7204-4B8D-89F0-07C9C189E4F4}"/>
              </a:ext>
            </a:extLst>
          </p:cNvPr>
          <p:cNvPicPr>
            <a:picLocks noChangeAspect="1"/>
          </p:cNvPicPr>
          <p:nvPr/>
        </p:nvPicPr>
        <p:blipFill>
          <a:blip r:embed="rId5"/>
          <a:stretch>
            <a:fillRect/>
          </a:stretch>
        </p:blipFill>
        <p:spPr>
          <a:xfrm>
            <a:off x="89371" y="6016808"/>
            <a:ext cx="720000" cy="692039"/>
          </a:xfrm>
          <a:prstGeom prst="rect">
            <a:avLst/>
          </a:prstGeom>
        </p:spPr>
      </p:pic>
      <p:sp>
        <p:nvSpPr>
          <p:cNvPr id="41" name="Title 1">
            <a:extLst>
              <a:ext uri="{FF2B5EF4-FFF2-40B4-BE49-F238E27FC236}">
                <a16:creationId xmlns:a16="http://schemas.microsoft.com/office/drawing/2014/main" id="{7A3E7804-8BD6-BF16-9AA6-9F3BAB4512BB}"/>
              </a:ext>
            </a:extLst>
          </p:cNvPr>
          <p:cNvSpPr txBox="1">
            <a:spLocks/>
          </p:cNvSpPr>
          <p:nvPr/>
        </p:nvSpPr>
        <p:spPr>
          <a:xfrm>
            <a:off x="2292932" y="6347805"/>
            <a:ext cx="7386554" cy="392975"/>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50" normalizeH="0" baseline="0" noProof="0">
                <a:ln>
                  <a:noFill/>
                </a:ln>
                <a:solidFill>
                  <a:srgbClr val="C00000"/>
                </a:solidFill>
                <a:effectLst/>
                <a:uLnTx/>
                <a:uFillTx/>
                <a:latin typeface="Calibri"/>
                <a:ea typeface="+mj-ea"/>
                <a:cs typeface="+mj-cs"/>
              </a:rPr>
              <a:t>Click on the link icon to go to the standard  </a:t>
            </a:r>
          </a:p>
        </p:txBody>
      </p:sp>
      <p:grpSp>
        <p:nvGrpSpPr>
          <p:cNvPr id="8" name="Group 7">
            <a:extLst>
              <a:ext uri="{FF2B5EF4-FFF2-40B4-BE49-F238E27FC236}">
                <a16:creationId xmlns:a16="http://schemas.microsoft.com/office/drawing/2014/main" id="{59C73445-E7B8-0D68-7790-94DB8E440AE7}"/>
              </a:ext>
            </a:extLst>
          </p:cNvPr>
          <p:cNvGrpSpPr/>
          <p:nvPr/>
        </p:nvGrpSpPr>
        <p:grpSpPr>
          <a:xfrm>
            <a:off x="246176" y="1426191"/>
            <a:ext cx="720000" cy="756754"/>
            <a:chOff x="279057" y="1377452"/>
            <a:chExt cx="720000" cy="756754"/>
          </a:xfrm>
        </p:grpSpPr>
        <p:sp>
          <p:nvSpPr>
            <p:cNvPr id="9" name="Rectangle: Rounded Corners 8">
              <a:extLst>
                <a:ext uri="{FF2B5EF4-FFF2-40B4-BE49-F238E27FC236}">
                  <a16:creationId xmlns:a16="http://schemas.microsoft.com/office/drawing/2014/main" id="{5270F667-8E22-EF80-C385-63411995731B}"/>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4" name="Picture 33">
              <a:extLst>
                <a:ext uri="{FF2B5EF4-FFF2-40B4-BE49-F238E27FC236}">
                  <a16:creationId xmlns:a16="http://schemas.microsoft.com/office/drawing/2014/main" id="{27731792-6000-B5A3-65A3-25C8BE8BF928}"/>
                </a:ext>
              </a:extLst>
            </p:cNvPr>
            <p:cNvPicPr>
              <a:picLocks noChangeAspect="1"/>
            </p:cNvPicPr>
            <p:nvPr/>
          </p:nvPicPr>
          <p:blipFill>
            <a:blip r:embed="rId6"/>
            <a:stretch>
              <a:fillRect/>
            </a:stretch>
          </p:blipFill>
          <p:spPr>
            <a:xfrm>
              <a:off x="344173" y="1377452"/>
              <a:ext cx="629587" cy="587962"/>
            </a:xfrm>
            <a:prstGeom prst="rect">
              <a:avLst/>
            </a:prstGeom>
          </p:spPr>
        </p:pic>
        <p:sp>
          <p:nvSpPr>
            <p:cNvPr id="36" name="TextBox 35">
              <a:extLst>
                <a:ext uri="{FF2B5EF4-FFF2-40B4-BE49-F238E27FC236}">
                  <a16:creationId xmlns:a16="http://schemas.microsoft.com/office/drawing/2014/main" id="{F1A7C3E6-FCB7-5BFE-1F3D-3372B622BDFE}"/>
                </a:ext>
              </a:extLst>
            </p:cNvPr>
            <p:cNvSpPr txBox="1"/>
            <p:nvPr/>
          </p:nvSpPr>
          <p:spPr>
            <a:xfrm>
              <a:off x="352161" y="1795652"/>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RU</a:t>
              </a:r>
            </a:p>
          </p:txBody>
        </p:sp>
      </p:grpSp>
      <p:grpSp>
        <p:nvGrpSpPr>
          <p:cNvPr id="37" name="Group 36">
            <a:extLst>
              <a:ext uri="{FF2B5EF4-FFF2-40B4-BE49-F238E27FC236}">
                <a16:creationId xmlns:a16="http://schemas.microsoft.com/office/drawing/2014/main" id="{535940C0-F4FE-5279-B97D-858F0E3DBB89}"/>
              </a:ext>
            </a:extLst>
          </p:cNvPr>
          <p:cNvGrpSpPr/>
          <p:nvPr/>
        </p:nvGrpSpPr>
        <p:grpSpPr>
          <a:xfrm>
            <a:off x="246176" y="2220923"/>
            <a:ext cx="720000" cy="789749"/>
            <a:chOff x="296159" y="2222339"/>
            <a:chExt cx="720000" cy="789749"/>
          </a:xfrm>
        </p:grpSpPr>
        <p:sp>
          <p:nvSpPr>
            <p:cNvPr id="38" name="Rectangle: Rounded Corners 37">
              <a:extLst>
                <a:ext uri="{FF2B5EF4-FFF2-40B4-BE49-F238E27FC236}">
                  <a16:creationId xmlns:a16="http://schemas.microsoft.com/office/drawing/2014/main" id="{A95AE8CD-0129-2BA6-B6AB-30B0635C0CD2}"/>
                </a:ext>
              </a:extLst>
            </p:cNvPr>
            <p:cNvSpPr/>
            <p:nvPr/>
          </p:nvSpPr>
          <p:spPr>
            <a:xfrm>
              <a:off x="296159" y="222233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0" name="Picture 39">
              <a:extLst>
                <a:ext uri="{FF2B5EF4-FFF2-40B4-BE49-F238E27FC236}">
                  <a16:creationId xmlns:a16="http://schemas.microsoft.com/office/drawing/2014/main" id="{6204F6F3-E934-ADEA-7DDF-9E0C6671818C}"/>
                </a:ext>
              </a:extLst>
            </p:cNvPr>
            <p:cNvPicPr>
              <a:picLocks noChangeAspect="1"/>
            </p:cNvPicPr>
            <p:nvPr/>
          </p:nvPicPr>
          <p:blipFill>
            <a:blip r:embed="rId7"/>
            <a:stretch>
              <a:fillRect/>
            </a:stretch>
          </p:blipFill>
          <p:spPr>
            <a:xfrm>
              <a:off x="341670" y="2231693"/>
              <a:ext cx="628978" cy="625753"/>
            </a:xfrm>
            <a:prstGeom prst="rect">
              <a:avLst/>
            </a:prstGeom>
          </p:spPr>
        </p:pic>
        <p:sp>
          <p:nvSpPr>
            <p:cNvPr id="42" name="TextBox 41">
              <a:extLst>
                <a:ext uri="{FF2B5EF4-FFF2-40B4-BE49-F238E27FC236}">
                  <a16:creationId xmlns:a16="http://schemas.microsoft.com/office/drawing/2014/main" id="{96D49907-02C7-E850-D5C9-4864344B2791}"/>
                </a:ext>
              </a:extLst>
            </p:cNvPr>
            <p:cNvSpPr txBox="1"/>
            <p:nvPr/>
          </p:nvSpPr>
          <p:spPr>
            <a:xfrm>
              <a:off x="369768" y="2673534"/>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IM</a:t>
              </a:r>
            </a:p>
          </p:txBody>
        </p:sp>
      </p:grpSp>
      <p:grpSp>
        <p:nvGrpSpPr>
          <p:cNvPr id="43" name="Group 42">
            <a:extLst>
              <a:ext uri="{FF2B5EF4-FFF2-40B4-BE49-F238E27FC236}">
                <a16:creationId xmlns:a16="http://schemas.microsoft.com/office/drawing/2014/main" id="{46E6EF78-66CD-DA1A-935B-9B16B25C65F8}"/>
              </a:ext>
            </a:extLst>
          </p:cNvPr>
          <p:cNvGrpSpPr/>
          <p:nvPr/>
        </p:nvGrpSpPr>
        <p:grpSpPr>
          <a:xfrm>
            <a:off x="237911" y="3008296"/>
            <a:ext cx="736531" cy="728660"/>
            <a:chOff x="260945" y="3762574"/>
            <a:chExt cx="736531" cy="728660"/>
          </a:xfrm>
        </p:grpSpPr>
        <p:grpSp>
          <p:nvGrpSpPr>
            <p:cNvPr id="45" name="Group 44">
              <a:extLst>
                <a:ext uri="{FF2B5EF4-FFF2-40B4-BE49-F238E27FC236}">
                  <a16:creationId xmlns:a16="http://schemas.microsoft.com/office/drawing/2014/main" id="{F190D31A-3744-D5FE-F0DC-1CF8F3779D6A}"/>
                </a:ext>
              </a:extLst>
            </p:cNvPr>
            <p:cNvGrpSpPr/>
            <p:nvPr/>
          </p:nvGrpSpPr>
          <p:grpSpPr>
            <a:xfrm>
              <a:off x="260945" y="3771234"/>
              <a:ext cx="736531" cy="720000"/>
              <a:chOff x="262400" y="2964625"/>
              <a:chExt cx="736531" cy="720000"/>
            </a:xfrm>
          </p:grpSpPr>
          <p:sp>
            <p:nvSpPr>
              <p:cNvPr id="47" name="Rectangle: Rounded Corners 46">
                <a:extLst>
                  <a:ext uri="{FF2B5EF4-FFF2-40B4-BE49-F238E27FC236}">
                    <a16:creationId xmlns:a16="http://schemas.microsoft.com/office/drawing/2014/main" id="{A4DBD6ED-71D3-413D-7E8A-E4CF79CEDB10}"/>
                  </a:ext>
                </a:extLst>
              </p:cNvPr>
              <p:cNvSpPr/>
              <p:nvPr/>
            </p:nvSpPr>
            <p:spPr>
              <a:xfrm>
                <a:off x="262400" y="2964625"/>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TextBox 47">
                <a:extLst>
                  <a:ext uri="{FF2B5EF4-FFF2-40B4-BE49-F238E27FC236}">
                    <a16:creationId xmlns:a16="http://schemas.microsoft.com/office/drawing/2014/main" id="{88C24BD6-C6CD-3D11-A6D0-69B79763E74E}"/>
                  </a:ext>
                </a:extLst>
              </p:cNvPr>
              <p:cNvSpPr txBox="1"/>
              <p:nvPr/>
            </p:nvSpPr>
            <p:spPr>
              <a:xfrm>
                <a:off x="278931" y="3339393"/>
                <a:ext cx="720000"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Calibri" panose="020F0502020204030204"/>
                    <a:ea typeface="+mn-ea"/>
                    <a:cs typeface="+mn-cs"/>
                  </a:rPr>
                  <a:t>Suppliers</a:t>
                </a:r>
              </a:p>
            </p:txBody>
          </p:sp>
        </p:grpSp>
        <p:pic>
          <p:nvPicPr>
            <p:cNvPr id="46" name="Graphic 45" descr="Handshake outline">
              <a:extLst>
                <a:ext uri="{FF2B5EF4-FFF2-40B4-BE49-F238E27FC236}">
                  <a16:creationId xmlns:a16="http://schemas.microsoft.com/office/drawing/2014/main" id="{83353C19-D3D0-B3B8-2BAA-F7C4F735E7D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25819" y="3762574"/>
              <a:ext cx="593637" cy="593637"/>
            </a:xfrm>
            <a:prstGeom prst="rect">
              <a:avLst/>
            </a:prstGeom>
          </p:spPr>
        </p:pic>
      </p:grpSp>
      <p:pic>
        <p:nvPicPr>
          <p:cNvPr id="2" name="Picture 1" descr="A white line drawing of a person standing next to a train&#10;&#10;Description automatically generated">
            <a:extLst>
              <a:ext uri="{FF2B5EF4-FFF2-40B4-BE49-F238E27FC236}">
                <a16:creationId xmlns:a16="http://schemas.microsoft.com/office/drawing/2014/main" id="{0EB8C412-1F66-857B-9CEE-ED1A03B2621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46176" y="532335"/>
            <a:ext cx="756000" cy="756000"/>
          </a:xfrm>
          <a:prstGeom prst="rect">
            <a:avLst/>
          </a:prstGeom>
        </p:spPr>
      </p:pic>
      <p:pic>
        <p:nvPicPr>
          <p:cNvPr id="7" name="Picture 6">
            <a:extLst>
              <a:ext uri="{FF2B5EF4-FFF2-40B4-BE49-F238E27FC236}">
                <a16:creationId xmlns:a16="http://schemas.microsoft.com/office/drawing/2014/main" id="{AE9C2218-A5F0-1AC4-DB83-5832796FFBA1}"/>
              </a:ext>
            </a:extLst>
          </p:cNvPr>
          <p:cNvPicPr>
            <a:picLocks noChangeAspect="1"/>
          </p:cNvPicPr>
          <p:nvPr/>
        </p:nvPicPr>
        <p:blipFill>
          <a:blip r:embed="rId11"/>
          <a:stretch>
            <a:fillRect/>
          </a:stretch>
        </p:blipFill>
        <p:spPr>
          <a:xfrm>
            <a:off x="8536202" y="2342997"/>
            <a:ext cx="2506149" cy="3528000"/>
          </a:xfrm>
          <a:prstGeom prst="roundRect">
            <a:avLst>
              <a:gd name="adj" fmla="val 5289"/>
            </a:avLst>
          </a:prstGeom>
          <a:effectLst>
            <a:outerShdw blurRad="63500" sx="102000" sy="102000" algn="ctr" rotWithShape="0">
              <a:prstClr val="black">
                <a:alpha val="40000"/>
              </a:prstClr>
            </a:outerShdw>
          </a:effectLst>
        </p:spPr>
      </p:pic>
      <p:pic>
        <p:nvPicPr>
          <p:cNvPr id="10" name="Picture 9">
            <a:hlinkClick r:id="" action="ppaction://hlinkshowjump?jump=nextslide"/>
            <a:extLst>
              <a:ext uri="{FF2B5EF4-FFF2-40B4-BE49-F238E27FC236}">
                <a16:creationId xmlns:a16="http://schemas.microsoft.com/office/drawing/2014/main" id="{A0E8A28E-A0B8-175F-9B33-EBFF30DE21EC}"/>
              </a:ext>
            </a:extLst>
          </p:cNvPr>
          <p:cNvPicPr>
            <a:picLocks noChangeAspect="1"/>
          </p:cNvPicPr>
          <p:nvPr/>
        </p:nvPicPr>
        <p:blipFill>
          <a:blip r:embed="rId12">
            <a:alphaModFix/>
          </a:blip>
          <a:stretch>
            <a:fillRect/>
          </a:stretch>
        </p:blipFill>
        <p:spPr>
          <a:xfrm>
            <a:off x="11290478" y="6016808"/>
            <a:ext cx="756000" cy="756000"/>
          </a:xfrm>
          <a:prstGeom prst="rect">
            <a:avLst/>
          </a:prstGeom>
        </p:spPr>
      </p:pic>
      <p:pic>
        <p:nvPicPr>
          <p:cNvPr id="11" name="Picture 10">
            <a:extLst>
              <a:ext uri="{FF2B5EF4-FFF2-40B4-BE49-F238E27FC236}">
                <a16:creationId xmlns:a16="http://schemas.microsoft.com/office/drawing/2014/main" id="{D4A854AA-3D73-9D3A-E9AA-620A60391A3E}"/>
              </a:ext>
            </a:extLst>
          </p:cNvPr>
          <p:cNvPicPr>
            <a:picLocks noChangeAspect="1"/>
          </p:cNvPicPr>
          <p:nvPr/>
        </p:nvPicPr>
        <p:blipFill>
          <a:blip r:embed="rId12">
            <a:alphaModFix amt="20000"/>
          </a:blip>
          <a:stretch>
            <a:fillRect/>
          </a:stretch>
        </p:blipFill>
        <p:spPr>
          <a:xfrm flipH="1">
            <a:off x="10372933" y="6016808"/>
            <a:ext cx="756000" cy="756000"/>
          </a:xfrm>
          <a:prstGeom prst="rect">
            <a:avLst/>
          </a:prstGeom>
        </p:spPr>
      </p:pic>
      <p:pic>
        <p:nvPicPr>
          <p:cNvPr id="3" name="Picture 2">
            <a:hlinkClick r:id="rId13" action="ppaction://hlinksldjump"/>
            <a:extLst>
              <a:ext uri="{FF2B5EF4-FFF2-40B4-BE49-F238E27FC236}">
                <a16:creationId xmlns:a16="http://schemas.microsoft.com/office/drawing/2014/main" id="{C00D0F32-CBE9-DF58-AEF0-F60201E42CA3}"/>
              </a:ext>
            </a:extLst>
          </p:cNvPr>
          <p:cNvPicPr>
            <a:picLocks noChangeAspect="1"/>
          </p:cNvPicPr>
          <p:nvPr/>
        </p:nvPicPr>
        <p:blipFill>
          <a:blip r:embed="rId14"/>
          <a:stretch>
            <a:fillRect/>
          </a:stretch>
        </p:blipFill>
        <p:spPr>
          <a:xfrm>
            <a:off x="11290478" y="157163"/>
            <a:ext cx="755970" cy="755970"/>
          </a:xfrm>
          <a:prstGeom prst="rect">
            <a:avLst/>
          </a:prstGeom>
        </p:spPr>
      </p:pic>
    </p:spTree>
    <p:extLst>
      <p:ext uri="{BB962C8B-B14F-4D97-AF65-F5344CB8AC3E}">
        <p14:creationId xmlns:p14="http://schemas.microsoft.com/office/powerpoint/2010/main" val="3563150825"/>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Rounded Corners 96">
            <a:hlinkClick r:id="" action="ppaction://noaction" highlightClick="1"/>
            <a:extLst>
              <a:ext uri="{FF2B5EF4-FFF2-40B4-BE49-F238E27FC236}">
                <a16:creationId xmlns:a16="http://schemas.microsoft.com/office/drawing/2014/main" id="{44C61555-BA2A-4BC9-A516-C8062C254B09}"/>
              </a:ext>
            </a:extLst>
          </p:cNvPr>
          <p:cNvSpPr/>
          <p:nvPr/>
        </p:nvSpPr>
        <p:spPr>
          <a:xfrm>
            <a:off x="1073189" y="554876"/>
            <a:ext cx="9871902" cy="720000"/>
          </a:xfrm>
          <a:prstGeom prst="roundRect">
            <a:avLst>
              <a:gd name="adj" fmla="val 30718"/>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065020" marR="0" lvl="0" indent="-2065020" algn="l" defTabSz="914400" rtl="0" eaLnBrk="1" fontAlgn="auto" latinLnBrk="0" hangingPunct="1">
              <a:lnSpc>
                <a:spcPct val="100000"/>
              </a:lnSpc>
              <a:spcBef>
                <a:spcPts val="0"/>
              </a:spcBef>
              <a:spcAft>
                <a:spcPts val="0"/>
              </a:spcAft>
              <a:buClrTx/>
              <a:buSzTx/>
              <a:buFontTx/>
              <a:buNone/>
              <a:tabLst>
                <a:tab pos="1976438" algn="l"/>
              </a:tabLst>
              <a:defRPr/>
            </a:pPr>
            <a:r>
              <a:rPr kumimoji="0" lang="en-GB" sz="1800" b="0" i="0" u="none" strike="noStrike" kern="1200" cap="none" spc="0" normalizeH="0" baseline="0" noProof="0">
                <a:ln>
                  <a:noFill/>
                </a:ln>
                <a:solidFill>
                  <a:srgbClr val="000000"/>
                </a:solidFill>
                <a:effectLst/>
                <a:uLnTx/>
                <a:uFillTx/>
                <a:latin typeface="Calibri"/>
                <a:ea typeface="Calibri"/>
                <a:cs typeface="Calibri"/>
              </a:rPr>
              <a:t>GERT8000-TS9 Issue 5 </a:t>
            </a:r>
            <a:r>
              <a:rPr lang="en-GB">
                <a:solidFill>
                  <a:srgbClr val="000000"/>
                </a:solidFill>
                <a:latin typeface="Calibri"/>
                <a:ea typeface="Calibri"/>
                <a:cs typeface="Calibri"/>
              </a:rPr>
              <a:t>–</a:t>
            </a:r>
            <a:r>
              <a:rPr kumimoji="0" lang="en-GB" sz="1800" b="0" i="0" u="none" strike="noStrike" kern="1200" cap="none" spc="0" normalizeH="0" baseline="0" noProof="0">
                <a:ln>
                  <a:noFill/>
                </a:ln>
                <a:solidFill>
                  <a:srgbClr val="000000"/>
                </a:solidFill>
                <a:effectLst/>
                <a:uLnTx/>
                <a:uFillTx/>
                <a:latin typeface="Calibri"/>
                <a:ea typeface="Calibri"/>
                <a:cs typeface="Calibri"/>
              </a:rPr>
              <a:t> Level crossings </a:t>
            </a:r>
            <a:r>
              <a:rPr lang="en-GB">
                <a:solidFill>
                  <a:srgbClr val="000000"/>
                </a:solidFill>
                <a:latin typeface="Calibri"/>
                <a:ea typeface="Calibri"/>
                <a:cs typeface="Calibri"/>
              </a:rPr>
              <a:t>–</a:t>
            </a:r>
            <a:r>
              <a:rPr kumimoji="0" lang="en-GB" sz="1800" b="0" i="0" u="none" strike="noStrike" kern="1200" cap="none" spc="0" normalizeH="0" baseline="0" noProof="0">
                <a:ln>
                  <a:noFill/>
                </a:ln>
                <a:solidFill>
                  <a:srgbClr val="000000"/>
                </a:solidFill>
                <a:effectLst/>
                <a:uLnTx/>
                <a:uFillTx/>
                <a:latin typeface="Calibri"/>
                <a:ea typeface="Calibri"/>
                <a:cs typeface="Calibri"/>
              </a:rPr>
              <a:t> signaller’s regulations (2 of 2)</a:t>
            </a:r>
            <a:endParaRPr kumimoji="0" lang="en-GB" sz="1800" b="0" i="0" u="none" strike="noStrike" kern="1200" cap="none" spc="0" normalizeH="0" baseline="0" noProof="0">
              <a:ln>
                <a:noFill/>
              </a:ln>
              <a:solidFill>
                <a:prstClr val="black"/>
              </a:solidFill>
              <a:effectLst/>
              <a:uLnTx/>
              <a:uFillTx/>
              <a:latin typeface="Calibri"/>
              <a:ea typeface="Calibri"/>
              <a:cs typeface="Calibri"/>
            </a:endParaRPr>
          </a:p>
        </p:txBody>
      </p:sp>
      <p:sp>
        <p:nvSpPr>
          <p:cNvPr id="98" name="Rectangle: Rounded Corners 97">
            <a:extLst>
              <a:ext uri="{FF2B5EF4-FFF2-40B4-BE49-F238E27FC236}">
                <a16:creationId xmlns:a16="http://schemas.microsoft.com/office/drawing/2014/main" id="{E62B2296-9CCF-4DBD-BB1C-6B80B8E5D278}"/>
              </a:ext>
            </a:extLst>
          </p:cNvPr>
          <p:cNvSpPr/>
          <p:nvPr/>
        </p:nvSpPr>
        <p:spPr>
          <a:xfrm>
            <a:off x="1083160" y="1518796"/>
            <a:ext cx="10065867" cy="4428000"/>
          </a:xfrm>
          <a:prstGeom prst="roundRect">
            <a:avLst>
              <a:gd name="adj" fmla="val 4382"/>
            </a:avLst>
          </a:prstGeom>
          <a:no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endParaRPr>
          </a:p>
        </p:txBody>
      </p:sp>
      <p:sp>
        <p:nvSpPr>
          <p:cNvPr id="19" name="Rectangle: Rounded Corners 18">
            <a:extLst>
              <a:ext uri="{FF2B5EF4-FFF2-40B4-BE49-F238E27FC236}">
                <a16:creationId xmlns:a16="http://schemas.microsoft.com/office/drawing/2014/main" id="{7D01F6F1-598F-4434-8D94-65E01C529F5E}"/>
              </a:ext>
            </a:extLst>
          </p:cNvPr>
          <p:cNvSpPr/>
          <p:nvPr/>
        </p:nvSpPr>
        <p:spPr>
          <a:xfrm>
            <a:off x="1126645" y="1518796"/>
            <a:ext cx="10045924" cy="4108281"/>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36000" bIns="45720" rtlCol="0" anchor="t" anchorCtr="0"/>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i="0" u="none" strike="noStrike" kern="1200" cap="none" spc="-50" normalizeH="0" baseline="0" noProof="0">
                <a:ln>
                  <a:noFill/>
                </a:ln>
                <a:solidFill>
                  <a:prstClr val="black"/>
                </a:solidFill>
                <a:effectLst/>
                <a:uLnTx/>
                <a:uFillTx/>
                <a:latin typeface="Calibri" panose="020F0502020204030204"/>
                <a:ea typeface="+mn-ea"/>
                <a:cs typeface="+mn-cs"/>
              </a:rPr>
              <a:t>Regulation 9 requires the driver of a wrong-direction movement that has started between the wrong-direction speed restriction board ('X' board) and a level crossing with red/green warning lights to approach the level crossing at caution and not pass over it unless it is safe to do so. These crossings in the past were provided at relatively infrequent intervals, but owing to the increased number of level crossings that have been equipped with overlay miniature stop lights in recent years, the relationship between an 'X' board and the level crossing to which it applies may not be apparent, and another level crossing of this type may intervene. </a:t>
            </a:r>
          </a:p>
          <a:p>
            <a:pPr>
              <a:spcAft>
                <a:spcPts val="600"/>
              </a:spcAft>
              <a:defRPr/>
            </a:pPr>
            <a:r>
              <a:rPr kumimoji="0" lang="en-GB" sz="1800" i="0" u="none" strike="noStrike" kern="1200" cap="none" spc="-50" normalizeH="0" baseline="0" noProof="0">
                <a:ln>
                  <a:noFill/>
                </a:ln>
                <a:solidFill>
                  <a:prstClr val="black"/>
                </a:solidFill>
                <a:effectLst/>
                <a:uLnTx/>
                <a:uFillTx/>
                <a:latin typeface="Calibri" panose="020F0502020204030204"/>
                <a:ea typeface="+mn-ea"/>
                <a:cs typeface="+mn-cs"/>
              </a:rPr>
              <a:t>This is not necessarily an issue with a movement that passes through the whole section</a:t>
            </a:r>
            <a:r>
              <a:rPr lang="en-GB" spc="-50">
                <a:solidFill>
                  <a:prstClr val="black"/>
                </a:solidFill>
                <a:latin typeface="Calibri" panose="020F0502020204030204"/>
              </a:rPr>
              <a:t>.</a:t>
            </a:r>
            <a:r>
              <a:rPr kumimoji="0" lang="en-GB" sz="1800" i="0" u="none" strike="noStrike" kern="1200" cap="none" spc="-50" normalizeH="0" baseline="0" noProof="0">
                <a:ln>
                  <a:noFill/>
                </a:ln>
                <a:solidFill>
                  <a:prstClr val="black"/>
                </a:solidFill>
                <a:effectLst/>
                <a:uLnTx/>
                <a:uFillTx/>
                <a:latin typeface="Calibri" panose="020F0502020204030204"/>
                <a:ea typeface="+mn-ea"/>
                <a:cs typeface="+mn-cs"/>
              </a:rPr>
              <a:t> </a:t>
            </a:r>
            <a:r>
              <a:rPr lang="en-GB" spc="-50">
                <a:solidFill>
                  <a:prstClr val="black"/>
                </a:solidFill>
                <a:latin typeface="Calibri" panose="020F0502020204030204"/>
              </a:rPr>
              <a:t>But,</a:t>
            </a:r>
            <a:r>
              <a:rPr kumimoji="0" lang="en-GB" sz="1800" i="0" u="none" strike="noStrike" kern="1200" cap="none" spc="-50" normalizeH="0" baseline="0" noProof="0">
                <a:ln>
                  <a:noFill/>
                </a:ln>
                <a:solidFill>
                  <a:prstClr val="black"/>
                </a:solidFill>
                <a:effectLst/>
                <a:uLnTx/>
                <a:uFillTx/>
                <a:latin typeface="Calibri" panose="020F0502020204030204"/>
                <a:ea typeface="+mn-ea"/>
                <a:cs typeface="+mn-cs"/>
              </a:rPr>
              <a:t> to reduce the possibility of a train not approaching such a level crossing at caution, a new instruction has been introduced</a:t>
            </a:r>
            <a:r>
              <a:rPr lang="en-GB" spc="-50">
                <a:solidFill>
                  <a:prstClr val="black"/>
                </a:solidFill>
                <a:latin typeface="Calibri" panose="020F0502020204030204"/>
              </a:rPr>
              <a:t>.</a:t>
            </a:r>
            <a:r>
              <a:rPr kumimoji="0" lang="en-GB" sz="1800" i="0" u="none" strike="noStrike" kern="1200" cap="none" spc="-50" normalizeH="0" baseline="0" noProof="0">
                <a:ln>
                  <a:noFill/>
                </a:ln>
                <a:solidFill>
                  <a:prstClr val="black"/>
                </a:solidFill>
                <a:effectLst/>
                <a:uLnTx/>
                <a:uFillTx/>
                <a:latin typeface="Calibri" panose="020F0502020204030204"/>
                <a:ea typeface="+mn-ea"/>
                <a:cs typeface="+mn-cs"/>
              </a:rPr>
              <a:t> </a:t>
            </a:r>
            <a:r>
              <a:rPr lang="en-GB" spc="-50">
                <a:solidFill>
                  <a:prstClr val="black"/>
                </a:solidFill>
                <a:latin typeface="Calibri" panose="020F0502020204030204"/>
              </a:rPr>
              <a:t>It says</a:t>
            </a:r>
            <a:r>
              <a:rPr kumimoji="0" lang="en-GB" sz="1800" i="0" u="none" strike="noStrike" kern="1200" cap="none" spc="-50" normalizeH="0" baseline="0" noProof="0">
                <a:ln>
                  <a:noFill/>
                </a:ln>
                <a:solidFill>
                  <a:prstClr val="black"/>
                </a:solidFill>
                <a:effectLst/>
                <a:uLnTx/>
                <a:uFillTx/>
                <a:latin typeface="Calibri" panose="020F0502020204030204"/>
                <a:ea typeface="+mn-ea"/>
                <a:cs typeface="+mn-cs"/>
              </a:rPr>
              <a:t> that a train making a wrong-direction movement must proceed at caution until either the movement is completed, or the train passes an 'X' board.</a:t>
            </a:r>
            <a:endParaRPr lang="en-GB" sz="1800" i="0" u="none" strike="noStrike" kern="1200" cap="none" spc="-50" normalizeH="0" baseline="0" noProof="0">
              <a:ln>
                <a:noFill/>
              </a:ln>
              <a:solidFill>
                <a:prstClr val="black"/>
              </a:solidFill>
              <a:effectLst/>
              <a:uLnTx/>
              <a:uFillTx/>
              <a:latin typeface="Calibri" panose="020F0502020204030204"/>
              <a:ea typeface="Calibri"/>
              <a:cs typeface="Calibri"/>
            </a:endParaRPr>
          </a:p>
          <a:p>
            <a:pPr algn="l"/>
            <a:r>
              <a:rPr lang="en-GB" sz="1800" b="0" i="0" u="none" strike="noStrike" baseline="0">
                <a:solidFill>
                  <a:schemeClr val="tx1"/>
                </a:solidFill>
              </a:rPr>
              <a:t>The Rule Book has been reviewed to remove cases of gender-specific language which can be taken as an assumption that only males are involved. This may deter applications for employment or promotion. To overcome this changes have been made to remove any references to level crossings as being 'manned' and replace these with the term 'manually-controlled'. This change was previously published in the December 2022 </a:t>
            </a:r>
            <a:r>
              <a:rPr lang="en-GB" sz="1800" b="0" i="1" u="none" strike="noStrike" baseline="0">
                <a:solidFill>
                  <a:schemeClr val="tx1"/>
                </a:solidFill>
              </a:rPr>
              <a:t>Periodical Operating Notice</a:t>
            </a:r>
            <a:r>
              <a:rPr lang="en-GB" sz="1800" b="0" i="0" u="none" strike="noStrike" baseline="0">
                <a:solidFill>
                  <a:schemeClr val="tx1"/>
                </a:solidFill>
              </a:rPr>
              <a:t>. </a:t>
            </a:r>
            <a:endParaRPr kumimoji="0" lang="en-GB" sz="1800" i="0" u="none" strike="noStrike" kern="1200" cap="none" spc="-50" normalizeH="0" baseline="0" noProof="0">
              <a:ln>
                <a:noFill/>
              </a:ln>
              <a:solidFill>
                <a:schemeClr val="tx1"/>
              </a:solidFill>
              <a:effectLst/>
              <a:uLnTx/>
              <a:uFillTx/>
              <a:ea typeface="+mn-ea"/>
              <a:cs typeface="+mn-cs"/>
            </a:endParaRPr>
          </a:p>
        </p:txBody>
      </p:sp>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a:ln>
                  <a:noFill/>
                </a:ln>
                <a:solidFill>
                  <a:prstClr val="black"/>
                </a:solidFill>
                <a:effectLst/>
                <a:uLnTx/>
                <a:uFillTx/>
                <a:latin typeface="Calibri"/>
                <a:ea typeface="+mj-ea"/>
                <a:cs typeface="+mj-cs"/>
              </a:rPr>
              <a:t>Changes to standards – September 2024</a:t>
            </a:r>
            <a:endParaRPr kumimoji="0" lang="en-GB" sz="2400" b="0" i="1" u="none" strike="noStrike" kern="1200" cap="none" spc="0" normalizeH="0" baseline="0" noProof="0">
              <a:ln>
                <a:noFill/>
              </a:ln>
              <a:solidFill>
                <a:prstClr val="black"/>
              </a:solidFill>
              <a:effectLst/>
              <a:uLnTx/>
              <a:uFillTx/>
              <a:latin typeface="Calibri"/>
              <a:ea typeface="+mj-ea"/>
              <a:cs typeface="+mj-cs"/>
            </a:endParaRPr>
          </a:p>
        </p:txBody>
      </p:sp>
      <p:pic>
        <p:nvPicPr>
          <p:cNvPr id="22" name="Picture 21">
            <a:hlinkClick r:id="rId3"/>
            <a:extLst>
              <a:ext uri="{FF2B5EF4-FFF2-40B4-BE49-F238E27FC236}">
                <a16:creationId xmlns:a16="http://schemas.microsoft.com/office/drawing/2014/main" id="{28BF2077-600C-4323-B7B7-25758286D64D}"/>
              </a:ext>
            </a:extLst>
          </p:cNvPr>
          <p:cNvPicPr>
            <a:picLocks noChangeAspect="1"/>
          </p:cNvPicPr>
          <p:nvPr/>
        </p:nvPicPr>
        <p:blipFill>
          <a:blip r:embed="rId4"/>
          <a:stretch>
            <a:fillRect/>
          </a:stretch>
        </p:blipFill>
        <p:spPr>
          <a:xfrm>
            <a:off x="10362841" y="532335"/>
            <a:ext cx="755970" cy="755970"/>
          </a:xfrm>
          <a:prstGeom prst="rect">
            <a:avLst/>
          </a:prstGeom>
        </p:spPr>
      </p:pic>
      <p:pic>
        <p:nvPicPr>
          <p:cNvPr id="14" name="Picture 13">
            <a:hlinkClick r:id="" action="ppaction://hlinkshowjump?jump=endshow"/>
            <a:extLst>
              <a:ext uri="{FF2B5EF4-FFF2-40B4-BE49-F238E27FC236}">
                <a16:creationId xmlns:a16="http://schemas.microsoft.com/office/drawing/2014/main" id="{F3E13EC4-7204-4B8D-89F0-07C9C189E4F4}"/>
              </a:ext>
            </a:extLst>
          </p:cNvPr>
          <p:cNvPicPr>
            <a:picLocks noChangeAspect="1"/>
          </p:cNvPicPr>
          <p:nvPr/>
        </p:nvPicPr>
        <p:blipFill>
          <a:blip r:embed="rId5"/>
          <a:stretch>
            <a:fillRect/>
          </a:stretch>
        </p:blipFill>
        <p:spPr>
          <a:xfrm>
            <a:off x="89371" y="6016808"/>
            <a:ext cx="720000" cy="692039"/>
          </a:xfrm>
          <a:prstGeom prst="rect">
            <a:avLst/>
          </a:prstGeom>
        </p:spPr>
      </p:pic>
      <p:sp>
        <p:nvSpPr>
          <p:cNvPr id="41" name="Title 1">
            <a:extLst>
              <a:ext uri="{FF2B5EF4-FFF2-40B4-BE49-F238E27FC236}">
                <a16:creationId xmlns:a16="http://schemas.microsoft.com/office/drawing/2014/main" id="{7A3E7804-8BD6-BF16-9AA6-9F3BAB4512BB}"/>
              </a:ext>
            </a:extLst>
          </p:cNvPr>
          <p:cNvSpPr txBox="1">
            <a:spLocks/>
          </p:cNvSpPr>
          <p:nvPr/>
        </p:nvSpPr>
        <p:spPr>
          <a:xfrm>
            <a:off x="2292932" y="6347805"/>
            <a:ext cx="7386554" cy="392975"/>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50" normalizeH="0" baseline="0" noProof="0">
                <a:ln>
                  <a:noFill/>
                </a:ln>
                <a:solidFill>
                  <a:srgbClr val="C00000"/>
                </a:solidFill>
                <a:effectLst/>
                <a:uLnTx/>
                <a:uFillTx/>
                <a:latin typeface="Calibri"/>
                <a:ea typeface="+mj-ea"/>
                <a:cs typeface="+mj-cs"/>
              </a:rPr>
              <a:t>Click on the link icon to go to the standard  </a:t>
            </a:r>
          </a:p>
        </p:txBody>
      </p:sp>
      <p:grpSp>
        <p:nvGrpSpPr>
          <p:cNvPr id="8" name="Group 7">
            <a:extLst>
              <a:ext uri="{FF2B5EF4-FFF2-40B4-BE49-F238E27FC236}">
                <a16:creationId xmlns:a16="http://schemas.microsoft.com/office/drawing/2014/main" id="{59C73445-E7B8-0D68-7790-94DB8E440AE7}"/>
              </a:ext>
            </a:extLst>
          </p:cNvPr>
          <p:cNvGrpSpPr/>
          <p:nvPr/>
        </p:nvGrpSpPr>
        <p:grpSpPr>
          <a:xfrm>
            <a:off x="246176" y="1426191"/>
            <a:ext cx="720000" cy="756754"/>
            <a:chOff x="279057" y="1377452"/>
            <a:chExt cx="720000" cy="756754"/>
          </a:xfrm>
        </p:grpSpPr>
        <p:sp>
          <p:nvSpPr>
            <p:cNvPr id="9" name="Rectangle: Rounded Corners 8">
              <a:extLst>
                <a:ext uri="{FF2B5EF4-FFF2-40B4-BE49-F238E27FC236}">
                  <a16:creationId xmlns:a16="http://schemas.microsoft.com/office/drawing/2014/main" id="{5270F667-8E22-EF80-C385-63411995731B}"/>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4" name="Picture 33">
              <a:extLst>
                <a:ext uri="{FF2B5EF4-FFF2-40B4-BE49-F238E27FC236}">
                  <a16:creationId xmlns:a16="http://schemas.microsoft.com/office/drawing/2014/main" id="{27731792-6000-B5A3-65A3-25C8BE8BF928}"/>
                </a:ext>
              </a:extLst>
            </p:cNvPr>
            <p:cNvPicPr>
              <a:picLocks noChangeAspect="1"/>
            </p:cNvPicPr>
            <p:nvPr/>
          </p:nvPicPr>
          <p:blipFill>
            <a:blip r:embed="rId6"/>
            <a:stretch>
              <a:fillRect/>
            </a:stretch>
          </p:blipFill>
          <p:spPr>
            <a:xfrm>
              <a:off x="344173" y="1377452"/>
              <a:ext cx="629587" cy="587962"/>
            </a:xfrm>
            <a:prstGeom prst="rect">
              <a:avLst/>
            </a:prstGeom>
          </p:spPr>
        </p:pic>
        <p:sp>
          <p:nvSpPr>
            <p:cNvPr id="36" name="TextBox 35">
              <a:extLst>
                <a:ext uri="{FF2B5EF4-FFF2-40B4-BE49-F238E27FC236}">
                  <a16:creationId xmlns:a16="http://schemas.microsoft.com/office/drawing/2014/main" id="{F1A7C3E6-FCB7-5BFE-1F3D-3372B622BDFE}"/>
                </a:ext>
              </a:extLst>
            </p:cNvPr>
            <p:cNvSpPr txBox="1"/>
            <p:nvPr/>
          </p:nvSpPr>
          <p:spPr>
            <a:xfrm>
              <a:off x="352161" y="1795652"/>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RU</a:t>
              </a:r>
            </a:p>
          </p:txBody>
        </p:sp>
      </p:grpSp>
      <p:grpSp>
        <p:nvGrpSpPr>
          <p:cNvPr id="37" name="Group 36">
            <a:extLst>
              <a:ext uri="{FF2B5EF4-FFF2-40B4-BE49-F238E27FC236}">
                <a16:creationId xmlns:a16="http://schemas.microsoft.com/office/drawing/2014/main" id="{535940C0-F4FE-5279-B97D-858F0E3DBB89}"/>
              </a:ext>
            </a:extLst>
          </p:cNvPr>
          <p:cNvGrpSpPr/>
          <p:nvPr/>
        </p:nvGrpSpPr>
        <p:grpSpPr>
          <a:xfrm>
            <a:off x="246176" y="2220923"/>
            <a:ext cx="720000" cy="789749"/>
            <a:chOff x="296159" y="2222339"/>
            <a:chExt cx="720000" cy="789749"/>
          </a:xfrm>
        </p:grpSpPr>
        <p:sp>
          <p:nvSpPr>
            <p:cNvPr id="38" name="Rectangle: Rounded Corners 37">
              <a:extLst>
                <a:ext uri="{FF2B5EF4-FFF2-40B4-BE49-F238E27FC236}">
                  <a16:creationId xmlns:a16="http://schemas.microsoft.com/office/drawing/2014/main" id="{A95AE8CD-0129-2BA6-B6AB-30B0635C0CD2}"/>
                </a:ext>
              </a:extLst>
            </p:cNvPr>
            <p:cNvSpPr/>
            <p:nvPr/>
          </p:nvSpPr>
          <p:spPr>
            <a:xfrm>
              <a:off x="296159" y="222233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0" name="Picture 39">
              <a:extLst>
                <a:ext uri="{FF2B5EF4-FFF2-40B4-BE49-F238E27FC236}">
                  <a16:creationId xmlns:a16="http://schemas.microsoft.com/office/drawing/2014/main" id="{6204F6F3-E934-ADEA-7DDF-9E0C6671818C}"/>
                </a:ext>
              </a:extLst>
            </p:cNvPr>
            <p:cNvPicPr>
              <a:picLocks noChangeAspect="1"/>
            </p:cNvPicPr>
            <p:nvPr/>
          </p:nvPicPr>
          <p:blipFill>
            <a:blip r:embed="rId7"/>
            <a:stretch>
              <a:fillRect/>
            </a:stretch>
          </p:blipFill>
          <p:spPr>
            <a:xfrm>
              <a:off x="341670" y="2231693"/>
              <a:ext cx="628978" cy="625753"/>
            </a:xfrm>
            <a:prstGeom prst="rect">
              <a:avLst/>
            </a:prstGeom>
          </p:spPr>
        </p:pic>
        <p:sp>
          <p:nvSpPr>
            <p:cNvPr id="42" name="TextBox 41">
              <a:extLst>
                <a:ext uri="{FF2B5EF4-FFF2-40B4-BE49-F238E27FC236}">
                  <a16:creationId xmlns:a16="http://schemas.microsoft.com/office/drawing/2014/main" id="{96D49907-02C7-E850-D5C9-4864344B2791}"/>
                </a:ext>
              </a:extLst>
            </p:cNvPr>
            <p:cNvSpPr txBox="1"/>
            <p:nvPr/>
          </p:nvSpPr>
          <p:spPr>
            <a:xfrm>
              <a:off x="369768" y="2673534"/>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IM</a:t>
              </a:r>
            </a:p>
          </p:txBody>
        </p:sp>
      </p:grpSp>
      <p:grpSp>
        <p:nvGrpSpPr>
          <p:cNvPr id="43" name="Group 42">
            <a:extLst>
              <a:ext uri="{FF2B5EF4-FFF2-40B4-BE49-F238E27FC236}">
                <a16:creationId xmlns:a16="http://schemas.microsoft.com/office/drawing/2014/main" id="{46E6EF78-66CD-DA1A-935B-9B16B25C65F8}"/>
              </a:ext>
            </a:extLst>
          </p:cNvPr>
          <p:cNvGrpSpPr/>
          <p:nvPr/>
        </p:nvGrpSpPr>
        <p:grpSpPr>
          <a:xfrm>
            <a:off x="237911" y="3008296"/>
            <a:ext cx="736531" cy="728660"/>
            <a:chOff x="260945" y="3762574"/>
            <a:chExt cx="736531" cy="728660"/>
          </a:xfrm>
        </p:grpSpPr>
        <p:grpSp>
          <p:nvGrpSpPr>
            <p:cNvPr id="45" name="Group 44">
              <a:extLst>
                <a:ext uri="{FF2B5EF4-FFF2-40B4-BE49-F238E27FC236}">
                  <a16:creationId xmlns:a16="http://schemas.microsoft.com/office/drawing/2014/main" id="{F190D31A-3744-D5FE-F0DC-1CF8F3779D6A}"/>
                </a:ext>
              </a:extLst>
            </p:cNvPr>
            <p:cNvGrpSpPr/>
            <p:nvPr/>
          </p:nvGrpSpPr>
          <p:grpSpPr>
            <a:xfrm>
              <a:off x="260945" y="3771234"/>
              <a:ext cx="736531" cy="720000"/>
              <a:chOff x="262400" y="2964625"/>
              <a:chExt cx="736531" cy="720000"/>
            </a:xfrm>
          </p:grpSpPr>
          <p:sp>
            <p:nvSpPr>
              <p:cNvPr id="47" name="Rectangle: Rounded Corners 46">
                <a:extLst>
                  <a:ext uri="{FF2B5EF4-FFF2-40B4-BE49-F238E27FC236}">
                    <a16:creationId xmlns:a16="http://schemas.microsoft.com/office/drawing/2014/main" id="{A4DBD6ED-71D3-413D-7E8A-E4CF79CEDB10}"/>
                  </a:ext>
                </a:extLst>
              </p:cNvPr>
              <p:cNvSpPr/>
              <p:nvPr/>
            </p:nvSpPr>
            <p:spPr>
              <a:xfrm>
                <a:off x="262400" y="2964625"/>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TextBox 47">
                <a:extLst>
                  <a:ext uri="{FF2B5EF4-FFF2-40B4-BE49-F238E27FC236}">
                    <a16:creationId xmlns:a16="http://schemas.microsoft.com/office/drawing/2014/main" id="{88C24BD6-C6CD-3D11-A6D0-69B79763E74E}"/>
                  </a:ext>
                </a:extLst>
              </p:cNvPr>
              <p:cNvSpPr txBox="1"/>
              <p:nvPr/>
            </p:nvSpPr>
            <p:spPr>
              <a:xfrm>
                <a:off x="278931" y="3339393"/>
                <a:ext cx="720000"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Calibri" panose="020F0502020204030204"/>
                    <a:ea typeface="+mn-ea"/>
                    <a:cs typeface="+mn-cs"/>
                  </a:rPr>
                  <a:t>Suppliers</a:t>
                </a:r>
              </a:p>
            </p:txBody>
          </p:sp>
        </p:grpSp>
        <p:pic>
          <p:nvPicPr>
            <p:cNvPr id="46" name="Graphic 45" descr="Handshake outline">
              <a:extLst>
                <a:ext uri="{FF2B5EF4-FFF2-40B4-BE49-F238E27FC236}">
                  <a16:creationId xmlns:a16="http://schemas.microsoft.com/office/drawing/2014/main" id="{83353C19-D3D0-B3B8-2BAA-F7C4F735E7D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25819" y="3762574"/>
              <a:ext cx="593637" cy="593637"/>
            </a:xfrm>
            <a:prstGeom prst="rect">
              <a:avLst/>
            </a:prstGeom>
          </p:spPr>
        </p:pic>
      </p:grpSp>
      <p:pic>
        <p:nvPicPr>
          <p:cNvPr id="2" name="Picture 1" descr="A white line drawing of a person standing next to a train&#10;&#10;Description automatically generated">
            <a:extLst>
              <a:ext uri="{FF2B5EF4-FFF2-40B4-BE49-F238E27FC236}">
                <a16:creationId xmlns:a16="http://schemas.microsoft.com/office/drawing/2014/main" id="{0EB8C412-1F66-857B-9CEE-ED1A03B2621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46176" y="532335"/>
            <a:ext cx="756000" cy="756000"/>
          </a:xfrm>
          <a:prstGeom prst="rect">
            <a:avLst/>
          </a:prstGeom>
        </p:spPr>
      </p:pic>
      <p:pic>
        <p:nvPicPr>
          <p:cNvPr id="5" name="Picture 4">
            <a:hlinkClick r:id="" action="ppaction://hlinkshowjump?jump=previousslide"/>
            <a:extLst>
              <a:ext uri="{FF2B5EF4-FFF2-40B4-BE49-F238E27FC236}">
                <a16:creationId xmlns:a16="http://schemas.microsoft.com/office/drawing/2014/main" id="{BA43F4EC-8053-3882-B2E3-ACFE1BD43E37}"/>
              </a:ext>
            </a:extLst>
          </p:cNvPr>
          <p:cNvPicPr>
            <a:picLocks noChangeAspect="1"/>
          </p:cNvPicPr>
          <p:nvPr/>
        </p:nvPicPr>
        <p:blipFill>
          <a:blip r:embed="rId11"/>
          <a:stretch>
            <a:fillRect/>
          </a:stretch>
        </p:blipFill>
        <p:spPr>
          <a:xfrm flipH="1">
            <a:off x="10372933" y="6016808"/>
            <a:ext cx="756000" cy="756000"/>
          </a:xfrm>
          <a:prstGeom prst="rect">
            <a:avLst/>
          </a:prstGeom>
        </p:spPr>
      </p:pic>
      <p:pic>
        <p:nvPicPr>
          <p:cNvPr id="6" name="Picture 5">
            <a:extLst>
              <a:ext uri="{FF2B5EF4-FFF2-40B4-BE49-F238E27FC236}">
                <a16:creationId xmlns:a16="http://schemas.microsoft.com/office/drawing/2014/main" id="{BB224774-7597-9A51-3C67-62EFBB73F468}"/>
              </a:ext>
            </a:extLst>
          </p:cNvPr>
          <p:cNvPicPr>
            <a:picLocks noChangeAspect="1"/>
          </p:cNvPicPr>
          <p:nvPr/>
        </p:nvPicPr>
        <p:blipFill>
          <a:blip r:embed="rId11">
            <a:alphaModFix amt="20000"/>
          </a:blip>
          <a:stretch>
            <a:fillRect/>
          </a:stretch>
        </p:blipFill>
        <p:spPr>
          <a:xfrm>
            <a:off x="11290478" y="6016808"/>
            <a:ext cx="756000" cy="756000"/>
          </a:xfrm>
          <a:prstGeom prst="rect">
            <a:avLst/>
          </a:prstGeom>
        </p:spPr>
      </p:pic>
      <p:pic>
        <p:nvPicPr>
          <p:cNvPr id="3" name="Picture 2">
            <a:hlinkClick r:id="rId12" action="ppaction://hlinksldjump"/>
            <a:extLst>
              <a:ext uri="{FF2B5EF4-FFF2-40B4-BE49-F238E27FC236}">
                <a16:creationId xmlns:a16="http://schemas.microsoft.com/office/drawing/2014/main" id="{F2AE0451-587D-F8CE-84E0-3E1DE727E45E}"/>
              </a:ext>
            </a:extLst>
          </p:cNvPr>
          <p:cNvPicPr>
            <a:picLocks noChangeAspect="1"/>
          </p:cNvPicPr>
          <p:nvPr/>
        </p:nvPicPr>
        <p:blipFill>
          <a:blip r:embed="rId13"/>
          <a:stretch>
            <a:fillRect/>
          </a:stretch>
        </p:blipFill>
        <p:spPr>
          <a:xfrm>
            <a:off x="11290478" y="157163"/>
            <a:ext cx="755970" cy="755970"/>
          </a:xfrm>
          <a:prstGeom prst="rect">
            <a:avLst/>
          </a:prstGeom>
        </p:spPr>
      </p:pic>
    </p:spTree>
    <p:extLst>
      <p:ext uri="{BB962C8B-B14F-4D97-AF65-F5344CB8AC3E}">
        <p14:creationId xmlns:p14="http://schemas.microsoft.com/office/powerpoint/2010/main" val="335101530"/>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Rounded Corners 96">
            <a:hlinkClick r:id="" action="ppaction://noaction" highlightClick="1"/>
            <a:extLst>
              <a:ext uri="{FF2B5EF4-FFF2-40B4-BE49-F238E27FC236}">
                <a16:creationId xmlns:a16="http://schemas.microsoft.com/office/drawing/2014/main" id="{44C61555-BA2A-4BC9-A516-C8062C254B09}"/>
              </a:ext>
            </a:extLst>
          </p:cNvPr>
          <p:cNvSpPr/>
          <p:nvPr/>
        </p:nvSpPr>
        <p:spPr>
          <a:xfrm>
            <a:off x="1073189" y="554876"/>
            <a:ext cx="9871902" cy="720000"/>
          </a:xfrm>
          <a:prstGeom prst="roundRect">
            <a:avLst>
              <a:gd name="adj" fmla="val 30718"/>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065020" marR="0" lvl="0" indent="-2065020" algn="l" defTabSz="914400" rtl="0" eaLnBrk="1" fontAlgn="auto" latinLnBrk="0" hangingPunct="1">
              <a:lnSpc>
                <a:spcPct val="100000"/>
              </a:lnSpc>
              <a:spcBef>
                <a:spcPts val="0"/>
              </a:spcBef>
              <a:spcAft>
                <a:spcPts val="0"/>
              </a:spcAft>
              <a:buClrTx/>
              <a:buSzTx/>
              <a:buFontTx/>
              <a:buNone/>
              <a:tabLst>
                <a:tab pos="1976438" algn="l"/>
              </a:tabLst>
              <a:defRPr/>
            </a:pPr>
            <a:r>
              <a:rPr kumimoji="0" lang="en-GB" sz="1800" b="0" i="0" u="none" strike="noStrike" kern="1200" cap="none" spc="0" normalizeH="0" baseline="0" noProof="0">
                <a:ln>
                  <a:noFill/>
                </a:ln>
                <a:solidFill>
                  <a:srgbClr val="000000"/>
                </a:solidFill>
                <a:effectLst/>
                <a:uLnTx/>
                <a:uFillTx/>
                <a:latin typeface="Calibri"/>
                <a:ea typeface="Calibri"/>
                <a:cs typeface="Calibri"/>
              </a:rPr>
              <a:t>GERT8000-TS11 Issue 7 </a:t>
            </a:r>
            <a:r>
              <a:rPr lang="en-GB">
                <a:solidFill>
                  <a:srgbClr val="000000"/>
                </a:solidFill>
                <a:latin typeface="Calibri"/>
                <a:ea typeface="Calibri"/>
                <a:cs typeface="Calibri"/>
              </a:rPr>
              <a:t>–</a:t>
            </a:r>
            <a:r>
              <a:rPr kumimoji="0" lang="en-GB" sz="1800" b="0" i="0" u="none" strike="noStrike" kern="1200" cap="none" spc="0" normalizeH="0" baseline="0" noProof="0">
                <a:ln>
                  <a:noFill/>
                </a:ln>
                <a:solidFill>
                  <a:srgbClr val="000000"/>
                </a:solidFill>
                <a:effectLst/>
                <a:uLnTx/>
                <a:uFillTx/>
                <a:latin typeface="Calibri"/>
                <a:ea typeface="Calibri"/>
                <a:cs typeface="Calibri"/>
              </a:rPr>
              <a:t> Failure of, or work on, signalling equipment, signaller's regulations)</a:t>
            </a:r>
            <a:endParaRPr kumimoji="0" lang="en-GB" sz="1800" b="0" i="0" u="none" strike="noStrike" kern="1200" cap="none" spc="0" normalizeH="0" baseline="0" noProof="0">
              <a:ln>
                <a:noFill/>
              </a:ln>
              <a:solidFill>
                <a:prstClr val="black"/>
              </a:solidFill>
              <a:effectLst/>
              <a:uLnTx/>
              <a:uFillTx/>
              <a:latin typeface="Calibri"/>
              <a:ea typeface="Calibri"/>
              <a:cs typeface="Calibri"/>
            </a:endParaRPr>
          </a:p>
        </p:txBody>
      </p:sp>
      <p:sp>
        <p:nvSpPr>
          <p:cNvPr id="98" name="Rectangle: Rounded Corners 97">
            <a:extLst>
              <a:ext uri="{FF2B5EF4-FFF2-40B4-BE49-F238E27FC236}">
                <a16:creationId xmlns:a16="http://schemas.microsoft.com/office/drawing/2014/main" id="{E62B2296-9CCF-4DBD-BB1C-6B80B8E5D278}"/>
              </a:ext>
            </a:extLst>
          </p:cNvPr>
          <p:cNvSpPr/>
          <p:nvPr/>
        </p:nvSpPr>
        <p:spPr>
          <a:xfrm>
            <a:off x="1063066" y="1429659"/>
            <a:ext cx="10065867" cy="4784328"/>
          </a:xfrm>
          <a:prstGeom prst="roundRect">
            <a:avLst>
              <a:gd name="adj" fmla="val 4382"/>
            </a:avLst>
          </a:prstGeom>
          <a:no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endParaRPr>
          </a:p>
        </p:txBody>
      </p:sp>
      <p:sp>
        <p:nvSpPr>
          <p:cNvPr id="19" name="Rectangle: Rounded Corners 18">
            <a:extLst>
              <a:ext uri="{FF2B5EF4-FFF2-40B4-BE49-F238E27FC236}">
                <a16:creationId xmlns:a16="http://schemas.microsoft.com/office/drawing/2014/main" id="{7D01F6F1-598F-4434-8D94-65E01C529F5E}"/>
              </a:ext>
            </a:extLst>
          </p:cNvPr>
          <p:cNvSpPr/>
          <p:nvPr/>
        </p:nvSpPr>
        <p:spPr>
          <a:xfrm>
            <a:off x="1093132" y="1378018"/>
            <a:ext cx="10045924" cy="5131640"/>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36000" bIns="45720" rtlCol="0" anchor="t" anchorCtr="0"/>
          <a:lstStyle/>
          <a:p>
            <a:pPr>
              <a:spcAft>
                <a:spcPts val="600"/>
              </a:spcAft>
              <a:defRPr/>
            </a:pPr>
            <a:r>
              <a:rPr kumimoji="0" lang="en-GB" sz="1800" b="0" i="0" u="none" strike="noStrike" kern="1200" cap="none" spc="-50" normalizeH="0" baseline="0" noProof="0">
                <a:ln>
                  <a:noFill/>
                </a:ln>
                <a:solidFill>
                  <a:schemeClr val="tx1"/>
                </a:solidFill>
                <a:effectLst/>
                <a:uLnTx/>
                <a:uFillTx/>
                <a:latin typeface="Calibri" panose="020F0502020204030204"/>
                <a:ea typeface="+mn-ea"/>
                <a:cs typeface="+mn-cs"/>
              </a:rPr>
              <a:t>Regulation 10.1 allows a signaller to issue an on-sight (OS) movement authority (MA) when it is not possible to issue a full supervision (FS) MA</a:t>
            </a:r>
            <a:r>
              <a:rPr lang="en-GB" spc="-50">
                <a:solidFill>
                  <a:schemeClr val="tx1"/>
                </a:solidFill>
                <a:latin typeface="Calibri" panose="020F0502020204030204"/>
              </a:rPr>
              <a:t>. This is</a:t>
            </a:r>
            <a:r>
              <a:rPr kumimoji="0" lang="en-GB" sz="1800" b="0" i="0" u="none" strike="noStrike" kern="1200" cap="none" spc="-50" normalizeH="0" baseline="0" noProof="0">
                <a:ln>
                  <a:noFill/>
                </a:ln>
                <a:solidFill>
                  <a:schemeClr val="tx1"/>
                </a:solidFill>
                <a:effectLst/>
                <a:uLnTx/>
                <a:uFillTx/>
                <a:latin typeface="Calibri" panose="020F0502020204030204"/>
                <a:ea typeface="+mn-ea"/>
                <a:cs typeface="+mn-cs"/>
              </a:rPr>
              <a:t> as an alternative to authorising a train to pass an end of authority (</a:t>
            </a:r>
            <a:r>
              <a:rPr kumimoji="0" lang="en-GB" sz="1800" b="0" i="0" u="none" strike="noStrike" kern="1200" cap="none" spc="-50" normalizeH="0" baseline="0" noProof="0" err="1">
                <a:ln>
                  <a:noFill/>
                </a:ln>
                <a:solidFill>
                  <a:schemeClr val="tx1"/>
                </a:solidFill>
                <a:effectLst/>
                <a:uLnTx/>
                <a:uFillTx/>
                <a:latin typeface="Calibri" panose="020F0502020204030204"/>
                <a:ea typeface="+mn-ea"/>
                <a:cs typeface="+mn-cs"/>
              </a:rPr>
              <a:t>EoA</a:t>
            </a:r>
            <a:r>
              <a:rPr kumimoji="0" lang="en-GB" sz="1800" b="0" i="0" u="none" strike="noStrike" kern="1200" cap="none" spc="-50" normalizeH="0" baseline="0" noProof="0">
                <a:ln>
                  <a:noFill/>
                </a:ln>
                <a:solidFill>
                  <a:schemeClr val="tx1"/>
                </a:solidFill>
                <a:effectLst/>
                <a:uLnTx/>
                <a:uFillTx/>
                <a:latin typeface="Calibri" panose="020F0502020204030204"/>
                <a:ea typeface="+mn-ea"/>
                <a:cs typeface="+mn-cs"/>
              </a:rPr>
              <a:t>) without an MA. The line is required to be clear as far as the overlap of the next </a:t>
            </a:r>
            <a:r>
              <a:rPr kumimoji="0" lang="en-GB" sz="1800" b="0" i="0" u="none" strike="noStrike" kern="1200" cap="none" spc="-50" normalizeH="0" baseline="0" noProof="0" err="1">
                <a:ln>
                  <a:noFill/>
                </a:ln>
                <a:solidFill>
                  <a:schemeClr val="tx1"/>
                </a:solidFill>
                <a:effectLst/>
                <a:uLnTx/>
                <a:uFillTx/>
                <a:latin typeface="Calibri" panose="020F0502020204030204"/>
                <a:ea typeface="+mn-ea"/>
                <a:cs typeface="+mn-cs"/>
              </a:rPr>
              <a:t>EoA</a:t>
            </a:r>
            <a:r>
              <a:rPr kumimoji="0" lang="en-GB" sz="1800" b="0" i="0" u="none" strike="noStrike" kern="1200" cap="none" spc="-50" normalizeH="0" baseline="0" noProof="0">
                <a:ln>
                  <a:noFill/>
                </a:ln>
                <a:solidFill>
                  <a:schemeClr val="tx1"/>
                </a:solidFill>
                <a:effectLst/>
                <a:uLnTx/>
                <a:uFillTx/>
                <a:latin typeface="Calibri" panose="020F0502020204030204"/>
                <a:ea typeface="+mn-ea"/>
                <a:cs typeface="+mn-cs"/>
              </a:rPr>
              <a:t> which is at a stop signal. </a:t>
            </a:r>
          </a:p>
          <a:p>
            <a:pPr marL="2508250">
              <a:spcAft>
                <a:spcPts val="600"/>
              </a:spcAft>
              <a:defRPr/>
            </a:pPr>
            <a:r>
              <a:rPr kumimoji="0" lang="en-GB" sz="1800" b="0" i="0" u="none" strike="noStrike" kern="1200" cap="none" spc="-50" normalizeH="0" baseline="0" noProof="0">
                <a:ln>
                  <a:noFill/>
                </a:ln>
                <a:solidFill>
                  <a:schemeClr val="tx1"/>
                </a:solidFill>
                <a:effectLst/>
                <a:uLnTx/>
                <a:uFillTx/>
                <a:latin typeface="Calibri" panose="020F0502020204030204"/>
                <a:ea typeface="+mn-ea"/>
                <a:cs typeface="+mn-cs"/>
              </a:rPr>
              <a:t>This was written to refer to an ERTMS line with lineside signals, and to allow the same to apply to an ERTMS line without lineside </a:t>
            </a:r>
            <a:r>
              <a:rPr lang="en-GB" spc="-50">
                <a:solidFill>
                  <a:schemeClr val="tx1"/>
                </a:solidFill>
                <a:latin typeface="Calibri" panose="020F0502020204030204"/>
              </a:rPr>
              <a:t>signals. </a:t>
            </a:r>
          </a:p>
          <a:p>
            <a:pPr marL="2508250">
              <a:spcAft>
                <a:spcPts val="600"/>
              </a:spcAft>
              <a:defRPr/>
            </a:pPr>
            <a:r>
              <a:rPr lang="en-GB" spc="-50">
                <a:solidFill>
                  <a:schemeClr val="tx1"/>
                </a:solidFill>
                <a:latin typeface="Calibri" panose="020F0502020204030204"/>
              </a:rPr>
              <a:t>The</a:t>
            </a:r>
            <a:r>
              <a:rPr kumimoji="0" lang="en-GB" sz="1800" b="0" i="0" u="none" strike="noStrike" kern="1200" cap="none" spc="-50" normalizeH="0" baseline="0" noProof="0">
                <a:ln>
                  <a:noFill/>
                </a:ln>
                <a:solidFill>
                  <a:schemeClr val="tx1"/>
                </a:solidFill>
                <a:effectLst/>
                <a:uLnTx/>
                <a:uFillTx/>
                <a:latin typeface="Calibri" panose="020F0502020204030204"/>
                <a:ea typeface="+mn-ea"/>
                <a:cs typeface="+mn-cs"/>
              </a:rPr>
              <a:t> wording has now been changed to refer also to a block marker.</a:t>
            </a:r>
            <a:endParaRPr lang="en-GB" sz="1800" b="0" i="0" u="none" strike="noStrike" kern="1200" cap="none" spc="-50" normalizeH="0" baseline="0" noProof="0">
              <a:ln>
                <a:noFill/>
              </a:ln>
              <a:solidFill>
                <a:schemeClr val="tx1"/>
              </a:solidFill>
              <a:effectLst/>
              <a:uLnTx/>
              <a:uFillTx/>
              <a:latin typeface="Calibri" panose="020F0502020204030204"/>
              <a:ea typeface="Calibri"/>
              <a:cs typeface="Calibri"/>
            </a:endParaRPr>
          </a:p>
        </p:txBody>
      </p:sp>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a:ln>
                  <a:noFill/>
                </a:ln>
                <a:solidFill>
                  <a:prstClr val="black"/>
                </a:solidFill>
                <a:effectLst/>
                <a:uLnTx/>
                <a:uFillTx/>
                <a:latin typeface="Calibri"/>
                <a:ea typeface="+mj-ea"/>
                <a:cs typeface="+mj-cs"/>
              </a:rPr>
              <a:t>Changes to standards – September 2024</a:t>
            </a:r>
            <a:endParaRPr kumimoji="0" lang="en-GB" sz="2400" b="0" i="1" u="none" strike="noStrike" kern="1200" cap="none" spc="0" normalizeH="0" baseline="0" noProof="0">
              <a:ln>
                <a:noFill/>
              </a:ln>
              <a:solidFill>
                <a:prstClr val="black"/>
              </a:solidFill>
              <a:effectLst/>
              <a:uLnTx/>
              <a:uFillTx/>
              <a:latin typeface="Calibri"/>
              <a:ea typeface="+mj-ea"/>
              <a:cs typeface="+mj-cs"/>
            </a:endParaRPr>
          </a:p>
        </p:txBody>
      </p:sp>
      <p:pic>
        <p:nvPicPr>
          <p:cNvPr id="22" name="Picture 21">
            <a:hlinkClick r:id="rId3"/>
            <a:extLst>
              <a:ext uri="{FF2B5EF4-FFF2-40B4-BE49-F238E27FC236}">
                <a16:creationId xmlns:a16="http://schemas.microsoft.com/office/drawing/2014/main" id="{28BF2077-600C-4323-B7B7-25758286D64D}"/>
              </a:ext>
            </a:extLst>
          </p:cNvPr>
          <p:cNvPicPr>
            <a:picLocks noChangeAspect="1"/>
          </p:cNvPicPr>
          <p:nvPr/>
        </p:nvPicPr>
        <p:blipFill>
          <a:blip r:embed="rId4"/>
          <a:stretch>
            <a:fillRect/>
          </a:stretch>
        </p:blipFill>
        <p:spPr>
          <a:xfrm>
            <a:off x="10362841" y="532335"/>
            <a:ext cx="755970" cy="755970"/>
          </a:xfrm>
          <a:prstGeom prst="rect">
            <a:avLst/>
          </a:prstGeom>
        </p:spPr>
      </p:pic>
      <p:pic>
        <p:nvPicPr>
          <p:cNvPr id="14" name="Picture 13">
            <a:hlinkClick r:id="" action="ppaction://hlinkshowjump?jump=endshow"/>
            <a:extLst>
              <a:ext uri="{FF2B5EF4-FFF2-40B4-BE49-F238E27FC236}">
                <a16:creationId xmlns:a16="http://schemas.microsoft.com/office/drawing/2014/main" id="{F3E13EC4-7204-4B8D-89F0-07C9C189E4F4}"/>
              </a:ext>
            </a:extLst>
          </p:cNvPr>
          <p:cNvPicPr>
            <a:picLocks noChangeAspect="1"/>
          </p:cNvPicPr>
          <p:nvPr/>
        </p:nvPicPr>
        <p:blipFill>
          <a:blip r:embed="rId5"/>
          <a:stretch>
            <a:fillRect/>
          </a:stretch>
        </p:blipFill>
        <p:spPr>
          <a:xfrm>
            <a:off x="89371" y="6016808"/>
            <a:ext cx="720000" cy="692039"/>
          </a:xfrm>
          <a:prstGeom prst="rect">
            <a:avLst/>
          </a:prstGeom>
        </p:spPr>
      </p:pic>
      <p:sp>
        <p:nvSpPr>
          <p:cNvPr id="41" name="Title 1">
            <a:extLst>
              <a:ext uri="{FF2B5EF4-FFF2-40B4-BE49-F238E27FC236}">
                <a16:creationId xmlns:a16="http://schemas.microsoft.com/office/drawing/2014/main" id="{7A3E7804-8BD6-BF16-9AA6-9F3BAB4512BB}"/>
              </a:ext>
            </a:extLst>
          </p:cNvPr>
          <p:cNvSpPr txBox="1">
            <a:spLocks/>
          </p:cNvSpPr>
          <p:nvPr/>
        </p:nvSpPr>
        <p:spPr>
          <a:xfrm>
            <a:off x="2292932" y="6347805"/>
            <a:ext cx="7386554" cy="392975"/>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50" normalizeH="0" baseline="0" noProof="0">
                <a:ln>
                  <a:noFill/>
                </a:ln>
                <a:solidFill>
                  <a:srgbClr val="C00000"/>
                </a:solidFill>
                <a:effectLst/>
                <a:uLnTx/>
                <a:uFillTx/>
                <a:latin typeface="Calibri"/>
                <a:ea typeface="+mj-ea"/>
                <a:cs typeface="+mj-cs"/>
              </a:rPr>
              <a:t>Click on the link icon to go to the standard  </a:t>
            </a:r>
          </a:p>
        </p:txBody>
      </p:sp>
      <p:grpSp>
        <p:nvGrpSpPr>
          <p:cNvPr id="8" name="Group 7">
            <a:extLst>
              <a:ext uri="{FF2B5EF4-FFF2-40B4-BE49-F238E27FC236}">
                <a16:creationId xmlns:a16="http://schemas.microsoft.com/office/drawing/2014/main" id="{59C73445-E7B8-0D68-7790-94DB8E440AE7}"/>
              </a:ext>
            </a:extLst>
          </p:cNvPr>
          <p:cNvGrpSpPr/>
          <p:nvPr/>
        </p:nvGrpSpPr>
        <p:grpSpPr>
          <a:xfrm>
            <a:off x="246176" y="1426191"/>
            <a:ext cx="720000" cy="756754"/>
            <a:chOff x="279057" y="1377452"/>
            <a:chExt cx="720000" cy="756754"/>
          </a:xfrm>
        </p:grpSpPr>
        <p:sp>
          <p:nvSpPr>
            <p:cNvPr id="9" name="Rectangle: Rounded Corners 8">
              <a:extLst>
                <a:ext uri="{FF2B5EF4-FFF2-40B4-BE49-F238E27FC236}">
                  <a16:creationId xmlns:a16="http://schemas.microsoft.com/office/drawing/2014/main" id="{5270F667-8E22-EF80-C385-63411995731B}"/>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4" name="Picture 33">
              <a:extLst>
                <a:ext uri="{FF2B5EF4-FFF2-40B4-BE49-F238E27FC236}">
                  <a16:creationId xmlns:a16="http://schemas.microsoft.com/office/drawing/2014/main" id="{27731792-6000-B5A3-65A3-25C8BE8BF928}"/>
                </a:ext>
              </a:extLst>
            </p:cNvPr>
            <p:cNvPicPr>
              <a:picLocks noChangeAspect="1"/>
            </p:cNvPicPr>
            <p:nvPr/>
          </p:nvPicPr>
          <p:blipFill>
            <a:blip r:embed="rId6"/>
            <a:stretch>
              <a:fillRect/>
            </a:stretch>
          </p:blipFill>
          <p:spPr>
            <a:xfrm>
              <a:off x="344173" y="1377452"/>
              <a:ext cx="629587" cy="587962"/>
            </a:xfrm>
            <a:prstGeom prst="rect">
              <a:avLst/>
            </a:prstGeom>
          </p:spPr>
        </p:pic>
        <p:sp>
          <p:nvSpPr>
            <p:cNvPr id="36" name="TextBox 35">
              <a:extLst>
                <a:ext uri="{FF2B5EF4-FFF2-40B4-BE49-F238E27FC236}">
                  <a16:creationId xmlns:a16="http://schemas.microsoft.com/office/drawing/2014/main" id="{F1A7C3E6-FCB7-5BFE-1F3D-3372B622BDFE}"/>
                </a:ext>
              </a:extLst>
            </p:cNvPr>
            <p:cNvSpPr txBox="1"/>
            <p:nvPr/>
          </p:nvSpPr>
          <p:spPr>
            <a:xfrm>
              <a:off x="352161" y="1795652"/>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RU</a:t>
              </a:r>
            </a:p>
          </p:txBody>
        </p:sp>
      </p:grpSp>
      <p:grpSp>
        <p:nvGrpSpPr>
          <p:cNvPr id="37" name="Group 36">
            <a:extLst>
              <a:ext uri="{FF2B5EF4-FFF2-40B4-BE49-F238E27FC236}">
                <a16:creationId xmlns:a16="http://schemas.microsoft.com/office/drawing/2014/main" id="{535940C0-F4FE-5279-B97D-858F0E3DBB89}"/>
              </a:ext>
            </a:extLst>
          </p:cNvPr>
          <p:cNvGrpSpPr/>
          <p:nvPr/>
        </p:nvGrpSpPr>
        <p:grpSpPr>
          <a:xfrm>
            <a:off x="246176" y="2220923"/>
            <a:ext cx="720000" cy="789749"/>
            <a:chOff x="296159" y="2222339"/>
            <a:chExt cx="720000" cy="789749"/>
          </a:xfrm>
        </p:grpSpPr>
        <p:sp>
          <p:nvSpPr>
            <p:cNvPr id="38" name="Rectangle: Rounded Corners 37">
              <a:extLst>
                <a:ext uri="{FF2B5EF4-FFF2-40B4-BE49-F238E27FC236}">
                  <a16:creationId xmlns:a16="http://schemas.microsoft.com/office/drawing/2014/main" id="{A95AE8CD-0129-2BA6-B6AB-30B0635C0CD2}"/>
                </a:ext>
              </a:extLst>
            </p:cNvPr>
            <p:cNvSpPr/>
            <p:nvPr/>
          </p:nvSpPr>
          <p:spPr>
            <a:xfrm>
              <a:off x="296159" y="222233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0" name="Picture 39">
              <a:extLst>
                <a:ext uri="{FF2B5EF4-FFF2-40B4-BE49-F238E27FC236}">
                  <a16:creationId xmlns:a16="http://schemas.microsoft.com/office/drawing/2014/main" id="{6204F6F3-E934-ADEA-7DDF-9E0C6671818C}"/>
                </a:ext>
              </a:extLst>
            </p:cNvPr>
            <p:cNvPicPr>
              <a:picLocks noChangeAspect="1"/>
            </p:cNvPicPr>
            <p:nvPr/>
          </p:nvPicPr>
          <p:blipFill>
            <a:blip r:embed="rId7"/>
            <a:stretch>
              <a:fillRect/>
            </a:stretch>
          </p:blipFill>
          <p:spPr>
            <a:xfrm>
              <a:off x="341670" y="2231693"/>
              <a:ext cx="628978" cy="625753"/>
            </a:xfrm>
            <a:prstGeom prst="rect">
              <a:avLst/>
            </a:prstGeom>
          </p:spPr>
        </p:pic>
        <p:sp>
          <p:nvSpPr>
            <p:cNvPr id="42" name="TextBox 41">
              <a:extLst>
                <a:ext uri="{FF2B5EF4-FFF2-40B4-BE49-F238E27FC236}">
                  <a16:creationId xmlns:a16="http://schemas.microsoft.com/office/drawing/2014/main" id="{96D49907-02C7-E850-D5C9-4864344B2791}"/>
                </a:ext>
              </a:extLst>
            </p:cNvPr>
            <p:cNvSpPr txBox="1"/>
            <p:nvPr/>
          </p:nvSpPr>
          <p:spPr>
            <a:xfrm>
              <a:off x="369768" y="2673534"/>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IM</a:t>
              </a:r>
            </a:p>
          </p:txBody>
        </p:sp>
      </p:grpSp>
      <p:grpSp>
        <p:nvGrpSpPr>
          <p:cNvPr id="43" name="Group 42">
            <a:extLst>
              <a:ext uri="{FF2B5EF4-FFF2-40B4-BE49-F238E27FC236}">
                <a16:creationId xmlns:a16="http://schemas.microsoft.com/office/drawing/2014/main" id="{46E6EF78-66CD-DA1A-935B-9B16B25C65F8}"/>
              </a:ext>
            </a:extLst>
          </p:cNvPr>
          <p:cNvGrpSpPr/>
          <p:nvPr/>
        </p:nvGrpSpPr>
        <p:grpSpPr>
          <a:xfrm>
            <a:off x="237911" y="3008296"/>
            <a:ext cx="736531" cy="728660"/>
            <a:chOff x="260945" y="3762574"/>
            <a:chExt cx="736531" cy="728660"/>
          </a:xfrm>
        </p:grpSpPr>
        <p:grpSp>
          <p:nvGrpSpPr>
            <p:cNvPr id="45" name="Group 44">
              <a:extLst>
                <a:ext uri="{FF2B5EF4-FFF2-40B4-BE49-F238E27FC236}">
                  <a16:creationId xmlns:a16="http://schemas.microsoft.com/office/drawing/2014/main" id="{F190D31A-3744-D5FE-F0DC-1CF8F3779D6A}"/>
                </a:ext>
              </a:extLst>
            </p:cNvPr>
            <p:cNvGrpSpPr/>
            <p:nvPr/>
          </p:nvGrpSpPr>
          <p:grpSpPr>
            <a:xfrm>
              <a:off x="260945" y="3771234"/>
              <a:ext cx="736531" cy="720000"/>
              <a:chOff x="262400" y="2964625"/>
              <a:chExt cx="736531" cy="720000"/>
            </a:xfrm>
          </p:grpSpPr>
          <p:sp>
            <p:nvSpPr>
              <p:cNvPr id="47" name="Rectangle: Rounded Corners 46">
                <a:extLst>
                  <a:ext uri="{FF2B5EF4-FFF2-40B4-BE49-F238E27FC236}">
                    <a16:creationId xmlns:a16="http://schemas.microsoft.com/office/drawing/2014/main" id="{A4DBD6ED-71D3-413D-7E8A-E4CF79CEDB10}"/>
                  </a:ext>
                </a:extLst>
              </p:cNvPr>
              <p:cNvSpPr/>
              <p:nvPr/>
            </p:nvSpPr>
            <p:spPr>
              <a:xfrm>
                <a:off x="262400" y="2964625"/>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TextBox 47">
                <a:extLst>
                  <a:ext uri="{FF2B5EF4-FFF2-40B4-BE49-F238E27FC236}">
                    <a16:creationId xmlns:a16="http://schemas.microsoft.com/office/drawing/2014/main" id="{88C24BD6-C6CD-3D11-A6D0-69B79763E74E}"/>
                  </a:ext>
                </a:extLst>
              </p:cNvPr>
              <p:cNvSpPr txBox="1"/>
              <p:nvPr/>
            </p:nvSpPr>
            <p:spPr>
              <a:xfrm>
                <a:off x="278931" y="3339393"/>
                <a:ext cx="720000"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Calibri" panose="020F0502020204030204"/>
                    <a:ea typeface="+mn-ea"/>
                    <a:cs typeface="+mn-cs"/>
                  </a:rPr>
                  <a:t>Suppliers</a:t>
                </a:r>
              </a:p>
            </p:txBody>
          </p:sp>
        </p:grpSp>
        <p:pic>
          <p:nvPicPr>
            <p:cNvPr id="46" name="Graphic 45" descr="Handshake outline">
              <a:extLst>
                <a:ext uri="{FF2B5EF4-FFF2-40B4-BE49-F238E27FC236}">
                  <a16:creationId xmlns:a16="http://schemas.microsoft.com/office/drawing/2014/main" id="{83353C19-D3D0-B3B8-2BAA-F7C4F735E7D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25819" y="3762574"/>
              <a:ext cx="593637" cy="593637"/>
            </a:xfrm>
            <a:prstGeom prst="rect">
              <a:avLst/>
            </a:prstGeom>
          </p:spPr>
        </p:pic>
      </p:grpSp>
      <p:pic>
        <p:nvPicPr>
          <p:cNvPr id="2" name="Picture 1" descr="A white line drawing of a person standing next to a train&#10;&#10;Description automatically generated">
            <a:extLst>
              <a:ext uri="{FF2B5EF4-FFF2-40B4-BE49-F238E27FC236}">
                <a16:creationId xmlns:a16="http://schemas.microsoft.com/office/drawing/2014/main" id="{A0B8327C-9954-B21C-31AD-59623E82C4A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46176" y="532335"/>
            <a:ext cx="756000" cy="756000"/>
          </a:xfrm>
          <a:prstGeom prst="rect">
            <a:avLst/>
          </a:prstGeom>
        </p:spPr>
      </p:pic>
      <p:pic>
        <p:nvPicPr>
          <p:cNvPr id="10" name="Picture 9">
            <a:extLst>
              <a:ext uri="{FF2B5EF4-FFF2-40B4-BE49-F238E27FC236}">
                <a16:creationId xmlns:a16="http://schemas.microsoft.com/office/drawing/2014/main" id="{767734EF-814B-1DBA-BBA9-12AB292FB4B6}"/>
              </a:ext>
            </a:extLst>
          </p:cNvPr>
          <p:cNvPicPr>
            <a:picLocks noChangeAspect="1"/>
          </p:cNvPicPr>
          <p:nvPr/>
        </p:nvPicPr>
        <p:blipFill>
          <a:blip r:embed="rId11"/>
          <a:stretch>
            <a:fillRect/>
          </a:stretch>
        </p:blipFill>
        <p:spPr>
          <a:xfrm>
            <a:off x="1160867" y="2588683"/>
            <a:ext cx="2483712" cy="3528000"/>
          </a:xfrm>
          <a:prstGeom prst="roundRect">
            <a:avLst>
              <a:gd name="adj" fmla="val 5289"/>
            </a:avLst>
          </a:prstGeom>
          <a:effectLst>
            <a:outerShdw blurRad="63500" sx="102000" sy="102000" algn="ctr" rotWithShape="0">
              <a:prstClr val="black">
                <a:alpha val="40000"/>
              </a:prstClr>
            </a:outerShdw>
          </a:effectLst>
        </p:spPr>
      </p:pic>
      <p:pic>
        <p:nvPicPr>
          <p:cNvPr id="3" name="Picture 2">
            <a:hlinkClick r:id="rId12" action="ppaction://hlinksldjump"/>
            <a:extLst>
              <a:ext uri="{FF2B5EF4-FFF2-40B4-BE49-F238E27FC236}">
                <a16:creationId xmlns:a16="http://schemas.microsoft.com/office/drawing/2014/main" id="{D458F685-8905-BC8F-8FB1-E040A91969BB}"/>
              </a:ext>
            </a:extLst>
          </p:cNvPr>
          <p:cNvPicPr>
            <a:picLocks noChangeAspect="1"/>
          </p:cNvPicPr>
          <p:nvPr/>
        </p:nvPicPr>
        <p:blipFill>
          <a:blip r:embed="rId13"/>
          <a:stretch>
            <a:fillRect/>
          </a:stretch>
        </p:blipFill>
        <p:spPr>
          <a:xfrm>
            <a:off x="11290478" y="157163"/>
            <a:ext cx="755970" cy="755970"/>
          </a:xfrm>
          <a:prstGeom prst="rect">
            <a:avLst/>
          </a:prstGeom>
        </p:spPr>
      </p:pic>
    </p:spTree>
    <p:extLst>
      <p:ext uri="{BB962C8B-B14F-4D97-AF65-F5344CB8AC3E}">
        <p14:creationId xmlns:p14="http://schemas.microsoft.com/office/powerpoint/2010/main" val="3374912133"/>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hlinkClick r:id="rId3" action="ppaction://hlinksldjump"/>
            <a:extLst>
              <a:ext uri="{FF2B5EF4-FFF2-40B4-BE49-F238E27FC236}">
                <a16:creationId xmlns:a16="http://schemas.microsoft.com/office/drawing/2014/main" id="{C7BC504F-14FF-DF93-1EFC-4FA29770C870}"/>
              </a:ext>
            </a:extLst>
          </p:cNvPr>
          <p:cNvPicPr>
            <a:picLocks noChangeAspect="1"/>
          </p:cNvPicPr>
          <p:nvPr/>
        </p:nvPicPr>
        <p:blipFill>
          <a:blip r:embed="rId4"/>
          <a:stretch>
            <a:fillRect/>
          </a:stretch>
        </p:blipFill>
        <p:spPr>
          <a:xfrm>
            <a:off x="8249439" y="2893902"/>
            <a:ext cx="1079086" cy="1079086"/>
          </a:xfrm>
          <a:prstGeom prst="ellipse">
            <a:avLst/>
          </a:prstGeom>
          <a:ln w="57150">
            <a:solidFill>
              <a:srgbClr val="C00000"/>
            </a:solidFill>
          </a:ln>
        </p:spPr>
      </p:pic>
      <p:pic>
        <p:nvPicPr>
          <p:cNvPr id="23" name="Picture 22" descr="A red circle with white logo&#10;&#10;Description automatically generated">
            <a:hlinkClick r:id="rId5" action="ppaction://hlinksldjump"/>
            <a:extLst>
              <a:ext uri="{FF2B5EF4-FFF2-40B4-BE49-F238E27FC236}">
                <a16:creationId xmlns:a16="http://schemas.microsoft.com/office/drawing/2014/main" id="{579C6414-910B-7467-9580-0E4715468D8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4889" y="2893445"/>
            <a:ext cx="1080000" cy="1080000"/>
          </a:xfrm>
          <a:prstGeom prst="ellipse">
            <a:avLst/>
          </a:prstGeom>
          <a:ln w="57150">
            <a:solidFill>
              <a:srgbClr val="C00000"/>
            </a:solidFill>
          </a:ln>
        </p:spPr>
      </p:pic>
      <p:pic>
        <p:nvPicPr>
          <p:cNvPr id="42" name="Picture 41" descr="A white line on a blue circle&#10;&#10;Description automatically generated">
            <a:extLst>
              <a:ext uri="{FF2B5EF4-FFF2-40B4-BE49-F238E27FC236}">
                <a16:creationId xmlns:a16="http://schemas.microsoft.com/office/drawing/2014/main" id="{F4573A0F-0661-4FD1-9C1E-02BC124E17D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48982" y="4555322"/>
            <a:ext cx="1080000" cy="1080000"/>
          </a:xfrm>
          <a:prstGeom prst="ellipse">
            <a:avLst/>
          </a:prstGeom>
          <a:ln w="47625">
            <a:noFill/>
          </a:ln>
        </p:spPr>
      </p:pic>
      <p:pic>
        <p:nvPicPr>
          <p:cNvPr id="18" name="Picture 17" descr="A white line drawing of a person standing next to a train&#10;&#10;Description automatically generated">
            <a:hlinkClick r:id="rId8" action="ppaction://hlinksldjump"/>
            <a:extLst>
              <a:ext uri="{FF2B5EF4-FFF2-40B4-BE49-F238E27FC236}">
                <a16:creationId xmlns:a16="http://schemas.microsoft.com/office/drawing/2014/main" id="{62646660-BFDB-F6B7-2BBD-D8D0A5A2A1A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74889" y="4658644"/>
            <a:ext cx="1080000" cy="1080000"/>
          </a:xfrm>
          <a:prstGeom prst="ellipse">
            <a:avLst/>
          </a:prstGeom>
          <a:ln w="57150">
            <a:solidFill>
              <a:srgbClr val="C00000"/>
            </a:solidFill>
          </a:ln>
        </p:spPr>
      </p:pic>
      <p:pic>
        <p:nvPicPr>
          <p:cNvPr id="37" name="Picture 36" descr="A white line on a blue circle&#10;&#10;Description automatically generated">
            <a:extLst>
              <a:ext uri="{FF2B5EF4-FFF2-40B4-BE49-F238E27FC236}">
                <a16:creationId xmlns:a16="http://schemas.microsoft.com/office/drawing/2014/main" id="{486A317D-86A9-1774-B2CA-AB0F0C46AB0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74889" y="1089881"/>
            <a:ext cx="1080000" cy="1080000"/>
          </a:xfrm>
          <a:prstGeom prst="ellipse">
            <a:avLst/>
          </a:prstGeom>
          <a:ln>
            <a:noFill/>
          </a:ln>
        </p:spPr>
      </p:pic>
      <p:pic>
        <p:nvPicPr>
          <p:cNvPr id="28" name="Picture 27" descr="A green circle with white lines and dots on it&#10;&#10;Description automatically generated">
            <a:extLst>
              <a:ext uri="{FF2B5EF4-FFF2-40B4-BE49-F238E27FC236}">
                <a16:creationId xmlns:a16="http://schemas.microsoft.com/office/drawing/2014/main" id="{6CA2215F-28A4-38EC-4173-378DFD9586D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248982" y="1128628"/>
            <a:ext cx="1080000" cy="1080000"/>
          </a:xfrm>
          <a:prstGeom prst="rect">
            <a:avLst/>
          </a:prstGeom>
          <a:ln>
            <a:noFill/>
          </a:ln>
        </p:spPr>
      </p:pic>
      <p:pic>
        <p:nvPicPr>
          <p:cNvPr id="26" name="Picture 25" descr="A green circle with white lines on it&#10;&#10;Description automatically generated">
            <a:hlinkClick r:id="rId12" action="ppaction://hlinksldjump"/>
            <a:extLst>
              <a:ext uri="{FF2B5EF4-FFF2-40B4-BE49-F238E27FC236}">
                <a16:creationId xmlns:a16="http://schemas.microsoft.com/office/drawing/2014/main" id="{FE952E73-D78B-598A-5AB5-5988D878306F}"/>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506918" y="1141542"/>
            <a:ext cx="1080000" cy="1080000"/>
          </a:xfrm>
          <a:prstGeom prst="ellipse">
            <a:avLst/>
          </a:prstGeom>
          <a:ln w="57150">
            <a:solidFill>
              <a:srgbClr val="C00000"/>
            </a:solidFill>
          </a:ln>
        </p:spPr>
      </p:pic>
      <p:pic>
        <p:nvPicPr>
          <p:cNvPr id="21" name="Picture 20" descr="A blue circle with a lightning bolt in it&#10;&#10;Description automatically generated">
            <a:extLst>
              <a:ext uri="{FF2B5EF4-FFF2-40B4-BE49-F238E27FC236}">
                <a16:creationId xmlns:a16="http://schemas.microsoft.com/office/drawing/2014/main" id="{69A19B20-DFFF-CA65-8C56-F49F1F5C4DAA}"/>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506918" y="4710305"/>
            <a:ext cx="1080000" cy="1080000"/>
          </a:xfrm>
          <a:prstGeom prst="ellipse">
            <a:avLst/>
          </a:prstGeom>
          <a:ln w="53975">
            <a:noFill/>
          </a:ln>
        </p:spPr>
      </p:pic>
      <p:sp>
        <p:nvSpPr>
          <p:cNvPr id="38" name="Title 1">
            <a:extLst>
              <a:ext uri="{FF2B5EF4-FFF2-40B4-BE49-F238E27FC236}">
                <a16:creationId xmlns:a16="http://schemas.microsoft.com/office/drawing/2014/main" id="{3AD6F6E1-BB5F-4AE2-86F9-B57394549D48}"/>
              </a:ext>
            </a:extLst>
          </p:cNvPr>
          <p:cNvSpPr txBox="1">
            <a:spLocks/>
          </p:cNvSpPr>
          <p:nvPr/>
        </p:nvSpPr>
        <p:spPr>
          <a:xfrm>
            <a:off x="1787703" y="6253790"/>
            <a:ext cx="8620018"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algn="ctr">
              <a:defRPr/>
            </a:pPr>
            <a:r>
              <a:rPr kumimoji="0" lang="en-GB" sz="2000" b="1" i="0" u="none" strike="noStrike" kern="1200" cap="none" spc="-50" normalizeH="0" baseline="0" noProof="0">
                <a:ln>
                  <a:noFill/>
                </a:ln>
                <a:solidFill>
                  <a:srgbClr val="C00000"/>
                </a:solidFill>
                <a:effectLst/>
                <a:uLnTx/>
                <a:uFillTx/>
                <a:latin typeface="Calibri"/>
                <a:ea typeface="+mj-ea"/>
                <a:cs typeface="+mj-cs"/>
              </a:rPr>
              <a:t>Click the icons with red rings for detail on those changes</a:t>
            </a:r>
            <a:r>
              <a:rPr lang="en-GB" sz="2000" b="1" spc="-50">
                <a:solidFill>
                  <a:srgbClr val="C00000"/>
                </a:solidFill>
                <a:latin typeface="Calibri"/>
              </a:rPr>
              <a:t> </a:t>
            </a:r>
            <a:endParaRPr kumimoji="0" lang="en-GB" sz="2000" b="1" i="1" u="none" strike="noStrike" kern="1200" cap="none" spc="0" normalizeH="0" baseline="0" noProof="0">
              <a:ln>
                <a:noFill/>
              </a:ln>
              <a:solidFill>
                <a:srgbClr val="C00000"/>
              </a:solidFill>
              <a:effectLst/>
              <a:uLnTx/>
              <a:uFillTx/>
              <a:latin typeface="Calibri"/>
              <a:ea typeface="+mj-ea"/>
              <a:cs typeface="+mj-cs"/>
            </a:endParaRPr>
          </a:p>
        </p:txBody>
      </p:sp>
      <p:sp>
        <p:nvSpPr>
          <p:cNvPr id="111" name="Rectangle 110">
            <a:extLst>
              <a:ext uri="{FF2B5EF4-FFF2-40B4-BE49-F238E27FC236}">
                <a16:creationId xmlns:a16="http://schemas.microsoft.com/office/drawing/2014/main" id="{8E4C9954-99D4-4A6A-9ACB-E06C95ED65E5}"/>
              </a:ext>
            </a:extLst>
          </p:cNvPr>
          <p:cNvSpPr/>
          <p:nvPr/>
        </p:nvSpPr>
        <p:spPr>
          <a:xfrm>
            <a:off x="2010591" y="1237382"/>
            <a:ext cx="799294" cy="384721"/>
          </a:xfrm>
          <a:prstGeom prst="rect">
            <a:avLst/>
          </a:prstGeom>
        </p:spPr>
        <p:txBody>
          <a:bodyPr wrap="square" lIns="36000" rIns="36000">
            <a:spAutoFit/>
          </a:bodyPr>
          <a:lstStyle/>
          <a:p>
            <a:pPr marL="0" marR="0" lvl="0" indent="0" defTabSz="1219170" rtl="0" eaLnBrk="1" fontAlgn="auto" latinLnBrk="0" hangingPunct="1">
              <a:lnSpc>
                <a:spcPct val="95000"/>
              </a:lnSpc>
              <a:spcBef>
                <a:spcPts val="400"/>
              </a:spcBef>
              <a:spcAft>
                <a:spcPts val="400"/>
              </a:spcAft>
              <a:buClrTx/>
              <a:buSzTx/>
              <a:buFontTx/>
              <a:buNone/>
              <a:tabLst/>
              <a:defRPr/>
            </a:pPr>
            <a:r>
              <a:rPr kumimoji="0" lang="en-GB" sz="2000" b="0" i="0" u="none" strike="noStrike" kern="1200" cap="none" spc="0" normalizeH="0" baseline="0" noProof="0">
                <a:ln>
                  <a:noFill/>
                </a:ln>
                <a:solidFill>
                  <a:prstClr val="black"/>
                </a:solidFill>
                <a:effectLst/>
                <a:uLnTx/>
                <a:uFillTx/>
                <a:latin typeface="Calibri" panose="020F0502020204030204"/>
                <a:ea typeface="+mn-ea"/>
                <a:cs typeface="+mn-cs"/>
              </a:rPr>
              <a:t>Plant</a:t>
            </a:r>
          </a:p>
        </p:txBody>
      </p:sp>
      <p:sp>
        <p:nvSpPr>
          <p:cNvPr id="112" name="Rectangle 111">
            <a:extLst>
              <a:ext uri="{FF2B5EF4-FFF2-40B4-BE49-F238E27FC236}">
                <a16:creationId xmlns:a16="http://schemas.microsoft.com/office/drawing/2014/main" id="{7EA47AB8-5337-4846-9A8D-D6792698D5EE}"/>
              </a:ext>
            </a:extLst>
          </p:cNvPr>
          <p:cNvSpPr/>
          <p:nvPr/>
        </p:nvSpPr>
        <p:spPr>
          <a:xfrm>
            <a:off x="5649860" y="1300145"/>
            <a:ext cx="1639724" cy="384721"/>
          </a:xfrm>
          <a:prstGeom prst="rect">
            <a:avLst/>
          </a:prstGeom>
        </p:spPr>
        <p:txBody>
          <a:bodyPr wrap="square" lIns="36000" tIns="45720" rIns="36000" bIns="45720" anchor="t">
            <a:spAutoFit/>
          </a:bodyPr>
          <a:lstStyle/>
          <a:p>
            <a:pPr marL="0" marR="0" lvl="0" indent="0" defTabSz="1219170" rtl="0" eaLnBrk="1" fontAlgn="auto" latinLnBrk="0" hangingPunct="1">
              <a:lnSpc>
                <a:spcPct val="95000"/>
              </a:lnSpc>
              <a:spcBef>
                <a:spcPts val="400"/>
              </a:spcBef>
              <a:spcAft>
                <a:spcPts val="400"/>
              </a:spcAft>
              <a:buClrTx/>
              <a:buSzTx/>
              <a:buFontTx/>
              <a:buNone/>
              <a:tabLst/>
              <a:defRPr/>
            </a:pPr>
            <a:r>
              <a:rPr kumimoji="0" lang="en-GB" sz="2000" b="0" i="0" u="none" strike="noStrike" kern="1200" cap="none" spc="0" normalizeH="0" baseline="0" noProof="0">
                <a:ln>
                  <a:noFill/>
                </a:ln>
                <a:solidFill>
                  <a:prstClr val="black"/>
                </a:solidFill>
                <a:effectLst/>
                <a:uLnTx/>
                <a:uFillTx/>
                <a:latin typeface="Calibri" panose="020F0502020204030204"/>
                <a:ea typeface="+mn-ea"/>
                <a:cs typeface="+mn-cs"/>
              </a:rPr>
              <a:t>Rolling </a:t>
            </a:r>
            <a:r>
              <a:rPr lang="en-GB" sz="2000">
                <a:solidFill>
                  <a:prstClr val="black"/>
                </a:solidFill>
                <a:latin typeface="Calibri" panose="020F0502020204030204"/>
              </a:rPr>
              <a:t>stock</a:t>
            </a: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3" name="Rectangle 112">
            <a:extLst>
              <a:ext uri="{FF2B5EF4-FFF2-40B4-BE49-F238E27FC236}">
                <a16:creationId xmlns:a16="http://schemas.microsoft.com/office/drawing/2014/main" id="{BA454E97-E5FC-4C9C-B997-22E8DA203E09}"/>
              </a:ext>
            </a:extLst>
          </p:cNvPr>
          <p:cNvSpPr/>
          <p:nvPr/>
        </p:nvSpPr>
        <p:spPr>
          <a:xfrm>
            <a:off x="5649860" y="3127291"/>
            <a:ext cx="1838302" cy="384721"/>
          </a:xfrm>
          <a:prstGeom prst="rect">
            <a:avLst/>
          </a:prstGeom>
        </p:spPr>
        <p:txBody>
          <a:bodyPr wrap="square" lIns="36000" rIns="36000">
            <a:spAutoFit/>
          </a:bodyPr>
          <a:lstStyle/>
          <a:p>
            <a:pPr marL="0" marR="0" lvl="0" indent="0" defTabSz="1219170" rtl="0" eaLnBrk="1" fontAlgn="auto" latinLnBrk="0" hangingPunct="1">
              <a:lnSpc>
                <a:spcPct val="95000"/>
              </a:lnSpc>
              <a:spcBef>
                <a:spcPts val="400"/>
              </a:spcBef>
              <a:spcAft>
                <a:spcPts val="400"/>
              </a:spcAft>
              <a:buClrTx/>
              <a:buSzTx/>
              <a:buFontTx/>
              <a:buNone/>
              <a:tabLst/>
              <a:defRPr/>
            </a:pPr>
            <a:r>
              <a:rPr kumimoji="0" lang="en-GB" sz="2000" b="0" i="0" u="none" strike="noStrike" kern="1200" cap="none" spc="0" normalizeH="0" baseline="0" noProof="0">
                <a:ln>
                  <a:noFill/>
                </a:ln>
                <a:solidFill>
                  <a:prstClr val="black"/>
                </a:solidFill>
                <a:effectLst/>
                <a:uLnTx/>
                <a:uFillTx/>
                <a:latin typeface="Calibri" panose="020F0502020204030204"/>
                <a:ea typeface="+mn-ea"/>
                <a:cs typeface="+mn-cs"/>
              </a:rPr>
              <a:t>Infrastructure</a:t>
            </a:r>
            <a:endParaRPr kumimoji="0" lang="en-GB" sz="20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4" name="Rectangle 113">
            <a:extLst>
              <a:ext uri="{FF2B5EF4-FFF2-40B4-BE49-F238E27FC236}">
                <a16:creationId xmlns:a16="http://schemas.microsoft.com/office/drawing/2014/main" id="{80400FC4-247C-4D3F-A393-F8ADCF11D9A8}"/>
              </a:ext>
            </a:extLst>
          </p:cNvPr>
          <p:cNvSpPr/>
          <p:nvPr/>
        </p:nvSpPr>
        <p:spPr>
          <a:xfrm>
            <a:off x="5649860" y="4822008"/>
            <a:ext cx="2205209" cy="384721"/>
          </a:xfrm>
          <a:prstGeom prst="rect">
            <a:avLst/>
          </a:prstGeom>
        </p:spPr>
        <p:txBody>
          <a:bodyPr wrap="square" lIns="36000" rIns="36000">
            <a:spAutoFit/>
          </a:bodyPr>
          <a:lstStyle/>
          <a:p>
            <a:pPr marL="0" marR="0" lvl="0" indent="0" defTabSz="1219170" rtl="0" eaLnBrk="1" fontAlgn="auto" latinLnBrk="0" hangingPunct="1">
              <a:lnSpc>
                <a:spcPct val="95000"/>
              </a:lnSpc>
              <a:spcBef>
                <a:spcPts val="400"/>
              </a:spcBef>
              <a:spcAft>
                <a:spcPts val="400"/>
              </a:spcAft>
              <a:buClrTx/>
              <a:buSzTx/>
              <a:buFontTx/>
              <a:buNone/>
              <a:tabLst/>
              <a:defRPr/>
            </a:pPr>
            <a:r>
              <a:rPr kumimoji="0" lang="en-GB" sz="2000" b="0" i="0" u="none" strike="noStrike" kern="1200" cap="none" spc="0" normalizeH="0" baseline="0" noProof="0">
                <a:ln>
                  <a:noFill/>
                </a:ln>
                <a:solidFill>
                  <a:prstClr val="black"/>
                </a:solidFill>
                <a:effectLst/>
                <a:uLnTx/>
                <a:uFillTx/>
                <a:latin typeface="Calibri" panose="020F0502020204030204"/>
                <a:ea typeface="+mn-ea"/>
                <a:cs typeface="+mn-cs"/>
              </a:rPr>
              <a:t>Energy</a:t>
            </a:r>
            <a:endParaRPr kumimoji="0" lang="en-GB" sz="20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5" name="Rectangle 114">
            <a:extLst>
              <a:ext uri="{FF2B5EF4-FFF2-40B4-BE49-F238E27FC236}">
                <a16:creationId xmlns:a16="http://schemas.microsoft.com/office/drawing/2014/main" id="{5845A895-28DE-42C5-A9CF-1998169D6755}"/>
              </a:ext>
            </a:extLst>
          </p:cNvPr>
          <p:cNvSpPr/>
          <p:nvPr/>
        </p:nvSpPr>
        <p:spPr>
          <a:xfrm>
            <a:off x="2010591" y="2929437"/>
            <a:ext cx="2605311" cy="677108"/>
          </a:xfrm>
          <a:prstGeom prst="rect">
            <a:avLst/>
          </a:prstGeom>
        </p:spPr>
        <p:txBody>
          <a:bodyPr wrap="square" lIns="36000" rIns="36000">
            <a:spAutoFit/>
          </a:bodyPr>
          <a:lstStyle/>
          <a:p>
            <a:pPr marL="0" marR="0" lvl="0" indent="0" defTabSz="1219170" rtl="0" eaLnBrk="1" fontAlgn="auto" latinLnBrk="0" hangingPunct="1">
              <a:lnSpc>
                <a:spcPct val="95000"/>
              </a:lnSpc>
              <a:spcBef>
                <a:spcPts val="400"/>
              </a:spcBef>
              <a:spcAft>
                <a:spcPts val="400"/>
              </a:spcAft>
              <a:buClrTx/>
              <a:buSzTx/>
              <a:buFontTx/>
              <a:buNone/>
              <a:tabLst/>
              <a:defRPr/>
            </a:pPr>
            <a:r>
              <a:rPr kumimoji="0" lang="en-GB" sz="2000" b="0" i="0" u="none" strike="noStrike" kern="1200" cap="none" spc="0" normalizeH="0" baseline="0" noProof="0">
                <a:ln>
                  <a:noFill/>
                </a:ln>
                <a:solidFill>
                  <a:prstClr val="black"/>
                </a:solidFill>
                <a:effectLst/>
                <a:uLnTx/>
                <a:uFillTx/>
                <a:latin typeface="Calibri" panose="020F0502020204030204"/>
                <a:ea typeface="+mn-ea"/>
                <a:cs typeface="+mn-cs"/>
              </a:rPr>
              <a:t>Control, Command,</a:t>
            </a:r>
            <a:br>
              <a:rPr kumimoji="0" lang="en-GB" sz="2000" b="0" i="0" u="none" strike="noStrike" kern="1200" cap="none" spc="0" normalizeH="0" baseline="0" noProof="0">
                <a:ln>
                  <a:noFill/>
                </a:ln>
                <a:solidFill>
                  <a:prstClr val="black"/>
                </a:solidFill>
                <a:effectLst/>
                <a:uLnTx/>
                <a:uFillTx/>
                <a:latin typeface="Calibri" panose="020F0502020204030204"/>
                <a:ea typeface="+mn-ea"/>
                <a:cs typeface="+mn-cs"/>
              </a:rPr>
            </a:br>
            <a:r>
              <a:rPr kumimoji="0" lang="en-GB" sz="2000" b="0" i="0" u="none" strike="noStrike" kern="1200" cap="none" spc="0" normalizeH="0" baseline="0" noProof="0">
                <a:ln>
                  <a:noFill/>
                </a:ln>
                <a:solidFill>
                  <a:prstClr val="black"/>
                </a:solidFill>
                <a:effectLst/>
                <a:uLnTx/>
                <a:uFillTx/>
                <a:latin typeface="Calibri" panose="020F0502020204030204"/>
                <a:ea typeface="+mn-ea"/>
                <a:cs typeface="+mn-cs"/>
              </a:rPr>
              <a:t>and Signalling </a:t>
            </a:r>
            <a:endParaRPr kumimoji="0" lang="en-GB" sz="20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6" name="Rectangle 115">
            <a:extLst>
              <a:ext uri="{FF2B5EF4-FFF2-40B4-BE49-F238E27FC236}">
                <a16:creationId xmlns:a16="http://schemas.microsoft.com/office/drawing/2014/main" id="{0EDEA4CA-C415-465C-82B2-F9257927AC56}"/>
              </a:ext>
            </a:extLst>
          </p:cNvPr>
          <p:cNvSpPr/>
          <p:nvPr/>
        </p:nvSpPr>
        <p:spPr>
          <a:xfrm>
            <a:off x="2010591" y="4864880"/>
            <a:ext cx="2605310" cy="384721"/>
          </a:xfrm>
          <a:prstGeom prst="rect">
            <a:avLst/>
          </a:prstGeom>
        </p:spPr>
        <p:txBody>
          <a:bodyPr wrap="square" lIns="36000" rIns="36000">
            <a:spAutoFit/>
          </a:bodyPr>
          <a:lstStyle/>
          <a:p>
            <a:pPr marL="0" marR="0" lvl="0" indent="0" defTabSz="1219170" rtl="0" eaLnBrk="1" fontAlgn="auto" latinLnBrk="0" hangingPunct="1">
              <a:lnSpc>
                <a:spcPct val="95000"/>
              </a:lnSpc>
              <a:spcBef>
                <a:spcPts val="400"/>
              </a:spcBef>
              <a:spcAft>
                <a:spcPts val="400"/>
              </a:spcAft>
              <a:buClrTx/>
              <a:buSzTx/>
              <a:buFontTx/>
              <a:buNone/>
              <a:tabLst/>
              <a:defRPr/>
            </a:pPr>
            <a:r>
              <a:rPr kumimoji="0" lang="en-GB" sz="2000" b="0" i="0" u="none" strike="noStrike" kern="1200" cap="none" spc="0" normalizeH="0" baseline="0" noProof="0">
                <a:ln>
                  <a:noFill/>
                </a:ln>
                <a:solidFill>
                  <a:prstClr val="black"/>
                </a:solidFill>
                <a:effectLst/>
                <a:uLnTx/>
                <a:uFillTx/>
                <a:latin typeface="Calibri" panose="020F0502020204030204"/>
                <a:ea typeface="+mn-ea"/>
                <a:cs typeface="+mn-cs"/>
              </a:rPr>
              <a:t>Operations</a:t>
            </a:r>
            <a:endParaRPr kumimoji="0" lang="en-GB" sz="20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7" name="Rectangle 96">
            <a:extLst>
              <a:ext uri="{FF2B5EF4-FFF2-40B4-BE49-F238E27FC236}">
                <a16:creationId xmlns:a16="http://schemas.microsoft.com/office/drawing/2014/main" id="{31EAE2D1-FEA7-4140-A573-A3D908FD8064}"/>
              </a:ext>
            </a:extLst>
          </p:cNvPr>
          <p:cNvSpPr/>
          <p:nvPr/>
        </p:nvSpPr>
        <p:spPr>
          <a:xfrm>
            <a:off x="9429167" y="2933632"/>
            <a:ext cx="2279439" cy="578380"/>
          </a:xfrm>
          <a:prstGeom prst="rect">
            <a:avLst/>
          </a:prstGeom>
          <a:noFill/>
          <a:ln w="28575" cap="flat" cmpd="sng" algn="ctr">
            <a:noFill/>
            <a:prstDash val="solid"/>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R="0" lvl="0" defTabSz="1219170" rtl="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a:ln w="0"/>
                <a:solidFill>
                  <a:prstClr val="black"/>
                </a:solidFill>
                <a:effectLst/>
                <a:uLnTx/>
                <a:uFillTx/>
                <a:latin typeface="Calibri" panose="020F0502020204030204"/>
                <a:ea typeface="+mn-ea"/>
                <a:cs typeface="+mn-cs"/>
              </a:rPr>
              <a:t>Non-RSSB standards </a:t>
            </a:r>
          </a:p>
        </p:txBody>
      </p:sp>
      <p:sp>
        <p:nvSpPr>
          <p:cNvPr id="98" name="Rectangle 97">
            <a:extLst>
              <a:ext uri="{FF2B5EF4-FFF2-40B4-BE49-F238E27FC236}">
                <a16:creationId xmlns:a16="http://schemas.microsoft.com/office/drawing/2014/main" id="{52F92FC8-27D1-4D6C-B947-93403B5C06D3}"/>
              </a:ext>
            </a:extLst>
          </p:cNvPr>
          <p:cNvSpPr/>
          <p:nvPr/>
        </p:nvSpPr>
        <p:spPr>
          <a:xfrm>
            <a:off x="9449325" y="4705016"/>
            <a:ext cx="2728057" cy="836684"/>
          </a:xfrm>
          <a:prstGeom prst="rect">
            <a:avLst/>
          </a:prstGeom>
          <a:noFill/>
          <a:ln w="28575" cap="flat" cmpd="sng" algn="ctr">
            <a:noFill/>
            <a:prstDash val="solid"/>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a:ln w="0"/>
                <a:solidFill>
                  <a:prstClr val="black"/>
                </a:solidFill>
                <a:effectLst/>
                <a:uLnTx/>
                <a:uFillTx/>
                <a:latin typeface="Calibri" panose="020F0502020204030204"/>
                <a:ea typeface="+mn-ea"/>
                <a:cs typeface="+mn-cs"/>
              </a:rPr>
              <a:t>Rail-related legislation</a:t>
            </a:r>
          </a:p>
        </p:txBody>
      </p:sp>
      <p:sp>
        <p:nvSpPr>
          <p:cNvPr id="109" name="Rectangle 108">
            <a:extLst>
              <a:ext uri="{FF2B5EF4-FFF2-40B4-BE49-F238E27FC236}">
                <a16:creationId xmlns:a16="http://schemas.microsoft.com/office/drawing/2014/main" id="{49AA77DC-E787-4AF7-BEF6-E5DE420F3E28}"/>
              </a:ext>
            </a:extLst>
          </p:cNvPr>
          <p:cNvSpPr/>
          <p:nvPr/>
        </p:nvSpPr>
        <p:spPr>
          <a:xfrm>
            <a:off x="9429167" y="1180346"/>
            <a:ext cx="1927311" cy="677108"/>
          </a:xfrm>
          <a:prstGeom prst="rect">
            <a:avLst/>
          </a:prstGeom>
        </p:spPr>
        <p:txBody>
          <a:bodyPr wrap="square" lIns="36000" tIns="36000" rIns="36000" bIns="36000" anchor="t">
            <a:spAutoFit/>
          </a:bodyPr>
          <a:lstStyle/>
          <a:p>
            <a:pPr defTabSz="1219170">
              <a:lnSpc>
                <a:spcPct val="95000"/>
              </a:lnSpc>
              <a:spcBef>
                <a:spcPts val="400"/>
              </a:spcBef>
              <a:spcAft>
                <a:spcPts val="400"/>
              </a:spcAft>
              <a:defRPr/>
            </a:pPr>
            <a:r>
              <a:rPr kumimoji="0" lang="en-GB" sz="2000" b="0" i="0" u="none" strike="noStrike" kern="1200" cap="none" spc="0" normalizeH="0" baseline="0" noProof="0">
                <a:ln>
                  <a:noFill/>
                </a:ln>
                <a:solidFill>
                  <a:prstClr val="black"/>
                </a:solidFill>
                <a:effectLst/>
                <a:uLnTx/>
                <a:uFillTx/>
                <a:latin typeface="Calibri" panose="020F0502020204030204"/>
                <a:ea typeface="+mn-ea"/>
                <a:cs typeface="+mn-cs"/>
              </a:rPr>
              <a:t>Data,</a:t>
            </a:r>
            <a:r>
              <a:rPr lang="en-GB" sz="2000">
                <a:solidFill>
                  <a:prstClr val="black"/>
                </a:solidFill>
                <a:latin typeface="Calibri" panose="020F0502020204030204"/>
              </a:rPr>
              <a:t> </a:t>
            </a:r>
            <a:r>
              <a:rPr kumimoji="0" lang="en-GB" sz="2000" b="0" i="0" u="none" strike="noStrike" kern="1200" cap="none" spc="0" normalizeH="0" baseline="0" noProof="0">
                <a:ln>
                  <a:noFill/>
                </a:ln>
                <a:solidFill>
                  <a:prstClr val="black"/>
                </a:solidFill>
                <a:effectLst/>
                <a:uLnTx/>
                <a:uFillTx/>
                <a:latin typeface="Calibri" panose="020F0502020204030204"/>
                <a:ea typeface="+mn-ea"/>
                <a:cs typeface="+mn-cs"/>
              </a:rPr>
              <a:t>Systems, and Telematics</a:t>
            </a:r>
            <a:endParaRPr kumimoji="0" lang="en-GB" sz="20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9" name="Title 1">
            <a:extLst>
              <a:ext uri="{FF2B5EF4-FFF2-40B4-BE49-F238E27FC236}">
                <a16:creationId xmlns:a16="http://schemas.microsoft.com/office/drawing/2014/main" id="{0656CB41-7C54-4935-8934-DA541A0D3708}"/>
              </a:ext>
            </a:extLst>
          </p:cNvPr>
          <p:cNvSpPr txBox="1">
            <a:spLocks/>
          </p:cNvSpPr>
          <p:nvPr/>
        </p:nvSpPr>
        <p:spPr>
          <a:xfrm>
            <a:off x="5649860" y="1663022"/>
            <a:ext cx="2535381" cy="384720"/>
          </a:xfrm>
          <a:prstGeom prst="rect">
            <a:avLst/>
          </a:prstGeom>
        </p:spPr>
        <p:txBody>
          <a:bodyPr vert="horz" lIns="36000" tIns="0" rIns="36000" bIns="0" rtlCol="0" anchor="t"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a:defRPr/>
            </a:pPr>
            <a:r>
              <a:rPr lang="en-GB" sz="2000" b="1" spc="-50" dirty="0">
                <a:solidFill>
                  <a:srgbClr val="C00000"/>
                </a:solidFill>
                <a:latin typeface="Calibri" panose="020F0502020204030204"/>
              </a:rPr>
              <a:t>1 standard updated</a:t>
            </a:r>
            <a:endParaRPr kumimoji="0" lang="en-GB" sz="2000" b="1" i="0" u="none" strike="noStrike" kern="1200" cap="none" spc="-50" normalizeH="0" baseline="0" noProof="0" dirty="0">
              <a:ln>
                <a:noFill/>
              </a:ln>
              <a:solidFill>
                <a:srgbClr val="C00000"/>
              </a:solidFill>
              <a:effectLst/>
              <a:uLnTx/>
              <a:uFillTx/>
              <a:latin typeface="Calibri" panose="020F0502020204030204"/>
              <a:ea typeface="+mj-ea"/>
              <a:cs typeface="+mj-cs"/>
            </a:endParaRPr>
          </a:p>
        </p:txBody>
      </p:sp>
      <p:sp>
        <p:nvSpPr>
          <p:cNvPr id="120" name="Title 1">
            <a:extLst>
              <a:ext uri="{FF2B5EF4-FFF2-40B4-BE49-F238E27FC236}">
                <a16:creationId xmlns:a16="http://schemas.microsoft.com/office/drawing/2014/main" id="{CAEAABC9-B5AD-4F80-9129-00F2B6F2DE60}"/>
              </a:ext>
            </a:extLst>
          </p:cNvPr>
          <p:cNvSpPr txBox="1">
            <a:spLocks/>
          </p:cNvSpPr>
          <p:nvPr/>
        </p:nvSpPr>
        <p:spPr>
          <a:xfrm>
            <a:off x="9429167" y="3431234"/>
            <a:ext cx="2213807" cy="604210"/>
          </a:xfrm>
          <a:prstGeom prst="rect">
            <a:avLst/>
          </a:prstGeom>
        </p:spPr>
        <p:txBody>
          <a:bodyPr vert="horz" lIns="36000" tIns="36000" rIns="36000" bIns="36000" rtlCol="0" anchor="t"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lang="en-GB" sz="2000" b="1" spc="-50">
                <a:solidFill>
                  <a:srgbClr val="C00000"/>
                </a:solidFill>
                <a:latin typeface="Calibri" panose="020F0502020204030204"/>
              </a:rPr>
              <a:t>3</a:t>
            </a:r>
            <a:r>
              <a:rPr kumimoji="0" lang="en-GB" sz="2000" b="1" i="0" u="none" strike="noStrike" kern="1200" cap="none" spc="-50" normalizeH="0" baseline="0" noProof="0">
                <a:ln>
                  <a:noFill/>
                </a:ln>
                <a:solidFill>
                  <a:srgbClr val="C00000"/>
                </a:solidFill>
                <a:effectLst/>
                <a:uLnTx/>
                <a:uFillTx/>
                <a:latin typeface="Calibri" panose="020F0502020204030204"/>
                <a:ea typeface="+mj-ea"/>
                <a:cs typeface="+mj-cs"/>
              </a:rPr>
              <a:t> </a:t>
            </a:r>
            <a:r>
              <a:rPr lang="en-GB" sz="2000" b="1" spc="-50">
                <a:solidFill>
                  <a:srgbClr val="C00000"/>
                </a:solidFill>
                <a:latin typeface="Calibri" panose="020F0502020204030204"/>
              </a:rPr>
              <a:t>standards updated</a:t>
            </a:r>
            <a:endParaRPr kumimoji="0" lang="en-GB" sz="2000" b="1" i="0" u="none" strike="noStrike" kern="1200" cap="none" spc="-50" normalizeH="0" baseline="0" noProof="0">
              <a:ln>
                <a:noFill/>
              </a:ln>
              <a:solidFill>
                <a:srgbClr val="C00000"/>
              </a:solidFill>
              <a:effectLst/>
              <a:uLnTx/>
              <a:uFillTx/>
              <a:latin typeface="Calibri" panose="020F0502020204030204"/>
              <a:ea typeface="+mj-ea"/>
              <a:cs typeface="+mj-cs"/>
            </a:endParaRPr>
          </a:p>
        </p:txBody>
      </p:sp>
      <p:sp>
        <p:nvSpPr>
          <p:cNvPr id="121" name="Title 1">
            <a:extLst>
              <a:ext uri="{FF2B5EF4-FFF2-40B4-BE49-F238E27FC236}">
                <a16:creationId xmlns:a16="http://schemas.microsoft.com/office/drawing/2014/main" id="{98C4B084-4033-47D5-8240-0F3A7718A5B3}"/>
              </a:ext>
            </a:extLst>
          </p:cNvPr>
          <p:cNvSpPr txBox="1">
            <a:spLocks/>
          </p:cNvSpPr>
          <p:nvPr/>
        </p:nvSpPr>
        <p:spPr>
          <a:xfrm>
            <a:off x="9429167" y="5228448"/>
            <a:ext cx="2338799" cy="434579"/>
          </a:xfrm>
          <a:prstGeom prst="rect">
            <a:avLst/>
          </a:prstGeom>
        </p:spPr>
        <p:txBody>
          <a:bodyPr vert="horz" lIns="36000" tIns="36000" rIns="36000" bIns="36000" rtlCol="0" anchor="t"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a:defRPr/>
            </a:pPr>
            <a:r>
              <a:rPr lang="en-GB" sz="2000" spc="-50">
                <a:solidFill>
                  <a:schemeClr val="tx1"/>
                </a:solidFill>
                <a:latin typeface="Calibri" panose="020F0502020204030204"/>
              </a:rPr>
              <a:t>No updates</a:t>
            </a:r>
            <a:endParaRPr lang="en-GB" sz="2000" i="0" u="none" strike="noStrike" kern="1200" cap="none" spc="-50" normalizeH="0" baseline="0" noProof="0">
              <a:ln>
                <a:noFill/>
              </a:ln>
              <a:solidFill>
                <a:schemeClr val="tx1"/>
              </a:solidFill>
              <a:effectLst/>
              <a:uLnTx/>
              <a:uFillTx/>
              <a:latin typeface="Calibri" panose="020F0502020204030204"/>
              <a:ea typeface="Calibri"/>
              <a:cs typeface="Calibri"/>
            </a:endParaRPr>
          </a:p>
        </p:txBody>
      </p:sp>
      <p:pic>
        <p:nvPicPr>
          <p:cNvPr id="90" name="Picture 89">
            <a:hlinkClick r:id="rId15" action="ppaction://hlinksldjump"/>
            <a:extLst>
              <a:ext uri="{FF2B5EF4-FFF2-40B4-BE49-F238E27FC236}">
                <a16:creationId xmlns:a16="http://schemas.microsoft.com/office/drawing/2014/main" id="{3E035F52-7024-4DF8-8C4D-4B443B6457C0}"/>
              </a:ext>
            </a:extLst>
          </p:cNvPr>
          <p:cNvPicPr>
            <a:picLocks noChangeAspect="1"/>
          </p:cNvPicPr>
          <p:nvPr/>
        </p:nvPicPr>
        <p:blipFill>
          <a:blip r:embed="rId16"/>
          <a:stretch>
            <a:fillRect/>
          </a:stretch>
        </p:blipFill>
        <p:spPr>
          <a:xfrm>
            <a:off x="11290478" y="157163"/>
            <a:ext cx="755970" cy="755970"/>
          </a:xfrm>
          <a:prstGeom prst="rect">
            <a:avLst/>
          </a:prstGeom>
        </p:spPr>
      </p:pic>
      <p:sp>
        <p:nvSpPr>
          <p:cNvPr id="72" name="Title 1">
            <a:extLst>
              <a:ext uri="{FF2B5EF4-FFF2-40B4-BE49-F238E27FC236}">
                <a16:creationId xmlns:a16="http://schemas.microsoft.com/office/drawing/2014/main" id="{22A9E43F-7060-4A3E-93FE-E6612D7A3BF4}"/>
              </a:ext>
            </a:extLst>
          </p:cNvPr>
          <p:cNvSpPr txBox="1">
            <a:spLocks/>
          </p:cNvSpPr>
          <p:nvPr/>
        </p:nvSpPr>
        <p:spPr>
          <a:xfrm>
            <a:off x="9429167" y="1798901"/>
            <a:ext cx="2476478" cy="604210"/>
          </a:xfrm>
          <a:prstGeom prst="rect">
            <a:avLst/>
          </a:prstGeom>
        </p:spPr>
        <p:txBody>
          <a:bodyPr vert="horz" lIns="36000" tIns="36000" rIns="36000" bIns="36000" rtlCol="0" anchor="t"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a:defRPr/>
            </a:pPr>
            <a:r>
              <a:rPr lang="en-GB" sz="2000" spc="-50">
                <a:solidFill>
                  <a:schemeClr val="tx1"/>
                </a:solidFill>
                <a:latin typeface="Calibri" panose="020F0502020204030204"/>
              </a:rPr>
              <a:t>No standard updates</a:t>
            </a:r>
          </a:p>
        </p:txBody>
      </p:sp>
      <p:sp>
        <p:nvSpPr>
          <p:cNvPr id="5" name="Rectangle: Rounded Corners 4">
            <a:hlinkClick r:id="" action="ppaction://noaction" highlightClick="1"/>
            <a:extLst>
              <a:ext uri="{FF2B5EF4-FFF2-40B4-BE49-F238E27FC236}">
                <a16:creationId xmlns:a16="http://schemas.microsoft.com/office/drawing/2014/main" id="{D8B01DD5-5E57-C8AD-83AD-A6C32AB4447D}"/>
              </a:ext>
            </a:extLst>
          </p:cNvPr>
          <p:cNvSpPr/>
          <p:nvPr/>
        </p:nvSpPr>
        <p:spPr>
          <a:xfrm>
            <a:off x="2402723" y="74350"/>
            <a:ext cx="7386554" cy="720000"/>
          </a:xfrm>
          <a:prstGeom prst="roundRect">
            <a:avLst>
              <a:gd name="adj" fmla="val 27679"/>
            </a:avLst>
          </a:prstGeom>
          <a:solidFill>
            <a:srgbClr val="A89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itle 1">
            <a:extLst>
              <a:ext uri="{FF2B5EF4-FFF2-40B4-BE49-F238E27FC236}">
                <a16:creationId xmlns:a16="http://schemas.microsoft.com/office/drawing/2014/main" id="{AAC2CEAB-FE16-FA4E-5E17-B6817E798CC4}"/>
              </a:ext>
            </a:extLst>
          </p:cNvPr>
          <p:cNvSpPr txBox="1">
            <a:spLocks/>
          </p:cNvSpPr>
          <p:nvPr/>
        </p:nvSpPr>
        <p:spPr>
          <a:xfrm>
            <a:off x="3087120" y="44467"/>
            <a:ext cx="6017760" cy="72000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algn="ctr">
              <a:defRPr/>
            </a:pPr>
            <a:r>
              <a:rPr kumimoji="0" lang="en-GB" sz="2000" b="0" i="0" u="none" strike="noStrike" kern="1200" cap="none" spc="-50" normalizeH="0" baseline="0" noProof="0">
                <a:ln>
                  <a:noFill/>
                </a:ln>
                <a:solidFill>
                  <a:prstClr val="white"/>
                </a:solidFill>
                <a:effectLst/>
                <a:uLnTx/>
                <a:uFillTx/>
                <a:latin typeface="Calibri" panose="020F0502020204030204"/>
                <a:ea typeface="+mj-ea"/>
                <a:cs typeface="+mj-cs"/>
              </a:rPr>
              <a:t>Changes in the September 2024 </a:t>
            </a:r>
            <a:r>
              <a:rPr lang="en-GB" sz="2000" spc="-50">
                <a:solidFill>
                  <a:prstClr val="white"/>
                </a:solidFill>
                <a:latin typeface="Calibri" panose="020F0502020204030204"/>
              </a:rPr>
              <a:t>standards update </a:t>
            </a:r>
            <a:endParaRPr kumimoji="0" lang="en-GB" sz="2000" b="0" i="0" u="none" strike="noStrike" kern="1200" cap="none" spc="-50" normalizeH="0" baseline="0" noProof="0">
              <a:ln>
                <a:noFill/>
              </a:ln>
              <a:solidFill>
                <a:prstClr val="white"/>
              </a:solidFill>
              <a:effectLst/>
              <a:uLnTx/>
              <a:uFillTx/>
              <a:latin typeface="Calibri" panose="020F0502020204030204"/>
              <a:ea typeface="+mj-ea"/>
              <a:cs typeface="+mj-cs"/>
            </a:endParaRPr>
          </a:p>
        </p:txBody>
      </p:sp>
      <p:sp>
        <p:nvSpPr>
          <p:cNvPr id="2" name="Title 1">
            <a:extLst>
              <a:ext uri="{FF2B5EF4-FFF2-40B4-BE49-F238E27FC236}">
                <a16:creationId xmlns:a16="http://schemas.microsoft.com/office/drawing/2014/main" id="{FA452586-3BA9-D2E5-9A20-6CE9696DA5AE}"/>
              </a:ext>
            </a:extLst>
          </p:cNvPr>
          <p:cNvSpPr txBox="1">
            <a:spLocks/>
          </p:cNvSpPr>
          <p:nvPr/>
        </p:nvSpPr>
        <p:spPr>
          <a:xfrm>
            <a:off x="1958331" y="3550315"/>
            <a:ext cx="2476478" cy="604210"/>
          </a:xfrm>
          <a:prstGeom prst="rect">
            <a:avLst/>
          </a:prstGeom>
        </p:spPr>
        <p:txBody>
          <a:bodyPr vert="horz" lIns="36000" tIns="0" rIns="36000" bIns="0" rtlCol="0" anchor="t"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a:defRPr/>
            </a:pPr>
            <a:r>
              <a:rPr lang="en-GB" sz="2000" b="1" spc="-50">
                <a:solidFill>
                  <a:srgbClr val="C00000"/>
                </a:solidFill>
                <a:latin typeface="Calibri" panose="020F0502020204030204"/>
              </a:rPr>
              <a:t> 3 standards updated </a:t>
            </a:r>
            <a:endParaRPr kumimoji="0" lang="en-GB" sz="2000" b="1" i="0" u="none" strike="noStrike" kern="1200" cap="none" spc="-50" normalizeH="0" baseline="0" noProof="0">
              <a:ln>
                <a:noFill/>
              </a:ln>
              <a:solidFill>
                <a:srgbClr val="C00000"/>
              </a:solidFill>
              <a:effectLst/>
              <a:uLnTx/>
              <a:uFillTx/>
              <a:latin typeface="Calibri" panose="020F0502020204030204"/>
              <a:ea typeface="+mj-ea"/>
              <a:cs typeface="+mj-cs"/>
            </a:endParaRPr>
          </a:p>
          <a:p>
            <a:pPr>
              <a:defRPr/>
            </a:pPr>
            <a:endParaRPr kumimoji="0" lang="en-GB" sz="2000" b="1" i="0" u="none" strike="noStrike" kern="1200" cap="none" spc="-50" normalizeH="0" baseline="0" noProof="0">
              <a:ln>
                <a:noFill/>
              </a:ln>
              <a:solidFill>
                <a:schemeClr val="tx1"/>
              </a:solidFill>
              <a:effectLst/>
              <a:uLnTx/>
              <a:uFillTx/>
              <a:latin typeface="Calibri" panose="020F0502020204030204"/>
              <a:ea typeface="+mj-ea"/>
              <a:cs typeface="+mj-cs"/>
            </a:endParaRPr>
          </a:p>
        </p:txBody>
      </p:sp>
      <p:sp>
        <p:nvSpPr>
          <p:cNvPr id="8" name="Title 1">
            <a:extLst>
              <a:ext uri="{FF2B5EF4-FFF2-40B4-BE49-F238E27FC236}">
                <a16:creationId xmlns:a16="http://schemas.microsoft.com/office/drawing/2014/main" id="{5CEB15B1-5675-A756-EB3B-6A1707F90B2A}"/>
              </a:ext>
            </a:extLst>
          </p:cNvPr>
          <p:cNvSpPr txBox="1">
            <a:spLocks/>
          </p:cNvSpPr>
          <p:nvPr/>
        </p:nvSpPr>
        <p:spPr>
          <a:xfrm>
            <a:off x="5649860" y="3507279"/>
            <a:ext cx="2818884" cy="283953"/>
          </a:xfrm>
          <a:prstGeom prst="rect">
            <a:avLst/>
          </a:prstGeom>
        </p:spPr>
        <p:txBody>
          <a:bodyPr vert="horz" lIns="36000" tIns="0" rIns="36000" bIns="0" rtlCol="0" anchor="t"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a:defRPr/>
            </a:pPr>
            <a:r>
              <a:rPr lang="en-GB" sz="2000" b="1" i="0" u="none" strike="noStrike" kern="1200" cap="none" spc="-50" normalizeH="0" baseline="0" noProof="0">
                <a:ln>
                  <a:noFill/>
                </a:ln>
                <a:solidFill>
                  <a:srgbClr val="C00000"/>
                </a:solidFill>
                <a:effectLst/>
                <a:uLnTx/>
                <a:uFillTx/>
                <a:latin typeface="Calibri" panose="020F0502020204030204"/>
                <a:ea typeface="Calibri"/>
                <a:cs typeface="Calibri"/>
              </a:rPr>
              <a:t>1 </a:t>
            </a:r>
            <a:r>
              <a:rPr lang="en-GB" sz="2000" b="1" spc="-50">
                <a:solidFill>
                  <a:srgbClr val="C00000"/>
                </a:solidFill>
                <a:latin typeface="Calibri" panose="020F0502020204030204"/>
                <a:ea typeface="Calibri"/>
                <a:cs typeface="Calibri"/>
              </a:rPr>
              <a:t>point</a:t>
            </a:r>
            <a:r>
              <a:rPr lang="en-GB" sz="2000" b="1" i="0" u="none" strike="noStrike" kern="1200" cap="none" spc="-50" normalizeH="0" baseline="0" noProof="0">
                <a:ln>
                  <a:noFill/>
                </a:ln>
                <a:solidFill>
                  <a:srgbClr val="C00000"/>
                </a:solidFill>
                <a:effectLst/>
                <a:uLnTx/>
                <a:uFillTx/>
                <a:latin typeface="Calibri" panose="020F0502020204030204"/>
                <a:ea typeface="Calibri"/>
                <a:cs typeface="Calibri"/>
              </a:rPr>
              <a:t> release</a:t>
            </a:r>
          </a:p>
        </p:txBody>
      </p:sp>
      <p:sp>
        <p:nvSpPr>
          <p:cNvPr id="11" name="Title 1">
            <a:extLst>
              <a:ext uri="{FF2B5EF4-FFF2-40B4-BE49-F238E27FC236}">
                <a16:creationId xmlns:a16="http://schemas.microsoft.com/office/drawing/2014/main" id="{80328110-3920-EF2B-2F13-C6F291110DCC}"/>
              </a:ext>
            </a:extLst>
          </p:cNvPr>
          <p:cNvSpPr txBox="1">
            <a:spLocks/>
          </p:cNvSpPr>
          <p:nvPr/>
        </p:nvSpPr>
        <p:spPr>
          <a:xfrm>
            <a:off x="2010591" y="1619764"/>
            <a:ext cx="2476478" cy="604210"/>
          </a:xfrm>
          <a:prstGeom prst="rect">
            <a:avLst/>
          </a:prstGeom>
        </p:spPr>
        <p:txBody>
          <a:bodyPr vert="horz" lIns="36000" tIns="0" rIns="36000" bIns="0" rtlCol="0" anchor="t"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a:defRPr/>
            </a:pPr>
            <a:r>
              <a:rPr lang="en-GB" sz="2000" spc="-50">
                <a:solidFill>
                  <a:schemeClr val="tx1"/>
                </a:solidFill>
                <a:latin typeface="Calibri" panose="020F0502020204030204"/>
              </a:rPr>
              <a:t>No</a:t>
            </a:r>
            <a:r>
              <a:rPr kumimoji="0" lang="en-GB" sz="2000" i="0" u="none" strike="noStrike" kern="1200" cap="none" spc="-50" normalizeH="0" baseline="0" noProof="0">
                <a:ln>
                  <a:noFill/>
                </a:ln>
                <a:solidFill>
                  <a:schemeClr val="tx1"/>
                </a:solidFill>
                <a:effectLst/>
                <a:uLnTx/>
                <a:uFillTx/>
                <a:latin typeface="Calibri" panose="020F0502020204030204"/>
                <a:ea typeface="+mj-ea"/>
                <a:cs typeface="+mj-cs"/>
              </a:rPr>
              <a:t> </a:t>
            </a:r>
            <a:r>
              <a:rPr lang="en-GB" sz="2000" spc="-50">
                <a:solidFill>
                  <a:schemeClr val="tx1"/>
                </a:solidFill>
                <a:latin typeface="Calibri" panose="020F0502020204030204"/>
              </a:rPr>
              <a:t>standard updates</a:t>
            </a:r>
            <a:endParaRPr lang="en-GB" sz="2000" i="0" u="none" strike="noStrike" kern="1200" cap="none" spc="-50" normalizeH="0" baseline="0" noProof="0">
              <a:ln>
                <a:noFill/>
              </a:ln>
              <a:solidFill>
                <a:schemeClr val="bg1">
                  <a:lumMod val="50000"/>
                </a:schemeClr>
              </a:solidFill>
              <a:effectLst/>
              <a:uLnTx/>
              <a:uFillTx/>
              <a:latin typeface="Calibri" panose="020F0502020204030204"/>
              <a:ea typeface="Calibri"/>
              <a:cs typeface="Calibri"/>
            </a:endParaRPr>
          </a:p>
        </p:txBody>
      </p:sp>
      <p:sp>
        <p:nvSpPr>
          <p:cNvPr id="12" name="Title 1">
            <a:extLst>
              <a:ext uri="{FF2B5EF4-FFF2-40B4-BE49-F238E27FC236}">
                <a16:creationId xmlns:a16="http://schemas.microsoft.com/office/drawing/2014/main" id="{34173379-C69B-7F3C-7C31-AD242758A0FA}"/>
              </a:ext>
            </a:extLst>
          </p:cNvPr>
          <p:cNvSpPr txBox="1">
            <a:spLocks/>
          </p:cNvSpPr>
          <p:nvPr/>
        </p:nvSpPr>
        <p:spPr>
          <a:xfrm>
            <a:off x="5649860" y="5245551"/>
            <a:ext cx="2338799" cy="604210"/>
          </a:xfrm>
          <a:prstGeom prst="rect">
            <a:avLst/>
          </a:prstGeom>
        </p:spPr>
        <p:txBody>
          <a:bodyPr vert="horz" lIns="36000" tIns="0" rIns="36000" bIns="0" rtlCol="0" anchor="t"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a:defRPr/>
            </a:pPr>
            <a:r>
              <a:rPr lang="en-GB" sz="2000" spc="-50">
                <a:solidFill>
                  <a:schemeClr val="tx1"/>
                </a:solidFill>
                <a:latin typeface="Calibri" panose="020F0502020204030204"/>
              </a:rPr>
              <a:t>No</a:t>
            </a:r>
            <a:r>
              <a:rPr kumimoji="0" lang="en-GB" sz="2000" i="0" u="none" strike="noStrike" kern="1200" cap="none" spc="-50" normalizeH="0" baseline="0" noProof="0">
                <a:ln>
                  <a:noFill/>
                </a:ln>
                <a:solidFill>
                  <a:schemeClr val="tx1"/>
                </a:solidFill>
                <a:effectLst/>
                <a:uLnTx/>
                <a:uFillTx/>
                <a:latin typeface="Calibri" panose="020F0502020204030204"/>
                <a:ea typeface="+mj-ea"/>
                <a:cs typeface="+mj-cs"/>
              </a:rPr>
              <a:t> </a:t>
            </a:r>
            <a:r>
              <a:rPr lang="en-GB" sz="2000" spc="-50">
                <a:solidFill>
                  <a:schemeClr val="tx1"/>
                </a:solidFill>
                <a:latin typeface="Calibri" panose="020F0502020204030204"/>
              </a:rPr>
              <a:t>standard updates</a:t>
            </a:r>
            <a:endParaRPr lang="en-GB" sz="2000" i="0" u="none" strike="noStrike" kern="1200" cap="none" spc="-50" normalizeH="0" baseline="0" noProof="0">
              <a:ln>
                <a:noFill/>
              </a:ln>
              <a:solidFill>
                <a:schemeClr val="bg1">
                  <a:lumMod val="50000"/>
                </a:schemeClr>
              </a:solidFill>
              <a:effectLst/>
              <a:uLnTx/>
              <a:uFillTx/>
              <a:latin typeface="Calibri" panose="020F0502020204030204"/>
              <a:ea typeface="Calibri"/>
              <a:cs typeface="Calibri"/>
            </a:endParaRPr>
          </a:p>
        </p:txBody>
      </p:sp>
      <p:sp>
        <p:nvSpPr>
          <p:cNvPr id="13" name="Title 1">
            <a:extLst>
              <a:ext uri="{FF2B5EF4-FFF2-40B4-BE49-F238E27FC236}">
                <a16:creationId xmlns:a16="http://schemas.microsoft.com/office/drawing/2014/main" id="{58AB7E6F-1ED5-7003-6058-B4D90436D297}"/>
              </a:ext>
            </a:extLst>
          </p:cNvPr>
          <p:cNvSpPr txBox="1">
            <a:spLocks/>
          </p:cNvSpPr>
          <p:nvPr/>
        </p:nvSpPr>
        <p:spPr>
          <a:xfrm>
            <a:off x="2010591" y="5232677"/>
            <a:ext cx="2598838" cy="808778"/>
          </a:xfrm>
          <a:prstGeom prst="rect">
            <a:avLst/>
          </a:prstGeom>
        </p:spPr>
        <p:txBody>
          <a:bodyPr vert="horz" lIns="36000" tIns="0" rIns="36000" bIns="0" rtlCol="0" anchor="t"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a:defRPr/>
            </a:pPr>
            <a:r>
              <a:rPr lang="en-GB" sz="2000" b="1" spc="-50">
                <a:solidFill>
                  <a:srgbClr val="C00000"/>
                </a:solidFill>
                <a:latin typeface="Calibri" panose="020F0502020204030204"/>
              </a:rPr>
              <a:t>2 new standards </a:t>
            </a:r>
          </a:p>
          <a:p>
            <a:pPr>
              <a:defRPr/>
            </a:pPr>
            <a:r>
              <a:rPr lang="en-GB" sz="2000" b="1" spc="-50">
                <a:solidFill>
                  <a:srgbClr val="C00000"/>
                </a:solidFill>
                <a:latin typeface="Calibri" panose="020F0502020204030204"/>
              </a:rPr>
              <a:t>Multiple</a:t>
            </a:r>
            <a:r>
              <a:rPr kumimoji="0" lang="en-GB" sz="2000" b="1" i="0" u="none" strike="noStrike" kern="1200" cap="none" spc="-50" normalizeH="0" baseline="0" noProof="0">
                <a:ln>
                  <a:noFill/>
                </a:ln>
                <a:solidFill>
                  <a:srgbClr val="C00000"/>
                </a:solidFill>
                <a:effectLst/>
                <a:uLnTx/>
                <a:uFillTx/>
                <a:latin typeface="Calibri" panose="020F0502020204030204"/>
                <a:ea typeface="+mj-ea"/>
                <a:cs typeface="+mj-cs"/>
              </a:rPr>
              <a:t> Rule Books updated</a:t>
            </a:r>
            <a:endParaRPr lang="en-GB" sz="2000" b="1" i="0" u="none" strike="noStrike" kern="1200" cap="none" spc="-50" normalizeH="0" baseline="0" noProof="0">
              <a:ln>
                <a:noFill/>
              </a:ln>
              <a:solidFill>
                <a:srgbClr val="C00000"/>
              </a:solidFill>
              <a:effectLst/>
              <a:uLnTx/>
              <a:uFillTx/>
              <a:latin typeface="Calibri" panose="020F0502020204030204"/>
              <a:ea typeface="Calibri"/>
              <a:cs typeface="Calibri"/>
            </a:endParaRPr>
          </a:p>
        </p:txBody>
      </p:sp>
      <p:pic>
        <p:nvPicPr>
          <p:cNvPr id="19" name="Picture 18">
            <a:hlinkClick r:id="rId17" action="ppaction://hlinksldjump"/>
            <a:extLst>
              <a:ext uri="{FF2B5EF4-FFF2-40B4-BE49-F238E27FC236}">
                <a16:creationId xmlns:a16="http://schemas.microsoft.com/office/drawing/2014/main" id="{409EA483-9258-251D-B77A-70CA88E9366D}"/>
              </a:ext>
            </a:extLst>
          </p:cNvPr>
          <p:cNvPicPr>
            <a:picLocks noChangeAspect="1"/>
          </p:cNvPicPr>
          <p:nvPr/>
        </p:nvPicPr>
        <p:blipFill>
          <a:blip r:embed="rId18"/>
          <a:stretch>
            <a:fillRect/>
          </a:stretch>
        </p:blipFill>
        <p:spPr>
          <a:xfrm>
            <a:off x="4505142" y="2893902"/>
            <a:ext cx="1079086" cy="1079086"/>
          </a:xfrm>
          <a:prstGeom prst="ellipse">
            <a:avLst/>
          </a:prstGeom>
          <a:ln w="57150">
            <a:solidFill>
              <a:srgbClr val="C00000"/>
            </a:solidFill>
          </a:ln>
        </p:spPr>
      </p:pic>
      <p:pic>
        <p:nvPicPr>
          <p:cNvPr id="3" name="Picture 2">
            <a:hlinkClick r:id="" action="ppaction://hlinkshowjump?jump=endshow"/>
            <a:extLst>
              <a:ext uri="{FF2B5EF4-FFF2-40B4-BE49-F238E27FC236}">
                <a16:creationId xmlns:a16="http://schemas.microsoft.com/office/drawing/2014/main" id="{6823AB54-15CA-414D-27F5-3BA58B2E918A}"/>
              </a:ext>
            </a:extLst>
          </p:cNvPr>
          <p:cNvPicPr>
            <a:picLocks noChangeAspect="1"/>
          </p:cNvPicPr>
          <p:nvPr/>
        </p:nvPicPr>
        <p:blipFill>
          <a:blip r:embed="rId19"/>
          <a:stretch>
            <a:fillRect/>
          </a:stretch>
        </p:blipFill>
        <p:spPr>
          <a:xfrm>
            <a:off x="89371" y="6016808"/>
            <a:ext cx="720000" cy="692039"/>
          </a:xfrm>
          <a:prstGeom prst="rect">
            <a:avLst/>
          </a:prstGeom>
        </p:spPr>
      </p:pic>
    </p:spTree>
    <p:extLst>
      <p:ext uri="{BB962C8B-B14F-4D97-AF65-F5344CB8AC3E}">
        <p14:creationId xmlns:p14="http://schemas.microsoft.com/office/powerpoint/2010/main" val="4080311281"/>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Rounded Corners 96">
            <a:hlinkClick r:id="" action="ppaction://noaction" highlightClick="1"/>
            <a:extLst>
              <a:ext uri="{FF2B5EF4-FFF2-40B4-BE49-F238E27FC236}">
                <a16:creationId xmlns:a16="http://schemas.microsoft.com/office/drawing/2014/main" id="{44C61555-BA2A-4BC9-A516-C8062C254B09}"/>
              </a:ext>
            </a:extLst>
          </p:cNvPr>
          <p:cNvSpPr/>
          <p:nvPr/>
        </p:nvSpPr>
        <p:spPr>
          <a:xfrm>
            <a:off x="1073189" y="554876"/>
            <a:ext cx="9871902" cy="720000"/>
          </a:xfrm>
          <a:prstGeom prst="roundRect">
            <a:avLst>
              <a:gd name="adj" fmla="val 30718"/>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065020" marR="0" lvl="0" indent="-2065020" algn="l" defTabSz="914400" rtl="0" eaLnBrk="1" fontAlgn="auto" latinLnBrk="0" hangingPunct="1">
              <a:lnSpc>
                <a:spcPct val="100000"/>
              </a:lnSpc>
              <a:spcBef>
                <a:spcPts val="0"/>
              </a:spcBef>
              <a:spcAft>
                <a:spcPts val="0"/>
              </a:spcAft>
              <a:buClrTx/>
              <a:buSzTx/>
              <a:buFontTx/>
              <a:buNone/>
              <a:tabLst>
                <a:tab pos="1976438" algn="l"/>
              </a:tabLst>
              <a:defRPr/>
            </a:pPr>
            <a:r>
              <a:rPr kumimoji="0" lang="en-GB" sz="1800" b="0" i="0" u="none" strike="noStrike" kern="1200" cap="none" spc="0" normalizeH="0" baseline="0" noProof="0">
                <a:ln>
                  <a:noFill/>
                </a:ln>
                <a:solidFill>
                  <a:srgbClr val="000000"/>
                </a:solidFill>
                <a:effectLst/>
                <a:uLnTx/>
                <a:uFillTx/>
                <a:latin typeface="Calibri"/>
                <a:ea typeface="Calibri"/>
                <a:cs typeface="Calibri"/>
              </a:rPr>
              <a:t>GERT8000-OTM Issue 12  </a:t>
            </a:r>
            <a:r>
              <a:rPr lang="en-GB">
                <a:solidFill>
                  <a:srgbClr val="000000"/>
                </a:solidFill>
                <a:latin typeface="Calibri"/>
                <a:ea typeface="Calibri"/>
                <a:cs typeface="Calibri"/>
              </a:rPr>
              <a:t>–</a:t>
            </a:r>
            <a:r>
              <a:rPr kumimoji="0" lang="en-GB" sz="1800" b="0" i="0" u="none" strike="noStrike" kern="1200" cap="none" spc="0" normalizeH="0" baseline="0" noProof="0">
                <a:ln>
                  <a:noFill/>
                </a:ln>
                <a:solidFill>
                  <a:srgbClr val="000000"/>
                </a:solidFill>
                <a:effectLst/>
                <a:uLnTx/>
                <a:uFillTx/>
                <a:latin typeface="Calibri"/>
                <a:ea typeface="Calibri"/>
                <a:cs typeface="Calibri"/>
              </a:rPr>
              <a:t> Working of on-track machines (OTM)</a:t>
            </a:r>
            <a:endParaRPr kumimoji="0" lang="en-GB" sz="1800" b="0" i="0" u="none" strike="noStrike" kern="1200" cap="none" spc="0" normalizeH="0" baseline="0" noProof="0">
              <a:ln>
                <a:noFill/>
              </a:ln>
              <a:solidFill>
                <a:prstClr val="black"/>
              </a:solidFill>
              <a:effectLst/>
              <a:uLnTx/>
              <a:uFillTx/>
              <a:latin typeface="Calibri"/>
              <a:ea typeface="Calibri"/>
              <a:cs typeface="Calibri"/>
            </a:endParaRPr>
          </a:p>
        </p:txBody>
      </p:sp>
      <p:sp>
        <p:nvSpPr>
          <p:cNvPr id="98" name="Rectangle: Rounded Corners 97">
            <a:extLst>
              <a:ext uri="{FF2B5EF4-FFF2-40B4-BE49-F238E27FC236}">
                <a16:creationId xmlns:a16="http://schemas.microsoft.com/office/drawing/2014/main" id="{E62B2296-9CCF-4DBD-BB1C-6B80B8E5D278}"/>
              </a:ext>
            </a:extLst>
          </p:cNvPr>
          <p:cNvSpPr/>
          <p:nvPr/>
        </p:nvSpPr>
        <p:spPr>
          <a:xfrm>
            <a:off x="1063066" y="1429659"/>
            <a:ext cx="10065867" cy="4784328"/>
          </a:xfrm>
          <a:prstGeom prst="roundRect">
            <a:avLst>
              <a:gd name="adj" fmla="val 4382"/>
            </a:avLst>
          </a:prstGeom>
          <a:no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endParaRPr>
          </a:p>
        </p:txBody>
      </p:sp>
      <p:sp>
        <p:nvSpPr>
          <p:cNvPr id="19" name="Rectangle: Rounded Corners 18">
            <a:extLst>
              <a:ext uri="{FF2B5EF4-FFF2-40B4-BE49-F238E27FC236}">
                <a16:creationId xmlns:a16="http://schemas.microsoft.com/office/drawing/2014/main" id="{7D01F6F1-598F-4434-8D94-65E01C529F5E}"/>
              </a:ext>
            </a:extLst>
          </p:cNvPr>
          <p:cNvSpPr/>
          <p:nvPr/>
        </p:nvSpPr>
        <p:spPr>
          <a:xfrm>
            <a:off x="1093132" y="1378018"/>
            <a:ext cx="10045924" cy="5131640"/>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36000" bIns="45720" rtlCol="0" anchor="t" anchorCtr="0"/>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b="0" i="0" u="none" strike="noStrike" kern="1200" cap="none" spc="-50" normalizeH="0" baseline="0" noProof="0">
                <a:ln>
                  <a:noFill/>
                </a:ln>
                <a:solidFill>
                  <a:schemeClr val="tx1"/>
                </a:solidFill>
                <a:effectLst/>
                <a:uLnTx/>
                <a:uFillTx/>
                <a:latin typeface="Calibri" panose="020F0502020204030204"/>
                <a:ea typeface="+mn-ea"/>
                <a:cs typeface="+mn-cs"/>
              </a:rPr>
              <a:t>Section 10 of Handbook 15 Duties of the machine controller (MC) and on-track plant operator describes the arrangements that apply if any item of on-track plant (OTP) including any load, will foul an adjacent open line. This also applies to a line adjacent to any vehicles being loaded by the OTP with extendable equipment. </a:t>
            </a:r>
          </a:p>
          <a:p>
            <a:pPr marL="2514600">
              <a:spcAft>
                <a:spcPts val="600"/>
              </a:spcAft>
              <a:defRPr/>
            </a:pPr>
            <a:r>
              <a:rPr kumimoji="0" lang="en-GB" sz="1800" b="0" i="0" u="none" strike="noStrike" kern="1200" cap="none" spc="-50" normalizeH="0" baseline="0" noProof="0">
                <a:ln>
                  <a:noFill/>
                </a:ln>
                <a:solidFill>
                  <a:schemeClr val="tx1"/>
                </a:solidFill>
                <a:effectLst/>
                <a:uLnTx/>
                <a:uFillTx/>
                <a:latin typeface="Calibri" panose="020F0502020204030204"/>
                <a:ea typeface="+mn-ea"/>
                <a:cs typeface="+mn-cs"/>
              </a:rPr>
              <a:t>A similar situation can apply to cranes classed as on-track machines, and to ballast</a:t>
            </a:r>
            <a:br>
              <a:rPr lang="en-GB" sz="1800" b="0" i="0" u="none" strike="noStrike" kern="1200" cap="none" spc="-50" normalizeH="0" baseline="0" noProof="0">
                <a:ln>
                  <a:noFill/>
                </a:ln>
                <a:effectLst/>
                <a:uLnTx/>
                <a:uFillTx/>
                <a:latin typeface="Calibri" panose="020F0502020204030204"/>
              </a:rPr>
            </a:br>
            <a:r>
              <a:rPr kumimoji="0" lang="en-GB" sz="1800" b="0" i="0" u="none" strike="noStrike" kern="1200" cap="none" spc="-50" normalizeH="0" baseline="0" noProof="0">
                <a:ln>
                  <a:noFill/>
                </a:ln>
                <a:solidFill>
                  <a:schemeClr val="tx1"/>
                </a:solidFill>
                <a:effectLst/>
                <a:uLnTx/>
                <a:uFillTx/>
                <a:latin typeface="Calibri" panose="020F0502020204030204"/>
                <a:ea typeface="+mn-ea"/>
                <a:cs typeface="+mn-cs"/>
              </a:rPr>
              <a:t>cleaners or regulators that are equipped with conveyors</a:t>
            </a:r>
            <a:r>
              <a:rPr lang="en-GB" spc="-50">
                <a:solidFill>
                  <a:schemeClr val="tx1"/>
                </a:solidFill>
                <a:latin typeface="Calibri" panose="020F0502020204030204"/>
              </a:rPr>
              <a:t>. Similar</a:t>
            </a:r>
            <a:r>
              <a:rPr kumimoji="0" lang="en-GB" sz="1800" b="0" i="0" u="none" strike="noStrike" kern="1200" cap="none" spc="-50" normalizeH="0" baseline="0" noProof="0">
                <a:ln>
                  <a:noFill/>
                </a:ln>
                <a:solidFill>
                  <a:schemeClr val="tx1"/>
                </a:solidFill>
                <a:effectLst/>
                <a:uLnTx/>
                <a:uFillTx/>
                <a:latin typeface="Calibri" panose="020F0502020204030204"/>
                <a:ea typeface="+mn-ea"/>
                <a:cs typeface="+mn-cs"/>
              </a:rPr>
              <a:t> instructions</a:t>
            </a:r>
            <a:br>
              <a:rPr lang="en-GB" sz="1800" b="0" i="0" u="none" strike="noStrike" kern="1200" cap="none" spc="-50" normalizeH="0" baseline="0" noProof="0">
                <a:ln>
                  <a:noFill/>
                </a:ln>
                <a:effectLst/>
                <a:uLnTx/>
                <a:uFillTx/>
                <a:latin typeface="Calibri" panose="020F0502020204030204"/>
              </a:rPr>
            </a:br>
            <a:r>
              <a:rPr kumimoji="0" lang="en-GB" sz="1800" b="0" i="0" u="none" strike="noStrike" kern="1200" cap="none" spc="-50" normalizeH="0" baseline="0" noProof="0">
                <a:ln>
                  <a:noFill/>
                </a:ln>
                <a:solidFill>
                  <a:schemeClr val="tx1"/>
                </a:solidFill>
                <a:effectLst/>
                <a:uLnTx/>
                <a:uFillTx/>
                <a:latin typeface="Calibri" panose="020F0502020204030204"/>
                <a:ea typeface="+mn-ea"/>
                <a:cs typeface="+mn-cs"/>
              </a:rPr>
              <a:t>have been introduced in this module.</a:t>
            </a:r>
            <a:endParaRPr lang="en-GB" sz="1800" b="0" i="0" u="none" strike="noStrike" kern="1200" cap="none" spc="-50" normalizeH="0" baseline="0" noProof="0">
              <a:ln>
                <a:noFill/>
              </a:ln>
              <a:solidFill>
                <a:schemeClr val="tx1"/>
              </a:solidFill>
              <a:effectLst/>
              <a:uLnTx/>
              <a:uFillTx/>
              <a:latin typeface="Calibri" panose="020F0502020204030204"/>
              <a:ea typeface="Calibri"/>
              <a:cs typeface="Calibri"/>
            </a:endParaRPr>
          </a:p>
          <a:p>
            <a:pPr marL="2514600" marR="0" lvl="0" algn="l" defTabSz="914400" rtl="0" eaLnBrk="1" fontAlgn="auto" latinLnBrk="0" hangingPunct="1">
              <a:lnSpc>
                <a:spcPct val="100000"/>
              </a:lnSpc>
              <a:spcBef>
                <a:spcPts val="0"/>
              </a:spcBef>
              <a:spcAft>
                <a:spcPts val="600"/>
              </a:spcAft>
              <a:buClrTx/>
              <a:buSzTx/>
              <a:buFontTx/>
              <a:buNone/>
              <a:tabLst/>
              <a:defRPr/>
            </a:pPr>
            <a:r>
              <a:rPr kumimoji="0" lang="en-GB" sz="1800" b="0" i="0" u="none" strike="noStrike" kern="1200" cap="none" spc="-50" normalizeH="0" baseline="0" noProof="0">
                <a:ln>
                  <a:noFill/>
                </a:ln>
                <a:solidFill>
                  <a:schemeClr val="tx1"/>
                </a:solidFill>
                <a:effectLst/>
                <a:uLnTx/>
                <a:uFillTx/>
                <a:latin typeface="Calibri" panose="020F0502020204030204"/>
                <a:ea typeface="+mn-ea"/>
                <a:cs typeface="+mn-cs"/>
              </a:rPr>
              <a:t>Section 4.3  in this Handbook has been updated with the actual warning</a:t>
            </a:r>
            <a:br>
              <a:rPr lang="en-GB" sz="1800" b="0" i="0" u="none" strike="noStrike" kern="1200" cap="none" spc="-50" normalizeH="0" baseline="0" noProof="0">
                <a:ln>
                  <a:noFill/>
                </a:ln>
                <a:effectLst/>
                <a:uLnTx/>
                <a:uFillTx/>
                <a:latin typeface="Calibri" panose="020F0502020204030204"/>
              </a:rPr>
            </a:br>
            <a:r>
              <a:rPr kumimoji="0" lang="en-GB" sz="1800" b="0" i="0" u="none" strike="noStrike" kern="1200" cap="none" spc="-50" normalizeH="0" baseline="0" noProof="0">
                <a:ln>
                  <a:noFill/>
                </a:ln>
                <a:solidFill>
                  <a:schemeClr val="tx1"/>
                </a:solidFill>
                <a:effectLst/>
                <a:uLnTx/>
                <a:uFillTx/>
                <a:latin typeface="Calibri" panose="020F0502020204030204"/>
                <a:ea typeface="+mn-ea"/>
                <a:cs typeface="+mn-cs"/>
              </a:rPr>
              <a:t>horn sound the competent person is expected to use when making a</a:t>
            </a:r>
            <a:br>
              <a:rPr lang="en-GB" sz="1800" b="0" i="0" u="none" strike="noStrike" kern="1200" cap="none" spc="-50" normalizeH="0" baseline="0" noProof="0">
                <a:ln>
                  <a:noFill/>
                </a:ln>
                <a:effectLst/>
                <a:uLnTx/>
                <a:uFillTx/>
                <a:latin typeface="Calibri" panose="020F0502020204030204"/>
              </a:rPr>
            </a:br>
            <a:r>
              <a:rPr kumimoji="0" lang="en-GB" sz="1800" b="0" i="0" u="none" strike="noStrike" kern="1200" cap="none" spc="-50" normalizeH="0" baseline="0" noProof="0">
                <a:ln>
                  <a:noFill/>
                </a:ln>
                <a:solidFill>
                  <a:schemeClr val="tx1"/>
                </a:solidFill>
                <a:effectLst/>
                <a:uLnTx/>
                <a:uFillTx/>
                <a:latin typeface="Calibri" panose="020F0502020204030204"/>
                <a:ea typeface="+mn-ea"/>
                <a:cs typeface="+mn-cs"/>
              </a:rPr>
              <a:t>wrong-direction movement.</a:t>
            </a:r>
            <a:r>
              <a:rPr kumimoji="0" lang="en-GB" sz="1800" b="1" i="0" u="none" strike="noStrike" kern="1200" cap="none" spc="-50" normalizeH="0" baseline="0" noProof="0">
                <a:ln>
                  <a:noFill/>
                </a:ln>
                <a:solidFill>
                  <a:schemeClr val="tx1"/>
                </a:solidFill>
                <a:effectLst/>
                <a:uLnTx/>
                <a:uFillTx/>
                <a:latin typeface="Calibri" panose="020F0502020204030204"/>
                <a:ea typeface="+mn-ea"/>
                <a:cs typeface="+mn-cs"/>
              </a:rPr>
              <a:t> </a:t>
            </a:r>
          </a:p>
          <a:p>
            <a:pPr marL="2514600">
              <a:spcAft>
                <a:spcPts val="600"/>
              </a:spcAft>
              <a:defRPr/>
            </a:pPr>
            <a:r>
              <a:rPr kumimoji="0" lang="en-GB" sz="1800" i="0" u="none" strike="noStrike" kern="1200" cap="none" spc="-50" normalizeH="0" baseline="0" noProof="0">
                <a:ln>
                  <a:noFill/>
                </a:ln>
                <a:solidFill>
                  <a:prstClr val="black"/>
                </a:solidFill>
                <a:effectLst/>
                <a:uLnTx/>
                <a:uFillTx/>
                <a:latin typeface="Calibri" panose="020F0502020204030204"/>
                <a:ea typeface="+mn-ea"/>
                <a:cs typeface="+mn-cs"/>
              </a:rPr>
              <a:t>Enhanced briefing materials on the use of the horn can be found here </a:t>
            </a:r>
            <a:r>
              <a:rPr lang="en-GB" sz="1800" u="sng">
                <a:solidFill>
                  <a:srgbClr val="0000FF"/>
                </a:solidFill>
                <a:effectLst/>
                <a:latin typeface="Calibri" panose="020F0502020204030204" pitchFamily="34" charset="0"/>
                <a:ea typeface="Calibri" panose="020F0502020204030204" pitchFamily="34" charset="0"/>
                <a:hlinkClick r:id="rId3"/>
              </a:rPr>
              <a:t>https://www.rssb.co.uk/standards-catalogue/CatalogueItem/gert8000-tw1-iss-20</a:t>
            </a:r>
            <a:endParaRPr kumimoji="0" lang="en-GB" sz="1800" i="0" u="none" strike="noStrike" kern="1200" cap="none" spc="-50" normalizeH="0" baseline="0" noProof="0">
              <a:ln>
                <a:noFill/>
              </a:ln>
              <a:solidFill>
                <a:prstClr val="black"/>
              </a:solidFill>
              <a:effectLst/>
              <a:uLnTx/>
              <a:uFillTx/>
              <a:latin typeface="Calibri" panose="020F0502020204030204"/>
              <a:ea typeface="+mn-ea"/>
              <a:cs typeface="+mn-cs"/>
            </a:endParaRPr>
          </a:p>
          <a:p>
            <a:pPr marR="0" lvl="0" algn="l" defTabSz="914400" rtl="0" eaLnBrk="1" fontAlgn="auto" latinLnBrk="0" hangingPunct="1">
              <a:lnSpc>
                <a:spcPct val="100000"/>
              </a:lnSpc>
              <a:spcBef>
                <a:spcPts val="0"/>
              </a:spcBef>
              <a:spcAft>
                <a:spcPts val="600"/>
              </a:spcAft>
              <a:buClrTx/>
              <a:buSzTx/>
              <a:buFontTx/>
              <a:buNone/>
              <a:tabLst/>
              <a:defRPr/>
            </a:pPr>
            <a:endParaRPr lang="en-GB" sz="1800" b="1" i="0" u="none" strike="noStrike" kern="1200" cap="none" spc="-50" normalizeH="0" baseline="0" noProof="0">
              <a:ln>
                <a:noFill/>
              </a:ln>
              <a:solidFill>
                <a:schemeClr val="tx1"/>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endParaRPr>
          </a:p>
        </p:txBody>
      </p:sp>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a:ln>
                  <a:noFill/>
                </a:ln>
                <a:solidFill>
                  <a:prstClr val="black"/>
                </a:solidFill>
                <a:effectLst/>
                <a:uLnTx/>
                <a:uFillTx/>
                <a:latin typeface="Calibri"/>
                <a:ea typeface="+mj-ea"/>
                <a:cs typeface="+mj-cs"/>
              </a:rPr>
              <a:t>Changes to standards – September 2024</a:t>
            </a:r>
            <a:endParaRPr kumimoji="0" lang="en-GB" sz="2400" b="0" i="1" u="none" strike="noStrike" kern="1200" cap="none" spc="0" normalizeH="0" baseline="0" noProof="0">
              <a:ln>
                <a:noFill/>
              </a:ln>
              <a:solidFill>
                <a:prstClr val="black"/>
              </a:solidFill>
              <a:effectLst/>
              <a:uLnTx/>
              <a:uFillTx/>
              <a:latin typeface="Calibri"/>
              <a:ea typeface="+mj-ea"/>
              <a:cs typeface="+mj-cs"/>
            </a:endParaRPr>
          </a:p>
        </p:txBody>
      </p:sp>
      <p:pic>
        <p:nvPicPr>
          <p:cNvPr id="22" name="Picture 21">
            <a:hlinkClick r:id="rId4"/>
            <a:extLst>
              <a:ext uri="{FF2B5EF4-FFF2-40B4-BE49-F238E27FC236}">
                <a16:creationId xmlns:a16="http://schemas.microsoft.com/office/drawing/2014/main" id="{28BF2077-600C-4323-B7B7-25758286D64D}"/>
              </a:ext>
            </a:extLst>
          </p:cNvPr>
          <p:cNvPicPr>
            <a:picLocks noChangeAspect="1"/>
          </p:cNvPicPr>
          <p:nvPr/>
        </p:nvPicPr>
        <p:blipFill>
          <a:blip r:embed="rId5"/>
          <a:stretch>
            <a:fillRect/>
          </a:stretch>
        </p:blipFill>
        <p:spPr>
          <a:xfrm>
            <a:off x="10362841" y="532335"/>
            <a:ext cx="755970" cy="755970"/>
          </a:xfrm>
          <a:prstGeom prst="rect">
            <a:avLst/>
          </a:prstGeom>
        </p:spPr>
      </p:pic>
      <p:pic>
        <p:nvPicPr>
          <p:cNvPr id="14" name="Picture 13">
            <a:hlinkClick r:id="" action="ppaction://hlinkshowjump?jump=endshow"/>
            <a:extLst>
              <a:ext uri="{FF2B5EF4-FFF2-40B4-BE49-F238E27FC236}">
                <a16:creationId xmlns:a16="http://schemas.microsoft.com/office/drawing/2014/main" id="{F3E13EC4-7204-4B8D-89F0-07C9C189E4F4}"/>
              </a:ext>
            </a:extLst>
          </p:cNvPr>
          <p:cNvPicPr>
            <a:picLocks noChangeAspect="1"/>
          </p:cNvPicPr>
          <p:nvPr/>
        </p:nvPicPr>
        <p:blipFill>
          <a:blip r:embed="rId6"/>
          <a:stretch>
            <a:fillRect/>
          </a:stretch>
        </p:blipFill>
        <p:spPr>
          <a:xfrm>
            <a:off x="89371" y="6016808"/>
            <a:ext cx="720000" cy="692039"/>
          </a:xfrm>
          <a:prstGeom prst="rect">
            <a:avLst/>
          </a:prstGeom>
        </p:spPr>
      </p:pic>
      <p:sp>
        <p:nvSpPr>
          <p:cNvPr id="41" name="Title 1">
            <a:extLst>
              <a:ext uri="{FF2B5EF4-FFF2-40B4-BE49-F238E27FC236}">
                <a16:creationId xmlns:a16="http://schemas.microsoft.com/office/drawing/2014/main" id="{7A3E7804-8BD6-BF16-9AA6-9F3BAB4512BB}"/>
              </a:ext>
            </a:extLst>
          </p:cNvPr>
          <p:cNvSpPr txBox="1">
            <a:spLocks/>
          </p:cNvSpPr>
          <p:nvPr/>
        </p:nvSpPr>
        <p:spPr>
          <a:xfrm>
            <a:off x="2292932" y="6347805"/>
            <a:ext cx="7386554" cy="392975"/>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50" normalizeH="0" baseline="0" noProof="0">
                <a:ln>
                  <a:noFill/>
                </a:ln>
                <a:solidFill>
                  <a:srgbClr val="C00000"/>
                </a:solidFill>
                <a:effectLst/>
                <a:uLnTx/>
                <a:uFillTx/>
                <a:latin typeface="Calibri"/>
                <a:ea typeface="+mj-ea"/>
                <a:cs typeface="+mj-cs"/>
              </a:rPr>
              <a:t>Click on the link icon to go to the standard  </a:t>
            </a:r>
          </a:p>
        </p:txBody>
      </p:sp>
      <p:grpSp>
        <p:nvGrpSpPr>
          <p:cNvPr id="8" name="Group 7">
            <a:extLst>
              <a:ext uri="{FF2B5EF4-FFF2-40B4-BE49-F238E27FC236}">
                <a16:creationId xmlns:a16="http://schemas.microsoft.com/office/drawing/2014/main" id="{59C73445-E7B8-0D68-7790-94DB8E440AE7}"/>
              </a:ext>
            </a:extLst>
          </p:cNvPr>
          <p:cNvGrpSpPr/>
          <p:nvPr/>
        </p:nvGrpSpPr>
        <p:grpSpPr>
          <a:xfrm>
            <a:off x="246176" y="1426191"/>
            <a:ext cx="720000" cy="756754"/>
            <a:chOff x="279057" y="1377452"/>
            <a:chExt cx="720000" cy="756754"/>
          </a:xfrm>
        </p:grpSpPr>
        <p:sp>
          <p:nvSpPr>
            <p:cNvPr id="9" name="Rectangle: Rounded Corners 8">
              <a:extLst>
                <a:ext uri="{FF2B5EF4-FFF2-40B4-BE49-F238E27FC236}">
                  <a16:creationId xmlns:a16="http://schemas.microsoft.com/office/drawing/2014/main" id="{5270F667-8E22-EF80-C385-63411995731B}"/>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4" name="Picture 33">
              <a:extLst>
                <a:ext uri="{FF2B5EF4-FFF2-40B4-BE49-F238E27FC236}">
                  <a16:creationId xmlns:a16="http://schemas.microsoft.com/office/drawing/2014/main" id="{27731792-6000-B5A3-65A3-25C8BE8BF928}"/>
                </a:ext>
              </a:extLst>
            </p:cNvPr>
            <p:cNvPicPr>
              <a:picLocks noChangeAspect="1"/>
            </p:cNvPicPr>
            <p:nvPr/>
          </p:nvPicPr>
          <p:blipFill>
            <a:blip r:embed="rId7"/>
            <a:stretch>
              <a:fillRect/>
            </a:stretch>
          </p:blipFill>
          <p:spPr>
            <a:xfrm>
              <a:off x="344173" y="1377452"/>
              <a:ext cx="629587" cy="587962"/>
            </a:xfrm>
            <a:prstGeom prst="rect">
              <a:avLst/>
            </a:prstGeom>
          </p:spPr>
        </p:pic>
        <p:sp>
          <p:nvSpPr>
            <p:cNvPr id="36" name="TextBox 35">
              <a:extLst>
                <a:ext uri="{FF2B5EF4-FFF2-40B4-BE49-F238E27FC236}">
                  <a16:creationId xmlns:a16="http://schemas.microsoft.com/office/drawing/2014/main" id="{F1A7C3E6-FCB7-5BFE-1F3D-3372B622BDFE}"/>
                </a:ext>
              </a:extLst>
            </p:cNvPr>
            <p:cNvSpPr txBox="1"/>
            <p:nvPr/>
          </p:nvSpPr>
          <p:spPr>
            <a:xfrm>
              <a:off x="352161" y="1795652"/>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RU</a:t>
              </a:r>
            </a:p>
          </p:txBody>
        </p:sp>
      </p:grpSp>
      <p:grpSp>
        <p:nvGrpSpPr>
          <p:cNvPr id="37" name="Group 36">
            <a:extLst>
              <a:ext uri="{FF2B5EF4-FFF2-40B4-BE49-F238E27FC236}">
                <a16:creationId xmlns:a16="http://schemas.microsoft.com/office/drawing/2014/main" id="{535940C0-F4FE-5279-B97D-858F0E3DBB89}"/>
              </a:ext>
            </a:extLst>
          </p:cNvPr>
          <p:cNvGrpSpPr/>
          <p:nvPr/>
        </p:nvGrpSpPr>
        <p:grpSpPr>
          <a:xfrm>
            <a:off x="246176" y="2220923"/>
            <a:ext cx="720000" cy="789749"/>
            <a:chOff x="296159" y="2222339"/>
            <a:chExt cx="720000" cy="789749"/>
          </a:xfrm>
        </p:grpSpPr>
        <p:sp>
          <p:nvSpPr>
            <p:cNvPr id="38" name="Rectangle: Rounded Corners 37">
              <a:extLst>
                <a:ext uri="{FF2B5EF4-FFF2-40B4-BE49-F238E27FC236}">
                  <a16:creationId xmlns:a16="http://schemas.microsoft.com/office/drawing/2014/main" id="{A95AE8CD-0129-2BA6-B6AB-30B0635C0CD2}"/>
                </a:ext>
              </a:extLst>
            </p:cNvPr>
            <p:cNvSpPr/>
            <p:nvPr/>
          </p:nvSpPr>
          <p:spPr>
            <a:xfrm>
              <a:off x="296159" y="222233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0" name="Picture 39">
              <a:extLst>
                <a:ext uri="{FF2B5EF4-FFF2-40B4-BE49-F238E27FC236}">
                  <a16:creationId xmlns:a16="http://schemas.microsoft.com/office/drawing/2014/main" id="{6204F6F3-E934-ADEA-7DDF-9E0C6671818C}"/>
                </a:ext>
              </a:extLst>
            </p:cNvPr>
            <p:cNvPicPr>
              <a:picLocks noChangeAspect="1"/>
            </p:cNvPicPr>
            <p:nvPr/>
          </p:nvPicPr>
          <p:blipFill>
            <a:blip r:embed="rId8"/>
            <a:stretch>
              <a:fillRect/>
            </a:stretch>
          </p:blipFill>
          <p:spPr>
            <a:xfrm>
              <a:off x="341670" y="2231693"/>
              <a:ext cx="628978" cy="625753"/>
            </a:xfrm>
            <a:prstGeom prst="rect">
              <a:avLst/>
            </a:prstGeom>
          </p:spPr>
        </p:pic>
        <p:sp>
          <p:nvSpPr>
            <p:cNvPr id="42" name="TextBox 41">
              <a:extLst>
                <a:ext uri="{FF2B5EF4-FFF2-40B4-BE49-F238E27FC236}">
                  <a16:creationId xmlns:a16="http://schemas.microsoft.com/office/drawing/2014/main" id="{96D49907-02C7-E850-D5C9-4864344B2791}"/>
                </a:ext>
              </a:extLst>
            </p:cNvPr>
            <p:cNvSpPr txBox="1"/>
            <p:nvPr/>
          </p:nvSpPr>
          <p:spPr>
            <a:xfrm>
              <a:off x="369768" y="2673534"/>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IM</a:t>
              </a:r>
            </a:p>
          </p:txBody>
        </p:sp>
      </p:grpSp>
      <p:grpSp>
        <p:nvGrpSpPr>
          <p:cNvPr id="43" name="Group 42">
            <a:extLst>
              <a:ext uri="{FF2B5EF4-FFF2-40B4-BE49-F238E27FC236}">
                <a16:creationId xmlns:a16="http://schemas.microsoft.com/office/drawing/2014/main" id="{46E6EF78-66CD-DA1A-935B-9B16B25C65F8}"/>
              </a:ext>
            </a:extLst>
          </p:cNvPr>
          <p:cNvGrpSpPr/>
          <p:nvPr/>
        </p:nvGrpSpPr>
        <p:grpSpPr>
          <a:xfrm>
            <a:off x="237911" y="3008296"/>
            <a:ext cx="736531" cy="728660"/>
            <a:chOff x="260945" y="3762574"/>
            <a:chExt cx="736531" cy="728660"/>
          </a:xfrm>
        </p:grpSpPr>
        <p:grpSp>
          <p:nvGrpSpPr>
            <p:cNvPr id="45" name="Group 44">
              <a:extLst>
                <a:ext uri="{FF2B5EF4-FFF2-40B4-BE49-F238E27FC236}">
                  <a16:creationId xmlns:a16="http://schemas.microsoft.com/office/drawing/2014/main" id="{F190D31A-3744-D5FE-F0DC-1CF8F3779D6A}"/>
                </a:ext>
              </a:extLst>
            </p:cNvPr>
            <p:cNvGrpSpPr/>
            <p:nvPr/>
          </p:nvGrpSpPr>
          <p:grpSpPr>
            <a:xfrm>
              <a:off x="260945" y="3771234"/>
              <a:ext cx="736531" cy="720000"/>
              <a:chOff x="262400" y="2964625"/>
              <a:chExt cx="736531" cy="720000"/>
            </a:xfrm>
          </p:grpSpPr>
          <p:sp>
            <p:nvSpPr>
              <p:cNvPr id="47" name="Rectangle: Rounded Corners 46">
                <a:extLst>
                  <a:ext uri="{FF2B5EF4-FFF2-40B4-BE49-F238E27FC236}">
                    <a16:creationId xmlns:a16="http://schemas.microsoft.com/office/drawing/2014/main" id="{A4DBD6ED-71D3-413D-7E8A-E4CF79CEDB10}"/>
                  </a:ext>
                </a:extLst>
              </p:cNvPr>
              <p:cNvSpPr/>
              <p:nvPr/>
            </p:nvSpPr>
            <p:spPr>
              <a:xfrm>
                <a:off x="262400" y="2964625"/>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TextBox 47">
                <a:extLst>
                  <a:ext uri="{FF2B5EF4-FFF2-40B4-BE49-F238E27FC236}">
                    <a16:creationId xmlns:a16="http://schemas.microsoft.com/office/drawing/2014/main" id="{88C24BD6-C6CD-3D11-A6D0-69B79763E74E}"/>
                  </a:ext>
                </a:extLst>
              </p:cNvPr>
              <p:cNvSpPr txBox="1"/>
              <p:nvPr/>
            </p:nvSpPr>
            <p:spPr>
              <a:xfrm>
                <a:off x="278931" y="3339393"/>
                <a:ext cx="720000"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Calibri" panose="020F0502020204030204"/>
                    <a:ea typeface="+mn-ea"/>
                    <a:cs typeface="+mn-cs"/>
                  </a:rPr>
                  <a:t>Suppliers</a:t>
                </a:r>
              </a:p>
            </p:txBody>
          </p:sp>
        </p:grpSp>
        <p:pic>
          <p:nvPicPr>
            <p:cNvPr id="46" name="Graphic 45" descr="Handshake outline">
              <a:extLst>
                <a:ext uri="{FF2B5EF4-FFF2-40B4-BE49-F238E27FC236}">
                  <a16:creationId xmlns:a16="http://schemas.microsoft.com/office/drawing/2014/main" id="{83353C19-D3D0-B3B8-2BAA-F7C4F735E7D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25819" y="3762574"/>
              <a:ext cx="593637" cy="593637"/>
            </a:xfrm>
            <a:prstGeom prst="rect">
              <a:avLst/>
            </a:prstGeom>
          </p:spPr>
        </p:pic>
      </p:grpSp>
      <p:pic>
        <p:nvPicPr>
          <p:cNvPr id="2" name="Picture 1" descr="A white line drawing of a person standing next to a train&#10;&#10;Description automatically generated">
            <a:extLst>
              <a:ext uri="{FF2B5EF4-FFF2-40B4-BE49-F238E27FC236}">
                <a16:creationId xmlns:a16="http://schemas.microsoft.com/office/drawing/2014/main" id="{A0B8327C-9954-B21C-31AD-59623E82C4A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46176" y="532335"/>
            <a:ext cx="756000" cy="756000"/>
          </a:xfrm>
          <a:prstGeom prst="rect">
            <a:avLst/>
          </a:prstGeom>
        </p:spPr>
      </p:pic>
      <p:pic>
        <p:nvPicPr>
          <p:cNvPr id="5" name="Picture 4">
            <a:extLst>
              <a:ext uri="{FF2B5EF4-FFF2-40B4-BE49-F238E27FC236}">
                <a16:creationId xmlns:a16="http://schemas.microsoft.com/office/drawing/2014/main" id="{4BCE790C-2DD7-54D7-AE31-8EF15632F6BD}"/>
              </a:ext>
            </a:extLst>
          </p:cNvPr>
          <p:cNvPicPr>
            <a:picLocks noChangeAspect="1"/>
          </p:cNvPicPr>
          <p:nvPr/>
        </p:nvPicPr>
        <p:blipFill>
          <a:blip r:embed="rId12"/>
          <a:stretch>
            <a:fillRect/>
          </a:stretch>
        </p:blipFill>
        <p:spPr>
          <a:xfrm>
            <a:off x="1153196" y="2455516"/>
            <a:ext cx="2498680" cy="3528000"/>
          </a:xfrm>
          <a:prstGeom prst="roundRect">
            <a:avLst>
              <a:gd name="adj" fmla="val 5289"/>
            </a:avLst>
          </a:prstGeom>
          <a:effectLst>
            <a:outerShdw blurRad="63500" sx="102000" sy="102000" algn="ctr" rotWithShape="0">
              <a:prstClr val="black">
                <a:alpha val="40000"/>
              </a:prstClr>
            </a:outerShdw>
          </a:effectLst>
        </p:spPr>
      </p:pic>
      <p:pic>
        <p:nvPicPr>
          <p:cNvPr id="3" name="Picture 2">
            <a:hlinkClick r:id="rId13" action="ppaction://hlinksldjump"/>
            <a:extLst>
              <a:ext uri="{FF2B5EF4-FFF2-40B4-BE49-F238E27FC236}">
                <a16:creationId xmlns:a16="http://schemas.microsoft.com/office/drawing/2014/main" id="{37967C12-13C4-2AE6-9BA8-E964BEEF81E5}"/>
              </a:ext>
            </a:extLst>
          </p:cNvPr>
          <p:cNvPicPr>
            <a:picLocks noChangeAspect="1"/>
          </p:cNvPicPr>
          <p:nvPr/>
        </p:nvPicPr>
        <p:blipFill>
          <a:blip r:embed="rId14"/>
          <a:stretch>
            <a:fillRect/>
          </a:stretch>
        </p:blipFill>
        <p:spPr>
          <a:xfrm>
            <a:off x="11290478" y="157163"/>
            <a:ext cx="755970" cy="755970"/>
          </a:xfrm>
          <a:prstGeom prst="rect">
            <a:avLst/>
          </a:prstGeom>
        </p:spPr>
      </p:pic>
    </p:spTree>
    <p:extLst>
      <p:ext uri="{BB962C8B-B14F-4D97-AF65-F5344CB8AC3E}">
        <p14:creationId xmlns:p14="http://schemas.microsoft.com/office/powerpoint/2010/main" val="4246054433"/>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Rounded Corners 96">
            <a:hlinkClick r:id="" action="ppaction://noaction" highlightClick="1"/>
            <a:extLst>
              <a:ext uri="{FF2B5EF4-FFF2-40B4-BE49-F238E27FC236}">
                <a16:creationId xmlns:a16="http://schemas.microsoft.com/office/drawing/2014/main" id="{44C61555-BA2A-4BC9-A516-C8062C254B09}"/>
              </a:ext>
            </a:extLst>
          </p:cNvPr>
          <p:cNvSpPr/>
          <p:nvPr/>
        </p:nvSpPr>
        <p:spPr>
          <a:xfrm>
            <a:off x="1073189" y="554876"/>
            <a:ext cx="9871902" cy="720000"/>
          </a:xfrm>
          <a:prstGeom prst="roundRect">
            <a:avLst>
              <a:gd name="adj" fmla="val 30718"/>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065020" marR="0" lvl="0" indent="-2065020" algn="l" defTabSz="914400" rtl="0" eaLnBrk="1" fontAlgn="auto" latinLnBrk="0" hangingPunct="1">
              <a:lnSpc>
                <a:spcPct val="100000"/>
              </a:lnSpc>
              <a:spcBef>
                <a:spcPts val="0"/>
              </a:spcBef>
              <a:spcAft>
                <a:spcPts val="0"/>
              </a:spcAft>
              <a:buClrTx/>
              <a:buSzTx/>
              <a:buFontTx/>
              <a:buNone/>
              <a:tabLst>
                <a:tab pos="1976438" algn="l"/>
              </a:tabLst>
              <a:defRPr/>
            </a:pPr>
            <a:r>
              <a:rPr kumimoji="0" lang="en-GB" sz="1800" b="0" i="0" u="none" strike="noStrike" kern="1200" cap="none" spc="0" normalizeH="0" baseline="0" noProof="0">
                <a:ln>
                  <a:noFill/>
                </a:ln>
                <a:solidFill>
                  <a:srgbClr val="000000"/>
                </a:solidFill>
                <a:effectLst/>
                <a:uLnTx/>
                <a:uFillTx/>
                <a:latin typeface="Calibri"/>
                <a:ea typeface="Calibri"/>
                <a:cs typeface="Calibri"/>
              </a:rPr>
              <a:t>GERT8000-TW1 Issue 20 </a:t>
            </a:r>
            <a:r>
              <a:rPr lang="en-GB">
                <a:solidFill>
                  <a:srgbClr val="000000"/>
                </a:solidFill>
                <a:latin typeface="Calibri"/>
                <a:ea typeface="Calibri"/>
                <a:cs typeface="Calibri"/>
              </a:rPr>
              <a:t>–</a:t>
            </a:r>
            <a:r>
              <a:rPr kumimoji="0" lang="en-GB" sz="1800" b="0" i="0" u="none" strike="noStrike" kern="1200" cap="none" spc="0" normalizeH="0" baseline="0" noProof="0">
                <a:ln>
                  <a:noFill/>
                </a:ln>
                <a:solidFill>
                  <a:srgbClr val="000000"/>
                </a:solidFill>
                <a:effectLst/>
                <a:uLnTx/>
                <a:uFillTx/>
                <a:latin typeface="Calibri"/>
                <a:ea typeface="Calibri"/>
                <a:cs typeface="Calibri"/>
              </a:rPr>
              <a:t> Preparation and movement of trains (1 of 4)</a:t>
            </a:r>
            <a:endParaRPr kumimoji="0" lang="en-GB" sz="1800" b="0" i="0" u="none" strike="noStrike" kern="1200" cap="none" spc="0" normalizeH="0" baseline="0" noProof="0">
              <a:ln>
                <a:noFill/>
              </a:ln>
              <a:solidFill>
                <a:prstClr val="black"/>
              </a:solidFill>
              <a:effectLst/>
              <a:uLnTx/>
              <a:uFillTx/>
              <a:latin typeface="Calibri"/>
              <a:ea typeface="Calibri"/>
              <a:cs typeface="Calibri"/>
            </a:endParaRPr>
          </a:p>
        </p:txBody>
      </p:sp>
      <p:sp>
        <p:nvSpPr>
          <p:cNvPr id="98" name="Rectangle: Rounded Corners 97">
            <a:extLst>
              <a:ext uri="{FF2B5EF4-FFF2-40B4-BE49-F238E27FC236}">
                <a16:creationId xmlns:a16="http://schemas.microsoft.com/office/drawing/2014/main" id="{E62B2296-9CCF-4DBD-BB1C-6B80B8E5D278}"/>
              </a:ext>
            </a:extLst>
          </p:cNvPr>
          <p:cNvSpPr/>
          <p:nvPr/>
        </p:nvSpPr>
        <p:spPr>
          <a:xfrm>
            <a:off x="1063066" y="1429659"/>
            <a:ext cx="10065867" cy="4497436"/>
          </a:xfrm>
          <a:prstGeom prst="roundRect">
            <a:avLst>
              <a:gd name="adj" fmla="val 4382"/>
            </a:avLst>
          </a:prstGeom>
          <a:no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endParaRPr>
          </a:p>
        </p:txBody>
      </p:sp>
      <p:sp>
        <p:nvSpPr>
          <p:cNvPr id="19" name="Rectangle: Rounded Corners 18">
            <a:extLst>
              <a:ext uri="{FF2B5EF4-FFF2-40B4-BE49-F238E27FC236}">
                <a16:creationId xmlns:a16="http://schemas.microsoft.com/office/drawing/2014/main" id="{7D01F6F1-598F-4434-8D94-65E01C529F5E}"/>
              </a:ext>
            </a:extLst>
          </p:cNvPr>
          <p:cNvSpPr/>
          <p:nvPr/>
        </p:nvSpPr>
        <p:spPr>
          <a:xfrm>
            <a:off x="1093132" y="1378018"/>
            <a:ext cx="10045924" cy="5131640"/>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36000" bIns="45720" rtlCol="0" anchor="t" anchorCtr="0"/>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A new section has been added to this module outlining the actions of drivers and signallers when told about the operation of a route-proving train. Following recommendations from the RAIB concerning the </a:t>
            </a:r>
            <a:r>
              <a:rPr kumimoji="0" lang="en-GB" sz="1800" b="0" i="0" u="none" strike="noStrike" kern="1200" cap="none" spc="-50" normalizeH="0" baseline="0" noProof="0" err="1">
                <a:ln>
                  <a:noFill/>
                </a:ln>
                <a:solidFill>
                  <a:prstClr val="black"/>
                </a:solidFill>
                <a:effectLst/>
                <a:uLnTx/>
                <a:uFillTx/>
                <a:latin typeface="Calibri" panose="020F0502020204030204"/>
                <a:ea typeface="+mn-ea"/>
                <a:cs typeface="+mn-cs"/>
              </a:rPr>
              <a:t>Carmont</a:t>
            </a: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 accident, a new standard (</a:t>
            </a:r>
            <a:r>
              <a:rPr kumimoji="0" lang="en-GB" sz="1800" b="0" i="0" u="none" strike="noStrike" kern="1200" cap="none" spc="-50" normalizeH="0" baseline="0" noProof="0">
                <a:ln>
                  <a:noFill/>
                </a:ln>
                <a:solidFill>
                  <a:srgbClr val="4F13E0"/>
                </a:solidFill>
                <a:effectLst/>
                <a:uLnTx/>
                <a:uFillTx/>
                <a:latin typeface="Calibri" panose="020F0502020204030204"/>
                <a:hlinkClick r:id="rId3" action="ppaction://hlinksldjump">
                  <a:extLst>
                    <a:ext uri="{A12FA001-AC4F-418D-AE19-62706E023703}">
                      <ahyp:hlinkClr xmlns:ahyp="http://schemas.microsoft.com/office/drawing/2018/hyperlinkcolor" val="tx"/>
                    </a:ext>
                  </a:extLst>
                </a:hlinkClick>
              </a:rPr>
              <a:t>RIS-3771-TOM Issue 1 </a:t>
            </a:r>
            <a:r>
              <a:rPr lang="en-GB" spc="-50">
                <a:solidFill>
                  <a:srgbClr val="4F13E0"/>
                </a:solidFill>
                <a:latin typeface="Calibri" panose="020F0502020204030204"/>
                <a:hlinkClick r:id="rId3" action="ppaction://hlinksldjump">
                  <a:extLst>
                    <a:ext uri="{A12FA001-AC4F-418D-AE19-62706E023703}">
                      <ahyp:hlinkClr xmlns:ahyp="http://schemas.microsoft.com/office/drawing/2018/hyperlinkcolor" val="tx"/>
                    </a:ext>
                  </a:extLst>
                </a:hlinkClick>
              </a:rPr>
              <a:t>–</a:t>
            </a:r>
            <a:r>
              <a:rPr kumimoji="0" lang="en-GB" sz="1800" b="0" i="0" u="none" strike="noStrike" kern="1200" cap="none" spc="-50" normalizeH="0" baseline="0" noProof="0">
                <a:ln>
                  <a:noFill/>
                </a:ln>
                <a:solidFill>
                  <a:srgbClr val="4F13E0"/>
                </a:solidFill>
                <a:effectLst/>
                <a:uLnTx/>
                <a:uFillTx/>
                <a:latin typeface="Calibri" panose="020F0502020204030204"/>
                <a:hlinkClick r:id="rId3" action="ppaction://hlinksldjump">
                  <a:extLst>
                    <a:ext uri="{A12FA001-AC4F-418D-AE19-62706E023703}">
                      <ahyp:hlinkClr xmlns:ahyp="http://schemas.microsoft.com/office/drawing/2018/hyperlinkcolor" val="tx"/>
                    </a:ext>
                  </a:extLst>
                </a:hlinkClick>
              </a:rPr>
              <a:t> Operation of </a:t>
            </a:r>
            <a:r>
              <a:rPr lang="en-GB" spc="-50">
                <a:solidFill>
                  <a:srgbClr val="4F13E0"/>
                </a:solidFill>
                <a:latin typeface="Calibri" panose="020F0502020204030204"/>
                <a:hlinkClick r:id="rId3" action="ppaction://hlinksldjump">
                  <a:extLst>
                    <a:ext uri="{A12FA001-AC4F-418D-AE19-62706E023703}">
                      <ahyp:hlinkClr xmlns:ahyp="http://schemas.microsoft.com/office/drawing/2018/hyperlinkcolor" val="tx"/>
                    </a:ext>
                  </a:extLst>
                </a:hlinkClick>
              </a:rPr>
              <a:t>Route-</a:t>
            </a:r>
            <a:r>
              <a:rPr kumimoji="0" lang="en-GB" sz="1800" b="0" i="0" u="none" strike="noStrike" kern="1200" cap="none" spc="-50" normalizeH="0" baseline="0" noProof="0">
                <a:ln>
                  <a:noFill/>
                </a:ln>
                <a:solidFill>
                  <a:srgbClr val="4F13E0"/>
                </a:solidFill>
                <a:effectLst/>
                <a:uLnTx/>
                <a:uFillTx/>
                <a:latin typeface="Calibri" panose="020F0502020204030204"/>
                <a:hlinkClick r:id="rId3" action="ppaction://hlinksldjump">
                  <a:extLst>
                    <a:ext uri="{A12FA001-AC4F-418D-AE19-62706E023703}">
                      <ahyp:hlinkClr xmlns:ahyp="http://schemas.microsoft.com/office/drawing/2018/hyperlinkcolor" val="tx"/>
                    </a:ext>
                  </a:extLst>
                </a:hlinkClick>
              </a:rPr>
              <a:t> and </a:t>
            </a:r>
            <a:r>
              <a:rPr lang="en-GB" spc="-50">
                <a:solidFill>
                  <a:srgbClr val="4F13E0"/>
                </a:solidFill>
                <a:latin typeface="Calibri" panose="020F0502020204030204"/>
                <a:hlinkClick r:id="rId3" action="ppaction://hlinksldjump">
                  <a:extLst>
                    <a:ext uri="{A12FA001-AC4F-418D-AE19-62706E023703}">
                      <ahyp:hlinkClr xmlns:ahyp="http://schemas.microsoft.com/office/drawing/2018/hyperlinkcolor" val="tx"/>
                    </a:ext>
                  </a:extLst>
                </a:hlinkClick>
              </a:rPr>
              <a:t>Line-Proving</a:t>
            </a:r>
            <a:r>
              <a:rPr kumimoji="0" lang="en-GB" sz="1800" b="0" i="0" u="none" strike="noStrike" kern="1200" cap="none" spc="-50" normalizeH="0" baseline="0" noProof="0">
                <a:ln>
                  <a:noFill/>
                </a:ln>
                <a:solidFill>
                  <a:srgbClr val="4F13E0"/>
                </a:solidFill>
                <a:effectLst/>
                <a:uLnTx/>
                <a:uFillTx/>
                <a:latin typeface="Calibri" panose="020F0502020204030204"/>
                <a:hlinkClick r:id="rId3" action="ppaction://hlinksldjump">
                  <a:extLst>
                    <a:ext uri="{A12FA001-AC4F-418D-AE19-62706E023703}">
                      <ahyp:hlinkClr xmlns:ahyp="http://schemas.microsoft.com/office/drawing/2018/hyperlinkcolor" val="tx"/>
                    </a:ext>
                  </a:extLst>
                </a:hlinkClick>
              </a:rPr>
              <a:t> Trains</a:t>
            </a: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a:t>
            </a:r>
            <a:br>
              <a:rPr lang="en-GB" sz="1800" b="0" i="0" u="none" strike="noStrike" kern="1200" cap="none" spc="-50" normalizeH="0" baseline="0" noProof="0">
                <a:ln>
                  <a:noFill/>
                </a:ln>
                <a:effectLst/>
                <a:uLnTx/>
                <a:uFillTx/>
                <a:latin typeface="Calibri" panose="020F0502020204030204"/>
              </a:rPr>
            </a:b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has been created, designed to create a more standardised approach to </a:t>
            </a:r>
            <a:br>
              <a:rPr lang="en-GB" sz="1800" b="0" i="0" u="none" strike="noStrike" kern="1200" cap="none" spc="-50" normalizeH="0" baseline="0" noProof="0">
                <a:ln>
                  <a:noFill/>
                </a:ln>
                <a:effectLst/>
                <a:uLnTx/>
                <a:uFillTx/>
                <a:latin typeface="Calibri" panose="020F0502020204030204"/>
              </a:rPr>
            </a:b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route proving. As part of this project, rules for signallers and drivers have been</a:t>
            </a:r>
            <a:br>
              <a:rPr lang="en-GB" sz="1800" b="0" i="0" u="none" strike="noStrike" kern="1200" cap="none" spc="-50" normalizeH="0" baseline="0" noProof="0">
                <a:ln>
                  <a:noFill/>
                </a:ln>
                <a:effectLst/>
                <a:uLnTx/>
                <a:uFillTx/>
                <a:latin typeface="Calibri" panose="020F0502020204030204"/>
              </a:rPr>
            </a:b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developed. These rules include the actions that should be taken if members of </a:t>
            </a:r>
            <a:br>
              <a:rPr lang="en-GB" sz="1800" b="0" i="0" u="none" strike="noStrike" kern="1200" cap="none" spc="-50" normalizeH="0" baseline="0" noProof="0">
                <a:ln>
                  <a:noFill/>
                </a:ln>
                <a:effectLst/>
                <a:uLnTx/>
                <a:uFillTx/>
                <a:latin typeface="Calibri" panose="020F0502020204030204"/>
              </a:rPr>
            </a:b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staff have been provided to travel on the route-proving train to assist in the action</a:t>
            </a:r>
            <a:br>
              <a:rPr lang="en-GB" sz="1800" b="0" i="0" u="none" strike="noStrike" kern="1200" cap="none" spc="-50" normalizeH="0" baseline="0" noProof="0">
                <a:ln>
                  <a:noFill/>
                </a:ln>
                <a:effectLst/>
                <a:uLnTx/>
                <a:uFillTx/>
                <a:latin typeface="Calibri" panose="020F0502020204030204"/>
              </a:rPr>
            </a:b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of examination and inspection, or to assist in clearing debris on the track.  </a:t>
            </a:r>
            <a:br>
              <a:rPr lang="en-GB" sz="1800" b="0" i="0" u="none" strike="noStrike" kern="1200" cap="none" spc="-50" normalizeH="0" baseline="0" noProof="0">
                <a:ln>
                  <a:noFill/>
                </a:ln>
                <a:effectLst/>
                <a:uLnTx/>
                <a:uFillTx/>
                <a:latin typeface="Calibri" panose="020F0502020204030204"/>
              </a:rPr>
            </a:b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As a result of this insertion, all sections after section 30 have now been</a:t>
            </a:r>
            <a:br>
              <a:rPr lang="en-GB" sz="1800" b="0" i="0" u="none" strike="noStrike" kern="1200" cap="none" spc="-50" normalizeH="0" baseline="0" noProof="0">
                <a:ln>
                  <a:noFill/>
                </a:ln>
                <a:effectLst/>
                <a:uLnTx/>
                <a:uFillTx/>
                <a:latin typeface="Calibri" panose="020F0502020204030204"/>
              </a:rPr>
            </a:b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renumbered.</a:t>
            </a:r>
            <a:r>
              <a:rPr kumimoji="0" lang="en-GB" sz="1800" b="1" i="0" u="none" strike="noStrike" kern="1200" cap="none" spc="-50" normalizeH="0" baseline="0" noProof="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i="0" u="none" strike="noStrike" kern="1200" cap="none" spc="-50" normalizeH="0" baseline="0" noProof="0">
                <a:ln>
                  <a:noFill/>
                </a:ln>
                <a:solidFill>
                  <a:prstClr val="black"/>
                </a:solidFill>
                <a:effectLst/>
                <a:uLnTx/>
                <a:uFillTx/>
                <a:latin typeface="Calibri" panose="020F0502020204030204"/>
                <a:ea typeface="+mn-ea"/>
                <a:cs typeface="+mn-cs"/>
              </a:rPr>
              <a:t>The title of section 10.3 has been changed to say that this applies at a station</a:t>
            </a:r>
            <a:br>
              <a:rPr lang="en-GB" sz="1800" i="0" u="none" strike="noStrike" kern="1200" cap="none" spc="-50" normalizeH="0" baseline="0" noProof="0">
                <a:ln>
                  <a:noFill/>
                </a:ln>
                <a:effectLst/>
                <a:uLnTx/>
                <a:uFillTx/>
                <a:latin typeface="Calibri" panose="020F0502020204030204"/>
              </a:rPr>
            </a:br>
            <a:r>
              <a:rPr kumimoji="0" lang="en-GB" sz="1800" i="0" u="none" strike="noStrike" kern="1200" cap="none" spc="-50" normalizeH="0" baseline="0" noProof="0">
                <a:ln>
                  <a:noFill/>
                </a:ln>
                <a:solidFill>
                  <a:prstClr val="black"/>
                </a:solidFill>
                <a:effectLst/>
                <a:uLnTx/>
                <a:uFillTx/>
                <a:latin typeface="Calibri" panose="020F0502020204030204"/>
                <a:ea typeface="+mn-ea"/>
                <a:cs typeface="+mn-cs"/>
              </a:rPr>
              <a:t>where no platform starting signal is provided, to clarify its intended meaning. </a:t>
            </a:r>
            <a:br>
              <a:rPr lang="en-GB" sz="1800" i="0" u="none" strike="noStrike" kern="1200" cap="none" spc="-50" normalizeH="0" baseline="0" noProof="0">
                <a:ln>
                  <a:noFill/>
                </a:ln>
                <a:effectLst/>
                <a:uLnTx/>
                <a:uFillTx/>
                <a:latin typeface="Calibri" panose="020F0502020204030204"/>
              </a:rPr>
            </a:br>
            <a:r>
              <a:rPr kumimoji="0" lang="en-GB" sz="1800" i="0" u="none" strike="noStrike" kern="1200" cap="none" spc="-50" normalizeH="0" baseline="0" noProof="0">
                <a:ln>
                  <a:noFill/>
                </a:ln>
                <a:solidFill>
                  <a:prstClr val="black"/>
                </a:solidFill>
                <a:effectLst/>
                <a:uLnTx/>
                <a:uFillTx/>
                <a:latin typeface="Calibri" panose="020F0502020204030204"/>
                <a:ea typeface="+mn-ea"/>
                <a:cs typeface="+mn-cs"/>
              </a:rPr>
              <a:t>(</a:t>
            </a:r>
            <a:r>
              <a:rPr lang="en-GB" spc="-50">
                <a:solidFill>
                  <a:prstClr val="black"/>
                </a:solidFill>
                <a:latin typeface="Calibri" panose="020F0502020204030204"/>
              </a:rPr>
              <a:t>Continued</a:t>
            </a:r>
            <a:r>
              <a:rPr kumimoji="0" lang="en-GB" sz="1800" i="0" u="none" strike="noStrike" kern="1200" cap="none" spc="-50" normalizeH="0" baseline="0" noProof="0">
                <a:ln>
                  <a:noFill/>
                </a:ln>
                <a:solidFill>
                  <a:prstClr val="black"/>
                </a:solidFill>
                <a:effectLst/>
                <a:uLnTx/>
                <a:uFillTx/>
                <a:latin typeface="Calibri" panose="020F0502020204030204"/>
                <a:ea typeface="+mn-ea"/>
                <a:cs typeface="+mn-cs"/>
              </a:rPr>
              <a:t> on next slide</a:t>
            </a:r>
            <a:r>
              <a:rPr lang="en-GB" spc="-50">
                <a:solidFill>
                  <a:prstClr val="black"/>
                </a:solidFill>
                <a:latin typeface="Calibri" panose="020F0502020204030204"/>
              </a:rPr>
              <a:t>.)</a:t>
            </a:r>
            <a:endParaRPr lang="en-GB" sz="1800" i="0" u="none" strike="noStrike" kern="1200" cap="none" spc="-50" normalizeH="0" baseline="0" noProof="0">
              <a:ln>
                <a:noFill/>
              </a:ln>
              <a:solidFill>
                <a:prstClr val="black"/>
              </a:solidFill>
              <a:effectLst/>
              <a:uLnTx/>
              <a:uFillTx/>
              <a:latin typeface="Calibri" panose="020F0502020204030204"/>
              <a:ea typeface="Calibri"/>
              <a:cs typeface="Calibri"/>
            </a:endParaRPr>
          </a:p>
        </p:txBody>
      </p:sp>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a:ln>
                  <a:noFill/>
                </a:ln>
                <a:solidFill>
                  <a:prstClr val="black"/>
                </a:solidFill>
                <a:effectLst/>
                <a:uLnTx/>
                <a:uFillTx/>
                <a:latin typeface="Calibri"/>
                <a:ea typeface="+mj-ea"/>
                <a:cs typeface="+mj-cs"/>
              </a:rPr>
              <a:t>Changes to standards – September 2024</a:t>
            </a:r>
            <a:endParaRPr kumimoji="0" lang="en-GB" sz="2400" b="0" i="1" u="none" strike="noStrike" kern="1200" cap="none" spc="0" normalizeH="0" baseline="0" noProof="0">
              <a:ln>
                <a:noFill/>
              </a:ln>
              <a:solidFill>
                <a:prstClr val="black"/>
              </a:solidFill>
              <a:effectLst/>
              <a:uLnTx/>
              <a:uFillTx/>
              <a:latin typeface="Calibri"/>
              <a:ea typeface="+mj-ea"/>
              <a:cs typeface="+mj-cs"/>
            </a:endParaRPr>
          </a:p>
        </p:txBody>
      </p:sp>
      <p:pic>
        <p:nvPicPr>
          <p:cNvPr id="22" name="Picture 21">
            <a:hlinkClick r:id="rId4"/>
            <a:extLst>
              <a:ext uri="{FF2B5EF4-FFF2-40B4-BE49-F238E27FC236}">
                <a16:creationId xmlns:a16="http://schemas.microsoft.com/office/drawing/2014/main" id="{28BF2077-600C-4323-B7B7-25758286D64D}"/>
              </a:ext>
            </a:extLst>
          </p:cNvPr>
          <p:cNvPicPr>
            <a:picLocks noChangeAspect="1"/>
          </p:cNvPicPr>
          <p:nvPr/>
        </p:nvPicPr>
        <p:blipFill>
          <a:blip r:embed="rId5"/>
          <a:stretch>
            <a:fillRect/>
          </a:stretch>
        </p:blipFill>
        <p:spPr>
          <a:xfrm>
            <a:off x="10362841" y="532335"/>
            <a:ext cx="755970" cy="755970"/>
          </a:xfrm>
          <a:prstGeom prst="rect">
            <a:avLst/>
          </a:prstGeom>
        </p:spPr>
      </p:pic>
      <p:pic>
        <p:nvPicPr>
          <p:cNvPr id="14" name="Picture 13">
            <a:hlinkClick r:id="" action="ppaction://hlinkshowjump?jump=endshow"/>
            <a:extLst>
              <a:ext uri="{FF2B5EF4-FFF2-40B4-BE49-F238E27FC236}">
                <a16:creationId xmlns:a16="http://schemas.microsoft.com/office/drawing/2014/main" id="{F3E13EC4-7204-4B8D-89F0-07C9C189E4F4}"/>
              </a:ext>
            </a:extLst>
          </p:cNvPr>
          <p:cNvPicPr>
            <a:picLocks noChangeAspect="1"/>
          </p:cNvPicPr>
          <p:nvPr/>
        </p:nvPicPr>
        <p:blipFill>
          <a:blip r:embed="rId6"/>
          <a:stretch>
            <a:fillRect/>
          </a:stretch>
        </p:blipFill>
        <p:spPr>
          <a:xfrm>
            <a:off x="89371" y="6016808"/>
            <a:ext cx="720000" cy="692039"/>
          </a:xfrm>
          <a:prstGeom prst="rect">
            <a:avLst/>
          </a:prstGeom>
        </p:spPr>
      </p:pic>
      <p:sp>
        <p:nvSpPr>
          <p:cNvPr id="41" name="Title 1">
            <a:extLst>
              <a:ext uri="{FF2B5EF4-FFF2-40B4-BE49-F238E27FC236}">
                <a16:creationId xmlns:a16="http://schemas.microsoft.com/office/drawing/2014/main" id="{7A3E7804-8BD6-BF16-9AA6-9F3BAB4512BB}"/>
              </a:ext>
            </a:extLst>
          </p:cNvPr>
          <p:cNvSpPr txBox="1">
            <a:spLocks/>
          </p:cNvSpPr>
          <p:nvPr/>
        </p:nvSpPr>
        <p:spPr>
          <a:xfrm>
            <a:off x="2292932" y="6347805"/>
            <a:ext cx="7386554" cy="392975"/>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50" normalizeH="0" baseline="0" noProof="0">
                <a:ln>
                  <a:noFill/>
                </a:ln>
                <a:solidFill>
                  <a:srgbClr val="C00000"/>
                </a:solidFill>
                <a:effectLst/>
                <a:uLnTx/>
                <a:uFillTx/>
                <a:latin typeface="Calibri"/>
                <a:ea typeface="+mj-ea"/>
                <a:cs typeface="+mj-cs"/>
              </a:rPr>
              <a:t>Click on the link icon to go to the standard  </a:t>
            </a:r>
          </a:p>
        </p:txBody>
      </p:sp>
      <p:grpSp>
        <p:nvGrpSpPr>
          <p:cNvPr id="8" name="Group 7">
            <a:extLst>
              <a:ext uri="{FF2B5EF4-FFF2-40B4-BE49-F238E27FC236}">
                <a16:creationId xmlns:a16="http://schemas.microsoft.com/office/drawing/2014/main" id="{59C73445-E7B8-0D68-7790-94DB8E440AE7}"/>
              </a:ext>
            </a:extLst>
          </p:cNvPr>
          <p:cNvGrpSpPr/>
          <p:nvPr/>
        </p:nvGrpSpPr>
        <p:grpSpPr>
          <a:xfrm>
            <a:off x="246176" y="1426191"/>
            <a:ext cx="720000" cy="756754"/>
            <a:chOff x="279057" y="1377452"/>
            <a:chExt cx="720000" cy="756754"/>
          </a:xfrm>
        </p:grpSpPr>
        <p:sp>
          <p:nvSpPr>
            <p:cNvPr id="9" name="Rectangle: Rounded Corners 8">
              <a:extLst>
                <a:ext uri="{FF2B5EF4-FFF2-40B4-BE49-F238E27FC236}">
                  <a16:creationId xmlns:a16="http://schemas.microsoft.com/office/drawing/2014/main" id="{5270F667-8E22-EF80-C385-63411995731B}"/>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4" name="Picture 33">
              <a:extLst>
                <a:ext uri="{FF2B5EF4-FFF2-40B4-BE49-F238E27FC236}">
                  <a16:creationId xmlns:a16="http://schemas.microsoft.com/office/drawing/2014/main" id="{27731792-6000-B5A3-65A3-25C8BE8BF928}"/>
                </a:ext>
              </a:extLst>
            </p:cNvPr>
            <p:cNvPicPr>
              <a:picLocks noChangeAspect="1"/>
            </p:cNvPicPr>
            <p:nvPr/>
          </p:nvPicPr>
          <p:blipFill>
            <a:blip r:embed="rId7"/>
            <a:stretch>
              <a:fillRect/>
            </a:stretch>
          </p:blipFill>
          <p:spPr>
            <a:xfrm>
              <a:off x="344173" y="1377452"/>
              <a:ext cx="629587" cy="587962"/>
            </a:xfrm>
            <a:prstGeom prst="rect">
              <a:avLst/>
            </a:prstGeom>
          </p:spPr>
        </p:pic>
        <p:sp>
          <p:nvSpPr>
            <p:cNvPr id="36" name="TextBox 35">
              <a:extLst>
                <a:ext uri="{FF2B5EF4-FFF2-40B4-BE49-F238E27FC236}">
                  <a16:creationId xmlns:a16="http://schemas.microsoft.com/office/drawing/2014/main" id="{F1A7C3E6-FCB7-5BFE-1F3D-3372B622BDFE}"/>
                </a:ext>
              </a:extLst>
            </p:cNvPr>
            <p:cNvSpPr txBox="1"/>
            <p:nvPr/>
          </p:nvSpPr>
          <p:spPr>
            <a:xfrm>
              <a:off x="352161" y="1795652"/>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RU</a:t>
              </a:r>
            </a:p>
          </p:txBody>
        </p:sp>
      </p:grpSp>
      <p:grpSp>
        <p:nvGrpSpPr>
          <p:cNvPr id="37" name="Group 36">
            <a:extLst>
              <a:ext uri="{FF2B5EF4-FFF2-40B4-BE49-F238E27FC236}">
                <a16:creationId xmlns:a16="http://schemas.microsoft.com/office/drawing/2014/main" id="{535940C0-F4FE-5279-B97D-858F0E3DBB89}"/>
              </a:ext>
            </a:extLst>
          </p:cNvPr>
          <p:cNvGrpSpPr/>
          <p:nvPr/>
        </p:nvGrpSpPr>
        <p:grpSpPr>
          <a:xfrm>
            <a:off x="246176" y="2220923"/>
            <a:ext cx="720000" cy="789749"/>
            <a:chOff x="296159" y="2222339"/>
            <a:chExt cx="720000" cy="789749"/>
          </a:xfrm>
        </p:grpSpPr>
        <p:sp>
          <p:nvSpPr>
            <p:cNvPr id="38" name="Rectangle: Rounded Corners 37">
              <a:extLst>
                <a:ext uri="{FF2B5EF4-FFF2-40B4-BE49-F238E27FC236}">
                  <a16:creationId xmlns:a16="http://schemas.microsoft.com/office/drawing/2014/main" id="{A95AE8CD-0129-2BA6-B6AB-30B0635C0CD2}"/>
                </a:ext>
              </a:extLst>
            </p:cNvPr>
            <p:cNvSpPr/>
            <p:nvPr/>
          </p:nvSpPr>
          <p:spPr>
            <a:xfrm>
              <a:off x="296159" y="222233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0" name="Picture 39">
              <a:extLst>
                <a:ext uri="{FF2B5EF4-FFF2-40B4-BE49-F238E27FC236}">
                  <a16:creationId xmlns:a16="http://schemas.microsoft.com/office/drawing/2014/main" id="{6204F6F3-E934-ADEA-7DDF-9E0C6671818C}"/>
                </a:ext>
              </a:extLst>
            </p:cNvPr>
            <p:cNvPicPr>
              <a:picLocks noChangeAspect="1"/>
            </p:cNvPicPr>
            <p:nvPr/>
          </p:nvPicPr>
          <p:blipFill>
            <a:blip r:embed="rId8"/>
            <a:stretch>
              <a:fillRect/>
            </a:stretch>
          </p:blipFill>
          <p:spPr>
            <a:xfrm>
              <a:off x="341670" y="2231693"/>
              <a:ext cx="628978" cy="625753"/>
            </a:xfrm>
            <a:prstGeom prst="rect">
              <a:avLst/>
            </a:prstGeom>
          </p:spPr>
        </p:pic>
        <p:sp>
          <p:nvSpPr>
            <p:cNvPr id="42" name="TextBox 41">
              <a:extLst>
                <a:ext uri="{FF2B5EF4-FFF2-40B4-BE49-F238E27FC236}">
                  <a16:creationId xmlns:a16="http://schemas.microsoft.com/office/drawing/2014/main" id="{96D49907-02C7-E850-D5C9-4864344B2791}"/>
                </a:ext>
              </a:extLst>
            </p:cNvPr>
            <p:cNvSpPr txBox="1"/>
            <p:nvPr/>
          </p:nvSpPr>
          <p:spPr>
            <a:xfrm>
              <a:off x="369768" y="2673534"/>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IM</a:t>
              </a:r>
            </a:p>
          </p:txBody>
        </p:sp>
      </p:grpSp>
      <p:grpSp>
        <p:nvGrpSpPr>
          <p:cNvPr id="43" name="Group 42">
            <a:extLst>
              <a:ext uri="{FF2B5EF4-FFF2-40B4-BE49-F238E27FC236}">
                <a16:creationId xmlns:a16="http://schemas.microsoft.com/office/drawing/2014/main" id="{46E6EF78-66CD-DA1A-935B-9B16B25C65F8}"/>
              </a:ext>
            </a:extLst>
          </p:cNvPr>
          <p:cNvGrpSpPr/>
          <p:nvPr/>
        </p:nvGrpSpPr>
        <p:grpSpPr>
          <a:xfrm>
            <a:off x="237911" y="3008296"/>
            <a:ext cx="736531" cy="728660"/>
            <a:chOff x="260945" y="3762574"/>
            <a:chExt cx="736531" cy="728660"/>
          </a:xfrm>
        </p:grpSpPr>
        <p:grpSp>
          <p:nvGrpSpPr>
            <p:cNvPr id="45" name="Group 44">
              <a:extLst>
                <a:ext uri="{FF2B5EF4-FFF2-40B4-BE49-F238E27FC236}">
                  <a16:creationId xmlns:a16="http://schemas.microsoft.com/office/drawing/2014/main" id="{F190D31A-3744-D5FE-F0DC-1CF8F3779D6A}"/>
                </a:ext>
              </a:extLst>
            </p:cNvPr>
            <p:cNvGrpSpPr/>
            <p:nvPr/>
          </p:nvGrpSpPr>
          <p:grpSpPr>
            <a:xfrm>
              <a:off x="260945" y="3771234"/>
              <a:ext cx="736531" cy="720000"/>
              <a:chOff x="262400" y="2964625"/>
              <a:chExt cx="736531" cy="720000"/>
            </a:xfrm>
          </p:grpSpPr>
          <p:sp>
            <p:nvSpPr>
              <p:cNvPr id="47" name="Rectangle: Rounded Corners 46">
                <a:extLst>
                  <a:ext uri="{FF2B5EF4-FFF2-40B4-BE49-F238E27FC236}">
                    <a16:creationId xmlns:a16="http://schemas.microsoft.com/office/drawing/2014/main" id="{A4DBD6ED-71D3-413D-7E8A-E4CF79CEDB10}"/>
                  </a:ext>
                </a:extLst>
              </p:cNvPr>
              <p:cNvSpPr/>
              <p:nvPr/>
            </p:nvSpPr>
            <p:spPr>
              <a:xfrm>
                <a:off x="262400" y="2964625"/>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TextBox 47">
                <a:extLst>
                  <a:ext uri="{FF2B5EF4-FFF2-40B4-BE49-F238E27FC236}">
                    <a16:creationId xmlns:a16="http://schemas.microsoft.com/office/drawing/2014/main" id="{88C24BD6-C6CD-3D11-A6D0-69B79763E74E}"/>
                  </a:ext>
                </a:extLst>
              </p:cNvPr>
              <p:cNvSpPr txBox="1"/>
              <p:nvPr/>
            </p:nvSpPr>
            <p:spPr>
              <a:xfrm>
                <a:off x="278931" y="3339393"/>
                <a:ext cx="720000"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Calibri" panose="020F0502020204030204"/>
                    <a:ea typeface="+mn-ea"/>
                    <a:cs typeface="+mn-cs"/>
                  </a:rPr>
                  <a:t>Suppliers</a:t>
                </a:r>
              </a:p>
            </p:txBody>
          </p:sp>
        </p:grpSp>
        <p:pic>
          <p:nvPicPr>
            <p:cNvPr id="46" name="Graphic 45" descr="Handshake outline">
              <a:extLst>
                <a:ext uri="{FF2B5EF4-FFF2-40B4-BE49-F238E27FC236}">
                  <a16:creationId xmlns:a16="http://schemas.microsoft.com/office/drawing/2014/main" id="{83353C19-D3D0-B3B8-2BAA-F7C4F735E7D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25819" y="3762574"/>
              <a:ext cx="593637" cy="593637"/>
            </a:xfrm>
            <a:prstGeom prst="rect">
              <a:avLst/>
            </a:prstGeom>
          </p:spPr>
        </p:pic>
      </p:grpSp>
      <p:pic>
        <p:nvPicPr>
          <p:cNvPr id="2" name="Picture 1" descr="A white line drawing of a person standing next to a train&#10;&#10;Description automatically generated">
            <a:extLst>
              <a:ext uri="{FF2B5EF4-FFF2-40B4-BE49-F238E27FC236}">
                <a16:creationId xmlns:a16="http://schemas.microsoft.com/office/drawing/2014/main" id="{CA5A7AE6-202C-E994-2234-495802294F1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46176" y="532335"/>
            <a:ext cx="756000" cy="756000"/>
          </a:xfrm>
          <a:prstGeom prst="rect">
            <a:avLst/>
          </a:prstGeom>
        </p:spPr>
      </p:pic>
      <p:pic>
        <p:nvPicPr>
          <p:cNvPr id="5" name="Picture 4">
            <a:extLst>
              <a:ext uri="{FF2B5EF4-FFF2-40B4-BE49-F238E27FC236}">
                <a16:creationId xmlns:a16="http://schemas.microsoft.com/office/drawing/2014/main" id="{280D553E-ECA1-6CA9-0F74-22DF9E11B191}"/>
              </a:ext>
            </a:extLst>
          </p:cNvPr>
          <p:cNvPicPr>
            <a:picLocks noChangeAspect="1"/>
          </p:cNvPicPr>
          <p:nvPr/>
        </p:nvPicPr>
        <p:blipFill>
          <a:blip r:embed="rId12"/>
          <a:stretch>
            <a:fillRect/>
          </a:stretch>
        </p:blipFill>
        <p:spPr>
          <a:xfrm>
            <a:off x="8562359" y="2338282"/>
            <a:ext cx="2487539" cy="3528000"/>
          </a:xfrm>
          <a:prstGeom prst="roundRect">
            <a:avLst>
              <a:gd name="adj" fmla="val 5289"/>
            </a:avLst>
          </a:prstGeom>
          <a:effectLst>
            <a:outerShdw blurRad="63500" sx="102000" sy="102000" algn="ctr" rotWithShape="0">
              <a:prstClr val="black">
                <a:alpha val="40000"/>
              </a:prstClr>
            </a:outerShdw>
          </a:effectLst>
        </p:spPr>
      </p:pic>
      <p:pic>
        <p:nvPicPr>
          <p:cNvPr id="6" name="Picture 5">
            <a:hlinkClick r:id="" action="ppaction://hlinkshowjump?jump=nextslide"/>
            <a:extLst>
              <a:ext uri="{FF2B5EF4-FFF2-40B4-BE49-F238E27FC236}">
                <a16:creationId xmlns:a16="http://schemas.microsoft.com/office/drawing/2014/main" id="{B2136C78-88BC-D339-6329-1CDB154CCD37}"/>
              </a:ext>
            </a:extLst>
          </p:cNvPr>
          <p:cNvPicPr>
            <a:picLocks noChangeAspect="1"/>
          </p:cNvPicPr>
          <p:nvPr/>
        </p:nvPicPr>
        <p:blipFill>
          <a:blip r:embed="rId13">
            <a:alphaModFix/>
          </a:blip>
          <a:stretch>
            <a:fillRect/>
          </a:stretch>
        </p:blipFill>
        <p:spPr>
          <a:xfrm>
            <a:off x="11290478" y="6016808"/>
            <a:ext cx="756000" cy="756000"/>
          </a:xfrm>
          <a:prstGeom prst="rect">
            <a:avLst/>
          </a:prstGeom>
        </p:spPr>
      </p:pic>
      <p:pic>
        <p:nvPicPr>
          <p:cNvPr id="7" name="Picture 6">
            <a:extLst>
              <a:ext uri="{FF2B5EF4-FFF2-40B4-BE49-F238E27FC236}">
                <a16:creationId xmlns:a16="http://schemas.microsoft.com/office/drawing/2014/main" id="{B3FA580B-D703-06A6-28CA-68ECDEFBCA64}"/>
              </a:ext>
            </a:extLst>
          </p:cNvPr>
          <p:cNvPicPr>
            <a:picLocks noChangeAspect="1"/>
          </p:cNvPicPr>
          <p:nvPr/>
        </p:nvPicPr>
        <p:blipFill>
          <a:blip r:embed="rId13">
            <a:alphaModFix amt="20000"/>
          </a:blip>
          <a:stretch>
            <a:fillRect/>
          </a:stretch>
        </p:blipFill>
        <p:spPr>
          <a:xfrm flipH="1">
            <a:off x="10372933" y="6016808"/>
            <a:ext cx="756000" cy="756000"/>
          </a:xfrm>
          <a:prstGeom prst="rect">
            <a:avLst/>
          </a:prstGeom>
        </p:spPr>
      </p:pic>
      <p:pic>
        <p:nvPicPr>
          <p:cNvPr id="3" name="Picture 2">
            <a:hlinkClick r:id="rId14" action="ppaction://hlinksldjump"/>
            <a:extLst>
              <a:ext uri="{FF2B5EF4-FFF2-40B4-BE49-F238E27FC236}">
                <a16:creationId xmlns:a16="http://schemas.microsoft.com/office/drawing/2014/main" id="{0BFA6DE1-FF6B-6933-AAB1-C20C4C1177B8}"/>
              </a:ext>
            </a:extLst>
          </p:cNvPr>
          <p:cNvPicPr>
            <a:picLocks noChangeAspect="1"/>
          </p:cNvPicPr>
          <p:nvPr/>
        </p:nvPicPr>
        <p:blipFill>
          <a:blip r:embed="rId15"/>
          <a:stretch>
            <a:fillRect/>
          </a:stretch>
        </p:blipFill>
        <p:spPr>
          <a:xfrm>
            <a:off x="11290478" y="157163"/>
            <a:ext cx="755970" cy="755970"/>
          </a:xfrm>
          <a:prstGeom prst="rect">
            <a:avLst/>
          </a:prstGeom>
        </p:spPr>
      </p:pic>
    </p:spTree>
    <p:extLst>
      <p:ext uri="{BB962C8B-B14F-4D97-AF65-F5344CB8AC3E}">
        <p14:creationId xmlns:p14="http://schemas.microsoft.com/office/powerpoint/2010/main" val="2087732313"/>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Rounded Corners 96">
            <a:hlinkClick r:id="" action="ppaction://noaction" highlightClick="1"/>
            <a:extLst>
              <a:ext uri="{FF2B5EF4-FFF2-40B4-BE49-F238E27FC236}">
                <a16:creationId xmlns:a16="http://schemas.microsoft.com/office/drawing/2014/main" id="{44C61555-BA2A-4BC9-A516-C8062C254B09}"/>
              </a:ext>
            </a:extLst>
          </p:cNvPr>
          <p:cNvSpPr/>
          <p:nvPr/>
        </p:nvSpPr>
        <p:spPr>
          <a:xfrm>
            <a:off x="1073189" y="554876"/>
            <a:ext cx="9871902" cy="720000"/>
          </a:xfrm>
          <a:prstGeom prst="roundRect">
            <a:avLst>
              <a:gd name="adj" fmla="val 30718"/>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065020" marR="0" lvl="0" indent="-2065020" algn="l" defTabSz="914400" rtl="0" eaLnBrk="1" fontAlgn="auto" latinLnBrk="0" hangingPunct="1">
              <a:lnSpc>
                <a:spcPct val="100000"/>
              </a:lnSpc>
              <a:spcBef>
                <a:spcPts val="0"/>
              </a:spcBef>
              <a:spcAft>
                <a:spcPts val="0"/>
              </a:spcAft>
              <a:buClrTx/>
              <a:buSzTx/>
              <a:buFontTx/>
              <a:buNone/>
              <a:tabLst>
                <a:tab pos="1976438" algn="l"/>
              </a:tabLst>
              <a:defRPr/>
            </a:pPr>
            <a:r>
              <a:rPr kumimoji="0" lang="en-GB" sz="1800" b="0" i="0" u="none" strike="noStrike" kern="1200" cap="none" spc="0" normalizeH="0" baseline="0" noProof="0">
                <a:ln>
                  <a:noFill/>
                </a:ln>
                <a:solidFill>
                  <a:srgbClr val="000000"/>
                </a:solidFill>
                <a:effectLst/>
                <a:uLnTx/>
                <a:uFillTx/>
                <a:latin typeface="Calibri"/>
                <a:ea typeface="Calibri"/>
                <a:cs typeface="Calibri"/>
              </a:rPr>
              <a:t>GERT8000-TW1 Issue 20 </a:t>
            </a:r>
            <a:r>
              <a:rPr lang="en-GB">
                <a:solidFill>
                  <a:srgbClr val="000000"/>
                </a:solidFill>
                <a:latin typeface="Calibri"/>
                <a:ea typeface="Calibri"/>
                <a:cs typeface="Calibri"/>
              </a:rPr>
              <a:t>–</a:t>
            </a:r>
            <a:r>
              <a:rPr kumimoji="0" lang="en-GB" sz="1800" b="0" i="0" u="none" strike="noStrike" kern="1200" cap="none" spc="0" normalizeH="0" baseline="0" noProof="0">
                <a:ln>
                  <a:noFill/>
                </a:ln>
                <a:solidFill>
                  <a:srgbClr val="000000"/>
                </a:solidFill>
                <a:effectLst/>
                <a:uLnTx/>
                <a:uFillTx/>
                <a:latin typeface="Calibri"/>
                <a:ea typeface="Calibri"/>
                <a:cs typeface="Calibri"/>
              </a:rPr>
              <a:t> Preparation and movement of trains (2 of 4)</a:t>
            </a:r>
            <a:endParaRPr kumimoji="0" lang="en-GB" sz="1800" b="0" i="0" u="none" strike="noStrike" kern="1200" cap="none" spc="0" normalizeH="0" baseline="0" noProof="0">
              <a:ln>
                <a:noFill/>
              </a:ln>
              <a:solidFill>
                <a:prstClr val="black"/>
              </a:solidFill>
              <a:effectLst/>
              <a:uLnTx/>
              <a:uFillTx/>
              <a:latin typeface="Calibri"/>
              <a:ea typeface="Calibri"/>
              <a:cs typeface="Calibri"/>
            </a:endParaRPr>
          </a:p>
        </p:txBody>
      </p:sp>
      <p:sp>
        <p:nvSpPr>
          <p:cNvPr id="98" name="Rectangle: Rounded Corners 97">
            <a:extLst>
              <a:ext uri="{FF2B5EF4-FFF2-40B4-BE49-F238E27FC236}">
                <a16:creationId xmlns:a16="http://schemas.microsoft.com/office/drawing/2014/main" id="{E62B2296-9CCF-4DBD-BB1C-6B80B8E5D278}"/>
              </a:ext>
            </a:extLst>
          </p:cNvPr>
          <p:cNvSpPr/>
          <p:nvPr/>
        </p:nvSpPr>
        <p:spPr>
          <a:xfrm>
            <a:off x="1063066" y="1429659"/>
            <a:ext cx="10065867" cy="4428000"/>
          </a:xfrm>
          <a:prstGeom prst="roundRect">
            <a:avLst>
              <a:gd name="adj" fmla="val 4382"/>
            </a:avLst>
          </a:prstGeom>
          <a:no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endParaRPr>
          </a:p>
        </p:txBody>
      </p:sp>
      <p:sp>
        <p:nvSpPr>
          <p:cNvPr id="19" name="Rectangle: Rounded Corners 18">
            <a:extLst>
              <a:ext uri="{FF2B5EF4-FFF2-40B4-BE49-F238E27FC236}">
                <a16:creationId xmlns:a16="http://schemas.microsoft.com/office/drawing/2014/main" id="{7D01F6F1-598F-4434-8D94-65E01C529F5E}"/>
              </a:ext>
            </a:extLst>
          </p:cNvPr>
          <p:cNvSpPr/>
          <p:nvPr/>
        </p:nvSpPr>
        <p:spPr>
          <a:xfrm>
            <a:off x="1093132" y="1378018"/>
            <a:ext cx="10045924" cy="5131640"/>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36000" bIns="45720" rtlCol="0" anchor="t" anchorCtr="0"/>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i="0" u="none" strike="noStrike" kern="1200" cap="none" spc="-50" normalizeH="0" baseline="0" noProof="0">
                <a:ln>
                  <a:noFill/>
                </a:ln>
                <a:solidFill>
                  <a:prstClr val="black"/>
                </a:solidFill>
                <a:effectLst/>
                <a:uLnTx/>
                <a:uFillTx/>
                <a:latin typeface="Calibri" panose="020F0502020204030204"/>
                <a:ea typeface="+mn-ea"/>
                <a:cs typeface="+mn-cs"/>
              </a:rPr>
              <a:t>Section 14.4 requires an assisting train making a wrong-direction movement </a:t>
            </a:r>
            <a:r>
              <a:rPr lang="en-GB" spc="-50">
                <a:solidFill>
                  <a:prstClr val="black"/>
                </a:solidFill>
                <a:latin typeface="Calibri" panose="020F0502020204030204"/>
              </a:rPr>
              <a:t>toward</a:t>
            </a:r>
            <a:r>
              <a:rPr kumimoji="0" lang="en-GB" sz="1800" i="0" u="none" strike="noStrike" kern="1200" cap="none" spc="-50" normalizeH="0" baseline="0" noProof="0">
                <a:ln>
                  <a:noFill/>
                </a:ln>
                <a:solidFill>
                  <a:prstClr val="black"/>
                </a:solidFill>
                <a:effectLst/>
                <a:uLnTx/>
                <a:uFillTx/>
                <a:latin typeface="Calibri" panose="020F0502020204030204"/>
                <a:ea typeface="+mn-ea"/>
                <a:cs typeface="+mn-cs"/>
              </a:rPr>
              <a:t> a failed train to display headlights at both ends. This was introduced  following a case in which a driver was alarmed by sighting a tail lamp apparently ahead. The requirement appears to provide very little benefit as it does not apply to other wrong-direction movements where the same possibility would apply. It is also the case that some rolling stock cannot display headlights at both ends at the same time. The requirement has been removed, and the same requirements will apply as for any other wrong-direction movement. </a:t>
            </a:r>
          </a:p>
          <a:p>
            <a:pPr>
              <a:spcAft>
                <a:spcPts val="600"/>
              </a:spcAft>
              <a:defRPr/>
            </a:pPr>
            <a:r>
              <a:rPr lang="en-GB" spc="-50">
                <a:solidFill>
                  <a:prstClr val="black"/>
                </a:solidFill>
                <a:latin typeface="Calibri" panose="020F0502020204030204"/>
              </a:rPr>
              <a:t>An</a:t>
            </a:r>
            <a:r>
              <a:rPr kumimoji="0" lang="en-GB" sz="1800" i="0" u="none" strike="noStrike" kern="1200" cap="none" spc="-50" normalizeH="0" baseline="0" noProof="0">
                <a:ln>
                  <a:noFill/>
                </a:ln>
                <a:solidFill>
                  <a:prstClr val="black"/>
                </a:solidFill>
                <a:effectLst/>
                <a:uLnTx/>
                <a:uFillTx/>
                <a:latin typeface="Calibri" panose="020F0502020204030204"/>
                <a:ea typeface="+mn-ea"/>
                <a:cs typeface="+mn-cs"/>
              </a:rPr>
              <a:t> incident </a:t>
            </a:r>
            <a:r>
              <a:rPr lang="en-GB" spc="-50">
                <a:solidFill>
                  <a:prstClr val="black"/>
                </a:solidFill>
                <a:latin typeface="Calibri" panose="020F0502020204030204"/>
              </a:rPr>
              <a:t>occurred </a:t>
            </a:r>
            <a:r>
              <a:rPr kumimoji="0" lang="en-GB" sz="1800" i="0" u="none" strike="noStrike" kern="1200" cap="none" spc="-50" normalizeH="0" baseline="0" noProof="0">
                <a:ln>
                  <a:noFill/>
                </a:ln>
                <a:solidFill>
                  <a:prstClr val="black"/>
                </a:solidFill>
                <a:effectLst/>
                <a:uLnTx/>
                <a:uFillTx/>
                <a:latin typeface="Calibri" panose="020F0502020204030204"/>
                <a:ea typeface="+mn-ea"/>
                <a:cs typeface="+mn-cs"/>
              </a:rPr>
              <a:t>in which a driver encountered what were 'reportable' rail adhesion conditions, but the full extent of the affected portion of line was not at first apparent</a:t>
            </a:r>
            <a:r>
              <a:rPr lang="en-GB" spc="-50">
                <a:solidFill>
                  <a:prstClr val="black"/>
                </a:solidFill>
                <a:latin typeface="Calibri" panose="020F0502020204030204"/>
              </a:rPr>
              <a:t>.</a:t>
            </a:r>
            <a:r>
              <a:rPr kumimoji="0" lang="en-GB" sz="1800" i="0" u="none" strike="noStrike" kern="1200" cap="none" spc="-50" normalizeH="0" baseline="0" noProof="0">
                <a:ln>
                  <a:noFill/>
                </a:ln>
                <a:solidFill>
                  <a:prstClr val="black"/>
                </a:solidFill>
                <a:effectLst/>
                <a:uLnTx/>
                <a:uFillTx/>
                <a:latin typeface="Calibri" panose="020F0502020204030204"/>
                <a:ea typeface="+mn-ea"/>
                <a:cs typeface="+mn-cs"/>
              </a:rPr>
              <a:t> </a:t>
            </a:r>
            <a:r>
              <a:rPr lang="en-GB" spc="-50">
                <a:solidFill>
                  <a:prstClr val="black"/>
                </a:solidFill>
                <a:latin typeface="Calibri" panose="020F0502020204030204"/>
              </a:rPr>
              <a:t>The</a:t>
            </a:r>
            <a:r>
              <a:rPr kumimoji="0" lang="en-GB" sz="1800" i="0" u="none" strike="noStrike" kern="1200" cap="none" spc="-50" normalizeH="0" baseline="0" noProof="0">
                <a:ln>
                  <a:noFill/>
                </a:ln>
                <a:solidFill>
                  <a:prstClr val="black"/>
                </a:solidFill>
                <a:effectLst/>
                <a:uLnTx/>
                <a:uFillTx/>
                <a:latin typeface="Calibri" panose="020F0502020204030204"/>
                <a:ea typeface="+mn-ea"/>
                <a:cs typeface="+mn-cs"/>
              </a:rPr>
              <a:t> rules have </a:t>
            </a:r>
            <a:r>
              <a:rPr lang="en-GB" spc="-50">
                <a:solidFill>
                  <a:prstClr val="black"/>
                </a:solidFill>
                <a:latin typeface="Calibri" panose="020F0502020204030204"/>
              </a:rPr>
              <a:t>now been</a:t>
            </a:r>
            <a:r>
              <a:rPr kumimoji="0" lang="en-GB" sz="1800" i="0" u="none" strike="noStrike" kern="1200" cap="none" spc="-50" normalizeH="0" baseline="0" noProof="0">
                <a:ln>
                  <a:noFill/>
                </a:ln>
                <a:solidFill>
                  <a:prstClr val="black"/>
                </a:solidFill>
                <a:effectLst/>
                <a:uLnTx/>
                <a:uFillTx/>
                <a:latin typeface="Calibri" panose="020F0502020204030204"/>
                <a:ea typeface="+mn-ea"/>
                <a:cs typeface="+mn-cs"/>
              </a:rPr>
              <a:t> changed to include more guidance on what a driver should report to a signaller. In particular, a report should state the locations between which reportable conditions were encountered, so that the extent of the problem is better understood.</a:t>
            </a:r>
            <a:endParaRPr lang="en-GB" sz="1800" i="0" u="none" strike="noStrike" kern="1200" cap="none" spc="-5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i="0" u="none" strike="noStrike" kern="1200" cap="none" spc="-50" normalizeH="0" baseline="0" noProof="0">
                <a:ln>
                  <a:noFill/>
                </a:ln>
                <a:solidFill>
                  <a:prstClr val="black"/>
                </a:solidFill>
                <a:effectLst/>
                <a:uLnTx/>
                <a:uFillTx/>
                <a:latin typeface="Calibri" panose="020F0502020204030204"/>
                <a:ea typeface="+mn-ea"/>
                <a:cs typeface="+mn-cs"/>
              </a:rPr>
              <a:t>In another incident, a controlled test stop was arranged before the rail head had been treated, involving a portion of line where there is a reduction in permissible speed. The rule has been changed so that if the signaller is told about 'reportable’ conditions at a location where the driver would be reducing the speed of the train, the signaller must arrange for the drivers of subsequent trains to be told about the circumstances</a:t>
            </a:r>
            <a:r>
              <a:rPr lang="en-GB" spc="-50">
                <a:solidFill>
                  <a:prstClr val="black"/>
                </a:solidFill>
                <a:latin typeface="Calibri" panose="020F0502020204030204"/>
              </a:rPr>
              <a:t>.</a:t>
            </a:r>
            <a:r>
              <a:rPr kumimoji="0" lang="en-GB" sz="1800" i="0" u="none" strike="noStrike" kern="1200" cap="none" spc="-50" normalizeH="0" baseline="0" noProof="0">
                <a:ln>
                  <a:noFill/>
                </a:ln>
                <a:solidFill>
                  <a:prstClr val="black"/>
                </a:solidFill>
                <a:effectLst/>
                <a:uLnTx/>
                <a:uFillTx/>
                <a:latin typeface="Calibri" panose="020F0502020204030204"/>
                <a:ea typeface="+mn-ea"/>
                <a:cs typeface="+mn-cs"/>
              </a:rPr>
              <a:t> </a:t>
            </a:r>
            <a:r>
              <a:rPr lang="en-GB" spc="-50">
                <a:solidFill>
                  <a:prstClr val="black"/>
                </a:solidFill>
                <a:latin typeface="Calibri" panose="020F0502020204030204"/>
              </a:rPr>
              <a:t>A</a:t>
            </a:r>
            <a:r>
              <a:rPr kumimoji="0" lang="en-GB" sz="1800" i="0" u="none" strike="noStrike" kern="1200" cap="none" spc="-50" normalizeH="0" baseline="0" noProof="0">
                <a:ln>
                  <a:noFill/>
                </a:ln>
                <a:solidFill>
                  <a:prstClr val="black"/>
                </a:solidFill>
                <a:effectLst/>
                <a:uLnTx/>
                <a:uFillTx/>
                <a:latin typeface="Calibri" panose="020F0502020204030204"/>
                <a:ea typeface="+mn-ea"/>
                <a:cs typeface="+mn-cs"/>
              </a:rPr>
              <a:t> controlled test stop must not be arranged until after the rail head has been treated. (</a:t>
            </a:r>
            <a:r>
              <a:rPr lang="en-GB" spc="-50">
                <a:solidFill>
                  <a:prstClr val="black"/>
                </a:solidFill>
                <a:latin typeface="Calibri" panose="020F0502020204030204"/>
              </a:rPr>
              <a:t>Continued</a:t>
            </a:r>
            <a:r>
              <a:rPr kumimoji="0" lang="en-GB" sz="1800" i="0" u="none" strike="noStrike" kern="1200" cap="none" spc="-50" normalizeH="0" baseline="0" noProof="0">
                <a:ln>
                  <a:noFill/>
                </a:ln>
                <a:solidFill>
                  <a:prstClr val="black"/>
                </a:solidFill>
                <a:effectLst/>
                <a:uLnTx/>
                <a:uFillTx/>
                <a:latin typeface="Calibri" panose="020F0502020204030204"/>
                <a:ea typeface="+mn-ea"/>
                <a:cs typeface="+mn-cs"/>
              </a:rPr>
              <a:t> on next slide</a:t>
            </a:r>
            <a:r>
              <a:rPr lang="en-GB" spc="-50">
                <a:solidFill>
                  <a:prstClr val="black"/>
                </a:solidFill>
                <a:latin typeface="Calibri" panose="020F0502020204030204"/>
              </a:rPr>
              <a:t>.)</a:t>
            </a:r>
            <a:endParaRPr lang="en-GB" sz="1800" i="0" u="none" strike="noStrike" kern="1200" cap="none" spc="-50" normalizeH="0" baseline="0" noProof="0">
              <a:ln>
                <a:noFill/>
              </a:ln>
              <a:solidFill>
                <a:prstClr val="black"/>
              </a:solidFill>
              <a:effectLst/>
              <a:uLnTx/>
              <a:uFillTx/>
              <a:latin typeface="Calibri" panose="020F0502020204030204"/>
              <a:ea typeface="Calibri"/>
              <a:cs typeface="Calibri"/>
            </a:endParaRPr>
          </a:p>
        </p:txBody>
      </p:sp>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a:ln>
                  <a:noFill/>
                </a:ln>
                <a:solidFill>
                  <a:prstClr val="black"/>
                </a:solidFill>
                <a:effectLst/>
                <a:uLnTx/>
                <a:uFillTx/>
                <a:latin typeface="Calibri"/>
                <a:ea typeface="+mj-ea"/>
                <a:cs typeface="+mj-cs"/>
              </a:rPr>
              <a:t>Changes to standards – September 2024</a:t>
            </a:r>
            <a:endParaRPr kumimoji="0" lang="en-GB" sz="2400" b="0" i="1" u="none" strike="noStrike" kern="1200" cap="none" spc="0" normalizeH="0" baseline="0" noProof="0">
              <a:ln>
                <a:noFill/>
              </a:ln>
              <a:solidFill>
                <a:prstClr val="black"/>
              </a:solidFill>
              <a:effectLst/>
              <a:uLnTx/>
              <a:uFillTx/>
              <a:latin typeface="Calibri"/>
              <a:ea typeface="+mj-ea"/>
              <a:cs typeface="+mj-cs"/>
            </a:endParaRPr>
          </a:p>
        </p:txBody>
      </p:sp>
      <p:pic>
        <p:nvPicPr>
          <p:cNvPr id="22" name="Picture 21">
            <a:hlinkClick r:id="rId3"/>
            <a:extLst>
              <a:ext uri="{FF2B5EF4-FFF2-40B4-BE49-F238E27FC236}">
                <a16:creationId xmlns:a16="http://schemas.microsoft.com/office/drawing/2014/main" id="{28BF2077-600C-4323-B7B7-25758286D64D}"/>
              </a:ext>
            </a:extLst>
          </p:cNvPr>
          <p:cNvPicPr>
            <a:picLocks noChangeAspect="1"/>
          </p:cNvPicPr>
          <p:nvPr/>
        </p:nvPicPr>
        <p:blipFill>
          <a:blip r:embed="rId4"/>
          <a:stretch>
            <a:fillRect/>
          </a:stretch>
        </p:blipFill>
        <p:spPr>
          <a:xfrm>
            <a:off x="10362841" y="532335"/>
            <a:ext cx="755970" cy="755970"/>
          </a:xfrm>
          <a:prstGeom prst="rect">
            <a:avLst/>
          </a:prstGeom>
        </p:spPr>
      </p:pic>
      <p:pic>
        <p:nvPicPr>
          <p:cNvPr id="14" name="Picture 13">
            <a:hlinkClick r:id="" action="ppaction://hlinkshowjump?jump=endshow"/>
            <a:extLst>
              <a:ext uri="{FF2B5EF4-FFF2-40B4-BE49-F238E27FC236}">
                <a16:creationId xmlns:a16="http://schemas.microsoft.com/office/drawing/2014/main" id="{F3E13EC4-7204-4B8D-89F0-07C9C189E4F4}"/>
              </a:ext>
            </a:extLst>
          </p:cNvPr>
          <p:cNvPicPr>
            <a:picLocks noChangeAspect="1"/>
          </p:cNvPicPr>
          <p:nvPr/>
        </p:nvPicPr>
        <p:blipFill>
          <a:blip r:embed="rId5"/>
          <a:stretch>
            <a:fillRect/>
          </a:stretch>
        </p:blipFill>
        <p:spPr>
          <a:xfrm>
            <a:off x="89371" y="6016808"/>
            <a:ext cx="720000" cy="692039"/>
          </a:xfrm>
          <a:prstGeom prst="rect">
            <a:avLst/>
          </a:prstGeom>
        </p:spPr>
      </p:pic>
      <p:sp>
        <p:nvSpPr>
          <p:cNvPr id="41" name="Title 1">
            <a:extLst>
              <a:ext uri="{FF2B5EF4-FFF2-40B4-BE49-F238E27FC236}">
                <a16:creationId xmlns:a16="http://schemas.microsoft.com/office/drawing/2014/main" id="{7A3E7804-8BD6-BF16-9AA6-9F3BAB4512BB}"/>
              </a:ext>
            </a:extLst>
          </p:cNvPr>
          <p:cNvSpPr txBox="1">
            <a:spLocks/>
          </p:cNvSpPr>
          <p:nvPr/>
        </p:nvSpPr>
        <p:spPr>
          <a:xfrm>
            <a:off x="2292932" y="6347805"/>
            <a:ext cx="7386554" cy="392975"/>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50" normalizeH="0" baseline="0" noProof="0">
                <a:ln>
                  <a:noFill/>
                </a:ln>
                <a:solidFill>
                  <a:srgbClr val="C00000"/>
                </a:solidFill>
                <a:effectLst/>
                <a:uLnTx/>
                <a:uFillTx/>
                <a:latin typeface="Calibri"/>
                <a:ea typeface="+mj-ea"/>
                <a:cs typeface="+mj-cs"/>
              </a:rPr>
              <a:t>Click on the link icon to go to the standard  </a:t>
            </a:r>
          </a:p>
        </p:txBody>
      </p:sp>
      <p:grpSp>
        <p:nvGrpSpPr>
          <p:cNvPr id="8" name="Group 7">
            <a:extLst>
              <a:ext uri="{FF2B5EF4-FFF2-40B4-BE49-F238E27FC236}">
                <a16:creationId xmlns:a16="http://schemas.microsoft.com/office/drawing/2014/main" id="{59C73445-E7B8-0D68-7790-94DB8E440AE7}"/>
              </a:ext>
            </a:extLst>
          </p:cNvPr>
          <p:cNvGrpSpPr/>
          <p:nvPr/>
        </p:nvGrpSpPr>
        <p:grpSpPr>
          <a:xfrm>
            <a:off x="246176" y="1426191"/>
            <a:ext cx="720000" cy="756754"/>
            <a:chOff x="279057" y="1377452"/>
            <a:chExt cx="720000" cy="756754"/>
          </a:xfrm>
        </p:grpSpPr>
        <p:sp>
          <p:nvSpPr>
            <p:cNvPr id="9" name="Rectangle: Rounded Corners 8">
              <a:extLst>
                <a:ext uri="{FF2B5EF4-FFF2-40B4-BE49-F238E27FC236}">
                  <a16:creationId xmlns:a16="http://schemas.microsoft.com/office/drawing/2014/main" id="{5270F667-8E22-EF80-C385-63411995731B}"/>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4" name="Picture 33">
              <a:extLst>
                <a:ext uri="{FF2B5EF4-FFF2-40B4-BE49-F238E27FC236}">
                  <a16:creationId xmlns:a16="http://schemas.microsoft.com/office/drawing/2014/main" id="{27731792-6000-B5A3-65A3-25C8BE8BF928}"/>
                </a:ext>
              </a:extLst>
            </p:cNvPr>
            <p:cNvPicPr>
              <a:picLocks noChangeAspect="1"/>
            </p:cNvPicPr>
            <p:nvPr/>
          </p:nvPicPr>
          <p:blipFill>
            <a:blip r:embed="rId6"/>
            <a:stretch>
              <a:fillRect/>
            </a:stretch>
          </p:blipFill>
          <p:spPr>
            <a:xfrm>
              <a:off x="344173" y="1377452"/>
              <a:ext cx="629587" cy="587962"/>
            </a:xfrm>
            <a:prstGeom prst="rect">
              <a:avLst/>
            </a:prstGeom>
          </p:spPr>
        </p:pic>
        <p:sp>
          <p:nvSpPr>
            <p:cNvPr id="36" name="TextBox 35">
              <a:extLst>
                <a:ext uri="{FF2B5EF4-FFF2-40B4-BE49-F238E27FC236}">
                  <a16:creationId xmlns:a16="http://schemas.microsoft.com/office/drawing/2014/main" id="{F1A7C3E6-FCB7-5BFE-1F3D-3372B622BDFE}"/>
                </a:ext>
              </a:extLst>
            </p:cNvPr>
            <p:cNvSpPr txBox="1"/>
            <p:nvPr/>
          </p:nvSpPr>
          <p:spPr>
            <a:xfrm>
              <a:off x="352161" y="1795652"/>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RU</a:t>
              </a:r>
            </a:p>
          </p:txBody>
        </p:sp>
      </p:grpSp>
      <p:grpSp>
        <p:nvGrpSpPr>
          <p:cNvPr id="37" name="Group 36">
            <a:extLst>
              <a:ext uri="{FF2B5EF4-FFF2-40B4-BE49-F238E27FC236}">
                <a16:creationId xmlns:a16="http://schemas.microsoft.com/office/drawing/2014/main" id="{535940C0-F4FE-5279-B97D-858F0E3DBB89}"/>
              </a:ext>
            </a:extLst>
          </p:cNvPr>
          <p:cNvGrpSpPr/>
          <p:nvPr/>
        </p:nvGrpSpPr>
        <p:grpSpPr>
          <a:xfrm>
            <a:off x="246176" y="2220923"/>
            <a:ext cx="720000" cy="789749"/>
            <a:chOff x="296159" y="2222339"/>
            <a:chExt cx="720000" cy="789749"/>
          </a:xfrm>
        </p:grpSpPr>
        <p:sp>
          <p:nvSpPr>
            <p:cNvPr id="38" name="Rectangle: Rounded Corners 37">
              <a:extLst>
                <a:ext uri="{FF2B5EF4-FFF2-40B4-BE49-F238E27FC236}">
                  <a16:creationId xmlns:a16="http://schemas.microsoft.com/office/drawing/2014/main" id="{A95AE8CD-0129-2BA6-B6AB-30B0635C0CD2}"/>
                </a:ext>
              </a:extLst>
            </p:cNvPr>
            <p:cNvSpPr/>
            <p:nvPr/>
          </p:nvSpPr>
          <p:spPr>
            <a:xfrm>
              <a:off x="296159" y="222233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0" name="Picture 39">
              <a:extLst>
                <a:ext uri="{FF2B5EF4-FFF2-40B4-BE49-F238E27FC236}">
                  <a16:creationId xmlns:a16="http://schemas.microsoft.com/office/drawing/2014/main" id="{6204F6F3-E934-ADEA-7DDF-9E0C6671818C}"/>
                </a:ext>
              </a:extLst>
            </p:cNvPr>
            <p:cNvPicPr>
              <a:picLocks noChangeAspect="1"/>
            </p:cNvPicPr>
            <p:nvPr/>
          </p:nvPicPr>
          <p:blipFill>
            <a:blip r:embed="rId7"/>
            <a:stretch>
              <a:fillRect/>
            </a:stretch>
          </p:blipFill>
          <p:spPr>
            <a:xfrm>
              <a:off x="341670" y="2231693"/>
              <a:ext cx="628978" cy="625753"/>
            </a:xfrm>
            <a:prstGeom prst="rect">
              <a:avLst/>
            </a:prstGeom>
          </p:spPr>
        </p:pic>
        <p:sp>
          <p:nvSpPr>
            <p:cNvPr id="42" name="TextBox 41">
              <a:extLst>
                <a:ext uri="{FF2B5EF4-FFF2-40B4-BE49-F238E27FC236}">
                  <a16:creationId xmlns:a16="http://schemas.microsoft.com/office/drawing/2014/main" id="{96D49907-02C7-E850-D5C9-4864344B2791}"/>
                </a:ext>
              </a:extLst>
            </p:cNvPr>
            <p:cNvSpPr txBox="1"/>
            <p:nvPr/>
          </p:nvSpPr>
          <p:spPr>
            <a:xfrm>
              <a:off x="369768" y="2673534"/>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IM</a:t>
              </a:r>
            </a:p>
          </p:txBody>
        </p:sp>
      </p:grpSp>
      <p:grpSp>
        <p:nvGrpSpPr>
          <p:cNvPr id="43" name="Group 42">
            <a:extLst>
              <a:ext uri="{FF2B5EF4-FFF2-40B4-BE49-F238E27FC236}">
                <a16:creationId xmlns:a16="http://schemas.microsoft.com/office/drawing/2014/main" id="{46E6EF78-66CD-DA1A-935B-9B16B25C65F8}"/>
              </a:ext>
            </a:extLst>
          </p:cNvPr>
          <p:cNvGrpSpPr/>
          <p:nvPr/>
        </p:nvGrpSpPr>
        <p:grpSpPr>
          <a:xfrm>
            <a:off x="237911" y="3008296"/>
            <a:ext cx="736531" cy="728660"/>
            <a:chOff x="260945" y="3762574"/>
            <a:chExt cx="736531" cy="728660"/>
          </a:xfrm>
        </p:grpSpPr>
        <p:grpSp>
          <p:nvGrpSpPr>
            <p:cNvPr id="45" name="Group 44">
              <a:extLst>
                <a:ext uri="{FF2B5EF4-FFF2-40B4-BE49-F238E27FC236}">
                  <a16:creationId xmlns:a16="http://schemas.microsoft.com/office/drawing/2014/main" id="{F190D31A-3744-D5FE-F0DC-1CF8F3779D6A}"/>
                </a:ext>
              </a:extLst>
            </p:cNvPr>
            <p:cNvGrpSpPr/>
            <p:nvPr/>
          </p:nvGrpSpPr>
          <p:grpSpPr>
            <a:xfrm>
              <a:off x="260945" y="3771234"/>
              <a:ext cx="736531" cy="720000"/>
              <a:chOff x="262400" y="2964625"/>
              <a:chExt cx="736531" cy="720000"/>
            </a:xfrm>
          </p:grpSpPr>
          <p:sp>
            <p:nvSpPr>
              <p:cNvPr id="47" name="Rectangle: Rounded Corners 46">
                <a:extLst>
                  <a:ext uri="{FF2B5EF4-FFF2-40B4-BE49-F238E27FC236}">
                    <a16:creationId xmlns:a16="http://schemas.microsoft.com/office/drawing/2014/main" id="{A4DBD6ED-71D3-413D-7E8A-E4CF79CEDB10}"/>
                  </a:ext>
                </a:extLst>
              </p:cNvPr>
              <p:cNvSpPr/>
              <p:nvPr/>
            </p:nvSpPr>
            <p:spPr>
              <a:xfrm>
                <a:off x="262400" y="2964625"/>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TextBox 47">
                <a:extLst>
                  <a:ext uri="{FF2B5EF4-FFF2-40B4-BE49-F238E27FC236}">
                    <a16:creationId xmlns:a16="http://schemas.microsoft.com/office/drawing/2014/main" id="{88C24BD6-C6CD-3D11-A6D0-69B79763E74E}"/>
                  </a:ext>
                </a:extLst>
              </p:cNvPr>
              <p:cNvSpPr txBox="1"/>
              <p:nvPr/>
            </p:nvSpPr>
            <p:spPr>
              <a:xfrm>
                <a:off x="278931" y="3339393"/>
                <a:ext cx="720000"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Calibri" panose="020F0502020204030204"/>
                    <a:ea typeface="+mn-ea"/>
                    <a:cs typeface="+mn-cs"/>
                  </a:rPr>
                  <a:t>Suppliers</a:t>
                </a:r>
              </a:p>
            </p:txBody>
          </p:sp>
        </p:grpSp>
        <p:pic>
          <p:nvPicPr>
            <p:cNvPr id="46" name="Graphic 45" descr="Handshake outline">
              <a:extLst>
                <a:ext uri="{FF2B5EF4-FFF2-40B4-BE49-F238E27FC236}">
                  <a16:creationId xmlns:a16="http://schemas.microsoft.com/office/drawing/2014/main" id="{83353C19-D3D0-B3B8-2BAA-F7C4F735E7D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25819" y="3762574"/>
              <a:ext cx="593637" cy="593637"/>
            </a:xfrm>
            <a:prstGeom prst="rect">
              <a:avLst/>
            </a:prstGeom>
          </p:spPr>
        </p:pic>
      </p:grpSp>
      <p:pic>
        <p:nvPicPr>
          <p:cNvPr id="2" name="Picture 1" descr="A white line drawing of a person standing next to a train&#10;&#10;Description automatically generated">
            <a:extLst>
              <a:ext uri="{FF2B5EF4-FFF2-40B4-BE49-F238E27FC236}">
                <a16:creationId xmlns:a16="http://schemas.microsoft.com/office/drawing/2014/main" id="{CA5A7AE6-202C-E994-2234-495802294F1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46176" y="532335"/>
            <a:ext cx="756000" cy="756000"/>
          </a:xfrm>
          <a:prstGeom prst="rect">
            <a:avLst/>
          </a:prstGeom>
        </p:spPr>
      </p:pic>
      <p:pic>
        <p:nvPicPr>
          <p:cNvPr id="3" name="Picture 2">
            <a:hlinkClick r:id="" action="ppaction://hlinkshowjump?jump=previousslide"/>
            <a:extLst>
              <a:ext uri="{FF2B5EF4-FFF2-40B4-BE49-F238E27FC236}">
                <a16:creationId xmlns:a16="http://schemas.microsoft.com/office/drawing/2014/main" id="{F3DE1DB9-F21B-7383-19CD-6CB741B70D86}"/>
              </a:ext>
            </a:extLst>
          </p:cNvPr>
          <p:cNvPicPr>
            <a:picLocks noChangeAspect="1"/>
          </p:cNvPicPr>
          <p:nvPr/>
        </p:nvPicPr>
        <p:blipFill>
          <a:blip r:embed="rId11"/>
          <a:stretch>
            <a:fillRect/>
          </a:stretch>
        </p:blipFill>
        <p:spPr>
          <a:xfrm flipH="1">
            <a:off x="10372933" y="6016808"/>
            <a:ext cx="756000" cy="756000"/>
          </a:xfrm>
          <a:prstGeom prst="rect">
            <a:avLst/>
          </a:prstGeom>
        </p:spPr>
      </p:pic>
      <p:pic>
        <p:nvPicPr>
          <p:cNvPr id="4" name="Picture 3">
            <a:hlinkClick r:id="" action="ppaction://hlinkshowjump?jump=nextslide"/>
            <a:extLst>
              <a:ext uri="{FF2B5EF4-FFF2-40B4-BE49-F238E27FC236}">
                <a16:creationId xmlns:a16="http://schemas.microsoft.com/office/drawing/2014/main" id="{AD7DE566-8616-B200-4D2E-35AE3CE9C7D1}"/>
              </a:ext>
            </a:extLst>
          </p:cNvPr>
          <p:cNvPicPr>
            <a:picLocks noChangeAspect="1"/>
          </p:cNvPicPr>
          <p:nvPr/>
        </p:nvPicPr>
        <p:blipFill>
          <a:blip r:embed="rId11">
            <a:alphaModFix/>
          </a:blip>
          <a:stretch>
            <a:fillRect/>
          </a:stretch>
        </p:blipFill>
        <p:spPr>
          <a:xfrm>
            <a:off x="11290478" y="6016808"/>
            <a:ext cx="756000" cy="756000"/>
          </a:xfrm>
          <a:prstGeom prst="rect">
            <a:avLst/>
          </a:prstGeom>
        </p:spPr>
      </p:pic>
      <p:pic>
        <p:nvPicPr>
          <p:cNvPr id="5" name="Picture 4">
            <a:hlinkClick r:id="rId12" action="ppaction://hlinksldjump"/>
            <a:extLst>
              <a:ext uri="{FF2B5EF4-FFF2-40B4-BE49-F238E27FC236}">
                <a16:creationId xmlns:a16="http://schemas.microsoft.com/office/drawing/2014/main" id="{228198EF-CBAF-9476-3287-BDF9A13D9695}"/>
              </a:ext>
            </a:extLst>
          </p:cNvPr>
          <p:cNvPicPr>
            <a:picLocks noChangeAspect="1"/>
          </p:cNvPicPr>
          <p:nvPr/>
        </p:nvPicPr>
        <p:blipFill>
          <a:blip r:embed="rId13"/>
          <a:stretch>
            <a:fillRect/>
          </a:stretch>
        </p:blipFill>
        <p:spPr>
          <a:xfrm>
            <a:off x="11290478" y="157163"/>
            <a:ext cx="755970" cy="755970"/>
          </a:xfrm>
          <a:prstGeom prst="rect">
            <a:avLst/>
          </a:prstGeom>
        </p:spPr>
      </p:pic>
    </p:spTree>
    <p:extLst>
      <p:ext uri="{BB962C8B-B14F-4D97-AF65-F5344CB8AC3E}">
        <p14:creationId xmlns:p14="http://schemas.microsoft.com/office/powerpoint/2010/main" val="819950759"/>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Rounded Corners 96">
            <a:hlinkClick r:id="" action="ppaction://noaction" highlightClick="1"/>
            <a:extLst>
              <a:ext uri="{FF2B5EF4-FFF2-40B4-BE49-F238E27FC236}">
                <a16:creationId xmlns:a16="http://schemas.microsoft.com/office/drawing/2014/main" id="{44C61555-BA2A-4BC9-A516-C8062C254B09}"/>
              </a:ext>
            </a:extLst>
          </p:cNvPr>
          <p:cNvSpPr/>
          <p:nvPr/>
        </p:nvSpPr>
        <p:spPr>
          <a:xfrm>
            <a:off x="1073189" y="554876"/>
            <a:ext cx="9871902" cy="720000"/>
          </a:xfrm>
          <a:prstGeom prst="roundRect">
            <a:avLst>
              <a:gd name="adj" fmla="val 30718"/>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065020" marR="0" lvl="0" indent="-2065020" algn="l" defTabSz="914400" rtl="0" eaLnBrk="1" fontAlgn="auto" latinLnBrk="0" hangingPunct="1">
              <a:lnSpc>
                <a:spcPct val="100000"/>
              </a:lnSpc>
              <a:spcBef>
                <a:spcPts val="0"/>
              </a:spcBef>
              <a:spcAft>
                <a:spcPts val="0"/>
              </a:spcAft>
              <a:buClrTx/>
              <a:buSzTx/>
              <a:buFontTx/>
              <a:buNone/>
              <a:tabLst>
                <a:tab pos="1976438" algn="l"/>
              </a:tabLst>
              <a:defRPr/>
            </a:pPr>
            <a:r>
              <a:rPr kumimoji="0" lang="en-GB" sz="1800" b="0" i="0" u="none" strike="noStrike" kern="1200" cap="none" spc="0" normalizeH="0" baseline="0" noProof="0">
                <a:ln>
                  <a:noFill/>
                </a:ln>
                <a:solidFill>
                  <a:srgbClr val="000000"/>
                </a:solidFill>
                <a:effectLst/>
                <a:uLnTx/>
                <a:uFillTx/>
                <a:latin typeface="Calibri"/>
                <a:ea typeface="Calibri"/>
                <a:cs typeface="Calibri"/>
              </a:rPr>
              <a:t>GERT8000-TW1 Issue 20 </a:t>
            </a:r>
            <a:r>
              <a:rPr lang="en-GB">
                <a:solidFill>
                  <a:srgbClr val="000000"/>
                </a:solidFill>
                <a:latin typeface="Calibri"/>
                <a:ea typeface="Calibri"/>
                <a:cs typeface="Calibri"/>
              </a:rPr>
              <a:t>–</a:t>
            </a:r>
            <a:r>
              <a:rPr kumimoji="0" lang="en-GB" sz="1800" b="0" i="0" u="none" strike="noStrike" kern="1200" cap="none" spc="0" normalizeH="0" baseline="0" noProof="0">
                <a:ln>
                  <a:noFill/>
                </a:ln>
                <a:solidFill>
                  <a:srgbClr val="000000"/>
                </a:solidFill>
                <a:effectLst/>
                <a:uLnTx/>
                <a:uFillTx/>
                <a:latin typeface="Calibri"/>
                <a:ea typeface="Calibri"/>
                <a:cs typeface="Calibri"/>
              </a:rPr>
              <a:t> Preparation and movement of trains (3 of 4)</a:t>
            </a:r>
            <a:endParaRPr kumimoji="0" lang="en-GB" sz="1800" b="0" i="0" u="none" strike="noStrike" kern="1200" cap="none" spc="0" normalizeH="0" baseline="0" noProof="0">
              <a:ln>
                <a:noFill/>
              </a:ln>
              <a:solidFill>
                <a:prstClr val="black"/>
              </a:solidFill>
              <a:effectLst/>
              <a:uLnTx/>
              <a:uFillTx/>
              <a:latin typeface="Calibri"/>
              <a:ea typeface="Calibri"/>
              <a:cs typeface="Calibri"/>
            </a:endParaRPr>
          </a:p>
        </p:txBody>
      </p:sp>
      <p:sp>
        <p:nvSpPr>
          <p:cNvPr id="98" name="Rectangle: Rounded Corners 97">
            <a:extLst>
              <a:ext uri="{FF2B5EF4-FFF2-40B4-BE49-F238E27FC236}">
                <a16:creationId xmlns:a16="http://schemas.microsoft.com/office/drawing/2014/main" id="{E62B2296-9CCF-4DBD-BB1C-6B80B8E5D278}"/>
              </a:ext>
            </a:extLst>
          </p:cNvPr>
          <p:cNvSpPr/>
          <p:nvPr/>
        </p:nvSpPr>
        <p:spPr>
          <a:xfrm>
            <a:off x="1063066" y="1429659"/>
            <a:ext cx="10065867" cy="4428000"/>
          </a:xfrm>
          <a:prstGeom prst="roundRect">
            <a:avLst>
              <a:gd name="adj" fmla="val 4382"/>
            </a:avLst>
          </a:prstGeom>
          <a:no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endParaRPr>
          </a:p>
        </p:txBody>
      </p:sp>
      <p:sp>
        <p:nvSpPr>
          <p:cNvPr id="19" name="Rectangle: Rounded Corners 18">
            <a:extLst>
              <a:ext uri="{FF2B5EF4-FFF2-40B4-BE49-F238E27FC236}">
                <a16:creationId xmlns:a16="http://schemas.microsoft.com/office/drawing/2014/main" id="{7D01F6F1-598F-4434-8D94-65E01C529F5E}"/>
              </a:ext>
            </a:extLst>
          </p:cNvPr>
          <p:cNvSpPr/>
          <p:nvPr/>
        </p:nvSpPr>
        <p:spPr>
          <a:xfrm>
            <a:off x="1093132" y="1378018"/>
            <a:ext cx="10045924" cy="5131640"/>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36000" bIns="45720" rtlCol="0" anchor="t" anchorCtr="0"/>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i="0" u="none" strike="noStrike" kern="1200" cap="none" spc="-50" normalizeH="0" baseline="0" noProof="0">
                <a:ln>
                  <a:noFill/>
                </a:ln>
                <a:solidFill>
                  <a:prstClr val="black"/>
                </a:solidFill>
                <a:effectLst/>
                <a:uLnTx/>
                <a:uFillTx/>
                <a:latin typeface="Calibri" panose="020F0502020204030204"/>
                <a:ea typeface="+mn-ea"/>
                <a:cs typeface="+mn-cs"/>
              </a:rPr>
              <a:t>The instructions concerning train radio equipment in section 41 have been updated to include the use of the different types of calls. This section now includes rules relating to the urgent call, the acknowledged safety broadcast call and the driver’s safety device (DSD) alarm call. These were originally in document RS523, which is an information handbook and cannot include instructions. The final removal of rules from RS523 is currently  pending until the next phase of the work is complete.</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i="0" u="none" strike="noStrike" kern="1200" cap="none" spc="-50" normalizeH="0" baseline="0" noProof="0">
                <a:ln>
                  <a:noFill/>
                </a:ln>
                <a:solidFill>
                  <a:prstClr val="black"/>
                </a:solidFill>
                <a:effectLst/>
                <a:uLnTx/>
                <a:uFillTx/>
                <a:latin typeface="Calibri" panose="020F0502020204030204"/>
                <a:ea typeface="+mn-ea"/>
                <a:cs typeface="+mn-cs"/>
              </a:rPr>
              <a:t>The section on warning horns, section 48, has been updated. The changes aim to improve driver recall in high-stress situations and ensure a wider understanding of which warning horn sound is expected in each situation. Although the purpose of the horn is to provide a warning, different uses can assist in conveying different levels of urgency. The instructions have been simplified to refer to sounds rather than tones to make them easier to understand.</a:t>
            </a:r>
            <a:endParaRPr lang="en-GB" sz="1800" i="0" u="none" strike="noStrike" kern="1200" cap="none" spc="-5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i="0" u="none" strike="noStrike" kern="1200" cap="none" spc="-50" normalizeH="0" baseline="0" noProof="0">
                <a:ln>
                  <a:noFill/>
                </a:ln>
                <a:solidFill>
                  <a:prstClr val="black"/>
                </a:solidFill>
                <a:effectLst/>
                <a:uLnTx/>
                <a:uFillTx/>
                <a:latin typeface="Calibri" panose="020F0502020204030204"/>
                <a:ea typeface="+mn-ea"/>
                <a:cs typeface="+mn-cs"/>
              </a:rPr>
              <a:t>The title of section 48.2 has been changed to 'warning sounds to use' to better reflect the content and the instructions have been simplified throughout. The content of the main table now contains all scenarios in which the Rule Book requires the warning horn to be sounded, except for some degraded situations. This table is complemented by section 48.3. (</a:t>
            </a:r>
            <a:r>
              <a:rPr lang="en-GB" spc="-50">
                <a:solidFill>
                  <a:prstClr val="black"/>
                </a:solidFill>
                <a:latin typeface="Calibri" panose="020F0502020204030204"/>
              </a:rPr>
              <a:t>Continued</a:t>
            </a:r>
            <a:r>
              <a:rPr kumimoji="0" lang="en-GB" sz="1800" i="0" u="none" strike="noStrike" kern="1200" cap="none" spc="-50" normalizeH="0" baseline="0" noProof="0">
                <a:ln>
                  <a:noFill/>
                </a:ln>
                <a:solidFill>
                  <a:prstClr val="black"/>
                </a:solidFill>
                <a:effectLst/>
                <a:uLnTx/>
                <a:uFillTx/>
                <a:latin typeface="Calibri" panose="020F0502020204030204"/>
                <a:ea typeface="+mn-ea"/>
                <a:cs typeface="+mn-cs"/>
              </a:rPr>
              <a:t> on next slide</a:t>
            </a:r>
            <a:r>
              <a:rPr lang="en-GB" spc="-50">
                <a:solidFill>
                  <a:prstClr val="black"/>
                </a:solidFill>
                <a:latin typeface="Calibri" panose="020F0502020204030204"/>
              </a:rPr>
              <a:t>.)</a:t>
            </a:r>
            <a:endParaRPr lang="en-GB" sz="1800" i="0" u="none" strike="noStrike" kern="1200" cap="none" spc="-50" normalizeH="0" baseline="0" noProof="0">
              <a:ln>
                <a:noFill/>
              </a:ln>
              <a:solidFill>
                <a:prstClr val="black"/>
              </a:solidFill>
              <a:effectLst/>
              <a:uLnTx/>
              <a:uFillTx/>
              <a:latin typeface="Calibri" panose="020F0502020204030204"/>
              <a:ea typeface="Calibri"/>
              <a:cs typeface="Calibri"/>
            </a:endParaRPr>
          </a:p>
        </p:txBody>
      </p:sp>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a:ln>
                  <a:noFill/>
                </a:ln>
                <a:solidFill>
                  <a:prstClr val="black"/>
                </a:solidFill>
                <a:effectLst/>
                <a:uLnTx/>
                <a:uFillTx/>
                <a:latin typeface="Calibri"/>
                <a:ea typeface="+mj-ea"/>
                <a:cs typeface="+mj-cs"/>
              </a:rPr>
              <a:t>Changes to standards – September 2024</a:t>
            </a:r>
            <a:endParaRPr kumimoji="0" lang="en-GB" sz="2400" b="0" i="1" u="none" strike="noStrike" kern="1200" cap="none" spc="0" normalizeH="0" baseline="0" noProof="0">
              <a:ln>
                <a:noFill/>
              </a:ln>
              <a:solidFill>
                <a:prstClr val="black"/>
              </a:solidFill>
              <a:effectLst/>
              <a:uLnTx/>
              <a:uFillTx/>
              <a:latin typeface="Calibri"/>
              <a:ea typeface="+mj-ea"/>
              <a:cs typeface="+mj-cs"/>
            </a:endParaRPr>
          </a:p>
        </p:txBody>
      </p:sp>
      <p:pic>
        <p:nvPicPr>
          <p:cNvPr id="22" name="Picture 21">
            <a:hlinkClick r:id="rId3"/>
            <a:extLst>
              <a:ext uri="{FF2B5EF4-FFF2-40B4-BE49-F238E27FC236}">
                <a16:creationId xmlns:a16="http://schemas.microsoft.com/office/drawing/2014/main" id="{28BF2077-600C-4323-B7B7-25758286D64D}"/>
              </a:ext>
            </a:extLst>
          </p:cNvPr>
          <p:cNvPicPr>
            <a:picLocks noChangeAspect="1"/>
          </p:cNvPicPr>
          <p:nvPr/>
        </p:nvPicPr>
        <p:blipFill>
          <a:blip r:embed="rId4"/>
          <a:stretch>
            <a:fillRect/>
          </a:stretch>
        </p:blipFill>
        <p:spPr>
          <a:xfrm>
            <a:off x="10362841" y="532335"/>
            <a:ext cx="755970" cy="755970"/>
          </a:xfrm>
          <a:prstGeom prst="rect">
            <a:avLst/>
          </a:prstGeom>
        </p:spPr>
      </p:pic>
      <p:pic>
        <p:nvPicPr>
          <p:cNvPr id="14" name="Picture 13">
            <a:hlinkClick r:id="" action="ppaction://hlinkshowjump?jump=endshow"/>
            <a:extLst>
              <a:ext uri="{FF2B5EF4-FFF2-40B4-BE49-F238E27FC236}">
                <a16:creationId xmlns:a16="http://schemas.microsoft.com/office/drawing/2014/main" id="{F3E13EC4-7204-4B8D-89F0-07C9C189E4F4}"/>
              </a:ext>
            </a:extLst>
          </p:cNvPr>
          <p:cNvPicPr>
            <a:picLocks noChangeAspect="1"/>
          </p:cNvPicPr>
          <p:nvPr/>
        </p:nvPicPr>
        <p:blipFill>
          <a:blip r:embed="rId5"/>
          <a:stretch>
            <a:fillRect/>
          </a:stretch>
        </p:blipFill>
        <p:spPr>
          <a:xfrm>
            <a:off x="89371" y="6016808"/>
            <a:ext cx="720000" cy="692039"/>
          </a:xfrm>
          <a:prstGeom prst="rect">
            <a:avLst/>
          </a:prstGeom>
        </p:spPr>
      </p:pic>
      <p:sp>
        <p:nvSpPr>
          <p:cNvPr id="41" name="Title 1">
            <a:extLst>
              <a:ext uri="{FF2B5EF4-FFF2-40B4-BE49-F238E27FC236}">
                <a16:creationId xmlns:a16="http://schemas.microsoft.com/office/drawing/2014/main" id="{7A3E7804-8BD6-BF16-9AA6-9F3BAB4512BB}"/>
              </a:ext>
            </a:extLst>
          </p:cNvPr>
          <p:cNvSpPr txBox="1">
            <a:spLocks/>
          </p:cNvSpPr>
          <p:nvPr/>
        </p:nvSpPr>
        <p:spPr>
          <a:xfrm>
            <a:off x="2292932" y="6347805"/>
            <a:ext cx="7386554" cy="392975"/>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50" normalizeH="0" baseline="0" noProof="0">
                <a:ln>
                  <a:noFill/>
                </a:ln>
                <a:solidFill>
                  <a:srgbClr val="C00000"/>
                </a:solidFill>
                <a:effectLst/>
                <a:uLnTx/>
                <a:uFillTx/>
                <a:latin typeface="Calibri"/>
                <a:ea typeface="+mj-ea"/>
                <a:cs typeface="+mj-cs"/>
              </a:rPr>
              <a:t>Click on the link icon to go to the standard  </a:t>
            </a:r>
          </a:p>
        </p:txBody>
      </p:sp>
      <p:grpSp>
        <p:nvGrpSpPr>
          <p:cNvPr id="8" name="Group 7">
            <a:extLst>
              <a:ext uri="{FF2B5EF4-FFF2-40B4-BE49-F238E27FC236}">
                <a16:creationId xmlns:a16="http://schemas.microsoft.com/office/drawing/2014/main" id="{59C73445-E7B8-0D68-7790-94DB8E440AE7}"/>
              </a:ext>
            </a:extLst>
          </p:cNvPr>
          <p:cNvGrpSpPr/>
          <p:nvPr/>
        </p:nvGrpSpPr>
        <p:grpSpPr>
          <a:xfrm>
            <a:off x="246176" y="1426191"/>
            <a:ext cx="720000" cy="756754"/>
            <a:chOff x="279057" y="1377452"/>
            <a:chExt cx="720000" cy="756754"/>
          </a:xfrm>
        </p:grpSpPr>
        <p:sp>
          <p:nvSpPr>
            <p:cNvPr id="9" name="Rectangle: Rounded Corners 8">
              <a:extLst>
                <a:ext uri="{FF2B5EF4-FFF2-40B4-BE49-F238E27FC236}">
                  <a16:creationId xmlns:a16="http://schemas.microsoft.com/office/drawing/2014/main" id="{5270F667-8E22-EF80-C385-63411995731B}"/>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4" name="Picture 33">
              <a:extLst>
                <a:ext uri="{FF2B5EF4-FFF2-40B4-BE49-F238E27FC236}">
                  <a16:creationId xmlns:a16="http://schemas.microsoft.com/office/drawing/2014/main" id="{27731792-6000-B5A3-65A3-25C8BE8BF928}"/>
                </a:ext>
              </a:extLst>
            </p:cNvPr>
            <p:cNvPicPr>
              <a:picLocks noChangeAspect="1"/>
            </p:cNvPicPr>
            <p:nvPr/>
          </p:nvPicPr>
          <p:blipFill>
            <a:blip r:embed="rId6"/>
            <a:stretch>
              <a:fillRect/>
            </a:stretch>
          </p:blipFill>
          <p:spPr>
            <a:xfrm>
              <a:off x="344173" y="1377452"/>
              <a:ext cx="629587" cy="587962"/>
            </a:xfrm>
            <a:prstGeom prst="rect">
              <a:avLst/>
            </a:prstGeom>
          </p:spPr>
        </p:pic>
        <p:sp>
          <p:nvSpPr>
            <p:cNvPr id="36" name="TextBox 35">
              <a:extLst>
                <a:ext uri="{FF2B5EF4-FFF2-40B4-BE49-F238E27FC236}">
                  <a16:creationId xmlns:a16="http://schemas.microsoft.com/office/drawing/2014/main" id="{F1A7C3E6-FCB7-5BFE-1F3D-3372B622BDFE}"/>
                </a:ext>
              </a:extLst>
            </p:cNvPr>
            <p:cNvSpPr txBox="1"/>
            <p:nvPr/>
          </p:nvSpPr>
          <p:spPr>
            <a:xfrm>
              <a:off x="352161" y="1795652"/>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RU</a:t>
              </a:r>
            </a:p>
          </p:txBody>
        </p:sp>
      </p:grpSp>
      <p:grpSp>
        <p:nvGrpSpPr>
          <p:cNvPr id="37" name="Group 36">
            <a:extLst>
              <a:ext uri="{FF2B5EF4-FFF2-40B4-BE49-F238E27FC236}">
                <a16:creationId xmlns:a16="http://schemas.microsoft.com/office/drawing/2014/main" id="{535940C0-F4FE-5279-B97D-858F0E3DBB89}"/>
              </a:ext>
            </a:extLst>
          </p:cNvPr>
          <p:cNvGrpSpPr/>
          <p:nvPr/>
        </p:nvGrpSpPr>
        <p:grpSpPr>
          <a:xfrm>
            <a:off x="246176" y="2220923"/>
            <a:ext cx="720000" cy="789749"/>
            <a:chOff x="296159" y="2222339"/>
            <a:chExt cx="720000" cy="789749"/>
          </a:xfrm>
        </p:grpSpPr>
        <p:sp>
          <p:nvSpPr>
            <p:cNvPr id="38" name="Rectangle: Rounded Corners 37">
              <a:extLst>
                <a:ext uri="{FF2B5EF4-FFF2-40B4-BE49-F238E27FC236}">
                  <a16:creationId xmlns:a16="http://schemas.microsoft.com/office/drawing/2014/main" id="{A95AE8CD-0129-2BA6-B6AB-30B0635C0CD2}"/>
                </a:ext>
              </a:extLst>
            </p:cNvPr>
            <p:cNvSpPr/>
            <p:nvPr/>
          </p:nvSpPr>
          <p:spPr>
            <a:xfrm>
              <a:off x="296159" y="222233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0" name="Picture 39">
              <a:extLst>
                <a:ext uri="{FF2B5EF4-FFF2-40B4-BE49-F238E27FC236}">
                  <a16:creationId xmlns:a16="http://schemas.microsoft.com/office/drawing/2014/main" id="{6204F6F3-E934-ADEA-7DDF-9E0C6671818C}"/>
                </a:ext>
              </a:extLst>
            </p:cNvPr>
            <p:cNvPicPr>
              <a:picLocks noChangeAspect="1"/>
            </p:cNvPicPr>
            <p:nvPr/>
          </p:nvPicPr>
          <p:blipFill>
            <a:blip r:embed="rId7"/>
            <a:stretch>
              <a:fillRect/>
            </a:stretch>
          </p:blipFill>
          <p:spPr>
            <a:xfrm>
              <a:off x="341670" y="2231693"/>
              <a:ext cx="628978" cy="625753"/>
            </a:xfrm>
            <a:prstGeom prst="rect">
              <a:avLst/>
            </a:prstGeom>
          </p:spPr>
        </p:pic>
        <p:sp>
          <p:nvSpPr>
            <p:cNvPr id="42" name="TextBox 41">
              <a:extLst>
                <a:ext uri="{FF2B5EF4-FFF2-40B4-BE49-F238E27FC236}">
                  <a16:creationId xmlns:a16="http://schemas.microsoft.com/office/drawing/2014/main" id="{96D49907-02C7-E850-D5C9-4864344B2791}"/>
                </a:ext>
              </a:extLst>
            </p:cNvPr>
            <p:cNvSpPr txBox="1"/>
            <p:nvPr/>
          </p:nvSpPr>
          <p:spPr>
            <a:xfrm>
              <a:off x="369768" y="2673534"/>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IM</a:t>
              </a:r>
            </a:p>
          </p:txBody>
        </p:sp>
      </p:grpSp>
      <p:grpSp>
        <p:nvGrpSpPr>
          <p:cNvPr id="43" name="Group 42">
            <a:extLst>
              <a:ext uri="{FF2B5EF4-FFF2-40B4-BE49-F238E27FC236}">
                <a16:creationId xmlns:a16="http://schemas.microsoft.com/office/drawing/2014/main" id="{46E6EF78-66CD-DA1A-935B-9B16B25C65F8}"/>
              </a:ext>
            </a:extLst>
          </p:cNvPr>
          <p:cNvGrpSpPr/>
          <p:nvPr/>
        </p:nvGrpSpPr>
        <p:grpSpPr>
          <a:xfrm>
            <a:off x="237911" y="3008296"/>
            <a:ext cx="736531" cy="728660"/>
            <a:chOff x="260945" y="3762574"/>
            <a:chExt cx="736531" cy="728660"/>
          </a:xfrm>
        </p:grpSpPr>
        <p:grpSp>
          <p:nvGrpSpPr>
            <p:cNvPr id="45" name="Group 44">
              <a:extLst>
                <a:ext uri="{FF2B5EF4-FFF2-40B4-BE49-F238E27FC236}">
                  <a16:creationId xmlns:a16="http://schemas.microsoft.com/office/drawing/2014/main" id="{F190D31A-3744-D5FE-F0DC-1CF8F3779D6A}"/>
                </a:ext>
              </a:extLst>
            </p:cNvPr>
            <p:cNvGrpSpPr/>
            <p:nvPr/>
          </p:nvGrpSpPr>
          <p:grpSpPr>
            <a:xfrm>
              <a:off x="260945" y="3771234"/>
              <a:ext cx="736531" cy="720000"/>
              <a:chOff x="262400" y="2964625"/>
              <a:chExt cx="736531" cy="720000"/>
            </a:xfrm>
          </p:grpSpPr>
          <p:sp>
            <p:nvSpPr>
              <p:cNvPr id="47" name="Rectangle: Rounded Corners 46">
                <a:extLst>
                  <a:ext uri="{FF2B5EF4-FFF2-40B4-BE49-F238E27FC236}">
                    <a16:creationId xmlns:a16="http://schemas.microsoft.com/office/drawing/2014/main" id="{A4DBD6ED-71D3-413D-7E8A-E4CF79CEDB10}"/>
                  </a:ext>
                </a:extLst>
              </p:cNvPr>
              <p:cNvSpPr/>
              <p:nvPr/>
            </p:nvSpPr>
            <p:spPr>
              <a:xfrm>
                <a:off x="262400" y="2964625"/>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TextBox 47">
                <a:extLst>
                  <a:ext uri="{FF2B5EF4-FFF2-40B4-BE49-F238E27FC236}">
                    <a16:creationId xmlns:a16="http://schemas.microsoft.com/office/drawing/2014/main" id="{88C24BD6-C6CD-3D11-A6D0-69B79763E74E}"/>
                  </a:ext>
                </a:extLst>
              </p:cNvPr>
              <p:cNvSpPr txBox="1"/>
              <p:nvPr/>
            </p:nvSpPr>
            <p:spPr>
              <a:xfrm>
                <a:off x="278931" y="3339393"/>
                <a:ext cx="720000"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Calibri" panose="020F0502020204030204"/>
                    <a:ea typeface="+mn-ea"/>
                    <a:cs typeface="+mn-cs"/>
                  </a:rPr>
                  <a:t>Suppliers</a:t>
                </a:r>
              </a:p>
            </p:txBody>
          </p:sp>
        </p:grpSp>
        <p:pic>
          <p:nvPicPr>
            <p:cNvPr id="46" name="Graphic 45" descr="Handshake outline">
              <a:extLst>
                <a:ext uri="{FF2B5EF4-FFF2-40B4-BE49-F238E27FC236}">
                  <a16:creationId xmlns:a16="http://schemas.microsoft.com/office/drawing/2014/main" id="{83353C19-D3D0-B3B8-2BAA-F7C4F735E7D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25819" y="3762574"/>
              <a:ext cx="593637" cy="593637"/>
            </a:xfrm>
            <a:prstGeom prst="rect">
              <a:avLst/>
            </a:prstGeom>
          </p:spPr>
        </p:pic>
      </p:grpSp>
      <p:pic>
        <p:nvPicPr>
          <p:cNvPr id="2" name="Picture 1" descr="A white line drawing of a person standing next to a train&#10;&#10;Description automatically generated">
            <a:extLst>
              <a:ext uri="{FF2B5EF4-FFF2-40B4-BE49-F238E27FC236}">
                <a16:creationId xmlns:a16="http://schemas.microsoft.com/office/drawing/2014/main" id="{CA5A7AE6-202C-E994-2234-495802294F1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46176" y="532335"/>
            <a:ext cx="756000" cy="756000"/>
          </a:xfrm>
          <a:prstGeom prst="rect">
            <a:avLst/>
          </a:prstGeom>
        </p:spPr>
      </p:pic>
      <p:pic>
        <p:nvPicPr>
          <p:cNvPr id="3" name="Picture 2">
            <a:hlinkClick r:id="" action="ppaction://hlinkshowjump?jump=previousslide"/>
            <a:extLst>
              <a:ext uri="{FF2B5EF4-FFF2-40B4-BE49-F238E27FC236}">
                <a16:creationId xmlns:a16="http://schemas.microsoft.com/office/drawing/2014/main" id="{F3DE1DB9-F21B-7383-19CD-6CB741B70D86}"/>
              </a:ext>
            </a:extLst>
          </p:cNvPr>
          <p:cNvPicPr>
            <a:picLocks noChangeAspect="1"/>
          </p:cNvPicPr>
          <p:nvPr/>
        </p:nvPicPr>
        <p:blipFill>
          <a:blip r:embed="rId11"/>
          <a:stretch>
            <a:fillRect/>
          </a:stretch>
        </p:blipFill>
        <p:spPr>
          <a:xfrm flipH="1">
            <a:off x="10372933" y="6016808"/>
            <a:ext cx="756000" cy="756000"/>
          </a:xfrm>
          <a:prstGeom prst="rect">
            <a:avLst/>
          </a:prstGeom>
        </p:spPr>
      </p:pic>
      <p:pic>
        <p:nvPicPr>
          <p:cNvPr id="7" name="Picture 6">
            <a:hlinkClick r:id="" action="ppaction://hlinkshowjump?jump=nextslide"/>
            <a:extLst>
              <a:ext uri="{FF2B5EF4-FFF2-40B4-BE49-F238E27FC236}">
                <a16:creationId xmlns:a16="http://schemas.microsoft.com/office/drawing/2014/main" id="{B998D2BF-491E-9B57-9FF8-85D34DDCAB52}"/>
              </a:ext>
            </a:extLst>
          </p:cNvPr>
          <p:cNvPicPr>
            <a:picLocks noChangeAspect="1"/>
          </p:cNvPicPr>
          <p:nvPr/>
        </p:nvPicPr>
        <p:blipFill>
          <a:blip r:embed="rId11">
            <a:alphaModFix/>
          </a:blip>
          <a:stretch>
            <a:fillRect/>
          </a:stretch>
        </p:blipFill>
        <p:spPr>
          <a:xfrm>
            <a:off x="11290478" y="6016808"/>
            <a:ext cx="756000" cy="756000"/>
          </a:xfrm>
          <a:prstGeom prst="rect">
            <a:avLst/>
          </a:prstGeom>
        </p:spPr>
      </p:pic>
      <p:pic>
        <p:nvPicPr>
          <p:cNvPr id="4" name="Picture 3">
            <a:hlinkClick r:id="rId12" action="ppaction://hlinksldjump"/>
            <a:extLst>
              <a:ext uri="{FF2B5EF4-FFF2-40B4-BE49-F238E27FC236}">
                <a16:creationId xmlns:a16="http://schemas.microsoft.com/office/drawing/2014/main" id="{CC75E765-7C94-AF21-7195-CDE5EE779AE2}"/>
              </a:ext>
            </a:extLst>
          </p:cNvPr>
          <p:cNvPicPr>
            <a:picLocks noChangeAspect="1"/>
          </p:cNvPicPr>
          <p:nvPr/>
        </p:nvPicPr>
        <p:blipFill>
          <a:blip r:embed="rId13"/>
          <a:stretch>
            <a:fillRect/>
          </a:stretch>
        </p:blipFill>
        <p:spPr>
          <a:xfrm>
            <a:off x="11290478" y="157163"/>
            <a:ext cx="755970" cy="755970"/>
          </a:xfrm>
          <a:prstGeom prst="rect">
            <a:avLst/>
          </a:prstGeom>
        </p:spPr>
      </p:pic>
    </p:spTree>
    <p:extLst>
      <p:ext uri="{BB962C8B-B14F-4D97-AF65-F5344CB8AC3E}">
        <p14:creationId xmlns:p14="http://schemas.microsoft.com/office/powerpoint/2010/main" val="135090426"/>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Rounded Corners 96">
            <a:hlinkClick r:id="" action="ppaction://noaction" highlightClick="1"/>
            <a:extLst>
              <a:ext uri="{FF2B5EF4-FFF2-40B4-BE49-F238E27FC236}">
                <a16:creationId xmlns:a16="http://schemas.microsoft.com/office/drawing/2014/main" id="{44C61555-BA2A-4BC9-A516-C8062C254B09}"/>
              </a:ext>
            </a:extLst>
          </p:cNvPr>
          <p:cNvSpPr/>
          <p:nvPr/>
        </p:nvSpPr>
        <p:spPr>
          <a:xfrm>
            <a:off x="1073189" y="554876"/>
            <a:ext cx="9871902" cy="720000"/>
          </a:xfrm>
          <a:prstGeom prst="roundRect">
            <a:avLst>
              <a:gd name="adj" fmla="val 30718"/>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065020" marR="0" lvl="0" indent="-2065020" algn="l" defTabSz="914400" rtl="0" eaLnBrk="1" fontAlgn="auto" latinLnBrk="0" hangingPunct="1">
              <a:lnSpc>
                <a:spcPct val="100000"/>
              </a:lnSpc>
              <a:spcBef>
                <a:spcPts val="0"/>
              </a:spcBef>
              <a:spcAft>
                <a:spcPts val="0"/>
              </a:spcAft>
              <a:buClrTx/>
              <a:buSzTx/>
              <a:buFontTx/>
              <a:buNone/>
              <a:tabLst>
                <a:tab pos="1976438" algn="l"/>
              </a:tabLst>
              <a:defRPr/>
            </a:pPr>
            <a:r>
              <a:rPr kumimoji="0" lang="en-GB" sz="1800" b="0" i="0" u="none" strike="noStrike" kern="1200" cap="none" spc="0" normalizeH="0" baseline="0" noProof="0">
                <a:ln>
                  <a:noFill/>
                </a:ln>
                <a:solidFill>
                  <a:srgbClr val="000000"/>
                </a:solidFill>
                <a:effectLst/>
                <a:uLnTx/>
                <a:uFillTx/>
                <a:latin typeface="Calibri"/>
                <a:ea typeface="Calibri"/>
                <a:cs typeface="Calibri"/>
              </a:rPr>
              <a:t>GERT8000-TW1 Issue 20 </a:t>
            </a:r>
            <a:r>
              <a:rPr lang="en-GB">
                <a:solidFill>
                  <a:srgbClr val="000000"/>
                </a:solidFill>
                <a:latin typeface="Calibri"/>
                <a:ea typeface="Calibri"/>
                <a:cs typeface="Calibri"/>
              </a:rPr>
              <a:t>–</a:t>
            </a:r>
            <a:r>
              <a:rPr kumimoji="0" lang="en-GB" sz="1800" b="0" i="0" u="none" strike="noStrike" kern="1200" cap="none" spc="0" normalizeH="0" baseline="0" noProof="0">
                <a:ln>
                  <a:noFill/>
                </a:ln>
                <a:solidFill>
                  <a:srgbClr val="000000"/>
                </a:solidFill>
                <a:effectLst/>
                <a:uLnTx/>
                <a:uFillTx/>
                <a:latin typeface="Calibri"/>
                <a:ea typeface="Calibri"/>
                <a:cs typeface="Calibri"/>
              </a:rPr>
              <a:t> Preparation and movement of trains (4 of 4)</a:t>
            </a:r>
            <a:endParaRPr kumimoji="0" lang="en-GB" sz="1800" b="0" i="0" u="none" strike="noStrike" kern="1200" cap="none" spc="0" normalizeH="0" baseline="0" noProof="0">
              <a:ln>
                <a:noFill/>
              </a:ln>
              <a:solidFill>
                <a:prstClr val="black"/>
              </a:solidFill>
              <a:effectLst/>
              <a:uLnTx/>
              <a:uFillTx/>
              <a:latin typeface="Calibri"/>
              <a:ea typeface="Calibri"/>
              <a:cs typeface="Calibri"/>
            </a:endParaRPr>
          </a:p>
        </p:txBody>
      </p:sp>
      <p:sp>
        <p:nvSpPr>
          <p:cNvPr id="98" name="Rectangle: Rounded Corners 97">
            <a:extLst>
              <a:ext uri="{FF2B5EF4-FFF2-40B4-BE49-F238E27FC236}">
                <a16:creationId xmlns:a16="http://schemas.microsoft.com/office/drawing/2014/main" id="{E62B2296-9CCF-4DBD-BB1C-6B80B8E5D278}"/>
              </a:ext>
            </a:extLst>
          </p:cNvPr>
          <p:cNvSpPr/>
          <p:nvPr/>
        </p:nvSpPr>
        <p:spPr>
          <a:xfrm>
            <a:off x="1063066" y="1429659"/>
            <a:ext cx="10065867" cy="4428000"/>
          </a:xfrm>
          <a:prstGeom prst="roundRect">
            <a:avLst>
              <a:gd name="adj" fmla="val 4382"/>
            </a:avLst>
          </a:prstGeom>
          <a:no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endParaRPr>
          </a:p>
        </p:txBody>
      </p:sp>
      <p:sp>
        <p:nvSpPr>
          <p:cNvPr id="19" name="Rectangle: Rounded Corners 18">
            <a:extLst>
              <a:ext uri="{FF2B5EF4-FFF2-40B4-BE49-F238E27FC236}">
                <a16:creationId xmlns:a16="http://schemas.microsoft.com/office/drawing/2014/main" id="{7D01F6F1-598F-4434-8D94-65E01C529F5E}"/>
              </a:ext>
            </a:extLst>
          </p:cNvPr>
          <p:cNvSpPr/>
          <p:nvPr/>
        </p:nvSpPr>
        <p:spPr>
          <a:xfrm>
            <a:off x="1093132" y="1378018"/>
            <a:ext cx="10045924" cy="3184457"/>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36000" bIns="45720" rtlCol="0" anchor="t" anchorCtr="0"/>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i="0" u="none" strike="noStrike" kern="1200" cap="none" spc="-50" normalizeH="0" baseline="0" noProof="0">
                <a:ln>
                  <a:noFill/>
                </a:ln>
                <a:solidFill>
                  <a:prstClr val="black"/>
                </a:solidFill>
                <a:effectLst/>
                <a:uLnTx/>
                <a:uFillTx/>
                <a:latin typeface="Calibri" panose="020F0502020204030204"/>
                <a:ea typeface="+mn-ea"/>
                <a:cs typeface="+mn-cs"/>
              </a:rPr>
              <a:t>The instruction to frequently sound the horn in all wrong-direction movements was removed in issue three of GERT8000-TW7. There was no value identified for this instruction as no authorised safe systems of work for track workers depend on hearing an approaching train, and the frequent sounding of the horn would be no guarantee that anyone would hear it at the time. However, this rule remained in the table in TW1 and has now been removed. Sounding the horn continuously is not a mitigation measure specific to the type of movement. The driver would sound the horn if they saw someone on or near the line in accordance with the relevant instruction.</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i="0" u="none" strike="noStrike" kern="1200" cap="none" spc="-50" normalizeH="0" baseline="0" noProof="0">
                <a:ln>
                  <a:noFill/>
                </a:ln>
                <a:solidFill>
                  <a:prstClr val="black"/>
                </a:solidFill>
                <a:effectLst/>
                <a:uLnTx/>
                <a:uFillTx/>
                <a:latin typeface="Calibri" panose="020F0502020204030204"/>
                <a:ea typeface="+mn-ea"/>
                <a:cs typeface="+mn-cs"/>
              </a:rPr>
              <a:t>In alignment with the changes in section 48, the driver instructions in sections 26.4, 40</a:t>
            </a:r>
            <a:r>
              <a:rPr lang="en-GB" spc="-50">
                <a:solidFill>
                  <a:prstClr val="black"/>
                </a:solidFill>
                <a:latin typeface="Calibri" panose="020F0502020204030204"/>
              </a:rPr>
              <a:t>,</a:t>
            </a:r>
            <a:r>
              <a:rPr kumimoji="0" lang="en-GB" sz="1800" i="0" u="none" strike="noStrike" kern="1200" cap="none" spc="-50" normalizeH="0" baseline="0" noProof="0">
                <a:ln>
                  <a:noFill/>
                </a:ln>
                <a:solidFill>
                  <a:prstClr val="black"/>
                </a:solidFill>
                <a:effectLst/>
                <a:uLnTx/>
                <a:uFillTx/>
                <a:latin typeface="Calibri" panose="020F0502020204030204"/>
                <a:ea typeface="+mn-ea"/>
                <a:cs typeface="+mn-cs"/>
              </a:rPr>
              <a:t> and 45 have also been expanded to include the actual sound to be used.</a:t>
            </a:r>
          </a:p>
          <a:p>
            <a:pPr>
              <a:spcAft>
                <a:spcPts val="600"/>
              </a:spcAft>
              <a:defRPr/>
            </a:pPr>
            <a:r>
              <a:rPr kumimoji="0" lang="en-GB" sz="1800" i="0" u="none" strike="noStrike" kern="1200" cap="none" spc="-50" normalizeH="0" baseline="0" noProof="0">
                <a:ln>
                  <a:noFill/>
                </a:ln>
                <a:solidFill>
                  <a:prstClr val="black"/>
                </a:solidFill>
                <a:effectLst/>
                <a:uLnTx/>
                <a:uFillTx/>
                <a:latin typeface="Calibri" panose="020F0502020204030204"/>
                <a:ea typeface="+mn-ea"/>
                <a:cs typeface="+mn-cs"/>
              </a:rPr>
              <a:t>Enhanced briefing materials on the use of the horn can be found here </a:t>
            </a:r>
            <a:r>
              <a:rPr lang="en-GB" sz="1800" u="sng">
                <a:solidFill>
                  <a:srgbClr val="0000FF"/>
                </a:solidFill>
                <a:effectLst/>
                <a:latin typeface="Calibri" panose="020F0502020204030204" pitchFamily="34" charset="0"/>
                <a:ea typeface="Calibri" panose="020F0502020204030204" pitchFamily="34" charset="0"/>
                <a:hlinkClick r:id="rId3"/>
              </a:rPr>
              <a:t>https://www.rssb.co.uk/standards-catalogue/CatalogueItem/gert8000-tw1-iss-20</a:t>
            </a:r>
            <a:endParaRPr kumimoji="0" lang="en-GB" sz="1800" i="0" u="none" strike="noStrike" kern="1200" cap="none" spc="-5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lang="en-GB" sz="1800" i="0" u="none" strike="noStrike" kern="1200" cap="none" spc="-50" normalizeH="0" baseline="0" noProof="0">
              <a:ln>
                <a:noFill/>
              </a:ln>
              <a:solidFill>
                <a:prstClr val="black"/>
              </a:solidFill>
              <a:effectLst/>
              <a:uLnTx/>
              <a:uFillTx/>
              <a:latin typeface="Calibri" panose="020F0502020204030204"/>
              <a:ea typeface="Calibri"/>
              <a:cs typeface="Calibri"/>
            </a:endParaRPr>
          </a:p>
        </p:txBody>
      </p:sp>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a:ln>
                  <a:noFill/>
                </a:ln>
                <a:solidFill>
                  <a:prstClr val="black"/>
                </a:solidFill>
                <a:effectLst/>
                <a:uLnTx/>
                <a:uFillTx/>
                <a:latin typeface="Calibri"/>
                <a:ea typeface="+mj-ea"/>
                <a:cs typeface="+mj-cs"/>
              </a:rPr>
              <a:t>Changes to standards – September 2024</a:t>
            </a:r>
            <a:endParaRPr kumimoji="0" lang="en-GB" sz="2400" b="0" i="1" u="none" strike="noStrike" kern="1200" cap="none" spc="0" normalizeH="0" baseline="0" noProof="0">
              <a:ln>
                <a:noFill/>
              </a:ln>
              <a:solidFill>
                <a:prstClr val="black"/>
              </a:solidFill>
              <a:effectLst/>
              <a:uLnTx/>
              <a:uFillTx/>
              <a:latin typeface="Calibri"/>
              <a:ea typeface="+mj-ea"/>
              <a:cs typeface="+mj-cs"/>
            </a:endParaRPr>
          </a:p>
        </p:txBody>
      </p:sp>
      <p:pic>
        <p:nvPicPr>
          <p:cNvPr id="22" name="Picture 21">
            <a:hlinkClick r:id="rId3"/>
            <a:extLst>
              <a:ext uri="{FF2B5EF4-FFF2-40B4-BE49-F238E27FC236}">
                <a16:creationId xmlns:a16="http://schemas.microsoft.com/office/drawing/2014/main" id="{28BF2077-600C-4323-B7B7-25758286D64D}"/>
              </a:ext>
            </a:extLst>
          </p:cNvPr>
          <p:cNvPicPr>
            <a:picLocks noChangeAspect="1"/>
          </p:cNvPicPr>
          <p:nvPr/>
        </p:nvPicPr>
        <p:blipFill>
          <a:blip r:embed="rId4"/>
          <a:stretch>
            <a:fillRect/>
          </a:stretch>
        </p:blipFill>
        <p:spPr>
          <a:xfrm>
            <a:off x="10362841" y="532335"/>
            <a:ext cx="755970" cy="755970"/>
          </a:xfrm>
          <a:prstGeom prst="rect">
            <a:avLst/>
          </a:prstGeom>
        </p:spPr>
      </p:pic>
      <p:pic>
        <p:nvPicPr>
          <p:cNvPr id="14" name="Picture 13">
            <a:hlinkClick r:id="" action="ppaction://hlinkshowjump?jump=endshow"/>
            <a:extLst>
              <a:ext uri="{FF2B5EF4-FFF2-40B4-BE49-F238E27FC236}">
                <a16:creationId xmlns:a16="http://schemas.microsoft.com/office/drawing/2014/main" id="{F3E13EC4-7204-4B8D-89F0-07C9C189E4F4}"/>
              </a:ext>
            </a:extLst>
          </p:cNvPr>
          <p:cNvPicPr>
            <a:picLocks noChangeAspect="1"/>
          </p:cNvPicPr>
          <p:nvPr/>
        </p:nvPicPr>
        <p:blipFill>
          <a:blip r:embed="rId5"/>
          <a:stretch>
            <a:fillRect/>
          </a:stretch>
        </p:blipFill>
        <p:spPr>
          <a:xfrm>
            <a:off x="89371" y="6016808"/>
            <a:ext cx="720000" cy="692039"/>
          </a:xfrm>
          <a:prstGeom prst="rect">
            <a:avLst/>
          </a:prstGeom>
        </p:spPr>
      </p:pic>
      <p:sp>
        <p:nvSpPr>
          <p:cNvPr id="41" name="Title 1">
            <a:extLst>
              <a:ext uri="{FF2B5EF4-FFF2-40B4-BE49-F238E27FC236}">
                <a16:creationId xmlns:a16="http://schemas.microsoft.com/office/drawing/2014/main" id="{7A3E7804-8BD6-BF16-9AA6-9F3BAB4512BB}"/>
              </a:ext>
            </a:extLst>
          </p:cNvPr>
          <p:cNvSpPr txBox="1">
            <a:spLocks/>
          </p:cNvSpPr>
          <p:nvPr/>
        </p:nvSpPr>
        <p:spPr>
          <a:xfrm>
            <a:off x="2292932" y="6347805"/>
            <a:ext cx="7386554" cy="392975"/>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50" normalizeH="0" baseline="0" noProof="0">
                <a:ln>
                  <a:noFill/>
                </a:ln>
                <a:solidFill>
                  <a:srgbClr val="C00000"/>
                </a:solidFill>
                <a:effectLst/>
                <a:uLnTx/>
                <a:uFillTx/>
                <a:latin typeface="Calibri"/>
                <a:ea typeface="+mj-ea"/>
                <a:cs typeface="+mj-cs"/>
              </a:rPr>
              <a:t>Click on the link icon to go to the standard  </a:t>
            </a:r>
          </a:p>
        </p:txBody>
      </p:sp>
      <p:grpSp>
        <p:nvGrpSpPr>
          <p:cNvPr id="8" name="Group 7">
            <a:extLst>
              <a:ext uri="{FF2B5EF4-FFF2-40B4-BE49-F238E27FC236}">
                <a16:creationId xmlns:a16="http://schemas.microsoft.com/office/drawing/2014/main" id="{59C73445-E7B8-0D68-7790-94DB8E440AE7}"/>
              </a:ext>
            </a:extLst>
          </p:cNvPr>
          <p:cNvGrpSpPr/>
          <p:nvPr/>
        </p:nvGrpSpPr>
        <p:grpSpPr>
          <a:xfrm>
            <a:off x="246176" y="1426191"/>
            <a:ext cx="720000" cy="756754"/>
            <a:chOff x="279057" y="1377452"/>
            <a:chExt cx="720000" cy="756754"/>
          </a:xfrm>
        </p:grpSpPr>
        <p:sp>
          <p:nvSpPr>
            <p:cNvPr id="9" name="Rectangle: Rounded Corners 8">
              <a:extLst>
                <a:ext uri="{FF2B5EF4-FFF2-40B4-BE49-F238E27FC236}">
                  <a16:creationId xmlns:a16="http://schemas.microsoft.com/office/drawing/2014/main" id="{5270F667-8E22-EF80-C385-63411995731B}"/>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4" name="Picture 33">
              <a:extLst>
                <a:ext uri="{FF2B5EF4-FFF2-40B4-BE49-F238E27FC236}">
                  <a16:creationId xmlns:a16="http://schemas.microsoft.com/office/drawing/2014/main" id="{27731792-6000-B5A3-65A3-25C8BE8BF928}"/>
                </a:ext>
              </a:extLst>
            </p:cNvPr>
            <p:cNvPicPr>
              <a:picLocks noChangeAspect="1"/>
            </p:cNvPicPr>
            <p:nvPr/>
          </p:nvPicPr>
          <p:blipFill>
            <a:blip r:embed="rId6"/>
            <a:stretch>
              <a:fillRect/>
            </a:stretch>
          </p:blipFill>
          <p:spPr>
            <a:xfrm>
              <a:off x="344173" y="1377452"/>
              <a:ext cx="629587" cy="587962"/>
            </a:xfrm>
            <a:prstGeom prst="rect">
              <a:avLst/>
            </a:prstGeom>
          </p:spPr>
        </p:pic>
        <p:sp>
          <p:nvSpPr>
            <p:cNvPr id="36" name="TextBox 35">
              <a:extLst>
                <a:ext uri="{FF2B5EF4-FFF2-40B4-BE49-F238E27FC236}">
                  <a16:creationId xmlns:a16="http://schemas.microsoft.com/office/drawing/2014/main" id="{F1A7C3E6-FCB7-5BFE-1F3D-3372B622BDFE}"/>
                </a:ext>
              </a:extLst>
            </p:cNvPr>
            <p:cNvSpPr txBox="1"/>
            <p:nvPr/>
          </p:nvSpPr>
          <p:spPr>
            <a:xfrm>
              <a:off x="352161" y="1795652"/>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RU</a:t>
              </a:r>
            </a:p>
          </p:txBody>
        </p:sp>
      </p:grpSp>
      <p:grpSp>
        <p:nvGrpSpPr>
          <p:cNvPr id="37" name="Group 36">
            <a:extLst>
              <a:ext uri="{FF2B5EF4-FFF2-40B4-BE49-F238E27FC236}">
                <a16:creationId xmlns:a16="http://schemas.microsoft.com/office/drawing/2014/main" id="{535940C0-F4FE-5279-B97D-858F0E3DBB89}"/>
              </a:ext>
            </a:extLst>
          </p:cNvPr>
          <p:cNvGrpSpPr/>
          <p:nvPr/>
        </p:nvGrpSpPr>
        <p:grpSpPr>
          <a:xfrm>
            <a:off x="246176" y="2220923"/>
            <a:ext cx="720000" cy="789749"/>
            <a:chOff x="296159" y="2222339"/>
            <a:chExt cx="720000" cy="789749"/>
          </a:xfrm>
        </p:grpSpPr>
        <p:sp>
          <p:nvSpPr>
            <p:cNvPr id="38" name="Rectangle: Rounded Corners 37">
              <a:extLst>
                <a:ext uri="{FF2B5EF4-FFF2-40B4-BE49-F238E27FC236}">
                  <a16:creationId xmlns:a16="http://schemas.microsoft.com/office/drawing/2014/main" id="{A95AE8CD-0129-2BA6-B6AB-30B0635C0CD2}"/>
                </a:ext>
              </a:extLst>
            </p:cNvPr>
            <p:cNvSpPr/>
            <p:nvPr/>
          </p:nvSpPr>
          <p:spPr>
            <a:xfrm>
              <a:off x="296159" y="222233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0" name="Picture 39">
              <a:extLst>
                <a:ext uri="{FF2B5EF4-FFF2-40B4-BE49-F238E27FC236}">
                  <a16:creationId xmlns:a16="http://schemas.microsoft.com/office/drawing/2014/main" id="{6204F6F3-E934-ADEA-7DDF-9E0C6671818C}"/>
                </a:ext>
              </a:extLst>
            </p:cNvPr>
            <p:cNvPicPr>
              <a:picLocks noChangeAspect="1"/>
            </p:cNvPicPr>
            <p:nvPr/>
          </p:nvPicPr>
          <p:blipFill>
            <a:blip r:embed="rId7"/>
            <a:stretch>
              <a:fillRect/>
            </a:stretch>
          </p:blipFill>
          <p:spPr>
            <a:xfrm>
              <a:off x="341670" y="2231693"/>
              <a:ext cx="628978" cy="625753"/>
            </a:xfrm>
            <a:prstGeom prst="rect">
              <a:avLst/>
            </a:prstGeom>
          </p:spPr>
        </p:pic>
        <p:sp>
          <p:nvSpPr>
            <p:cNvPr id="42" name="TextBox 41">
              <a:extLst>
                <a:ext uri="{FF2B5EF4-FFF2-40B4-BE49-F238E27FC236}">
                  <a16:creationId xmlns:a16="http://schemas.microsoft.com/office/drawing/2014/main" id="{96D49907-02C7-E850-D5C9-4864344B2791}"/>
                </a:ext>
              </a:extLst>
            </p:cNvPr>
            <p:cNvSpPr txBox="1"/>
            <p:nvPr/>
          </p:nvSpPr>
          <p:spPr>
            <a:xfrm>
              <a:off x="369768" y="2673534"/>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IM</a:t>
              </a:r>
            </a:p>
          </p:txBody>
        </p:sp>
      </p:grpSp>
      <p:grpSp>
        <p:nvGrpSpPr>
          <p:cNvPr id="43" name="Group 42">
            <a:extLst>
              <a:ext uri="{FF2B5EF4-FFF2-40B4-BE49-F238E27FC236}">
                <a16:creationId xmlns:a16="http://schemas.microsoft.com/office/drawing/2014/main" id="{46E6EF78-66CD-DA1A-935B-9B16B25C65F8}"/>
              </a:ext>
            </a:extLst>
          </p:cNvPr>
          <p:cNvGrpSpPr/>
          <p:nvPr/>
        </p:nvGrpSpPr>
        <p:grpSpPr>
          <a:xfrm>
            <a:off x="237911" y="3008296"/>
            <a:ext cx="736531" cy="728660"/>
            <a:chOff x="260945" y="3762574"/>
            <a:chExt cx="736531" cy="728660"/>
          </a:xfrm>
        </p:grpSpPr>
        <p:grpSp>
          <p:nvGrpSpPr>
            <p:cNvPr id="45" name="Group 44">
              <a:extLst>
                <a:ext uri="{FF2B5EF4-FFF2-40B4-BE49-F238E27FC236}">
                  <a16:creationId xmlns:a16="http://schemas.microsoft.com/office/drawing/2014/main" id="{F190D31A-3744-D5FE-F0DC-1CF8F3779D6A}"/>
                </a:ext>
              </a:extLst>
            </p:cNvPr>
            <p:cNvGrpSpPr/>
            <p:nvPr/>
          </p:nvGrpSpPr>
          <p:grpSpPr>
            <a:xfrm>
              <a:off x="260945" y="3771234"/>
              <a:ext cx="736531" cy="720000"/>
              <a:chOff x="262400" y="2964625"/>
              <a:chExt cx="736531" cy="720000"/>
            </a:xfrm>
          </p:grpSpPr>
          <p:sp>
            <p:nvSpPr>
              <p:cNvPr id="47" name="Rectangle: Rounded Corners 46">
                <a:extLst>
                  <a:ext uri="{FF2B5EF4-FFF2-40B4-BE49-F238E27FC236}">
                    <a16:creationId xmlns:a16="http://schemas.microsoft.com/office/drawing/2014/main" id="{A4DBD6ED-71D3-413D-7E8A-E4CF79CEDB10}"/>
                  </a:ext>
                </a:extLst>
              </p:cNvPr>
              <p:cNvSpPr/>
              <p:nvPr/>
            </p:nvSpPr>
            <p:spPr>
              <a:xfrm>
                <a:off x="262400" y="2964625"/>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TextBox 47">
                <a:extLst>
                  <a:ext uri="{FF2B5EF4-FFF2-40B4-BE49-F238E27FC236}">
                    <a16:creationId xmlns:a16="http://schemas.microsoft.com/office/drawing/2014/main" id="{88C24BD6-C6CD-3D11-A6D0-69B79763E74E}"/>
                  </a:ext>
                </a:extLst>
              </p:cNvPr>
              <p:cNvSpPr txBox="1"/>
              <p:nvPr/>
            </p:nvSpPr>
            <p:spPr>
              <a:xfrm>
                <a:off x="278931" y="3339393"/>
                <a:ext cx="720000"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Calibri" panose="020F0502020204030204"/>
                    <a:ea typeface="+mn-ea"/>
                    <a:cs typeface="+mn-cs"/>
                  </a:rPr>
                  <a:t>Suppliers</a:t>
                </a:r>
              </a:p>
            </p:txBody>
          </p:sp>
        </p:grpSp>
        <p:pic>
          <p:nvPicPr>
            <p:cNvPr id="46" name="Graphic 45" descr="Handshake outline">
              <a:extLst>
                <a:ext uri="{FF2B5EF4-FFF2-40B4-BE49-F238E27FC236}">
                  <a16:creationId xmlns:a16="http://schemas.microsoft.com/office/drawing/2014/main" id="{83353C19-D3D0-B3B8-2BAA-F7C4F735E7D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25819" y="3762574"/>
              <a:ext cx="593637" cy="593637"/>
            </a:xfrm>
            <a:prstGeom prst="rect">
              <a:avLst/>
            </a:prstGeom>
          </p:spPr>
        </p:pic>
      </p:grpSp>
      <p:pic>
        <p:nvPicPr>
          <p:cNvPr id="2" name="Picture 1" descr="A white line drawing of a person standing next to a train&#10;&#10;Description automatically generated">
            <a:extLst>
              <a:ext uri="{FF2B5EF4-FFF2-40B4-BE49-F238E27FC236}">
                <a16:creationId xmlns:a16="http://schemas.microsoft.com/office/drawing/2014/main" id="{CA5A7AE6-202C-E994-2234-495802294F1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46176" y="532335"/>
            <a:ext cx="756000" cy="756000"/>
          </a:xfrm>
          <a:prstGeom prst="rect">
            <a:avLst/>
          </a:prstGeom>
        </p:spPr>
      </p:pic>
      <p:pic>
        <p:nvPicPr>
          <p:cNvPr id="3" name="Picture 2">
            <a:hlinkClick r:id="" action="ppaction://hlinkshowjump?jump=previousslide"/>
            <a:extLst>
              <a:ext uri="{FF2B5EF4-FFF2-40B4-BE49-F238E27FC236}">
                <a16:creationId xmlns:a16="http://schemas.microsoft.com/office/drawing/2014/main" id="{F3DE1DB9-F21B-7383-19CD-6CB741B70D86}"/>
              </a:ext>
            </a:extLst>
          </p:cNvPr>
          <p:cNvPicPr>
            <a:picLocks noChangeAspect="1"/>
          </p:cNvPicPr>
          <p:nvPr/>
        </p:nvPicPr>
        <p:blipFill>
          <a:blip r:embed="rId11"/>
          <a:stretch>
            <a:fillRect/>
          </a:stretch>
        </p:blipFill>
        <p:spPr>
          <a:xfrm flipH="1">
            <a:off x="10372933" y="6016808"/>
            <a:ext cx="756000" cy="756000"/>
          </a:xfrm>
          <a:prstGeom prst="rect">
            <a:avLst/>
          </a:prstGeom>
        </p:spPr>
      </p:pic>
      <p:pic>
        <p:nvPicPr>
          <p:cNvPr id="5" name="Picture 4">
            <a:extLst>
              <a:ext uri="{FF2B5EF4-FFF2-40B4-BE49-F238E27FC236}">
                <a16:creationId xmlns:a16="http://schemas.microsoft.com/office/drawing/2014/main" id="{DA758F68-8C19-6631-56F1-094576F70CF9}"/>
              </a:ext>
            </a:extLst>
          </p:cNvPr>
          <p:cNvPicPr>
            <a:picLocks noChangeAspect="1"/>
          </p:cNvPicPr>
          <p:nvPr/>
        </p:nvPicPr>
        <p:blipFill>
          <a:blip r:embed="rId11">
            <a:alphaModFix amt="20000"/>
          </a:blip>
          <a:stretch>
            <a:fillRect/>
          </a:stretch>
        </p:blipFill>
        <p:spPr>
          <a:xfrm>
            <a:off x="11290478" y="6016808"/>
            <a:ext cx="756000" cy="756000"/>
          </a:xfrm>
          <a:prstGeom prst="rect">
            <a:avLst/>
          </a:prstGeom>
        </p:spPr>
      </p:pic>
      <p:pic>
        <p:nvPicPr>
          <p:cNvPr id="4" name="Picture 3">
            <a:hlinkClick r:id="rId12" action="ppaction://hlinksldjump"/>
            <a:extLst>
              <a:ext uri="{FF2B5EF4-FFF2-40B4-BE49-F238E27FC236}">
                <a16:creationId xmlns:a16="http://schemas.microsoft.com/office/drawing/2014/main" id="{31D54778-43F1-0742-8FF6-A4A93A973D9B}"/>
              </a:ext>
            </a:extLst>
          </p:cNvPr>
          <p:cNvPicPr>
            <a:picLocks noChangeAspect="1"/>
          </p:cNvPicPr>
          <p:nvPr/>
        </p:nvPicPr>
        <p:blipFill>
          <a:blip r:embed="rId13"/>
          <a:stretch>
            <a:fillRect/>
          </a:stretch>
        </p:blipFill>
        <p:spPr>
          <a:xfrm>
            <a:off x="11290478" y="157163"/>
            <a:ext cx="755970" cy="755970"/>
          </a:xfrm>
          <a:prstGeom prst="rect">
            <a:avLst/>
          </a:prstGeom>
        </p:spPr>
      </p:pic>
    </p:spTree>
    <p:extLst>
      <p:ext uri="{BB962C8B-B14F-4D97-AF65-F5344CB8AC3E}">
        <p14:creationId xmlns:p14="http://schemas.microsoft.com/office/powerpoint/2010/main" val="1282928"/>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Rounded Corners 96">
            <a:hlinkClick r:id="" action="ppaction://noaction" highlightClick="1"/>
            <a:extLst>
              <a:ext uri="{FF2B5EF4-FFF2-40B4-BE49-F238E27FC236}">
                <a16:creationId xmlns:a16="http://schemas.microsoft.com/office/drawing/2014/main" id="{44C61555-BA2A-4BC9-A516-C8062C254B09}"/>
              </a:ext>
            </a:extLst>
          </p:cNvPr>
          <p:cNvSpPr/>
          <p:nvPr/>
        </p:nvSpPr>
        <p:spPr>
          <a:xfrm>
            <a:off x="1073189" y="554876"/>
            <a:ext cx="9871902" cy="720000"/>
          </a:xfrm>
          <a:prstGeom prst="roundRect">
            <a:avLst>
              <a:gd name="adj" fmla="val 30718"/>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514600" marR="0" lvl="0" indent="-2514600" algn="l" defTabSz="914400" rtl="0" eaLnBrk="1" fontAlgn="auto" latinLnBrk="0" hangingPunct="1">
              <a:lnSpc>
                <a:spcPct val="100000"/>
              </a:lnSpc>
              <a:spcBef>
                <a:spcPts val="0"/>
              </a:spcBef>
              <a:spcAft>
                <a:spcPts val="0"/>
              </a:spcAft>
              <a:buClrTx/>
              <a:buSzTx/>
              <a:buFontTx/>
              <a:buNone/>
              <a:tabLst>
                <a:tab pos="1976438" algn="l"/>
              </a:tabLst>
              <a:defRPr/>
            </a:pPr>
            <a:r>
              <a:rPr kumimoji="0" lang="en-GB" sz="1800" b="0" i="0" u="none" strike="noStrike" kern="1200" cap="none" spc="0" normalizeH="0" baseline="0" noProof="0">
                <a:ln>
                  <a:noFill/>
                </a:ln>
                <a:solidFill>
                  <a:srgbClr val="000000"/>
                </a:solidFill>
                <a:effectLst/>
                <a:uLnTx/>
                <a:uFillTx/>
                <a:latin typeface="Calibri"/>
                <a:ea typeface="Calibri"/>
                <a:cs typeface="Calibri"/>
              </a:rPr>
              <a:t>GERT8000-TW5 Issue 13 </a:t>
            </a:r>
            <a:r>
              <a:rPr lang="en-GB">
                <a:solidFill>
                  <a:srgbClr val="000000"/>
                </a:solidFill>
                <a:latin typeface="Calibri"/>
                <a:ea typeface="Calibri"/>
                <a:cs typeface="Calibri"/>
              </a:rPr>
              <a:t>–</a:t>
            </a:r>
            <a:r>
              <a:rPr kumimoji="0" lang="en-GB" sz="1800" b="0" i="0" u="none" strike="noStrike" kern="1200" cap="none" spc="0" normalizeH="0" baseline="0" noProof="0">
                <a:ln>
                  <a:noFill/>
                </a:ln>
                <a:solidFill>
                  <a:srgbClr val="000000"/>
                </a:solidFill>
                <a:effectLst/>
                <a:uLnTx/>
                <a:uFillTx/>
                <a:latin typeface="Calibri"/>
                <a:ea typeface="Calibri"/>
                <a:cs typeface="Calibri"/>
              </a:rPr>
              <a:t> Preparation and movement of trains: Defective or isolated vehicles and</a:t>
            </a:r>
            <a:br>
              <a:rPr lang="en-GB" sz="1800" b="0" i="0" u="none" strike="noStrike" kern="1200" cap="none" spc="0" normalizeH="0" baseline="0" noProof="0">
                <a:ln>
                  <a:noFill/>
                </a:ln>
                <a:effectLst/>
                <a:uLnTx/>
                <a:uFillTx/>
                <a:latin typeface="Calibri"/>
                <a:ea typeface="Calibri"/>
                <a:cs typeface="Calibri"/>
              </a:rPr>
            </a:br>
            <a:r>
              <a:rPr kumimoji="0" lang="en-GB" sz="1800" b="0" i="0" u="none" strike="noStrike" kern="1200" cap="none" spc="0" normalizeH="0" baseline="0" noProof="0">
                <a:ln>
                  <a:noFill/>
                </a:ln>
                <a:solidFill>
                  <a:srgbClr val="000000"/>
                </a:solidFill>
                <a:effectLst/>
                <a:uLnTx/>
                <a:uFillTx/>
                <a:latin typeface="Calibri"/>
                <a:ea typeface="Calibri"/>
                <a:cs typeface="Calibri"/>
              </a:rPr>
              <a:t>on-train equipment</a:t>
            </a:r>
            <a:endParaRPr kumimoji="0" lang="en-GB" sz="1800" b="0" i="0" u="none" strike="noStrike" kern="1200" cap="none" spc="0" normalizeH="0" baseline="0" noProof="0">
              <a:ln>
                <a:noFill/>
              </a:ln>
              <a:solidFill>
                <a:prstClr val="black"/>
              </a:solidFill>
              <a:effectLst/>
              <a:uLnTx/>
              <a:uFillTx/>
              <a:latin typeface="Calibri"/>
              <a:ea typeface="Calibri"/>
              <a:cs typeface="Calibri"/>
            </a:endParaRPr>
          </a:p>
        </p:txBody>
      </p:sp>
      <p:sp>
        <p:nvSpPr>
          <p:cNvPr id="98" name="Rectangle: Rounded Corners 97">
            <a:extLst>
              <a:ext uri="{FF2B5EF4-FFF2-40B4-BE49-F238E27FC236}">
                <a16:creationId xmlns:a16="http://schemas.microsoft.com/office/drawing/2014/main" id="{E62B2296-9CCF-4DBD-BB1C-6B80B8E5D278}"/>
              </a:ext>
            </a:extLst>
          </p:cNvPr>
          <p:cNvSpPr/>
          <p:nvPr/>
        </p:nvSpPr>
        <p:spPr>
          <a:xfrm>
            <a:off x="1063066" y="1429659"/>
            <a:ext cx="10065867" cy="4784328"/>
          </a:xfrm>
          <a:prstGeom prst="roundRect">
            <a:avLst>
              <a:gd name="adj" fmla="val 4382"/>
            </a:avLst>
          </a:prstGeom>
          <a:no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r>
              <a:rPr lang="en-GB" sz="1800" b="0" i="0" u="none" strike="noStrike" baseline="0">
                <a:solidFill>
                  <a:schemeClr val="tx1"/>
                </a:solidFill>
              </a:rPr>
              <a:t>The driver instructions in sections 9.2 and 14.3 have been amended to include the actual warning horn sound to be used, in alignment with section 48 of module TW1. Some wording has also been updated to improve clarity.</a:t>
            </a:r>
          </a:p>
          <a:p>
            <a:pPr marL="2514600"/>
            <a:r>
              <a:rPr kumimoji="0" lang="en-GB" sz="1800" i="0" u="none" strike="noStrike" kern="1200" cap="none" spc="-50" normalizeH="0" baseline="0" noProof="0">
                <a:ln>
                  <a:noFill/>
                </a:ln>
                <a:solidFill>
                  <a:prstClr val="black"/>
                </a:solidFill>
                <a:effectLst/>
                <a:uLnTx/>
                <a:uFillTx/>
                <a:latin typeface="Calibri" panose="020F0502020204030204"/>
                <a:ea typeface="+mn-ea"/>
                <a:cs typeface="+mn-cs"/>
              </a:rPr>
              <a:t>Enhanced briefing materials on the use of the horn can be found here </a:t>
            </a:r>
            <a:r>
              <a:rPr lang="en-GB" sz="1800" u="sng">
                <a:solidFill>
                  <a:srgbClr val="0000FF"/>
                </a:solidFill>
                <a:effectLst/>
                <a:latin typeface="Calibri" panose="020F0502020204030204" pitchFamily="34" charset="0"/>
                <a:ea typeface="Calibri" panose="020F0502020204030204" pitchFamily="34" charset="0"/>
                <a:hlinkClick r:id="rId3"/>
              </a:rPr>
              <a:t>https://www.rssb.co.uk/standards-catalogue/CatalogueItem/gert8000-tw1-iss-20</a:t>
            </a:r>
            <a:endParaRPr kumimoji="0" lang="en-GB" sz="1800" i="0" u="none" strike="noStrike" kern="1200" cap="none" spc="-50" normalizeH="0" baseline="0" noProof="0">
              <a:ln>
                <a:noFill/>
              </a:ln>
              <a:solidFill>
                <a:prstClr val="black"/>
              </a:solidFill>
              <a:effectLst/>
              <a:uLnTx/>
              <a:uFillTx/>
              <a:latin typeface="Calibri" panose="020F0502020204030204"/>
              <a:ea typeface="+mn-ea"/>
              <a:cs typeface="+mn-cs"/>
            </a:endParaRPr>
          </a:p>
          <a:p>
            <a:pPr algn="l"/>
            <a:endParaRPr kumimoji="0" lang="en-GB" sz="1800" b="0" i="0" u="none" strike="noStrike" kern="1200" cap="none" spc="-50" normalizeH="0" baseline="0" noProof="0">
              <a:ln>
                <a:noFill/>
              </a:ln>
              <a:solidFill>
                <a:schemeClr val="tx1"/>
              </a:solidFill>
              <a:effectLst/>
              <a:uLnTx/>
              <a:uFillTx/>
              <a:ea typeface="+mn-ea"/>
              <a:cs typeface="+mn-cs"/>
            </a:endParaRPr>
          </a:p>
        </p:txBody>
      </p:sp>
      <p:sp>
        <p:nvSpPr>
          <p:cNvPr id="19" name="Rectangle: Rounded Corners 18">
            <a:extLst>
              <a:ext uri="{FF2B5EF4-FFF2-40B4-BE49-F238E27FC236}">
                <a16:creationId xmlns:a16="http://schemas.microsoft.com/office/drawing/2014/main" id="{7D01F6F1-598F-4434-8D94-65E01C529F5E}"/>
              </a:ext>
            </a:extLst>
          </p:cNvPr>
          <p:cNvSpPr/>
          <p:nvPr/>
        </p:nvSpPr>
        <p:spPr>
          <a:xfrm>
            <a:off x="1093132" y="1378018"/>
            <a:ext cx="10045924" cy="2778346"/>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36000" bIns="45720" rtlCol="0" anchor="t" anchorCtr="0"/>
          <a:lstStyle/>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endParaRPr>
          </a:p>
        </p:txBody>
      </p:sp>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a:ln>
                  <a:noFill/>
                </a:ln>
                <a:solidFill>
                  <a:prstClr val="black"/>
                </a:solidFill>
                <a:effectLst/>
                <a:uLnTx/>
                <a:uFillTx/>
                <a:latin typeface="Calibri"/>
                <a:ea typeface="+mj-ea"/>
                <a:cs typeface="+mj-cs"/>
              </a:rPr>
              <a:t>Changes to standards – September 2024</a:t>
            </a:r>
            <a:endParaRPr kumimoji="0" lang="en-GB" sz="2400" b="0" i="1" u="none" strike="noStrike" kern="1200" cap="none" spc="0" normalizeH="0" baseline="0" noProof="0">
              <a:ln>
                <a:noFill/>
              </a:ln>
              <a:solidFill>
                <a:prstClr val="black"/>
              </a:solidFill>
              <a:effectLst/>
              <a:uLnTx/>
              <a:uFillTx/>
              <a:latin typeface="Calibri"/>
              <a:ea typeface="+mj-ea"/>
              <a:cs typeface="+mj-cs"/>
            </a:endParaRPr>
          </a:p>
        </p:txBody>
      </p:sp>
      <p:pic>
        <p:nvPicPr>
          <p:cNvPr id="22" name="Picture 21">
            <a:hlinkClick r:id="rId4"/>
            <a:extLst>
              <a:ext uri="{FF2B5EF4-FFF2-40B4-BE49-F238E27FC236}">
                <a16:creationId xmlns:a16="http://schemas.microsoft.com/office/drawing/2014/main" id="{28BF2077-600C-4323-B7B7-25758286D64D}"/>
              </a:ext>
            </a:extLst>
          </p:cNvPr>
          <p:cNvPicPr>
            <a:picLocks noChangeAspect="1"/>
          </p:cNvPicPr>
          <p:nvPr/>
        </p:nvPicPr>
        <p:blipFill>
          <a:blip r:embed="rId5"/>
          <a:stretch>
            <a:fillRect/>
          </a:stretch>
        </p:blipFill>
        <p:spPr>
          <a:xfrm>
            <a:off x="10362841" y="532335"/>
            <a:ext cx="755970" cy="755970"/>
          </a:xfrm>
          <a:prstGeom prst="rect">
            <a:avLst/>
          </a:prstGeom>
        </p:spPr>
      </p:pic>
      <p:pic>
        <p:nvPicPr>
          <p:cNvPr id="14" name="Picture 13">
            <a:hlinkClick r:id="" action="ppaction://hlinkshowjump?jump=endshow"/>
            <a:extLst>
              <a:ext uri="{FF2B5EF4-FFF2-40B4-BE49-F238E27FC236}">
                <a16:creationId xmlns:a16="http://schemas.microsoft.com/office/drawing/2014/main" id="{F3E13EC4-7204-4B8D-89F0-07C9C189E4F4}"/>
              </a:ext>
            </a:extLst>
          </p:cNvPr>
          <p:cNvPicPr>
            <a:picLocks noChangeAspect="1"/>
          </p:cNvPicPr>
          <p:nvPr/>
        </p:nvPicPr>
        <p:blipFill>
          <a:blip r:embed="rId6"/>
          <a:stretch>
            <a:fillRect/>
          </a:stretch>
        </p:blipFill>
        <p:spPr>
          <a:xfrm>
            <a:off x="89371" y="6016808"/>
            <a:ext cx="720000" cy="692039"/>
          </a:xfrm>
          <a:prstGeom prst="rect">
            <a:avLst/>
          </a:prstGeom>
        </p:spPr>
      </p:pic>
      <p:sp>
        <p:nvSpPr>
          <p:cNvPr id="41" name="Title 1">
            <a:extLst>
              <a:ext uri="{FF2B5EF4-FFF2-40B4-BE49-F238E27FC236}">
                <a16:creationId xmlns:a16="http://schemas.microsoft.com/office/drawing/2014/main" id="{7A3E7804-8BD6-BF16-9AA6-9F3BAB4512BB}"/>
              </a:ext>
            </a:extLst>
          </p:cNvPr>
          <p:cNvSpPr txBox="1">
            <a:spLocks/>
          </p:cNvSpPr>
          <p:nvPr/>
        </p:nvSpPr>
        <p:spPr>
          <a:xfrm>
            <a:off x="2292932" y="6347805"/>
            <a:ext cx="7386554" cy="392975"/>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50" normalizeH="0" baseline="0" noProof="0">
                <a:ln>
                  <a:noFill/>
                </a:ln>
                <a:solidFill>
                  <a:srgbClr val="C00000"/>
                </a:solidFill>
                <a:effectLst/>
                <a:uLnTx/>
                <a:uFillTx/>
                <a:latin typeface="Calibri"/>
                <a:ea typeface="+mj-ea"/>
                <a:cs typeface="+mj-cs"/>
              </a:rPr>
              <a:t>Click on the link icon to go to the standard  </a:t>
            </a:r>
          </a:p>
        </p:txBody>
      </p:sp>
      <p:grpSp>
        <p:nvGrpSpPr>
          <p:cNvPr id="8" name="Group 7">
            <a:extLst>
              <a:ext uri="{FF2B5EF4-FFF2-40B4-BE49-F238E27FC236}">
                <a16:creationId xmlns:a16="http://schemas.microsoft.com/office/drawing/2014/main" id="{59C73445-E7B8-0D68-7790-94DB8E440AE7}"/>
              </a:ext>
            </a:extLst>
          </p:cNvPr>
          <p:cNvGrpSpPr/>
          <p:nvPr/>
        </p:nvGrpSpPr>
        <p:grpSpPr>
          <a:xfrm>
            <a:off x="246176" y="1426191"/>
            <a:ext cx="720000" cy="756754"/>
            <a:chOff x="279057" y="1377452"/>
            <a:chExt cx="720000" cy="756754"/>
          </a:xfrm>
        </p:grpSpPr>
        <p:sp>
          <p:nvSpPr>
            <p:cNvPr id="9" name="Rectangle: Rounded Corners 8">
              <a:extLst>
                <a:ext uri="{FF2B5EF4-FFF2-40B4-BE49-F238E27FC236}">
                  <a16:creationId xmlns:a16="http://schemas.microsoft.com/office/drawing/2014/main" id="{5270F667-8E22-EF80-C385-63411995731B}"/>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4" name="Picture 33">
              <a:extLst>
                <a:ext uri="{FF2B5EF4-FFF2-40B4-BE49-F238E27FC236}">
                  <a16:creationId xmlns:a16="http://schemas.microsoft.com/office/drawing/2014/main" id="{27731792-6000-B5A3-65A3-25C8BE8BF928}"/>
                </a:ext>
              </a:extLst>
            </p:cNvPr>
            <p:cNvPicPr>
              <a:picLocks noChangeAspect="1"/>
            </p:cNvPicPr>
            <p:nvPr/>
          </p:nvPicPr>
          <p:blipFill>
            <a:blip r:embed="rId7"/>
            <a:stretch>
              <a:fillRect/>
            </a:stretch>
          </p:blipFill>
          <p:spPr>
            <a:xfrm>
              <a:off x="344173" y="1377452"/>
              <a:ext cx="629587" cy="587962"/>
            </a:xfrm>
            <a:prstGeom prst="rect">
              <a:avLst/>
            </a:prstGeom>
          </p:spPr>
        </p:pic>
        <p:sp>
          <p:nvSpPr>
            <p:cNvPr id="36" name="TextBox 35">
              <a:extLst>
                <a:ext uri="{FF2B5EF4-FFF2-40B4-BE49-F238E27FC236}">
                  <a16:creationId xmlns:a16="http://schemas.microsoft.com/office/drawing/2014/main" id="{F1A7C3E6-FCB7-5BFE-1F3D-3372B622BDFE}"/>
                </a:ext>
              </a:extLst>
            </p:cNvPr>
            <p:cNvSpPr txBox="1"/>
            <p:nvPr/>
          </p:nvSpPr>
          <p:spPr>
            <a:xfrm>
              <a:off x="352161" y="1795652"/>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RU</a:t>
              </a:r>
            </a:p>
          </p:txBody>
        </p:sp>
      </p:grpSp>
      <p:grpSp>
        <p:nvGrpSpPr>
          <p:cNvPr id="37" name="Group 36">
            <a:extLst>
              <a:ext uri="{FF2B5EF4-FFF2-40B4-BE49-F238E27FC236}">
                <a16:creationId xmlns:a16="http://schemas.microsoft.com/office/drawing/2014/main" id="{535940C0-F4FE-5279-B97D-858F0E3DBB89}"/>
              </a:ext>
            </a:extLst>
          </p:cNvPr>
          <p:cNvGrpSpPr/>
          <p:nvPr/>
        </p:nvGrpSpPr>
        <p:grpSpPr>
          <a:xfrm>
            <a:off x="246176" y="2220923"/>
            <a:ext cx="720000" cy="789749"/>
            <a:chOff x="296159" y="2222339"/>
            <a:chExt cx="720000" cy="789749"/>
          </a:xfrm>
        </p:grpSpPr>
        <p:sp>
          <p:nvSpPr>
            <p:cNvPr id="38" name="Rectangle: Rounded Corners 37">
              <a:extLst>
                <a:ext uri="{FF2B5EF4-FFF2-40B4-BE49-F238E27FC236}">
                  <a16:creationId xmlns:a16="http://schemas.microsoft.com/office/drawing/2014/main" id="{A95AE8CD-0129-2BA6-B6AB-30B0635C0CD2}"/>
                </a:ext>
              </a:extLst>
            </p:cNvPr>
            <p:cNvSpPr/>
            <p:nvPr/>
          </p:nvSpPr>
          <p:spPr>
            <a:xfrm>
              <a:off x="296159" y="222233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0" name="Picture 39">
              <a:extLst>
                <a:ext uri="{FF2B5EF4-FFF2-40B4-BE49-F238E27FC236}">
                  <a16:creationId xmlns:a16="http://schemas.microsoft.com/office/drawing/2014/main" id="{6204F6F3-E934-ADEA-7DDF-9E0C6671818C}"/>
                </a:ext>
              </a:extLst>
            </p:cNvPr>
            <p:cNvPicPr>
              <a:picLocks noChangeAspect="1"/>
            </p:cNvPicPr>
            <p:nvPr/>
          </p:nvPicPr>
          <p:blipFill>
            <a:blip r:embed="rId8"/>
            <a:stretch>
              <a:fillRect/>
            </a:stretch>
          </p:blipFill>
          <p:spPr>
            <a:xfrm>
              <a:off x="341670" y="2231693"/>
              <a:ext cx="628978" cy="625753"/>
            </a:xfrm>
            <a:prstGeom prst="rect">
              <a:avLst/>
            </a:prstGeom>
          </p:spPr>
        </p:pic>
        <p:sp>
          <p:nvSpPr>
            <p:cNvPr id="42" name="TextBox 41">
              <a:extLst>
                <a:ext uri="{FF2B5EF4-FFF2-40B4-BE49-F238E27FC236}">
                  <a16:creationId xmlns:a16="http://schemas.microsoft.com/office/drawing/2014/main" id="{96D49907-02C7-E850-D5C9-4864344B2791}"/>
                </a:ext>
              </a:extLst>
            </p:cNvPr>
            <p:cNvSpPr txBox="1"/>
            <p:nvPr/>
          </p:nvSpPr>
          <p:spPr>
            <a:xfrm>
              <a:off x="369768" y="2673534"/>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IM</a:t>
              </a:r>
            </a:p>
          </p:txBody>
        </p:sp>
      </p:grpSp>
      <p:grpSp>
        <p:nvGrpSpPr>
          <p:cNvPr id="43" name="Group 42">
            <a:extLst>
              <a:ext uri="{FF2B5EF4-FFF2-40B4-BE49-F238E27FC236}">
                <a16:creationId xmlns:a16="http://schemas.microsoft.com/office/drawing/2014/main" id="{46E6EF78-66CD-DA1A-935B-9B16B25C65F8}"/>
              </a:ext>
            </a:extLst>
          </p:cNvPr>
          <p:cNvGrpSpPr/>
          <p:nvPr/>
        </p:nvGrpSpPr>
        <p:grpSpPr>
          <a:xfrm>
            <a:off x="237911" y="3008296"/>
            <a:ext cx="736531" cy="728660"/>
            <a:chOff x="260945" y="3762574"/>
            <a:chExt cx="736531" cy="728660"/>
          </a:xfrm>
        </p:grpSpPr>
        <p:grpSp>
          <p:nvGrpSpPr>
            <p:cNvPr id="45" name="Group 44">
              <a:extLst>
                <a:ext uri="{FF2B5EF4-FFF2-40B4-BE49-F238E27FC236}">
                  <a16:creationId xmlns:a16="http://schemas.microsoft.com/office/drawing/2014/main" id="{F190D31A-3744-D5FE-F0DC-1CF8F3779D6A}"/>
                </a:ext>
              </a:extLst>
            </p:cNvPr>
            <p:cNvGrpSpPr/>
            <p:nvPr/>
          </p:nvGrpSpPr>
          <p:grpSpPr>
            <a:xfrm>
              <a:off x="260945" y="3771234"/>
              <a:ext cx="736531" cy="720000"/>
              <a:chOff x="262400" y="2964625"/>
              <a:chExt cx="736531" cy="720000"/>
            </a:xfrm>
          </p:grpSpPr>
          <p:sp>
            <p:nvSpPr>
              <p:cNvPr id="47" name="Rectangle: Rounded Corners 46">
                <a:extLst>
                  <a:ext uri="{FF2B5EF4-FFF2-40B4-BE49-F238E27FC236}">
                    <a16:creationId xmlns:a16="http://schemas.microsoft.com/office/drawing/2014/main" id="{A4DBD6ED-71D3-413D-7E8A-E4CF79CEDB10}"/>
                  </a:ext>
                </a:extLst>
              </p:cNvPr>
              <p:cNvSpPr/>
              <p:nvPr/>
            </p:nvSpPr>
            <p:spPr>
              <a:xfrm>
                <a:off x="262400" y="2964625"/>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TextBox 47">
                <a:extLst>
                  <a:ext uri="{FF2B5EF4-FFF2-40B4-BE49-F238E27FC236}">
                    <a16:creationId xmlns:a16="http://schemas.microsoft.com/office/drawing/2014/main" id="{88C24BD6-C6CD-3D11-A6D0-69B79763E74E}"/>
                  </a:ext>
                </a:extLst>
              </p:cNvPr>
              <p:cNvSpPr txBox="1"/>
              <p:nvPr/>
            </p:nvSpPr>
            <p:spPr>
              <a:xfrm>
                <a:off x="278931" y="3339393"/>
                <a:ext cx="720000"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Calibri" panose="020F0502020204030204"/>
                    <a:ea typeface="+mn-ea"/>
                    <a:cs typeface="+mn-cs"/>
                  </a:rPr>
                  <a:t>Suppliers</a:t>
                </a:r>
              </a:p>
            </p:txBody>
          </p:sp>
        </p:grpSp>
        <p:pic>
          <p:nvPicPr>
            <p:cNvPr id="46" name="Graphic 45" descr="Handshake outline">
              <a:extLst>
                <a:ext uri="{FF2B5EF4-FFF2-40B4-BE49-F238E27FC236}">
                  <a16:creationId xmlns:a16="http://schemas.microsoft.com/office/drawing/2014/main" id="{83353C19-D3D0-B3B8-2BAA-F7C4F735E7D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25819" y="3762574"/>
              <a:ext cx="593637" cy="593637"/>
            </a:xfrm>
            <a:prstGeom prst="rect">
              <a:avLst/>
            </a:prstGeom>
          </p:spPr>
        </p:pic>
      </p:grpSp>
      <p:pic>
        <p:nvPicPr>
          <p:cNvPr id="2" name="Picture 1" descr="A white line drawing of a person standing next to a train&#10;&#10;Description automatically generated">
            <a:extLst>
              <a:ext uri="{FF2B5EF4-FFF2-40B4-BE49-F238E27FC236}">
                <a16:creationId xmlns:a16="http://schemas.microsoft.com/office/drawing/2014/main" id="{65786AEA-97C6-8796-B94D-9567B2B1084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46176" y="532335"/>
            <a:ext cx="756000" cy="756000"/>
          </a:xfrm>
          <a:prstGeom prst="rect">
            <a:avLst/>
          </a:prstGeom>
        </p:spPr>
      </p:pic>
      <p:pic>
        <p:nvPicPr>
          <p:cNvPr id="4" name="Picture 3">
            <a:extLst>
              <a:ext uri="{FF2B5EF4-FFF2-40B4-BE49-F238E27FC236}">
                <a16:creationId xmlns:a16="http://schemas.microsoft.com/office/drawing/2014/main" id="{58EC64A7-9A21-E386-CE8C-21CE6BF1CD21}"/>
              </a:ext>
            </a:extLst>
          </p:cNvPr>
          <p:cNvPicPr>
            <a:picLocks noChangeAspect="1"/>
          </p:cNvPicPr>
          <p:nvPr/>
        </p:nvPicPr>
        <p:blipFill>
          <a:blip r:embed="rId12"/>
          <a:stretch>
            <a:fillRect/>
          </a:stretch>
        </p:blipFill>
        <p:spPr>
          <a:xfrm>
            <a:off x="1157444" y="2547147"/>
            <a:ext cx="2490558" cy="3528000"/>
          </a:xfrm>
          <a:prstGeom prst="roundRect">
            <a:avLst>
              <a:gd name="adj" fmla="val 5289"/>
            </a:avLst>
          </a:prstGeom>
          <a:effectLst>
            <a:outerShdw blurRad="63500" sx="102000" sy="102000" algn="ctr" rotWithShape="0">
              <a:prstClr val="black">
                <a:alpha val="40000"/>
              </a:prstClr>
            </a:outerShdw>
          </a:effectLst>
        </p:spPr>
      </p:pic>
      <p:pic>
        <p:nvPicPr>
          <p:cNvPr id="3" name="Picture 2">
            <a:hlinkClick r:id="rId13" action="ppaction://hlinksldjump"/>
            <a:extLst>
              <a:ext uri="{FF2B5EF4-FFF2-40B4-BE49-F238E27FC236}">
                <a16:creationId xmlns:a16="http://schemas.microsoft.com/office/drawing/2014/main" id="{38E897F7-98AF-9161-1C7B-C3B8F66B83FD}"/>
              </a:ext>
            </a:extLst>
          </p:cNvPr>
          <p:cNvPicPr>
            <a:picLocks noChangeAspect="1"/>
          </p:cNvPicPr>
          <p:nvPr/>
        </p:nvPicPr>
        <p:blipFill>
          <a:blip r:embed="rId14"/>
          <a:stretch>
            <a:fillRect/>
          </a:stretch>
        </p:blipFill>
        <p:spPr>
          <a:xfrm>
            <a:off x="11290478" y="157163"/>
            <a:ext cx="755970" cy="755970"/>
          </a:xfrm>
          <a:prstGeom prst="rect">
            <a:avLst/>
          </a:prstGeom>
        </p:spPr>
      </p:pic>
    </p:spTree>
    <p:extLst>
      <p:ext uri="{BB962C8B-B14F-4D97-AF65-F5344CB8AC3E}">
        <p14:creationId xmlns:p14="http://schemas.microsoft.com/office/powerpoint/2010/main" val="593621556"/>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Rounded Corners 96">
            <a:hlinkClick r:id="" action="ppaction://noaction" highlightClick="1"/>
            <a:extLst>
              <a:ext uri="{FF2B5EF4-FFF2-40B4-BE49-F238E27FC236}">
                <a16:creationId xmlns:a16="http://schemas.microsoft.com/office/drawing/2014/main" id="{44C61555-BA2A-4BC9-A516-C8062C254B09}"/>
              </a:ext>
            </a:extLst>
          </p:cNvPr>
          <p:cNvSpPr/>
          <p:nvPr/>
        </p:nvSpPr>
        <p:spPr>
          <a:xfrm>
            <a:off x="1073189" y="554876"/>
            <a:ext cx="9871902" cy="720000"/>
          </a:xfrm>
          <a:prstGeom prst="roundRect">
            <a:avLst>
              <a:gd name="adj" fmla="val 30718"/>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603500" marR="0" lvl="0" indent="-2603500" algn="l" defTabSz="914400" rtl="0" eaLnBrk="1" fontAlgn="auto" latinLnBrk="0" hangingPunct="1">
              <a:lnSpc>
                <a:spcPct val="100000"/>
              </a:lnSpc>
              <a:spcBef>
                <a:spcPts val="0"/>
              </a:spcBef>
              <a:spcAft>
                <a:spcPts val="0"/>
              </a:spcAft>
              <a:buClrTx/>
              <a:buSzTx/>
              <a:buFontTx/>
              <a:buNone/>
              <a:tabLst>
                <a:tab pos="1976438" algn="l"/>
              </a:tabLst>
              <a:defRPr/>
            </a:pPr>
            <a:r>
              <a:rPr kumimoji="0" lang="en-GB" sz="1800" b="0" i="0" u="none" strike="noStrike" kern="1200" cap="none" spc="0" normalizeH="0" baseline="0" noProof="0">
                <a:ln>
                  <a:noFill/>
                </a:ln>
                <a:solidFill>
                  <a:srgbClr val="000000"/>
                </a:solidFill>
                <a:effectLst/>
                <a:uLnTx/>
                <a:uFillTx/>
                <a:latin typeface="Calibri"/>
                <a:ea typeface="Calibri"/>
                <a:cs typeface="Calibri"/>
              </a:rPr>
              <a:t>GERT8000-TW7 Issue 10 </a:t>
            </a:r>
            <a:r>
              <a:rPr lang="en-GB">
                <a:solidFill>
                  <a:srgbClr val="000000"/>
                </a:solidFill>
                <a:latin typeface="Calibri"/>
                <a:ea typeface="Calibri"/>
                <a:cs typeface="Calibri"/>
              </a:rPr>
              <a:t>–</a:t>
            </a:r>
            <a:r>
              <a:rPr kumimoji="0" lang="en-GB" sz="1800" b="0" i="0" u="none" strike="noStrike" kern="1200" cap="none" spc="0" normalizeH="0" baseline="0" noProof="0">
                <a:ln>
                  <a:noFill/>
                </a:ln>
                <a:solidFill>
                  <a:srgbClr val="000000"/>
                </a:solidFill>
                <a:effectLst/>
                <a:uLnTx/>
                <a:uFillTx/>
                <a:latin typeface="Calibri"/>
                <a:ea typeface="Calibri"/>
                <a:cs typeface="Calibri"/>
              </a:rPr>
              <a:t> Wrong-direction movements</a:t>
            </a:r>
            <a:endParaRPr kumimoji="0" lang="en-GB" sz="1800" b="0" i="0" u="none" strike="noStrike" kern="1200" cap="none" spc="0" normalizeH="0" baseline="0" noProof="0">
              <a:ln>
                <a:noFill/>
              </a:ln>
              <a:solidFill>
                <a:prstClr val="black"/>
              </a:solidFill>
              <a:effectLst/>
              <a:uLnTx/>
              <a:uFillTx/>
              <a:latin typeface="Calibri"/>
              <a:ea typeface="Calibri"/>
              <a:cs typeface="Calibri"/>
            </a:endParaRPr>
          </a:p>
        </p:txBody>
      </p:sp>
      <p:sp>
        <p:nvSpPr>
          <p:cNvPr id="98" name="Rectangle: Rounded Corners 97">
            <a:extLst>
              <a:ext uri="{FF2B5EF4-FFF2-40B4-BE49-F238E27FC236}">
                <a16:creationId xmlns:a16="http://schemas.microsoft.com/office/drawing/2014/main" id="{E62B2296-9CCF-4DBD-BB1C-6B80B8E5D278}"/>
              </a:ext>
            </a:extLst>
          </p:cNvPr>
          <p:cNvSpPr/>
          <p:nvPr/>
        </p:nvSpPr>
        <p:spPr>
          <a:xfrm>
            <a:off x="1063066" y="1429659"/>
            <a:ext cx="10065867" cy="5004000"/>
          </a:xfrm>
          <a:prstGeom prst="roundRect">
            <a:avLst>
              <a:gd name="adj" fmla="val 4382"/>
            </a:avLst>
          </a:prstGeom>
          <a:no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endParaRPr>
          </a:p>
        </p:txBody>
      </p:sp>
      <p:sp>
        <p:nvSpPr>
          <p:cNvPr id="19" name="Rectangle: Rounded Corners 18">
            <a:extLst>
              <a:ext uri="{FF2B5EF4-FFF2-40B4-BE49-F238E27FC236}">
                <a16:creationId xmlns:a16="http://schemas.microsoft.com/office/drawing/2014/main" id="{7D01F6F1-598F-4434-8D94-65E01C529F5E}"/>
              </a:ext>
            </a:extLst>
          </p:cNvPr>
          <p:cNvSpPr/>
          <p:nvPr/>
        </p:nvSpPr>
        <p:spPr>
          <a:xfrm>
            <a:off x="1081409" y="1358968"/>
            <a:ext cx="10045924" cy="5131640"/>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marL="0" marR="0" lvl="0" indent="0" algn="l" defTabSz="914400" rtl="0" eaLnBrk="1" fontAlgn="auto" latinLnBrk="0" hangingPunct="1">
              <a:lnSpc>
                <a:spcPts val="2000"/>
              </a:lnSpc>
              <a:spcBef>
                <a:spcPts val="0"/>
              </a:spcBef>
              <a:spcAft>
                <a:spcPts val="400"/>
              </a:spcAft>
              <a:buClrTx/>
              <a:buSzTx/>
              <a:buFontTx/>
              <a:buNone/>
              <a:tabLst/>
              <a:defRPr/>
            </a:pPr>
            <a:r>
              <a:rPr kumimoji="0" lang="en-GB" sz="1800" i="0" u="none" strike="noStrike" kern="1200" cap="none" spc="-70" normalizeH="0" noProof="0">
                <a:ln>
                  <a:noFill/>
                </a:ln>
                <a:solidFill>
                  <a:prstClr val="black"/>
                </a:solidFill>
                <a:effectLst/>
                <a:uLnTx/>
                <a:uFillTx/>
                <a:latin typeface="Calibri" panose="020F0502020204030204"/>
                <a:ea typeface="+mn-ea"/>
                <a:cs typeface="+mn-cs"/>
              </a:rPr>
              <a:t>After successful trials on various UK routes, new acceleration indicators have been introduced into the Rule Book. In line with the wording that has been introduced into other modules, TW7 was amended so that the wording regarding the application of trains accelerating when reaching a level crossing was extended to this module. </a:t>
            </a:r>
          </a:p>
          <a:p>
            <a:pPr>
              <a:lnSpc>
                <a:spcPts val="2000"/>
              </a:lnSpc>
              <a:spcAft>
                <a:spcPts val="400"/>
              </a:spcAft>
              <a:defRPr/>
            </a:pPr>
            <a:r>
              <a:rPr kumimoji="0" lang="en-GB" sz="1800" i="0" u="none" strike="noStrike" kern="1200" cap="none" spc="-70" normalizeH="0" noProof="0">
                <a:ln>
                  <a:noFill/>
                </a:ln>
                <a:solidFill>
                  <a:prstClr val="black"/>
                </a:solidFill>
                <a:effectLst/>
                <a:uLnTx/>
                <a:uFillTx/>
                <a:latin typeface="Calibri" panose="020F0502020204030204"/>
                <a:ea typeface="+mn-ea"/>
                <a:cs typeface="+mn-cs"/>
              </a:rPr>
              <a:t>Section 4.2 states that unless a wrong-direction movement starts between the wrong-direction speed restriction board (X board) and a level crossing with red and green warning lights, it is not</a:t>
            </a:r>
            <a:br>
              <a:rPr kumimoji="0" lang="en-GB" sz="1800" i="0" u="none" strike="noStrike" kern="1200" cap="none" spc="-70" normalizeH="0" noProof="0">
                <a:ln>
                  <a:noFill/>
                </a:ln>
                <a:solidFill>
                  <a:prstClr val="black"/>
                </a:solidFill>
                <a:effectLst/>
                <a:uLnTx/>
                <a:uFillTx/>
                <a:latin typeface="Calibri" panose="020F0502020204030204"/>
                <a:ea typeface="+mn-ea"/>
                <a:cs typeface="+mn-cs"/>
              </a:rPr>
            </a:br>
            <a:r>
              <a:rPr kumimoji="0" lang="en-GB" sz="1800" i="0" u="none" strike="noStrike" kern="1200" cap="none" spc="-70" normalizeH="0" noProof="0">
                <a:ln>
                  <a:noFill/>
                </a:ln>
                <a:solidFill>
                  <a:prstClr val="black"/>
                </a:solidFill>
                <a:effectLst/>
                <a:uLnTx/>
                <a:uFillTx/>
                <a:latin typeface="Calibri" panose="020F0502020204030204"/>
                <a:ea typeface="+mn-ea"/>
                <a:cs typeface="+mn-cs"/>
              </a:rPr>
              <a:t>necessary to carry out the instructions concerning  approaching the crossing at caution.</a:t>
            </a:r>
            <a:br>
              <a:rPr kumimoji="0" lang="en-GB" sz="1800" i="0" u="none" strike="noStrike" kern="1200" cap="none" spc="-70" normalizeH="0" noProof="0">
                <a:ln>
                  <a:noFill/>
                </a:ln>
                <a:solidFill>
                  <a:prstClr val="black"/>
                </a:solidFill>
                <a:effectLst/>
                <a:uLnTx/>
                <a:uFillTx/>
                <a:latin typeface="Calibri" panose="020F0502020204030204"/>
                <a:ea typeface="+mn-ea"/>
                <a:cs typeface="+mn-cs"/>
              </a:rPr>
            </a:br>
            <a:r>
              <a:rPr kumimoji="0" lang="en-GB" sz="1800" i="0" u="none" strike="noStrike" kern="1200" cap="none" spc="-70" normalizeH="0" noProof="0">
                <a:ln>
                  <a:noFill/>
                </a:ln>
                <a:solidFill>
                  <a:prstClr val="black"/>
                </a:solidFill>
                <a:effectLst/>
                <a:uLnTx/>
                <a:uFillTx/>
                <a:latin typeface="Calibri" panose="020F0502020204030204"/>
                <a:ea typeface="+mn-ea"/>
                <a:cs typeface="+mn-cs"/>
              </a:rPr>
              <a:t>These crossings were in the past provided at relatively infrequent intervals, but owing</a:t>
            </a:r>
            <a:br>
              <a:rPr kumimoji="0" lang="en-GB" sz="1800" i="0" u="none" strike="noStrike" kern="1200" cap="none" spc="-70" normalizeH="0" noProof="0">
                <a:ln>
                  <a:noFill/>
                </a:ln>
                <a:solidFill>
                  <a:prstClr val="black"/>
                </a:solidFill>
                <a:effectLst/>
                <a:uLnTx/>
                <a:uFillTx/>
                <a:latin typeface="Calibri" panose="020F0502020204030204"/>
                <a:ea typeface="+mn-ea"/>
                <a:cs typeface="+mn-cs"/>
              </a:rPr>
            </a:br>
            <a:r>
              <a:rPr kumimoji="0" lang="en-GB" sz="1800" i="0" u="none" strike="noStrike" kern="1200" cap="none" spc="-70" normalizeH="0" noProof="0">
                <a:ln>
                  <a:noFill/>
                </a:ln>
                <a:solidFill>
                  <a:prstClr val="black"/>
                </a:solidFill>
                <a:effectLst/>
                <a:uLnTx/>
                <a:uFillTx/>
                <a:latin typeface="Calibri" panose="020F0502020204030204"/>
                <a:ea typeface="+mn-ea"/>
                <a:cs typeface="+mn-cs"/>
              </a:rPr>
              <a:t>to the number of level crossings that have been provided with overlay miniature stop</a:t>
            </a:r>
            <a:br>
              <a:rPr kumimoji="0" lang="en-GB" sz="1800" i="0" u="none" strike="noStrike" kern="1200" cap="none" spc="-70" normalizeH="0" noProof="0">
                <a:ln>
                  <a:noFill/>
                </a:ln>
                <a:solidFill>
                  <a:prstClr val="black"/>
                </a:solidFill>
                <a:effectLst/>
                <a:uLnTx/>
                <a:uFillTx/>
                <a:latin typeface="Calibri" panose="020F0502020204030204"/>
                <a:ea typeface="+mn-ea"/>
                <a:cs typeface="+mn-cs"/>
              </a:rPr>
            </a:br>
            <a:r>
              <a:rPr kumimoji="0" lang="en-GB" sz="1800" i="0" u="none" strike="noStrike" kern="1200" cap="none" spc="-70" normalizeH="0" noProof="0">
                <a:ln>
                  <a:noFill/>
                </a:ln>
                <a:solidFill>
                  <a:prstClr val="black"/>
                </a:solidFill>
                <a:effectLst/>
                <a:uLnTx/>
                <a:uFillTx/>
                <a:latin typeface="Calibri" panose="020F0502020204030204"/>
                <a:ea typeface="+mn-ea"/>
                <a:cs typeface="+mn-cs"/>
              </a:rPr>
              <a:t>lights in recent years, the relationship between an 'X' board and the level crossing to</a:t>
            </a:r>
            <a:br>
              <a:rPr kumimoji="0" lang="en-GB" sz="1800" i="0" u="none" strike="noStrike" kern="1200" cap="none" spc="-70" normalizeH="0" noProof="0">
                <a:ln>
                  <a:noFill/>
                </a:ln>
                <a:solidFill>
                  <a:prstClr val="black"/>
                </a:solidFill>
                <a:effectLst/>
                <a:uLnTx/>
                <a:uFillTx/>
                <a:latin typeface="Calibri" panose="020F0502020204030204"/>
                <a:ea typeface="+mn-ea"/>
                <a:cs typeface="+mn-cs"/>
              </a:rPr>
            </a:br>
            <a:r>
              <a:rPr kumimoji="0" lang="en-GB" sz="1800" i="0" u="none" strike="noStrike" kern="1200" cap="none" spc="-70" normalizeH="0" noProof="0">
                <a:ln>
                  <a:noFill/>
                </a:ln>
                <a:solidFill>
                  <a:prstClr val="black"/>
                </a:solidFill>
                <a:effectLst/>
                <a:uLnTx/>
                <a:uFillTx/>
                <a:latin typeface="Calibri" panose="020F0502020204030204"/>
                <a:ea typeface="+mn-ea"/>
                <a:cs typeface="+mn-cs"/>
              </a:rPr>
              <a:t>which it applies may not be apparent and another level crossing of this type may</a:t>
            </a:r>
            <a:br>
              <a:rPr kumimoji="0" lang="en-GB" sz="1800" i="0" u="none" strike="noStrike" kern="1200" cap="none" spc="-70" normalizeH="0" noProof="0">
                <a:ln>
                  <a:noFill/>
                </a:ln>
                <a:solidFill>
                  <a:prstClr val="black"/>
                </a:solidFill>
                <a:effectLst/>
                <a:uLnTx/>
                <a:uFillTx/>
                <a:latin typeface="Calibri" panose="020F0502020204030204"/>
                <a:ea typeface="+mn-ea"/>
                <a:cs typeface="+mn-cs"/>
              </a:rPr>
            </a:br>
            <a:r>
              <a:rPr kumimoji="0" lang="en-GB" sz="1800" i="0" u="none" strike="noStrike" kern="1200" cap="none" spc="-70" normalizeH="0" noProof="0">
                <a:ln>
                  <a:noFill/>
                </a:ln>
                <a:solidFill>
                  <a:prstClr val="black"/>
                </a:solidFill>
                <a:effectLst/>
                <a:uLnTx/>
                <a:uFillTx/>
                <a:latin typeface="Calibri" panose="020F0502020204030204"/>
                <a:ea typeface="+mn-ea"/>
                <a:cs typeface="+mn-cs"/>
              </a:rPr>
              <a:t>intervene. This is not necessarily an issue with a movement that passes through the</a:t>
            </a:r>
            <a:br>
              <a:rPr kumimoji="0" lang="en-GB" sz="1800" i="0" u="none" strike="noStrike" kern="1200" cap="none" spc="-70" normalizeH="0" noProof="0">
                <a:ln>
                  <a:noFill/>
                </a:ln>
                <a:solidFill>
                  <a:prstClr val="black"/>
                </a:solidFill>
                <a:effectLst/>
                <a:uLnTx/>
                <a:uFillTx/>
                <a:latin typeface="Calibri" panose="020F0502020204030204"/>
                <a:ea typeface="+mn-ea"/>
                <a:cs typeface="+mn-cs"/>
              </a:rPr>
            </a:br>
            <a:r>
              <a:rPr kumimoji="0" lang="en-GB" sz="1800" i="0" u="none" strike="noStrike" kern="1200" cap="none" spc="-70" normalizeH="0" noProof="0">
                <a:ln>
                  <a:noFill/>
                </a:ln>
                <a:solidFill>
                  <a:prstClr val="black"/>
                </a:solidFill>
                <a:effectLst/>
                <a:uLnTx/>
                <a:uFillTx/>
                <a:latin typeface="Calibri" panose="020F0502020204030204"/>
                <a:ea typeface="+mn-ea"/>
                <a:cs typeface="+mn-cs"/>
              </a:rPr>
              <a:t>whole section, but to reduce the possibility of a train not approaching such a level</a:t>
            </a:r>
            <a:br>
              <a:rPr kumimoji="0" lang="en-GB" sz="1800" i="0" u="none" strike="noStrike" kern="1200" cap="none" spc="-70" normalizeH="0" noProof="0">
                <a:ln>
                  <a:noFill/>
                </a:ln>
                <a:solidFill>
                  <a:prstClr val="black"/>
                </a:solidFill>
                <a:effectLst/>
                <a:uLnTx/>
                <a:uFillTx/>
                <a:latin typeface="Calibri" panose="020F0502020204030204"/>
                <a:ea typeface="+mn-ea"/>
                <a:cs typeface="+mn-cs"/>
              </a:rPr>
            </a:br>
            <a:r>
              <a:rPr kumimoji="0" lang="en-GB" sz="1800" i="0" u="none" strike="noStrike" kern="1200" cap="none" spc="-70" normalizeH="0" noProof="0">
                <a:ln>
                  <a:noFill/>
                </a:ln>
                <a:solidFill>
                  <a:prstClr val="black"/>
                </a:solidFill>
                <a:effectLst/>
                <a:uLnTx/>
                <a:uFillTx/>
                <a:latin typeface="Calibri" panose="020F0502020204030204"/>
                <a:ea typeface="+mn-ea"/>
                <a:cs typeface="+mn-cs"/>
              </a:rPr>
              <a:t>crossing at caution, the rule has been changed</a:t>
            </a:r>
            <a:r>
              <a:rPr lang="en-GB" spc="-70">
                <a:solidFill>
                  <a:prstClr val="black"/>
                </a:solidFill>
                <a:latin typeface="Calibri" panose="020F0502020204030204"/>
              </a:rPr>
              <a:t>.</a:t>
            </a:r>
            <a:r>
              <a:rPr kumimoji="0" lang="en-GB" sz="1800" i="0" u="none" strike="noStrike" kern="1200" cap="none" spc="-70" normalizeH="0" noProof="0">
                <a:ln>
                  <a:noFill/>
                </a:ln>
                <a:solidFill>
                  <a:prstClr val="black"/>
                </a:solidFill>
                <a:effectLst/>
                <a:uLnTx/>
                <a:uFillTx/>
                <a:latin typeface="Calibri" panose="020F0502020204030204"/>
                <a:ea typeface="+mn-ea"/>
                <a:cs typeface="+mn-cs"/>
              </a:rPr>
              <a:t>  </a:t>
            </a:r>
            <a:r>
              <a:rPr lang="en-GB" spc="-70">
                <a:solidFill>
                  <a:prstClr val="black"/>
                </a:solidFill>
                <a:latin typeface="Calibri" panose="020F0502020204030204"/>
              </a:rPr>
              <a:t>It now says </a:t>
            </a:r>
            <a:r>
              <a:rPr kumimoji="0" lang="en-GB" sz="1800" i="0" u="none" strike="noStrike" kern="1200" cap="none" spc="-70" normalizeH="0" noProof="0">
                <a:ln>
                  <a:noFill/>
                </a:ln>
                <a:solidFill>
                  <a:prstClr val="black"/>
                </a:solidFill>
                <a:effectLst/>
                <a:uLnTx/>
                <a:uFillTx/>
                <a:latin typeface="Calibri" panose="020F0502020204030204"/>
                <a:ea typeface="+mn-ea"/>
                <a:cs typeface="+mn-cs"/>
              </a:rPr>
              <a:t>a train making a </a:t>
            </a:r>
            <a:br>
              <a:rPr kumimoji="0" lang="en-GB" sz="1800" i="0" u="none" strike="noStrike" kern="1200" cap="none" spc="-70" normalizeH="0" noProof="0">
                <a:ln>
                  <a:noFill/>
                </a:ln>
                <a:solidFill>
                  <a:prstClr val="black"/>
                </a:solidFill>
                <a:effectLst/>
                <a:uLnTx/>
                <a:uFillTx/>
                <a:latin typeface="Calibri" panose="020F0502020204030204"/>
                <a:ea typeface="+mn-ea"/>
                <a:cs typeface="+mn-cs"/>
              </a:rPr>
            </a:br>
            <a:r>
              <a:rPr kumimoji="0" lang="en-GB" sz="1800" i="0" u="none" strike="noStrike" kern="1200" cap="none" spc="-70" normalizeH="0" noProof="0">
                <a:ln>
                  <a:noFill/>
                </a:ln>
                <a:solidFill>
                  <a:prstClr val="black"/>
                </a:solidFill>
                <a:effectLst/>
                <a:uLnTx/>
                <a:uFillTx/>
                <a:latin typeface="Calibri" panose="020F0502020204030204"/>
                <a:ea typeface="+mn-ea"/>
                <a:cs typeface="+mn-cs"/>
              </a:rPr>
              <a:t>wrong-direction movement must proceed at caution either until the movement has</a:t>
            </a:r>
            <a:br>
              <a:rPr kumimoji="0" lang="en-GB" sz="1800" i="0" u="none" strike="noStrike" kern="1200" cap="none" spc="-70" normalizeH="0" noProof="0">
                <a:ln>
                  <a:noFill/>
                </a:ln>
                <a:solidFill>
                  <a:prstClr val="black"/>
                </a:solidFill>
                <a:effectLst/>
                <a:uLnTx/>
                <a:uFillTx/>
                <a:latin typeface="Calibri" panose="020F0502020204030204"/>
                <a:ea typeface="+mn-ea"/>
                <a:cs typeface="+mn-cs"/>
              </a:rPr>
            </a:br>
            <a:r>
              <a:rPr kumimoji="0" lang="en-GB" sz="1800" i="0" u="none" strike="noStrike" kern="1200" cap="none" spc="-70" normalizeH="0" noProof="0">
                <a:ln>
                  <a:noFill/>
                </a:ln>
                <a:solidFill>
                  <a:prstClr val="black"/>
                </a:solidFill>
                <a:effectLst/>
                <a:uLnTx/>
                <a:uFillTx/>
                <a:latin typeface="Calibri" panose="020F0502020204030204"/>
                <a:ea typeface="+mn-ea"/>
                <a:cs typeface="+mn-cs"/>
              </a:rPr>
              <a:t>been completed, or until the train passes an 'X' board.</a:t>
            </a:r>
            <a:endParaRPr lang="en-GB" sz="1800" i="0" u="none" strike="noStrike" kern="1200" cap="none" spc="-70" normalizeH="0" noProof="0">
              <a:ln>
                <a:noFill/>
              </a:ln>
              <a:solidFill>
                <a:prstClr val="black"/>
              </a:solidFill>
              <a:effectLst/>
              <a:uLnTx/>
              <a:uFillTx/>
              <a:latin typeface="Calibri" panose="020F0502020204030204"/>
              <a:ea typeface="Calibri"/>
              <a:cs typeface="Calibri"/>
            </a:endParaRPr>
          </a:p>
          <a:p>
            <a:pPr>
              <a:lnSpc>
                <a:spcPts val="2000"/>
              </a:lnSpc>
              <a:spcAft>
                <a:spcPts val="400"/>
              </a:spcAft>
              <a:defRPr/>
            </a:pPr>
            <a:r>
              <a:rPr kumimoji="0" lang="en-GB" sz="1800" i="0" u="none" strike="noStrike" kern="1200" cap="none" spc="-70" normalizeH="0" noProof="0">
                <a:ln>
                  <a:noFill/>
                </a:ln>
                <a:solidFill>
                  <a:prstClr val="black"/>
                </a:solidFill>
                <a:effectLst/>
                <a:uLnTx/>
                <a:uFillTx/>
                <a:latin typeface="Calibri" panose="020F0502020204030204"/>
                <a:ea typeface="+mn-ea"/>
                <a:cs typeface="+mn-cs"/>
              </a:rPr>
              <a:t>The driver instructions in section 4.2 have been amended to include the actual </a:t>
            </a:r>
            <a:br>
              <a:rPr lang="en-GB" sz="1800" i="0" u="none" strike="noStrike" kern="1200" cap="none" spc="-70" normalizeH="0" noProof="0">
                <a:ln>
                  <a:noFill/>
                </a:ln>
                <a:effectLst/>
                <a:uLnTx/>
                <a:uFillTx/>
                <a:latin typeface="Calibri" panose="020F0502020204030204"/>
              </a:rPr>
            </a:br>
            <a:r>
              <a:rPr kumimoji="0" lang="en-GB" sz="1800" i="0" u="none" strike="noStrike" kern="1200" cap="none" spc="-70" normalizeH="0" noProof="0">
                <a:ln>
                  <a:noFill/>
                </a:ln>
                <a:solidFill>
                  <a:prstClr val="black"/>
                </a:solidFill>
                <a:effectLst/>
                <a:uLnTx/>
                <a:uFillTx/>
                <a:latin typeface="Calibri" panose="020F0502020204030204"/>
                <a:ea typeface="+mn-ea"/>
                <a:cs typeface="+mn-cs"/>
              </a:rPr>
              <a:t>warning horn sound to be used, in alignment with section 48 of module TW1. </a:t>
            </a:r>
            <a:r>
              <a:rPr kumimoji="0" lang="en-GB" sz="1800" i="0" u="none" strike="noStrike" kern="1200" cap="none" spc="-50" normalizeH="0" baseline="0" noProof="0">
                <a:ln>
                  <a:noFill/>
                </a:ln>
                <a:solidFill>
                  <a:prstClr val="black"/>
                </a:solidFill>
                <a:effectLst/>
                <a:uLnTx/>
                <a:uFillTx/>
                <a:latin typeface="Calibri" panose="020F0502020204030204"/>
                <a:ea typeface="+mn-ea"/>
                <a:cs typeface="+mn-cs"/>
              </a:rPr>
              <a:t>Enhanced briefing materials on the use of the horn can be found here </a:t>
            </a:r>
            <a:r>
              <a:rPr lang="en-GB" sz="1800" u="sng">
                <a:solidFill>
                  <a:srgbClr val="0000FF"/>
                </a:solidFill>
                <a:effectLst/>
                <a:latin typeface="Calibri" panose="020F0502020204030204" pitchFamily="34" charset="0"/>
                <a:ea typeface="Calibri" panose="020F0502020204030204" pitchFamily="34" charset="0"/>
                <a:hlinkClick r:id="rId3"/>
              </a:rPr>
              <a:t>https://www.rssb.co.uk/standards-catalogue/CatalogueItem/gert8000-tw1-iss-20</a:t>
            </a:r>
            <a:endParaRPr kumimoji="0" lang="en-GB" sz="1800" i="0" u="none" strike="noStrike" kern="1200" cap="none" spc="-5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ts val="2000"/>
              </a:lnSpc>
              <a:spcBef>
                <a:spcPts val="0"/>
              </a:spcBef>
              <a:spcAft>
                <a:spcPts val="400"/>
              </a:spcAft>
              <a:buClrTx/>
              <a:buSzTx/>
              <a:buFontTx/>
              <a:buNone/>
              <a:tabLst/>
              <a:defRPr/>
            </a:pPr>
            <a:endParaRPr lang="en-GB" sz="1800" b="0" i="0" u="none" strike="noStrike" kern="1200" cap="none" spc="-70" normalizeH="0" noProof="0">
              <a:ln>
                <a:noFill/>
              </a:ln>
              <a:solidFill>
                <a:prstClr val="black"/>
              </a:solidFill>
              <a:effectLst/>
              <a:uLnTx/>
              <a:uFillTx/>
              <a:latin typeface="Calibri" panose="020F0502020204030204"/>
              <a:ea typeface="Calibri"/>
              <a:cs typeface="Calibri"/>
            </a:endParaRPr>
          </a:p>
        </p:txBody>
      </p:sp>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a:ln>
                  <a:noFill/>
                </a:ln>
                <a:solidFill>
                  <a:prstClr val="black"/>
                </a:solidFill>
                <a:effectLst/>
                <a:uLnTx/>
                <a:uFillTx/>
                <a:latin typeface="Calibri"/>
                <a:ea typeface="+mj-ea"/>
                <a:cs typeface="+mj-cs"/>
              </a:rPr>
              <a:t>Changes to standards – September 2024</a:t>
            </a:r>
            <a:endParaRPr kumimoji="0" lang="en-GB" sz="2400" b="0" i="1" u="none" strike="noStrike" kern="1200" cap="none" spc="0" normalizeH="0" baseline="0" noProof="0">
              <a:ln>
                <a:noFill/>
              </a:ln>
              <a:solidFill>
                <a:prstClr val="black"/>
              </a:solidFill>
              <a:effectLst/>
              <a:uLnTx/>
              <a:uFillTx/>
              <a:latin typeface="Calibri"/>
              <a:ea typeface="+mj-ea"/>
              <a:cs typeface="+mj-cs"/>
            </a:endParaRPr>
          </a:p>
        </p:txBody>
      </p:sp>
      <p:pic>
        <p:nvPicPr>
          <p:cNvPr id="22" name="Picture 21">
            <a:hlinkClick r:id="rId4"/>
            <a:extLst>
              <a:ext uri="{FF2B5EF4-FFF2-40B4-BE49-F238E27FC236}">
                <a16:creationId xmlns:a16="http://schemas.microsoft.com/office/drawing/2014/main" id="{28BF2077-600C-4323-B7B7-25758286D64D}"/>
              </a:ext>
            </a:extLst>
          </p:cNvPr>
          <p:cNvPicPr>
            <a:picLocks noChangeAspect="1"/>
          </p:cNvPicPr>
          <p:nvPr/>
        </p:nvPicPr>
        <p:blipFill>
          <a:blip r:embed="rId5"/>
          <a:stretch>
            <a:fillRect/>
          </a:stretch>
        </p:blipFill>
        <p:spPr>
          <a:xfrm>
            <a:off x="10362841" y="532335"/>
            <a:ext cx="755970" cy="755970"/>
          </a:xfrm>
          <a:prstGeom prst="rect">
            <a:avLst/>
          </a:prstGeom>
        </p:spPr>
      </p:pic>
      <p:pic>
        <p:nvPicPr>
          <p:cNvPr id="14" name="Picture 13">
            <a:hlinkClick r:id="" action="ppaction://hlinkshowjump?jump=endshow"/>
            <a:extLst>
              <a:ext uri="{FF2B5EF4-FFF2-40B4-BE49-F238E27FC236}">
                <a16:creationId xmlns:a16="http://schemas.microsoft.com/office/drawing/2014/main" id="{F3E13EC4-7204-4B8D-89F0-07C9C189E4F4}"/>
              </a:ext>
            </a:extLst>
          </p:cNvPr>
          <p:cNvPicPr>
            <a:picLocks noChangeAspect="1"/>
          </p:cNvPicPr>
          <p:nvPr/>
        </p:nvPicPr>
        <p:blipFill>
          <a:blip r:embed="rId6"/>
          <a:stretch>
            <a:fillRect/>
          </a:stretch>
        </p:blipFill>
        <p:spPr>
          <a:xfrm>
            <a:off x="89371" y="6016808"/>
            <a:ext cx="720000" cy="692039"/>
          </a:xfrm>
          <a:prstGeom prst="rect">
            <a:avLst/>
          </a:prstGeom>
        </p:spPr>
      </p:pic>
      <p:sp>
        <p:nvSpPr>
          <p:cNvPr id="41" name="Title 1">
            <a:extLst>
              <a:ext uri="{FF2B5EF4-FFF2-40B4-BE49-F238E27FC236}">
                <a16:creationId xmlns:a16="http://schemas.microsoft.com/office/drawing/2014/main" id="{7A3E7804-8BD6-BF16-9AA6-9F3BAB4512BB}"/>
              </a:ext>
            </a:extLst>
          </p:cNvPr>
          <p:cNvSpPr txBox="1">
            <a:spLocks/>
          </p:cNvSpPr>
          <p:nvPr/>
        </p:nvSpPr>
        <p:spPr>
          <a:xfrm>
            <a:off x="2292932" y="6347805"/>
            <a:ext cx="7386554" cy="392975"/>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50" normalizeH="0" baseline="0" noProof="0">
                <a:ln>
                  <a:noFill/>
                </a:ln>
                <a:solidFill>
                  <a:srgbClr val="C00000"/>
                </a:solidFill>
                <a:effectLst/>
                <a:uLnTx/>
                <a:uFillTx/>
                <a:latin typeface="Calibri"/>
                <a:ea typeface="+mj-ea"/>
                <a:cs typeface="+mj-cs"/>
              </a:rPr>
              <a:t>Click on the link icon to go to the standard  </a:t>
            </a:r>
          </a:p>
        </p:txBody>
      </p:sp>
      <p:grpSp>
        <p:nvGrpSpPr>
          <p:cNvPr id="8" name="Group 7">
            <a:extLst>
              <a:ext uri="{FF2B5EF4-FFF2-40B4-BE49-F238E27FC236}">
                <a16:creationId xmlns:a16="http://schemas.microsoft.com/office/drawing/2014/main" id="{59C73445-E7B8-0D68-7790-94DB8E440AE7}"/>
              </a:ext>
            </a:extLst>
          </p:cNvPr>
          <p:cNvGrpSpPr/>
          <p:nvPr/>
        </p:nvGrpSpPr>
        <p:grpSpPr>
          <a:xfrm>
            <a:off x="246176" y="1426191"/>
            <a:ext cx="720000" cy="756754"/>
            <a:chOff x="279057" y="1377452"/>
            <a:chExt cx="720000" cy="756754"/>
          </a:xfrm>
        </p:grpSpPr>
        <p:sp>
          <p:nvSpPr>
            <p:cNvPr id="9" name="Rectangle: Rounded Corners 8">
              <a:extLst>
                <a:ext uri="{FF2B5EF4-FFF2-40B4-BE49-F238E27FC236}">
                  <a16:creationId xmlns:a16="http://schemas.microsoft.com/office/drawing/2014/main" id="{5270F667-8E22-EF80-C385-63411995731B}"/>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4" name="Picture 33">
              <a:extLst>
                <a:ext uri="{FF2B5EF4-FFF2-40B4-BE49-F238E27FC236}">
                  <a16:creationId xmlns:a16="http://schemas.microsoft.com/office/drawing/2014/main" id="{27731792-6000-B5A3-65A3-25C8BE8BF928}"/>
                </a:ext>
              </a:extLst>
            </p:cNvPr>
            <p:cNvPicPr>
              <a:picLocks noChangeAspect="1"/>
            </p:cNvPicPr>
            <p:nvPr/>
          </p:nvPicPr>
          <p:blipFill>
            <a:blip r:embed="rId7"/>
            <a:stretch>
              <a:fillRect/>
            </a:stretch>
          </p:blipFill>
          <p:spPr>
            <a:xfrm>
              <a:off x="344173" y="1377452"/>
              <a:ext cx="629587" cy="587962"/>
            </a:xfrm>
            <a:prstGeom prst="rect">
              <a:avLst/>
            </a:prstGeom>
          </p:spPr>
        </p:pic>
        <p:sp>
          <p:nvSpPr>
            <p:cNvPr id="36" name="TextBox 35">
              <a:extLst>
                <a:ext uri="{FF2B5EF4-FFF2-40B4-BE49-F238E27FC236}">
                  <a16:creationId xmlns:a16="http://schemas.microsoft.com/office/drawing/2014/main" id="{F1A7C3E6-FCB7-5BFE-1F3D-3372B622BDFE}"/>
                </a:ext>
              </a:extLst>
            </p:cNvPr>
            <p:cNvSpPr txBox="1"/>
            <p:nvPr/>
          </p:nvSpPr>
          <p:spPr>
            <a:xfrm>
              <a:off x="352161" y="1795652"/>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RU</a:t>
              </a:r>
            </a:p>
          </p:txBody>
        </p:sp>
      </p:grpSp>
      <p:grpSp>
        <p:nvGrpSpPr>
          <p:cNvPr id="37" name="Group 36">
            <a:extLst>
              <a:ext uri="{FF2B5EF4-FFF2-40B4-BE49-F238E27FC236}">
                <a16:creationId xmlns:a16="http://schemas.microsoft.com/office/drawing/2014/main" id="{535940C0-F4FE-5279-B97D-858F0E3DBB89}"/>
              </a:ext>
            </a:extLst>
          </p:cNvPr>
          <p:cNvGrpSpPr/>
          <p:nvPr/>
        </p:nvGrpSpPr>
        <p:grpSpPr>
          <a:xfrm>
            <a:off x="246176" y="2220923"/>
            <a:ext cx="720000" cy="789749"/>
            <a:chOff x="296159" y="2222339"/>
            <a:chExt cx="720000" cy="789749"/>
          </a:xfrm>
        </p:grpSpPr>
        <p:sp>
          <p:nvSpPr>
            <p:cNvPr id="38" name="Rectangle: Rounded Corners 37">
              <a:extLst>
                <a:ext uri="{FF2B5EF4-FFF2-40B4-BE49-F238E27FC236}">
                  <a16:creationId xmlns:a16="http://schemas.microsoft.com/office/drawing/2014/main" id="{A95AE8CD-0129-2BA6-B6AB-30B0635C0CD2}"/>
                </a:ext>
              </a:extLst>
            </p:cNvPr>
            <p:cNvSpPr/>
            <p:nvPr/>
          </p:nvSpPr>
          <p:spPr>
            <a:xfrm>
              <a:off x="296159" y="222233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0" name="Picture 39">
              <a:extLst>
                <a:ext uri="{FF2B5EF4-FFF2-40B4-BE49-F238E27FC236}">
                  <a16:creationId xmlns:a16="http://schemas.microsoft.com/office/drawing/2014/main" id="{6204F6F3-E934-ADEA-7DDF-9E0C6671818C}"/>
                </a:ext>
              </a:extLst>
            </p:cNvPr>
            <p:cNvPicPr>
              <a:picLocks noChangeAspect="1"/>
            </p:cNvPicPr>
            <p:nvPr/>
          </p:nvPicPr>
          <p:blipFill>
            <a:blip r:embed="rId8"/>
            <a:stretch>
              <a:fillRect/>
            </a:stretch>
          </p:blipFill>
          <p:spPr>
            <a:xfrm>
              <a:off x="341670" y="2231693"/>
              <a:ext cx="628978" cy="625753"/>
            </a:xfrm>
            <a:prstGeom prst="rect">
              <a:avLst/>
            </a:prstGeom>
          </p:spPr>
        </p:pic>
        <p:sp>
          <p:nvSpPr>
            <p:cNvPr id="42" name="TextBox 41">
              <a:extLst>
                <a:ext uri="{FF2B5EF4-FFF2-40B4-BE49-F238E27FC236}">
                  <a16:creationId xmlns:a16="http://schemas.microsoft.com/office/drawing/2014/main" id="{96D49907-02C7-E850-D5C9-4864344B2791}"/>
                </a:ext>
              </a:extLst>
            </p:cNvPr>
            <p:cNvSpPr txBox="1"/>
            <p:nvPr/>
          </p:nvSpPr>
          <p:spPr>
            <a:xfrm>
              <a:off x="369768" y="2673534"/>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IM</a:t>
              </a:r>
            </a:p>
          </p:txBody>
        </p:sp>
      </p:grpSp>
      <p:grpSp>
        <p:nvGrpSpPr>
          <p:cNvPr id="43" name="Group 42">
            <a:extLst>
              <a:ext uri="{FF2B5EF4-FFF2-40B4-BE49-F238E27FC236}">
                <a16:creationId xmlns:a16="http://schemas.microsoft.com/office/drawing/2014/main" id="{46E6EF78-66CD-DA1A-935B-9B16B25C65F8}"/>
              </a:ext>
            </a:extLst>
          </p:cNvPr>
          <p:cNvGrpSpPr/>
          <p:nvPr/>
        </p:nvGrpSpPr>
        <p:grpSpPr>
          <a:xfrm>
            <a:off x="237911" y="3008296"/>
            <a:ext cx="736531" cy="728660"/>
            <a:chOff x="260945" y="3762574"/>
            <a:chExt cx="736531" cy="728660"/>
          </a:xfrm>
        </p:grpSpPr>
        <p:grpSp>
          <p:nvGrpSpPr>
            <p:cNvPr id="45" name="Group 44">
              <a:extLst>
                <a:ext uri="{FF2B5EF4-FFF2-40B4-BE49-F238E27FC236}">
                  <a16:creationId xmlns:a16="http://schemas.microsoft.com/office/drawing/2014/main" id="{F190D31A-3744-D5FE-F0DC-1CF8F3779D6A}"/>
                </a:ext>
              </a:extLst>
            </p:cNvPr>
            <p:cNvGrpSpPr/>
            <p:nvPr/>
          </p:nvGrpSpPr>
          <p:grpSpPr>
            <a:xfrm>
              <a:off x="260945" y="3771234"/>
              <a:ext cx="736531" cy="720000"/>
              <a:chOff x="262400" y="2964625"/>
              <a:chExt cx="736531" cy="720000"/>
            </a:xfrm>
          </p:grpSpPr>
          <p:sp>
            <p:nvSpPr>
              <p:cNvPr id="47" name="Rectangle: Rounded Corners 46">
                <a:extLst>
                  <a:ext uri="{FF2B5EF4-FFF2-40B4-BE49-F238E27FC236}">
                    <a16:creationId xmlns:a16="http://schemas.microsoft.com/office/drawing/2014/main" id="{A4DBD6ED-71D3-413D-7E8A-E4CF79CEDB10}"/>
                  </a:ext>
                </a:extLst>
              </p:cNvPr>
              <p:cNvSpPr/>
              <p:nvPr/>
            </p:nvSpPr>
            <p:spPr>
              <a:xfrm>
                <a:off x="262400" y="2964625"/>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TextBox 47">
                <a:extLst>
                  <a:ext uri="{FF2B5EF4-FFF2-40B4-BE49-F238E27FC236}">
                    <a16:creationId xmlns:a16="http://schemas.microsoft.com/office/drawing/2014/main" id="{88C24BD6-C6CD-3D11-A6D0-69B79763E74E}"/>
                  </a:ext>
                </a:extLst>
              </p:cNvPr>
              <p:cNvSpPr txBox="1"/>
              <p:nvPr/>
            </p:nvSpPr>
            <p:spPr>
              <a:xfrm>
                <a:off x="278931" y="3339393"/>
                <a:ext cx="720000"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Calibri" panose="020F0502020204030204"/>
                    <a:ea typeface="+mn-ea"/>
                    <a:cs typeface="+mn-cs"/>
                  </a:rPr>
                  <a:t>Suppliers</a:t>
                </a:r>
              </a:p>
            </p:txBody>
          </p:sp>
        </p:grpSp>
        <p:pic>
          <p:nvPicPr>
            <p:cNvPr id="46" name="Graphic 45" descr="Handshake outline">
              <a:extLst>
                <a:ext uri="{FF2B5EF4-FFF2-40B4-BE49-F238E27FC236}">
                  <a16:creationId xmlns:a16="http://schemas.microsoft.com/office/drawing/2014/main" id="{83353C19-D3D0-B3B8-2BAA-F7C4F735E7D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25819" y="3762574"/>
              <a:ext cx="593637" cy="593637"/>
            </a:xfrm>
            <a:prstGeom prst="rect">
              <a:avLst/>
            </a:prstGeom>
          </p:spPr>
        </p:pic>
      </p:grpSp>
      <p:pic>
        <p:nvPicPr>
          <p:cNvPr id="2" name="Picture 1" descr="A white line drawing of a person standing next to a train&#10;&#10;Description automatically generated">
            <a:extLst>
              <a:ext uri="{FF2B5EF4-FFF2-40B4-BE49-F238E27FC236}">
                <a16:creationId xmlns:a16="http://schemas.microsoft.com/office/drawing/2014/main" id="{130115CC-862C-5D49-722F-A6C85457EF4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46176" y="532335"/>
            <a:ext cx="756000" cy="756000"/>
          </a:xfrm>
          <a:prstGeom prst="rect">
            <a:avLst/>
          </a:prstGeom>
        </p:spPr>
      </p:pic>
      <p:pic>
        <p:nvPicPr>
          <p:cNvPr id="5" name="Picture 4">
            <a:extLst>
              <a:ext uri="{FF2B5EF4-FFF2-40B4-BE49-F238E27FC236}">
                <a16:creationId xmlns:a16="http://schemas.microsoft.com/office/drawing/2014/main" id="{F62FBEB1-5878-DE14-635F-7D76D750BF81}"/>
              </a:ext>
            </a:extLst>
          </p:cNvPr>
          <p:cNvPicPr>
            <a:picLocks noChangeAspect="1"/>
          </p:cNvPicPr>
          <p:nvPr/>
        </p:nvPicPr>
        <p:blipFill>
          <a:blip r:embed="rId12"/>
          <a:stretch>
            <a:fillRect/>
          </a:stretch>
        </p:blipFill>
        <p:spPr>
          <a:xfrm>
            <a:off x="8593272" y="2612129"/>
            <a:ext cx="2485793" cy="3528000"/>
          </a:xfrm>
          <a:prstGeom prst="roundRect">
            <a:avLst>
              <a:gd name="adj" fmla="val 5289"/>
            </a:avLst>
          </a:prstGeom>
          <a:effectLst>
            <a:outerShdw blurRad="63500" sx="102000" sy="102000" algn="ctr" rotWithShape="0">
              <a:prstClr val="black">
                <a:alpha val="40000"/>
              </a:prstClr>
            </a:outerShdw>
          </a:effectLst>
        </p:spPr>
      </p:pic>
      <p:pic>
        <p:nvPicPr>
          <p:cNvPr id="3" name="Picture 2">
            <a:hlinkClick r:id="rId13" action="ppaction://hlinksldjump"/>
            <a:extLst>
              <a:ext uri="{FF2B5EF4-FFF2-40B4-BE49-F238E27FC236}">
                <a16:creationId xmlns:a16="http://schemas.microsoft.com/office/drawing/2014/main" id="{07FD7C12-C150-07A8-FAD2-9AB8992ABB1C}"/>
              </a:ext>
            </a:extLst>
          </p:cNvPr>
          <p:cNvPicPr>
            <a:picLocks noChangeAspect="1"/>
          </p:cNvPicPr>
          <p:nvPr/>
        </p:nvPicPr>
        <p:blipFill>
          <a:blip r:embed="rId14"/>
          <a:stretch>
            <a:fillRect/>
          </a:stretch>
        </p:blipFill>
        <p:spPr>
          <a:xfrm>
            <a:off x="11290478" y="157163"/>
            <a:ext cx="755970" cy="755970"/>
          </a:xfrm>
          <a:prstGeom prst="rect">
            <a:avLst/>
          </a:prstGeom>
        </p:spPr>
      </p:pic>
    </p:spTree>
    <p:extLst>
      <p:ext uri="{BB962C8B-B14F-4D97-AF65-F5344CB8AC3E}">
        <p14:creationId xmlns:p14="http://schemas.microsoft.com/office/powerpoint/2010/main" val="757089887"/>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Rounded Corners 96">
            <a:hlinkClick r:id="" action="ppaction://noaction" highlightClick="1"/>
            <a:extLst>
              <a:ext uri="{FF2B5EF4-FFF2-40B4-BE49-F238E27FC236}">
                <a16:creationId xmlns:a16="http://schemas.microsoft.com/office/drawing/2014/main" id="{44C61555-BA2A-4BC9-A516-C8062C254B09}"/>
              </a:ext>
            </a:extLst>
          </p:cNvPr>
          <p:cNvSpPr/>
          <p:nvPr/>
        </p:nvSpPr>
        <p:spPr>
          <a:xfrm>
            <a:off x="1073189" y="554876"/>
            <a:ext cx="9871902" cy="720000"/>
          </a:xfrm>
          <a:prstGeom prst="roundRect">
            <a:avLst>
              <a:gd name="adj" fmla="val 30718"/>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603500" marR="0" lvl="0" indent="-2603500" algn="l" defTabSz="914400" rtl="0" eaLnBrk="1" fontAlgn="auto" latinLnBrk="0" hangingPunct="1">
              <a:lnSpc>
                <a:spcPct val="100000"/>
              </a:lnSpc>
              <a:spcBef>
                <a:spcPts val="0"/>
              </a:spcBef>
              <a:spcAft>
                <a:spcPts val="0"/>
              </a:spcAft>
              <a:buClrTx/>
              <a:buSzTx/>
              <a:buFontTx/>
              <a:buNone/>
              <a:tabLst>
                <a:tab pos="1976438" algn="l"/>
              </a:tabLst>
              <a:defRPr/>
            </a:pPr>
            <a:r>
              <a:rPr kumimoji="0" lang="en-GB" sz="1800" b="0" i="0" u="none" strike="noStrike" kern="1200" cap="none" spc="0" normalizeH="0" baseline="0" noProof="0">
                <a:ln>
                  <a:noFill/>
                </a:ln>
                <a:solidFill>
                  <a:srgbClr val="000000"/>
                </a:solidFill>
                <a:effectLst/>
                <a:uLnTx/>
                <a:uFillTx/>
                <a:latin typeface="Calibri"/>
                <a:ea typeface="Calibri"/>
                <a:cs typeface="Calibri"/>
              </a:rPr>
              <a:t>GERT8000-TW8 Issue 10 </a:t>
            </a:r>
            <a:r>
              <a:rPr lang="en-GB">
                <a:solidFill>
                  <a:srgbClr val="000000"/>
                </a:solidFill>
                <a:latin typeface="Calibri"/>
                <a:ea typeface="Calibri"/>
                <a:cs typeface="Calibri"/>
              </a:rPr>
              <a:t>–</a:t>
            </a:r>
            <a:r>
              <a:rPr kumimoji="0" lang="en-GB" sz="1800" b="0" i="0" u="none" strike="noStrike" kern="1200" cap="none" spc="0" normalizeH="0" baseline="0" noProof="0">
                <a:ln>
                  <a:noFill/>
                </a:ln>
                <a:solidFill>
                  <a:srgbClr val="000000"/>
                </a:solidFill>
                <a:effectLst/>
                <a:uLnTx/>
                <a:uFillTx/>
                <a:latin typeface="Calibri"/>
                <a:ea typeface="Calibri"/>
                <a:cs typeface="Calibri"/>
              </a:rPr>
              <a:t> Level crossings </a:t>
            </a:r>
            <a:r>
              <a:rPr lang="en-GB">
                <a:solidFill>
                  <a:srgbClr val="000000"/>
                </a:solidFill>
                <a:latin typeface="Calibri"/>
                <a:ea typeface="Calibri"/>
                <a:cs typeface="Calibri"/>
              </a:rPr>
              <a:t>–</a:t>
            </a:r>
            <a:r>
              <a:rPr kumimoji="0" lang="en-GB" sz="1800" b="0" i="0" u="none" strike="noStrike" kern="1200" cap="none" spc="0" normalizeH="0" baseline="0" noProof="0">
                <a:ln>
                  <a:noFill/>
                </a:ln>
                <a:solidFill>
                  <a:srgbClr val="000000"/>
                </a:solidFill>
                <a:effectLst/>
                <a:uLnTx/>
                <a:uFillTx/>
                <a:latin typeface="Calibri"/>
                <a:ea typeface="Calibri"/>
                <a:cs typeface="Calibri"/>
              </a:rPr>
              <a:t> drivers' instructions</a:t>
            </a:r>
            <a:endParaRPr kumimoji="0" lang="en-GB" sz="1800" b="0" i="0" u="none" strike="noStrike" kern="1200" cap="none" spc="0" normalizeH="0" baseline="0" noProof="0">
              <a:ln>
                <a:noFill/>
              </a:ln>
              <a:solidFill>
                <a:prstClr val="black"/>
              </a:solidFill>
              <a:effectLst/>
              <a:uLnTx/>
              <a:uFillTx/>
              <a:latin typeface="Calibri"/>
              <a:ea typeface="Calibri"/>
              <a:cs typeface="Calibri"/>
            </a:endParaRPr>
          </a:p>
        </p:txBody>
      </p:sp>
      <p:sp>
        <p:nvSpPr>
          <p:cNvPr id="98" name="Rectangle: Rounded Corners 97">
            <a:extLst>
              <a:ext uri="{FF2B5EF4-FFF2-40B4-BE49-F238E27FC236}">
                <a16:creationId xmlns:a16="http://schemas.microsoft.com/office/drawing/2014/main" id="{E62B2296-9CCF-4DBD-BB1C-6B80B8E5D278}"/>
              </a:ext>
            </a:extLst>
          </p:cNvPr>
          <p:cNvSpPr/>
          <p:nvPr/>
        </p:nvSpPr>
        <p:spPr>
          <a:xfrm>
            <a:off x="1063066" y="1429659"/>
            <a:ext cx="10065867" cy="4784328"/>
          </a:xfrm>
          <a:prstGeom prst="roundRect">
            <a:avLst>
              <a:gd name="adj" fmla="val 4382"/>
            </a:avLst>
          </a:prstGeom>
          <a:no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endParaRPr>
          </a:p>
        </p:txBody>
      </p:sp>
      <p:sp>
        <p:nvSpPr>
          <p:cNvPr id="19" name="Rectangle: Rounded Corners 18">
            <a:extLst>
              <a:ext uri="{FF2B5EF4-FFF2-40B4-BE49-F238E27FC236}">
                <a16:creationId xmlns:a16="http://schemas.microsoft.com/office/drawing/2014/main" id="{7D01F6F1-598F-4434-8D94-65E01C529F5E}"/>
              </a:ext>
            </a:extLst>
          </p:cNvPr>
          <p:cNvSpPr/>
          <p:nvPr/>
        </p:nvSpPr>
        <p:spPr>
          <a:xfrm>
            <a:off x="1093132" y="1378018"/>
            <a:ext cx="10045924" cy="5131640"/>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36000" bIns="45720" rtlCol="0" anchor="t" anchorCtr="0"/>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The driver instructions in section 4.2 have been expanded to include the actual warning horn sound to be used in alignment with module TW1 section 48.</a:t>
            </a:r>
          </a:p>
          <a:p>
            <a:pPr marL="0" marR="0" lvl="0" indent="0" algn="l" defTabSz="914400" rtl="0" eaLnBrk="1" fontAlgn="auto" latinLnBrk="0" hangingPunct="1">
              <a:lnSpc>
                <a:spcPct val="100000"/>
              </a:lnSpc>
              <a:spcBef>
                <a:spcPts val="0"/>
              </a:spcBef>
              <a:buClrTx/>
              <a:buSzTx/>
              <a:buFontTx/>
              <a:buNone/>
              <a:tabLst/>
              <a:defRPr/>
            </a:pP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The Rule Book has been reviewed to remove cases of gender-specific language which can be taken as an</a:t>
            </a:r>
          </a:p>
          <a:p>
            <a:pPr marL="2514600" marR="0" lvl="0" algn="l" defTabSz="914400" rtl="0" eaLnBrk="1" fontAlgn="auto" latinLnBrk="0" hangingPunct="1">
              <a:lnSpc>
                <a:spcPct val="100000"/>
              </a:lnSpc>
              <a:spcBef>
                <a:spcPts val="0"/>
              </a:spcBef>
              <a:spcAft>
                <a:spcPts val="600"/>
              </a:spcAft>
              <a:buClrTx/>
              <a:buSzTx/>
              <a:buFontTx/>
              <a:buNone/>
              <a:tabLst/>
              <a:defRPr/>
            </a:pP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assumption that only males are involved. This may deter applications for employment or promotion. To overcome this, changes have been made to remove any references to level crossings as being 'manned' and replace these with the term 'manually-controlled. This change was previously published in the December 2022 Periodical Operating Notice.</a:t>
            </a:r>
          </a:p>
          <a:p>
            <a:pPr marL="2514600">
              <a:spcAft>
                <a:spcPts val="600"/>
              </a:spcAft>
              <a:defRPr/>
            </a:pPr>
            <a:r>
              <a:rPr kumimoji="0" lang="en-GB" sz="1800" i="0" u="none" strike="noStrike" kern="1200" cap="none" spc="-50" normalizeH="0" baseline="0" noProof="0">
                <a:ln>
                  <a:noFill/>
                </a:ln>
                <a:solidFill>
                  <a:prstClr val="black"/>
                </a:solidFill>
                <a:effectLst/>
                <a:uLnTx/>
                <a:uFillTx/>
                <a:latin typeface="Calibri" panose="020F0502020204030204"/>
                <a:ea typeface="+mn-ea"/>
                <a:cs typeface="+mn-cs"/>
              </a:rPr>
              <a:t>Enhanced briefing materials on the use of the horn can be found here </a:t>
            </a:r>
            <a:r>
              <a:rPr lang="en-GB" sz="1800" u="sng">
                <a:solidFill>
                  <a:srgbClr val="0000FF"/>
                </a:solidFill>
                <a:effectLst/>
                <a:latin typeface="Calibri" panose="020F0502020204030204" pitchFamily="34" charset="0"/>
                <a:ea typeface="Calibri" panose="020F0502020204030204" pitchFamily="34" charset="0"/>
                <a:hlinkClick r:id="rId3"/>
              </a:rPr>
              <a:t>https://www.rssb.co.uk/standards-catalogue/CatalogueItem/gert8000-tw1-iss-20</a:t>
            </a:r>
            <a:endParaRPr kumimoji="0" lang="en-GB" sz="1800" i="0" u="none" strike="noStrike" kern="1200" cap="none" spc="-50" normalizeH="0" baseline="0" noProof="0">
              <a:ln>
                <a:noFill/>
              </a:ln>
              <a:solidFill>
                <a:prstClr val="black"/>
              </a:solidFill>
              <a:effectLst/>
              <a:uLnTx/>
              <a:uFillTx/>
              <a:latin typeface="Calibri" panose="020F0502020204030204"/>
              <a:ea typeface="+mn-ea"/>
              <a:cs typeface="+mn-cs"/>
            </a:endParaRPr>
          </a:p>
          <a:p>
            <a:pPr marL="2514600" marR="0" lvl="0" algn="l" defTabSz="914400" rtl="0" eaLnBrk="1" fontAlgn="auto" latinLnBrk="0" hangingPunct="1">
              <a:lnSpc>
                <a:spcPct val="100000"/>
              </a:lnSpc>
              <a:spcBef>
                <a:spcPts val="0"/>
              </a:spcBef>
              <a:spcAft>
                <a:spcPts val="600"/>
              </a:spcAft>
              <a:buClrTx/>
              <a:buSzTx/>
              <a:buFontTx/>
              <a:buNone/>
              <a:tabLst/>
              <a:defRPr/>
            </a:pPr>
            <a:endParaRPr kumimoji="0" lang="en-GB" sz="1800" b="1" i="0" u="none" strike="noStrike" kern="1200" cap="none" spc="-5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endParaRPr>
          </a:p>
        </p:txBody>
      </p:sp>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a:ln>
                  <a:noFill/>
                </a:ln>
                <a:solidFill>
                  <a:prstClr val="black"/>
                </a:solidFill>
                <a:effectLst/>
                <a:uLnTx/>
                <a:uFillTx/>
                <a:latin typeface="Calibri"/>
                <a:ea typeface="+mj-ea"/>
                <a:cs typeface="+mj-cs"/>
              </a:rPr>
              <a:t>Changes to standards – September 2024</a:t>
            </a:r>
            <a:endParaRPr kumimoji="0" lang="en-GB" sz="2400" b="0" i="1" u="none" strike="noStrike" kern="1200" cap="none" spc="0" normalizeH="0" baseline="0" noProof="0">
              <a:ln>
                <a:noFill/>
              </a:ln>
              <a:solidFill>
                <a:prstClr val="black"/>
              </a:solidFill>
              <a:effectLst/>
              <a:uLnTx/>
              <a:uFillTx/>
              <a:latin typeface="Calibri"/>
              <a:ea typeface="+mj-ea"/>
              <a:cs typeface="+mj-cs"/>
            </a:endParaRPr>
          </a:p>
        </p:txBody>
      </p:sp>
      <p:pic>
        <p:nvPicPr>
          <p:cNvPr id="22" name="Picture 21">
            <a:hlinkClick r:id="rId4"/>
            <a:extLst>
              <a:ext uri="{FF2B5EF4-FFF2-40B4-BE49-F238E27FC236}">
                <a16:creationId xmlns:a16="http://schemas.microsoft.com/office/drawing/2014/main" id="{28BF2077-600C-4323-B7B7-25758286D64D}"/>
              </a:ext>
            </a:extLst>
          </p:cNvPr>
          <p:cNvPicPr>
            <a:picLocks noChangeAspect="1"/>
          </p:cNvPicPr>
          <p:nvPr/>
        </p:nvPicPr>
        <p:blipFill>
          <a:blip r:embed="rId5"/>
          <a:stretch>
            <a:fillRect/>
          </a:stretch>
        </p:blipFill>
        <p:spPr>
          <a:xfrm>
            <a:off x="10362841" y="532335"/>
            <a:ext cx="755970" cy="755970"/>
          </a:xfrm>
          <a:prstGeom prst="rect">
            <a:avLst/>
          </a:prstGeom>
        </p:spPr>
      </p:pic>
      <p:pic>
        <p:nvPicPr>
          <p:cNvPr id="14" name="Picture 13">
            <a:hlinkClick r:id="" action="ppaction://hlinkshowjump?jump=endshow"/>
            <a:extLst>
              <a:ext uri="{FF2B5EF4-FFF2-40B4-BE49-F238E27FC236}">
                <a16:creationId xmlns:a16="http://schemas.microsoft.com/office/drawing/2014/main" id="{F3E13EC4-7204-4B8D-89F0-07C9C189E4F4}"/>
              </a:ext>
            </a:extLst>
          </p:cNvPr>
          <p:cNvPicPr>
            <a:picLocks noChangeAspect="1"/>
          </p:cNvPicPr>
          <p:nvPr/>
        </p:nvPicPr>
        <p:blipFill>
          <a:blip r:embed="rId6"/>
          <a:stretch>
            <a:fillRect/>
          </a:stretch>
        </p:blipFill>
        <p:spPr>
          <a:xfrm>
            <a:off x="89371" y="6016808"/>
            <a:ext cx="720000" cy="692039"/>
          </a:xfrm>
          <a:prstGeom prst="rect">
            <a:avLst/>
          </a:prstGeom>
        </p:spPr>
      </p:pic>
      <p:sp>
        <p:nvSpPr>
          <p:cNvPr id="41" name="Title 1">
            <a:extLst>
              <a:ext uri="{FF2B5EF4-FFF2-40B4-BE49-F238E27FC236}">
                <a16:creationId xmlns:a16="http://schemas.microsoft.com/office/drawing/2014/main" id="{7A3E7804-8BD6-BF16-9AA6-9F3BAB4512BB}"/>
              </a:ext>
            </a:extLst>
          </p:cNvPr>
          <p:cNvSpPr txBox="1">
            <a:spLocks/>
          </p:cNvSpPr>
          <p:nvPr/>
        </p:nvSpPr>
        <p:spPr>
          <a:xfrm>
            <a:off x="2292932" y="6347805"/>
            <a:ext cx="7386554" cy="392975"/>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50" normalizeH="0" baseline="0" noProof="0">
                <a:ln>
                  <a:noFill/>
                </a:ln>
                <a:solidFill>
                  <a:srgbClr val="C00000"/>
                </a:solidFill>
                <a:effectLst/>
                <a:uLnTx/>
                <a:uFillTx/>
                <a:latin typeface="Calibri"/>
                <a:ea typeface="+mj-ea"/>
                <a:cs typeface="+mj-cs"/>
              </a:rPr>
              <a:t>Click on the link icon to go to the standard  </a:t>
            </a:r>
          </a:p>
        </p:txBody>
      </p:sp>
      <p:grpSp>
        <p:nvGrpSpPr>
          <p:cNvPr id="8" name="Group 7">
            <a:extLst>
              <a:ext uri="{FF2B5EF4-FFF2-40B4-BE49-F238E27FC236}">
                <a16:creationId xmlns:a16="http://schemas.microsoft.com/office/drawing/2014/main" id="{59C73445-E7B8-0D68-7790-94DB8E440AE7}"/>
              </a:ext>
            </a:extLst>
          </p:cNvPr>
          <p:cNvGrpSpPr/>
          <p:nvPr/>
        </p:nvGrpSpPr>
        <p:grpSpPr>
          <a:xfrm>
            <a:off x="246176" y="1426191"/>
            <a:ext cx="720000" cy="756754"/>
            <a:chOff x="279057" y="1377452"/>
            <a:chExt cx="720000" cy="756754"/>
          </a:xfrm>
        </p:grpSpPr>
        <p:sp>
          <p:nvSpPr>
            <p:cNvPr id="9" name="Rectangle: Rounded Corners 8">
              <a:extLst>
                <a:ext uri="{FF2B5EF4-FFF2-40B4-BE49-F238E27FC236}">
                  <a16:creationId xmlns:a16="http://schemas.microsoft.com/office/drawing/2014/main" id="{5270F667-8E22-EF80-C385-63411995731B}"/>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4" name="Picture 33">
              <a:extLst>
                <a:ext uri="{FF2B5EF4-FFF2-40B4-BE49-F238E27FC236}">
                  <a16:creationId xmlns:a16="http://schemas.microsoft.com/office/drawing/2014/main" id="{27731792-6000-B5A3-65A3-25C8BE8BF928}"/>
                </a:ext>
              </a:extLst>
            </p:cNvPr>
            <p:cNvPicPr>
              <a:picLocks noChangeAspect="1"/>
            </p:cNvPicPr>
            <p:nvPr/>
          </p:nvPicPr>
          <p:blipFill>
            <a:blip r:embed="rId7"/>
            <a:stretch>
              <a:fillRect/>
            </a:stretch>
          </p:blipFill>
          <p:spPr>
            <a:xfrm>
              <a:off x="344173" y="1377452"/>
              <a:ext cx="629587" cy="587962"/>
            </a:xfrm>
            <a:prstGeom prst="rect">
              <a:avLst/>
            </a:prstGeom>
          </p:spPr>
        </p:pic>
        <p:sp>
          <p:nvSpPr>
            <p:cNvPr id="36" name="TextBox 35">
              <a:extLst>
                <a:ext uri="{FF2B5EF4-FFF2-40B4-BE49-F238E27FC236}">
                  <a16:creationId xmlns:a16="http://schemas.microsoft.com/office/drawing/2014/main" id="{F1A7C3E6-FCB7-5BFE-1F3D-3372B622BDFE}"/>
                </a:ext>
              </a:extLst>
            </p:cNvPr>
            <p:cNvSpPr txBox="1"/>
            <p:nvPr/>
          </p:nvSpPr>
          <p:spPr>
            <a:xfrm>
              <a:off x="352161" y="1795652"/>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RU</a:t>
              </a:r>
            </a:p>
          </p:txBody>
        </p:sp>
      </p:grpSp>
      <p:grpSp>
        <p:nvGrpSpPr>
          <p:cNvPr id="37" name="Group 36">
            <a:extLst>
              <a:ext uri="{FF2B5EF4-FFF2-40B4-BE49-F238E27FC236}">
                <a16:creationId xmlns:a16="http://schemas.microsoft.com/office/drawing/2014/main" id="{535940C0-F4FE-5279-B97D-858F0E3DBB89}"/>
              </a:ext>
            </a:extLst>
          </p:cNvPr>
          <p:cNvGrpSpPr/>
          <p:nvPr/>
        </p:nvGrpSpPr>
        <p:grpSpPr>
          <a:xfrm>
            <a:off x="246176" y="2220923"/>
            <a:ext cx="720000" cy="789749"/>
            <a:chOff x="296159" y="2222339"/>
            <a:chExt cx="720000" cy="789749"/>
          </a:xfrm>
        </p:grpSpPr>
        <p:sp>
          <p:nvSpPr>
            <p:cNvPr id="38" name="Rectangle: Rounded Corners 37">
              <a:extLst>
                <a:ext uri="{FF2B5EF4-FFF2-40B4-BE49-F238E27FC236}">
                  <a16:creationId xmlns:a16="http://schemas.microsoft.com/office/drawing/2014/main" id="{A95AE8CD-0129-2BA6-B6AB-30B0635C0CD2}"/>
                </a:ext>
              </a:extLst>
            </p:cNvPr>
            <p:cNvSpPr/>
            <p:nvPr/>
          </p:nvSpPr>
          <p:spPr>
            <a:xfrm>
              <a:off x="296159" y="222233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0" name="Picture 39">
              <a:extLst>
                <a:ext uri="{FF2B5EF4-FFF2-40B4-BE49-F238E27FC236}">
                  <a16:creationId xmlns:a16="http://schemas.microsoft.com/office/drawing/2014/main" id="{6204F6F3-E934-ADEA-7DDF-9E0C6671818C}"/>
                </a:ext>
              </a:extLst>
            </p:cNvPr>
            <p:cNvPicPr>
              <a:picLocks noChangeAspect="1"/>
            </p:cNvPicPr>
            <p:nvPr/>
          </p:nvPicPr>
          <p:blipFill>
            <a:blip r:embed="rId8"/>
            <a:stretch>
              <a:fillRect/>
            </a:stretch>
          </p:blipFill>
          <p:spPr>
            <a:xfrm>
              <a:off x="341670" y="2231693"/>
              <a:ext cx="628978" cy="625753"/>
            </a:xfrm>
            <a:prstGeom prst="rect">
              <a:avLst/>
            </a:prstGeom>
          </p:spPr>
        </p:pic>
        <p:sp>
          <p:nvSpPr>
            <p:cNvPr id="42" name="TextBox 41">
              <a:extLst>
                <a:ext uri="{FF2B5EF4-FFF2-40B4-BE49-F238E27FC236}">
                  <a16:creationId xmlns:a16="http://schemas.microsoft.com/office/drawing/2014/main" id="{96D49907-02C7-E850-D5C9-4864344B2791}"/>
                </a:ext>
              </a:extLst>
            </p:cNvPr>
            <p:cNvSpPr txBox="1"/>
            <p:nvPr/>
          </p:nvSpPr>
          <p:spPr>
            <a:xfrm>
              <a:off x="369768" y="2673534"/>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IM</a:t>
              </a:r>
            </a:p>
          </p:txBody>
        </p:sp>
      </p:grpSp>
      <p:grpSp>
        <p:nvGrpSpPr>
          <p:cNvPr id="43" name="Group 42">
            <a:extLst>
              <a:ext uri="{FF2B5EF4-FFF2-40B4-BE49-F238E27FC236}">
                <a16:creationId xmlns:a16="http://schemas.microsoft.com/office/drawing/2014/main" id="{46E6EF78-66CD-DA1A-935B-9B16B25C65F8}"/>
              </a:ext>
            </a:extLst>
          </p:cNvPr>
          <p:cNvGrpSpPr/>
          <p:nvPr/>
        </p:nvGrpSpPr>
        <p:grpSpPr>
          <a:xfrm>
            <a:off x="237911" y="3008296"/>
            <a:ext cx="736531" cy="728660"/>
            <a:chOff x="260945" y="3762574"/>
            <a:chExt cx="736531" cy="728660"/>
          </a:xfrm>
        </p:grpSpPr>
        <p:grpSp>
          <p:nvGrpSpPr>
            <p:cNvPr id="45" name="Group 44">
              <a:extLst>
                <a:ext uri="{FF2B5EF4-FFF2-40B4-BE49-F238E27FC236}">
                  <a16:creationId xmlns:a16="http://schemas.microsoft.com/office/drawing/2014/main" id="{F190D31A-3744-D5FE-F0DC-1CF8F3779D6A}"/>
                </a:ext>
              </a:extLst>
            </p:cNvPr>
            <p:cNvGrpSpPr/>
            <p:nvPr/>
          </p:nvGrpSpPr>
          <p:grpSpPr>
            <a:xfrm>
              <a:off x="260945" y="3771234"/>
              <a:ext cx="736531" cy="720000"/>
              <a:chOff x="262400" y="2964625"/>
              <a:chExt cx="736531" cy="720000"/>
            </a:xfrm>
          </p:grpSpPr>
          <p:sp>
            <p:nvSpPr>
              <p:cNvPr id="47" name="Rectangle: Rounded Corners 46">
                <a:extLst>
                  <a:ext uri="{FF2B5EF4-FFF2-40B4-BE49-F238E27FC236}">
                    <a16:creationId xmlns:a16="http://schemas.microsoft.com/office/drawing/2014/main" id="{A4DBD6ED-71D3-413D-7E8A-E4CF79CEDB10}"/>
                  </a:ext>
                </a:extLst>
              </p:cNvPr>
              <p:cNvSpPr/>
              <p:nvPr/>
            </p:nvSpPr>
            <p:spPr>
              <a:xfrm>
                <a:off x="262400" y="2964625"/>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TextBox 47">
                <a:extLst>
                  <a:ext uri="{FF2B5EF4-FFF2-40B4-BE49-F238E27FC236}">
                    <a16:creationId xmlns:a16="http://schemas.microsoft.com/office/drawing/2014/main" id="{88C24BD6-C6CD-3D11-A6D0-69B79763E74E}"/>
                  </a:ext>
                </a:extLst>
              </p:cNvPr>
              <p:cNvSpPr txBox="1"/>
              <p:nvPr/>
            </p:nvSpPr>
            <p:spPr>
              <a:xfrm>
                <a:off x="278931" y="3339393"/>
                <a:ext cx="720000"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Calibri" panose="020F0502020204030204"/>
                    <a:ea typeface="+mn-ea"/>
                    <a:cs typeface="+mn-cs"/>
                  </a:rPr>
                  <a:t>Suppliers</a:t>
                </a:r>
              </a:p>
            </p:txBody>
          </p:sp>
        </p:grpSp>
        <p:pic>
          <p:nvPicPr>
            <p:cNvPr id="46" name="Graphic 45" descr="Handshake outline">
              <a:extLst>
                <a:ext uri="{FF2B5EF4-FFF2-40B4-BE49-F238E27FC236}">
                  <a16:creationId xmlns:a16="http://schemas.microsoft.com/office/drawing/2014/main" id="{83353C19-D3D0-B3B8-2BAA-F7C4F735E7D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25819" y="3762574"/>
              <a:ext cx="593637" cy="593637"/>
            </a:xfrm>
            <a:prstGeom prst="rect">
              <a:avLst/>
            </a:prstGeom>
          </p:spPr>
        </p:pic>
      </p:grpSp>
      <p:pic>
        <p:nvPicPr>
          <p:cNvPr id="2" name="Picture 1" descr="A white line drawing of a person standing next to a train&#10;&#10;Description automatically generated">
            <a:extLst>
              <a:ext uri="{FF2B5EF4-FFF2-40B4-BE49-F238E27FC236}">
                <a16:creationId xmlns:a16="http://schemas.microsoft.com/office/drawing/2014/main" id="{7F226D2A-60B8-5706-87B3-52C9557B2BD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46176" y="532335"/>
            <a:ext cx="756000" cy="756000"/>
          </a:xfrm>
          <a:prstGeom prst="rect">
            <a:avLst/>
          </a:prstGeom>
        </p:spPr>
      </p:pic>
      <p:pic>
        <p:nvPicPr>
          <p:cNvPr id="5" name="Picture 4">
            <a:extLst>
              <a:ext uri="{FF2B5EF4-FFF2-40B4-BE49-F238E27FC236}">
                <a16:creationId xmlns:a16="http://schemas.microsoft.com/office/drawing/2014/main" id="{B2956D64-7BDF-926E-121C-10BEA0B26078}"/>
              </a:ext>
            </a:extLst>
          </p:cNvPr>
          <p:cNvPicPr>
            <a:picLocks noChangeAspect="1"/>
          </p:cNvPicPr>
          <p:nvPr/>
        </p:nvPicPr>
        <p:blipFill>
          <a:blip r:embed="rId12"/>
          <a:stretch>
            <a:fillRect/>
          </a:stretch>
        </p:blipFill>
        <p:spPr>
          <a:xfrm>
            <a:off x="1144942" y="2488808"/>
            <a:ext cx="2503958" cy="3528000"/>
          </a:xfrm>
          <a:prstGeom prst="roundRect">
            <a:avLst>
              <a:gd name="adj" fmla="val 5289"/>
            </a:avLst>
          </a:prstGeom>
          <a:effectLst>
            <a:outerShdw blurRad="63500" sx="102000" sy="102000" algn="ctr" rotWithShape="0">
              <a:prstClr val="black">
                <a:alpha val="40000"/>
              </a:prstClr>
            </a:outerShdw>
          </a:effectLst>
        </p:spPr>
      </p:pic>
      <p:pic>
        <p:nvPicPr>
          <p:cNvPr id="3" name="Picture 2">
            <a:hlinkClick r:id="rId13" action="ppaction://hlinksldjump"/>
            <a:extLst>
              <a:ext uri="{FF2B5EF4-FFF2-40B4-BE49-F238E27FC236}">
                <a16:creationId xmlns:a16="http://schemas.microsoft.com/office/drawing/2014/main" id="{E2A888D3-6A60-7630-5F53-43114DE5BC3A}"/>
              </a:ext>
            </a:extLst>
          </p:cNvPr>
          <p:cNvPicPr>
            <a:picLocks noChangeAspect="1"/>
          </p:cNvPicPr>
          <p:nvPr/>
        </p:nvPicPr>
        <p:blipFill>
          <a:blip r:embed="rId14"/>
          <a:stretch>
            <a:fillRect/>
          </a:stretch>
        </p:blipFill>
        <p:spPr>
          <a:xfrm>
            <a:off x="11290478" y="157163"/>
            <a:ext cx="755970" cy="755970"/>
          </a:xfrm>
          <a:prstGeom prst="rect">
            <a:avLst/>
          </a:prstGeom>
        </p:spPr>
      </p:pic>
    </p:spTree>
    <p:extLst>
      <p:ext uri="{BB962C8B-B14F-4D97-AF65-F5344CB8AC3E}">
        <p14:creationId xmlns:p14="http://schemas.microsoft.com/office/powerpoint/2010/main" val="3442157940"/>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Rounded Corners 96">
            <a:hlinkClick r:id="" action="ppaction://noaction" highlightClick="1"/>
            <a:extLst>
              <a:ext uri="{FF2B5EF4-FFF2-40B4-BE49-F238E27FC236}">
                <a16:creationId xmlns:a16="http://schemas.microsoft.com/office/drawing/2014/main" id="{44C61555-BA2A-4BC9-A516-C8062C254B09}"/>
              </a:ext>
            </a:extLst>
          </p:cNvPr>
          <p:cNvSpPr/>
          <p:nvPr/>
        </p:nvSpPr>
        <p:spPr>
          <a:xfrm>
            <a:off x="1073189" y="554876"/>
            <a:ext cx="9871902" cy="720000"/>
          </a:xfrm>
          <a:prstGeom prst="roundRect">
            <a:avLst>
              <a:gd name="adj" fmla="val 30718"/>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065020" marR="0" lvl="0" indent="-2065020" algn="l" defTabSz="914400" rtl="0" eaLnBrk="1" fontAlgn="auto" latinLnBrk="0" hangingPunct="1">
              <a:lnSpc>
                <a:spcPct val="100000"/>
              </a:lnSpc>
              <a:spcBef>
                <a:spcPts val="0"/>
              </a:spcBef>
              <a:spcAft>
                <a:spcPts val="0"/>
              </a:spcAft>
              <a:buClrTx/>
              <a:buSzTx/>
              <a:buFontTx/>
              <a:buNone/>
              <a:tabLst>
                <a:tab pos="1976438" algn="l"/>
              </a:tabLst>
              <a:defRPr/>
            </a:pPr>
            <a:r>
              <a:rPr kumimoji="0" lang="en-GB" sz="1800" b="0" i="0" u="none" strike="noStrike" kern="1200" cap="none" spc="0" normalizeH="0" baseline="0" noProof="0">
                <a:ln>
                  <a:noFill/>
                </a:ln>
                <a:solidFill>
                  <a:srgbClr val="000000"/>
                </a:solidFill>
                <a:effectLst/>
                <a:uLnTx/>
                <a:uFillTx/>
                <a:latin typeface="Calibri"/>
                <a:ea typeface="Calibri"/>
                <a:cs typeface="Calibri"/>
              </a:rPr>
              <a:t>GERT8000-SP Issue 7 </a:t>
            </a:r>
            <a:r>
              <a:rPr lang="en-GB">
                <a:solidFill>
                  <a:srgbClr val="000000"/>
                </a:solidFill>
                <a:latin typeface="Calibri"/>
                <a:ea typeface="Calibri"/>
                <a:cs typeface="Calibri"/>
              </a:rPr>
              <a:t>–</a:t>
            </a:r>
            <a:r>
              <a:rPr kumimoji="0" lang="en-GB" sz="1800" b="0" i="0" u="none" strike="noStrike" kern="1200" cap="none" spc="0" normalizeH="0" baseline="0" noProof="0">
                <a:ln>
                  <a:noFill/>
                </a:ln>
                <a:solidFill>
                  <a:srgbClr val="000000"/>
                </a:solidFill>
                <a:effectLst/>
                <a:uLnTx/>
                <a:uFillTx/>
                <a:latin typeface="Calibri"/>
                <a:ea typeface="Calibri"/>
                <a:cs typeface="Calibri"/>
              </a:rPr>
              <a:t> Speeds</a:t>
            </a:r>
            <a:endParaRPr kumimoji="0" lang="en-GB" sz="1800" b="0" i="0" u="none" strike="noStrike" kern="1200" cap="none" spc="0" normalizeH="0" baseline="0" noProof="0">
              <a:ln>
                <a:noFill/>
              </a:ln>
              <a:solidFill>
                <a:prstClr val="black"/>
              </a:solidFill>
              <a:effectLst/>
              <a:uLnTx/>
              <a:uFillTx/>
              <a:latin typeface="Calibri"/>
              <a:ea typeface="Calibri"/>
              <a:cs typeface="Calibri"/>
            </a:endParaRPr>
          </a:p>
        </p:txBody>
      </p:sp>
      <p:sp>
        <p:nvSpPr>
          <p:cNvPr id="98" name="Rectangle: Rounded Corners 97">
            <a:extLst>
              <a:ext uri="{FF2B5EF4-FFF2-40B4-BE49-F238E27FC236}">
                <a16:creationId xmlns:a16="http://schemas.microsoft.com/office/drawing/2014/main" id="{E62B2296-9CCF-4DBD-BB1C-6B80B8E5D278}"/>
              </a:ext>
            </a:extLst>
          </p:cNvPr>
          <p:cNvSpPr/>
          <p:nvPr/>
        </p:nvSpPr>
        <p:spPr>
          <a:xfrm>
            <a:off x="1063066" y="1429659"/>
            <a:ext cx="10065867" cy="4784328"/>
          </a:xfrm>
          <a:prstGeom prst="roundRect">
            <a:avLst>
              <a:gd name="adj" fmla="val 4382"/>
            </a:avLst>
          </a:prstGeom>
          <a:no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pPr>
              <a:defRPr/>
            </a:pP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After successful trials on various UK routes, explanation and diagrams of the new acceleration indicators have been introduced into this module. </a:t>
            </a:r>
            <a:endParaRPr lang="en-US">
              <a:solidFill>
                <a:prstClr val="black"/>
              </a:solidFill>
              <a:latin typeface="Calibri" panose="020F0502020204030204"/>
            </a:endParaRPr>
          </a:p>
          <a:p>
            <a:pPr>
              <a:defRPr/>
            </a:pPr>
            <a:endParaRPr lang="en-GB" spc="-50">
              <a:solidFill>
                <a:prstClr val="black"/>
              </a:solidFill>
              <a:latin typeface="Calibri" panose="020F0502020204030204"/>
            </a:endParaRPr>
          </a:p>
          <a:p>
            <a:pPr>
              <a:defRPr/>
            </a:pP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These signs, placed at the end of emergency and temporary speed restrictions, </a:t>
            </a:r>
            <a:endParaRPr lang="en-US">
              <a:solidFill>
                <a:prstClr val="black"/>
              </a:solidFill>
              <a:latin typeface="Calibri" panose="020F0502020204030204"/>
            </a:endParaRPr>
          </a:p>
          <a:p>
            <a:pPr>
              <a:defRPr/>
            </a:pP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inform drivers when they can accelerate their train back to the permissible speed </a:t>
            </a:r>
            <a:endParaRPr lang="en-US">
              <a:solidFill>
                <a:prstClr val="black"/>
              </a:solidFill>
              <a:latin typeface="Calibri" panose="020F0502020204030204"/>
            </a:endParaRPr>
          </a:p>
          <a:p>
            <a:pPr>
              <a:defRPr/>
            </a:pP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of the line</a:t>
            </a:r>
            <a:r>
              <a:rPr lang="en-GB" spc="-50">
                <a:solidFill>
                  <a:prstClr val="black"/>
                </a:solidFill>
                <a:latin typeface="Calibri" panose="020F0502020204030204"/>
              </a:rPr>
              <a:t> when the front of the train reaches the board, and not when the whole </a:t>
            </a:r>
            <a:endParaRPr lang="en-US">
              <a:solidFill>
                <a:prstClr val="black"/>
              </a:solidFill>
              <a:latin typeface="Calibri" panose="020F0502020204030204"/>
            </a:endParaRPr>
          </a:p>
          <a:p>
            <a:pPr>
              <a:defRPr/>
            </a:pPr>
            <a:r>
              <a:rPr lang="en-GB" spc="-50">
                <a:solidFill>
                  <a:prstClr val="black"/>
                </a:solidFill>
                <a:latin typeface="Calibri" panose="020F0502020204030204"/>
              </a:rPr>
              <a:t>train has passed</a:t>
            </a: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a:t>
            </a:r>
            <a:endParaRPr lang="en-US">
              <a:solidFill>
                <a:prstClr val="black"/>
              </a:solidFill>
              <a:ea typeface="Calibri" panose="020F0502020204030204"/>
              <a:cs typeface="Calibri" panose="020F0502020204030204"/>
            </a:endParaRPr>
          </a:p>
          <a:p>
            <a:pPr>
              <a:defRPr/>
            </a:pPr>
            <a:endParaRPr lang="en-GB" spc="-50">
              <a:solidFill>
                <a:prstClr val="black"/>
              </a:solidFill>
              <a:latin typeface="Calibri" panose="020F0502020204030204"/>
            </a:endParaRPr>
          </a:p>
          <a:p>
            <a:pPr marL="0" marR="0" lvl="0" indent="0" algn="l" defTabSz="914400">
              <a:lnSpc>
                <a:spcPct val="100000"/>
              </a:lnSpc>
              <a:spcBef>
                <a:spcPts val="0"/>
              </a:spcBef>
              <a:spcAft>
                <a:spcPts val="0"/>
              </a:spcAft>
              <a:buClrTx/>
              <a:buSzTx/>
              <a:buFontTx/>
              <a:buNone/>
              <a:tabLst/>
              <a:defRPr/>
            </a:pP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Applications for permanent speed restrictions have also been included.</a:t>
            </a:r>
            <a:endParaRPr lang="en-GB">
              <a:solidFill>
                <a:prstClr val="black"/>
              </a:solidFill>
              <a:ea typeface="+mn-ea"/>
              <a:cs typeface="+mn-cs"/>
            </a:endParaRPr>
          </a:p>
          <a:p>
            <a:pPr>
              <a:defRPr/>
            </a:pPr>
            <a:endParaRPr lang="en-GB" spc="-50">
              <a:solidFill>
                <a:prstClr val="black"/>
              </a:solidFill>
              <a:latin typeface="Calibri" panose="020F0502020204030204"/>
              <a:ea typeface="Calibri"/>
              <a:cs typeface="Calibri"/>
            </a:endParaRPr>
          </a:p>
          <a:p>
            <a:pPr>
              <a:defRPr/>
            </a:pPr>
            <a:r>
              <a:rPr lang="en-GB" spc="-50">
                <a:solidFill>
                  <a:prstClr val="black"/>
                </a:solidFill>
                <a:latin typeface="Calibri" panose="020F0502020204030204"/>
                <a:ea typeface="Calibri"/>
                <a:cs typeface="Calibri"/>
              </a:rPr>
              <a:t>All these applications relate to specific scenarios where the restrictions are </a:t>
            </a:r>
            <a:endParaRPr lang="en-GB">
              <a:solidFill>
                <a:prstClr val="black"/>
              </a:solidFill>
            </a:endParaRPr>
          </a:p>
          <a:p>
            <a:pPr>
              <a:defRPr/>
            </a:pPr>
            <a:r>
              <a:rPr lang="en-GB" spc="-50">
                <a:solidFill>
                  <a:prstClr val="black"/>
                </a:solidFill>
                <a:latin typeface="Calibri" panose="020F0502020204030204"/>
                <a:ea typeface="Calibri"/>
                <a:cs typeface="Calibri"/>
              </a:rPr>
              <a:t>controlling collision risk, and not the risk of train derailment. </a:t>
            </a:r>
          </a:p>
        </p:txBody>
      </p:sp>
      <p:sp>
        <p:nvSpPr>
          <p:cNvPr id="19" name="Rectangle: Rounded Corners 18">
            <a:extLst>
              <a:ext uri="{FF2B5EF4-FFF2-40B4-BE49-F238E27FC236}">
                <a16:creationId xmlns:a16="http://schemas.microsoft.com/office/drawing/2014/main" id="{7D01F6F1-598F-4434-8D94-65E01C529F5E}"/>
              </a:ext>
            </a:extLst>
          </p:cNvPr>
          <p:cNvSpPr/>
          <p:nvPr/>
        </p:nvSpPr>
        <p:spPr>
          <a:xfrm>
            <a:off x="1093132" y="1378018"/>
            <a:ext cx="10045924" cy="5131640"/>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36000" bIns="45720" rtlCol="0" anchor="t" anchorCtr="0"/>
          <a:lstStyle/>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endParaRPr>
          </a:p>
        </p:txBody>
      </p:sp>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a:ln>
                  <a:noFill/>
                </a:ln>
                <a:solidFill>
                  <a:prstClr val="black"/>
                </a:solidFill>
                <a:effectLst/>
                <a:uLnTx/>
                <a:uFillTx/>
                <a:latin typeface="Calibri"/>
                <a:ea typeface="+mj-ea"/>
                <a:cs typeface="+mj-cs"/>
              </a:rPr>
              <a:t>Changes to standards – September 2024</a:t>
            </a:r>
            <a:endParaRPr kumimoji="0" lang="en-GB" sz="2400" b="0" i="1" u="none" strike="noStrike" kern="1200" cap="none" spc="0" normalizeH="0" baseline="0" noProof="0">
              <a:ln>
                <a:noFill/>
              </a:ln>
              <a:solidFill>
                <a:prstClr val="black"/>
              </a:solidFill>
              <a:effectLst/>
              <a:uLnTx/>
              <a:uFillTx/>
              <a:latin typeface="Calibri"/>
              <a:ea typeface="+mj-ea"/>
              <a:cs typeface="+mj-cs"/>
            </a:endParaRPr>
          </a:p>
        </p:txBody>
      </p:sp>
      <p:pic>
        <p:nvPicPr>
          <p:cNvPr id="22" name="Picture 21">
            <a:hlinkClick r:id="rId3"/>
            <a:extLst>
              <a:ext uri="{FF2B5EF4-FFF2-40B4-BE49-F238E27FC236}">
                <a16:creationId xmlns:a16="http://schemas.microsoft.com/office/drawing/2014/main" id="{28BF2077-600C-4323-B7B7-25758286D64D}"/>
              </a:ext>
            </a:extLst>
          </p:cNvPr>
          <p:cNvPicPr>
            <a:picLocks noChangeAspect="1"/>
          </p:cNvPicPr>
          <p:nvPr/>
        </p:nvPicPr>
        <p:blipFill>
          <a:blip r:embed="rId4"/>
          <a:stretch>
            <a:fillRect/>
          </a:stretch>
        </p:blipFill>
        <p:spPr>
          <a:xfrm>
            <a:off x="10362841" y="532335"/>
            <a:ext cx="755970" cy="755970"/>
          </a:xfrm>
          <a:prstGeom prst="rect">
            <a:avLst/>
          </a:prstGeom>
        </p:spPr>
      </p:pic>
      <p:pic>
        <p:nvPicPr>
          <p:cNvPr id="14" name="Picture 13">
            <a:hlinkClick r:id="" action="ppaction://hlinkshowjump?jump=endshow"/>
            <a:extLst>
              <a:ext uri="{FF2B5EF4-FFF2-40B4-BE49-F238E27FC236}">
                <a16:creationId xmlns:a16="http://schemas.microsoft.com/office/drawing/2014/main" id="{F3E13EC4-7204-4B8D-89F0-07C9C189E4F4}"/>
              </a:ext>
            </a:extLst>
          </p:cNvPr>
          <p:cNvPicPr>
            <a:picLocks noChangeAspect="1"/>
          </p:cNvPicPr>
          <p:nvPr/>
        </p:nvPicPr>
        <p:blipFill>
          <a:blip r:embed="rId5"/>
          <a:stretch>
            <a:fillRect/>
          </a:stretch>
        </p:blipFill>
        <p:spPr>
          <a:xfrm>
            <a:off x="89371" y="6016808"/>
            <a:ext cx="720000" cy="692039"/>
          </a:xfrm>
          <a:prstGeom prst="rect">
            <a:avLst/>
          </a:prstGeom>
        </p:spPr>
      </p:pic>
      <p:sp>
        <p:nvSpPr>
          <p:cNvPr id="41" name="Title 1">
            <a:extLst>
              <a:ext uri="{FF2B5EF4-FFF2-40B4-BE49-F238E27FC236}">
                <a16:creationId xmlns:a16="http://schemas.microsoft.com/office/drawing/2014/main" id="{7A3E7804-8BD6-BF16-9AA6-9F3BAB4512BB}"/>
              </a:ext>
            </a:extLst>
          </p:cNvPr>
          <p:cNvSpPr txBox="1">
            <a:spLocks/>
          </p:cNvSpPr>
          <p:nvPr/>
        </p:nvSpPr>
        <p:spPr>
          <a:xfrm>
            <a:off x="2292932" y="6347805"/>
            <a:ext cx="7386554" cy="392975"/>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50" normalizeH="0" baseline="0" noProof="0">
                <a:ln>
                  <a:noFill/>
                </a:ln>
                <a:solidFill>
                  <a:srgbClr val="C00000"/>
                </a:solidFill>
                <a:effectLst/>
                <a:uLnTx/>
                <a:uFillTx/>
                <a:latin typeface="Calibri"/>
                <a:ea typeface="+mj-ea"/>
                <a:cs typeface="+mj-cs"/>
              </a:rPr>
              <a:t>Click on the link icon to go to the standard  </a:t>
            </a:r>
          </a:p>
        </p:txBody>
      </p:sp>
      <p:grpSp>
        <p:nvGrpSpPr>
          <p:cNvPr id="8" name="Group 7">
            <a:extLst>
              <a:ext uri="{FF2B5EF4-FFF2-40B4-BE49-F238E27FC236}">
                <a16:creationId xmlns:a16="http://schemas.microsoft.com/office/drawing/2014/main" id="{59C73445-E7B8-0D68-7790-94DB8E440AE7}"/>
              </a:ext>
            </a:extLst>
          </p:cNvPr>
          <p:cNvGrpSpPr/>
          <p:nvPr/>
        </p:nvGrpSpPr>
        <p:grpSpPr>
          <a:xfrm>
            <a:off x="246176" y="1426191"/>
            <a:ext cx="720000" cy="756754"/>
            <a:chOff x="279057" y="1377452"/>
            <a:chExt cx="720000" cy="756754"/>
          </a:xfrm>
        </p:grpSpPr>
        <p:sp>
          <p:nvSpPr>
            <p:cNvPr id="9" name="Rectangle: Rounded Corners 8">
              <a:extLst>
                <a:ext uri="{FF2B5EF4-FFF2-40B4-BE49-F238E27FC236}">
                  <a16:creationId xmlns:a16="http://schemas.microsoft.com/office/drawing/2014/main" id="{5270F667-8E22-EF80-C385-63411995731B}"/>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4" name="Picture 33">
              <a:extLst>
                <a:ext uri="{FF2B5EF4-FFF2-40B4-BE49-F238E27FC236}">
                  <a16:creationId xmlns:a16="http://schemas.microsoft.com/office/drawing/2014/main" id="{27731792-6000-B5A3-65A3-25C8BE8BF928}"/>
                </a:ext>
              </a:extLst>
            </p:cNvPr>
            <p:cNvPicPr>
              <a:picLocks noChangeAspect="1"/>
            </p:cNvPicPr>
            <p:nvPr/>
          </p:nvPicPr>
          <p:blipFill>
            <a:blip r:embed="rId6"/>
            <a:stretch>
              <a:fillRect/>
            </a:stretch>
          </p:blipFill>
          <p:spPr>
            <a:xfrm>
              <a:off x="344173" y="1377452"/>
              <a:ext cx="629587" cy="587962"/>
            </a:xfrm>
            <a:prstGeom prst="rect">
              <a:avLst/>
            </a:prstGeom>
          </p:spPr>
        </p:pic>
        <p:sp>
          <p:nvSpPr>
            <p:cNvPr id="36" name="TextBox 35">
              <a:extLst>
                <a:ext uri="{FF2B5EF4-FFF2-40B4-BE49-F238E27FC236}">
                  <a16:creationId xmlns:a16="http://schemas.microsoft.com/office/drawing/2014/main" id="{F1A7C3E6-FCB7-5BFE-1F3D-3372B622BDFE}"/>
                </a:ext>
              </a:extLst>
            </p:cNvPr>
            <p:cNvSpPr txBox="1"/>
            <p:nvPr/>
          </p:nvSpPr>
          <p:spPr>
            <a:xfrm>
              <a:off x="352161" y="1795652"/>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RU</a:t>
              </a:r>
            </a:p>
          </p:txBody>
        </p:sp>
      </p:grpSp>
      <p:grpSp>
        <p:nvGrpSpPr>
          <p:cNvPr id="37" name="Group 36">
            <a:extLst>
              <a:ext uri="{FF2B5EF4-FFF2-40B4-BE49-F238E27FC236}">
                <a16:creationId xmlns:a16="http://schemas.microsoft.com/office/drawing/2014/main" id="{535940C0-F4FE-5279-B97D-858F0E3DBB89}"/>
              </a:ext>
            </a:extLst>
          </p:cNvPr>
          <p:cNvGrpSpPr/>
          <p:nvPr/>
        </p:nvGrpSpPr>
        <p:grpSpPr>
          <a:xfrm>
            <a:off x="246176" y="2220923"/>
            <a:ext cx="720000" cy="789749"/>
            <a:chOff x="296159" y="2222339"/>
            <a:chExt cx="720000" cy="789749"/>
          </a:xfrm>
        </p:grpSpPr>
        <p:sp>
          <p:nvSpPr>
            <p:cNvPr id="38" name="Rectangle: Rounded Corners 37">
              <a:extLst>
                <a:ext uri="{FF2B5EF4-FFF2-40B4-BE49-F238E27FC236}">
                  <a16:creationId xmlns:a16="http://schemas.microsoft.com/office/drawing/2014/main" id="{A95AE8CD-0129-2BA6-B6AB-30B0635C0CD2}"/>
                </a:ext>
              </a:extLst>
            </p:cNvPr>
            <p:cNvSpPr/>
            <p:nvPr/>
          </p:nvSpPr>
          <p:spPr>
            <a:xfrm>
              <a:off x="296159" y="222233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0" name="Picture 39">
              <a:extLst>
                <a:ext uri="{FF2B5EF4-FFF2-40B4-BE49-F238E27FC236}">
                  <a16:creationId xmlns:a16="http://schemas.microsoft.com/office/drawing/2014/main" id="{6204F6F3-E934-ADEA-7DDF-9E0C6671818C}"/>
                </a:ext>
              </a:extLst>
            </p:cNvPr>
            <p:cNvPicPr>
              <a:picLocks noChangeAspect="1"/>
            </p:cNvPicPr>
            <p:nvPr/>
          </p:nvPicPr>
          <p:blipFill>
            <a:blip r:embed="rId7"/>
            <a:stretch>
              <a:fillRect/>
            </a:stretch>
          </p:blipFill>
          <p:spPr>
            <a:xfrm>
              <a:off x="341670" y="2231693"/>
              <a:ext cx="628978" cy="625753"/>
            </a:xfrm>
            <a:prstGeom prst="rect">
              <a:avLst/>
            </a:prstGeom>
          </p:spPr>
        </p:pic>
        <p:sp>
          <p:nvSpPr>
            <p:cNvPr id="42" name="TextBox 41">
              <a:extLst>
                <a:ext uri="{FF2B5EF4-FFF2-40B4-BE49-F238E27FC236}">
                  <a16:creationId xmlns:a16="http://schemas.microsoft.com/office/drawing/2014/main" id="{96D49907-02C7-E850-D5C9-4864344B2791}"/>
                </a:ext>
              </a:extLst>
            </p:cNvPr>
            <p:cNvSpPr txBox="1"/>
            <p:nvPr/>
          </p:nvSpPr>
          <p:spPr>
            <a:xfrm>
              <a:off x="369768" y="2673534"/>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IM</a:t>
              </a:r>
            </a:p>
          </p:txBody>
        </p:sp>
      </p:grpSp>
      <p:grpSp>
        <p:nvGrpSpPr>
          <p:cNvPr id="43" name="Group 42">
            <a:extLst>
              <a:ext uri="{FF2B5EF4-FFF2-40B4-BE49-F238E27FC236}">
                <a16:creationId xmlns:a16="http://schemas.microsoft.com/office/drawing/2014/main" id="{46E6EF78-66CD-DA1A-935B-9B16B25C65F8}"/>
              </a:ext>
            </a:extLst>
          </p:cNvPr>
          <p:cNvGrpSpPr/>
          <p:nvPr/>
        </p:nvGrpSpPr>
        <p:grpSpPr>
          <a:xfrm>
            <a:off x="237911" y="3008296"/>
            <a:ext cx="736531" cy="728660"/>
            <a:chOff x="260945" y="3762574"/>
            <a:chExt cx="736531" cy="728660"/>
          </a:xfrm>
        </p:grpSpPr>
        <p:grpSp>
          <p:nvGrpSpPr>
            <p:cNvPr id="45" name="Group 44">
              <a:extLst>
                <a:ext uri="{FF2B5EF4-FFF2-40B4-BE49-F238E27FC236}">
                  <a16:creationId xmlns:a16="http://schemas.microsoft.com/office/drawing/2014/main" id="{F190D31A-3744-D5FE-F0DC-1CF8F3779D6A}"/>
                </a:ext>
              </a:extLst>
            </p:cNvPr>
            <p:cNvGrpSpPr/>
            <p:nvPr/>
          </p:nvGrpSpPr>
          <p:grpSpPr>
            <a:xfrm>
              <a:off x="260945" y="3771234"/>
              <a:ext cx="736531" cy="720000"/>
              <a:chOff x="262400" y="2964625"/>
              <a:chExt cx="736531" cy="720000"/>
            </a:xfrm>
          </p:grpSpPr>
          <p:sp>
            <p:nvSpPr>
              <p:cNvPr id="47" name="Rectangle: Rounded Corners 46">
                <a:extLst>
                  <a:ext uri="{FF2B5EF4-FFF2-40B4-BE49-F238E27FC236}">
                    <a16:creationId xmlns:a16="http://schemas.microsoft.com/office/drawing/2014/main" id="{A4DBD6ED-71D3-413D-7E8A-E4CF79CEDB10}"/>
                  </a:ext>
                </a:extLst>
              </p:cNvPr>
              <p:cNvSpPr/>
              <p:nvPr/>
            </p:nvSpPr>
            <p:spPr>
              <a:xfrm>
                <a:off x="262400" y="2964625"/>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TextBox 47">
                <a:extLst>
                  <a:ext uri="{FF2B5EF4-FFF2-40B4-BE49-F238E27FC236}">
                    <a16:creationId xmlns:a16="http://schemas.microsoft.com/office/drawing/2014/main" id="{88C24BD6-C6CD-3D11-A6D0-69B79763E74E}"/>
                  </a:ext>
                </a:extLst>
              </p:cNvPr>
              <p:cNvSpPr txBox="1"/>
              <p:nvPr/>
            </p:nvSpPr>
            <p:spPr>
              <a:xfrm>
                <a:off x="278931" y="3339393"/>
                <a:ext cx="720000"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Calibri" panose="020F0502020204030204"/>
                    <a:ea typeface="+mn-ea"/>
                    <a:cs typeface="+mn-cs"/>
                  </a:rPr>
                  <a:t>Suppliers</a:t>
                </a:r>
              </a:p>
            </p:txBody>
          </p:sp>
        </p:grpSp>
        <p:pic>
          <p:nvPicPr>
            <p:cNvPr id="46" name="Graphic 45" descr="Handshake outline">
              <a:extLst>
                <a:ext uri="{FF2B5EF4-FFF2-40B4-BE49-F238E27FC236}">
                  <a16:creationId xmlns:a16="http://schemas.microsoft.com/office/drawing/2014/main" id="{83353C19-D3D0-B3B8-2BAA-F7C4F735E7D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25819" y="3762574"/>
              <a:ext cx="593637" cy="593637"/>
            </a:xfrm>
            <a:prstGeom prst="rect">
              <a:avLst/>
            </a:prstGeom>
          </p:spPr>
        </p:pic>
      </p:grpSp>
      <p:pic>
        <p:nvPicPr>
          <p:cNvPr id="2" name="Picture 1" descr="A white line drawing of a person standing next to a train&#10;&#10;Description automatically generated">
            <a:extLst>
              <a:ext uri="{FF2B5EF4-FFF2-40B4-BE49-F238E27FC236}">
                <a16:creationId xmlns:a16="http://schemas.microsoft.com/office/drawing/2014/main" id="{2CA7AA5D-5A1D-3046-9000-D445353A418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46176" y="532335"/>
            <a:ext cx="756000" cy="756000"/>
          </a:xfrm>
          <a:prstGeom prst="rect">
            <a:avLst/>
          </a:prstGeom>
        </p:spPr>
      </p:pic>
      <p:pic>
        <p:nvPicPr>
          <p:cNvPr id="4" name="Picture 3">
            <a:extLst>
              <a:ext uri="{FF2B5EF4-FFF2-40B4-BE49-F238E27FC236}">
                <a16:creationId xmlns:a16="http://schemas.microsoft.com/office/drawing/2014/main" id="{6C7FED01-BD28-EC83-3EA7-8791619E9E7F}"/>
              </a:ext>
            </a:extLst>
          </p:cNvPr>
          <p:cNvPicPr>
            <a:picLocks noChangeAspect="1"/>
          </p:cNvPicPr>
          <p:nvPr/>
        </p:nvPicPr>
        <p:blipFill>
          <a:blip r:embed="rId11"/>
          <a:stretch>
            <a:fillRect/>
          </a:stretch>
        </p:blipFill>
        <p:spPr>
          <a:xfrm>
            <a:off x="8549032" y="2602089"/>
            <a:ext cx="2480490" cy="3528000"/>
          </a:xfrm>
          <a:prstGeom prst="roundRect">
            <a:avLst>
              <a:gd name="adj" fmla="val 5289"/>
            </a:avLst>
          </a:prstGeom>
          <a:effectLst>
            <a:outerShdw blurRad="63500" sx="102000" sy="102000" algn="ctr" rotWithShape="0">
              <a:prstClr val="black">
                <a:alpha val="40000"/>
              </a:prstClr>
            </a:outerShdw>
          </a:effectLst>
        </p:spPr>
      </p:pic>
      <p:pic>
        <p:nvPicPr>
          <p:cNvPr id="3" name="Picture 2">
            <a:hlinkClick r:id="rId12" action="ppaction://hlinksldjump"/>
            <a:extLst>
              <a:ext uri="{FF2B5EF4-FFF2-40B4-BE49-F238E27FC236}">
                <a16:creationId xmlns:a16="http://schemas.microsoft.com/office/drawing/2014/main" id="{29D16F1F-2F8A-AC17-73CC-4B5D9D408DF5}"/>
              </a:ext>
            </a:extLst>
          </p:cNvPr>
          <p:cNvPicPr>
            <a:picLocks noChangeAspect="1"/>
          </p:cNvPicPr>
          <p:nvPr/>
        </p:nvPicPr>
        <p:blipFill>
          <a:blip r:embed="rId13"/>
          <a:stretch>
            <a:fillRect/>
          </a:stretch>
        </p:blipFill>
        <p:spPr>
          <a:xfrm>
            <a:off x="11290478" y="157163"/>
            <a:ext cx="755970" cy="755970"/>
          </a:xfrm>
          <a:prstGeom prst="rect">
            <a:avLst/>
          </a:prstGeom>
        </p:spPr>
      </p:pic>
    </p:spTree>
    <p:extLst>
      <p:ext uri="{BB962C8B-B14F-4D97-AF65-F5344CB8AC3E}">
        <p14:creationId xmlns:p14="http://schemas.microsoft.com/office/powerpoint/2010/main" val="240689736"/>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Rounded Corners 96">
            <a:hlinkClick r:id="" action="ppaction://noaction" highlightClick="1"/>
            <a:extLst>
              <a:ext uri="{FF2B5EF4-FFF2-40B4-BE49-F238E27FC236}">
                <a16:creationId xmlns:a16="http://schemas.microsoft.com/office/drawing/2014/main" id="{44C61555-BA2A-4BC9-A516-C8062C254B09}"/>
              </a:ext>
            </a:extLst>
          </p:cNvPr>
          <p:cNvSpPr/>
          <p:nvPr/>
        </p:nvSpPr>
        <p:spPr>
          <a:xfrm>
            <a:off x="1073189" y="554876"/>
            <a:ext cx="9871902" cy="720000"/>
          </a:xfrm>
          <a:prstGeom prst="roundRect">
            <a:avLst>
              <a:gd name="adj" fmla="val 30718"/>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065020" marR="0" lvl="0" indent="-2065020" algn="l" defTabSz="914400" rtl="0" eaLnBrk="1" fontAlgn="auto" latinLnBrk="0" hangingPunct="1">
              <a:lnSpc>
                <a:spcPct val="100000"/>
              </a:lnSpc>
              <a:spcBef>
                <a:spcPts val="0"/>
              </a:spcBef>
              <a:spcAft>
                <a:spcPts val="0"/>
              </a:spcAft>
              <a:buClrTx/>
              <a:buSzTx/>
              <a:buFontTx/>
              <a:buNone/>
              <a:tabLst>
                <a:tab pos="1976438" algn="l"/>
              </a:tabLst>
              <a:defRPr/>
            </a:pPr>
            <a:r>
              <a:rPr kumimoji="0" lang="en-GB" sz="1800" b="0" i="0" u="none" strike="noStrike" kern="1200" cap="none" spc="0" normalizeH="0" baseline="0" noProof="0">
                <a:ln>
                  <a:noFill/>
                </a:ln>
                <a:solidFill>
                  <a:srgbClr val="000000"/>
                </a:solidFill>
                <a:effectLst/>
                <a:uLnTx/>
                <a:uFillTx/>
                <a:latin typeface="Calibri"/>
                <a:ea typeface="Calibri"/>
                <a:cs typeface="Calibri"/>
              </a:rPr>
              <a:t>GERT8000-SS2 </a:t>
            </a:r>
            <a:r>
              <a:rPr lang="en-GB">
                <a:solidFill>
                  <a:srgbClr val="000000"/>
                </a:solidFill>
                <a:latin typeface="Calibri"/>
                <a:ea typeface="Calibri"/>
                <a:cs typeface="Calibri"/>
              </a:rPr>
              <a:t>–</a:t>
            </a:r>
            <a:r>
              <a:rPr kumimoji="0" lang="en-GB" sz="1800" b="0" i="0" u="none" strike="noStrike" kern="1200" cap="none" spc="0" normalizeH="0" baseline="0" noProof="0">
                <a:ln>
                  <a:noFill/>
                </a:ln>
                <a:solidFill>
                  <a:srgbClr val="000000"/>
                </a:solidFill>
                <a:effectLst/>
                <a:uLnTx/>
                <a:uFillTx/>
                <a:latin typeface="Calibri"/>
                <a:ea typeface="Calibri"/>
                <a:cs typeface="Calibri"/>
              </a:rPr>
              <a:t> Issue 7  </a:t>
            </a:r>
            <a:r>
              <a:rPr lang="en-GB">
                <a:solidFill>
                  <a:srgbClr val="000000"/>
                </a:solidFill>
                <a:latin typeface="Calibri"/>
                <a:ea typeface="Calibri"/>
                <a:cs typeface="Calibri"/>
              </a:rPr>
              <a:t>–</a:t>
            </a:r>
            <a:r>
              <a:rPr kumimoji="0" lang="en-GB" sz="1800" b="0" i="0" u="none" strike="noStrike" kern="1200" cap="none" spc="0" normalizeH="0" baseline="0" noProof="0">
                <a:ln>
                  <a:noFill/>
                </a:ln>
                <a:solidFill>
                  <a:srgbClr val="000000"/>
                </a:solidFill>
                <a:effectLst/>
                <a:uLnTx/>
                <a:uFillTx/>
                <a:latin typeface="Calibri"/>
                <a:ea typeface="Calibri"/>
                <a:cs typeface="Calibri"/>
              </a:rPr>
              <a:t> Shunting</a:t>
            </a:r>
            <a:endParaRPr kumimoji="0" lang="en-GB" sz="1800" b="0" i="0" u="none" strike="noStrike" kern="1200" cap="none" spc="0" normalizeH="0" baseline="0" noProof="0">
              <a:ln>
                <a:noFill/>
              </a:ln>
              <a:solidFill>
                <a:prstClr val="black"/>
              </a:solidFill>
              <a:effectLst/>
              <a:uLnTx/>
              <a:uFillTx/>
              <a:latin typeface="Calibri"/>
              <a:ea typeface="Calibri"/>
              <a:cs typeface="Calibri"/>
            </a:endParaRPr>
          </a:p>
        </p:txBody>
      </p:sp>
      <p:sp>
        <p:nvSpPr>
          <p:cNvPr id="98" name="Rectangle: Rounded Corners 97">
            <a:extLst>
              <a:ext uri="{FF2B5EF4-FFF2-40B4-BE49-F238E27FC236}">
                <a16:creationId xmlns:a16="http://schemas.microsoft.com/office/drawing/2014/main" id="{E62B2296-9CCF-4DBD-BB1C-6B80B8E5D278}"/>
              </a:ext>
            </a:extLst>
          </p:cNvPr>
          <p:cNvSpPr/>
          <p:nvPr/>
        </p:nvSpPr>
        <p:spPr>
          <a:xfrm>
            <a:off x="1063066" y="1429659"/>
            <a:ext cx="10065867" cy="4784328"/>
          </a:xfrm>
          <a:prstGeom prst="roundRect">
            <a:avLst>
              <a:gd name="adj" fmla="val 4382"/>
            </a:avLst>
          </a:prstGeom>
          <a:no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endParaRPr>
          </a:p>
        </p:txBody>
      </p:sp>
      <p:sp>
        <p:nvSpPr>
          <p:cNvPr id="19" name="Rectangle: Rounded Corners 18">
            <a:extLst>
              <a:ext uri="{FF2B5EF4-FFF2-40B4-BE49-F238E27FC236}">
                <a16:creationId xmlns:a16="http://schemas.microsoft.com/office/drawing/2014/main" id="{7D01F6F1-598F-4434-8D94-65E01C529F5E}"/>
              </a:ext>
            </a:extLst>
          </p:cNvPr>
          <p:cNvSpPr/>
          <p:nvPr/>
        </p:nvSpPr>
        <p:spPr>
          <a:xfrm>
            <a:off x="1093132" y="1378018"/>
            <a:ext cx="10045924" cy="5131640"/>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36000" bIns="45720" rtlCol="0" anchor="t" anchorCtr="0"/>
          <a:lstStyle/>
          <a:p>
            <a:pPr algn="l"/>
            <a:r>
              <a:rPr lang="en-GB" sz="1800" b="0" i="0" u="none" strike="noStrike" baseline="0">
                <a:solidFill>
                  <a:schemeClr val="tx1"/>
                </a:solidFill>
              </a:rPr>
              <a:t>Section 5.7 has been amended to include the actual warning horn sound to be used when entering a shed or building, in alignment with section 48 of TW1.</a:t>
            </a:r>
          </a:p>
          <a:p>
            <a:r>
              <a:rPr kumimoji="0" lang="en-GB" sz="1800" i="0" u="none" strike="noStrike" kern="1200" cap="none" spc="-50" normalizeH="0" baseline="0" noProof="0">
                <a:ln>
                  <a:noFill/>
                </a:ln>
                <a:solidFill>
                  <a:prstClr val="black"/>
                </a:solidFill>
                <a:effectLst/>
                <a:uLnTx/>
                <a:uFillTx/>
                <a:latin typeface="Calibri" panose="020F0502020204030204"/>
                <a:ea typeface="+mn-ea"/>
                <a:cs typeface="+mn-cs"/>
              </a:rPr>
              <a:t>Enhanced briefing materials on the use of the horn can be found here </a:t>
            </a:r>
            <a:r>
              <a:rPr lang="en-GB" sz="1800" u="sng">
                <a:solidFill>
                  <a:srgbClr val="0000FF"/>
                </a:solidFill>
                <a:effectLst/>
                <a:latin typeface="Calibri" panose="020F0502020204030204" pitchFamily="34" charset="0"/>
                <a:ea typeface="Calibri" panose="020F0502020204030204" pitchFamily="34" charset="0"/>
                <a:hlinkClick r:id="rId3"/>
              </a:rPr>
              <a:t>https://www.rssb.co.uk/standards-catalogue/CatalogueItem/gert8000-tw1-iss-20</a:t>
            </a:r>
            <a:endParaRPr kumimoji="0" lang="en-GB" sz="1800" i="0" u="none" strike="noStrike" kern="1200" cap="none" spc="-50" normalizeH="0" baseline="0" noProof="0">
              <a:ln>
                <a:noFill/>
              </a:ln>
              <a:solidFill>
                <a:prstClr val="black"/>
              </a:solidFill>
              <a:effectLst/>
              <a:uLnTx/>
              <a:uFillTx/>
              <a:latin typeface="Calibri" panose="020F0502020204030204"/>
              <a:ea typeface="+mn-ea"/>
              <a:cs typeface="+mn-cs"/>
            </a:endParaRPr>
          </a:p>
          <a:p>
            <a:pPr algn="l"/>
            <a:endParaRPr kumimoji="0" lang="en-GB" sz="1800" b="0" i="0" u="none" strike="noStrike" kern="1200" cap="none" spc="-50" normalizeH="0" baseline="0" noProof="0">
              <a:ln>
                <a:noFill/>
              </a:ln>
              <a:solidFill>
                <a:schemeClr val="tx1"/>
              </a:solidFill>
              <a:effectLst/>
              <a:uLnTx/>
              <a:uFillTx/>
              <a:ea typeface="+mn-ea"/>
              <a:cs typeface="+mn-cs"/>
            </a:endParaRPr>
          </a:p>
        </p:txBody>
      </p:sp>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a:ln>
                  <a:noFill/>
                </a:ln>
                <a:solidFill>
                  <a:prstClr val="black"/>
                </a:solidFill>
                <a:effectLst/>
                <a:uLnTx/>
                <a:uFillTx/>
                <a:latin typeface="Calibri"/>
                <a:ea typeface="+mj-ea"/>
                <a:cs typeface="+mj-cs"/>
              </a:rPr>
              <a:t>Changes to standards – September 2024</a:t>
            </a:r>
            <a:endParaRPr kumimoji="0" lang="en-GB" sz="2400" b="0" i="1" u="none" strike="noStrike" kern="1200" cap="none" spc="0" normalizeH="0" baseline="0" noProof="0">
              <a:ln>
                <a:noFill/>
              </a:ln>
              <a:solidFill>
                <a:prstClr val="black"/>
              </a:solidFill>
              <a:effectLst/>
              <a:uLnTx/>
              <a:uFillTx/>
              <a:latin typeface="Calibri"/>
              <a:ea typeface="+mj-ea"/>
              <a:cs typeface="+mj-cs"/>
            </a:endParaRPr>
          </a:p>
        </p:txBody>
      </p:sp>
      <p:pic>
        <p:nvPicPr>
          <p:cNvPr id="22" name="Picture 21">
            <a:hlinkClick r:id="rId4"/>
            <a:extLst>
              <a:ext uri="{FF2B5EF4-FFF2-40B4-BE49-F238E27FC236}">
                <a16:creationId xmlns:a16="http://schemas.microsoft.com/office/drawing/2014/main" id="{28BF2077-600C-4323-B7B7-25758286D64D}"/>
              </a:ext>
            </a:extLst>
          </p:cNvPr>
          <p:cNvPicPr>
            <a:picLocks noChangeAspect="1"/>
          </p:cNvPicPr>
          <p:nvPr/>
        </p:nvPicPr>
        <p:blipFill>
          <a:blip r:embed="rId5"/>
          <a:stretch>
            <a:fillRect/>
          </a:stretch>
        </p:blipFill>
        <p:spPr>
          <a:xfrm>
            <a:off x="10362841" y="532335"/>
            <a:ext cx="755970" cy="755970"/>
          </a:xfrm>
          <a:prstGeom prst="rect">
            <a:avLst/>
          </a:prstGeom>
        </p:spPr>
      </p:pic>
      <p:pic>
        <p:nvPicPr>
          <p:cNvPr id="14" name="Picture 13">
            <a:hlinkClick r:id="" action="ppaction://hlinkshowjump?jump=endshow"/>
            <a:extLst>
              <a:ext uri="{FF2B5EF4-FFF2-40B4-BE49-F238E27FC236}">
                <a16:creationId xmlns:a16="http://schemas.microsoft.com/office/drawing/2014/main" id="{F3E13EC4-7204-4B8D-89F0-07C9C189E4F4}"/>
              </a:ext>
            </a:extLst>
          </p:cNvPr>
          <p:cNvPicPr>
            <a:picLocks noChangeAspect="1"/>
          </p:cNvPicPr>
          <p:nvPr/>
        </p:nvPicPr>
        <p:blipFill>
          <a:blip r:embed="rId6"/>
          <a:stretch>
            <a:fillRect/>
          </a:stretch>
        </p:blipFill>
        <p:spPr>
          <a:xfrm>
            <a:off x="89371" y="6016808"/>
            <a:ext cx="720000" cy="692039"/>
          </a:xfrm>
          <a:prstGeom prst="rect">
            <a:avLst/>
          </a:prstGeom>
        </p:spPr>
      </p:pic>
      <p:sp>
        <p:nvSpPr>
          <p:cNvPr id="41" name="Title 1">
            <a:extLst>
              <a:ext uri="{FF2B5EF4-FFF2-40B4-BE49-F238E27FC236}">
                <a16:creationId xmlns:a16="http://schemas.microsoft.com/office/drawing/2014/main" id="{7A3E7804-8BD6-BF16-9AA6-9F3BAB4512BB}"/>
              </a:ext>
            </a:extLst>
          </p:cNvPr>
          <p:cNvSpPr txBox="1">
            <a:spLocks/>
          </p:cNvSpPr>
          <p:nvPr/>
        </p:nvSpPr>
        <p:spPr>
          <a:xfrm>
            <a:off x="2292932" y="6347805"/>
            <a:ext cx="7386554" cy="392975"/>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50" normalizeH="0" baseline="0" noProof="0">
                <a:ln>
                  <a:noFill/>
                </a:ln>
                <a:solidFill>
                  <a:srgbClr val="C00000"/>
                </a:solidFill>
                <a:effectLst/>
                <a:uLnTx/>
                <a:uFillTx/>
                <a:latin typeface="Calibri"/>
                <a:ea typeface="+mj-ea"/>
                <a:cs typeface="+mj-cs"/>
              </a:rPr>
              <a:t>Click on the link icon to go to the standard  </a:t>
            </a:r>
          </a:p>
        </p:txBody>
      </p:sp>
      <p:grpSp>
        <p:nvGrpSpPr>
          <p:cNvPr id="8" name="Group 7">
            <a:extLst>
              <a:ext uri="{FF2B5EF4-FFF2-40B4-BE49-F238E27FC236}">
                <a16:creationId xmlns:a16="http://schemas.microsoft.com/office/drawing/2014/main" id="{59C73445-E7B8-0D68-7790-94DB8E440AE7}"/>
              </a:ext>
            </a:extLst>
          </p:cNvPr>
          <p:cNvGrpSpPr/>
          <p:nvPr/>
        </p:nvGrpSpPr>
        <p:grpSpPr>
          <a:xfrm>
            <a:off x="246176" y="1426191"/>
            <a:ext cx="720000" cy="756754"/>
            <a:chOff x="279057" y="1377452"/>
            <a:chExt cx="720000" cy="756754"/>
          </a:xfrm>
        </p:grpSpPr>
        <p:sp>
          <p:nvSpPr>
            <p:cNvPr id="9" name="Rectangle: Rounded Corners 8">
              <a:extLst>
                <a:ext uri="{FF2B5EF4-FFF2-40B4-BE49-F238E27FC236}">
                  <a16:creationId xmlns:a16="http://schemas.microsoft.com/office/drawing/2014/main" id="{5270F667-8E22-EF80-C385-63411995731B}"/>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4" name="Picture 33">
              <a:extLst>
                <a:ext uri="{FF2B5EF4-FFF2-40B4-BE49-F238E27FC236}">
                  <a16:creationId xmlns:a16="http://schemas.microsoft.com/office/drawing/2014/main" id="{27731792-6000-B5A3-65A3-25C8BE8BF928}"/>
                </a:ext>
              </a:extLst>
            </p:cNvPr>
            <p:cNvPicPr>
              <a:picLocks noChangeAspect="1"/>
            </p:cNvPicPr>
            <p:nvPr/>
          </p:nvPicPr>
          <p:blipFill>
            <a:blip r:embed="rId7"/>
            <a:stretch>
              <a:fillRect/>
            </a:stretch>
          </p:blipFill>
          <p:spPr>
            <a:xfrm>
              <a:off x="344173" y="1377452"/>
              <a:ext cx="629587" cy="587962"/>
            </a:xfrm>
            <a:prstGeom prst="rect">
              <a:avLst/>
            </a:prstGeom>
          </p:spPr>
        </p:pic>
        <p:sp>
          <p:nvSpPr>
            <p:cNvPr id="36" name="TextBox 35">
              <a:extLst>
                <a:ext uri="{FF2B5EF4-FFF2-40B4-BE49-F238E27FC236}">
                  <a16:creationId xmlns:a16="http://schemas.microsoft.com/office/drawing/2014/main" id="{F1A7C3E6-FCB7-5BFE-1F3D-3372B622BDFE}"/>
                </a:ext>
              </a:extLst>
            </p:cNvPr>
            <p:cNvSpPr txBox="1"/>
            <p:nvPr/>
          </p:nvSpPr>
          <p:spPr>
            <a:xfrm>
              <a:off x="352161" y="1795652"/>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RU</a:t>
              </a:r>
            </a:p>
          </p:txBody>
        </p:sp>
      </p:grpSp>
      <p:grpSp>
        <p:nvGrpSpPr>
          <p:cNvPr id="37" name="Group 36">
            <a:extLst>
              <a:ext uri="{FF2B5EF4-FFF2-40B4-BE49-F238E27FC236}">
                <a16:creationId xmlns:a16="http://schemas.microsoft.com/office/drawing/2014/main" id="{535940C0-F4FE-5279-B97D-858F0E3DBB89}"/>
              </a:ext>
            </a:extLst>
          </p:cNvPr>
          <p:cNvGrpSpPr/>
          <p:nvPr/>
        </p:nvGrpSpPr>
        <p:grpSpPr>
          <a:xfrm>
            <a:off x="246176" y="2220923"/>
            <a:ext cx="720000" cy="789749"/>
            <a:chOff x="296159" y="2222339"/>
            <a:chExt cx="720000" cy="789749"/>
          </a:xfrm>
        </p:grpSpPr>
        <p:sp>
          <p:nvSpPr>
            <p:cNvPr id="38" name="Rectangle: Rounded Corners 37">
              <a:extLst>
                <a:ext uri="{FF2B5EF4-FFF2-40B4-BE49-F238E27FC236}">
                  <a16:creationId xmlns:a16="http://schemas.microsoft.com/office/drawing/2014/main" id="{A95AE8CD-0129-2BA6-B6AB-30B0635C0CD2}"/>
                </a:ext>
              </a:extLst>
            </p:cNvPr>
            <p:cNvSpPr/>
            <p:nvPr/>
          </p:nvSpPr>
          <p:spPr>
            <a:xfrm>
              <a:off x="296159" y="222233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0" name="Picture 39">
              <a:extLst>
                <a:ext uri="{FF2B5EF4-FFF2-40B4-BE49-F238E27FC236}">
                  <a16:creationId xmlns:a16="http://schemas.microsoft.com/office/drawing/2014/main" id="{6204F6F3-E934-ADEA-7DDF-9E0C6671818C}"/>
                </a:ext>
              </a:extLst>
            </p:cNvPr>
            <p:cNvPicPr>
              <a:picLocks noChangeAspect="1"/>
            </p:cNvPicPr>
            <p:nvPr/>
          </p:nvPicPr>
          <p:blipFill>
            <a:blip r:embed="rId8"/>
            <a:stretch>
              <a:fillRect/>
            </a:stretch>
          </p:blipFill>
          <p:spPr>
            <a:xfrm>
              <a:off x="341670" y="2231693"/>
              <a:ext cx="628978" cy="625753"/>
            </a:xfrm>
            <a:prstGeom prst="rect">
              <a:avLst/>
            </a:prstGeom>
          </p:spPr>
        </p:pic>
        <p:sp>
          <p:nvSpPr>
            <p:cNvPr id="42" name="TextBox 41">
              <a:extLst>
                <a:ext uri="{FF2B5EF4-FFF2-40B4-BE49-F238E27FC236}">
                  <a16:creationId xmlns:a16="http://schemas.microsoft.com/office/drawing/2014/main" id="{96D49907-02C7-E850-D5C9-4864344B2791}"/>
                </a:ext>
              </a:extLst>
            </p:cNvPr>
            <p:cNvSpPr txBox="1"/>
            <p:nvPr/>
          </p:nvSpPr>
          <p:spPr>
            <a:xfrm>
              <a:off x="369768" y="2673534"/>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IM</a:t>
              </a:r>
            </a:p>
          </p:txBody>
        </p:sp>
      </p:grpSp>
      <p:grpSp>
        <p:nvGrpSpPr>
          <p:cNvPr id="43" name="Group 42">
            <a:extLst>
              <a:ext uri="{FF2B5EF4-FFF2-40B4-BE49-F238E27FC236}">
                <a16:creationId xmlns:a16="http://schemas.microsoft.com/office/drawing/2014/main" id="{46E6EF78-66CD-DA1A-935B-9B16B25C65F8}"/>
              </a:ext>
            </a:extLst>
          </p:cNvPr>
          <p:cNvGrpSpPr/>
          <p:nvPr/>
        </p:nvGrpSpPr>
        <p:grpSpPr>
          <a:xfrm>
            <a:off x="237911" y="3008296"/>
            <a:ext cx="736531" cy="728660"/>
            <a:chOff x="260945" y="3762574"/>
            <a:chExt cx="736531" cy="728660"/>
          </a:xfrm>
        </p:grpSpPr>
        <p:grpSp>
          <p:nvGrpSpPr>
            <p:cNvPr id="45" name="Group 44">
              <a:extLst>
                <a:ext uri="{FF2B5EF4-FFF2-40B4-BE49-F238E27FC236}">
                  <a16:creationId xmlns:a16="http://schemas.microsoft.com/office/drawing/2014/main" id="{F190D31A-3744-D5FE-F0DC-1CF8F3779D6A}"/>
                </a:ext>
              </a:extLst>
            </p:cNvPr>
            <p:cNvGrpSpPr/>
            <p:nvPr/>
          </p:nvGrpSpPr>
          <p:grpSpPr>
            <a:xfrm>
              <a:off x="260945" y="3771234"/>
              <a:ext cx="736531" cy="720000"/>
              <a:chOff x="262400" y="2964625"/>
              <a:chExt cx="736531" cy="720000"/>
            </a:xfrm>
          </p:grpSpPr>
          <p:sp>
            <p:nvSpPr>
              <p:cNvPr id="47" name="Rectangle: Rounded Corners 46">
                <a:extLst>
                  <a:ext uri="{FF2B5EF4-FFF2-40B4-BE49-F238E27FC236}">
                    <a16:creationId xmlns:a16="http://schemas.microsoft.com/office/drawing/2014/main" id="{A4DBD6ED-71D3-413D-7E8A-E4CF79CEDB10}"/>
                  </a:ext>
                </a:extLst>
              </p:cNvPr>
              <p:cNvSpPr/>
              <p:nvPr/>
            </p:nvSpPr>
            <p:spPr>
              <a:xfrm>
                <a:off x="262400" y="2964625"/>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TextBox 47">
                <a:extLst>
                  <a:ext uri="{FF2B5EF4-FFF2-40B4-BE49-F238E27FC236}">
                    <a16:creationId xmlns:a16="http://schemas.microsoft.com/office/drawing/2014/main" id="{88C24BD6-C6CD-3D11-A6D0-69B79763E74E}"/>
                  </a:ext>
                </a:extLst>
              </p:cNvPr>
              <p:cNvSpPr txBox="1"/>
              <p:nvPr/>
            </p:nvSpPr>
            <p:spPr>
              <a:xfrm>
                <a:off x="278931" y="3339393"/>
                <a:ext cx="720000"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Calibri" panose="020F0502020204030204"/>
                    <a:ea typeface="+mn-ea"/>
                    <a:cs typeface="+mn-cs"/>
                  </a:rPr>
                  <a:t>Suppliers</a:t>
                </a:r>
              </a:p>
            </p:txBody>
          </p:sp>
        </p:grpSp>
        <p:pic>
          <p:nvPicPr>
            <p:cNvPr id="46" name="Graphic 45" descr="Handshake outline">
              <a:extLst>
                <a:ext uri="{FF2B5EF4-FFF2-40B4-BE49-F238E27FC236}">
                  <a16:creationId xmlns:a16="http://schemas.microsoft.com/office/drawing/2014/main" id="{83353C19-D3D0-B3B8-2BAA-F7C4F735E7D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25819" y="3762574"/>
              <a:ext cx="593637" cy="593637"/>
            </a:xfrm>
            <a:prstGeom prst="rect">
              <a:avLst/>
            </a:prstGeom>
          </p:spPr>
        </p:pic>
      </p:grpSp>
      <p:pic>
        <p:nvPicPr>
          <p:cNvPr id="2" name="Picture 1" descr="A white line drawing of a person standing next to a train&#10;&#10;Description automatically generated">
            <a:extLst>
              <a:ext uri="{FF2B5EF4-FFF2-40B4-BE49-F238E27FC236}">
                <a16:creationId xmlns:a16="http://schemas.microsoft.com/office/drawing/2014/main" id="{EBA2489E-2A99-1C75-0D35-CBF3431DD66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46176" y="532335"/>
            <a:ext cx="756000" cy="756000"/>
          </a:xfrm>
          <a:prstGeom prst="rect">
            <a:avLst/>
          </a:prstGeom>
        </p:spPr>
      </p:pic>
      <p:pic>
        <p:nvPicPr>
          <p:cNvPr id="5" name="Picture 4">
            <a:extLst>
              <a:ext uri="{FF2B5EF4-FFF2-40B4-BE49-F238E27FC236}">
                <a16:creationId xmlns:a16="http://schemas.microsoft.com/office/drawing/2014/main" id="{AF348E97-EB6E-4854-CD86-350E902886B4}"/>
              </a:ext>
            </a:extLst>
          </p:cNvPr>
          <p:cNvPicPr>
            <a:picLocks noChangeAspect="1"/>
          </p:cNvPicPr>
          <p:nvPr/>
        </p:nvPicPr>
        <p:blipFill>
          <a:blip r:embed="rId12"/>
          <a:stretch>
            <a:fillRect/>
          </a:stretch>
        </p:blipFill>
        <p:spPr>
          <a:xfrm>
            <a:off x="1174360" y="2755564"/>
            <a:ext cx="2353260" cy="3334801"/>
          </a:xfrm>
          <a:prstGeom prst="roundRect">
            <a:avLst>
              <a:gd name="adj" fmla="val 5289"/>
            </a:avLst>
          </a:prstGeom>
          <a:effectLst>
            <a:outerShdw blurRad="63500" sx="102000" sy="102000" algn="ctr" rotWithShape="0">
              <a:prstClr val="black">
                <a:alpha val="40000"/>
              </a:prstClr>
            </a:outerShdw>
          </a:effectLst>
        </p:spPr>
      </p:pic>
      <p:pic>
        <p:nvPicPr>
          <p:cNvPr id="3" name="Picture 2">
            <a:hlinkClick r:id="rId13" action="ppaction://hlinksldjump"/>
            <a:extLst>
              <a:ext uri="{FF2B5EF4-FFF2-40B4-BE49-F238E27FC236}">
                <a16:creationId xmlns:a16="http://schemas.microsoft.com/office/drawing/2014/main" id="{4A9C87CE-9C18-C4F4-8812-BECD0888E025}"/>
              </a:ext>
            </a:extLst>
          </p:cNvPr>
          <p:cNvPicPr>
            <a:picLocks noChangeAspect="1"/>
          </p:cNvPicPr>
          <p:nvPr/>
        </p:nvPicPr>
        <p:blipFill>
          <a:blip r:embed="rId14"/>
          <a:stretch>
            <a:fillRect/>
          </a:stretch>
        </p:blipFill>
        <p:spPr>
          <a:xfrm>
            <a:off x="11290478" y="157163"/>
            <a:ext cx="755970" cy="755970"/>
          </a:xfrm>
          <a:prstGeom prst="rect">
            <a:avLst/>
          </a:prstGeom>
        </p:spPr>
      </p:pic>
    </p:spTree>
    <p:extLst>
      <p:ext uri="{BB962C8B-B14F-4D97-AF65-F5344CB8AC3E}">
        <p14:creationId xmlns:p14="http://schemas.microsoft.com/office/powerpoint/2010/main" val="3787912022"/>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DBE9EE2-C5CC-9F64-0B32-951B722CD78E}"/>
              </a:ext>
            </a:extLst>
          </p:cNvPr>
          <p:cNvPicPr>
            <a:picLocks noChangeAspect="1"/>
          </p:cNvPicPr>
          <p:nvPr/>
        </p:nvPicPr>
        <p:blipFill>
          <a:blip r:embed="rId2"/>
          <a:stretch>
            <a:fillRect/>
          </a:stretch>
        </p:blipFill>
        <p:spPr>
          <a:xfrm>
            <a:off x="267883" y="553133"/>
            <a:ext cx="720000" cy="720000"/>
          </a:xfrm>
          <a:prstGeom prst="ellipse">
            <a:avLst/>
          </a:prstGeom>
          <a:ln w="57150">
            <a:noFill/>
          </a:ln>
        </p:spPr>
      </p:pic>
      <p:sp>
        <p:nvSpPr>
          <p:cNvPr id="3" name="Rectangle: Rounded Corners 2">
            <a:hlinkClick r:id="" action="ppaction://noaction" highlightClick="1"/>
            <a:extLst>
              <a:ext uri="{FF2B5EF4-FFF2-40B4-BE49-F238E27FC236}">
                <a16:creationId xmlns:a16="http://schemas.microsoft.com/office/drawing/2014/main" id="{9EE2878C-4C50-33B2-057F-8A3B9D1E061F}"/>
              </a:ext>
            </a:extLst>
          </p:cNvPr>
          <p:cNvSpPr/>
          <p:nvPr/>
        </p:nvSpPr>
        <p:spPr>
          <a:xfrm>
            <a:off x="1073188" y="1451010"/>
            <a:ext cx="10065867" cy="720000"/>
          </a:xfrm>
          <a:prstGeom prst="roundRect">
            <a:avLst>
              <a:gd name="adj" fmla="val 33718"/>
            </a:avLst>
          </a:prstGeom>
          <a:solidFill>
            <a:schemeClr val="bg1"/>
          </a:solidFill>
          <a:ln w="38100">
            <a:solidFill>
              <a:srgbClr val="DEC94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chorCtr="0"/>
          <a:lstStyle/>
          <a:p>
            <a:pPr>
              <a:defRPr/>
            </a:pPr>
            <a:r>
              <a:rPr lang="en-GB" sz="1800">
                <a:solidFill>
                  <a:schemeClr val="tx1"/>
                </a:solidFill>
                <a:effectLst/>
                <a:ea typeface="Calibri"/>
                <a:cs typeface="Calibri"/>
              </a:rPr>
              <a:t>GCGN5612 Issue 2.1 </a:t>
            </a:r>
            <a:r>
              <a:rPr lang="en-GB">
                <a:solidFill>
                  <a:schemeClr val="tx1"/>
                </a:solidFill>
                <a:ea typeface="Calibri"/>
                <a:cs typeface="Calibri"/>
              </a:rPr>
              <a:t>–</a:t>
            </a:r>
            <a:r>
              <a:rPr lang="en-GB" sz="1800">
                <a:solidFill>
                  <a:schemeClr val="tx1"/>
                </a:solidFill>
                <a:effectLst/>
                <a:ea typeface="Calibri"/>
                <a:cs typeface="Calibri"/>
              </a:rPr>
              <a:t> </a:t>
            </a:r>
            <a:r>
              <a:rPr lang="en-GB">
                <a:solidFill>
                  <a:schemeClr val="tx1"/>
                </a:solidFill>
              </a:rPr>
              <a:t>Rail Traffic Loading Requirements for the Design of Railway Structures</a:t>
            </a:r>
            <a:br>
              <a:rPr lang="en-GB"/>
            </a:br>
            <a:r>
              <a:rPr lang="en-GB" i="1">
                <a:solidFill>
                  <a:schemeClr val="tx1"/>
                </a:solidFill>
                <a:ea typeface="Calibri"/>
                <a:cs typeface="Calibri"/>
              </a:rPr>
              <a:t>The equation</a:t>
            </a:r>
            <a:r>
              <a:rPr lang="en-GB" sz="1800" i="1">
                <a:solidFill>
                  <a:schemeClr val="tx1"/>
                </a:solidFill>
                <a:effectLst/>
                <a:ea typeface="Calibri"/>
                <a:cs typeface="Calibri"/>
              </a:rPr>
              <a:t> in </a:t>
            </a:r>
            <a:r>
              <a:rPr lang="en-GB" sz="1800" b="0" i="1" u="none" strike="noStrike" baseline="0">
                <a:solidFill>
                  <a:schemeClr val="tx1"/>
                </a:solidFill>
              </a:rPr>
              <a:t>A.1.8 has been corrected</a:t>
            </a:r>
            <a:r>
              <a:rPr lang="en-GB" i="1">
                <a:solidFill>
                  <a:schemeClr val="tx1"/>
                </a:solidFill>
              </a:rPr>
              <a:t>.</a:t>
            </a:r>
            <a:endParaRPr lang="en-GB" sz="1800" i="1">
              <a:solidFill>
                <a:schemeClr val="tx1"/>
              </a:solidFill>
              <a:effectLst/>
              <a:ea typeface="Calibri"/>
              <a:cs typeface="Calibri"/>
            </a:endParaRPr>
          </a:p>
        </p:txBody>
      </p:sp>
      <p:sp>
        <p:nvSpPr>
          <p:cNvPr id="4" name="Rectangle: Rounded Corners 3">
            <a:hlinkClick r:id="" action="ppaction://noaction" highlightClick="1"/>
            <a:extLst>
              <a:ext uri="{FF2B5EF4-FFF2-40B4-BE49-F238E27FC236}">
                <a16:creationId xmlns:a16="http://schemas.microsoft.com/office/drawing/2014/main" id="{28187651-7284-4DC8-EE02-723BEE4FE16B}"/>
              </a:ext>
            </a:extLst>
          </p:cNvPr>
          <p:cNvSpPr/>
          <p:nvPr/>
        </p:nvSpPr>
        <p:spPr>
          <a:xfrm>
            <a:off x="1073188" y="563010"/>
            <a:ext cx="10065867" cy="720000"/>
          </a:xfrm>
          <a:prstGeom prst="roundRect">
            <a:avLst>
              <a:gd name="adj" fmla="val 30718"/>
            </a:avLst>
          </a:prstGeom>
          <a:solidFill>
            <a:srgbClr val="DEC94F"/>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ctr"/>
          <a:lstStyle/>
          <a:p>
            <a:pPr>
              <a:defRPr/>
            </a:pPr>
            <a:r>
              <a:rPr lang="en-GB">
                <a:solidFill>
                  <a:prstClr val="white"/>
                </a:solidFill>
                <a:latin typeface="Calibri" panose="020F0502020204030204"/>
              </a:rPr>
              <a:t>One</a:t>
            </a:r>
            <a:r>
              <a:rPr kumimoji="0" lang="en-GB" sz="1800" b="0" i="0" u="none" strike="noStrike" kern="1200" cap="none" normalizeH="0" noProof="0">
                <a:ln>
                  <a:noFill/>
                </a:ln>
                <a:solidFill>
                  <a:prstClr val="white"/>
                </a:solidFill>
                <a:effectLst/>
                <a:uLnTx/>
                <a:uFillTx/>
                <a:latin typeface="Calibri" panose="020F0502020204030204"/>
                <a:ea typeface="+mn-ea"/>
                <a:cs typeface="+mn-cs"/>
              </a:rPr>
              <a:t> Infrastructure </a:t>
            </a:r>
            <a:r>
              <a:rPr lang="en-GB">
                <a:solidFill>
                  <a:prstClr val="white"/>
                </a:solidFill>
                <a:latin typeface="Calibri" panose="020F0502020204030204"/>
              </a:rPr>
              <a:t>standard has</a:t>
            </a:r>
            <a:r>
              <a:rPr kumimoji="0" lang="en-GB" sz="1800" b="0" i="0" u="none" strike="noStrike" kern="1200" cap="none" normalizeH="0" noProof="0">
                <a:ln>
                  <a:noFill/>
                </a:ln>
                <a:solidFill>
                  <a:prstClr val="white"/>
                </a:solidFill>
                <a:effectLst/>
                <a:uLnTx/>
                <a:uFillTx/>
                <a:latin typeface="Calibri" panose="020F0502020204030204"/>
                <a:ea typeface="+mn-ea"/>
                <a:cs typeface="+mn-cs"/>
              </a:rPr>
              <a:t> been updated with a point release in the September 2024 Standards </a:t>
            </a:r>
            <a:r>
              <a:rPr lang="en-GB">
                <a:solidFill>
                  <a:prstClr val="white"/>
                </a:solidFill>
                <a:latin typeface="Calibri" panose="020F0502020204030204"/>
              </a:rPr>
              <a:t>Catalogue.</a:t>
            </a:r>
            <a:endParaRPr kumimoji="0" lang="en-GB" sz="1800" b="0" i="0" u="none" strike="noStrike" kern="1200" cap="none" normalizeH="0" noProof="0">
              <a:ln>
                <a:noFill/>
              </a:ln>
              <a:solidFill>
                <a:prstClr val="white"/>
              </a:solidFill>
              <a:effectLst/>
              <a:uLnTx/>
              <a:uFillTx/>
              <a:latin typeface="Calibri" panose="020F0502020204030204"/>
              <a:ea typeface="+mn-ea"/>
              <a:cs typeface="+mn-cs"/>
            </a:endParaRPr>
          </a:p>
        </p:txBody>
      </p:sp>
      <p:pic>
        <p:nvPicPr>
          <p:cNvPr id="5" name="Picture 4">
            <a:hlinkClick r:id="rId3" action="ppaction://hlinksldjump"/>
            <a:extLst>
              <a:ext uri="{FF2B5EF4-FFF2-40B4-BE49-F238E27FC236}">
                <a16:creationId xmlns:a16="http://schemas.microsoft.com/office/drawing/2014/main" id="{3A5E89DF-A6A5-F74C-8AD3-7C32A25F1FB1}"/>
              </a:ext>
            </a:extLst>
          </p:cNvPr>
          <p:cNvPicPr>
            <a:picLocks noChangeAspect="1"/>
          </p:cNvPicPr>
          <p:nvPr/>
        </p:nvPicPr>
        <p:blipFill>
          <a:blip r:embed="rId4"/>
          <a:stretch>
            <a:fillRect/>
          </a:stretch>
        </p:blipFill>
        <p:spPr>
          <a:xfrm>
            <a:off x="11290478" y="157163"/>
            <a:ext cx="755970" cy="755970"/>
          </a:xfrm>
          <a:prstGeom prst="rect">
            <a:avLst/>
          </a:prstGeom>
        </p:spPr>
      </p:pic>
      <p:sp>
        <p:nvSpPr>
          <p:cNvPr id="6" name="Title 1">
            <a:extLst>
              <a:ext uri="{FF2B5EF4-FFF2-40B4-BE49-F238E27FC236}">
                <a16:creationId xmlns:a16="http://schemas.microsoft.com/office/drawing/2014/main" id="{6ED33B78-40F4-2F79-3164-BDF1A75C0AEB}"/>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a:ln>
                  <a:noFill/>
                </a:ln>
                <a:solidFill>
                  <a:prstClr val="black"/>
                </a:solidFill>
                <a:effectLst/>
                <a:uLnTx/>
                <a:uFillTx/>
                <a:latin typeface="Calibri"/>
                <a:ea typeface="+mj-ea"/>
                <a:cs typeface="+mj-cs"/>
              </a:rPr>
              <a:t>Changes to </a:t>
            </a:r>
            <a:r>
              <a:rPr lang="en-GB" sz="2400" spc="-50">
                <a:solidFill>
                  <a:prstClr val="black"/>
                </a:solidFill>
                <a:latin typeface="Calibri"/>
              </a:rPr>
              <a:t>standards</a:t>
            </a:r>
            <a:r>
              <a:rPr kumimoji="0" lang="en-GB" sz="2400" b="0" i="0" u="none" strike="noStrike" kern="1200" cap="none" spc="-50" normalizeH="0" baseline="0" noProof="0">
                <a:ln>
                  <a:noFill/>
                </a:ln>
                <a:solidFill>
                  <a:prstClr val="black"/>
                </a:solidFill>
                <a:effectLst/>
                <a:uLnTx/>
                <a:uFillTx/>
                <a:latin typeface="Calibri"/>
                <a:ea typeface="+mj-ea"/>
                <a:cs typeface="+mj-cs"/>
              </a:rPr>
              <a:t> – September 2024</a:t>
            </a:r>
            <a:endParaRPr kumimoji="0" lang="en-GB" sz="2400" b="0" i="1" u="none" strike="noStrike" kern="1200" cap="none" spc="0" normalizeH="0" baseline="0" noProof="0">
              <a:ln>
                <a:noFill/>
              </a:ln>
              <a:solidFill>
                <a:prstClr val="black"/>
              </a:solidFill>
              <a:effectLst/>
              <a:uLnTx/>
              <a:uFillTx/>
              <a:latin typeface="Calibri"/>
              <a:ea typeface="+mj-ea"/>
              <a:cs typeface="+mj-cs"/>
            </a:endParaRPr>
          </a:p>
        </p:txBody>
      </p:sp>
      <p:sp>
        <p:nvSpPr>
          <p:cNvPr id="7" name="Title 1">
            <a:extLst>
              <a:ext uri="{FF2B5EF4-FFF2-40B4-BE49-F238E27FC236}">
                <a16:creationId xmlns:a16="http://schemas.microsoft.com/office/drawing/2014/main" id="{8EACEF18-8E5D-F49B-799F-958D56B0E38C}"/>
              </a:ext>
            </a:extLst>
          </p:cNvPr>
          <p:cNvSpPr txBox="1">
            <a:spLocks/>
          </p:cNvSpPr>
          <p:nvPr/>
        </p:nvSpPr>
        <p:spPr>
          <a:xfrm>
            <a:off x="2555123" y="2214632"/>
            <a:ext cx="7386554" cy="392975"/>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algn="ctr">
              <a:defRPr/>
            </a:pPr>
            <a:r>
              <a:rPr kumimoji="0" lang="en-GB" sz="2000" b="1" i="0" u="none" strike="noStrike" kern="1200" cap="none" spc="-50" normalizeH="0" baseline="0" noProof="0">
                <a:ln>
                  <a:noFill/>
                </a:ln>
                <a:solidFill>
                  <a:srgbClr val="C00000"/>
                </a:solidFill>
                <a:effectLst/>
                <a:uLnTx/>
                <a:uFillTx/>
                <a:latin typeface="Calibri"/>
                <a:ea typeface="+mj-ea"/>
                <a:cs typeface="+mj-cs"/>
              </a:rPr>
              <a:t>Click on link icon to go to the standard </a:t>
            </a:r>
          </a:p>
        </p:txBody>
      </p:sp>
      <p:pic>
        <p:nvPicPr>
          <p:cNvPr id="2" name="Picture 1">
            <a:hlinkClick r:id="rId5"/>
            <a:extLst>
              <a:ext uri="{FF2B5EF4-FFF2-40B4-BE49-F238E27FC236}">
                <a16:creationId xmlns:a16="http://schemas.microsoft.com/office/drawing/2014/main" id="{A62923C0-7735-B31B-DAB9-5998A944B4BC}"/>
              </a:ext>
            </a:extLst>
          </p:cNvPr>
          <p:cNvPicPr>
            <a:picLocks noChangeAspect="1"/>
          </p:cNvPicPr>
          <p:nvPr/>
        </p:nvPicPr>
        <p:blipFill>
          <a:blip r:embed="rId6"/>
          <a:stretch>
            <a:fillRect/>
          </a:stretch>
        </p:blipFill>
        <p:spPr>
          <a:xfrm>
            <a:off x="10534508" y="1433025"/>
            <a:ext cx="755970" cy="755970"/>
          </a:xfrm>
          <a:prstGeom prst="rect">
            <a:avLst/>
          </a:prstGeom>
        </p:spPr>
      </p:pic>
      <p:pic>
        <p:nvPicPr>
          <p:cNvPr id="10" name="Picture 9">
            <a:hlinkClick r:id="" action="ppaction://hlinkshowjump?jump=endshow"/>
            <a:extLst>
              <a:ext uri="{FF2B5EF4-FFF2-40B4-BE49-F238E27FC236}">
                <a16:creationId xmlns:a16="http://schemas.microsoft.com/office/drawing/2014/main" id="{EDFC2D1D-C6B5-B925-B876-1B547320B3EC}"/>
              </a:ext>
            </a:extLst>
          </p:cNvPr>
          <p:cNvPicPr>
            <a:picLocks noChangeAspect="1"/>
          </p:cNvPicPr>
          <p:nvPr/>
        </p:nvPicPr>
        <p:blipFill>
          <a:blip r:embed="rId7"/>
          <a:stretch>
            <a:fillRect/>
          </a:stretch>
        </p:blipFill>
        <p:spPr>
          <a:xfrm>
            <a:off x="89371" y="6016808"/>
            <a:ext cx="720000" cy="692039"/>
          </a:xfrm>
          <a:prstGeom prst="rect">
            <a:avLst/>
          </a:prstGeom>
        </p:spPr>
      </p:pic>
    </p:spTree>
    <p:extLst>
      <p:ext uri="{BB962C8B-B14F-4D97-AF65-F5344CB8AC3E}">
        <p14:creationId xmlns:p14="http://schemas.microsoft.com/office/powerpoint/2010/main" val="10788075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7" name="Rectangle: Rounded Corners 96">
            <a:hlinkClick r:id="" action="ppaction://noaction" highlightClick="1"/>
            <a:extLst>
              <a:ext uri="{FF2B5EF4-FFF2-40B4-BE49-F238E27FC236}">
                <a16:creationId xmlns:a16="http://schemas.microsoft.com/office/drawing/2014/main" id="{44C61555-BA2A-4BC9-A516-C8062C254B09}"/>
              </a:ext>
            </a:extLst>
          </p:cNvPr>
          <p:cNvSpPr/>
          <p:nvPr/>
        </p:nvSpPr>
        <p:spPr>
          <a:xfrm>
            <a:off x="1073189" y="554876"/>
            <a:ext cx="9871902" cy="720000"/>
          </a:xfrm>
          <a:prstGeom prst="roundRect">
            <a:avLst>
              <a:gd name="adj" fmla="val 30718"/>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157095" marR="0" lvl="0" indent="-2157095" algn="l" defTabSz="914400" rtl="0" eaLnBrk="1" fontAlgn="auto" latinLnBrk="0" hangingPunct="1">
              <a:lnSpc>
                <a:spcPct val="100000"/>
              </a:lnSpc>
              <a:spcBef>
                <a:spcPts val="0"/>
              </a:spcBef>
              <a:spcAft>
                <a:spcPts val="0"/>
              </a:spcAft>
              <a:buClrTx/>
              <a:buSzTx/>
              <a:buFontTx/>
              <a:buNone/>
              <a:tabLst>
                <a:tab pos="1976438" algn="l"/>
              </a:tabLst>
              <a:defRPr/>
            </a:pPr>
            <a:r>
              <a:rPr kumimoji="0" lang="en-GB" sz="1800" b="0" i="0" u="none" strike="noStrike" kern="1200" cap="none" spc="0" normalizeH="0" baseline="0" noProof="0">
                <a:ln>
                  <a:noFill/>
                </a:ln>
                <a:solidFill>
                  <a:srgbClr val="000000"/>
                </a:solidFill>
                <a:effectLst/>
                <a:uLnTx/>
                <a:uFillTx/>
                <a:latin typeface="Calibri"/>
                <a:ea typeface="Calibri"/>
                <a:cs typeface="Calibri"/>
              </a:rPr>
              <a:t>GERT8000-S5 Issue 12 </a:t>
            </a:r>
            <a:r>
              <a:rPr lang="en-GB">
                <a:solidFill>
                  <a:srgbClr val="000000"/>
                </a:solidFill>
                <a:latin typeface="Calibri"/>
                <a:ea typeface="Calibri"/>
                <a:cs typeface="Calibri"/>
              </a:rPr>
              <a:t>–</a:t>
            </a:r>
            <a:r>
              <a:rPr kumimoji="0" lang="en-GB" sz="1800" b="0" i="0" u="none" strike="noStrike" kern="1200" cap="none" spc="0" normalizeH="0" baseline="0" noProof="0">
                <a:ln>
                  <a:noFill/>
                </a:ln>
                <a:solidFill>
                  <a:srgbClr val="000000"/>
                </a:solidFill>
                <a:effectLst/>
                <a:uLnTx/>
                <a:uFillTx/>
                <a:latin typeface="Calibri"/>
                <a:ea typeface="Calibri"/>
                <a:cs typeface="Calibri"/>
              </a:rPr>
              <a:t> Passing a signal at danger or an end of authority (</a:t>
            </a:r>
            <a:r>
              <a:rPr kumimoji="0" lang="en-GB" sz="1800" b="0" i="0" u="none" strike="noStrike" kern="1200" cap="none" spc="0" normalizeH="0" baseline="0" noProof="0" err="1">
                <a:ln>
                  <a:noFill/>
                </a:ln>
                <a:solidFill>
                  <a:srgbClr val="000000"/>
                </a:solidFill>
                <a:effectLst/>
                <a:uLnTx/>
                <a:uFillTx/>
                <a:latin typeface="Calibri"/>
                <a:ea typeface="Calibri"/>
                <a:cs typeface="Calibri"/>
              </a:rPr>
              <a:t>EoA</a:t>
            </a:r>
            <a:r>
              <a:rPr kumimoji="0" lang="en-GB" sz="1800" b="0" i="0" u="none" strike="noStrike" kern="1200" cap="none" spc="0" normalizeH="0" baseline="0" noProof="0">
                <a:ln>
                  <a:noFill/>
                </a:ln>
                <a:solidFill>
                  <a:srgbClr val="000000"/>
                </a:solidFill>
                <a:effectLst/>
                <a:uLnTx/>
                <a:uFillTx/>
                <a:latin typeface="Calibri"/>
                <a:ea typeface="Calibri"/>
                <a:cs typeface="Calibri"/>
              </a:rPr>
              <a:t>) without a</a:t>
            </a:r>
            <a:br>
              <a:rPr lang="en-GB" sz="1800" b="0" i="0" u="none" strike="noStrike" kern="1200" cap="none" spc="0" normalizeH="0" baseline="0" noProof="0">
                <a:ln>
                  <a:noFill/>
                </a:ln>
                <a:effectLst/>
                <a:uLnTx/>
                <a:uFillTx/>
                <a:latin typeface="Calibri"/>
                <a:ea typeface="Calibri"/>
                <a:cs typeface="Calibri"/>
              </a:rPr>
            </a:br>
            <a:r>
              <a:rPr kumimoji="0" lang="en-GB" sz="1800" b="0" i="0" u="none" strike="noStrike" kern="1200" cap="none" spc="0" normalizeH="0" baseline="0" noProof="0">
                <a:ln>
                  <a:noFill/>
                </a:ln>
                <a:solidFill>
                  <a:srgbClr val="000000"/>
                </a:solidFill>
                <a:effectLst/>
                <a:uLnTx/>
                <a:uFillTx/>
                <a:latin typeface="Calibri"/>
                <a:ea typeface="Calibri"/>
                <a:cs typeface="Calibri"/>
              </a:rPr>
              <a:t>movement  authority (MA)</a:t>
            </a:r>
            <a:endParaRPr lang="en-GB" sz="1800" b="0" i="0" u="none" strike="noStrike" kern="1200" cap="none" spc="0" normalizeH="0" baseline="0" noProof="0">
              <a:ln>
                <a:noFill/>
              </a:ln>
              <a:solidFill>
                <a:prstClr val="black"/>
              </a:solidFill>
              <a:effectLst/>
              <a:uLnTx/>
              <a:uFillTx/>
              <a:latin typeface="Calibri"/>
              <a:ea typeface="Calibri"/>
              <a:cs typeface="Calibri"/>
            </a:endParaRPr>
          </a:p>
        </p:txBody>
      </p:sp>
      <p:sp>
        <p:nvSpPr>
          <p:cNvPr id="98" name="Rectangle: Rounded Corners 97">
            <a:extLst>
              <a:ext uri="{FF2B5EF4-FFF2-40B4-BE49-F238E27FC236}">
                <a16:creationId xmlns:a16="http://schemas.microsoft.com/office/drawing/2014/main" id="{E62B2296-9CCF-4DBD-BB1C-6B80B8E5D278}"/>
              </a:ext>
            </a:extLst>
          </p:cNvPr>
          <p:cNvSpPr/>
          <p:nvPr/>
        </p:nvSpPr>
        <p:spPr>
          <a:xfrm>
            <a:off x="1063066" y="1429659"/>
            <a:ext cx="10065867" cy="4784328"/>
          </a:xfrm>
          <a:prstGeom prst="roundRect">
            <a:avLst>
              <a:gd name="adj" fmla="val 4382"/>
            </a:avLst>
          </a:prstGeom>
          <a:no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endParaRPr>
          </a:p>
        </p:txBody>
      </p:sp>
      <p:sp>
        <p:nvSpPr>
          <p:cNvPr id="19" name="Rectangle: Rounded Corners 18">
            <a:extLst>
              <a:ext uri="{FF2B5EF4-FFF2-40B4-BE49-F238E27FC236}">
                <a16:creationId xmlns:a16="http://schemas.microsoft.com/office/drawing/2014/main" id="{7D01F6F1-598F-4434-8D94-65E01C529F5E}"/>
              </a:ext>
            </a:extLst>
          </p:cNvPr>
          <p:cNvSpPr/>
          <p:nvPr/>
        </p:nvSpPr>
        <p:spPr>
          <a:xfrm>
            <a:off x="1093132" y="1378018"/>
            <a:ext cx="10045924" cy="5131640"/>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36000" bIns="45720" rtlCol="0" anchor="t" anchorCtr="0"/>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i="0" u="none" strike="noStrike" kern="1200" cap="none" spc="-50" normalizeH="0" baseline="0" noProof="0">
                <a:ln>
                  <a:noFill/>
                </a:ln>
                <a:solidFill>
                  <a:prstClr val="black"/>
                </a:solidFill>
                <a:effectLst/>
                <a:uLnTx/>
                <a:uFillTx/>
                <a:latin typeface="Calibri" panose="020F0502020204030204"/>
                <a:ea typeface="+mn-ea"/>
                <a:cs typeface="+mn-cs"/>
              </a:rPr>
              <a:t>Section 3.1 of this module requires a signaller on an ERTMS line who is authorising a driver to pass an end of authority (</a:t>
            </a:r>
            <a:r>
              <a:rPr kumimoji="0" lang="en-GB" sz="1800" i="0" u="none" strike="noStrike" kern="1200" cap="none" spc="-50" normalizeH="0" baseline="0" noProof="0" err="1">
                <a:ln>
                  <a:noFill/>
                </a:ln>
                <a:solidFill>
                  <a:prstClr val="black"/>
                </a:solidFill>
                <a:effectLst/>
                <a:uLnTx/>
                <a:uFillTx/>
                <a:latin typeface="Calibri" panose="020F0502020204030204"/>
                <a:ea typeface="+mn-ea"/>
                <a:cs typeface="+mn-cs"/>
              </a:rPr>
              <a:t>EoA</a:t>
            </a:r>
            <a:r>
              <a:rPr kumimoji="0" lang="en-GB" sz="1800" i="0" u="none" strike="noStrike" kern="1200" cap="none" spc="-50" normalizeH="0" baseline="0" noProof="0">
                <a:ln>
                  <a:noFill/>
                </a:ln>
                <a:solidFill>
                  <a:prstClr val="black"/>
                </a:solidFill>
                <a:effectLst/>
                <a:uLnTx/>
                <a:uFillTx/>
                <a:latin typeface="Calibri" panose="020F0502020204030204"/>
                <a:ea typeface="+mn-ea"/>
                <a:cs typeface="+mn-cs"/>
              </a:rPr>
              <a:t>) without a movement authority (MA) to tell the driver about any permissible speeds that are lower than the ceiling speed that applies to a movement in staff responsible mode. This is because those permissible speeds in that situation are not shown on the driver-machine interface (DMI). It has been pointed out that a signaller may not have a sufficient knowledge of permissible speeds to be</a:t>
            </a:r>
            <a:br>
              <a:rPr kumimoji="0" lang="en-GB" sz="1800" i="0" u="none" strike="noStrike" kern="1200" cap="none" spc="-50" normalizeH="0" baseline="0" noProof="0">
                <a:ln>
                  <a:noFill/>
                </a:ln>
                <a:solidFill>
                  <a:prstClr val="black"/>
                </a:solidFill>
                <a:effectLst/>
                <a:uLnTx/>
                <a:uFillTx/>
                <a:latin typeface="Calibri" panose="020F0502020204030204"/>
                <a:ea typeface="+mn-ea"/>
                <a:cs typeface="+mn-cs"/>
              </a:rPr>
            </a:br>
            <a:r>
              <a:rPr kumimoji="0" lang="en-GB" sz="1800" i="0" u="none" strike="noStrike" kern="1200" cap="none" spc="-50" normalizeH="0" baseline="0" noProof="0">
                <a:ln>
                  <a:noFill/>
                </a:ln>
                <a:solidFill>
                  <a:prstClr val="black"/>
                </a:solidFill>
                <a:effectLst/>
                <a:uLnTx/>
                <a:uFillTx/>
                <a:latin typeface="Calibri" panose="020F0502020204030204"/>
                <a:ea typeface="+mn-ea"/>
                <a:cs typeface="+mn-cs"/>
              </a:rPr>
              <a:t>able to do so. This section has been changed so that the signaller is only required to</a:t>
            </a:r>
            <a:br>
              <a:rPr kumimoji="0" lang="en-GB" sz="1800" i="0" u="none" strike="noStrike" kern="1200" cap="none" spc="-50" normalizeH="0" baseline="0" noProof="0">
                <a:ln>
                  <a:noFill/>
                </a:ln>
                <a:solidFill>
                  <a:prstClr val="black"/>
                </a:solidFill>
                <a:effectLst/>
                <a:uLnTx/>
                <a:uFillTx/>
                <a:latin typeface="Calibri" panose="020F0502020204030204"/>
                <a:ea typeface="+mn-ea"/>
                <a:cs typeface="+mn-cs"/>
              </a:rPr>
            </a:br>
            <a:r>
              <a:rPr kumimoji="0" lang="en-GB" sz="1800" i="0" u="none" strike="noStrike" kern="1200" cap="none" spc="-50" normalizeH="0" baseline="0" noProof="0">
                <a:ln>
                  <a:noFill/>
                </a:ln>
                <a:solidFill>
                  <a:prstClr val="black"/>
                </a:solidFill>
                <a:effectLst/>
                <a:uLnTx/>
                <a:uFillTx/>
                <a:latin typeface="Calibri" panose="020F0502020204030204"/>
                <a:ea typeface="+mn-ea"/>
                <a:cs typeface="+mn-cs"/>
              </a:rPr>
              <a:t>tell the driver about any temporary or emergency speed restrictions lower than the</a:t>
            </a:r>
            <a:br>
              <a:rPr kumimoji="0" lang="en-GB" sz="1800" i="0" u="none" strike="noStrike" kern="1200" cap="none" spc="-50" normalizeH="0" baseline="0" noProof="0">
                <a:ln>
                  <a:noFill/>
                </a:ln>
                <a:solidFill>
                  <a:prstClr val="black"/>
                </a:solidFill>
                <a:effectLst/>
                <a:uLnTx/>
                <a:uFillTx/>
                <a:latin typeface="Calibri" panose="020F0502020204030204"/>
                <a:ea typeface="+mn-ea"/>
                <a:cs typeface="+mn-cs"/>
              </a:rPr>
            </a:br>
            <a:r>
              <a:rPr kumimoji="0" lang="en-GB" sz="1800" i="0" u="none" strike="noStrike" kern="1200" cap="none" spc="-50" normalizeH="0" baseline="0" noProof="0">
                <a:ln>
                  <a:noFill/>
                </a:ln>
                <a:solidFill>
                  <a:prstClr val="black"/>
                </a:solidFill>
                <a:effectLst/>
                <a:uLnTx/>
                <a:uFillTx/>
                <a:latin typeface="Calibri" panose="020F0502020204030204"/>
                <a:ea typeface="+mn-ea"/>
                <a:cs typeface="+mn-cs"/>
              </a:rPr>
              <a:t>ceiling speed. These are not displayed on the DMI, but the signaller would be aware</a:t>
            </a:r>
            <a:br>
              <a:rPr kumimoji="0" lang="en-GB" sz="1800" i="0" u="none" strike="noStrike" kern="1200" cap="none" spc="-50" normalizeH="0" baseline="0" noProof="0">
                <a:ln>
                  <a:noFill/>
                </a:ln>
                <a:solidFill>
                  <a:prstClr val="black"/>
                </a:solidFill>
                <a:effectLst/>
                <a:uLnTx/>
                <a:uFillTx/>
                <a:latin typeface="Calibri" panose="020F0502020204030204"/>
                <a:ea typeface="+mn-ea"/>
                <a:cs typeface="+mn-cs"/>
              </a:rPr>
            </a:br>
            <a:r>
              <a:rPr kumimoji="0" lang="en-GB" sz="1800" i="0" u="none" strike="noStrike" kern="1200" cap="none" spc="-50" normalizeH="0" baseline="0" noProof="0">
                <a:ln>
                  <a:noFill/>
                </a:ln>
                <a:solidFill>
                  <a:prstClr val="black"/>
                </a:solidFill>
                <a:effectLst/>
                <a:uLnTx/>
                <a:uFillTx/>
                <a:latin typeface="Calibri" panose="020F0502020204030204"/>
                <a:ea typeface="+mn-ea"/>
                <a:cs typeface="+mn-cs"/>
              </a:rPr>
              <a:t>of them.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i="0" u="none" strike="noStrike" kern="1200" cap="none" spc="-50" normalizeH="0" baseline="0" noProof="0">
                <a:ln>
                  <a:noFill/>
                </a:ln>
                <a:solidFill>
                  <a:prstClr val="black"/>
                </a:solidFill>
                <a:effectLst/>
                <a:uLnTx/>
                <a:uFillTx/>
                <a:latin typeface="Calibri" panose="020F0502020204030204"/>
                <a:ea typeface="+mn-ea"/>
                <a:cs typeface="+mn-cs"/>
              </a:rPr>
              <a:t>When section 4.5 was changed to refer to signals other than main aspect or stop </a:t>
            </a:r>
            <a:br>
              <a:rPr kumimoji="0" lang="en-GB" sz="1800" i="0" u="none" strike="noStrike" kern="1200" cap="none" spc="-50" normalizeH="0" baseline="0" noProof="0">
                <a:ln>
                  <a:noFill/>
                </a:ln>
                <a:solidFill>
                  <a:prstClr val="black"/>
                </a:solidFill>
                <a:effectLst/>
                <a:uLnTx/>
                <a:uFillTx/>
                <a:latin typeface="Calibri" panose="020F0502020204030204"/>
                <a:ea typeface="+mn-ea"/>
                <a:cs typeface="+mn-cs"/>
              </a:rPr>
            </a:br>
            <a:r>
              <a:rPr kumimoji="0" lang="en-GB" sz="1800" i="0" u="none" strike="noStrike" kern="1200" cap="none" spc="-50" normalizeH="0" baseline="0" noProof="0">
                <a:ln>
                  <a:noFill/>
                </a:ln>
                <a:solidFill>
                  <a:prstClr val="black"/>
                </a:solidFill>
                <a:effectLst/>
                <a:uLnTx/>
                <a:uFillTx/>
                <a:latin typeface="Calibri" panose="020F0502020204030204"/>
                <a:ea typeface="+mn-ea"/>
                <a:cs typeface="+mn-cs"/>
              </a:rPr>
              <a:t>signals up to which a driver might be given authority to pass a signal at danger, the</a:t>
            </a:r>
            <a:br>
              <a:rPr kumimoji="0" lang="en-GB" sz="1800" i="0" u="none" strike="noStrike" kern="1200" cap="none" spc="-50" normalizeH="0" baseline="0" noProof="0">
                <a:ln>
                  <a:noFill/>
                </a:ln>
                <a:solidFill>
                  <a:prstClr val="black"/>
                </a:solidFill>
                <a:effectLst/>
                <a:uLnTx/>
                <a:uFillTx/>
                <a:latin typeface="Calibri" panose="020F0502020204030204"/>
                <a:ea typeface="+mn-ea"/>
                <a:cs typeface="+mn-cs"/>
              </a:rPr>
            </a:br>
            <a:r>
              <a:rPr kumimoji="0" lang="en-GB" sz="1800" i="0" u="none" strike="noStrike" kern="1200" cap="none" spc="-50" normalizeH="0" baseline="0" noProof="0">
                <a:ln>
                  <a:noFill/>
                </a:ln>
                <a:solidFill>
                  <a:prstClr val="black"/>
                </a:solidFill>
                <a:effectLst/>
                <a:uLnTx/>
                <a:uFillTx/>
                <a:latin typeface="Calibri" panose="020F0502020204030204"/>
                <a:ea typeface="+mn-ea"/>
                <a:cs typeface="+mn-cs"/>
              </a:rPr>
              <a:t>same change in wording was not made in section 3.1 and this change has now</a:t>
            </a:r>
            <a:br>
              <a:rPr kumimoji="0" lang="en-GB" sz="1800" i="0" u="none" strike="noStrike" kern="1200" cap="none" spc="-50" normalizeH="0" baseline="0" noProof="0">
                <a:ln>
                  <a:noFill/>
                </a:ln>
                <a:solidFill>
                  <a:prstClr val="black"/>
                </a:solidFill>
                <a:effectLst/>
                <a:uLnTx/>
                <a:uFillTx/>
                <a:latin typeface="Calibri" panose="020F0502020204030204"/>
                <a:ea typeface="+mn-ea"/>
                <a:cs typeface="+mn-cs"/>
              </a:rPr>
            </a:br>
            <a:r>
              <a:rPr kumimoji="0" lang="en-GB" sz="1800" i="0" u="none" strike="noStrike" kern="1200" cap="none" spc="-50" normalizeH="0" baseline="0" noProof="0">
                <a:ln>
                  <a:noFill/>
                </a:ln>
                <a:solidFill>
                  <a:prstClr val="black"/>
                </a:solidFill>
                <a:effectLst/>
                <a:uLnTx/>
                <a:uFillTx/>
                <a:latin typeface="Calibri" panose="020F0502020204030204"/>
                <a:ea typeface="+mn-ea"/>
                <a:cs typeface="+mn-cs"/>
              </a:rPr>
              <a:t>been made.</a:t>
            </a:r>
            <a:endPar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endParaRPr>
          </a:p>
        </p:txBody>
      </p:sp>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a:ln>
                  <a:noFill/>
                </a:ln>
                <a:solidFill>
                  <a:prstClr val="black"/>
                </a:solidFill>
                <a:effectLst/>
                <a:uLnTx/>
                <a:uFillTx/>
                <a:latin typeface="Calibri"/>
                <a:ea typeface="+mj-ea"/>
                <a:cs typeface="+mj-cs"/>
              </a:rPr>
              <a:t>Changes to standards – September 2024</a:t>
            </a:r>
            <a:endParaRPr kumimoji="0" lang="en-GB" sz="2400" b="0" i="1" u="none" strike="noStrike" kern="1200" cap="none" spc="0" normalizeH="0" baseline="0" noProof="0">
              <a:ln>
                <a:noFill/>
              </a:ln>
              <a:solidFill>
                <a:prstClr val="black"/>
              </a:solidFill>
              <a:effectLst/>
              <a:uLnTx/>
              <a:uFillTx/>
              <a:latin typeface="Calibri"/>
              <a:ea typeface="+mj-ea"/>
              <a:cs typeface="+mj-cs"/>
            </a:endParaRPr>
          </a:p>
        </p:txBody>
      </p:sp>
      <p:pic>
        <p:nvPicPr>
          <p:cNvPr id="22" name="Picture 21">
            <a:hlinkClick r:id="rId4"/>
            <a:extLst>
              <a:ext uri="{FF2B5EF4-FFF2-40B4-BE49-F238E27FC236}">
                <a16:creationId xmlns:a16="http://schemas.microsoft.com/office/drawing/2014/main" id="{28BF2077-600C-4323-B7B7-25758286D64D}"/>
              </a:ext>
            </a:extLst>
          </p:cNvPr>
          <p:cNvPicPr>
            <a:picLocks noChangeAspect="1"/>
          </p:cNvPicPr>
          <p:nvPr/>
        </p:nvPicPr>
        <p:blipFill>
          <a:blip r:embed="rId5"/>
          <a:stretch>
            <a:fillRect/>
          </a:stretch>
        </p:blipFill>
        <p:spPr>
          <a:xfrm>
            <a:off x="10362841" y="532335"/>
            <a:ext cx="755970" cy="755970"/>
          </a:xfrm>
          <a:prstGeom prst="rect">
            <a:avLst/>
          </a:prstGeom>
        </p:spPr>
      </p:pic>
      <p:pic>
        <p:nvPicPr>
          <p:cNvPr id="14" name="Picture 13">
            <a:hlinkClick r:id="" action="ppaction://hlinkshowjump?jump=endshow"/>
            <a:extLst>
              <a:ext uri="{FF2B5EF4-FFF2-40B4-BE49-F238E27FC236}">
                <a16:creationId xmlns:a16="http://schemas.microsoft.com/office/drawing/2014/main" id="{F3E13EC4-7204-4B8D-89F0-07C9C189E4F4}"/>
              </a:ext>
            </a:extLst>
          </p:cNvPr>
          <p:cNvPicPr>
            <a:picLocks noChangeAspect="1"/>
          </p:cNvPicPr>
          <p:nvPr/>
        </p:nvPicPr>
        <p:blipFill>
          <a:blip r:embed="rId6"/>
          <a:stretch>
            <a:fillRect/>
          </a:stretch>
        </p:blipFill>
        <p:spPr>
          <a:xfrm>
            <a:off x="89371" y="6016808"/>
            <a:ext cx="720000" cy="692039"/>
          </a:xfrm>
          <a:prstGeom prst="rect">
            <a:avLst/>
          </a:prstGeom>
        </p:spPr>
      </p:pic>
      <p:sp>
        <p:nvSpPr>
          <p:cNvPr id="41" name="Title 1">
            <a:extLst>
              <a:ext uri="{FF2B5EF4-FFF2-40B4-BE49-F238E27FC236}">
                <a16:creationId xmlns:a16="http://schemas.microsoft.com/office/drawing/2014/main" id="{7A3E7804-8BD6-BF16-9AA6-9F3BAB4512BB}"/>
              </a:ext>
            </a:extLst>
          </p:cNvPr>
          <p:cNvSpPr txBox="1">
            <a:spLocks/>
          </p:cNvSpPr>
          <p:nvPr/>
        </p:nvSpPr>
        <p:spPr>
          <a:xfrm>
            <a:off x="2292932" y="6347805"/>
            <a:ext cx="7386554" cy="392975"/>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50" normalizeH="0" baseline="0" noProof="0">
                <a:ln>
                  <a:noFill/>
                </a:ln>
                <a:solidFill>
                  <a:srgbClr val="C00000"/>
                </a:solidFill>
                <a:effectLst/>
                <a:uLnTx/>
                <a:uFillTx/>
                <a:latin typeface="Calibri"/>
                <a:ea typeface="+mj-ea"/>
                <a:cs typeface="+mj-cs"/>
              </a:rPr>
              <a:t>Click on the link icon to go to the standard  </a:t>
            </a:r>
          </a:p>
        </p:txBody>
      </p:sp>
      <p:grpSp>
        <p:nvGrpSpPr>
          <p:cNvPr id="8" name="Group 7">
            <a:extLst>
              <a:ext uri="{FF2B5EF4-FFF2-40B4-BE49-F238E27FC236}">
                <a16:creationId xmlns:a16="http://schemas.microsoft.com/office/drawing/2014/main" id="{59C73445-E7B8-0D68-7790-94DB8E440AE7}"/>
              </a:ext>
            </a:extLst>
          </p:cNvPr>
          <p:cNvGrpSpPr/>
          <p:nvPr/>
        </p:nvGrpSpPr>
        <p:grpSpPr>
          <a:xfrm>
            <a:off x="246176" y="1426191"/>
            <a:ext cx="720000" cy="756754"/>
            <a:chOff x="279057" y="1377452"/>
            <a:chExt cx="720000" cy="756754"/>
          </a:xfrm>
        </p:grpSpPr>
        <p:sp>
          <p:nvSpPr>
            <p:cNvPr id="9" name="Rectangle: Rounded Corners 8">
              <a:extLst>
                <a:ext uri="{FF2B5EF4-FFF2-40B4-BE49-F238E27FC236}">
                  <a16:creationId xmlns:a16="http://schemas.microsoft.com/office/drawing/2014/main" id="{5270F667-8E22-EF80-C385-63411995731B}"/>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4" name="Picture 33">
              <a:extLst>
                <a:ext uri="{FF2B5EF4-FFF2-40B4-BE49-F238E27FC236}">
                  <a16:creationId xmlns:a16="http://schemas.microsoft.com/office/drawing/2014/main" id="{27731792-6000-B5A3-65A3-25C8BE8BF928}"/>
                </a:ext>
              </a:extLst>
            </p:cNvPr>
            <p:cNvPicPr>
              <a:picLocks noChangeAspect="1"/>
            </p:cNvPicPr>
            <p:nvPr/>
          </p:nvPicPr>
          <p:blipFill>
            <a:blip r:embed="rId7"/>
            <a:stretch>
              <a:fillRect/>
            </a:stretch>
          </p:blipFill>
          <p:spPr>
            <a:xfrm>
              <a:off x="344173" y="1377452"/>
              <a:ext cx="629587" cy="587962"/>
            </a:xfrm>
            <a:prstGeom prst="rect">
              <a:avLst/>
            </a:prstGeom>
          </p:spPr>
        </p:pic>
        <p:sp>
          <p:nvSpPr>
            <p:cNvPr id="36" name="TextBox 35">
              <a:extLst>
                <a:ext uri="{FF2B5EF4-FFF2-40B4-BE49-F238E27FC236}">
                  <a16:creationId xmlns:a16="http://schemas.microsoft.com/office/drawing/2014/main" id="{F1A7C3E6-FCB7-5BFE-1F3D-3372B622BDFE}"/>
                </a:ext>
              </a:extLst>
            </p:cNvPr>
            <p:cNvSpPr txBox="1"/>
            <p:nvPr/>
          </p:nvSpPr>
          <p:spPr>
            <a:xfrm>
              <a:off x="352161" y="1795652"/>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RU</a:t>
              </a:r>
            </a:p>
          </p:txBody>
        </p:sp>
      </p:grpSp>
      <p:grpSp>
        <p:nvGrpSpPr>
          <p:cNvPr id="37" name="Group 36">
            <a:extLst>
              <a:ext uri="{FF2B5EF4-FFF2-40B4-BE49-F238E27FC236}">
                <a16:creationId xmlns:a16="http://schemas.microsoft.com/office/drawing/2014/main" id="{535940C0-F4FE-5279-B97D-858F0E3DBB89}"/>
              </a:ext>
            </a:extLst>
          </p:cNvPr>
          <p:cNvGrpSpPr/>
          <p:nvPr/>
        </p:nvGrpSpPr>
        <p:grpSpPr>
          <a:xfrm>
            <a:off x="246176" y="2220923"/>
            <a:ext cx="720000" cy="789749"/>
            <a:chOff x="296159" y="2222339"/>
            <a:chExt cx="720000" cy="789749"/>
          </a:xfrm>
        </p:grpSpPr>
        <p:sp>
          <p:nvSpPr>
            <p:cNvPr id="38" name="Rectangle: Rounded Corners 37">
              <a:extLst>
                <a:ext uri="{FF2B5EF4-FFF2-40B4-BE49-F238E27FC236}">
                  <a16:creationId xmlns:a16="http://schemas.microsoft.com/office/drawing/2014/main" id="{A95AE8CD-0129-2BA6-B6AB-30B0635C0CD2}"/>
                </a:ext>
              </a:extLst>
            </p:cNvPr>
            <p:cNvSpPr/>
            <p:nvPr/>
          </p:nvSpPr>
          <p:spPr>
            <a:xfrm>
              <a:off x="296159" y="222233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0" name="Picture 39">
              <a:extLst>
                <a:ext uri="{FF2B5EF4-FFF2-40B4-BE49-F238E27FC236}">
                  <a16:creationId xmlns:a16="http://schemas.microsoft.com/office/drawing/2014/main" id="{6204F6F3-E934-ADEA-7DDF-9E0C6671818C}"/>
                </a:ext>
              </a:extLst>
            </p:cNvPr>
            <p:cNvPicPr>
              <a:picLocks noChangeAspect="1"/>
            </p:cNvPicPr>
            <p:nvPr/>
          </p:nvPicPr>
          <p:blipFill>
            <a:blip r:embed="rId8"/>
            <a:stretch>
              <a:fillRect/>
            </a:stretch>
          </p:blipFill>
          <p:spPr>
            <a:xfrm>
              <a:off x="341670" y="2231693"/>
              <a:ext cx="628978" cy="625753"/>
            </a:xfrm>
            <a:prstGeom prst="rect">
              <a:avLst/>
            </a:prstGeom>
          </p:spPr>
        </p:pic>
        <p:sp>
          <p:nvSpPr>
            <p:cNvPr id="42" name="TextBox 41">
              <a:extLst>
                <a:ext uri="{FF2B5EF4-FFF2-40B4-BE49-F238E27FC236}">
                  <a16:creationId xmlns:a16="http://schemas.microsoft.com/office/drawing/2014/main" id="{96D49907-02C7-E850-D5C9-4864344B2791}"/>
                </a:ext>
              </a:extLst>
            </p:cNvPr>
            <p:cNvSpPr txBox="1"/>
            <p:nvPr/>
          </p:nvSpPr>
          <p:spPr>
            <a:xfrm>
              <a:off x="369768" y="2673534"/>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IM</a:t>
              </a:r>
            </a:p>
          </p:txBody>
        </p:sp>
      </p:grpSp>
      <p:grpSp>
        <p:nvGrpSpPr>
          <p:cNvPr id="43" name="Group 42">
            <a:extLst>
              <a:ext uri="{FF2B5EF4-FFF2-40B4-BE49-F238E27FC236}">
                <a16:creationId xmlns:a16="http://schemas.microsoft.com/office/drawing/2014/main" id="{46E6EF78-66CD-DA1A-935B-9B16B25C65F8}"/>
              </a:ext>
            </a:extLst>
          </p:cNvPr>
          <p:cNvGrpSpPr/>
          <p:nvPr/>
        </p:nvGrpSpPr>
        <p:grpSpPr>
          <a:xfrm>
            <a:off x="237911" y="3008296"/>
            <a:ext cx="736531" cy="728660"/>
            <a:chOff x="260945" y="3762574"/>
            <a:chExt cx="736531" cy="728660"/>
          </a:xfrm>
        </p:grpSpPr>
        <p:grpSp>
          <p:nvGrpSpPr>
            <p:cNvPr id="45" name="Group 44">
              <a:extLst>
                <a:ext uri="{FF2B5EF4-FFF2-40B4-BE49-F238E27FC236}">
                  <a16:creationId xmlns:a16="http://schemas.microsoft.com/office/drawing/2014/main" id="{F190D31A-3744-D5FE-F0DC-1CF8F3779D6A}"/>
                </a:ext>
              </a:extLst>
            </p:cNvPr>
            <p:cNvGrpSpPr/>
            <p:nvPr/>
          </p:nvGrpSpPr>
          <p:grpSpPr>
            <a:xfrm>
              <a:off x="260945" y="3771234"/>
              <a:ext cx="736531" cy="720000"/>
              <a:chOff x="262400" y="2964625"/>
              <a:chExt cx="736531" cy="720000"/>
            </a:xfrm>
          </p:grpSpPr>
          <p:sp>
            <p:nvSpPr>
              <p:cNvPr id="47" name="Rectangle: Rounded Corners 46">
                <a:extLst>
                  <a:ext uri="{FF2B5EF4-FFF2-40B4-BE49-F238E27FC236}">
                    <a16:creationId xmlns:a16="http://schemas.microsoft.com/office/drawing/2014/main" id="{A4DBD6ED-71D3-413D-7E8A-E4CF79CEDB10}"/>
                  </a:ext>
                </a:extLst>
              </p:cNvPr>
              <p:cNvSpPr/>
              <p:nvPr/>
            </p:nvSpPr>
            <p:spPr>
              <a:xfrm>
                <a:off x="262400" y="2964625"/>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TextBox 47">
                <a:extLst>
                  <a:ext uri="{FF2B5EF4-FFF2-40B4-BE49-F238E27FC236}">
                    <a16:creationId xmlns:a16="http://schemas.microsoft.com/office/drawing/2014/main" id="{88C24BD6-C6CD-3D11-A6D0-69B79763E74E}"/>
                  </a:ext>
                </a:extLst>
              </p:cNvPr>
              <p:cNvSpPr txBox="1"/>
              <p:nvPr/>
            </p:nvSpPr>
            <p:spPr>
              <a:xfrm>
                <a:off x="278931" y="3339393"/>
                <a:ext cx="720000"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Calibri" panose="020F0502020204030204"/>
                    <a:ea typeface="+mn-ea"/>
                    <a:cs typeface="+mn-cs"/>
                  </a:rPr>
                  <a:t>Suppliers</a:t>
                </a:r>
              </a:p>
            </p:txBody>
          </p:sp>
        </p:grpSp>
        <p:pic>
          <p:nvPicPr>
            <p:cNvPr id="46" name="Graphic 45" descr="Handshake outline">
              <a:extLst>
                <a:ext uri="{FF2B5EF4-FFF2-40B4-BE49-F238E27FC236}">
                  <a16:creationId xmlns:a16="http://schemas.microsoft.com/office/drawing/2014/main" id="{83353C19-D3D0-B3B8-2BAA-F7C4F735E7D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25819" y="3762574"/>
              <a:ext cx="593637" cy="593637"/>
            </a:xfrm>
            <a:prstGeom prst="rect">
              <a:avLst/>
            </a:prstGeom>
          </p:spPr>
        </p:pic>
      </p:grpSp>
      <p:pic>
        <p:nvPicPr>
          <p:cNvPr id="2" name="Picture 1" descr="A white line drawing of a person standing next to a train&#10;&#10;Description automatically generated">
            <a:extLst>
              <a:ext uri="{FF2B5EF4-FFF2-40B4-BE49-F238E27FC236}">
                <a16:creationId xmlns:a16="http://schemas.microsoft.com/office/drawing/2014/main" id="{A5A70A8B-D7D6-E3C9-4C8E-4BB8909140C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46176" y="532335"/>
            <a:ext cx="756000" cy="756000"/>
          </a:xfrm>
          <a:prstGeom prst="rect">
            <a:avLst/>
          </a:prstGeom>
        </p:spPr>
      </p:pic>
      <p:pic>
        <p:nvPicPr>
          <p:cNvPr id="7" name="Picture 6">
            <a:extLst>
              <a:ext uri="{FF2B5EF4-FFF2-40B4-BE49-F238E27FC236}">
                <a16:creationId xmlns:a16="http://schemas.microsoft.com/office/drawing/2014/main" id="{193052EC-9F00-D29E-C9F3-F7D4F1B3899A}"/>
              </a:ext>
            </a:extLst>
          </p:cNvPr>
          <p:cNvPicPr>
            <a:picLocks noChangeAspect="1"/>
          </p:cNvPicPr>
          <p:nvPr/>
        </p:nvPicPr>
        <p:blipFill>
          <a:blip r:embed="rId12"/>
          <a:stretch>
            <a:fillRect/>
          </a:stretch>
        </p:blipFill>
        <p:spPr>
          <a:xfrm>
            <a:off x="8566923" y="2690434"/>
            <a:ext cx="2444708" cy="3426249"/>
          </a:xfrm>
          <a:prstGeom prst="roundRect">
            <a:avLst>
              <a:gd name="adj" fmla="val 5289"/>
            </a:avLst>
          </a:prstGeom>
          <a:effectLst>
            <a:outerShdw blurRad="63500" sx="102000" sy="102000" algn="ctr" rotWithShape="0">
              <a:prstClr val="black">
                <a:alpha val="40000"/>
              </a:prstClr>
            </a:outerShdw>
          </a:effectLst>
        </p:spPr>
      </p:pic>
      <p:pic>
        <p:nvPicPr>
          <p:cNvPr id="3" name="Picture 2">
            <a:hlinkClick r:id="rId13" action="ppaction://hlinksldjump"/>
            <a:extLst>
              <a:ext uri="{FF2B5EF4-FFF2-40B4-BE49-F238E27FC236}">
                <a16:creationId xmlns:a16="http://schemas.microsoft.com/office/drawing/2014/main" id="{44B2B9D5-FDFF-0E8B-949D-AB2BB1487B1B}"/>
              </a:ext>
            </a:extLst>
          </p:cNvPr>
          <p:cNvPicPr>
            <a:picLocks noChangeAspect="1"/>
          </p:cNvPicPr>
          <p:nvPr/>
        </p:nvPicPr>
        <p:blipFill>
          <a:blip r:embed="rId14"/>
          <a:stretch>
            <a:fillRect/>
          </a:stretch>
        </p:blipFill>
        <p:spPr>
          <a:xfrm>
            <a:off x="11290478" y="157163"/>
            <a:ext cx="755970" cy="755970"/>
          </a:xfrm>
          <a:prstGeom prst="rect">
            <a:avLst/>
          </a:prstGeom>
        </p:spPr>
      </p:pic>
    </p:spTree>
    <p:extLst>
      <p:ext uri="{BB962C8B-B14F-4D97-AF65-F5344CB8AC3E}">
        <p14:creationId xmlns:p14="http://schemas.microsoft.com/office/powerpoint/2010/main" val="181051659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7" name="Rectangle: Rounded Corners 96">
            <a:hlinkClick r:id="" action="ppaction://noaction" highlightClick="1"/>
            <a:extLst>
              <a:ext uri="{FF2B5EF4-FFF2-40B4-BE49-F238E27FC236}">
                <a16:creationId xmlns:a16="http://schemas.microsoft.com/office/drawing/2014/main" id="{44C61555-BA2A-4BC9-A516-C8062C254B09}"/>
              </a:ext>
            </a:extLst>
          </p:cNvPr>
          <p:cNvSpPr/>
          <p:nvPr/>
        </p:nvSpPr>
        <p:spPr>
          <a:xfrm>
            <a:off x="1073189" y="554876"/>
            <a:ext cx="9871902" cy="720000"/>
          </a:xfrm>
          <a:prstGeom prst="roundRect">
            <a:avLst>
              <a:gd name="adj" fmla="val 30718"/>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065020" marR="0" lvl="0" indent="-2065020" algn="l" defTabSz="914400" rtl="0" eaLnBrk="1" fontAlgn="auto" latinLnBrk="0" hangingPunct="1">
              <a:lnSpc>
                <a:spcPct val="100000"/>
              </a:lnSpc>
              <a:spcBef>
                <a:spcPts val="0"/>
              </a:spcBef>
              <a:spcAft>
                <a:spcPts val="0"/>
              </a:spcAft>
              <a:buClrTx/>
              <a:buSzTx/>
              <a:buFontTx/>
              <a:buNone/>
              <a:tabLst>
                <a:tab pos="1976438" algn="l"/>
              </a:tabLst>
              <a:defRPr/>
            </a:pPr>
            <a:r>
              <a:rPr kumimoji="0" lang="en-GB" sz="1800" b="0" i="0" u="none" strike="noStrike" kern="1200" cap="none" spc="0" normalizeH="0" baseline="0" noProof="0">
                <a:ln>
                  <a:noFill/>
                </a:ln>
                <a:solidFill>
                  <a:srgbClr val="000000"/>
                </a:solidFill>
                <a:effectLst/>
                <a:uLnTx/>
                <a:uFillTx/>
                <a:latin typeface="Calibri"/>
                <a:ea typeface="Calibri"/>
                <a:cs typeface="Calibri"/>
              </a:rPr>
              <a:t>RS521 Issue 7 </a:t>
            </a:r>
            <a:r>
              <a:rPr lang="en-GB">
                <a:solidFill>
                  <a:srgbClr val="000000"/>
                </a:solidFill>
                <a:latin typeface="Calibri"/>
                <a:ea typeface="Calibri"/>
                <a:cs typeface="Calibri"/>
              </a:rPr>
              <a:t>–</a:t>
            </a:r>
            <a:r>
              <a:rPr kumimoji="0" lang="en-GB" sz="1800" b="0" i="0" u="none" strike="noStrike" kern="1200" cap="none" spc="0" normalizeH="0" baseline="0" noProof="0">
                <a:ln>
                  <a:noFill/>
                </a:ln>
                <a:solidFill>
                  <a:srgbClr val="000000"/>
                </a:solidFill>
                <a:effectLst/>
                <a:uLnTx/>
                <a:uFillTx/>
                <a:latin typeface="Calibri"/>
                <a:ea typeface="Calibri"/>
                <a:cs typeface="Calibri"/>
              </a:rPr>
              <a:t> Signals, </a:t>
            </a:r>
            <a:r>
              <a:rPr kumimoji="0" lang="en-GB" sz="1800" b="0" i="0" u="none" strike="noStrike" kern="1200" cap="none" spc="0" normalizeH="0" baseline="0" noProof="0" err="1">
                <a:ln>
                  <a:noFill/>
                </a:ln>
                <a:solidFill>
                  <a:srgbClr val="000000"/>
                </a:solidFill>
                <a:effectLst/>
                <a:uLnTx/>
                <a:uFillTx/>
                <a:latin typeface="Calibri"/>
                <a:ea typeface="Calibri"/>
                <a:cs typeface="Calibri"/>
              </a:rPr>
              <a:t>Handsignals</a:t>
            </a:r>
            <a:r>
              <a:rPr kumimoji="0" lang="en-GB" sz="1800" b="0" i="0" u="none" strike="noStrike" kern="1200" cap="none" spc="0" normalizeH="0" baseline="0" noProof="0">
                <a:ln>
                  <a:noFill/>
                </a:ln>
                <a:solidFill>
                  <a:srgbClr val="000000"/>
                </a:solidFill>
                <a:effectLst/>
                <a:uLnTx/>
                <a:uFillTx/>
                <a:latin typeface="Calibri"/>
                <a:ea typeface="Calibri"/>
                <a:cs typeface="Calibri"/>
              </a:rPr>
              <a:t>, Indicators and Signs Handbook</a:t>
            </a:r>
            <a:endParaRPr kumimoji="0" lang="en-GB" sz="1800" b="0" i="0" u="none" strike="noStrike" kern="1200" cap="none" spc="0" normalizeH="0" baseline="0" noProof="0">
              <a:ln>
                <a:noFill/>
              </a:ln>
              <a:solidFill>
                <a:prstClr val="black"/>
              </a:solidFill>
              <a:effectLst/>
              <a:uLnTx/>
              <a:uFillTx/>
              <a:latin typeface="Calibri"/>
              <a:ea typeface="Calibri"/>
              <a:cs typeface="Calibri"/>
            </a:endParaRPr>
          </a:p>
        </p:txBody>
      </p:sp>
      <p:sp>
        <p:nvSpPr>
          <p:cNvPr id="98" name="Rectangle: Rounded Corners 97">
            <a:extLst>
              <a:ext uri="{FF2B5EF4-FFF2-40B4-BE49-F238E27FC236}">
                <a16:creationId xmlns:a16="http://schemas.microsoft.com/office/drawing/2014/main" id="{E62B2296-9CCF-4DBD-BB1C-6B80B8E5D278}"/>
              </a:ext>
            </a:extLst>
          </p:cNvPr>
          <p:cNvSpPr/>
          <p:nvPr/>
        </p:nvSpPr>
        <p:spPr>
          <a:xfrm>
            <a:off x="1063066" y="1429659"/>
            <a:ext cx="10065867" cy="4784328"/>
          </a:xfrm>
          <a:prstGeom prst="roundRect">
            <a:avLst>
              <a:gd name="adj" fmla="val 4382"/>
            </a:avLst>
          </a:prstGeom>
          <a:no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endParaRPr>
          </a:p>
        </p:txBody>
      </p:sp>
      <p:sp>
        <p:nvSpPr>
          <p:cNvPr id="19" name="Rectangle: Rounded Corners 18">
            <a:extLst>
              <a:ext uri="{FF2B5EF4-FFF2-40B4-BE49-F238E27FC236}">
                <a16:creationId xmlns:a16="http://schemas.microsoft.com/office/drawing/2014/main" id="{7D01F6F1-598F-4434-8D94-65E01C529F5E}"/>
              </a:ext>
            </a:extLst>
          </p:cNvPr>
          <p:cNvSpPr/>
          <p:nvPr/>
        </p:nvSpPr>
        <p:spPr>
          <a:xfrm>
            <a:off x="1093132" y="1378018"/>
            <a:ext cx="10045924" cy="5131640"/>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36000" bIns="45720" rtlCol="0" anchor="t" anchorCtr="0"/>
          <a:lstStyle/>
          <a:p>
            <a:pPr>
              <a:spcAft>
                <a:spcPts val="600"/>
              </a:spcAft>
              <a:defRPr/>
            </a:pPr>
            <a:r>
              <a:rPr kumimoji="0" lang="en-GB" sz="1800" i="0" u="none" strike="noStrike" kern="1200" cap="none" spc="-50" normalizeH="0" baseline="0" noProof="0">
                <a:ln>
                  <a:noFill/>
                </a:ln>
                <a:solidFill>
                  <a:prstClr val="black"/>
                </a:solidFill>
                <a:effectLst/>
                <a:uLnTx/>
                <a:uFillTx/>
                <a:latin typeface="Calibri" panose="020F0502020204030204"/>
                <a:ea typeface="+mn-ea"/>
                <a:cs typeface="+mn-cs"/>
              </a:rPr>
              <a:t>After successful trials on various UK routes, new acceleration indicators have been introduced into this module. These signs, placed at the end of emergency and temporary speed restrictions, inform drivers when they can accelerate their train back to the permissible speed of the line. Applications for permanent speed restrictions have also been included, where continuing at the reduced speed is unnecessary. </a:t>
            </a:r>
            <a:br>
              <a:rPr lang="en-GB" sz="1800" i="0" u="none" strike="noStrike" kern="1200" cap="none" spc="-50" normalizeH="0" baseline="0" noProof="0">
                <a:ln>
                  <a:noFill/>
                </a:ln>
                <a:effectLst/>
                <a:uLnTx/>
                <a:uFillTx/>
                <a:latin typeface="Calibri" panose="020F0502020204030204"/>
              </a:rPr>
            </a:br>
            <a:r>
              <a:rPr kumimoji="0" lang="en-GB" sz="1800" i="0" u="none" strike="noStrike" kern="1200" cap="none" spc="-50" normalizeH="0" baseline="0" noProof="0">
                <a:ln>
                  <a:noFill/>
                </a:ln>
                <a:solidFill>
                  <a:prstClr val="black"/>
                </a:solidFill>
                <a:effectLst/>
                <a:uLnTx/>
                <a:uFillTx/>
                <a:latin typeface="Calibri" panose="020F0502020204030204"/>
                <a:ea typeface="+mn-ea"/>
                <a:cs typeface="+mn-cs"/>
              </a:rPr>
              <a:t>Examples include level crossing sighting issues or collision risks at junctions, rather</a:t>
            </a:r>
            <a:br>
              <a:rPr lang="en-GB" sz="1800" i="0" u="none" strike="noStrike" kern="1200" cap="none" spc="-50" normalizeH="0" baseline="0" noProof="0">
                <a:ln>
                  <a:noFill/>
                </a:ln>
                <a:effectLst/>
                <a:uLnTx/>
                <a:uFillTx/>
                <a:latin typeface="Calibri" panose="020F0502020204030204"/>
              </a:rPr>
            </a:br>
            <a:r>
              <a:rPr kumimoji="0" lang="en-GB" sz="1800" i="0" u="none" strike="noStrike" kern="1200" cap="none" spc="-50" normalizeH="0" baseline="0" noProof="0">
                <a:ln>
                  <a:noFill/>
                </a:ln>
                <a:solidFill>
                  <a:prstClr val="black"/>
                </a:solidFill>
                <a:effectLst/>
                <a:uLnTx/>
                <a:uFillTx/>
                <a:latin typeface="Calibri" panose="020F0502020204030204"/>
                <a:ea typeface="+mn-ea"/>
                <a:cs typeface="+mn-cs"/>
              </a:rPr>
              <a:t>than controlling derailment risks.</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i="0" u="none" strike="noStrike" kern="1200" cap="none" spc="-50" normalizeH="0" baseline="0" noProof="0">
                <a:ln>
                  <a:noFill/>
                </a:ln>
                <a:solidFill>
                  <a:prstClr val="black"/>
                </a:solidFill>
                <a:effectLst/>
                <a:uLnTx/>
                <a:uFillTx/>
                <a:latin typeface="Calibri" panose="020F0502020204030204"/>
                <a:ea typeface="+mn-ea"/>
                <a:cs typeface="+mn-cs"/>
              </a:rPr>
              <a:t>The meaning of an 'Off' indicator on an ERTMS line is that the route has been set, </a:t>
            </a:r>
            <a:br>
              <a:rPr lang="en-GB" sz="1800" i="0" u="none" strike="noStrike" kern="1200" cap="none" spc="-50" normalizeH="0" baseline="0" noProof="0">
                <a:ln>
                  <a:noFill/>
                </a:ln>
                <a:effectLst/>
                <a:uLnTx/>
                <a:uFillTx/>
                <a:latin typeface="Calibri" panose="020F0502020204030204"/>
              </a:rPr>
            </a:br>
            <a:r>
              <a:rPr kumimoji="0" lang="en-GB" sz="1800" i="0" u="none" strike="noStrike" kern="1200" cap="none" spc="-50" normalizeH="0" baseline="0" noProof="0">
                <a:ln>
                  <a:noFill/>
                </a:ln>
                <a:solidFill>
                  <a:prstClr val="black"/>
                </a:solidFill>
                <a:effectLst/>
                <a:uLnTx/>
                <a:uFillTx/>
                <a:latin typeface="Calibri" panose="020F0502020204030204"/>
                <a:ea typeface="+mn-ea"/>
                <a:cs typeface="+mn-cs"/>
              </a:rPr>
              <a:t>and section 5.8 has been changed to include this explanation, in the interests of </a:t>
            </a:r>
            <a:br>
              <a:rPr lang="en-GB" sz="1800" i="0" u="none" strike="noStrike" kern="1200" cap="none" spc="-50" normalizeH="0" baseline="0" noProof="0">
                <a:ln>
                  <a:noFill/>
                </a:ln>
                <a:effectLst/>
                <a:uLnTx/>
                <a:uFillTx/>
                <a:latin typeface="Calibri" panose="020F0502020204030204"/>
              </a:rPr>
            </a:br>
            <a:r>
              <a:rPr kumimoji="0" lang="en-GB" sz="1800" i="0" u="none" strike="noStrike" kern="1200" cap="none" spc="-50" normalizeH="0" baseline="0" noProof="0">
                <a:ln>
                  <a:noFill/>
                </a:ln>
                <a:solidFill>
                  <a:prstClr val="black"/>
                </a:solidFill>
                <a:effectLst/>
                <a:uLnTx/>
                <a:uFillTx/>
                <a:latin typeface="Calibri" panose="020F0502020204030204"/>
                <a:ea typeface="+mn-ea"/>
                <a:cs typeface="+mn-cs"/>
              </a:rPr>
              <a:t>completeness.</a:t>
            </a:r>
            <a:endParaRPr lang="en-GB" sz="1800" i="0" u="none" strike="noStrike" kern="1200" cap="none" spc="-5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endParaRPr>
          </a:p>
        </p:txBody>
      </p:sp>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a:ln>
                  <a:noFill/>
                </a:ln>
                <a:solidFill>
                  <a:prstClr val="black"/>
                </a:solidFill>
                <a:effectLst/>
                <a:uLnTx/>
                <a:uFillTx/>
                <a:latin typeface="Calibri"/>
                <a:ea typeface="+mj-ea"/>
                <a:cs typeface="+mj-cs"/>
              </a:rPr>
              <a:t>Changes to standards – September 2024</a:t>
            </a:r>
            <a:endParaRPr kumimoji="0" lang="en-GB" sz="2400" b="0" i="1" u="none" strike="noStrike" kern="1200" cap="none" spc="0" normalizeH="0" baseline="0" noProof="0">
              <a:ln>
                <a:noFill/>
              </a:ln>
              <a:solidFill>
                <a:prstClr val="black"/>
              </a:solidFill>
              <a:effectLst/>
              <a:uLnTx/>
              <a:uFillTx/>
              <a:latin typeface="Calibri"/>
              <a:ea typeface="+mj-ea"/>
              <a:cs typeface="+mj-cs"/>
            </a:endParaRPr>
          </a:p>
        </p:txBody>
      </p:sp>
      <p:pic>
        <p:nvPicPr>
          <p:cNvPr id="22" name="Picture 21">
            <a:hlinkClick r:id="rId4"/>
            <a:extLst>
              <a:ext uri="{FF2B5EF4-FFF2-40B4-BE49-F238E27FC236}">
                <a16:creationId xmlns:a16="http://schemas.microsoft.com/office/drawing/2014/main" id="{28BF2077-600C-4323-B7B7-25758286D64D}"/>
              </a:ext>
            </a:extLst>
          </p:cNvPr>
          <p:cNvPicPr>
            <a:picLocks noChangeAspect="1"/>
          </p:cNvPicPr>
          <p:nvPr/>
        </p:nvPicPr>
        <p:blipFill>
          <a:blip r:embed="rId5"/>
          <a:stretch>
            <a:fillRect/>
          </a:stretch>
        </p:blipFill>
        <p:spPr>
          <a:xfrm>
            <a:off x="10362841" y="532335"/>
            <a:ext cx="755970" cy="755970"/>
          </a:xfrm>
          <a:prstGeom prst="rect">
            <a:avLst/>
          </a:prstGeom>
        </p:spPr>
      </p:pic>
      <p:pic>
        <p:nvPicPr>
          <p:cNvPr id="14" name="Picture 13">
            <a:hlinkClick r:id="" action="ppaction://hlinkshowjump?jump=endshow"/>
            <a:extLst>
              <a:ext uri="{FF2B5EF4-FFF2-40B4-BE49-F238E27FC236}">
                <a16:creationId xmlns:a16="http://schemas.microsoft.com/office/drawing/2014/main" id="{F3E13EC4-7204-4B8D-89F0-07C9C189E4F4}"/>
              </a:ext>
            </a:extLst>
          </p:cNvPr>
          <p:cNvPicPr>
            <a:picLocks noChangeAspect="1"/>
          </p:cNvPicPr>
          <p:nvPr/>
        </p:nvPicPr>
        <p:blipFill>
          <a:blip r:embed="rId6"/>
          <a:stretch>
            <a:fillRect/>
          </a:stretch>
        </p:blipFill>
        <p:spPr>
          <a:xfrm>
            <a:off x="89371" y="6016808"/>
            <a:ext cx="720000" cy="692039"/>
          </a:xfrm>
          <a:prstGeom prst="rect">
            <a:avLst/>
          </a:prstGeom>
        </p:spPr>
      </p:pic>
      <p:sp>
        <p:nvSpPr>
          <p:cNvPr id="41" name="Title 1">
            <a:extLst>
              <a:ext uri="{FF2B5EF4-FFF2-40B4-BE49-F238E27FC236}">
                <a16:creationId xmlns:a16="http://schemas.microsoft.com/office/drawing/2014/main" id="{7A3E7804-8BD6-BF16-9AA6-9F3BAB4512BB}"/>
              </a:ext>
            </a:extLst>
          </p:cNvPr>
          <p:cNvSpPr txBox="1">
            <a:spLocks/>
          </p:cNvSpPr>
          <p:nvPr/>
        </p:nvSpPr>
        <p:spPr>
          <a:xfrm>
            <a:off x="2292932" y="6347805"/>
            <a:ext cx="7386554" cy="392975"/>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50" normalizeH="0" baseline="0" noProof="0">
                <a:ln>
                  <a:noFill/>
                </a:ln>
                <a:solidFill>
                  <a:srgbClr val="C00000"/>
                </a:solidFill>
                <a:effectLst/>
                <a:uLnTx/>
                <a:uFillTx/>
                <a:latin typeface="Calibri"/>
                <a:ea typeface="+mj-ea"/>
                <a:cs typeface="+mj-cs"/>
              </a:rPr>
              <a:t>Click on the link icon to go to the standard  </a:t>
            </a:r>
          </a:p>
        </p:txBody>
      </p:sp>
      <p:grpSp>
        <p:nvGrpSpPr>
          <p:cNvPr id="8" name="Group 7">
            <a:extLst>
              <a:ext uri="{FF2B5EF4-FFF2-40B4-BE49-F238E27FC236}">
                <a16:creationId xmlns:a16="http://schemas.microsoft.com/office/drawing/2014/main" id="{59C73445-E7B8-0D68-7790-94DB8E440AE7}"/>
              </a:ext>
            </a:extLst>
          </p:cNvPr>
          <p:cNvGrpSpPr/>
          <p:nvPr/>
        </p:nvGrpSpPr>
        <p:grpSpPr>
          <a:xfrm>
            <a:off x="246176" y="1426191"/>
            <a:ext cx="720000" cy="756754"/>
            <a:chOff x="279057" y="1377452"/>
            <a:chExt cx="720000" cy="756754"/>
          </a:xfrm>
        </p:grpSpPr>
        <p:sp>
          <p:nvSpPr>
            <p:cNvPr id="9" name="Rectangle: Rounded Corners 8">
              <a:extLst>
                <a:ext uri="{FF2B5EF4-FFF2-40B4-BE49-F238E27FC236}">
                  <a16:creationId xmlns:a16="http://schemas.microsoft.com/office/drawing/2014/main" id="{5270F667-8E22-EF80-C385-63411995731B}"/>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4" name="Picture 33">
              <a:extLst>
                <a:ext uri="{FF2B5EF4-FFF2-40B4-BE49-F238E27FC236}">
                  <a16:creationId xmlns:a16="http://schemas.microsoft.com/office/drawing/2014/main" id="{27731792-6000-B5A3-65A3-25C8BE8BF928}"/>
                </a:ext>
              </a:extLst>
            </p:cNvPr>
            <p:cNvPicPr>
              <a:picLocks noChangeAspect="1"/>
            </p:cNvPicPr>
            <p:nvPr/>
          </p:nvPicPr>
          <p:blipFill>
            <a:blip r:embed="rId7"/>
            <a:stretch>
              <a:fillRect/>
            </a:stretch>
          </p:blipFill>
          <p:spPr>
            <a:xfrm>
              <a:off x="344173" y="1377452"/>
              <a:ext cx="629587" cy="587962"/>
            </a:xfrm>
            <a:prstGeom prst="rect">
              <a:avLst/>
            </a:prstGeom>
          </p:spPr>
        </p:pic>
        <p:sp>
          <p:nvSpPr>
            <p:cNvPr id="36" name="TextBox 35">
              <a:extLst>
                <a:ext uri="{FF2B5EF4-FFF2-40B4-BE49-F238E27FC236}">
                  <a16:creationId xmlns:a16="http://schemas.microsoft.com/office/drawing/2014/main" id="{F1A7C3E6-FCB7-5BFE-1F3D-3372B622BDFE}"/>
                </a:ext>
              </a:extLst>
            </p:cNvPr>
            <p:cNvSpPr txBox="1"/>
            <p:nvPr/>
          </p:nvSpPr>
          <p:spPr>
            <a:xfrm>
              <a:off x="352161" y="1795652"/>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RU</a:t>
              </a:r>
            </a:p>
          </p:txBody>
        </p:sp>
      </p:grpSp>
      <p:grpSp>
        <p:nvGrpSpPr>
          <p:cNvPr id="37" name="Group 36">
            <a:extLst>
              <a:ext uri="{FF2B5EF4-FFF2-40B4-BE49-F238E27FC236}">
                <a16:creationId xmlns:a16="http://schemas.microsoft.com/office/drawing/2014/main" id="{535940C0-F4FE-5279-B97D-858F0E3DBB89}"/>
              </a:ext>
            </a:extLst>
          </p:cNvPr>
          <p:cNvGrpSpPr/>
          <p:nvPr/>
        </p:nvGrpSpPr>
        <p:grpSpPr>
          <a:xfrm>
            <a:off x="246176" y="2220923"/>
            <a:ext cx="720000" cy="789749"/>
            <a:chOff x="296159" y="2222339"/>
            <a:chExt cx="720000" cy="789749"/>
          </a:xfrm>
        </p:grpSpPr>
        <p:sp>
          <p:nvSpPr>
            <p:cNvPr id="38" name="Rectangle: Rounded Corners 37">
              <a:extLst>
                <a:ext uri="{FF2B5EF4-FFF2-40B4-BE49-F238E27FC236}">
                  <a16:creationId xmlns:a16="http://schemas.microsoft.com/office/drawing/2014/main" id="{A95AE8CD-0129-2BA6-B6AB-30B0635C0CD2}"/>
                </a:ext>
              </a:extLst>
            </p:cNvPr>
            <p:cNvSpPr/>
            <p:nvPr/>
          </p:nvSpPr>
          <p:spPr>
            <a:xfrm>
              <a:off x="296159" y="222233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0" name="Picture 39">
              <a:extLst>
                <a:ext uri="{FF2B5EF4-FFF2-40B4-BE49-F238E27FC236}">
                  <a16:creationId xmlns:a16="http://schemas.microsoft.com/office/drawing/2014/main" id="{6204F6F3-E934-ADEA-7DDF-9E0C6671818C}"/>
                </a:ext>
              </a:extLst>
            </p:cNvPr>
            <p:cNvPicPr>
              <a:picLocks noChangeAspect="1"/>
            </p:cNvPicPr>
            <p:nvPr/>
          </p:nvPicPr>
          <p:blipFill>
            <a:blip r:embed="rId8"/>
            <a:stretch>
              <a:fillRect/>
            </a:stretch>
          </p:blipFill>
          <p:spPr>
            <a:xfrm>
              <a:off x="341670" y="2231693"/>
              <a:ext cx="628978" cy="625753"/>
            </a:xfrm>
            <a:prstGeom prst="rect">
              <a:avLst/>
            </a:prstGeom>
          </p:spPr>
        </p:pic>
        <p:sp>
          <p:nvSpPr>
            <p:cNvPr id="42" name="TextBox 41">
              <a:extLst>
                <a:ext uri="{FF2B5EF4-FFF2-40B4-BE49-F238E27FC236}">
                  <a16:creationId xmlns:a16="http://schemas.microsoft.com/office/drawing/2014/main" id="{96D49907-02C7-E850-D5C9-4864344B2791}"/>
                </a:ext>
              </a:extLst>
            </p:cNvPr>
            <p:cNvSpPr txBox="1"/>
            <p:nvPr/>
          </p:nvSpPr>
          <p:spPr>
            <a:xfrm>
              <a:off x="369768" y="2673534"/>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IM</a:t>
              </a:r>
            </a:p>
          </p:txBody>
        </p:sp>
      </p:grpSp>
      <p:grpSp>
        <p:nvGrpSpPr>
          <p:cNvPr id="43" name="Group 42">
            <a:extLst>
              <a:ext uri="{FF2B5EF4-FFF2-40B4-BE49-F238E27FC236}">
                <a16:creationId xmlns:a16="http://schemas.microsoft.com/office/drawing/2014/main" id="{46E6EF78-66CD-DA1A-935B-9B16B25C65F8}"/>
              </a:ext>
            </a:extLst>
          </p:cNvPr>
          <p:cNvGrpSpPr/>
          <p:nvPr/>
        </p:nvGrpSpPr>
        <p:grpSpPr>
          <a:xfrm>
            <a:off x="237911" y="3008296"/>
            <a:ext cx="736531" cy="728660"/>
            <a:chOff x="260945" y="3762574"/>
            <a:chExt cx="736531" cy="728660"/>
          </a:xfrm>
        </p:grpSpPr>
        <p:grpSp>
          <p:nvGrpSpPr>
            <p:cNvPr id="45" name="Group 44">
              <a:extLst>
                <a:ext uri="{FF2B5EF4-FFF2-40B4-BE49-F238E27FC236}">
                  <a16:creationId xmlns:a16="http://schemas.microsoft.com/office/drawing/2014/main" id="{F190D31A-3744-D5FE-F0DC-1CF8F3779D6A}"/>
                </a:ext>
              </a:extLst>
            </p:cNvPr>
            <p:cNvGrpSpPr/>
            <p:nvPr/>
          </p:nvGrpSpPr>
          <p:grpSpPr>
            <a:xfrm>
              <a:off x="260945" y="3771234"/>
              <a:ext cx="736531" cy="720000"/>
              <a:chOff x="262400" y="2964625"/>
              <a:chExt cx="736531" cy="720000"/>
            </a:xfrm>
          </p:grpSpPr>
          <p:sp>
            <p:nvSpPr>
              <p:cNvPr id="47" name="Rectangle: Rounded Corners 46">
                <a:extLst>
                  <a:ext uri="{FF2B5EF4-FFF2-40B4-BE49-F238E27FC236}">
                    <a16:creationId xmlns:a16="http://schemas.microsoft.com/office/drawing/2014/main" id="{A4DBD6ED-71D3-413D-7E8A-E4CF79CEDB10}"/>
                  </a:ext>
                </a:extLst>
              </p:cNvPr>
              <p:cNvSpPr/>
              <p:nvPr/>
            </p:nvSpPr>
            <p:spPr>
              <a:xfrm>
                <a:off x="262400" y="2964625"/>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TextBox 47">
                <a:extLst>
                  <a:ext uri="{FF2B5EF4-FFF2-40B4-BE49-F238E27FC236}">
                    <a16:creationId xmlns:a16="http://schemas.microsoft.com/office/drawing/2014/main" id="{88C24BD6-C6CD-3D11-A6D0-69B79763E74E}"/>
                  </a:ext>
                </a:extLst>
              </p:cNvPr>
              <p:cNvSpPr txBox="1"/>
              <p:nvPr/>
            </p:nvSpPr>
            <p:spPr>
              <a:xfrm>
                <a:off x="278931" y="3339393"/>
                <a:ext cx="720000"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Calibri" panose="020F0502020204030204"/>
                    <a:ea typeface="+mn-ea"/>
                    <a:cs typeface="+mn-cs"/>
                  </a:rPr>
                  <a:t>Suppliers</a:t>
                </a:r>
              </a:p>
            </p:txBody>
          </p:sp>
        </p:grpSp>
        <p:pic>
          <p:nvPicPr>
            <p:cNvPr id="46" name="Graphic 45" descr="Handshake outline">
              <a:extLst>
                <a:ext uri="{FF2B5EF4-FFF2-40B4-BE49-F238E27FC236}">
                  <a16:creationId xmlns:a16="http://schemas.microsoft.com/office/drawing/2014/main" id="{83353C19-D3D0-B3B8-2BAA-F7C4F735E7D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25819" y="3762574"/>
              <a:ext cx="593637" cy="593637"/>
            </a:xfrm>
            <a:prstGeom prst="rect">
              <a:avLst/>
            </a:prstGeom>
          </p:spPr>
        </p:pic>
      </p:grpSp>
      <p:pic>
        <p:nvPicPr>
          <p:cNvPr id="2" name="Picture 1" descr="A white line drawing of a person standing next to a train&#10;&#10;Description automatically generated">
            <a:extLst>
              <a:ext uri="{FF2B5EF4-FFF2-40B4-BE49-F238E27FC236}">
                <a16:creationId xmlns:a16="http://schemas.microsoft.com/office/drawing/2014/main" id="{A5A70A8B-D7D6-E3C9-4C8E-4BB8909140C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46176" y="532335"/>
            <a:ext cx="756000" cy="756000"/>
          </a:xfrm>
          <a:prstGeom prst="rect">
            <a:avLst/>
          </a:prstGeom>
        </p:spPr>
      </p:pic>
      <p:pic>
        <p:nvPicPr>
          <p:cNvPr id="4" name="Picture 3">
            <a:extLst>
              <a:ext uri="{FF2B5EF4-FFF2-40B4-BE49-F238E27FC236}">
                <a16:creationId xmlns:a16="http://schemas.microsoft.com/office/drawing/2014/main" id="{FCE62CC6-EF03-41C4-A07E-B7219DBA1B81}"/>
              </a:ext>
            </a:extLst>
          </p:cNvPr>
          <p:cNvPicPr>
            <a:picLocks noChangeAspect="1"/>
          </p:cNvPicPr>
          <p:nvPr/>
        </p:nvPicPr>
        <p:blipFill>
          <a:blip r:embed="rId12"/>
          <a:stretch>
            <a:fillRect/>
          </a:stretch>
        </p:blipFill>
        <p:spPr>
          <a:xfrm>
            <a:off x="8566767" y="2600801"/>
            <a:ext cx="2484775" cy="3528000"/>
          </a:xfrm>
          <a:prstGeom prst="roundRect">
            <a:avLst>
              <a:gd name="adj" fmla="val 5289"/>
            </a:avLst>
          </a:prstGeom>
          <a:effectLst>
            <a:outerShdw blurRad="63500" sx="102000" sy="102000" algn="ctr" rotWithShape="0">
              <a:prstClr val="black">
                <a:alpha val="40000"/>
              </a:prstClr>
            </a:outerShdw>
          </a:effectLst>
        </p:spPr>
      </p:pic>
      <p:pic>
        <p:nvPicPr>
          <p:cNvPr id="3" name="Picture 2">
            <a:hlinkClick r:id="rId13" action="ppaction://hlinksldjump"/>
            <a:extLst>
              <a:ext uri="{FF2B5EF4-FFF2-40B4-BE49-F238E27FC236}">
                <a16:creationId xmlns:a16="http://schemas.microsoft.com/office/drawing/2014/main" id="{570FE8FB-7266-E2AD-0F4B-7D6F9076BED2}"/>
              </a:ext>
            </a:extLst>
          </p:cNvPr>
          <p:cNvPicPr>
            <a:picLocks noChangeAspect="1"/>
          </p:cNvPicPr>
          <p:nvPr/>
        </p:nvPicPr>
        <p:blipFill>
          <a:blip r:embed="rId14"/>
          <a:stretch>
            <a:fillRect/>
          </a:stretch>
        </p:blipFill>
        <p:spPr>
          <a:xfrm>
            <a:off x="11290478" y="157163"/>
            <a:ext cx="755970" cy="755970"/>
          </a:xfrm>
          <a:prstGeom prst="rect">
            <a:avLst/>
          </a:prstGeom>
        </p:spPr>
      </p:pic>
    </p:spTree>
    <p:extLst>
      <p:ext uri="{BB962C8B-B14F-4D97-AF65-F5344CB8AC3E}">
        <p14:creationId xmlns:p14="http://schemas.microsoft.com/office/powerpoint/2010/main" val="215178068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Rounded Corners 96">
            <a:hlinkClick r:id="" action="ppaction://noaction" highlightClick="1"/>
            <a:extLst>
              <a:ext uri="{FF2B5EF4-FFF2-40B4-BE49-F238E27FC236}">
                <a16:creationId xmlns:a16="http://schemas.microsoft.com/office/drawing/2014/main" id="{44C61555-BA2A-4BC9-A516-C8062C254B09}"/>
              </a:ext>
            </a:extLst>
          </p:cNvPr>
          <p:cNvSpPr/>
          <p:nvPr/>
        </p:nvSpPr>
        <p:spPr>
          <a:xfrm>
            <a:off x="1073189" y="554876"/>
            <a:ext cx="9871902" cy="720000"/>
          </a:xfrm>
          <a:prstGeom prst="roundRect">
            <a:avLst>
              <a:gd name="adj" fmla="val 30718"/>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065020" marR="0" lvl="0" indent="-2065020" algn="l" defTabSz="914400" rtl="0" eaLnBrk="1" fontAlgn="auto" latinLnBrk="0" hangingPunct="1">
              <a:lnSpc>
                <a:spcPct val="100000"/>
              </a:lnSpc>
              <a:spcBef>
                <a:spcPts val="0"/>
              </a:spcBef>
              <a:spcAft>
                <a:spcPts val="0"/>
              </a:spcAft>
              <a:buClrTx/>
              <a:buSzTx/>
              <a:buFontTx/>
              <a:buNone/>
              <a:tabLst>
                <a:tab pos="1976438" algn="l"/>
              </a:tabLst>
              <a:defRPr/>
            </a:pPr>
            <a:r>
              <a:rPr kumimoji="0" lang="en-GB" sz="1800" b="0" i="0" u="none" strike="noStrike" kern="1200" cap="none" spc="0" normalizeH="0" baseline="0" noProof="0">
                <a:ln>
                  <a:noFill/>
                </a:ln>
                <a:solidFill>
                  <a:srgbClr val="000000"/>
                </a:solidFill>
                <a:effectLst/>
                <a:uLnTx/>
                <a:uFillTx/>
                <a:latin typeface="Calibri"/>
                <a:ea typeface="Calibri"/>
                <a:cs typeface="Calibri"/>
              </a:rPr>
              <a:t>GERT8000-T3 Issue 12 </a:t>
            </a:r>
            <a:r>
              <a:rPr lang="en-GB">
                <a:solidFill>
                  <a:srgbClr val="000000"/>
                </a:solidFill>
                <a:latin typeface="Calibri"/>
                <a:ea typeface="Calibri"/>
                <a:cs typeface="Calibri"/>
              </a:rPr>
              <a:t>–</a:t>
            </a:r>
            <a:r>
              <a:rPr kumimoji="0" lang="en-GB" sz="1800" b="0" i="0" u="none" strike="noStrike" kern="1200" cap="none" spc="0" normalizeH="0" baseline="0" noProof="0">
                <a:ln>
                  <a:noFill/>
                </a:ln>
                <a:solidFill>
                  <a:srgbClr val="000000"/>
                </a:solidFill>
                <a:effectLst/>
                <a:uLnTx/>
                <a:uFillTx/>
                <a:latin typeface="Calibri"/>
                <a:ea typeface="Calibri"/>
                <a:cs typeface="Calibri"/>
              </a:rPr>
              <a:t> Possession of a running line for engineering work (1 of 3)</a:t>
            </a:r>
          </a:p>
        </p:txBody>
      </p:sp>
      <p:sp>
        <p:nvSpPr>
          <p:cNvPr id="98" name="Rectangle: Rounded Corners 97">
            <a:extLst>
              <a:ext uri="{FF2B5EF4-FFF2-40B4-BE49-F238E27FC236}">
                <a16:creationId xmlns:a16="http://schemas.microsoft.com/office/drawing/2014/main" id="{E62B2296-9CCF-4DBD-BB1C-6B80B8E5D278}"/>
              </a:ext>
            </a:extLst>
          </p:cNvPr>
          <p:cNvSpPr/>
          <p:nvPr/>
        </p:nvSpPr>
        <p:spPr>
          <a:xfrm>
            <a:off x="1063066" y="1429659"/>
            <a:ext cx="10065867" cy="4515886"/>
          </a:xfrm>
          <a:prstGeom prst="roundRect">
            <a:avLst>
              <a:gd name="adj" fmla="val 4382"/>
            </a:avLst>
          </a:prstGeom>
          <a:no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endParaRPr>
          </a:p>
        </p:txBody>
      </p:sp>
      <p:sp>
        <p:nvSpPr>
          <p:cNvPr id="19" name="Rectangle: Rounded Corners 18">
            <a:extLst>
              <a:ext uri="{FF2B5EF4-FFF2-40B4-BE49-F238E27FC236}">
                <a16:creationId xmlns:a16="http://schemas.microsoft.com/office/drawing/2014/main" id="{7D01F6F1-598F-4434-8D94-65E01C529F5E}"/>
              </a:ext>
            </a:extLst>
          </p:cNvPr>
          <p:cNvSpPr/>
          <p:nvPr/>
        </p:nvSpPr>
        <p:spPr>
          <a:xfrm>
            <a:off x="1093132" y="1378018"/>
            <a:ext cx="10045924" cy="4515886"/>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72000" tIns="45720" rIns="0" bIns="45720" rtlCol="0" anchor="t" anchorCtr="0"/>
          <a:lstStyle/>
          <a:p>
            <a:pPr>
              <a:spcAft>
                <a:spcPts val="600"/>
              </a:spcAf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This module has been updated following the RAIB investigation into a 'near </a:t>
            </a:r>
            <a:r>
              <a:rPr kumimoji="0" lang="en-GB" sz="1800" b="0" i="0" u="none" strike="noStrike" kern="1200" cap="none" spc="0" normalizeH="0" baseline="0" noProof="0" err="1">
                <a:ln>
                  <a:noFill/>
                </a:ln>
                <a:solidFill>
                  <a:prstClr val="black"/>
                </a:solidFill>
                <a:effectLst/>
                <a:uLnTx/>
                <a:uFillTx/>
                <a:latin typeface="Calibri" panose="020F0502020204030204"/>
                <a:ea typeface="+mn-ea"/>
                <a:cs typeface="+mn-cs"/>
              </a:rPr>
              <a:t>miss'</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 with possession support staff</a:t>
            </a:r>
            <a:r>
              <a:rPr lang="en-GB">
                <a:solidFill>
                  <a:prstClr val="black"/>
                </a:solidFill>
                <a:latin typeface="Calibri" panose="020F0502020204030204"/>
              </a:rPr>
              <a:t>. It</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 relates to the arrangements for granting possessions in signal boxes and control centres with multiple workstations should be reviewed and where appropriate improved.</a:t>
            </a:r>
          </a:p>
          <a:p>
            <a:pPr marL="2508250" marR="0" lvl="0" algn="l" defTabSz="914400" rtl="0" eaLnBrk="1" fontAlgn="auto" latinLnBrk="0" hangingPunct="1">
              <a:lnSpc>
                <a:spcPct val="100000"/>
              </a:lnSpc>
              <a:spcBef>
                <a:spcPts val="0"/>
              </a:spcBef>
              <a:spcAft>
                <a:spcPts val="60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The Rule Book describes each possession as being of one line only, and any other signaller involved is assumed to be on the same line of route. Possessions are now frequently planned to cover extensive mileages on the same line of route, or to involve more than one line of route. Where more than one running line is involved, these may be published as a single item. Irregularities have arisen such as signallers not being aware that a possession has been granted, poor safety-critical communications and signallers being asked to grant permission for protection to be placed in areas they are not familiar with. It is also possible that a signaller may not be aware of the boundaries of other signalling control areas or the correct contact details when required to advise other signallers concerned. (</a:t>
            </a:r>
            <a:r>
              <a:rPr lang="en-GB">
                <a:solidFill>
                  <a:prstClr val="black"/>
                </a:solidFill>
                <a:latin typeface="Calibri" panose="020F0502020204030204"/>
              </a:rPr>
              <a:t>Continued</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 on next slide</a:t>
            </a:r>
            <a:r>
              <a:rPr lang="en-GB">
                <a:solidFill>
                  <a:prstClr val="black"/>
                </a:solidFill>
                <a:latin typeface="Calibri" panose="020F0502020204030204"/>
              </a:rPr>
              <a:t>.)</a:t>
            </a:r>
            <a:endParaRPr lang="en-GB" sz="1800" b="0" i="0" u="none" strike="noStrike" kern="1200" cap="none" spc="0" normalizeH="0" baseline="0" noProof="0">
              <a:ln>
                <a:noFill/>
              </a:ln>
              <a:solidFill>
                <a:prstClr val="black"/>
              </a:solidFill>
              <a:effectLst/>
              <a:uLnTx/>
              <a:uFillTx/>
              <a:latin typeface="Calibri" panose="020F0502020204030204"/>
              <a:ea typeface="Calibri"/>
              <a:cs typeface="Calibri"/>
            </a:endParaRPr>
          </a:p>
        </p:txBody>
      </p:sp>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a:ln>
                  <a:noFill/>
                </a:ln>
                <a:solidFill>
                  <a:prstClr val="black"/>
                </a:solidFill>
                <a:effectLst/>
                <a:uLnTx/>
                <a:uFillTx/>
                <a:latin typeface="Calibri"/>
                <a:ea typeface="+mj-ea"/>
                <a:cs typeface="+mj-cs"/>
              </a:rPr>
              <a:t>Changes to standards – September 2024</a:t>
            </a:r>
            <a:endParaRPr kumimoji="0" lang="en-GB" sz="2400" b="0" i="1" u="none" strike="noStrike" kern="1200" cap="none" spc="0" normalizeH="0" baseline="0" noProof="0">
              <a:ln>
                <a:noFill/>
              </a:ln>
              <a:solidFill>
                <a:prstClr val="black"/>
              </a:solidFill>
              <a:effectLst/>
              <a:uLnTx/>
              <a:uFillTx/>
              <a:latin typeface="Calibri"/>
              <a:ea typeface="+mj-ea"/>
              <a:cs typeface="+mj-cs"/>
            </a:endParaRPr>
          </a:p>
        </p:txBody>
      </p:sp>
      <p:pic>
        <p:nvPicPr>
          <p:cNvPr id="22" name="Picture 21">
            <a:hlinkClick r:id="rId3"/>
            <a:extLst>
              <a:ext uri="{FF2B5EF4-FFF2-40B4-BE49-F238E27FC236}">
                <a16:creationId xmlns:a16="http://schemas.microsoft.com/office/drawing/2014/main" id="{28BF2077-600C-4323-B7B7-25758286D64D}"/>
              </a:ext>
            </a:extLst>
          </p:cNvPr>
          <p:cNvPicPr>
            <a:picLocks noChangeAspect="1"/>
          </p:cNvPicPr>
          <p:nvPr/>
        </p:nvPicPr>
        <p:blipFill>
          <a:blip r:embed="rId4"/>
          <a:stretch>
            <a:fillRect/>
          </a:stretch>
        </p:blipFill>
        <p:spPr>
          <a:xfrm>
            <a:off x="10362841" y="532335"/>
            <a:ext cx="755970" cy="755970"/>
          </a:xfrm>
          <a:prstGeom prst="rect">
            <a:avLst/>
          </a:prstGeom>
        </p:spPr>
      </p:pic>
      <p:pic>
        <p:nvPicPr>
          <p:cNvPr id="14" name="Picture 13">
            <a:hlinkClick r:id="" action="ppaction://hlinkshowjump?jump=endshow"/>
            <a:extLst>
              <a:ext uri="{FF2B5EF4-FFF2-40B4-BE49-F238E27FC236}">
                <a16:creationId xmlns:a16="http://schemas.microsoft.com/office/drawing/2014/main" id="{F3E13EC4-7204-4B8D-89F0-07C9C189E4F4}"/>
              </a:ext>
            </a:extLst>
          </p:cNvPr>
          <p:cNvPicPr>
            <a:picLocks noChangeAspect="1"/>
          </p:cNvPicPr>
          <p:nvPr/>
        </p:nvPicPr>
        <p:blipFill>
          <a:blip r:embed="rId5"/>
          <a:stretch>
            <a:fillRect/>
          </a:stretch>
        </p:blipFill>
        <p:spPr>
          <a:xfrm>
            <a:off x="89371" y="6016808"/>
            <a:ext cx="720000" cy="692039"/>
          </a:xfrm>
          <a:prstGeom prst="rect">
            <a:avLst/>
          </a:prstGeom>
        </p:spPr>
      </p:pic>
      <p:grpSp>
        <p:nvGrpSpPr>
          <p:cNvPr id="8" name="Group 7">
            <a:extLst>
              <a:ext uri="{FF2B5EF4-FFF2-40B4-BE49-F238E27FC236}">
                <a16:creationId xmlns:a16="http://schemas.microsoft.com/office/drawing/2014/main" id="{59C73445-E7B8-0D68-7790-94DB8E440AE7}"/>
              </a:ext>
            </a:extLst>
          </p:cNvPr>
          <p:cNvGrpSpPr/>
          <p:nvPr/>
        </p:nvGrpSpPr>
        <p:grpSpPr>
          <a:xfrm>
            <a:off x="246176" y="1426191"/>
            <a:ext cx="720000" cy="756754"/>
            <a:chOff x="279057" y="1377452"/>
            <a:chExt cx="720000" cy="756754"/>
          </a:xfrm>
        </p:grpSpPr>
        <p:sp>
          <p:nvSpPr>
            <p:cNvPr id="9" name="Rectangle: Rounded Corners 8">
              <a:extLst>
                <a:ext uri="{FF2B5EF4-FFF2-40B4-BE49-F238E27FC236}">
                  <a16:creationId xmlns:a16="http://schemas.microsoft.com/office/drawing/2014/main" id="{5270F667-8E22-EF80-C385-63411995731B}"/>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4" name="Picture 33">
              <a:extLst>
                <a:ext uri="{FF2B5EF4-FFF2-40B4-BE49-F238E27FC236}">
                  <a16:creationId xmlns:a16="http://schemas.microsoft.com/office/drawing/2014/main" id="{27731792-6000-B5A3-65A3-25C8BE8BF928}"/>
                </a:ext>
              </a:extLst>
            </p:cNvPr>
            <p:cNvPicPr>
              <a:picLocks noChangeAspect="1"/>
            </p:cNvPicPr>
            <p:nvPr/>
          </p:nvPicPr>
          <p:blipFill>
            <a:blip r:embed="rId6"/>
            <a:stretch>
              <a:fillRect/>
            </a:stretch>
          </p:blipFill>
          <p:spPr>
            <a:xfrm>
              <a:off x="344173" y="1377452"/>
              <a:ext cx="629587" cy="587962"/>
            </a:xfrm>
            <a:prstGeom prst="rect">
              <a:avLst/>
            </a:prstGeom>
          </p:spPr>
        </p:pic>
        <p:sp>
          <p:nvSpPr>
            <p:cNvPr id="36" name="TextBox 35">
              <a:extLst>
                <a:ext uri="{FF2B5EF4-FFF2-40B4-BE49-F238E27FC236}">
                  <a16:creationId xmlns:a16="http://schemas.microsoft.com/office/drawing/2014/main" id="{F1A7C3E6-FCB7-5BFE-1F3D-3372B622BDFE}"/>
                </a:ext>
              </a:extLst>
            </p:cNvPr>
            <p:cNvSpPr txBox="1"/>
            <p:nvPr/>
          </p:nvSpPr>
          <p:spPr>
            <a:xfrm>
              <a:off x="352161" y="1795652"/>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RU</a:t>
              </a:r>
            </a:p>
          </p:txBody>
        </p:sp>
      </p:grpSp>
      <p:grpSp>
        <p:nvGrpSpPr>
          <p:cNvPr id="37" name="Group 36">
            <a:extLst>
              <a:ext uri="{FF2B5EF4-FFF2-40B4-BE49-F238E27FC236}">
                <a16:creationId xmlns:a16="http://schemas.microsoft.com/office/drawing/2014/main" id="{535940C0-F4FE-5279-B97D-858F0E3DBB89}"/>
              </a:ext>
            </a:extLst>
          </p:cNvPr>
          <p:cNvGrpSpPr/>
          <p:nvPr/>
        </p:nvGrpSpPr>
        <p:grpSpPr>
          <a:xfrm>
            <a:off x="246176" y="2220923"/>
            <a:ext cx="720000" cy="789749"/>
            <a:chOff x="296159" y="2222339"/>
            <a:chExt cx="720000" cy="789749"/>
          </a:xfrm>
        </p:grpSpPr>
        <p:sp>
          <p:nvSpPr>
            <p:cNvPr id="38" name="Rectangle: Rounded Corners 37">
              <a:extLst>
                <a:ext uri="{FF2B5EF4-FFF2-40B4-BE49-F238E27FC236}">
                  <a16:creationId xmlns:a16="http://schemas.microsoft.com/office/drawing/2014/main" id="{A95AE8CD-0129-2BA6-B6AB-30B0635C0CD2}"/>
                </a:ext>
              </a:extLst>
            </p:cNvPr>
            <p:cNvSpPr/>
            <p:nvPr/>
          </p:nvSpPr>
          <p:spPr>
            <a:xfrm>
              <a:off x="296159" y="222233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0" name="Picture 39">
              <a:extLst>
                <a:ext uri="{FF2B5EF4-FFF2-40B4-BE49-F238E27FC236}">
                  <a16:creationId xmlns:a16="http://schemas.microsoft.com/office/drawing/2014/main" id="{6204F6F3-E934-ADEA-7DDF-9E0C6671818C}"/>
                </a:ext>
              </a:extLst>
            </p:cNvPr>
            <p:cNvPicPr>
              <a:picLocks noChangeAspect="1"/>
            </p:cNvPicPr>
            <p:nvPr/>
          </p:nvPicPr>
          <p:blipFill>
            <a:blip r:embed="rId7"/>
            <a:stretch>
              <a:fillRect/>
            </a:stretch>
          </p:blipFill>
          <p:spPr>
            <a:xfrm>
              <a:off x="341670" y="2231693"/>
              <a:ext cx="628978" cy="625753"/>
            </a:xfrm>
            <a:prstGeom prst="rect">
              <a:avLst/>
            </a:prstGeom>
          </p:spPr>
        </p:pic>
        <p:sp>
          <p:nvSpPr>
            <p:cNvPr id="42" name="TextBox 41">
              <a:extLst>
                <a:ext uri="{FF2B5EF4-FFF2-40B4-BE49-F238E27FC236}">
                  <a16:creationId xmlns:a16="http://schemas.microsoft.com/office/drawing/2014/main" id="{96D49907-02C7-E850-D5C9-4864344B2791}"/>
                </a:ext>
              </a:extLst>
            </p:cNvPr>
            <p:cNvSpPr txBox="1"/>
            <p:nvPr/>
          </p:nvSpPr>
          <p:spPr>
            <a:xfrm>
              <a:off x="369768" y="2673534"/>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IM</a:t>
              </a:r>
            </a:p>
          </p:txBody>
        </p:sp>
      </p:grpSp>
      <p:grpSp>
        <p:nvGrpSpPr>
          <p:cNvPr id="43" name="Group 42">
            <a:extLst>
              <a:ext uri="{FF2B5EF4-FFF2-40B4-BE49-F238E27FC236}">
                <a16:creationId xmlns:a16="http://schemas.microsoft.com/office/drawing/2014/main" id="{46E6EF78-66CD-DA1A-935B-9B16B25C65F8}"/>
              </a:ext>
            </a:extLst>
          </p:cNvPr>
          <p:cNvGrpSpPr/>
          <p:nvPr/>
        </p:nvGrpSpPr>
        <p:grpSpPr>
          <a:xfrm>
            <a:off x="237911" y="3008296"/>
            <a:ext cx="736531" cy="728660"/>
            <a:chOff x="260945" y="3762574"/>
            <a:chExt cx="736531" cy="728660"/>
          </a:xfrm>
        </p:grpSpPr>
        <p:grpSp>
          <p:nvGrpSpPr>
            <p:cNvPr id="45" name="Group 44">
              <a:extLst>
                <a:ext uri="{FF2B5EF4-FFF2-40B4-BE49-F238E27FC236}">
                  <a16:creationId xmlns:a16="http://schemas.microsoft.com/office/drawing/2014/main" id="{F190D31A-3744-D5FE-F0DC-1CF8F3779D6A}"/>
                </a:ext>
              </a:extLst>
            </p:cNvPr>
            <p:cNvGrpSpPr/>
            <p:nvPr/>
          </p:nvGrpSpPr>
          <p:grpSpPr>
            <a:xfrm>
              <a:off x="260945" y="3771234"/>
              <a:ext cx="736531" cy="720000"/>
              <a:chOff x="262400" y="2964625"/>
              <a:chExt cx="736531" cy="720000"/>
            </a:xfrm>
          </p:grpSpPr>
          <p:sp>
            <p:nvSpPr>
              <p:cNvPr id="47" name="Rectangle: Rounded Corners 46">
                <a:extLst>
                  <a:ext uri="{FF2B5EF4-FFF2-40B4-BE49-F238E27FC236}">
                    <a16:creationId xmlns:a16="http://schemas.microsoft.com/office/drawing/2014/main" id="{A4DBD6ED-71D3-413D-7E8A-E4CF79CEDB10}"/>
                  </a:ext>
                </a:extLst>
              </p:cNvPr>
              <p:cNvSpPr/>
              <p:nvPr/>
            </p:nvSpPr>
            <p:spPr>
              <a:xfrm>
                <a:off x="262400" y="2964625"/>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TextBox 47">
                <a:extLst>
                  <a:ext uri="{FF2B5EF4-FFF2-40B4-BE49-F238E27FC236}">
                    <a16:creationId xmlns:a16="http://schemas.microsoft.com/office/drawing/2014/main" id="{88C24BD6-C6CD-3D11-A6D0-69B79763E74E}"/>
                  </a:ext>
                </a:extLst>
              </p:cNvPr>
              <p:cNvSpPr txBox="1"/>
              <p:nvPr/>
            </p:nvSpPr>
            <p:spPr>
              <a:xfrm>
                <a:off x="278931" y="3339393"/>
                <a:ext cx="720000"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Calibri" panose="020F0502020204030204"/>
                    <a:ea typeface="+mn-ea"/>
                    <a:cs typeface="+mn-cs"/>
                  </a:rPr>
                  <a:t>Suppliers</a:t>
                </a:r>
              </a:p>
            </p:txBody>
          </p:sp>
        </p:grpSp>
        <p:pic>
          <p:nvPicPr>
            <p:cNvPr id="46" name="Graphic 45" descr="Handshake outline">
              <a:extLst>
                <a:ext uri="{FF2B5EF4-FFF2-40B4-BE49-F238E27FC236}">
                  <a16:creationId xmlns:a16="http://schemas.microsoft.com/office/drawing/2014/main" id="{83353C19-D3D0-B3B8-2BAA-F7C4F735E7D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25819" y="3762574"/>
              <a:ext cx="593637" cy="593637"/>
            </a:xfrm>
            <a:prstGeom prst="rect">
              <a:avLst/>
            </a:prstGeom>
          </p:spPr>
        </p:pic>
      </p:grpSp>
      <p:pic>
        <p:nvPicPr>
          <p:cNvPr id="2" name="Picture 1" descr="A white line drawing of a person standing next to a train&#10;&#10;Description automatically generated">
            <a:extLst>
              <a:ext uri="{FF2B5EF4-FFF2-40B4-BE49-F238E27FC236}">
                <a16:creationId xmlns:a16="http://schemas.microsoft.com/office/drawing/2014/main" id="{568BE7C1-F48A-E43B-2C4E-F1E47D2FE06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37911" y="532335"/>
            <a:ext cx="756000" cy="756000"/>
          </a:xfrm>
          <a:prstGeom prst="rect">
            <a:avLst/>
          </a:prstGeom>
        </p:spPr>
      </p:pic>
      <p:sp>
        <p:nvSpPr>
          <p:cNvPr id="12" name="Title 1">
            <a:extLst>
              <a:ext uri="{FF2B5EF4-FFF2-40B4-BE49-F238E27FC236}">
                <a16:creationId xmlns:a16="http://schemas.microsoft.com/office/drawing/2014/main" id="{51CA471E-491F-FBC2-A45B-E4A07584F95B}"/>
              </a:ext>
            </a:extLst>
          </p:cNvPr>
          <p:cNvSpPr txBox="1">
            <a:spLocks/>
          </p:cNvSpPr>
          <p:nvPr/>
        </p:nvSpPr>
        <p:spPr>
          <a:xfrm>
            <a:off x="2292932" y="6347805"/>
            <a:ext cx="7386554" cy="392975"/>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50" normalizeH="0" baseline="0" noProof="0">
                <a:ln>
                  <a:noFill/>
                </a:ln>
                <a:solidFill>
                  <a:srgbClr val="C00000"/>
                </a:solidFill>
                <a:effectLst/>
                <a:uLnTx/>
                <a:uFillTx/>
                <a:latin typeface="Calibri"/>
                <a:ea typeface="+mj-ea"/>
                <a:cs typeface="+mj-cs"/>
              </a:rPr>
              <a:t>Click the link icon to go to the standard  </a:t>
            </a:r>
          </a:p>
        </p:txBody>
      </p:sp>
      <p:pic>
        <p:nvPicPr>
          <p:cNvPr id="20" name="Picture 19">
            <a:hlinkClick r:id="" action="ppaction://hlinkshowjump?jump=nextslide"/>
            <a:extLst>
              <a:ext uri="{FF2B5EF4-FFF2-40B4-BE49-F238E27FC236}">
                <a16:creationId xmlns:a16="http://schemas.microsoft.com/office/drawing/2014/main" id="{54CCFBAE-EB15-13D2-B97A-9A9E09ED8FC8}"/>
              </a:ext>
            </a:extLst>
          </p:cNvPr>
          <p:cNvPicPr>
            <a:picLocks noChangeAspect="1"/>
          </p:cNvPicPr>
          <p:nvPr/>
        </p:nvPicPr>
        <p:blipFill>
          <a:blip r:embed="rId11">
            <a:alphaModFix/>
          </a:blip>
          <a:stretch>
            <a:fillRect/>
          </a:stretch>
        </p:blipFill>
        <p:spPr>
          <a:xfrm>
            <a:off x="11290478" y="6016808"/>
            <a:ext cx="756000" cy="756000"/>
          </a:xfrm>
          <a:prstGeom prst="rect">
            <a:avLst/>
          </a:prstGeom>
        </p:spPr>
      </p:pic>
      <p:pic>
        <p:nvPicPr>
          <p:cNvPr id="23" name="Picture 22">
            <a:extLst>
              <a:ext uri="{FF2B5EF4-FFF2-40B4-BE49-F238E27FC236}">
                <a16:creationId xmlns:a16="http://schemas.microsoft.com/office/drawing/2014/main" id="{75CDD314-E9EA-A018-982D-6085326314F5}"/>
              </a:ext>
            </a:extLst>
          </p:cNvPr>
          <p:cNvPicPr>
            <a:picLocks noChangeAspect="1"/>
          </p:cNvPicPr>
          <p:nvPr/>
        </p:nvPicPr>
        <p:blipFill>
          <a:blip r:embed="rId11">
            <a:alphaModFix amt="20000"/>
          </a:blip>
          <a:stretch>
            <a:fillRect/>
          </a:stretch>
        </p:blipFill>
        <p:spPr>
          <a:xfrm flipH="1">
            <a:off x="10372933" y="6016808"/>
            <a:ext cx="756000" cy="756000"/>
          </a:xfrm>
          <a:prstGeom prst="rect">
            <a:avLst/>
          </a:prstGeom>
        </p:spPr>
      </p:pic>
      <p:pic>
        <p:nvPicPr>
          <p:cNvPr id="5" name="Picture 4">
            <a:extLst>
              <a:ext uri="{FF2B5EF4-FFF2-40B4-BE49-F238E27FC236}">
                <a16:creationId xmlns:a16="http://schemas.microsoft.com/office/drawing/2014/main" id="{41EBE1FA-0922-8EB6-753F-43AC378BC92A}"/>
              </a:ext>
            </a:extLst>
          </p:cNvPr>
          <p:cNvPicPr>
            <a:picLocks noChangeAspect="1"/>
          </p:cNvPicPr>
          <p:nvPr/>
        </p:nvPicPr>
        <p:blipFill>
          <a:blip r:embed="rId12"/>
          <a:stretch>
            <a:fillRect/>
          </a:stretch>
        </p:blipFill>
        <p:spPr>
          <a:xfrm>
            <a:off x="1127924" y="2365904"/>
            <a:ext cx="2502706" cy="3528000"/>
          </a:xfrm>
          <a:prstGeom prst="roundRect">
            <a:avLst>
              <a:gd name="adj" fmla="val 5289"/>
            </a:avLst>
          </a:prstGeom>
          <a:effectLst>
            <a:outerShdw blurRad="63500" sx="102000" sy="102000" algn="ctr" rotWithShape="0">
              <a:prstClr val="black">
                <a:alpha val="40000"/>
              </a:prstClr>
            </a:outerShdw>
          </a:effectLst>
        </p:spPr>
      </p:pic>
      <p:pic>
        <p:nvPicPr>
          <p:cNvPr id="3" name="Picture 2">
            <a:hlinkClick r:id="rId13" action="ppaction://hlinksldjump"/>
            <a:extLst>
              <a:ext uri="{FF2B5EF4-FFF2-40B4-BE49-F238E27FC236}">
                <a16:creationId xmlns:a16="http://schemas.microsoft.com/office/drawing/2014/main" id="{849AA26F-D0E6-2EE1-3A99-2ED8B459A871}"/>
              </a:ext>
            </a:extLst>
          </p:cNvPr>
          <p:cNvPicPr>
            <a:picLocks noChangeAspect="1"/>
          </p:cNvPicPr>
          <p:nvPr/>
        </p:nvPicPr>
        <p:blipFill>
          <a:blip r:embed="rId14"/>
          <a:stretch>
            <a:fillRect/>
          </a:stretch>
        </p:blipFill>
        <p:spPr>
          <a:xfrm>
            <a:off x="11290478" y="157163"/>
            <a:ext cx="755970" cy="755970"/>
          </a:xfrm>
          <a:prstGeom prst="rect">
            <a:avLst/>
          </a:prstGeom>
        </p:spPr>
      </p:pic>
    </p:spTree>
    <p:extLst>
      <p:ext uri="{BB962C8B-B14F-4D97-AF65-F5344CB8AC3E}">
        <p14:creationId xmlns:p14="http://schemas.microsoft.com/office/powerpoint/2010/main" val="1769460202"/>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Rounded Corners 96">
            <a:hlinkClick r:id="" action="ppaction://noaction" highlightClick="1"/>
            <a:extLst>
              <a:ext uri="{FF2B5EF4-FFF2-40B4-BE49-F238E27FC236}">
                <a16:creationId xmlns:a16="http://schemas.microsoft.com/office/drawing/2014/main" id="{44C61555-BA2A-4BC9-A516-C8062C254B09}"/>
              </a:ext>
            </a:extLst>
          </p:cNvPr>
          <p:cNvSpPr/>
          <p:nvPr/>
        </p:nvSpPr>
        <p:spPr>
          <a:xfrm>
            <a:off x="1073189" y="554876"/>
            <a:ext cx="9871902" cy="720000"/>
          </a:xfrm>
          <a:prstGeom prst="roundRect">
            <a:avLst>
              <a:gd name="adj" fmla="val 30718"/>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065020" marR="0" lvl="0" indent="-2065020" algn="l" defTabSz="914400" rtl="0" eaLnBrk="1" fontAlgn="auto" latinLnBrk="0" hangingPunct="1">
              <a:lnSpc>
                <a:spcPct val="100000"/>
              </a:lnSpc>
              <a:spcBef>
                <a:spcPts val="0"/>
              </a:spcBef>
              <a:spcAft>
                <a:spcPts val="0"/>
              </a:spcAft>
              <a:buClrTx/>
              <a:buSzTx/>
              <a:buFontTx/>
              <a:buNone/>
              <a:tabLst>
                <a:tab pos="1976438" algn="l"/>
              </a:tabLst>
              <a:defRPr/>
            </a:pPr>
            <a:r>
              <a:rPr kumimoji="0" lang="en-GB" sz="1800" b="0" i="0" u="none" strike="noStrike" kern="1200" cap="none" spc="0" normalizeH="0" baseline="0" noProof="0">
                <a:ln>
                  <a:noFill/>
                </a:ln>
                <a:solidFill>
                  <a:srgbClr val="000000"/>
                </a:solidFill>
                <a:effectLst/>
                <a:uLnTx/>
                <a:uFillTx/>
                <a:latin typeface="Calibri"/>
                <a:ea typeface="Calibri"/>
                <a:cs typeface="Calibri"/>
              </a:rPr>
              <a:t>GERT8000-T3 Issue 12 </a:t>
            </a:r>
            <a:r>
              <a:rPr lang="en-GB">
                <a:solidFill>
                  <a:srgbClr val="000000"/>
                </a:solidFill>
                <a:latin typeface="Calibri"/>
                <a:ea typeface="Calibri"/>
                <a:cs typeface="Calibri"/>
              </a:rPr>
              <a:t>–</a:t>
            </a:r>
            <a:r>
              <a:rPr kumimoji="0" lang="en-GB" sz="1800" b="0" i="0" u="none" strike="noStrike" kern="1200" cap="none" spc="0" normalizeH="0" baseline="0" noProof="0">
                <a:ln>
                  <a:noFill/>
                </a:ln>
                <a:solidFill>
                  <a:srgbClr val="000000"/>
                </a:solidFill>
                <a:effectLst/>
                <a:uLnTx/>
                <a:uFillTx/>
                <a:latin typeface="Calibri"/>
                <a:ea typeface="Calibri"/>
                <a:cs typeface="Calibri"/>
              </a:rPr>
              <a:t> Possession of a running line for engineering work (2 of 3)</a:t>
            </a:r>
          </a:p>
        </p:txBody>
      </p:sp>
      <p:sp>
        <p:nvSpPr>
          <p:cNvPr id="98" name="Rectangle: Rounded Corners 97">
            <a:extLst>
              <a:ext uri="{FF2B5EF4-FFF2-40B4-BE49-F238E27FC236}">
                <a16:creationId xmlns:a16="http://schemas.microsoft.com/office/drawing/2014/main" id="{E62B2296-9CCF-4DBD-BB1C-6B80B8E5D278}"/>
              </a:ext>
            </a:extLst>
          </p:cNvPr>
          <p:cNvSpPr/>
          <p:nvPr/>
        </p:nvSpPr>
        <p:spPr>
          <a:xfrm>
            <a:off x="1063066" y="1429659"/>
            <a:ext cx="10065867" cy="4515886"/>
          </a:xfrm>
          <a:prstGeom prst="roundRect">
            <a:avLst>
              <a:gd name="adj" fmla="val 4382"/>
            </a:avLst>
          </a:prstGeom>
          <a:no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endParaRPr>
          </a:p>
        </p:txBody>
      </p:sp>
      <p:sp>
        <p:nvSpPr>
          <p:cNvPr id="19" name="Rectangle: Rounded Corners 18">
            <a:extLst>
              <a:ext uri="{FF2B5EF4-FFF2-40B4-BE49-F238E27FC236}">
                <a16:creationId xmlns:a16="http://schemas.microsoft.com/office/drawing/2014/main" id="{7D01F6F1-598F-4434-8D94-65E01C529F5E}"/>
              </a:ext>
            </a:extLst>
          </p:cNvPr>
          <p:cNvSpPr/>
          <p:nvPr/>
        </p:nvSpPr>
        <p:spPr>
          <a:xfrm>
            <a:off x="1093132" y="1378018"/>
            <a:ext cx="10045924" cy="4515886"/>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72000" tIns="45720" rIns="0" bIns="45720" rtlCol="0" anchor="t" anchorCtr="0"/>
          <a:lstStyle/>
          <a:p>
            <a:pPr>
              <a:defRPr/>
            </a:pPr>
            <a:r>
              <a:rPr kumimoji="0" lang="en-GB" sz="1800" b="0" i="0" u="none" strike="noStrike" kern="1200" cap="none" spc="0" normalizeH="0" baseline="0" noProof="0">
                <a:ln>
                  <a:noFill/>
                </a:ln>
                <a:solidFill>
                  <a:prstClr val="black"/>
                </a:solidFill>
                <a:effectLst/>
                <a:uLnTx/>
                <a:uFillTx/>
                <a:ea typeface="+mn-lt"/>
                <a:cs typeface="+mn-lt"/>
              </a:rPr>
              <a:t>Successful trials have been carried out of an alternative arrangement</a:t>
            </a:r>
            <a:r>
              <a:rPr lang="en-GB">
                <a:solidFill>
                  <a:prstClr val="black"/>
                </a:solidFill>
                <a:ea typeface="+mn-lt"/>
                <a:cs typeface="+mn-lt"/>
              </a:rPr>
              <a:t>. Under this,</a:t>
            </a:r>
            <a:r>
              <a:rPr kumimoji="0" lang="en-GB" sz="1800" b="0" i="0" u="none" strike="noStrike" kern="1200" cap="none" spc="0" normalizeH="0" baseline="0" noProof="0">
                <a:ln>
                  <a:noFill/>
                </a:ln>
                <a:solidFill>
                  <a:prstClr val="black"/>
                </a:solidFill>
                <a:effectLst/>
                <a:uLnTx/>
                <a:uFillTx/>
                <a:ea typeface="+mn-lt"/>
                <a:cs typeface="+mn-lt"/>
              </a:rPr>
              <a:t> the person in charge of the possession (PICOP) contacts each signaller who has a protecting signal for the possession when a possession is being granted or given up</a:t>
            </a:r>
            <a:r>
              <a:rPr lang="en-GB">
                <a:solidFill>
                  <a:prstClr val="black"/>
                </a:solidFill>
                <a:ea typeface="+mn-lt"/>
                <a:cs typeface="+mn-lt"/>
              </a:rPr>
              <a:t>. They then agree </a:t>
            </a:r>
            <a:r>
              <a:rPr kumimoji="0" lang="en-GB" sz="1800" b="0" i="0" u="none" strike="noStrike" kern="1200" cap="none" spc="0" normalizeH="0" baseline="0" noProof="0">
                <a:ln>
                  <a:noFill/>
                </a:ln>
                <a:solidFill>
                  <a:prstClr val="black"/>
                </a:solidFill>
                <a:effectLst/>
                <a:uLnTx/>
                <a:uFillTx/>
                <a:ea typeface="+mn-lt"/>
                <a:cs typeface="+mn-lt"/>
              </a:rPr>
              <a:t>the arrangements so far as that signaller's area of control in concerned.</a:t>
            </a:r>
            <a:r>
              <a:rPr lang="en-GB">
                <a:solidFill>
                  <a:prstClr val="black"/>
                </a:solidFill>
                <a:latin typeface="Calibri" panose="020F0502020204030204"/>
              </a:rPr>
              <a:t> </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Each of those signallers is responsible for advising adjacent signallers who do not have a protecting signal. These arrangements have now been included in the Rule Book.</a:t>
            </a:r>
            <a:endParaRPr lang="en-GB">
              <a:solidFill>
                <a:prstClr val="black"/>
              </a:solidFill>
              <a:ea typeface="Calibri"/>
              <a:cs typeface="Calibri"/>
            </a:endParaRPr>
          </a:p>
          <a:p>
            <a:pPr>
              <a:spcAft>
                <a:spcPts val="600"/>
              </a:spcAft>
              <a:defRPr/>
            </a:pP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When possession is taken around one or more engineering trains, the driver is instructed not to make any movement until instructed to do so by the PICOP or engineering supervisor (ES). There is no definite requirement to tell the driver that the possession has been </a:t>
            </a:r>
            <a:r>
              <a:rPr lang="en-GB" spc="-50">
                <a:solidFill>
                  <a:prstClr val="black"/>
                </a:solidFill>
                <a:latin typeface="Calibri" panose="020F0502020204030204"/>
              </a:rPr>
              <a:t>granted. Drivers</a:t>
            </a: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 have been in doubt as to this or have misunderstood a preliminary conversation as meaning the possession has been granted. A requirement has been introduced for the PICOP or ES to tell the driver that the possession has been granted.</a:t>
            </a:r>
            <a:endParaRPr lang="en-GB" sz="1800" b="0" i="0" u="none" strike="noStrike" kern="1200" cap="none" spc="-5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'Back-to-back' possessions are now permitted to be taken when the detonator protection has been placed in relation to points, providing no movements will take place from one possession into another. Clarification has also been included that the detonator protection for a 'back-to-back' possession can be at a 'sub-standard’ distance. (</a:t>
            </a:r>
            <a:r>
              <a:rPr lang="en-GB" spc="-50">
                <a:solidFill>
                  <a:prstClr val="black"/>
                </a:solidFill>
                <a:latin typeface="Calibri" panose="020F0502020204030204"/>
              </a:rPr>
              <a:t>Continued</a:t>
            </a: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 on next slide</a:t>
            </a:r>
            <a:r>
              <a:rPr lang="en-GB" spc="-50">
                <a:solidFill>
                  <a:prstClr val="black"/>
                </a:solidFill>
                <a:latin typeface="Calibri" panose="020F0502020204030204"/>
              </a:rPr>
              <a:t>.)</a:t>
            </a:r>
            <a:endParaRPr lang="en-GB" sz="1800" b="0" i="0" u="none" strike="noStrike" kern="1200" cap="none" spc="-50" normalizeH="0" baseline="0" noProof="0">
              <a:ln>
                <a:noFill/>
              </a:ln>
              <a:solidFill>
                <a:prstClr val="black"/>
              </a:solidFill>
              <a:effectLst/>
              <a:uLnTx/>
              <a:uFillTx/>
              <a:latin typeface="Calibri" panose="020F0502020204030204"/>
              <a:ea typeface="Calibri"/>
              <a:cs typeface="Calibri"/>
            </a:endParaRPr>
          </a:p>
        </p:txBody>
      </p:sp>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a:ln>
                  <a:noFill/>
                </a:ln>
                <a:solidFill>
                  <a:prstClr val="black"/>
                </a:solidFill>
                <a:effectLst/>
                <a:uLnTx/>
                <a:uFillTx/>
                <a:latin typeface="Calibri"/>
                <a:ea typeface="+mj-ea"/>
                <a:cs typeface="+mj-cs"/>
              </a:rPr>
              <a:t>Changes to standards – September 2024</a:t>
            </a:r>
            <a:endParaRPr kumimoji="0" lang="en-GB" sz="2400" b="0" i="1" u="none" strike="noStrike" kern="1200" cap="none" spc="0" normalizeH="0" baseline="0" noProof="0">
              <a:ln>
                <a:noFill/>
              </a:ln>
              <a:solidFill>
                <a:prstClr val="black"/>
              </a:solidFill>
              <a:effectLst/>
              <a:uLnTx/>
              <a:uFillTx/>
              <a:latin typeface="Calibri"/>
              <a:ea typeface="+mj-ea"/>
              <a:cs typeface="+mj-cs"/>
            </a:endParaRPr>
          </a:p>
        </p:txBody>
      </p:sp>
      <p:pic>
        <p:nvPicPr>
          <p:cNvPr id="22" name="Picture 21">
            <a:hlinkClick r:id="rId3"/>
            <a:extLst>
              <a:ext uri="{FF2B5EF4-FFF2-40B4-BE49-F238E27FC236}">
                <a16:creationId xmlns:a16="http://schemas.microsoft.com/office/drawing/2014/main" id="{28BF2077-600C-4323-B7B7-25758286D64D}"/>
              </a:ext>
            </a:extLst>
          </p:cNvPr>
          <p:cNvPicPr>
            <a:picLocks noChangeAspect="1"/>
          </p:cNvPicPr>
          <p:nvPr/>
        </p:nvPicPr>
        <p:blipFill>
          <a:blip r:embed="rId4"/>
          <a:stretch>
            <a:fillRect/>
          </a:stretch>
        </p:blipFill>
        <p:spPr>
          <a:xfrm>
            <a:off x="10362841" y="532335"/>
            <a:ext cx="755970" cy="755970"/>
          </a:xfrm>
          <a:prstGeom prst="rect">
            <a:avLst/>
          </a:prstGeom>
        </p:spPr>
      </p:pic>
      <p:pic>
        <p:nvPicPr>
          <p:cNvPr id="14" name="Picture 13">
            <a:hlinkClick r:id="" action="ppaction://hlinkshowjump?jump=endshow"/>
            <a:extLst>
              <a:ext uri="{FF2B5EF4-FFF2-40B4-BE49-F238E27FC236}">
                <a16:creationId xmlns:a16="http://schemas.microsoft.com/office/drawing/2014/main" id="{F3E13EC4-7204-4B8D-89F0-07C9C189E4F4}"/>
              </a:ext>
            </a:extLst>
          </p:cNvPr>
          <p:cNvPicPr>
            <a:picLocks noChangeAspect="1"/>
          </p:cNvPicPr>
          <p:nvPr/>
        </p:nvPicPr>
        <p:blipFill>
          <a:blip r:embed="rId5"/>
          <a:stretch>
            <a:fillRect/>
          </a:stretch>
        </p:blipFill>
        <p:spPr>
          <a:xfrm>
            <a:off x="89371" y="6016808"/>
            <a:ext cx="720000" cy="692039"/>
          </a:xfrm>
          <a:prstGeom prst="rect">
            <a:avLst/>
          </a:prstGeom>
        </p:spPr>
      </p:pic>
      <p:grpSp>
        <p:nvGrpSpPr>
          <p:cNvPr id="8" name="Group 7">
            <a:extLst>
              <a:ext uri="{FF2B5EF4-FFF2-40B4-BE49-F238E27FC236}">
                <a16:creationId xmlns:a16="http://schemas.microsoft.com/office/drawing/2014/main" id="{59C73445-E7B8-0D68-7790-94DB8E440AE7}"/>
              </a:ext>
            </a:extLst>
          </p:cNvPr>
          <p:cNvGrpSpPr/>
          <p:nvPr/>
        </p:nvGrpSpPr>
        <p:grpSpPr>
          <a:xfrm>
            <a:off x="246176" y="1426191"/>
            <a:ext cx="720000" cy="756754"/>
            <a:chOff x="279057" y="1377452"/>
            <a:chExt cx="720000" cy="756754"/>
          </a:xfrm>
        </p:grpSpPr>
        <p:sp>
          <p:nvSpPr>
            <p:cNvPr id="9" name="Rectangle: Rounded Corners 8">
              <a:extLst>
                <a:ext uri="{FF2B5EF4-FFF2-40B4-BE49-F238E27FC236}">
                  <a16:creationId xmlns:a16="http://schemas.microsoft.com/office/drawing/2014/main" id="{5270F667-8E22-EF80-C385-63411995731B}"/>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4" name="Picture 33">
              <a:extLst>
                <a:ext uri="{FF2B5EF4-FFF2-40B4-BE49-F238E27FC236}">
                  <a16:creationId xmlns:a16="http://schemas.microsoft.com/office/drawing/2014/main" id="{27731792-6000-B5A3-65A3-25C8BE8BF928}"/>
                </a:ext>
              </a:extLst>
            </p:cNvPr>
            <p:cNvPicPr>
              <a:picLocks noChangeAspect="1"/>
            </p:cNvPicPr>
            <p:nvPr/>
          </p:nvPicPr>
          <p:blipFill>
            <a:blip r:embed="rId6"/>
            <a:stretch>
              <a:fillRect/>
            </a:stretch>
          </p:blipFill>
          <p:spPr>
            <a:xfrm>
              <a:off x="344173" y="1377452"/>
              <a:ext cx="629587" cy="587962"/>
            </a:xfrm>
            <a:prstGeom prst="rect">
              <a:avLst/>
            </a:prstGeom>
          </p:spPr>
        </p:pic>
        <p:sp>
          <p:nvSpPr>
            <p:cNvPr id="36" name="TextBox 35">
              <a:extLst>
                <a:ext uri="{FF2B5EF4-FFF2-40B4-BE49-F238E27FC236}">
                  <a16:creationId xmlns:a16="http://schemas.microsoft.com/office/drawing/2014/main" id="{F1A7C3E6-FCB7-5BFE-1F3D-3372B622BDFE}"/>
                </a:ext>
              </a:extLst>
            </p:cNvPr>
            <p:cNvSpPr txBox="1"/>
            <p:nvPr/>
          </p:nvSpPr>
          <p:spPr>
            <a:xfrm>
              <a:off x="352161" y="1795652"/>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RU</a:t>
              </a:r>
            </a:p>
          </p:txBody>
        </p:sp>
      </p:grpSp>
      <p:grpSp>
        <p:nvGrpSpPr>
          <p:cNvPr id="37" name="Group 36">
            <a:extLst>
              <a:ext uri="{FF2B5EF4-FFF2-40B4-BE49-F238E27FC236}">
                <a16:creationId xmlns:a16="http://schemas.microsoft.com/office/drawing/2014/main" id="{535940C0-F4FE-5279-B97D-858F0E3DBB89}"/>
              </a:ext>
            </a:extLst>
          </p:cNvPr>
          <p:cNvGrpSpPr/>
          <p:nvPr/>
        </p:nvGrpSpPr>
        <p:grpSpPr>
          <a:xfrm>
            <a:off x="246176" y="2220923"/>
            <a:ext cx="720000" cy="789749"/>
            <a:chOff x="296159" y="2222339"/>
            <a:chExt cx="720000" cy="789749"/>
          </a:xfrm>
        </p:grpSpPr>
        <p:sp>
          <p:nvSpPr>
            <p:cNvPr id="38" name="Rectangle: Rounded Corners 37">
              <a:extLst>
                <a:ext uri="{FF2B5EF4-FFF2-40B4-BE49-F238E27FC236}">
                  <a16:creationId xmlns:a16="http://schemas.microsoft.com/office/drawing/2014/main" id="{A95AE8CD-0129-2BA6-B6AB-30B0635C0CD2}"/>
                </a:ext>
              </a:extLst>
            </p:cNvPr>
            <p:cNvSpPr/>
            <p:nvPr/>
          </p:nvSpPr>
          <p:spPr>
            <a:xfrm>
              <a:off x="296159" y="222233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0" name="Picture 39">
              <a:extLst>
                <a:ext uri="{FF2B5EF4-FFF2-40B4-BE49-F238E27FC236}">
                  <a16:creationId xmlns:a16="http://schemas.microsoft.com/office/drawing/2014/main" id="{6204F6F3-E934-ADEA-7DDF-9E0C6671818C}"/>
                </a:ext>
              </a:extLst>
            </p:cNvPr>
            <p:cNvPicPr>
              <a:picLocks noChangeAspect="1"/>
            </p:cNvPicPr>
            <p:nvPr/>
          </p:nvPicPr>
          <p:blipFill>
            <a:blip r:embed="rId7"/>
            <a:stretch>
              <a:fillRect/>
            </a:stretch>
          </p:blipFill>
          <p:spPr>
            <a:xfrm>
              <a:off x="341670" y="2231693"/>
              <a:ext cx="628978" cy="625753"/>
            </a:xfrm>
            <a:prstGeom prst="rect">
              <a:avLst/>
            </a:prstGeom>
          </p:spPr>
        </p:pic>
        <p:sp>
          <p:nvSpPr>
            <p:cNvPr id="42" name="TextBox 41">
              <a:extLst>
                <a:ext uri="{FF2B5EF4-FFF2-40B4-BE49-F238E27FC236}">
                  <a16:creationId xmlns:a16="http://schemas.microsoft.com/office/drawing/2014/main" id="{96D49907-02C7-E850-D5C9-4864344B2791}"/>
                </a:ext>
              </a:extLst>
            </p:cNvPr>
            <p:cNvSpPr txBox="1"/>
            <p:nvPr/>
          </p:nvSpPr>
          <p:spPr>
            <a:xfrm>
              <a:off x="369768" y="2673534"/>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IM</a:t>
              </a:r>
            </a:p>
          </p:txBody>
        </p:sp>
      </p:grpSp>
      <p:grpSp>
        <p:nvGrpSpPr>
          <p:cNvPr id="43" name="Group 42">
            <a:extLst>
              <a:ext uri="{FF2B5EF4-FFF2-40B4-BE49-F238E27FC236}">
                <a16:creationId xmlns:a16="http://schemas.microsoft.com/office/drawing/2014/main" id="{46E6EF78-66CD-DA1A-935B-9B16B25C65F8}"/>
              </a:ext>
            </a:extLst>
          </p:cNvPr>
          <p:cNvGrpSpPr/>
          <p:nvPr/>
        </p:nvGrpSpPr>
        <p:grpSpPr>
          <a:xfrm>
            <a:off x="237911" y="3008296"/>
            <a:ext cx="736531" cy="728660"/>
            <a:chOff x="260945" y="3762574"/>
            <a:chExt cx="736531" cy="728660"/>
          </a:xfrm>
        </p:grpSpPr>
        <p:grpSp>
          <p:nvGrpSpPr>
            <p:cNvPr id="45" name="Group 44">
              <a:extLst>
                <a:ext uri="{FF2B5EF4-FFF2-40B4-BE49-F238E27FC236}">
                  <a16:creationId xmlns:a16="http://schemas.microsoft.com/office/drawing/2014/main" id="{F190D31A-3744-D5FE-F0DC-1CF8F3779D6A}"/>
                </a:ext>
              </a:extLst>
            </p:cNvPr>
            <p:cNvGrpSpPr/>
            <p:nvPr/>
          </p:nvGrpSpPr>
          <p:grpSpPr>
            <a:xfrm>
              <a:off x="260945" y="3771234"/>
              <a:ext cx="736531" cy="720000"/>
              <a:chOff x="262400" y="2964625"/>
              <a:chExt cx="736531" cy="720000"/>
            </a:xfrm>
          </p:grpSpPr>
          <p:sp>
            <p:nvSpPr>
              <p:cNvPr id="47" name="Rectangle: Rounded Corners 46">
                <a:extLst>
                  <a:ext uri="{FF2B5EF4-FFF2-40B4-BE49-F238E27FC236}">
                    <a16:creationId xmlns:a16="http://schemas.microsoft.com/office/drawing/2014/main" id="{A4DBD6ED-71D3-413D-7E8A-E4CF79CEDB10}"/>
                  </a:ext>
                </a:extLst>
              </p:cNvPr>
              <p:cNvSpPr/>
              <p:nvPr/>
            </p:nvSpPr>
            <p:spPr>
              <a:xfrm>
                <a:off x="262400" y="2964625"/>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TextBox 47">
                <a:extLst>
                  <a:ext uri="{FF2B5EF4-FFF2-40B4-BE49-F238E27FC236}">
                    <a16:creationId xmlns:a16="http://schemas.microsoft.com/office/drawing/2014/main" id="{88C24BD6-C6CD-3D11-A6D0-69B79763E74E}"/>
                  </a:ext>
                </a:extLst>
              </p:cNvPr>
              <p:cNvSpPr txBox="1"/>
              <p:nvPr/>
            </p:nvSpPr>
            <p:spPr>
              <a:xfrm>
                <a:off x="278931" y="3339393"/>
                <a:ext cx="720000"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Calibri" panose="020F0502020204030204"/>
                    <a:ea typeface="+mn-ea"/>
                    <a:cs typeface="+mn-cs"/>
                  </a:rPr>
                  <a:t>Suppliers</a:t>
                </a:r>
              </a:p>
            </p:txBody>
          </p:sp>
        </p:grpSp>
        <p:pic>
          <p:nvPicPr>
            <p:cNvPr id="46" name="Graphic 45" descr="Handshake outline">
              <a:extLst>
                <a:ext uri="{FF2B5EF4-FFF2-40B4-BE49-F238E27FC236}">
                  <a16:creationId xmlns:a16="http://schemas.microsoft.com/office/drawing/2014/main" id="{83353C19-D3D0-B3B8-2BAA-F7C4F735E7D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25819" y="3762574"/>
              <a:ext cx="593637" cy="593637"/>
            </a:xfrm>
            <a:prstGeom prst="rect">
              <a:avLst/>
            </a:prstGeom>
          </p:spPr>
        </p:pic>
      </p:grpSp>
      <p:pic>
        <p:nvPicPr>
          <p:cNvPr id="2" name="Picture 1" descr="A white line drawing of a person standing next to a train&#10;&#10;Description automatically generated">
            <a:extLst>
              <a:ext uri="{FF2B5EF4-FFF2-40B4-BE49-F238E27FC236}">
                <a16:creationId xmlns:a16="http://schemas.microsoft.com/office/drawing/2014/main" id="{568BE7C1-F48A-E43B-2C4E-F1E47D2FE06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37911" y="532335"/>
            <a:ext cx="756000" cy="756000"/>
          </a:xfrm>
          <a:prstGeom prst="rect">
            <a:avLst/>
          </a:prstGeom>
        </p:spPr>
      </p:pic>
      <p:sp>
        <p:nvSpPr>
          <p:cNvPr id="12" name="Title 1">
            <a:extLst>
              <a:ext uri="{FF2B5EF4-FFF2-40B4-BE49-F238E27FC236}">
                <a16:creationId xmlns:a16="http://schemas.microsoft.com/office/drawing/2014/main" id="{51CA471E-491F-FBC2-A45B-E4A07584F95B}"/>
              </a:ext>
            </a:extLst>
          </p:cNvPr>
          <p:cNvSpPr txBox="1">
            <a:spLocks/>
          </p:cNvSpPr>
          <p:nvPr/>
        </p:nvSpPr>
        <p:spPr>
          <a:xfrm>
            <a:off x="2292932" y="6347805"/>
            <a:ext cx="7386554" cy="392975"/>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50" normalizeH="0" baseline="0" noProof="0">
                <a:ln>
                  <a:noFill/>
                </a:ln>
                <a:solidFill>
                  <a:srgbClr val="C00000"/>
                </a:solidFill>
                <a:effectLst/>
                <a:uLnTx/>
                <a:uFillTx/>
                <a:latin typeface="Calibri"/>
                <a:ea typeface="+mj-ea"/>
                <a:cs typeface="+mj-cs"/>
              </a:rPr>
              <a:t>Click the link icon to go to the standard  </a:t>
            </a:r>
          </a:p>
        </p:txBody>
      </p:sp>
      <p:pic>
        <p:nvPicPr>
          <p:cNvPr id="3" name="Picture 2">
            <a:hlinkClick r:id="" action="ppaction://hlinkshowjump?jump=previousslide"/>
            <a:extLst>
              <a:ext uri="{FF2B5EF4-FFF2-40B4-BE49-F238E27FC236}">
                <a16:creationId xmlns:a16="http://schemas.microsoft.com/office/drawing/2014/main" id="{5A279B95-69B9-3FFB-4FD8-B94986C0CB5B}"/>
              </a:ext>
            </a:extLst>
          </p:cNvPr>
          <p:cNvPicPr>
            <a:picLocks noChangeAspect="1"/>
          </p:cNvPicPr>
          <p:nvPr/>
        </p:nvPicPr>
        <p:blipFill>
          <a:blip r:embed="rId11"/>
          <a:stretch>
            <a:fillRect/>
          </a:stretch>
        </p:blipFill>
        <p:spPr>
          <a:xfrm flipH="1">
            <a:off x="10372933" y="6016808"/>
            <a:ext cx="756000" cy="756000"/>
          </a:xfrm>
          <a:prstGeom prst="rect">
            <a:avLst/>
          </a:prstGeom>
        </p:spPr>
      </p:pic>
      <p:pic>
        <p:nvPicPr>
          <p:cNvPr id="6" name="Picture 5">
            <a:hlinkClick r:id="" action="ppaction://hlinkshowjump?jump=nextslide"/>
            <a:extLst>
              <a:ext uri="{FF2B5EF4-FFF2-40B4-BE49-F238E27FC236}">
                <a16:creationId xmlns:a16="http://schemas.microsoft.com/office/drawing/2014/main" id="{56B6BDFF-E37B-B372-618C-DA131EF45A9D}"/>
              </a:ext>
            </a:extLst>
          </p:cNvPr>
          <p:cNvPicPr>
            <a:picLocks noChangeAspect="1"/>
          </p:cNvPicPr>
          <p:nvPr/>
        </p:nvPicPr>
        <p:blipFill>
          <a:blip r:embed="rId11">
            <a:alphaModFix/>
          </a:blip>
          <a:stretch>
            <a:fillRect/>
          </a:stretch>
        </p:blipFill>
        <p:spPr>
          <a:xfrm>
            <a:off x="11290478" y="6016808"/>
            <a:ext cx="756000" cy="756000"/>
          </a:xfrm>
          <a:prstGeom prst="rect">
            <a:avLst/>
          </a:prstGeom>
        </p:spPr>
      </p:pic>
      <p:pic>
        <p:nvPicPr>
          <p:cNvPr id="4" name="Picture 3">
            <a:hlinkClick r:id="rId12" action="ppaction://hlinksldjump"/>
            <a:extLst>
              <a:ext uri="{FF2B5EF4-FFF2-40B4-BE49-F238E27FC236}">
                <a16:creationId xmlns:a16="http://schemas.microsoft.com/office/drawing/2014/main" id="{1099D08A-C14A-1039-6F3D-61340A5EE0CD}"/>
              </a:ext>
            </a:extLst>
          </p:cNvPr>
          <p:cNvPicPr>
            <a:picLocks noChangeAspect="1"/>
          </p:cNvPicPr>
          <p:nvPr/>
        </p:nvPicPr>
        <p:blipFill>
          <a:blip r:embed="rId13"/>
          <a:stretch>
            <a:fillRect/>
          </a:stretch>
        </p:blipFill>
        <p:spPr>
          <a:xfrm>
            <a:off x="11290478" y="157163"/>
            <a:ext cx="755970" cy="755970"/>
          </a:xfrm>
          <a:prstGeom prst="rect">
            <a:avLst/>
          </a:prstGeom>
        </p:spPr>
      </p:pic>
    </p:spTree>
    <p:extLst>
      <p:ext uri="{BB962C8B-B14F-4D97-AF65-F5344CB8AC3E}">
        <p14:creationId xmlns:p14="http://schemas.microsoft.com/office/powerpoint/2010/main" val="3672304667"/>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Rounded Corners 96">
            <a:hlinkClick r:id="" action="ppaction://noaction" highlightClick="1"/>
            <a:extLst>
              <a:ext uri="{FF2B5EF4-FFF2-40B4-BE49-F238E27FC236}">
                <a16:creationId xmlns:a16="http://schemas.microsoft.com/office/drawing/2014/main" id="{44C61555-BA2A-4BC9-A516-C8062C254B09}"/>
              </a:ext>
            </a:extLst>
          </p:cNvPr>
          <p:cNvSpPr/>
          <p:nvPr/>
        </p:nvSpPr>
        <p:spPr>
          <a:xfrm>
            <a:off x="1073189" y="554876"/>
            <a:ext cx="9871902" cy="720000"/>
          </a:xfrm>
          <a:prstGeom prst="roundRect">
            <a:avLst>
              <a:gd name="adj" fmla="val 30718"/>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065020" marR="0" lvl="0" indent="-2065020" algn="l" defTabSz="914400" rtl="0" eaLnBrk="1" fontAlgn="auto" latinLnBrk="0" hangingPunct="1">
              <a:lnSpc>
                <a:spcPct val="100000"/>
              </a:lnSpc>
              <a:spcBef>
                <a:spcPts val="0"/>
              </a:spcBef>
              <a:spcAft>
                <a:spcPts val="0"/>
              </a:spcAft>
              <a:buClrTx/>
              <a:buSzTx/>
              <a:buFontTx/>
              <a:buNone/>
              <a:tabLst>
                <a:tab pos="1976438" algn="l"/>
              </a:tabLst>
              <a:defRPr/>
            </a:pPr>
            <a:r>
              <a:rPr kumimoji="0" lang="en-GB" sz="1800" b="0" i="0" u="none" strike="noStrike" kern="1200" cap="none" spc="0" normalizeH="0" baseline="0" noProof="0">
                <a:ln>
                  <a:noFill/>
                </a:ln>
                <a:solidFill>
                  <a:srgbClr val="000000"/>
                </a:solidFill>
                <a:effectLst/>
                <a:uLnTx/>
                <a:uFillTx/>
                <a:latin typeface="Calibri"/>
                <a:ea typeface="Calibri"/>
                <a:cs typeface="Calibri"/>
              </a:rPr>
              <a:t>GERT8000-T3 Issue 12 </a:t>
            </a:r>
            <a:r>
              <a:rPr lang="en-GB">
                <a:solidFill>
                  <a:srgbClr val="000000"/>
                </a:solidFill>
                <a:latin typeface="Calibri"/>
                <a:ea typeface="Calibri"/>
                <a:cs typeface="Calibri"/>
              </a:rPr>
              <a:t>–</a:t>
            </a:r>
            <a:r>
              <a:rPr kumimoji="0" lang="en-GB" sz="1800" b="0" i="0" u="none" strike="noStrike" kern="1200" cap="none" spc="0" normalizeH="0" baseline="0" noProof="0">
                <a:ln>
                  <a:noFill/>
                </a:ln>
                <a:solidFill>
                  <a:srgbClr val="000000"/>
                </a:solidFill>
                <a:effectLst/>
                <a:uLnTx/>
                <a:uFillTx/>
                <a:latin typeface="Calibri"/>
                <a:ea typeface="Calibri"/>
                <a:cs typeface="Calibri"/>
              </a:rPr>
              <a:t> Possession of a running line for engineering work (3 of 3)</a:t>
            </a:r>
          </a:p>
        </p:txBody>
      </p:sp>
      <p:sp>
        <p:nvSpPr>
          <p:cNvPr id="98" name="Rectangle: Rounded Corners 97">
            <a:extLst>
              <a:ext uri="{FF2B5EF4-FFF2-40B4-BE49-F238E27FC236}">
                <a16:creationId xmlns:a16="http://schemas.microsoft.com/office/drawing/2014/main" id="{E62B2296-9CCF-4DBD-BB1C-6B80B8E5D278}"/>
              </a:ext>
            </a:extLst>
          </p:cNvPr>
          <p:cNvSpPr/>
          <p:nvPr/>
        </p:nvSpPr>
        <p:spPr>
          <a:xfrm>
            <a:off x="1063066" y="1429659"/>
            <a:ext cx="10065867" cy="4515886"/>
          </a:xfrm>
          <a:prstGeom prst="roundRect">
            <a:avLst>
              <a:gd name="adj" fmla="val 4382"/>
            </a:avLst>
          </a:prstGeom>
          <a:no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endParaRPr>
          </a:p>
        </p:txBody>
      </p:sp>
      <p:sp>
        <p:nvSpPr>
          <p:cNvPr id="19" name="Rectangle: Rounded Corners 18">
            <a:extLst>
              <a:ext uri="{FF2B5EF4-FFF2-40B4-BE49-F238E27FC236}">
                <a16:creationId xmlns:a16="http://schemas.microsoft.com/office/drawing/2014/main" id="{7D01F6F1-598F-4434-8D94-65E01C529F5E}"/>
              </a:ext>
            </a:extLst>
          </p:cNvPr>
          <p:cNvSpPr/>
          <p:nvPr/>
        </p:nvSpPr>
        <p:spPr>
          <a:xfrm>
            <a:off x="1093132" y="1378018"/>
            <a:ext cx="10045924" cy="4515886"/>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72000" tIns="45720" rIns="0" bIns="45720" rtlCol="0" anchor="t" anchorCtr="0"/>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For trains leaving a possession, the use of the heading 'Standard arrangement’ </a:t>
            </a:r>
            <a:r>
              <a:rPr lang="en-GB">
                <a:solidFill>
                  <a:prstClr val="black"/>
                </a:solidFill>
                <a:latin typeface="Calibri" panose="020F0502020204030204"/>
              </a:rPr>
              <a:t>(</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in section 4.6 a) had been misinterpreted as meaning that this only applies when detonator protection is at the 'standard' distance. To avoid ambiguity this section has been retitled 'Normal arrangement'.</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Following a recent incident in which an on-track machine entered a possession at an intermediate point without the necessary authority from the PICOP or signaller, it was agreed that the instructions to drivers on who can give that authority did not completely explain the procedure. The instructions to drivers have now been expanded so that they do reflect those that already existed for PICOPs and ESs.</a:t>
            </a:r>
            <a:endParaRPr lang="en-GB" sz="18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These changes were previously published in the December 2023 Periodical Operating Notice.</a:t>
            </a:r>
            <a:endParaRPr lang="en-GB" sz="18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Additional protection for a protection zone can now be provided by the use of engineering possession reminders (EPRs).</a:t>
            </a:r>
            <a:endParaRPr lang="en-GB" sz="18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The competency of safe work leader (SWL) is no longer a recognised one and all reference to this obsolete competency has been removed.</a:t>
            </a:r>
            <a:endPar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endParaRPr>
          </a:p>
        </p:txBody>
      </p:sp>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a:ln>
                  <a:noFill/>
                </a:ln>
                <a:solidFill>
                  <a:prstClr val="black"/>
                </a:solidFill>
                <a:effectLst/>
                <a:uLnTx/>
                <a:uFillTx/>
                <a:latin typeface="Calibri"/>
                <a:ea typeface="+mj-ea"/>
                <a:cs typeface="+mj-cs"/>
              </a:rPr>
              <a:t>Changes to standards – September 2024</a:t>
            </a:r>
            <a:endParaRPr kumimoji="0" lang="en-GB" sz="2400" b="0" i="1" u="none" strike="noStrike" kern="1200" cap="none" spc="0" normalizeH="0" baseline="0" noProof="0">
              <a:ln>
                <a:noFill/>
              </a:ln>
              <a:solidFill>
                <a:prstClr val="black"/>
              </a:solidFill>
              <a:effectLst/>
              <a:uLnTx/>
              <a:uFillTx/>
              <a:latin typeface="Calibri"/>
              <a:ea typeface="+mj-ea"/>
              <a:cs typeface="+mj-cs"/>
            </a:endParaRPr>
          </a:p>
        </p:txBody>
      </p:sp>
      <p:pic>
        <p:nvPicPr>
          <p:cNvPr id="22" name="Picture 21">
            <a:hlinkClick r:id="rId3"/>
            <a:extLst>
              <a:ext uri="{FF2B5EF4-FFF2-40B4-BE49-F238E27FC236}">
                <a16:creationId xmlns:a16="http://schemas.microsoft.com/office/drawing/2014/main" id="{28BF2077-600C-4323-B7B7-25758286D64D}"/>
              </a:ext>
            </a:extLst>
          </p:cNvPr>
          <p:cNvPicPr>
            <a:picLocks noChangeAspect="1"/>
          </p:cNvPicPr>
          <p:nvPr/>
        </p:nvPicPr>
        <p:blipFill>
          <a:blip r:embed="rId4"/>
          <a:stretch>
            <a:fillRect/>
          </a:stretch>
        </p:blipFill>
        <p:spPr>
          <a:xfrm>
            <a:off x="10362841" y="532335"/>
            <a:ext cx="755970" cy="755970"/>
          </a:xfrm>
          <a:prstGeom prst="rect">
            <a:avLst/>
          </a:prstGeom>
        </p:spPr>
      </p:pic>
      <p:pic>
        <p:nvPicPr>
          <p:cNvPr id="14" name="Picture 13">
            <a:hlinkClick r:id="" action="ppaction://hlinkshowjump?jump=endshow"/>
            <a:extLst>
              <a:ext uri="{FF2B5EF4-FFF2-40B4-BE49-F238E27FC236}">
                <a16:creationId xmlns:a16="http://schemas.microsoft.com/office/drawing/2014/main" id="{F3E13EC4-7204-4B8D-89F0-07C9C189E4F4}"/>
              </a:ext>
            </a:extLst>
          </p:cNvPr>
          <p:cNvPicPr>
            <a:picLocks noChangeAspect="1"/>
          </p:cNvPicPr>
          <p:nvPr/>
        </p:nvPicPr>
        <p:blipFill>
          <a:blip r:embed="rId5"/>
          <a:stretch>
            <a:fillRect/>
          </a:stretch>
        </p:blipFill>
        <p:spPr>
          <a:xfrm>
            <a:off x="89371" y="6016808"/>
            <a:ext cx="720000" cy="692039"/>
          </a:xfrm>
          <a:prstGeom prst="rect">
            <a:avLst/>
          </a:prstGeom>
        </p:spPr>
      </p:pic>
      <p:grpSp>
        <p:nvGrpSpPr>
          <p:cNvPr id="8" name="Group 7">
            <a:extLst>
              <a:ext uri="{FF2B5EF4-FFF2-40B4-BE49-F238E27FC236}">
                <a16:creationId xmlns:a16="http://schemas.microsoft.com/office/drawing/2014/main" id="{59C73445-E7B8-0D68-7790-94DB8E440AE7}"/>
              </a:ext>
            </a:extLst>
          </p:cNvPr>
          <p:cNvGrpSpPr/>
          <p:nvPr/>
        </p:nvGrpSpPr>
        <p:grpSpPr>
          <a:xfrm>
            <a:off x="246176" y="1426191"/>
            <a:ext cx="720000" cy="756754"/>
            <a:chOff x="279057" y="1377452"/>
            <a:chExt cx="720000" cy="756754"/>
          </a:xfrm>
        </p:grpSpPr>
        <p:sp>
          <p:nvSpPr>
            <p:cNvPr id="9" name="Rectangle: Rounded Corners 8">
              <a:extLst>
                <a:ext uri="{FF2B5EF4-FFF2-40B4-BE49-F238E27FC236}">
                  <a16:creationId xmlns:a16="http://schemas.microsoft.com/office/drawing/2014/main" id="{5270F667-8E22-EF80-C385-63411995731B}"/>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4" name="Picture 33">
              <a:extLst>
                <a:ext uri="{FF2B5EF4-FFF2-40B4-BE49-F238E27FC236}">
                  <a16:creationId xmlns:a16="http://schemas.microsoft.com/office/drawing/2014/main" id="{27731792-6000-B5A3-65A3-25C8BE8BF928}"/>
                </a:ext>
              </a:extLst>
            </p:cNvPr>
            <p:cNvPicPr>
              <a:picLocks noChangeAspect="1"/>
            </p:cNvPicPr>
            <p:nvPr/>
          </p:nvPicPr>
          <p:blipFill>
            <a:blip r:embed="rId6"/>
            <a:stretch>
              <a:fillRect/>
            </a:stretch>
          </p:blipFill>
          <p:spPr>
            <a:xfrm>
              <a:off x="344173" y="1377452"/>
              <a:ext cx="629587" cy="587962"/>
            </a:xfrm>
            <a:prstGeom prst="rect">
              <a:avLst/>
            </a:prstGeom>
          </p:spPr>
        </p:pic>
        <p:sp>
          <p:nvSpPr>
            <p:cNvPr id="36" name="TextBox 35">
              <a:extLst>
                <a:ext uri="{FF2B5EF4-FFF2-40B4-BE49-F238E27FC236}">
                  <a16:creationId xmlns:a16="http://schemas.microsoft.com/office/drawing/2014/main" id="{F1A7C3E6-FCB7-5BFE-1F3D-3372B622BDFE}"/>
                </a:ext>
              </a:extLst>
            </p:cNvPr>
            <p:cNvSpPr txBox="1"/>
            <p:nvPr/>
          </p:nvSpPr>
          <p:spPr>
            <a:xfrm>
              <a:off x="352161" y="1795652"/>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RU</a:t>
              </a:r>
            </a:p>
          </p:txBody>
        </p:sp>
      </p:grpSp>
      <p:grpSp>
        <p:nvGrpSpPr>
          <p:cNvPr id="37" name="Group 36">
            <a:extLst>
              <a:ext uri="{FF2B5EF4-FFF2-40B4-BE49-F238E27FC236}">
                <a16:creationId xmlns:a16="http://schemas.microsoft.com/office/drawing/2014/main" id="{535940C0-F4FE-5279-B97D-858F0E3DBB89}"/>
              </a:ext>
            </a:extLst>
          </p:cNvPr>
          <p:cNvGrpSpPr/>
          <p:nvPr/>
        </p:nvGrpSpPr>
        <p:grpSpPr>
          <a:xfrm>
            <a:off x="246176" y="2220923"/>
            <a:ext cx="720000" cy="789749"/>
            <a:chOff x="296159" y="2222339"/>
            <a:chExt cx="720000" cy="789749"/>
          </a:xfrm>
        </p:grpSpPr>
        <p:sp>
          <p:nvSpPr>
            <p:cNvPr id="38" name="Rectangle: Rounded Corners 37">
              <a:extLst>
                <a:ext uri="{FF2B5EF4-FFF2-40B4-BE49-F238E27FC236}">
                  <a16:creationId xmlns:a16="http://schemas.microsoft.com/office/drawing/2014/main" id="{A95AE8CD-0129-2BA6-B6AB-30B0635C0CD2}"/>
                </a:ext>
              </a:extLst>
            </p:cNvPr>
            <p:cNvSpPr/>
            <p:nvPr/>
          </p:nvSpPr>
          <p:spPr>
            <a:xfrm>
              <a:off x="296159" y="222233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0" name="Picture 39">
              <a:extLst>
                <a:ext uri="{FF2B5EF4-FFF2-40B4-BE49-F238E27FC236}">
                  <a16:creationId xmlns:a16="http://schemas.microsoft.com/office/drawing/2014/main" id="{6204F6F3-E934-ADEA-7DDF-9E0C6671818C}"/>
                </a:ext>
              </a:extLst>
            </p:cNvPr>
            <p:cNvPicPr>
              <a:picLocks noChangeAspect="1"/>
            </p:cNvPicPr>
            <p:nvPr/>
          </p:nvPicPr>
          <p:blipFill>
            <a:blip r:embed="rId7"/>
            <a:stretch>
              <a:fillRect/>
            </a:stretch>
          </p:blipFill>
          <p:spPr>
            <a:xfrm>
              <a:off x="341670" y="2231693"/>
              <a:ext cx="628978" cy="625753"/>
            </a:xfrm>
            <a:prstGeom prst="rect">
              <a:avLst/>
            </a:prstGeom>
          </p:spPr>
        </p:pic>
        <p:sp>
          <p:nvSpPr>
            <p:cNvPr id="42" name="TextBox 41">
              <a:extLst>
                <a:ext uri="{FF2B5EF4-FFF2-40B4-BE49-F238E27FC236}">
                  <a16:creationId xmlns:a16="http://schemas.microsoft.com/office/drawing/2014/main" id="{96D49907-02C7-E850-D5C9-4864344B2791}"/>
                </a:ext>
              </a:extLst>
            </p:cNvPr>
            <p:cNvSpPr txBox="1"/>
            <p:nvPr/>
          </p:nvSpPr>
          <p:spPr>
            <a:xfrm>
              <a:off x="369768" y="2673534"/>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IM</a:t>
              </a:r>
            </a:p>
          </p:txBody>
        </p:sp>
      </p:grpSp>
      <p:grpSp>
        <p:nvGrpSpPr>
          <p:cNvPr id="43" name="Group 42">
            <a:extLst>
              <a:ext uri="{FF2B5EF4-FFF2-40B4-BE49-F238E27FC236}">
                <a16:creationId xmlns:a16="http://schemas.microsoft.com/office/drawing/2014/main" id="{46E6EF78-66CD-DA1A-935B-9B16B25C65F8}"/>
              </a:ext>
            </a:extLst>
          </p:cNvPr>
          <p:cNvGrpSpPr/>
          <p:nvPr/>
        </p:nvGrpSpPr>
        <p:grpSpPr>
          <a:xfrm>
            <a:off x="237911" y="3008296"/>
            <a:ext cx="736531" cy="728660"/>
            <a:chOff x="260945" y="3762574"/>
            <a:chExt cx="736531" cy="728660"/>
          </a:xfrm>
        </p:grpSpPr>
        <p:grpSp>
          <p:nvGrpSpPr>
            <p:cNvPr id="45" name="Group 44">
              <a:extLst>
                <a:ext uri="{FF2B5EF4-FFF2-40B4-BE49-F238E27FC236}">
                  <a16:creationId xmlns:a16="http://schemas.microsoft.com/office/drawing/2014/main" id="{F190D31A-3744-D5FE-F0DC-1CF8F3779D6A}"/>
                </a:ext>
              </a:extLst>
            </p:cNvPr>
            <p:cNvGrpSpPr/>
            <p:nvPr/>
          </p:nvGrpSpPr>
          <p:grpSpPr>
            <a:xfrm>
              <a:off x="260945" y="3771234"/>
              <a:ext cx="736531" cy="720000"/>
              <a:chOff x="262400" y="2964625"/>
              <a:chExt cx="736531" cy="720000"/>
            </a:xfrm>
          </p:grpSpPr>
          <p:sp>
            <p:nvSpPr>
              <p:cNvPr id="47" name="Rectangle: Rounded Corners 46">
                <a:extLst>
                  <a:ext uri="{FF2B5EF4-FFF2-40B4-BE49-F238E27FC236}">
                    <a16:creationId xmlns:a16="http://schemas.microsoft.com/office/drawing/2014/main" id="{A4DBD6ED-71D3-413D-7E8A-E4CF79CEDB10}"/>
                  </a:ext>
                </a:extLst>
              </p:cNvPr>
              <p:cNvSpPr/>
              <p:nvPr/>
            </p:nvSpPr>
            <p:spPr>
              <a:xfrm>
                <a:off x="262400" y="2964625"/>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TextBox 47">
                <a:extLst>
                  <a:ext uri="{FF2B5EF4-FFF2-40B4-BE49-F238E27FC236}">
                    <a16:creationId xmlns:a16="http://schemas.microsoft.com/office/drawing/2014/main" id="{88C24BD6-C6CD-3D11-A6D0-69B79763E74E}"/>
                  </a:ext>
                </a:extLst>
              </p:cNvPr>
              <p:cNvSpPr txBox="1"/>
              <p:nvPr/>
            </p:nvSpPr>
            <p:spPr>
              <a:xfrm>
                <a:off x="278931" y="3339393"/>
                <a:ext cx="720000"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Calibri" panose="020F0502020204030204"/>
                    <a:ea typeface="+mn-ea"/>
                    <a:cs typeface="+mn-cs"/>
                  </a:rPr>
                  <a:t>Suppliers</a:t>
                </a:r>
              </a:p>
            </p:txBody>
          </p:sp>
        </p:grpSp>
        <p:pic>
          <p:nvPicPr>
            <p:cNvPr id="46" name="Graphic 45" descr="Handshake outline">
              <a:extLst>
                <a:ext uri="{FF2B5EF4-FFF2-40B4-BE49-F238E27FC236}">
                  <a16:creationId xmlns:a16="http://schemas.microsoft.com/office/drawing/2014/main" id="{83353C19-D3D0-B3B8-2BAA-F7C4F735E7D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25819" y="3762574"/>
              <a:ext cx="593637" cy="593637"/>
            </a:xfrm>
            <a:prstGeom prst="rect">
              <a:avLst/>
            </a:prstGeom>
          </p:spPr>
        </p:pic>
      </p:grpSp>
      <p:pic>
        <p:nvPicPr>
          <p:cNvPr id="2" name="Picture 1" descr="A white line drawing of a person standing next to a train&#10;&#10;Description automatically generated">
            <a:extLst>
              <a:ext uri="{FF2B5EF4-FFF2-40B4-BE49-F238E27FC236}">
                <a16:creationId xmlns:a16="http://schemas.microsoft.com/office/drawing/2014/main" id="{568BE7C1-F48A-E43B-2C4E-F1E47D2FE06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37911" y="532335"/>
            <a:ext cx="756000" cy="756000"/>
          </a:xfrm>
          <a:prstGeom prst="rect">
            <a:avLst/>
          </a:prstGeom>
        </p:spPr>
      </p:pic>
      <p:sp>
        <p:nvSpPr>
          <p:cNvPr id="12" name="Title 1">
            <a:extLst>
              <a:ext uri="{FF2B5EF4-FFF2-40B4-BE49-F238E27FC236}">
                <a16:creationId xmlns:a16="http://schemas.microsoft.com/office/drawing/2014/main" id="{51CA471E-491F-FBC2-A45B-E4A07584F95B}"/>
              </a:ext>
            </a:extLst>
          </p:cNvPr>
          <p:cNvSpPr txBox="1">
            <a:spLocks/>
          </p:cNvSpPr>
          <p:nvPr/>
        </p:nvSpPr>
        <p:spPr>
          <a:xfrm>
            <a:off x="2292932" y="6347805"/>
            <a:ext cx="7386554" cy="392975"/>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50" normalizeH="0" baseline="0" noProof="0">
                <a:ln>
                  <a:noFill/>
                </a:ln>
                <a:solidFill>
                  <a:srgbClr val="C00000"/>
                </a:solidFill>
                <a:effectLst/>
                <a:uLnTx/>
                <a:uFillTx/>
                <a:latin typeface="Calibri"/>
                <a:ea typeface="+mj-ea"/>
                <a:cs typeface="+mj-cs"/>
              </a:rPr>
              <a:t>Click the link icon to go to the standard  </a:t>
            </a:r>
          </a:p>
        </p:txBody>
      </p:sp>
      <p:pic>
        <p:nvPicPr>
          <p:cNvPr id="3" name="Picture 2">
            <a:hlinkClick r:id="" action="ppaction://hlinkshowjump?jump=previousslide"/>
            <a:extLst>
              <a:ext uri="{FF2B5EF4-FFF2-40B4-BE49-F238E27FC236}">
                <a16:creationId xmlns:a16="http://schemas.microsoft.com/office/drawing/2014/main" id="{5A279B95-69B9-3FFB-4FD8-B94986C0CB5B}"/>
              </a:ext>
            </a:extLst>
          </p:cNvPr>
          <p:cNvPicPr>
            <a:picLocks noChangeAspect="1"/>
          </p:cNvPicPr>
          <p:nvPr/>
        </p:nvPicPr>
        <p:blipFill>
          <a:blip r:embed="rId11"/>
          <a:stretch>
            <a:fillRect/>
          </a:stretch>
        </p:blipFill>
        <p:spPr>
          <a:xfrm flipH="1">
            <a:off x="10372933" y="6016808"/>
            <a:ext cx="756000" cy="756000"/>
          </a:xfrm>
          <a:prstGeom prst="rect">
            <a:avLst/>
          </a:prstGeom>
        </p:spPr>
      </p:pic>
      <p:pic>
        <p:nvPicPr>
          <p:cNvPr id="5" name="Picture 4">
            <a:extLst>
              <a:ext uri="{FF2B5EF4-FFF2-40B4-BE49-F238E27FC236}">
                <a16:creationId xmlns:a16="http://schemas.microsoft.com/office/drawing/2014/main" id="{AB5FBC18-3EB6-35F6-B689-9B7B370C61AD}"/>
              </a:ext>
            </a:extLst>
          </p:cNvPr>
          <p:cNvPicPr>
            <a:picLocks noChangeAspect="1"/>
          </p:cNvPicPr>
          <p:nvPr/>
        </p:nvPicPr>
        <p:blipFill>
          <a:blip r:embed="rId11">
            <a:alphaModFix amt="20000"/>
          </a:blip>
          <a:stretch>
            <a:fillRect/>
          </a:stretch>
        </p:blipFill>
        <p:spPr>
          <a:xfrm>
            <a:off x="11290478" y="6016808"/>
            <a:ext cx="756000" cy="756000"/>
          </a:xfrm>
          <a:prstGeom prst="rect">
            <a:avLst/>
          </a:prstGeom>
        </p:spPr>
      </p:pic>
      <p:pic>
        <p:nvPicPr>
          <p:cNvPr id="4" name="Picture 3">
            <a:hlinkClick r:id="rId12" action="ppaction://hlinksldjump"/>
            <a:extLst>
              <a:ext uri="{FF2B5EF4-FFF2-40B4-BE49-F238E27FC236}">
                <a16:creationId xmlns:a16="http://schemas.microsoft.com/office/drawing/2014/main" id="{87FCCE24-CC26-9E22-22DB-D9D3AFDFDD29}"/>
              </a:ext>
            </a:extLst>
          </p:cNvPr>
          <p:cNvPicPr>
            <a:picLocks noChangeAspect="1"/>
          </p:cNvPicPr>
          <p:nvPr/>
        </p:nvPicPr>
        <p:blipFill>
          <a:blip r:embed="rId13"/>
          <a:stretch>
            <a:fillRect/>
          </a:stretch>
        </p:blipFill>
        <p:spPr>
          <a:xfrm>
            <a:off x="11290478" y="157163"/>
            <a:ext cx="755970" cy="755970"/>
          </a:xfrm>
          <a:prstGeom prst="rect">
            <a:avLst/>
          </a:prstGeom>
        </p:spPr>
      </p:pic>
    </p:spTree>
    <p:extLst>
      <p:ext uri="{BB962C8B-B14F-4D97-AF65-F5344CB8AC3E}">
        <p14:creationId xmlns:p14="http://schemas.microsoft.com/office/powerpoint/2010/main" val="268954"/>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38D0AA5-BA57-005A-0BC3-F45C7E30156C}"/>
              </a:ext>
            </a:extLst>
          </p:cNvPr>
          <p:cNvPicPr>
            <a:picLocks noChangeAspect="1"/>
          </p:cNvPicPr>
          <p:nvPr/>
        </p:nvPicPr>
        <p:blipFill>
          <a:blip r:embed="rId3"/>
          <a:stretch>
            <a:fillRect/>
          </a:stretch>
        </p:blipFill>
        <p:spPr>
          <a:xfrm>
            <a:off x="197698" y="798667"/>
            <a:ext cx="724067" cy="720000"/>
          </a:xfrm>
          <a:prstGeom prst="rect">
            <a:avLst/>
          </a:prstGeom>
        </p:spPr>
      </p:pic>
      <p:sp>
        <p:nvSpPr>
          <p:cNvPr id="18" name="Rectangle: Rounded Corners 17">
            <a:extLst>
              <a:ext uri="{FF2B5EF4-FFF2-40B4-BE49-F238E27FC236}">
                <a16:creationId xmlns:a16="http://schemas.microsoft.com/office/drawing/2014/main" id="{F25F071E-2C67-4693-826A-4752657AA326}"/>
              </a:ext>
            </a:extLst>
          </p:cNvPr>
          <p:cNvSpPr/>
          <p:nvPr/>
        </p:nvSpPr>
        <p:spPr>
          <a:xfrm>
            <a:off x="1073188" y="798667"/>
            <a:ext cx="10065867" cy="720000"/>
          </a:xfrm>
          <a:prstGeom prst="roundRect">
            <a:avLst>
              <a:gd name="adj" fmla="val 30718"/>
            </a:avLst>
          </a:prstGeom>
          <a:solidFill>
            <a:srgbClr val="CD6241"/>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tab pos="1976438" algn="l"/>
              </a:tabLst>
              <a:defRPr/>
            </a:pPr>
            <a:r>
              <a:rPr lang="en-GB" spc="-50">
                <a:solidFill>
                  <a:schemeClr val="bg1"/>
                </a:solidFill>
                <a:latin typeface="Calibri" panose="020F0502020204030204"/>
              </a:rPr>
              <a:t>Three non-RSSB</a:t>
            </a:r>
            <a:r>
              <a:rPr kumimoji="0" lang="en-GB" sz="1800" b="0" i="0" u="none" strike="noStrike" kern="1200" cap="none" spc="-50" normalizeH="0" baseline="0" noProof="0">
                <a:ln>
                  <a:noFill/>
                </a:ln>
                <a:solidFill>
                  <a:schemeClr val="bg1"/>
                </a:solidFill>
                <a:effectLst/>
                <a:uLnTx/>
                <a:uFillTx/>
                <a:latin typeface="Calibri" panose="020F0502020204030204"/>
                <a:ea typeface="+mn-ea"/>
                <a:cs typeface="+mn-cs"/>
              </a:rPr>
              <a:t> standard has been published on the RSSB website</a:t>
            </a:r>
            <a:r>
              <a:rPr lang="en-GB" spc="-50">
                <a:solidFill>
                  <a:schemeClr val="bg1"/>
                </a:solidFill>
                <a:latin typeface="Calibri" panose="020F0502020204030204"/>
              </a:rPr>
              <a:t>.</a:t>
            </a:r>
            <a:endParaRPr kumimoji="0" lang="en-GB" sz="1800" b="0" i="0" u="none" strike="noStrike" kern="1200" cap="none" spc="-50" normalizeH="0" baseline="0" noProof="0">
              <a:ln>
                <a:noFill/>
              </a:ln>
              <a:solidFill>
                <a:schemeClr val="bg1"/>
              </a:solidFill>
              <a:effectLst/>
              <a:uLnTx/>
              <a:uFillTx/>
              <a:latin typeface="Calibri" panose="020F0502020204030204"/>
              <a:ea typeface="+mn-ea"/>
              <a:cs typeface="+mn-cs"/>
            </a:endParaRPr>
          </a:p>
        </p:txBody>
      </p:sp>
      <p:pic>
        <p:nvPicPr>
          <p:cNvPr id="20" name="Picture 19">
            <a:hlinkClick r:id="rId4" action="ppaction://hlinksldjump"/>
            <a:extLst>
              <a:ext uri="{FF2B5EF4-FFF2-40B4-BE49-F238E27FC236}">
                <a16:creationId xmlns:a16="http://schemas.microsoft.com/office/drawing/2014/main" id="{E9248DA4-BE2F-413C-A699-A7A5259B8B7C}"/>
              </a:ext>
            </a:extLst>
          </p:cNvPr>
          <p:cNvPicPr>
            <a:picLocks noChangeAspect="1"/>
          </p:cNvPicPr>
          <p:nvPr/>
        </p:nvPicPr>
        <p:blipFill>
          <a:blip r:embed="rId5"/>
          <a:stretch>
            <a:fillRect/>
          </a:stretch>
        </p:blipFill>
        <p:spPr>
          <a:xfrm>
            <a:off x="11290478" y="157163"/>
            <a:ext cx="755970" cy="755970"/>
          </a:xfrm>
          <a:prstGeom prst="rect">
            <a:avLst/>
          </a:prstGeom>
        </p:spPr>
      </p:pic>
      <p:sp>
        <p:nvSpPr>
          <p:cNvPr id="31" name="Title 1">
            <a:extLst>
              <a:ext uri="{FF2B5EF4-FFF2-40B4-BE49-F238E27FC236}">
                <a16:creationId xmlns:a16="http://schemas.microsoft.com/office/drawing/2014/main" id="{681A6B2B-7EB0-4330-AC04-B14040390B06}"/>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a:ln>
                  <a:noFill/>
                </a:ln>
                <a:solidFill>
                  <a:prstClr val="black"/>
                </a:solidFill>
                <a:effectLst/>
                <a:uLnTx/>
                <a:uFillTx/>
                <a:latin typeface="Calibri"/>
                <a:ea typeface="+mj-ea"/>
                <a:cs typeface="+mj-cs"/>
              </a:rPr>
              <a:t>Changes to Standards – September 2024</a:t>
            </a:r>
            <a:endParaRPr kumimoji="0" lang="en-GB" sz="2400" b="0" i="1" u="none" strike="noStrike" kern="1200" cap="none" spc="0" normalizeH="0" baseline="0" noProof="0">
              <a:ln>
                <a:noFill/>
              </a:ln>
              <a:solidFill>
                <a:prstClr val="black"/>
              </a:solidFill>
              <a:effectLst/>
              <a:uLnTx/>
              <a:uFillTx/>
              <a:latin typeface="Calibri"/>
              <a:ea typeface="+mj-ea"/>
              <a:cs typeface="+mj-cs"/>
            </a:endParaRPr>
          </a:p>
        </p:txBody>
      </p:sp>
      <p:pic>
        <p:nvPicPr>
          <p:cNvPr id="11" name="Picture 10">
            <a:hlinkClick r:id="" action="ppaction://hlinkshowjump?jump=endshow"/>
            <a:extLst>
              <a:ext uri="{FF2B5EF4-FFF2-40B4-BE49-F238E27FC236}">
                <a16:creationId xmlns:a16="http://schemas.microsoft.com/office/drawing/2014/main" id="{4B14CEBE-8E1F-4E4E-99B3-DFA0F07303FE}"/>
              </a:ext>
            </a:extLst>
          </p:cNvPr>
          <p:cNvPicPr>
            <a:picLocks noChangeAspect="1"/>
          </p:cNvPicPr>
          <p:nvPr/>
        </p:nvPicPr>
        <p:blipFill>
          <a:blip r:embed="rId6"/>
          <a:stretch>
            <a:fillRect/>
          </a:stretch>
        </p:blipFill>
        <p:spPr>
          <a:xfrm>
            <a:off x="89371" y="6016808"/>
            <a:ext cx="720000" cy="692039"/>
          </a:xfrm>
          <a:prstGeom prst="rect">
            <a:avLst/>
          </a:prstGeom>
        </p:spPr>
      </p:pic>
      <p:sp>
        <p:nvSpPr>
          <p:cNvPr id="3" name="Rectangle: Rounded Corners 2">
            <a:hlinkClick r:id="" action="ppaction://noaction" highlightClick="1"/>
            <a:extLst>
              <a:ext uri="{FF2B5EF4-FFF2-40B4-BE49-F238E27FC236}">
                <a16:creationId xmlns:a16="http://schemas.microsoft.com/office/drawing/2014/main" id="{484FED05-3F24-BF8F-B407-53DC05EF3E98}"/>
              </a:ext>
            </a:extLst>
          </p:cNvPr>
          <p:cNvSpPr/>
          <p:nvPr/>
        </p:nvSpPr>
        <p:spPr>
          <a:xfrm>
            <a:off x="1073188" y="1679506"/>
            <a:ext cx="9925989" cy="720000"/>
          </a:xfrm>
          <a:prstGeom prst="roundRect">
            <a:avLst>
              <a:gd name="adj" fmla="val 30718"/>
            </a:avLst>
          </a:prstGeom>
          <a:solidFill>
            <a:schemeClr val="bg1"/>
          </a:solidFill>
          <a:ln w="38100">
            <a:solidFill>
              <a:srgbClr val="CD624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defRPr/>
            </a:pPr>
            <a:r>
              <a:rPr lang="en-GB">
                <a:solidFill>
                  <a:schemeClr val="tx1"/>
                </a:solidFill>
                <a:latin typeface="Calibri"/>
                <a:ea typeface="Calibri"/>
                <a:cs typeface="Calibri"/>
              </a:rPr>
              <a:t>COP0034</a:t>
            </a:r>
            <a:r>
              <a:rPr lang="en-GB" b="0" i="0">
                <a:solidFill>
                  <a:schemeClr val="tx1"/>
                </a:solidFill>
                <a:effectLst/>
                <a:latin typeface="Calibri"/>
                <a:ea typeface="Calibri"/>
                <a:cs typeface="Calibri"/>
              </a:rPr>
              <a:t> Issue 2</a:t>
            </a:r>
            <a:r>
              <a:rPr lang="en-GB">
                <a:solidFill>
                  <a:schemeClr val="tx1"/>
                </a:solidFill>
                <a:latin typeface="Calibri"/>
                <a:ea typeface="Calibri"/>
                <a:cs typeface="Calibri"/>
              </a:rPr>
              <a:t> – </a:t>
            </a:r>
            <a:r>
              <a:rPr lang="en-GB" b="0" i="0">
                <a:solidFill>
                  <a:schemeClr val="tx1"/>
                </a:solidFill>
                <a:effectLst/>
                <a:latin typeface="Calibri"/>
                <a:ea typeface="Calibri"/>
                <a:cs typeface="Calibri"/>
              </a:rPr>
              <a:t>Code of Practice for Piling using OTP</a:t>
            </a:r>
          </a:p>
        </p:txBody>
      </p:sp>
      <p:pic>
        <p:nvPicPr>
          <p:cNvPr id="24" name="Picture 23">
            <a:hlinkClick r:id="rId7"/>
            <a:extLst>
              <a:ext uri="{FF2B5EF4-FFF2-40B4-BE49-F238E27FC236}">
                <a16:creationId xmlns:a16="http://schemas.microsoft.com/office/drawing/2014/main" id="{E4553271-2344-4312-85F6-BF958EB44518}"/>
              </a:ext>
            </a:extLst>
          </p:cNvPr>
          <p:cNvPicPr>
            <a:picLocks noChangeAspect="1"/>
          </p:cNvPicPr>
          <p:nvPr/>
        </p:nvPicPr>
        <p:blipFill>
          <a:blip r:embed="rId8"/>
          <a:stretch>
            <a:fillRect/>
          </a:stretch>
        </p:blipFill>
        <p:spPr>
          <a:xfrm>
            <a:off x="10476115" y="1670714"/>
            <a:ext cx="755970" cy="755970"/>
          </a:xfrm>
          <a:prstGeom prst="rect">
            <a:avLst/>
          </a:prstGeom>
        </p:spPr>
      </p:pic>
      <p:sp>
        <p:nvSpPr>
          <p:cNvPr id="7" name="Title 1">
            <a:extLst>
              <a:ext uri="{FF2B5EF4-FFF2-40B4-BE49-F238E27FC236}">
                <a16:creationId xmlns:a16="http://schemas.microsoft.com/office/drawing/2014/main" id="{B2BA98D7-CAB0-B4E1-09A5-680E1D0F2C78}"/>
              </a:ext>
            </a:extLst>
          </p:cNvPr>
          <p:cNvSpPr txBox="1">
            <a:spLocks/>
          </p:cNvSpPr>
          <p:nvPr/>
        </p:nvSpPr>
        <p:spPr>
          <a:xfrm>
            <a:off x="2477659" y="4686454"/>
            <a:ext cx="7386554" cy="392975"/>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algn="ctr">
              <a:defRPr/>
            </a:pPr>
            <a:r>
              <a:rPr kumimoji="0" lang="en-GB" sz="2000" b="1" i="0" u="none" strike="noStrike" kern="1200" cap="none" spc="-50" normalizeH="0" baseline="0" noProof="0">
                <a:ln>
                  <a:noFill/>
                </a:ln>
                <a:solidFill>
                  <a:srgbClr val="C00000"/>
                </a:solidFill>
                <a:effectLst/>
                <a:uLnTx/>
                <a:uFillTx/>
                <a:latin typeface="Calibri"/>
                <a:ea typeface="+mj-ea"/>
                <a:cs typeface="+mj-cs"/>
              </a:rPr>
              <a:t>Click the link icon to go to the standard</a:t>
            </a:r>
            <a:r>
              <a:rPr lang="en-GB" sz="2000" b="1" spc="-50">
                <a:solidFill>
                  <a:srgbClr val="C00000"/>
                </a:solidFill>
                <a:latin typeface="Calibri"/>
              </a:rPr>
              <a:t>  </a:t>
            </a:r>
            <a:endParaRPr kumimoji="0" lang="en-GB" sz="2000" b="1" i="0" u="none" strike="noStrike" kern="1200" cap="none" spc="-50" normalizeH="0" baseline="0" noProof="0">
              <a:ln>
                <a:noFill/>
              </a:ln>
              <a:solidFill>
                <a:srgbClr val="C00000"/>
              </a:solidFill>
              <a:effectLst/>
              <a:uLnTx/>
              <a:uFillTx/>
              <a:latin typeface="Calibri"/>
              <a:ea typeface="+mj-ea"/>
              <a:cs typeface="+mj-cs"/>
            </a:endParaRPr>
          </a:p>
        </p:txBody>
      </p:sp>
      <p:sp>
        <p:nvSpPr>
          <p:cNvPr id="2" name="Rectangle: Rounded Corners 1">
            <a:hlinkClick r:id="" action="ppaction://noaction" highlightClick="1"/>
            <a:extLst>
              <a:ext uri="{FF2B5EF4-FFF2-40B4-BE49-F238E27FC236}">
                <a16:creationId xmlns:a16="http://schemas.microsoft.com/office/drawing/2014/main" id="{C005B2EA-88A0-18F4-EEA1-EB838562E328}"/>
              </a:ext>
            </a:extLst>
          </p:cNvPr>
          <p:cNvSpPr/>
          <p:nvPr/>
        </p:nvSpPr>
        <p:spPr>
          <a:xfrm>
            <a:off x="1073188" y="2709000"/>
            <a:ext cx="9925989" cy="720000"/>
          </a:xfrm>
          <a:prstGeom prst="roundRect">
            <a:avLst>
              <a:gd name="adj" fmla="val 30718"/>
            </a:avLst>
          </a:prstGeom>
          <a:solidFill>
            <a:schemeClr val="bg1"/>
          </a:solidFill>
          <a:ln w="38100">
            <a:solidFill>
              <a:srgbClr val="CD624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defRPr/>
            </a:pPr>
            <a:r>
              <a:rPr lang="en-GB">
                <a:solidFill>
                  <a:schemeClr val="tx1"/>
                </a:solidFill>
                <a:latin typeface="Calibri"/>
                <a:ea typeface="Calibri"/>
                <a:cs typeface="Calibri"/>
              </a:rPr>
              <a:t>COP0035</a:t>
            </a:r>
            <a:r>
              <a:rPr lang="en-GB" b="0" i="0">
                <a:solidFill>
                  <a:schemeClr val="tx1"/>
                </a:solidFill>
                <a:effectLst/>
                <a:latin typeface="Calibri"/>
                <a:ea typeface="Calibri"/>
                <a:cs typeface="Calibri"/>
              </a:rPr>
              <a:t> Issue 3</a:t>
            </a:r>
            <a:r>
              <a:rPr lang="en-GB">
                <a:solidFill>
                  <a:schemeClr val="tx1"/>
                </a:solidFill>
                <a:latin typeface="Calibri"/>
                <a:ea typeface="Calibri"/>
                <a:cs typeface="Calibri"/>
              </a:rPr>
              <a:t> – </a:t>
            </a:r>
            <a:r>
              <a:rPr lang="en-GB" b="0" i="0">
                <a:solidFill>
                  <a:schemeClr val="tx1"/>
                </a:solidFill>
                <a:effectLst/>
                <a:latin typeface="Calibri"/>
                <a:ea typeface="Calibri"/>
                <a:cs typeface="Calibri"/>
              </a:rPr>
              <a:t>Code of Practice for Plant Modules on Rail Wagons and Trailers</a:t>
            </a:r>
          </a:p>
        </p:txBody>
      </p:sp>
      <p:pic>
        <p:nvPicPr>
          <p:cNvPr id="4" name="Picture 3">
            <a:hlinkClick r:id="rId9"/>
            <a:extLst>
              <a:ext uri="{FF2B5EF4-FFF2-40B4-BE49-F238E27FC236}">
                <a16:creationId xmlns:a16="http://schemas.microsoft.com/office/drawing/2014/main" id="{B6F44D63-FC3A-8167-DB18-9A39CEC78405}"/>
              </a:ext>
            </a:extLst>
          </p:cNvPr>
          <p:cNvPicPr>
            <a:picLocks noChangeAspect="1"/>
          </p:cNvPicPr>
          <p:nvPr/>
        </p:nvPicPr>
        <p:blipFill>
          <a:blip r:embed="rId8"/>
          <a:stretch>
            <a:fillRect/>
          </a:stretch>
        </p:blipFill>
        <p:spPr>
          <a:xfrm>
            <a:off x="10476115" y="2700208"/>
            <a:ext cx="755970" cy="755970"/>
          </a:xfrm>
          <a:prstGeom prst="rect">
            <a:avLst/>
          </a:prstGeom>
        </p:spPr>
      </p:pic>
      <p:sp>
        <p:nvSpPr>
          <p:cNvPr id="5" name="Rectangle: Rounded Corners 4">
            <a:hlinkClick r:id="" action="ppaction://noaction" highlightClick="1"/>
            <a:extLst>
              <a:ext uri="{FF2B5EF4-FFF2-40B4-BE49-F238E27FC236}">
                <a16:creationId xmlns:a16="http://schemas.microsoft.com/office/drawing/2014/main" id="{D257C390-D10C-A56E-D479-3B833FB27954}"/>
              </a:ext>
            </a:extLst>
          </p:cNvPr>
          <p:cNvSpPr/>
          <p:nvPr/>
        </p:nvSpPr>
        <p:spPr>
          <a:xfrm>
            <a:off x="1073188" y="3711316"/>
            <a:ext cx="9925989" cy="720000"/>
          </a:xfrm>
          <a:prstGeom prst="roundRect">
            <a:avLst>
              <a:gd name="adj" fmla="val 30718"/>
            </a:avLst>
          </a:prstGeom>
          <a:solidFill>
            <a:schemeClr val="bg1"/>
          </a:solidFill>
          <a:ln w="38100">
            <a:solidFill>
              <a:srgbClr val="CD624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defRPr/>
            </a:pPr>
            <a:r>
              <a:rPr lang="en-GB">
                <a:solidFill>
                  <a:schemeClr val="tx1"/>
                </a:solidFill>
                <a:latin typeface="Calibri"/>
                <a:ea typeface="Calibri"/>
                <a:cs typeface="Calibri"/>
              </a:rPr>
              <a:t>COP0031</a:t>
            </a:r>
            <a:r>
              <a:rPr lang="en-GB" b="0" i="0">
                <a:solidFill>
                  <a:schemeClr val="tx1"/>
                </a:solidFill>
                <a:effectLst/>
                <a:latin typeface="Calibri"/>
                <a:ea typeface="Calibri"/>
                <a:cs typeface="Calibri"/>
              </a:rPr>
              <a:t> Issue 2</a:t>
            </a:r>
            <a:r>
              <a:rPr lang="en-GB">
                <a:solidFill>
                  <a:schemeClr val="tx1"/>
                </a:solidFill>
                <a:latin typeface="Calibri"/>
                <a:ea typeface="Calibri"/>
                <a:cs typeface="Calibri"/>
              </a:rPr>
              <a:t> – </a:t>
            </a:r>
            <a:r>
              <a:rPr lang="en-GB" b="0" i="0">
                <a:solidFill>
                  <a:schemeClr val="tx1"/>
                </a:solidFill>
                <a:effectLst/>
                <a:latin typeface="Calibri"/>
                <a:ea typeface="Calibri"/>
                <a:cs typeface="Calibri"/>
              </a:rPr>
              <a:t>Code of Practice for the Storage and Recommissioning of OTP</a:t>
            </a:r>
          </a:p>
        </p:txBody>
      </p:sp>
      <p:pic>
        <p:nvPicPr>
          <p:cNvPr id="8" name="Picture 7">
            <a:hlinkClick r:id="rId10"/>
            <a:extLst>
              <a:ext uri="{FF2B5EF4-FFF2-40B4-BE49-F238E27FC236}">
                <a16:creationId xmlns:a16="http://schemas.microsoft.com/office/drawing/2014/main" id="{7AABA342-F5F8-DB00-00A1-184D92DEBB4C}"/>
              </a:ext>
            </a:extLst>
          </p:cNvPr>
          <p:cNvPicPr>
            <a:picLocks noChangeAspect="1"/>
          </p:cNvPicPr>
          <p:nvPr/>
        </p:nvPicPr>
        <p:blipFill>
          <a:blip r:embed="rId8"/>
          <a:stretch>
            <a:fillRect/>
          </a:stretch>
        </p:blipFill>
        <p:spPr>
          <a:xfrm>
            <a:off x="10476115" y="3702524"/>
            <a:ext cx="755970" cy="755970"/>
          </a:xfrm>
          <a:prstGeom prst="rect">
            <a:avLst/>
          </a:prstGeom>
        </p:spPr>
      </p:pic>
    </p:spTree>
    <p:extLst>
      <p:ext uri="{BB962C8B-B14F-4D97-AF65-F5344CB8AC3E}">
        <p14:creationId xmlns:p14="http://schemas.microsoft.com/office/powerpoint/2010/main" val="2970162977"/>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hlinkClick r:id="rId3" action="ppaction://hlinksldjump"/>
            <a:extLst>
              <a:ext uri="{FF2B5EF4-FFF2-40B4-BE49-F238E27FC236}">
                <a16:creationId xmlns:a16="http://schemas.microsoft.com/office/drawing/2014/main" id="{851F0A8B-3C29-4D5A-B8B1-6DFEC7E501E7}"/>
              </a:ext>
            </a:extLst>
          </p:cNvPr>
          <p:cNvPicPr>
            <a:picLocks noChangeAspect="1"/>
          </p:cNvPicPr>
          <p:nvPr/>
        </p:nvPicPr>
        <p:blipFill>
          <a:blip r:embed="rId4"/>
          <a:stretch>
            <a:fillRect/>
          </a:stretch>
        </p:blipFill>
        <p:spPr>
          <a:xfrm>
            <a:off x="11290478" y="157163"/>
            <a:ext cx="755970" cy="755970"/>
          </a:xfrm>
          <a:prstGeom prst="rect">
            <a:avLst/>
          </a:prstGeom>
        </p:spPr>
      </p:pic>
      <p:sp>
        <p:nvSpPr>
          <p:cNvPr id="26" name="Rectangle: Rounded Corners 25">
            <a:extLst>
              <a:ext uri="{FF2B5EF4-FFF2-40B4-BE49-F238E27FC236}">
                <a16:creationId xmlns:a16="http://schemas.microsoft.com/office/drawing/2014/main" id="{3C94C168-699A-4E09-B7DB-564B5CC44F1F}"/>
              </a:ext>
            </a:extLst>
          </p:cNvPr>
          <p:cNvSpPr/>
          <p:nvPr/>
        </p:nvSpPr>
        <p:spPr>
          <a:xfrm>
            <a:off x="986864" y="234119"/>
            <a:ext cx="10227414" cy="720000"/>
          </a:xfrm>
          <a:prstGeom prst="roundRect">
            <a:avLst>
              <a:gd name="adj" fmla="val 30718"/>
            </a:avLst>
          </a:prstGeom>
          <a:solidFill>
            <a:srgbClr val="377A83"/>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defRPr/>
            </a:pPr>
            <a:r>
              <a:rPr lang="en-GB" spc="-50">
                <a:latin typeface="Calibri" panose="020F0502020204030204"/>
              </a:rPr>
              <a:t>Five deviations </a:t>
            </a:r>
            <a:r>
              <a:rPr kumimoji="0" lang="en-GB" sz="1800" b="0" i="0" u="none" strike="noStrike" kern="1200" cap="none" spc="-50" normalizeH="0" baseline="0" noProof="0">
                <a:ln>
                  <a:noFill/>
                </a:ln>
                <a:effectLst/>
                <a:uLnTx/>
                <a:uFillTx/>
                <a:latin typeface="Calibri" panose="020F0502020204030204"/>
                <a:ea typeface="+mn-ea"/>
                <a:cs typeface="+mn-cs"/>
              </a:rPr>
              <a:t>have been published since June</a:t>
            </a:r>
            <a:r>
              <a:rPr lang="en-GB" spc="-50">
                <a:latin typeface="Calibri" panose="020F0502020204030204"/>
              </a:rPr>
              <a:t> 2024. (Slide 1 of 2)</a:t>
            </a:r>
            <a:endParaRPr kumimoji="0" lang="en-GB" sz="1800" b="0" i="0" u="none" strike="noStrike" kern="1200" cap="none" spc="-50" normalizeH="0" baseline="0" noProof="0">
              <a:ln>
                <a:noFill/>
              </a:ln>
              <a:effectLst/>
              <a:uLnTx/>
              <a:uFillTx/>
              <a:latin typeface="Calibri" panose="020F0502020204030204"/>
              <a:ea typeface="+mn-ea"/>
              <a:cs typeface="+mn-cs"/>
            </a:endParaRPr>
          </a:p>
        </p:txBody>
      </p:sp>
      <p:sp>
        <p:nvSpPr>
          <p:cNvPr id="18" name="Rectangle: Rounded Corners 17">
            <a:hlinkClick r:id="" action="ppaction://noaction" highlightClick="1"/>
            <a:extLst>
              <a:ext uri="{FF2B5EF4-FFF2-40B4-BE49-F238E27FC236}">
                <a16:creationId xmlns:a16="http://schemas.microsoft.com/office/drawing/2014/main" id="{0AA42FDC-982A-4CC2-B318-67CE29BAA7A6}"/>
              </a:ext>
            </a:extLst>
          </p:cNvPr>
          <p:cNvSpPr/>
          <p:nvPr/>
        </p:nvSpPr>
        <p:spPr>
          <a:xfrm>
            <a:off x="986864" y="1052406"/>
            <a:ext cx="10227414" cy="972000"/>
          </a:xfrm>
          <a:prstGeom prst="roundRect">
            <a:avLst>
              <a:gd name="adj" fmla="val 20805"/>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0" rIns="36000" bIns="0" rtlCol="0" anchor="t" anchorCtr="0"/>
          <a:lstStyle/>
          <a:p>
            <a:pPr>
              <a:defRPr/>
            </a:pPr>
            <a:r>
              <a:rPr lang="en-GB" b="1" spc="-50">
                <a:solidFill>
                  <a:srgbClr val="377A83"/>
                </a:solidFill>
                <a:latin typeface="Calibri" panose="020F0502020204030204"/>
              </a:rPr>
              <a:t>23-025-DEV; GLRT1210 Issue 3 </a:t>
            </a:r>
            <a:r>
              <a:rPr lang="en-GB" spc="-50">
                <a:solidFill>
                  <a:srgbClr val="377A83"/>
                </a:solidFill>
                <a:ea typeface="+mn-lt"/>
                <a:cs typeface="+mn-lt"/>
              </a:rPr>
              <a:t>–</a:t>
            </a:r>
            <a:r>
              <a:rPr lang="en-GB" b="1" spc="-50">
                <a:solidFill>
                  <a:srgbClr val="377A83"/>
                </a:solidFill>
                <a:latin typeface="Calibri" panose="020F0502020204030204"/>
              </a:rPr>
              <a:t> </a:t>
            </a:r>
            <a:r>
              <a:rPr kumimoji="0" lang="en-GB" b="1" i="0" u="none" strike="noStrike" kern="1200" cap="none" spc="-50" normalizeH="0" noProof="0">
                <a:ln>
                  <a:noFill/>
                </a:ln>
                <a:solidFill>
                  <a:srgbClr val="377A83"/>
                </a:solidFill>
                <a:effectLst/>
                <a:uLnTx/>
                <a:uFillTx/>
                <a:latin typeface="Calibri" panose="020F0502020204030204"/>
                <a:ea typeface="+mn-ea"/>
                <a:cs typeface="+mn-cs"/>
              </a:rPr>
              <a:t> AC Energy Subsystem and Interfaces to Rolling Stock Subsystem</a:t>
            </a:r>
            <a:br>
              <a:rPr lang="en-GB" b="1" i="0" u="none" strike="noStrike" kern="1200" cap="none" spc="-50" normalizeH="0" noProof="0">
                <a:ln>
                  <a:noFill/>
                </a:ln>
                <a:effectLst/>
                <a:uLnTx/>
                <a:uFillTx/>
                <a:latin typeface="Calibri" panose="020F0502020204030204"/>
              </a:rPr>
            </a:br>
            <a:r>
              <a:rPr kumimoji="0" lang="en-GB" i="0" u="none" strike="noStrike" kern="1200" cap="none" spc="-50" normalizeH="0" noProof="0">
                <a:ln>
                  <a:noFill/>
                </a:ln>
                <a:solidFill>
                  <a:schemeClr val="tx1"/>
                </a:solidFill>
                <a:effectLst/>
                <a:uLnTx/>
                <a:uFillTx/>
                <a:latin typeface="Calibri" panose="020F0502020204030204"/>
                <a:ea typeface="+mn-ea"/>
                <a:cs typeface="+mn-cs"/>
              </a:rPr>
              <a:t>The use of the RFID Beacons on CVL Network instead of APC magnets at the six neutral sections in the three </a:t>
            </a:r>
            <a:br>
              <a:rPr kumimoji="0" lang="en-GB" i="0" u="none" strike="noStrike" kern="1200" cap="none" spc="-50" normalizeH="0" noProof="0">
                <a:ln>
                  <a:noFill/>
                </a:ln>
                <a:solidFill>
                  <a:schemeClr val="tx1"/>
                </a:solidFill>
                <a:effectLst/>
                <a:uLnTx/>
                <a:uFillTx/>
                <a:latin typeface="Calibri" panose="020F0502020204030204"/>
                <a:ea typeface="+mn-ea"/>
                <a:cs typeface="+mn-cs"/>
              </a:rPr>
            </a:br>
            <a:r>
              <a:rPr kumimoji="0" lang="en-GB" i="0" u="none" strike="noStrike" kern="1200" cap="none" spc="-50" normalizeH="0" noProof="0">
                <a:ln>
                  <a:noFill/>
                </a:ln>
                <a:solidFill>
                  <a:schemeClr val="tx1"/>
                </a:solidFill>
                <a:effectLst/>
                <a:uLnTx/>
                <a:uFillTx/>
                <a:latin typeface="Calibri" panose="020F0502020204030204"/>
                <a:ea typeface="+mn-ea"/>
                <a:cs typeface="+mn-cs"/>
              </a:rPr>
              <a:t>double track locations: </a:t>
            </a:r>
            <a:r>
              <a:rPr kumimoji="0" lang="en-GB" i="0" u="none" strike="noStrike" kern="1200" cap="none" spc="-50" normalizeH="0" noProof="0" err="1">
                <a:ln>
                  <a:noFill/>
                </a:ln>
                <a:solidFill>
                  <a:schemeClr val="tx1"/>
                </a:solidFill>
                <a:effectLst/>
                <a:uLnTx/>
                <a:uFillTx/>
                <a:latin typeface="Calibri" panose="020F0502020204030204"/>
                <a:ea typeface="+mn-ea"/>
                <a:cs typeface="+mn-cs"/>
              </a:rPr>
              <a:t>Tonteg</a:t>
            </a:r>
            <a:r>
              <a:rPr kumimoji="0" lang="en-GB" i="0" u="none" strike="noStrike" kern="1200" cap="none" spc="-50" normalizeH="0" noProof="0">
                <a:ln>
                  <a:noFill/>
                </a:ln>
                <a:solidFill>
                  <a:schemeClr val="tx1"/>
                </a:solidFill>
                <a:effectLst/>
                <a:uLnTx/>
                <a:uFillTx/>
                <a:latin typeface="Calibri" panose="020F0502020204030204"/>
                <a:ea typeface="+mn-ea"/>
                <a:cs typeface="+mn-cs"/>
              </a:rPr>
              <a:t> (CAM14.742km) and Radyr (CAM6.394km and RAD7.939km).</a:t>
            </a:r>
            <a:endParaRPr lang="en-GB" i="0" u="none" strike="noStrike" kern="1200" cap="none" spc="-50" normalizeH="0" noProof="0">
              <a:ln>
                <a:noFill/>
              </a:ln>
              <a:solidFill>
                <a:schemeClr val="tx1"/>
              </a:solidFill>
              <a:effectLst/>
              <a:uLnTx/>
              <a:uFillTx/>
              <a:latin typeface="Calibri" panose="020F0502020204030204"/>
              <a:cs typeface="Calibri"/>
            </a:endParaRPr>
          </a:p>
        </p:txBody>
      </p:sp>
      <p:pic>
        <p:nvPicPr>
          <p:cNvPr id="25" name="Picture 24">
            <a:hlinkClick r:id="rId5"/>
            <a:extLst>
              <a:ext uri="{FF2B5EF4-FFF2-40B4-BE49-F238E27FC236}">
                <a16:creationId xmlns:a16="http://schemas.microsoft.com/office/drawing/2014/main" id="{4B30D020-994C-4BE1-821B-49A776084686}"/>
              </a:ext>
            </a:extLst>
          </p:cNvPr>
          <p:cNvPicPr>
            <a:picLocks noChangeAspect="1"/>
          </p:cNvPicPr>
          <p:nvPr/>
        </p:nvPicPr>
        <p:blipFill>
          <a:blip r:embed="rId6"/>
          <a:stretch>
            <a:fillRect/>
          </a:stretch>
        </p:blipFill>
        <p:spPr>
          <a:xfrm>
            <a:off x="10693340" y="1034558"/>
            <a:ext cx="755970" cy="755970"/>
          </a:xfrm>
          <a:prstGeom prst="rect">
            <a:avLst/>
          </a:prstGeom>
        </p:spPr>
      </p:pic>
      <p:sp>
        <p:nvSpPr>
          <p:cNvPr id="28" name="Rectangle: Rounded Corners 27">
            <a:hlinkClick r:id="rId7" highlightClick="1"/>
            <a:extLst>
              <a:ext uri="{FF2B5EF4-FFF2-40B4-BE49-F238E27FC236}">
                <a16:creationId xmlns:a16="http://schemas.microsoft.com/office/drawing/2014/main" id="{E57B71A8-E958-4A16-8A41-4E340BFD98AB}"/>
              </a:ext>
            </a:extLst>
          </p:cNvPr>
          <p:cNvSpPr/>
          <p:nvPr/>
        </p:nvSpPr>
        <p:spPr>
          <a:xfrm>
            <a:off x="986864" y="4167448"/>
            <a:ext cx="10227413" cy="972000"/>
          </a:xfrm>
          <a:prstGeom prst="roundRect">
            <a:avLst>
              <a:gd name="adj" fmla="val 16931"/>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0" rIns="36000" bIns="0" rtlCol="0" anchor="t" anchorCtr="0"/>
          <a:lstStyle/>
          <a:p>
            <a:pPr>
              <a:defRPr/>
            </a:pPr>
            <a:r>
              <a:rPr lang="en-GB" b="1" spc="-50">
                <a:solidFill>
                  <a:srgbClr val="377A83"/>
                </a:solidFill>
                <a:latin typeface="Calibri" panose="020F0502020204030204"/>
              </a:rPr>
              <a:t>24-007-DEV; GIRT7073 Issue 3 </a:t>
            </a:r>
            <a:r>
              <a:rPr lang="en-GB" spc="-50">
                <a:solidFill>
                  <a:srgbClr val="377A83"/>
                </a:solidFill>
                <a:latin typeface="Calibri" panose="020F0502020204030204"/>
              </a:rPr>
              <a:t>–</a:t>
            </a:r>
            <a:r>
              <a:rPr lang="en-GB" b="1" spc="-50">
                <a:solidFill>
                  <a:srgbClr val="377A83"/>
                </a:solidFill>
                <a:latin typeface="Calibri" panose="020F0502020204030204"/>
              </a:rPr>
              <a:t>  Requirements for the Position of Infrastructure and for Defining and</a:t>
            </a:r>
            <a:br>
              <a:rPr lang="en-GB" b="1" spc="-50">
                <a:latin typeface="Calibri" panose="020F0502020204030204"/>
              </a:rPr>
            </a:br>
            <a:r>
              <a:rPr lang="en-GB" b="1" spc="-50">
                <a:solidFill>
                  <a:srgbClr val="377A83"/>
                </a:solidFill>
                <a:latin typeface="Calibri" panose="020F0502020204030204"/>
              </a:rPr>
              <a:t>Maintaining Clearances. </a:t>
            </a:r>
            <a:r>
              <a:rPr lang="en-GB" spc="-50">
                <a:solidFill>
                  <a:schemeClr val="tx1"/>
                </a:solidFill>
                <a:latin typeface="Calibri" panose="020F0502020204030204"/>
              </a:rPr>
              <a:t>Huddersfield South Tunnel 25m0443y - 25m1137y Westgate Road Overbridge </a:t>
            </a:r>
            <a:br>
              <a:rPr lang="en-GB" spc="-50">
                <a:latin typeface="Calibri" panose="020F0502020204030204"/>
              </a:rPr>
            </a:br>
            <a:r>
              <a:rPr lang="en-GB" spc="-50">
                <a:solidFill>
                  <a:schemeClr val="tx1"/>
                </a:solidFill>
                <a:latin typeface="Calibri" panose="020F0502020204030204"/>
              </a:rPr>
              <a:t>MVL3/90 - 25m1220y Leeds Road (A62) Overbridge MVL3/102- 28m49y.</a:t>
            </a:r>
            <a:endParaRPr lang="en-GB" i="0" u="none" strike="noStrike" kern="1200" cap="none" spc="-50" normalizeH="0" noProof="0">
              <a:ln>
                <a:noFill/>
              </a:ln>
              <a:solidFill>
                <a:schemeClr val="tx1"/>
              </a:solidFill>
              <a:effectLst/>
              <a:uLnTx/>
              <a:uFillTx/>
              <a:latin typeface="Calibri" panose="020F0502020204030204"/>
              <a:cs typeface="Calibri"/>
            </a:endParaRPr>
          </a:p>
        </p:txBody>
      </p:sp>
      <p:pic>
        <p:nvPicPr>
          <p:cNvPr id="33" name="Picture 32">
            <a:hlinkClick r:id="rId8"/>
            <a:extLst>
              <a:ext uri="{FF2B5EF4-FFF2-40B4-BE49-F238E27FC236}">
                <a16:creationId xmlns:a16="http://schemas.microsoft.com/office/drawing/2014/main" id="{52304F5B-DB8D-4B61-A76E-31BB75D38397}"/>
              </a:ext>
            </a:extLst>
          </p:cNvPr>
          <p:cNvPicPr>
            <a:picLocks noChangeAspect="1"/>
          </p:cNvPicPr>
          <p:nvPr/>
        </p:nvPicPr>
        <p:blipFill>
          <a:blip r:embed="rId6"/>
          <a:stretch>
            <a:fillRect/>
          </a:stretch>
        </p:blipFill>
        <p:spPr>
          <a:xfrm>
            <a:off x="10693340" y="4156106"/>
            <a:ext cx="755970" cy="755970"/>
          </a:xfrm>
          <a:prstGeom prst="rect">
            <a:avLst/>
          </a:prstGeom>
        </p:spPr>
      </p:pic>
      <p:sp>
        <p:nvSpPr>
          <p:cNvPr id="39" name="Title 1">
            <a:extLst>
              <a:ext uri="{FF2B5EF4-FFF2-40B4-BE49-F238E27FC236}">
                <a16:creationId xmlns:a16="http://schemas.microsoft.com/office/drawing/2014/main" id="{70EE589A-9C05-480C-AC19-888F105236F6}"/>
              </a:ext>
            </a:extLst>
          </p:cNvPr>
          <p:cNvSpPr txBox="1">
            <a:spLocks/>
          </p:cNvSpPr>
          <p:nvPr/>
        </p:nvSpPr>
        <p:spPr>
          <a:xfrm>
            <a:off x="2397543" y="6299490"/>
            <a:ext cx="6784861" cy="499516"/>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50" normalizeH="0" baseline="0" noProof="0">
                <a:ln>
                  <a:noFill/>
                </a:ln>
                <a:solidFill>
                  <a:srgbClr val="C00000"/>
                </a:solidFill>
                <a:effectLst/>
                <a:uLnTx/>
                <a:uFillTx/>
                <a:latin typeface="Calibri"/>
                <a:ea typeface="+mj-ea"/>
                <a:cs typeface="+mj-cs"/>
              </a:rPr>
              <a:t>Click the link to access the deviation on the RSSB website</a:t>
            </a:r>
            <a:endParaRPr kumimoji="0" lang="en-GB" sz="2000" b="1" i="1" u="none" strike="noStrike" kern="1200" cap="none" spc="0" normalizeH="0" baseline="0" noProof="0">
              <a:ln>
                <a:noFill/>
              </a:ln>
              <a:solidFill>
                <a:srgbClr val="C00000"/>
              </a:solidFill>
              <a:effectLst/>
              <a:uLnTx/>
              <a:uFillTx/>
              <a:latin typeface="Calibri"/>
              <a:ea typeface="+mj-ea"/>
              <a:cs typeface="+mj-cs"/>
            </a:endParaRPr>
          </a:p>
        </p:txBody>
      </p:sp>
      <p:pic>
        <p:nvPicPr>
          <p:cNvPr id="42" name="Picture 41">
            <a:hlinkClick r:id="" action="ppaction://hlinkshowjump?jump=endshow"/>
            <a:extLst>
              <a:ext uri="{FF2B5EF4-FFF2-40B4-BE49-F238E27FC236}">
                <a16:creationId xmlns:a16="http://schemas.microsoft.com/office/drawing/2014/main" id="{48226B99-E179-4659-9B4E-906B3002A6A7}"/>
              </a:ext>
            </a:extLst>
          </p:cNvPr>
          <p:cNvPicPr>
            <a:picLocks noChangeAspect="1"/>
          </p:cNvPicPr>
          <p:nvPr/>
        </p:nvPicPr>
        <p:blipFill>
          <a:blip r:embed="rId9"/>
          <a:stretch>
            <a:fillRect/>
          </a:stretch>
        </p:blipFill>
        <p:spPr>
          <a:xfrm>
            <a:off x="89371" y="6016808"/>
            <a:ext cx="720000" cy="692039"/>
          </a:xfrm>
          <a:prstGeom prst="rect">
            <a:avLst/>
          </a:prstGeom>
        </p:spPr>
      </p:pic>
      <p:sp>
        <p:nvSpPr>
          <p:cNvPr id="2" name="Rectangle: Rounded Corners 1">
            <a:hlinkClick r:id="" action="ppaction://noaction" highlightClick="1"/>
            <a:extLst>
              <a:ext uri="{FF2B5EF4-FFF2-40B4-BE49-F238E27FC236}">
                <a16:creationId xmlns:a16="http://schemas.microsoft.com/office/drawing/2014/main" id="{6FDF32EA-F35F-AB83-F10E-CF4A5FD84C3B}"/>
              </a:ext>
            </a:extLst>
          </p:cNvPr>
          <p:cNvSpPr/>
          <p:nvPr/>
        </p:nvSpPr>
        <p:spPr>
          <a:xfrm>
            <a:off x="986864" y="2185082"/>
            <a:ext cx="10227414" cy="934205"/>
          </a:xfrm>
          <a:prstGeom prst="roundRect">
            <a:avLst>
              <a:gd name="adj" fmla="val 21166"/>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0" rIns="36000" bIns="0" rtlCol="0" anchor="t" anchorCtr="0"/>
          <a:lstStyle/>
          <a:p>
            <a:pPr>
              <a:defRPr/>
            </a:pPr>
            <a:r>
              <a:rPr lang="en-GB" b="1" spc="-50">
                <a:solidFill>
                  <a:srgbClr val="377A83"/>
                </a:solidFill>
                <a:latin typeface="Calibri" panose="020F0502020204030204"/>
              </a:rPr>
              <a:t>24-011-DEV; GERT8000-SP Issue 6 </a:t>
            </a:r>
            <a:r>
              <a:rPr lang="en-GB" spc="-50">
                <a:solidFill>
                  <a:srgbClr val="377A83"/>
                </a:solidFill>
                <a:latin typeface="Calibri" panose="020F0502020204030204"/>
              </a:rPr>
              <a:t>–</a:t>
            </a:r>
            <a:r>
              <a:rPr lang="en-GB" b="1" spc="-50">
                <a:solidFill>
                  <a:srgbClr val="377A83"/>
                </a:solidFill>
                <a:latin typeface="Calibri" panose="020F0502020204030204"/>
              </a:rPr>
              <a:t> </a:t>
            </a:r>
            <a:r>
              <a:rPr kumimoji="0" lang="en-GB" b="1" i="0" u="none" strike="noStrike" kern="1200" cap="none" spc="-50" normalizeH="0" noProof="0">
                <a:ln>
                  <a:noFill/>
                </a:ln>
                <a:solidFill>
                  <a:srgbClr val="377A83"/>
                </a:solidFill>
                <a:effectLst/>
                <a:uLnTx/>
                <a:uFillTx/>
                <a:latin typeface="Calibri" panose="020F0502020204030204"/>
                <a:ea typeface="+mn-ea"/>
                <a:cs typeface="+mn-cs"/>
              </a:rPr>
              <a:t> Speeds </a:t>
            </a:r>
          </a:p>
          <a:p>
            <a:pPr>
              <a:defRPr/>
            </a:pPr>
            <a:r>
              <a:rPr kumimoji="0" lang="en-GB" i="0" u="none" strike="noStrike" kern="1200" cap="none" spc="-50" normalizeH="0" noProof="0">
                <a:ln>
                  <a:noFill/>
                </a:ln>
                <a:solidFill>
                  <a:schemeClr val="tx1"/>
                </a:solidFill>
                <a:effectLst/>
                <a:uLnTx/>
                <a:uFillTx/>
                <a:latin typeface="Calibri" panose="020F0502020204030204"/>
                <a:ea typeface="+mn-ea"/>
                <a:cs typeface="+mn-cs"/>
              </a:rPr>
              <a:t>Within a protected path on the Up Trent Fast </a:t>
            </a:r>
            <a:r>
              <a:rPr kumimoji="0" lang="en-GB" i="0" u="none" strike="noStrike" kern="1200" cap="none" spc="-50" normalizeH="0" noProof="0" err="1">
                <a:ln>
                  <a:noFill/>
                </a:ln>
                <a:solidFill>
                  <a:schemeClr val="tx1"/>
                </a:solidFill>
                <a:effectLst/>
                <a:uLnTx/>
                <a:uFillTx/>
                <a:latin typeface="Calibri" panose="020F0502020204030204"/>
                <a:ea typeface="+mn-ea"/>
                <a:cs typeface="+mn-cs"/>
              </a:rPr>
              <a:t>MainLine</a:t>
            </a:r>
            <a:r>
              <a:rPr kumimoji="0" lang="en-GB" i="0" u="none" strike="noStrike" kern="1200" cap="none" spc="-50" normalizeH="0" noProof="0">
                <a:ln>
                  <a:noFill/>
                </a:ln>
                <a:solidFill>
                  <a:schemeClr val="tx1"/>
                </a:solidFill>
                <a:effectLst/>
                <a:uLnTx/>
                <a:uFillTx/>
                <a:latin typeface="Calibri" panose="020F0502020204030204"/>
                <a:ea typeface="+mn-ea"/>
                <a:cs typeface="+mn-cs"/>
              </a:rPr>
              <a:t> between RN3438 signal at Nuneaton station, and</a:t>
            </a:r>
            <a:br>
              <a:rPr lang="en-GB" i="0" u="none" strike="noStrike" kern="1200" cap="none" spc="-50" normalizeH="0" noProof="0">
                <a:ln>
                  <a:noFill/>
                </a:ln>
                <a:effectLst/>
                <a:uLnTx/>
                <a:uFillTx/>
                <a:latin typeface="Calibri" panose="020F0502020204030204"/>
              </a:rPr>
            </a:br>
            <a:r>
              <a:rPr kumimoji="0" lang="en-GB" i="0" u="none" strike="noStrike" kern="1200" cap="none" spc="-50" normalizeH="0" noProof="0">
                <a:ln>
                  <a:noFill/>
                </a:ln>
                <a:solidFill>
                  <a:schemeClr val="tx1"/>
                </a:solidFill>
                <a:effectLst/>
                <a:uLnTx/>
                <a:uFillTx/>
                <a:latin typeface="Calibri" panose="020F0502020204030204"/>
                <a:ea typeface="+mn-ea"/>
                <a:cs typeface="+mn-cs"/>
              </a:rPr>
              <a:t>RN3360 signal on the approach to Rugby on the WestCoast Mainline</a:t>
            </a:r>
            <a:r>
              <a:rPr lang="en-GB" spc="-50">
                <a:solidFill>
                  <a:schemeClr val="tx1"/>
                </a:solidFill>
                <a:latin typeface="Calibri" panose="020F0502020204030204"/>
              </a:rPr>
              <a:t>.</a:t>
            </a:r>
            <a:endParaRPr lang="en-GB" i="0" u="none" strike="noStrike" kern="1200" cap="none" spc="-50" normalizeH="0" noProof="0">
              <a:ln>
                <a:noFill/>
              </a:ln>
              <a:solidFill>
                <a:schemeClr val="tx1"/>
              </a:solidFill>
              <a:effectLst/>
              <a:uLnTx/>
              <a:uFillTx/>
              <a:latin typeface="Calibri" panose="020F0502020204030204"/>
              <a:ea typeface="Calibri"/>
              <a:cs typeface="Calibri"/>
            </a:endParaRPr>
          </a:p>
        </p:txBody>
      </p:sp>
      <p:pic>
        <p:nvPicPr>
          <p:cNvPr id="3" name="Picture 2">
            <a:hlinkClick r:id="rId10"/>
            <a:extLst>
              <a:ext uri="{FF2B5EF4-FFF2-40B4-BE49-F238E27FC236}">
                <a16:creationId xmlns:a16="http://schemas.microsoft.com/office/drawing/2014/main" id="{34C71B77-CDB2-C1F3-544B-68BB7E8519D1}"/>
              </a:ext>
            </a:extLst>
          </p:cNvPr>
          <p:cNvPicPr>
            <a:picLocks noChangeAspect="1"/>
          </p:cNvPicPr>
          <p:nvPr/>
        </p:nvPicPr>
        <p:blipFill>
          <a:blip r:embed="rId6"/>
          <a:stretch>
            <a:fillRect/>
          </a:stretch>
        </p:blipFill>
        <p:spPr>
          <a:xfrm>
            <a:off x="10693340" y="2155788"/>
            <a:ext cx="755970" cy="755970"/>
          </a:xfrm>
          <a:prstGeom prst="rect">
            <a:avLst/>
          </a:prstGeom>
        </p:spPr>
      </p:pic>
      <p:sp>
        <p:nvSpPr>
          <p:cNvPr id="10" name="Rectangle: Rounded Corners 9">
            <a:hlinkClick r:id="" action="ppaction://noaction" highlightClick="1"/>
            <a:extLst>
              <a:ext uri="{FF2B5EF4-FFF2-40B4-BE49-F238E27FC236}">
                <a16:creationId xmlns:a16="http://schemas.microsoft.com/office/drawing/2014/main" id="{4DE59ED3-B581-9616-602C-C78F608AF7C5}"/>
              </a:ext>
            </a:extLst>
          </p:cNvPr>
          <p:cNvSpPr/>
          <p:nvPr/>
        </p:nvSpPr>
        <p:spPr>
          <a:xfrm>
            <a:off x="1001646" y="3265368"/>
            <a:ext cx="10227414" cy="756000"/>
          </a:xfrm>
          <a:prstGeom prst="roundRect">
            <a:avLst>
              <a:gd name="adj" fmla="val 18541"/>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0" rIns="36000" bIns="0" rtlCol="0" anchor="t" anchorCtr="0"/>
          <a:lstStyle/>
          <a:p>
            <a:pPr>
              <a:defRPr/>
            </a:pPr>
            <a:r>
              <a:rPr lang="en-GB" b="1" spc="-50">
                <a:solidFill>
                  <a:srgbClr val="377A83"/>
                </a:solidFill>
                <a:latin typeface="Calibri" panose="020F0502020204030204"/>
              </a:rPr>
              <a:t>24-019-DEV; GERT8000-HB11 Issue 10 </a:t>
            </a:r>
            <a:r>
              <a:rPr lang="en-GB" spc="-50">
                <a:solidFill>
                  <a:srgbClr val="377A83"/>
                </a:solidFill>
                <a:latin typeface="Calibri" panose="020F0502020204030204"/>
              </a:rPr>
              <a:t>–</a:t>
            </a:r>
            <a:r>
              <a:rPr lang="en-GB" b="1" spc="-50">
                <a:solidFill>
                  <a:srgbClr val="377A83"/>
                </a:solidFill>
                <a:latin typeface="Calibri" panose="020F0502020204030204"/>
              </a:rPr>
              <a:t>  Duties of the person in charge of the possession (PICOP)</a:t>
            </a:r>
            <a:br>
              <a:rPr lang="en-GB" b="1" i="0" u="none" strike="noStrike" kern="1200" cap="none" spc="-50" normalizeH="0" noProof="0">
                <a:ln>
                  <a:noFill/>
                </a:ln>
                <a:effectLst/>
                <a:uLnTx/>
                <a:uFillTx/>
                <a:latin typeface="Calibri" panose="020F0502020204030204"/>
              </a:rPr>
            </a:br>
            <a:r>
              <a:rPr lang="en-GB" i="0" u="none" strike="noStrike" kern="1200" cap="none" spc="-50" normalizeH="0" noProof="0">
                <a:ln>
                  <a:noFill/>
                </a:ln>
                <a:solidFill>
                  <a:schemeClr val="tx1"/>
                </a:solidFill>
                <a:effectLst/>
                <a:uLnTx/>
                <a:uFillTx/>
                <a:latin typeface="Calibri" panose="020F0502020204030204"/>
              </a:rPr>
              <a:t>Manchester Piccadilly station platforms 1 to12 inclusive</a:t>
            </a:r>
            <a:r>
              <a:rPr lang="en-GB" spc="-50">
                <a:solidFill>
                  <a:schemeClr val="tx1"/>
                </a:solidFill>
                <a:latin typeface="Calibri" panose="020F0502020204030204"/>
              </a:rPr>
              <a:t>.</a:t>
            </a:r>
            <a:endParaRPr lang="en-GB" i="0" u="none" strike="noStrike" kern="1200" cap="none" spc="-50" normalizeH="0" noProof="0">
              <a:ln>
                <a:noFill/>
              </a:ln>
              <a:solidFill>
                <a:schemeClr val="tx1"/>
              </a:solidFill>
              <a:effectLst/>
              <a:uLnTx/>
              <a:uFillTx/>
              <a:latin typeface="Calibri" panose="020F0502020204030204"/>
              <a:cs typeface="Calibri"/>
            </a:endParaRPr>
          </a:p>
        </p:txBody>
      </p:sp>
      <p:pic>
        <p:nvPicPr>
          <p:cNvPr id="11" name="Picture 10">
            <a:hlinkClick r:id="rId11"/>
            <a:extLst>
              <a:ext uri="{FF2B5EF4-FFF2-40B4-BE49-F238E27FC236}">
                <a16:creationId xmlns:a16="http://schemas.microsoft.com/office/drawing/2014/main" id="{9CB1F0F4-EAAC-76A3-9988-204303DA510C}"/>
              </a:ext>
            </a:extLst>
          </p:cNvPr>
          <p:cNvPicPr>
            <a:picLocks noChangeAspect="1"/>
          </p:cNvPicPr>
          <p:nvPr/>
        </p:nvPicPr>
        <p:blipFill>
          <a:blip r:embed="rId6"/>
          <a:stretch>
            <a:fillRect/>
          </a:stretch>
        </p:blipFill>
        <p:spPr>
          <a:xfrm>
            <a:off x="10693340" y="3276741"/>
            <a:ext cx="755970" cy="755970"/>
          </a:xfrm>
          <a:prstGeom prst="rect">
            <a:avLst/>
          </a:prstGeom>
        </p:spPr>
      </p:pic>
      <p:sp>
        <p:nvSpPr>
          <p:cNvPr id="6" name="Rectangle: Rounded Corners 5">
            <a:hlinkClick r:id="" action="ppaction://noaction" highlightClick="1"/>
            <a:extLst>
              <a:ext uri="{FF2B5EF4-FFF2-40B4-BE49-F238E27FC236}">
                <a16:creationId xmlns:a16="http://schemas.microsoft.com/office/drawing/2014/main" id="{7B79CE56-9EF4-D8EA-283E-9DAB8157B379}"/>
              </a:ext>
            </a:extLst>
          </p:cNvPr>
          <p:cNvSpPr/>
          <p:nvPr/>
        </p:nvSpPr>
        <p:spPr>
          <a:xfrm>
            <a:off x="1003773" y="5236391"/>
            <a:ext cx="10225288" cy="756000"/>
          </a:xfrm>
          <a:prstGeom prst="roundRect">
            <a:avLst>
              <a:gd name="adj" fmla="val 22079"/>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0" rIns="36000" bIns="0" rtlCol="0" anchor="t" anchorCtr="0"/>
          <a:lstStyle/>
          <a:p>
            <a:pPr>
              <a:defRPr/>
            </a:pPr>
            <a:r>
              <a:rPr lang="en-GB" b="1" spc="-50">
                <a:solidFill>
                  <a:srgbClr val="377A83"/>
                </a:solidFill>
                <a:latin typeface="Calibri" panose="020F0502020204030204"/>
              </a:rPr>
              <a:t>24-014-DEV</a:t>
            </a:r>
            <a:r>
              <a:rPr kumimoji="0" lang="en-GB" sz="1800" b="1" i="0" u="none" strike="noStrike" kern="1200" cap="none" spc="-50" normalizeH="0" noProof="0">
                <a:ln>
                  <a:noFill/>
                </a:ln>
                <a:solidFill>
                  <a:srgbClr val="377A83"/>
                </a:solidFill>
                <a:effectLst/>
                <a:uLnTx/>
                <a:uFillTx/>
                <a:latin typeface="Calibri" panose="020F0502020204030204"/>
                <a:ea typeface="+mn-ea"/>
                <a:cs typeface="+mn-cs"/>
              </a:rPr>
              <a:t>; </a:t>
            </a:r>
            <a:r>
              <a:rPr lang="en-GB" b="1" spc="-50">
                <a:solidFill>
                  <a:srgbClr val="377A83"/>
                </a:solidFill>
                <a:latin typeface="Calibri" panose="020F0502020204030204"/>
              </a:rPr>
              <a:t>GIRT7073 Issue 3 </a:t>
            </a:r>
            <a:r>
              <a:rPr lang="en-GB" spc="-50">
                <a:solidFill>
                  <a:srgbClr val="377A83"/>
                </a:solidFill>
                <a:latin typeface="Calibri" panose="020F0502020204030204"/>
              </a:rPr>
              <a:t>–</a:t>
            </a:r>
            <a:r>
              <a:rPr lang="en-GB" b="1" spc="-50">
                <a:solidFill>
                  <a:srgbClr val="377A83"/>
                </a:solidFill>
                <a:latin typeface="Calibri" panose="020F0502020204030204"/>
              </a:rPr>
              <a:t>  Requirements for the Position of Infrastructure and for Defining and </a:t>
            </a:r>
            <a:br>
              <a:rPr lang="en-GB" b="1" spc="-50">
                <a:latin typeface="Calibri" panose="020F0502020204030204"/>
              </a:rPr>
            </a:br>
            <a:r>
              <a:rPr lang="en-GB" b="1" spc="-50">
                <a:solidFill>
                  <a:srgbClr val="377A83"/>
                </a:solidFill>
                <a:latin typeface="Calibri" panose="020F0502020204030204"/>
              </a:rPr>
              <a:t>Maintaining Clearances. </a:t>
            </a:r>
            <a:r>
              <a:rPr lang="en-GB" sz="1800" i="0" u="none" strike="noStrike" kern="1200" cap="none" spc="-50" normalizeH="0" noProof="0">
                <a:ln>
                  <a:noFill/>
                </a:ln>
                <a:solidFill>
                  <a:schemeClr val="tx1"/>
                </a:solidFill>
                <a:effectLst/>
                <a:uLnTx/>
                <a:uFillTx/>
                <a:latin typeface="Calibri" panose="020F0502020204030204"/>
              </a:rPr>
              <a:t> Purely at West Ealing platform 5, the site of the trial.</a:t>
            </a:r>
            <a:endParaRPr lang="en-GB" sz="1800" i="0" u="none" strike="noStrike" kern="1200" cap="none" spc="-50" normalizeH="0" noProof="0">
              <a:ln>
                <a:noFill/>
              </a:ln>
              <a:solidFill>
                <a:schemeClr val="tx1"/>
              </a:solidFill>
              <a:effectLst/>
              <a:uLnTx/>
              <a:uFillTx/>
              <a:latin typeface="Calibri" panose="020F0502020204030204"/>
              <a:cs typeface="Calibri"/>
            </a:endParaRPr>
          </a:p>
        </p:txBody>
      </p:sp>
      <p:pic>
        <p:nvPicPr>
          <p:cNvPr id="7" name="Picture 6">
            <a:hlinkClick r:id="rId12"/>
            <a:extLst>
              <a:ext uri="{FF2B5EF4-FFF2-40B4-BE49-F238E27FC236}">
                <a16:creationId xmlns:a16="http://schemas.microsoft.com/office/drawing/2014/main" id="{C18D6744-DABB-146A-F1B6-13EE4C852A9C}"/>
              </a:ext>
            </a:extLst>
          </p:cNvPr>
          <p:cNvPicPr>
            <a:picLocks noChangeAspect="1"/>
          </p:cNvPicPr>
          <p:nvPr/>
        </p:nvPicPr>
        <p:blipFill>
          <a:blip r:embed="rId6"/>
          <a:stretch>
            <a:fillRect/>
          </a:stretch>
        </p:blipFill>
        <p:spPr>
          <a:xfrm>
            <a:off x="10693340" y="5247735"/>
            <a:ext cx="755970" cy="755970"/>
          </a:xfrm>
          <a:prstGeom prst="rect">
            <a:avLst/>
          </a:prstGeom>
        </p:spPr>
      </p:pic>
    </p:spTree>
    <p:extLst>
      <p:ext uri="{BB962C8B-B14F-4D97-AF65-F5344CB8AC3E}">
        <p14:creationId xmlns:p14="http://schemas.microsoft.com/office/powerpoint/2010/main" val="1816416266"/>
      </p:ext>
    </p:extLst>
  </p:cSld>
  <p:clrMapOvr>
    <a:masterClrMapping/>
  </p:clrMapOvr>
  <mc:AlternateContent xmlns:mc="http://schemas.openxmlformats.org/markup-compatibility/2006" xmlns:p14="http://schemas.microsoft.com/office/powerpoint/2010/main">
    <mc:Choice Requires="p14">
      <p:transition spd="slow" p14:dur="2000" advClick="0">
        <p:fade/>
      </p:transition>
    </mc:Choice>
    <mc:Fallback xmlns="">
      <p:transition spd="slow" advClick="0">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hlinkClick r:id="rId3" action="ppaction://hlinksldjump"/>
            <a:extLst>
              <a:ext uri="{FF2B5EF4-FFF2-40B4-BE49-F238E27FC236}">
                <a16:creationId xmlns:a16="http://schemas.microsoft.com/office/drawing/2014/main" id="{A0D6A46D-C166-449E-BBD7-C67CF4A9F4F0}"/>
              </a:ext>
            </a:extLst>
          </p:cNvPr>
          <p:cNvPicPr>
            <a:picLocks noChangeAspect="1"/>
          </p:cNvPicPr>
          <p:nvPr/>
        </p:nvPicPr>
        <p:blipFill>
          <a:blip r:embed="rId4"/>
          <a:stretch>
            <a:fillRect/>
          </a:stretch>
        </p:blipFill>
        <p:spPr>
          <a:xfrm>
            <a:off x="11290478" y="157163"/>
            <a:ext cx="755970" cy="755970"/>
          </a:xfrm>
          <a:prstGeom prst="rect">
            <a:avLst/>
          </a:prstGeom>
        </p:spPr>
      </p:pic>
      <p:pic>
        <p:nvPicPr>
          <p:cNvPr id="37" name="Picture 36">
            <a:hlinkClick r:id="" action="ppaction://hlinkshowjump?jump=endshow"/>
            <a:extLst>
              <a:ext uri="{FF2B5EF4-FFF2-40B4-BE49-F238E27FC236}">
                <a16:creationId xmlns:a16="http://schemas.microsoft.com/office/drawing/2014/main" id="{DB84A75D-F55C-FB87-39EA-4D941010E2FC}"/>
              </a:ext>
            </a:extLst>
          </p:cNvPr>
          <p:cNvPicPr>
            <a:picLocks noChangeAspect="1"/>
          </p:cNvPicPr>
          <p:nvPr/>
        </p:nvPicPr>
        <p:blipFill>
          <a:blip r:embed="rId5"/>
          <a:stretch>
            <a:fillRect/>
          </a:stretch>
        </p:blipFill>
        <p:spPr>
          <a:xfrm>
            <a:off x="89371" y="6016808"/>
            <a:ext cx="720000" cy="692039"/>
          </a:xfrm>
          <a:prstGeom prst="rect">
            <a:avLst/>
          </a:prstGeom>
        </p:spPr>
      </p:pic>
      <p:sp>
        <p:nvSpPr>
          <p:cNvPr id="24" name="Rectangle: Rounded Corners 23">
            <a:extLst>
              <a:ext uri="{FF2B5EF4-FFF2-40B4-BE49-F238E27FC236}">
                <a16:creationId xmlns:a16="http://schemas.microsoft.com/office/drawing/2014/main" id="{3B177E74-444C-B695-F5F2-41AB6F9C3126}"/>
              </a:ext>
            </a:extLst>
          </p:cNvPr>
          <p:cNvSpPr/>
          <p:nvPr/>
        </p:nvSpPr>
        <p:spPr>
          <a:xfrm>
            <a:off x="1031115" y="201140"/>
            <a:ext cx="10227414" cy="720000"/>
          </a:xfrm>
          <a:prstGeom prst="roundRect">
            <a:avLst>
              <a:gd name="adj" fmla="val 30718"/>
            </a:avLst>
          </a:prstGeom>
          <a:solidFill>
            <a:srgbClr val="295634"/>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defRPr/>
            </a:pPr>
            <a:r>
              <a:rPr lang="en-GB" spc="-50">
                <a:latin typeface="Calibri" panose="020F0502020204030204"/>
              </a:rPr>
              <a:t>Draft standards scheduled for publishing in December 2024.</a:t>
            </a:r>
          </a:p>
        </p:txBody>
      </p:sp>
      <p:pic>
        <p:nvPicPr>
          <p:cNvPr id="39" name="Picture 38">
            <a:hlinkClick r:id="" action="ppaction://hlinkshowjump?jump=nextslide"/>
            <a:extLst>
              <a:ext uri="{FF2B5EF4-FFF2-40B4-BE49-F238E27FC236}">
                <a16:creationId xmlns:a16="http://schemas.microsoft.com/office/drawing/2014/main" id="{6047FB41-EAAB-07D3-864D-4A44FA088302}"/>
              </a:ext>
            </a:extLst>
          </p:cNvPr>
          <p:cNvPicPr>
            <a:picLocks noChangeAspect="1"/>
          </p:cNvPicPr>
          <p:nvPr/>
        </p:nvPicPr>
        <p:blipFill>
          <a:blip r:embed="rId6">
            <a:alphaModFix/>
          </a:blip>
          <a:stretch>
            <a:fillRect/>
          </a:stretch>
        </p:blipFill>
        <p:spPr>
          <a:xfrm>
            <a:off x="11290478" y="6016808"/>
            <a:ext cx="756000" cy="756000"/>
          </a:xfrm>
          <a:prstGeom prst="rect">
            <a:avLst/>
          </a:prstGeom>
        </p:spPr>
      </p:pic>
      <p:pic>
        <p:nvPicPr>
          <p:cNvPr id="40" name="Picture 39">
            <a:extLst>
              <a:ext uri="{FF2B5EF4-FFF2-40B4-BE49-F238E27FC236}">
                <a16:creationId xmlns:a16="http://schemas.microsoft.com/office/drawing/2014/main" id="{FC7EE709-8805-0C84-A881-805A9EBD5B24}"/>
              </a:ext>
            </a:extLst>
          </p:cNvPr>
          <p:cNvPicPr>
            <a:picLocks noChangeAspect="1"/>
          </p:cNvPicPr>
          <p:nvPr/>
        </p:nvPicPr>
        <p:blipFill>
          <a:blip r:embed="rId6">
            <a:alphaModFix amt="20000"/>
          </a:blip>
          <a:stretch>
            <a:fillRect/>
          </a:stretch>
        </p:blipFill>
        <p:spPr>
          <a:xfrm flipH="1">
            <a:off x="10372933" y="6016808"/>
            <a:ext cx="756000" cy="756000"/>
          </a:xfrm>
          <a:prstGeom prst="rect">
            <a:avLst/>
          </a:prstGeom>
        </p:spPr>
      </p:pic>
      <p:sp>
        <p:nvSpPr>
          <p:cNvPr id="2" name="Rectangle: Rounded Corners 1">
            <a:hlinkClick r:id="" action="ppaction://noaction" highlightClick="1"/>
            <a:extLst>
              <a:ext uri="{FF2B5EF4-FFF2-40B4-BE49-F238E27FC236}">
                <a16:creationId xmlns:a16="http://schemas.microsoft.com/office/drawing/2014/main" id="{074C02B2-B440-69AF-9597-D471BFD8660F}"/>
              </a:ext>
            </a:extLst>
          </p:cNvPr>
          <p:cNvSpPr/>
          <p:nvPr/>
        </p:nvSpPr>
        <p:spPr>
          <a:xfrm>
            <a:off x="1040291" y="1108893"/>
            <a:ext cx="10208562" cy="720000"/>
          </a:xfrm>
          <a:prstGeom prst="roundRect">
            <a:avLst>
              <a:gd name="adj" fmla="val 25789"/>
            </a:avLst>
          </a:prstGeom>
          <a:solidFill>
            <a:schemeClr val="bg1"/>
          </a:solidFill>
          <a:ln w="38100">
            <a:solidFill>
              <a:srgbClr val="851023"/>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1887220" indent="-1887220">
              <a:tabLst>
                <a:tab pos="2601913" algn="l"/>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RIS-0793-CCS Issue 1 </a:t>
            </a:r>
            <a:r>
              <a:rPr lang="en-GB">
                <a:solidFill>
                  <a:prstClr val="black"/>
                </a:solidFill>
                <a:latin typeface="Calibri" panose="020F0502020204030204"/>
              </a:rPr>
              <a:t>–</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 Level Crossing System Integration</a:t>
            </a:r>
            <a:endParaRPr lang="en-US">
              <a:solidFill>
                <a:prstClr val="black"/>
              </a:solidFill>
              <a:ea typeface="+mn-ea"/>
              <a:cs typeface="+mn-cs"/>
            </a:endParaRPr>
          </a:p>
        </p:txBody>
      </p:sp>
      <p:pic>
        <p:nvPicPr>
          <p:cNvPr id="3" name="Picture 2" descr="A red circle with white logo&#10;&#10;Description automatically generated">
            <a:extLst>
              <a:ext uri="{FF2B5EF4-FFF2-40B4-BE49-F238E27FC236}">
                <a16:creationId xmlns:a16="http://schemas.microsoft.com/office/drawing/2014/main" id="{8F9D1732-4C85-6ED2-BE1E-ED4630EE671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9172" y="1147701"/>
            <a:ext cx="720000" cy="720000"/>
          </a:xfrm>
          <a:prstGeom prst="rect">
            <a:avLst/>
          </a:prstGeom>
        </p:spPr>
      </p:pic>
      <p:pic>
        <p:nvPicPr>
          <p:cNvPr id="15" name="Picture 14" descr="A red circle with white logo&#10;&#10;Description automatically generated">
            <a:extLst>
              <a:ext uri="{FF2B5EF4-FFF2-40B4-BE49-F238E27FC236}">
                <a16:creationId xmlns:a16="http://schemas.microsoft.com/office/drawing/2014/main" id="{A68E08F3-28BA-EBA2-3176-B661D1F0450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6635" y="2034204"/>
            <a:ext cx="720000" cy="720000"/>
          </a:xfrm>
          <a:prstGeom prst="rect">
            <a:avLst/>
          </a:prstGeom>
        </p:spPr>
      </p:pic>
      <p:sp>
        <p:nvSpPr>
          <p:cNvPr id="16" name="Rectangle: Rounded Corners 15">
            <a:hlinkClick r:id="" action="ppaction://noaction" highlightClick="1"/>
            <a:extLst>
              <a:ext uri="{FF2B5EF4-FFF2-40B4-BE49-F238E27FC236}">
                <a16:creationId xmlns:a16="http://schemas.microsoft.com/office/drawing/2014/main" id="{DFB9A140-BED9-3494-2D92-1AB18AA92181}"/>
              </a:ext>
            </a:extLst>
          </p:cNvPr>
          <p:cNvSpPr/>
          <p:nvPr/>
        </p:nvSpPr>
        <p:spPr>
          <a:xfrm>
            <a:off x="1040291" y="2009075"/>
            <a:ext cx="10208562" cy="720000"/>
          </a:xfrm>
          <a:prstGeom prst="roundRect">
            <a:avLst>
              <a:gd name="adj" fmla="val 25789"/>
            </a:avLst>
          </a:prstGeom>
          <a:solidFill>
            <a:schemeClr val="bg1"/>
          </a:solidFill>
          <a:ln w="38100">
            <a:solidFill>
              <a:srgbClr val="851023"/>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1887220" indent="-1887220">
              <a:tabLst>
                <a:tab pos="2601913" algn="l"/>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RIS-0792-CCS (Withdrawal) </a:t>
            </a:r>
            <a:r>
              <a:rPr lang="en-GB">
                <a:solidFill>
                  <a:prstClr val="black"/>
                </a:solidFill>
                <a:latin typeface="Calibri" panose="020F0502020204030204"/>
              </a:rPr>
              <a:t>–</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 Level Crossing Operational Interfaces with Trains</a:t>
            </a:r>
            <a:endParaRPr lang="en-US">
              <a:solidFill>
                <a:prstClr val="black"/>
              </a:solidFill>
              <a:ea typeface="+mn-ea"/>
              <a:cs typeface="+mn-cs"/>
            </a:endParaRPr>
          </a:p>
        </p:txBody>
      </p:sp>
      <p:sp>
        <p:nvSpPr>
          <p:cNvPr id="19" name="Rectangle: Rounded Corners 18">
            <a:hlinkClick r:id="" action="ppaction://noaction" highlightClick="1"/>
            <a:extLst>
              <a:ext uri="{FF2B5EF4-FFF2-40B4-BE49-F238E27FC236}">
                <a16:creationId xmlns:a16="http://schemas.microsoft.com/office/drawing/2014/main" id="{CA7C835A-E46E-613F-930B-061812C4465E}"/>
              </a:ext>
            </a:extLst>
          </p:cNvPr>
          <p:cNvSpPr/>
          <p:nvPr/>
        </p:nvSpPr>
        <p:spPr>
          <a:xfrm>
            <a:off x="1040291" y="3640377"/>
            <a:ext cx="10208562" cy="720000"/>
          </a:xfrm>
          <a:prstGeom prst="roundRect">
            <a:avLst>
              <a:gd name="adj" fmla="val 25789"/>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fontAlgn="t"/>
            <a:r>
              <a:rPr lang="en-GB" sz="1800" b="0" i="0" u="none" strike="noStrike" dirty="0">
                <a:solidFill>
                  <a:srgbClr val="000000"/>
                </a:solidFill>
                <a:effectLst/>
                <a:latin typeface="Calibri"/>
                <a:ea typeface="Calibri"/>
                <a:cs typeface="Calibri"/>
              </a:rPr>
              <a:t>RIS-3751-TOM Issue 4 - Psychometric assessment in train driver selection</a:t>
            </a:r>
          </a:p>
        </p:txBody>
      </p:sp>
      <p:pic>
        <p:nvPicPr>
          <p:cNvPr id="20" name="Picture 19" descr="A white line drawing of a person standing next to a train&#10;&#10;Description automatically generated">
            <a:extLst>
              <a:ext uri="{FF2B5EF4-FFF2-40B4-BE49-F238E27FC236}">
                <a16:creationId xmlns:a16="http://schemas.microsoft.com/office/drawing/2014/main" id="{0C4C7879-AB9A-561B-2A12-9340328A486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5793" y="3640377"/>
            <a:ext cx="720000" cy="720000"/>
          </a:xfrm>
          <a:prstGeom prst="rect">
            <a:avLst/>
          </a:prstGeom>
        </p:spPr>
      </p:pic>
      <p:sp>
        <p:nvSpPr>
          <p:cNvPr id="21" name="Rectangle: Rounded Corners 20">
            <a:extLst>
              <a:ext uri="{FF2B5EF4-FFF2-40B4-BE49-F238E27FC236}">
                <a16:creationId xmlns:a16="http://schemas.microsoft.com/office/drawing/2014/main" id="{7617A3D5-15D5-F71D-DB11-CFF0CD24D2E0}"/>
              </a:ext>
            </a:extLst>
          </p:cNvPr>
          <p:cNvSpPr/>
          <p:nvPr/>
        </p:nvSpPr>
        <p:spPr>
          <a:xfrm>
            <a:off x="1040291" y="3155408"/>
            <a:ext cx="10227414" cy="329916"/>
          </a:xfrm>
          <a:prstGeom prst="roundRect">
            <a:avLst>
              <a:gd name="adj" fmla="val 43036"/>
            </a:avLst>
          </a:prstGeom>
          <a:solidFill>
            <a:srgbClr val="295634"/>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defRPr/>
            </a:pPr>
            <a:r>
              <a:rPr lang="en-GB" spc="-50">
                <a:latin typeface="Calibri" panose="020F0502020204030204"/>
              </a:rPr>
              <a:t>Train Driver Selection </a:t>
            </a:r>
          </a:p>
        </p:txBody>
      </p:sp>
      <p:sp>
        <p:nvSpPr>
          <p:cNvPr id="22" name="Rectangle: Rounded Corners 21">
            <a:hlinkClick r:id="" action="ppaction://noaction" highlightClick="1"/>
            <a:extLst>
              <a:ext uri="{FF2B5EF4-FFF2-40B4-BE49-F238E27FC236}">
                <a16:creationId xmlns:a16="http://schemas.microsoft.com/office/drawing/2014/main" id="{F6CFF37F-3E2E-EAFB-A7CD-12EC69011BB7}"/>
              </a:ext>
            </a:extLst>
          </p:cNvPr>
          <p:cNvSpPr/>
          <p:nvPr/>
        </p:nvSpPr>
        <p:spPr>
          <a:xfrm>
            <a:off x="1040291" y="4511015"/>
            <a:ext cx="4392000" cy="720000"/>
          </a:xfrm>
          <a:prstGeom prst="roundRect">
            <a:avLst>
              <a:gd name="adj" fmla="val 25789"/>
            </a:avLst>
          </a:prstGeom>
          <a:solidFill>
            <a:srgbClr val="2A0979"/>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fontAlgn="t"/>
            <a:r>
              <a:rPr lang="en-GB" sz="1800" b="0" i="0" u="none" strike="noStrike">
                <a:solidFill>
                  <a:schemeClr val="bg1"/>
                </a:solidFill>
                <a:effectLst/>
                <a:latin typeface="Calibri"/>
                <a:ea typeface="Calibri"/>
                <a:cs typeface="Calibri"/>
              </a:rPr>
              <a:t>Form F3751-F1 Issue 1</a:t>
            </a:r>
            <a:r>
              <a:rPr lang="en-GB">
                <a:solidFill>
                  <a:schemeClr val="bg1"/>
                </a:solidFill>
                <a:latin typeface="Calibri"/>
                <a:ea typeface="Calibri"/>
                <a:cs typeface="Calibri"/>
              </a:rPr>
              <a:t> – </a:t>
            </a:r>
            <a:r>
              <a:rPr lang="en-GB" sz="1800" b="0" i="0" u="none" strike="noStrike">
                <a:solidFill>
                  <a:schemeClr val="bg1"/>
                </a:solidFill>
                <a:effectLst/>
                <a:latin typeface="Calibri"/>
                <a:ea typeface="Calibri"/>
                <a:cs typeface="Calibri"/>
              </a:rPr>
              <a:t>Transfer of safety information Form </a:t>
            </a:r>
            <a:endParaRPr lang="en-GB" sz="1800" b="0" i="0" u="none" strike="noStrike">
              <a:solidFill>
                <a:schemeClr val="bg1"/>
              </a:solidFill>
              <a:effectLst/>
              <a:latin typeface="Calibri" panose="020F0502020204030204" pitchFamily="34" charset="0"/>
            </a:endParaRPr>
          </a:p>
        </p:txBody>
      </p:sp>
      <p:pic>
        <p:nvPicPr>
          <p:cNvPr id="23" name="Picture 22" descr="A white line drawing of a person standing next to a train&#10;&#10;Description automatically generated">
            <a:extLst>
              <a:ext uri="{FF2B5EF4-FFF2-40B4-BE49-F238E27FC236}">
                <a16:creationId xmlns:a16="http://schemas.microsoft.com/office/drawing/2014/main" id="{156AA376-FF62-57F1-3C12-B1698B3CDE7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5793" y="4511015"/>
            <a:ext cx="720000" cy="720000"/>
          </a:xfrm>
          <a:prstGeom prst="rect">
            <a:avLst/>
          </a:prstGeom>
        </p:spPr>
      </p:pic>
      <p:sp>
        <p:nvSpPr>
          <p:cNvPr id="25" name="Rectangle: Rounded Corners 24">
            <a:hlinkClick r:id="" action="ppaction://noaction" highlightClick="1"/>
            <a:extLst>
              <a:ext uri="{FF2B5EF4-FFF2-40B4-BE49-F238E27FC236}">
                <a16:creationId xmlns:a16="http://schemas.microsoft.com/office/drawing/2014/main" id="{5D5F2508-806D-E700-79AB-5B0D3703C4E3}"/>
              </a:ext>
            </a:extLst>
          </p:cNvPr>
          <p:cNvSpPr/>
          <p:nvPr/>
        </p:nvSpPr>
        <p:spPr>
          <a:xfrm>
            <a:off x="6172200" y="4521901"/>
            <a:ext cx="5033939" cy="720000"/>
          </a:xfrm>
          <a:prstGeom prst="roundRect">
            <a:avLst>
              <a:gd name="adj" fmla="val 25789"/>
            </a:avLst>
          </a:prstGeom>
          <a:solidFill>
            <a:srgbClr val="2A0979"/>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fontAlgn="t"/>
            <a:r>
              <a:rPr lang="en-GB" sz="1800" b="0" i="0" u="none" strike="noStrike">
                <a:solidFill>
                  <a:schemeClr val="bg1"/>
                </a:solidFill>
                <a:effectLst/>
                <a:latin typeface="Calibri"/>
                <a:ea typeface="Calibri"/>
                <a:cs typeface="Calibri"/>
              </a:rPr>
              <a:t>Form F3751-F2 Issue 1 </a:t>
            </a:r>
            <a:r>
              <a:rPr lang="en-GB">
                <a:solidFill>
                  <a:schemeClr val="bg1"/>
                </a:solidFill>
                <a:latin typeface="Calibri"/>
                <a:ea typeface="Calibri"/>
                <a:cs typeface="Calibri"/>
              </a:rPr>
              <a:t>–</a:t>
            </a:r>
            <a:r>
              <a:rPr lang="en-GB" sz="1800" b="0" i="0" u="none" strike="noStrike">
                <a:solidFill>
                  <a:schemeClr val="bg1"/>
                </a:solidFill>
                <a:effectLst/>
                <a:latin typeface="Calibri"/>
                <a:ea typeface="Calibri"/>
                <a:cs typeface="Calibri"/>
              </a:rPr>
              <a:t> Audit Form for the Train Driver Psychometric Assessment Process</a:t>
            </a:r>
            <a:endParaRPr lang="en-GB" sz="1800" b="0" i="0" u="none" strike="noStrike">
              <a:solidFill>
                <a:schemeClr val="bg1"/>
              </a:solidFill>
              <a:effectLst/>
              <a:latin typeface="Calibri" panose="020F0502020204030204" pitchFamily="34" charset="0"/>
            </a:endParaRPr>
          </a:p>
        </p:txBody>
      </p:sp>
    </p:spTree>
    <p:extLst>
      <p:ext uri="{BB962C8B-B14F-4D97-AF65-F5344CB8AC3E}">
        <p14:creationId xmlns:p14="http://schemas.microsoft.com/office/powerpoint/2010/main" val="2723228353"/>
      </p:ext>
    </p:extLst>
  </p:cSld>
  <p:clrMapOvr>
    <a:masterClrMapping/>
  </p:clrMapOvr>
  <mc:AlternateContent xmlns:mc="http://schemas.openxmlformats.org/markup-compatibility/2006" xmlns:p14="http://schemas.microsoft.com/office/powerpoint/2010/main">
    <mc:Choice Requires="p14">
      <p:transition spd="slow" p14:dur="2000" advClick="0">
        <p:fade/>
      </p:transition>
    </mc:Choice>
    <mc:Fallback xmlns="">
      <p:transition spd="slow" advClick="0">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hlinkClick r:id="rId3" action="ppaction://hlinksldjump"/>
            <a:extLst>
              <a:ext uri="{FF2B5EF4-FFF2-40B4-BE49-F238E27FC236}">
                <a16:creationId xmlns:a16="http://schemas.microsoft.com/office/drawing/2014/main" id="{A0D6A46D-C166-449E-BBD7-C67CF4A9F4F0}"/>
              </a:ext>
            </a:extLst>
          </p:cNvPr>
          <p:cNvPicPr>
            <a:picLocks noChangeAspect="1"/>
          </p:cNvPicPr>
          <p:nvPr/>
        </p:nvPicPr>
        <p:blipFill>
          <a:blip r:embed="rId4"/>
          <a:stretch>
            <a:fillRect/>
          </a:stretch>
        </p:blipFill>
        <p:spPr>
          <a:xfrm>
            <a:off x="11290478" y="157163"/>
            <a:ext cx="755970" cy="755970"/>
          </a:xfrm>
          <a:prstGeom prst="rect">
            <a:avLst/>
          </a:prstGeom>
        </p:spPr>
      </p:pic>
      <p:pic>
        <p:nvPicPr>
          <p:cNvPr id="37" name="Picture 36">
            <a:hlinkClick r:id="" action="ppaction://hlinkshowjump?jump=endshow"/>
            <a:extLst>
              <a:ext uri="{FF2B5EF4-FFF2-40B4-BE49-F238E27FC236}">
                <a16:creationId xmlns:a16="http://schemas.microsoft.com/office/drawing/2014/main" id="{DB84A75D-F55C-FB87-39EA-4D941010E2FC}"/>
              </a:ext>
            </a:extLst>
          </p:cNvPr>
          <p:cNvPicPr>
            <a:picLocks noChangeAspect="1"/>
          </p:cNvPicPr>
          <p:nvPr/>
        </p:nvPicPr>
        <p:blipFill>
          <a:blip r:embed="rId5"/>
          <a:stretch>
            <a:fillRect/>
          </a:stretch>
        </p:blipFill>
        <p:spPr>
          <a:xfrm>
            <a:off x="89371" y="6016808"/>
            <a:ext cx="720000" cy="692039"/>
          </a:xfrm>
          <a:prstGeom prst="rect">
            <a:avLst/>
          </a:prstGeom>
        </p:spPr>
      </p:pic>
      <p:sp>
        <p:nvSpPr>
          <p:cNvPr id="24" name="Rectangle: Rounded Corners 23">
            <a:extLst>
              <a:ext uri="{FF2B5EF4-FFF2-40B4-BE49-F238E27FC236}">
                <a16:creationId xmlns:a16="http://schemas.microsoft.com/office/drawing/2014/main" id="{3B177E74-444C-B695-F5F2-41AB6F9C3126}"/>
              </a:ext>
            </a:extLst>
          </p:cNvPr>
          <p:cNvSpPr/>
          <p:nvPr/>
        </p:nvSpPr>
        <p:spPr>
          <a:xfrm>
            <a:off x="1031115" y="201140"/>
            <a:ext cx="10227414" cy="720000"/>
          </a:xfrm>
          <a:prstGeom prst="roundRect">
            <a:avLst>
              <a:gd name="adj" fmla="val 30718"/>
            </a:avLst>
          </a:prstGeom>
          <a:solidFill>
            <a:srgbClr val="295634"/>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defRPr/>
            </a:pPr>
            <a:r>
              <a:rPr lang="en-GB" spc="-50">
                <a:latin typeface="Calibri" panose="020F0502020204030204"/>
              </a:rPr>
              <a:t>Draft standards scheduled for publishing in December 2024.</a:t>
            </a:r>
          </a:p>
        </p:txBody>
      </p:sp>
      <p:sp>
        <p:nvSpPr>
          <p:cNvPr id="3" name="Rectangle: Rounded Corners 2">
            <a:hlinkClick r:id="" action="ppaction://noaction" highlightClick="1"/>
            <a:extLst>
              <a:ext uri="{FF2B5EF4-FFF2-40B4-BE49-F238E27FC236}">
                <a16:creationId xmlns:a16="http://schemas.microsoft.com/office/drawing/2014/main" id="{3E858616-12A9-090F-9B7E-754682862E26}"/>
              </a:ext>
            </a:extLst>
          </p:cNvPr>
          <p:cNvSpPr/>
          <p:nvPr/>
        </p:nvSpPr>
        <p:spPr>
          <a:xfrm>
            <a:off x="1040291" y="1090815"/>
            <a:ext cx="10208562" cy="720000"/>
          </a:xfrm>
          <a:prstGeom prst="roundRect">
            <a:avLst>
              <a:gd name="adj" fmla="val 25789"/>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fontAlgn="t"/>
            <a:r>
              <a:rPr lang="en-GB" sz="1800" b="0" i="0" u="none" strike="noStrike">
                <a:solidFill>
                  <a:srgbClr val="000000"/>
                </a:solidFill>
                <a:effectLst/>
                <a:latin typeface="Calibri"/>
                <a:ea typeface="Calibri"/>
                <a:cs typeface="Calibri"/>
              </a:rPr>
              <a:t>GEGN8646 Issue 1.1 </a:t>
            </a:r>
            <a:r>
              <a:rPr lang="en-GB">
                <a:solidFill>
                  <a:srgbClr val="000000"/>
                </a:solidFill>
                <a:latin typeface="Calibri"/>
                <a:ea typeface="Calibri"/>
                <a:cs typeface="Calibri"/>
              </a:rPr>
              <a:t>–</a:t>
            </a:r>
            <a:r>
              <a:rPr lang="en-GB" sz="1800" b="0" i="0" u="none" strike="noStrike">
                <a:solidFill>
                  <a:srgbClr val="000000"/>
                </a:solidFill>
                <a:effectLst/>
                <a:latin typeface="Calibri"/>
                <a:ea typeface="Calibri"/>
                <a:cs typeface="Calibri"/>
              </a:rPr>
              <a:t> Guidance on the Common Safety Method for Risk Evaluation and Assessment</a:t>
            </a:r>
          </a:p>
        </p:txBody>
      </p:sp>
      <p:pic>
        <p:nvPicPr>
          <p:cNvPr id="8" name="Picture 7" descr="A white line drawing of a person standing next to a train&#10;&#10;Description automatically generated">
            <a:extLst>
              <a:ext uri="{FF2B5EF4-FFF2-40B4-BE49-F238E27FC236}">
                <a16:creationId xmlns:a16="http://schemas.microsoft.com/office/drawing/2014/main" id="{1E1583AD-2227-AA2E-6B6B-D44E0665B43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5793" y="1090815"/>
            <a:ext cx="720000" cy="720000"/>
          </a:xfrm>
          <a:prstGeom prst="rect">
            <a:avLst/>
          </a:prstGeom>
        </p:spPr>
      </p:pic>
      <p:sp>
        <p:nvSpPr>
          <p:cNvPr id="9" name="Rectangle: Rounded Corners 8">
            <a:hlinkClick r:id="" action="ppaction://noaction" highlightClick="1"/>
            <a:extLst>
              <a:ext uri="{FF2B5EF4-FFF2-40B4-BE49-F238E27FC236}">
                <a16:creationId xmlns:a16="http://schemas.microsoft.com/office/drawing/2014/main" id="{0E122CF0-0852-FBBB-33F0-89914EDE7C17}"/>
              </a:ext>
            </a:extLst>
          </p:cNvPr>
          <p:cNvSpPr/>
          <p:nvPr/>
        </p:nvSpPr>
        <p:spPr>
          <a:xfrm>
            <a:off x="1021439" y="2068886"/>
            <a:ext cx="10227414" cy="720000"/>
          </a:xfrm>
          <a:prstGeom prst="roundRect">
            <a:avLst>
              <a:gd name="adj" fmla="val 25789"/>
            </a:avLst>
          </a:prstGeom>
          <a:solidFill>
            <a:schemeClr val="bg1"/>
          </a:solidFill>
          <a:ln w="38100">
            <a:solidFill>
              <a:srgbClr val="3DB757"/>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1887220" indent="-1887220">
              <a:tabLst>
                <a:tab pos="2601913" algn="l"/>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RIS-6702-DST Issue 1</a:t>
            </a:r>
            <a:r>
              <a:rPr lang="en-GB">
                <a:solidFill>
                  <a:prstClr val="black"/>
                </a:solidFill>
                <a:latin typeface="Calibri" panose="020F0502020204030204"/>
              </a:rPr>
              <a:t> – </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Common reference time for railway systems</a:t>
            </a:r>
            <a:r>
              <a:rPr lang="en-GB">
                <a:solidFill>
                  <a:prstClr val="black"/>
                </a:solidFill>
                <a:latin typeface="Calibri" panose="020F0502020204030204"/>
              </a:rPr>
              <a:t> </a:t>
            </a:r>
            <a:endParaRPr lang="en-US">
              <a:ea typeface="+mn-ea"/>
              <a:cs typeface="+mn-cs"/>
            </a:endParaRPr>
          </a:p>
        </p:txBody>
      </p:sp>
      <p:pic>
        <p:nvPicPr>
          <p:cNvPr id="12" name="Picture 11" descr="A green circle with white lines and dots on it&#10;&#10;Description automatically generated">
            <a:extLst>
              <a:ext uri="{FF2B5EF4-FFF2-40B4-BE49-F238E27FC236}">
                <a16:creationId xmlns:a16="http://schemas.microsoft.com/office/drawing/2014/main" id="{B2358408-2EEF-A59C-6A5F-F40914F8562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6886" y="2068886"/>
            <a:ext cx="720000" cy="720000"/>
          </a:xfrm>
          <a:prstGeom prst="rect">
            <a:avLst/>
          </a:prstGeom>
        </p:spPr>
      </p:pic>
      <p:pic>
        <p:nvPicPr>
          <p:cNvPr id="14" name="Picture 13" descr="A green circle with white lines on it&#10;&#10;Description automatically generated">
            <a:extLst>
              <a:ext uri="{FF2B5EF4-FFF2-40B4-BE49-F238E27FC236}">
                <a16:creationId xmlns:a16="http://schemas.microsoft.com/office/drawing/2014/main" id="{FD78C94B-3B11-324D-D5FD-5DD26AC6B97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9029" y="3046957"/>
            <a:ext cx="720000" cy="720000"/>
          </a:xfrm>
          <a:prstGeom prst="rect">
            <a:avLst/>
          </a:prstGeom>
        </p:spPr>
      </p:pic>
      <p:sp>
        <p:nvSpPr>
          <p:cNvPr id="17" name="Rectangle: Rounded Corners 16">
            <a:hlinkClick r:id="" action="ppaction://noaction" highlightClick="1"/>
            <a:extLst>
              <a:ext uri="{FF2B5EF4-FFF2-40B4-BE49-F238E27FC236}">
                <a16:creationId xmlns:a16="http://schemas.microsoft.com/office/drawing/2014/main" id="{B82D4C2B-E066-4914-DFEA-A979C8F2833A}"/>
              </a:ext>
            </a:extLst>
          </p:cNvPr>
          <p:cNvSpPr/>
          <p:nvPr/>
        </p:nvSpPr>
        <p:spPr>
          <a:xfrm>
            <a:off x="1040294" y="3046957"/>
            <a:ext cx="10208562" cy="720000"/>
          </a:xfrm>
          <a:prstGeom prst="roundRect">
            <a:avLst>
              <a:gd name="adj" fmla="val 25789"/>
            </a:avLst>
          </a:prstGeom>
          <a:solidFill>
            <a:schemeClr val="bg1"/>
          </a:solidFill>
          <a:ln w="38100">
            <a:solidFill>
              <a:srgbClr val="1B864B"/>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1887220" indent="-1887220">
              <a:tabLst>
                <a:tab pos="2601913" algn="l"/>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RIS-2704-RST Issue 2</a:t>
            </a:r>
            <a:r>
              <a:rPr lang="en-GB">
                <a:solidFill>
                  <a:prstClr val="black"/>
                </a:solidFill>
                <a:latin typeface="Calibri" panose="020F0502020204030204"/>
              </a:rPr>
              <a:t> – </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Rail Industry Standard for Wheelsets Handling and Storage</a:t>
            </a:r>
            <a:endParaRPr lang="en-US">
              <a:solidFill>
                <a:prstClr val="black"/>
              </a:solidFill>
              <a:ea typeface="+mn-ea"/>
              <a:cs typeface="+mn-cs"/>
            </a:endParaRPr>
          </a:p>
        </p:txBody>
      </p:sp>
      <p:sp>
        <p:nvSpPr>
          <p:cNvPr id="18" name="Rectangle: Rounded Corners 17">
            <a:hlinkClick r:id="" action="ppaction://noaction" highlightClick="1"/>
            <a:extLst>
              <a:ext uri="{FF2B5EF4-FFF2-40B4-BE49-F238E27FC236}">
                <a16:creationId xmlns:a16="http://schemas.microsoft.com/office/drawing/2014/main" id="{5FD15D07-F6F5-C19A-E4F5-0DC8A4AFABDF}"/>
              </a:ext>
            </a:extLst>
          </p:cNvPr>
          <p:cNvSpPr/>
          <p:nvPr/>
        </p:nvSpPr>
        <p:spPr>
          <a:xfrm>
            <a:off x="1021937" y="4025028"/>
            <a:ext cx="10225667" cy="720000"/>
          </a:xfrm>
          <a:prstGeom prst="roundRect">
            <a:avLst>
              <a:gd name="adj" fmla="val 25789"/>
            </a:avLst>
          </a:prstGeom>
          <a:solidFill>
            <a:schemeClr val="bg1"/>
          </a:solidFill>
          <a:ln w="38100">
            <a:solidFill>
              <a:srgbClr val="1B864B"/>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1887220" indent="-1887220">
              <a:tabLst>
                <a:tab pos="2601913" algn="l"/>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RIS-2709-RST Issue 2</a:t>
            </a:r>
            <a:r>
              <a:rPr lang="en-GB">
                <a:solidFill>
                  <a:prstClr val="black"/>
                </a:solidFill>
                <a:latin typeface="Calibri" panose="020F0502020204030204"/>
              </a:rPr>
              <a:t> – </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Rail Industry Standard for the Identification of Roller Bearings Defects</a:t>
            </a:r>
            <a:endParaRPr lang="en-GB" sz="1800" b="0" i="0" u="none" strike="noStrike" kern="1200" cap="none" spc="-30" normalizeH="0" noProof="0">
              <a:ln>
                <a:noFill/>
              </a:ln>
              <a:solidFill>
                <a:prstClr val="black"/>
              </a:solidFill>
              <a:effectLst/>
              <a:uLnTx/>
              <a:uFillTx/>
              <a:latin typeface="Calibri" panose="020F0502020204030204"/>
              <a:ea typeface="Calibri" panose="020F0502020204030204"/>
              <a:cs typeface="Calibri" panose="020F0502020204030204"/>
            </a:endParaRPr>
          </a:p>
        </p:txBody>
      </p:sp>
      <p:pic>
        <p:nvPicPr>
          <p:cNvPr id="20" name="Picture 19" descr="A green circle with white lines on it&#10;&#10;Description automatically generated">
            <a:extLst>
              <a:ext uri="{FF2B5EF4-FFF2-40B4-BE49-F238E27FC236}">
                <a16:creationId xmlns:a16="http://schemas.microsoft.com/office/drawing/2014/main" id="{45F70652-089E-67D7-30B0-B57494EF475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7868" y="4025028"/>
            <a:ext cx="720000" cy="720000"/>
          </a:xfrm>
          <a:prstGeom prst="rect">
            <a:avLst/>
          </a:prstGeom>
        </p:spPr>
      </p:pic>
      <p:pic>
        <p:nvPicPr>
          <p:cNvPr id="21" name="Picture 20">
            <a:hlinkClick r:id="" action="ppaction://hlinkshowjump?jump=previousslide"/>
            <a:extLst>
              <a:ext uri="{FF2B5EF4-FFF2-40B4-BE49-F238E27FC236}">
                <a16:creationId xmlns:a16="http://schemas.microsoft.com/office/drawing/2014/main" id="{D30BD46A-7B77-2FE4-6291-D808FA3C4B28}"/>
              </a:ext>
            </a:extLst>
          </p:cNvPr>
          <p:cNvPicPr>
            <a:picLocks noChangeAspect="1"/>
          </p:cNvPicPr>
          <p:nvPr/>
        </p:nvPicPr>
        <p:blipFill>
          <a:blip r:embed="rId9"/>
          <a:stretch>
            <a:fillRect/>
          </a:stretch>
        </p:blipFill>
        <p:spPr>
          <a:xfrm flipH="1">
            <a:off x="10372933" y="6016808"/>
            <a:ext cx="756000" cy="756000"/>
          </a:xfrm>
          <a:prstGeom prst="rect">
            <a:avLst/>
          </a:prstGeom>
        </p:spPr>
      </p:pic>
      <p:pic>
        <p:nvPicPr>
          <p:cNvPr id="22" name="Picture 21">
            <a:extLst>
              <a:ext uri="{FF2B5EF4-FFF2-40B4-BE49-F238E27FC236}">
                <a16:creationId xmlns:a16="http://schemas.microsoft.com/office/drawing/2014/main" id="{719E7F64-C7AA-F9CF-CEE4-1DC7EF74F9FC}"/>
              </a:ext>
            </a:extLst>
          </p:cNvPr>
          <p:cNvPicPr>
            <a:picLocks noChangeAspect="1"/>
          </p:cNvPicPr>
          <p:nvPr/>
        </p:nvPicPr>
        <p:blipFill>
          <a:blip r:embed="rId9">
            <a:alphaModFix amt="20000"/>
          </a:blip>
          <a:stretch>
            <a:fillRect/>
          </a:stretch>
        </p:blipFill>
        <p:spPr>
          <a:xfrm>
            <a:off x="11290478" y="6016808"/>
            <a:ext cx="756000" cy="756000"/>
          </a:xfrm>
          <a:prstGeom prst="rect">
            <a:avLst/>
          </a:prstGeom>
        </p:spPr>
      </p:pic>
    </p:spTree>
    <p:extLst>
      <p:ext uri="{BB962C8B-B14F-4D97-AF65-F5344CB8AC3E}">
        <p14:creationId xmlns:p14="http://schemas.microsoft.com/office/powerpoint/2010/main" val="681592364"/>
      </p:ext>
    </p:extLst>
  </p:cSld>
  <p:clrMapOvr>
    <a:masterClrMapping/>
  </p:clrMapOvr>
  <mc:AlternateContent xmlns:mc="http://schemas.openxmlformats.org/markup-compatibility/2006" xmlns:p14="http://schemas.microsoft.com/office/powerpoint/2010/main">
    <mc:Choice Requires="p14">
      <p:transition spd="slow" p14:dur="2000" advClick="0">
        <p:fade/>
      </p:transition>
    </mc:Choice>
    <mc:Fallback xmlns="">
      <p:transition spd="slow" advClick="0">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hlinkClick r:id="rId3" action="ppaction://hlinksldjump"/>
            <a:extLst>
              <a:ext uri="{FF2B5EF4-FFF2-40B4-BE49-F238E27FC236}">
                <a16:creationId xmlns:a16="http://schemas.microsoft.com/office/drawing/2014/main" id="{A0D6A46D-C166-449E-BBD7-C67CF4A9F4F0}"/>
              </a:ext>
            </a:extLst>
          </p:cNvPr>
          <p:cNvPicPr>
            <a:picLocks noChangeAspect="1"/>
          </p:cNvPicPr>
          <p:nvPr/>
        </p:nvPicPr>
        <p:blipFill>
          <a:blip r:embed="rId4"/>
          <a:stretch>
            <a:fillRect/>
          </a:stretch>
        </p:blipFill>
        <p:spPr>
          <a:xfrm>
            <a:off x="11290478" y="157163"/>
            <a:ext cx="755970" cy="755970"/>
          </a:xfrm>
          <a:prstGeom prst="rect">
            <a:avLst/>
          </a:prstGeom>
        </p:spPr>
      </p:pic>
      <p:pic>
        <p:nvPicPr>
          <p:cNvPr id="37" name="Picture 36">
            <a:hlinkClick r:id="" action="ppaction://hlinkshowjump?jump=endshow"/>
            <a:extLst>
              <a:ext uri="{FF2B5EF4-FFF2-40B4-BE49-F238E27FC236}">
                <a16:creationId xmlns:a16="http://schemas.microsoft.com/office/drawing/2014/main" id="{DB84A75D-F55C-FB87-39EA-4D941010E2FC}"/>
              </a:ext>
            </a:extLst>
          </p:cNvPr>
          <p:cNvPicPr>
            <a:picLocks noChangeAspect="1"/>
          </p:cNvPicPr>
          <p:nvPr/>
        </p:nvPicPr>
        <p:blipFill>
          <a:blip r:embed="rId5"/>
          <a:stretch>
            <a:fillRect/>
          </a:stretch>
        </p:blipFill>
        <p:spPr>
          <a:xfrm>
            <a:off x="89371" y="6016808"/>
            <a:ext cx="720000" cy="692039"/>
          </a:xfrm>
          <a:prstGeom prst="rect">
            <a:avLst/>
          </a:prstGeom>
        </p:spPr>
      </p:pic>
      <p:pic>
        <p:nvPicPr>
          <p:cNvPr id="5" name="Picture 4">
            <a:hlinkClick r:id="" action="ppaction://hlinkshowjump?jump=nextslide"/>
            <a:extLst>
              <a:ext uri="{FF2B5EF4-FFF2-40B4-BE49-F238E27FC236}">
                <a16:creationId xmlns:a16="http://schemas.microsoft.com/office/drawing/2014/main" id="{D641779B-4BEA-C34E-0E58-3E41DA527B54}"/>
              </a:ext>
            </a:extLst>
          </p:cNvPr>
          <p:cNvPicPr>
            <a:picLocks noChangeAspect="1"/>
          </p:cNvPicPr>
          <p:nvPr/>
        </p:nvPicPr>
        <p:blipFill>
          <a:blip r:embed="rId6">
            <a:alphaModFix/>
          </a:blip>
          <a:stretch>
            <a:fillRect/>
          </a:stretch>
        </p:blipFill>
        <p:spPr>
          <a:xfrm>
            <a:off x="11290478" y="6016808"/>
            <a:ext cx="756000" cy="756000"/>
          </a:xfrm>
          <a:prstGeom prst="rect">
            <a:avLst/>
          </a:prstGeom>
        </p:spPr>
      </p:pic>
      <p:sp>
        <p:nvSpPr>
          <p:cNvPr id="7" name="Rectangle: Rounded Corners 6">
            <a:extLst>
              <a:ext uri="{FF2B5EF4-FFF2-40B4-BE49-F238E27FC236}">
                <a16:creationId xmlns:a16="http://schemas.microsoft.com/office/drawing/2014/main" id="{60CF878C-C42D-52AF-B09D-227E15FAD973}"/>
              </a:ext>
            </a:extLst>
          </p:cNvPr>
          <p:cNvSpPr/>
          <p:nvPr/>
        </p:nvSpPr>
        <p:spPr>
          <a:xfrm>
            <a:off x="1021439" y="234119"/>
            <a:ext cx="10227414" cy="720000"/>
          </a:xfrm>
          <a:prstGeom prst="roundRect">
            <a:avLst>
              <a:gd name="adj" fmla="val 30718"/>
            </a:avLst>
          </a:prstGeom>
          <a:solidFill>
            <a:srgbClr val="2D6BCE"/>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defRPr/>
            </a:pPr>
            <a:r>
              <a:rPr lang="en-GB" spc="-50">
                <a:latin typeface="Calibri" panose="020F0502020204030204"/>
              </a:rPr>
              <a:t>Draft standards scheduled for consultation in September 2024.</a:t>
            </a:r>
          </a:p>
        </p:txBody>
      </p:sp>
      <p:pic>
        <p:nvPicPr>
          <p:cNvPr id="6" name="Picture 5">
            <a:extLst>
              <a:ext uri="{FF2B5EF4-FFF2-40B4-BE49-F238E27FC236}">
                <a16:creationId xmlns:a16="http://schemas.microsoft.com/office/drawing/2014/main" id="{3A8F530A-7221-F905-35CE-EA9BC0E7E06F}"/>
              </a:ext>
            </a:extLst>
          </p:cNvPr>
          <p:cNvPicPr>
            <a:picLocks noChangeAspect="1"/>
          </p:cNvPicPr>
          <p:nvPr/>
        </p:nvPicPr>
        <p:blipFill>
          <a:blip r:embed="rId6">
            <a:alphaModFix amt="20000"/>
          </a:blip>
          <a:stretch>
            <a:fillRect/>
          </a:stretch>
        </p:blipFill>
        <p:spPr>
          <a:xfrm flipH="1">
            <a:off x="10372933" y="6016808"/>
            <a:ext cx="756000" cy="756000"/>
          </a:xfrm>
          <a:prstGeom prst="rect">
            <a:avLst/>
          </a:prstGeom>
        </p:spPr>
      </p:pic>
      <p:sp>
        <p:nvSpPr>
          <p:cNvPr id="12" name="Rectangle: Rounded Corners 11">
            <a:hlinkClick r:id="" action="ppaction://noaction" highlightClick="1"/>
            <a:extLst>
              <a:ext uri="{FF2B5EF4-FFF2-40B4-BE49-F238E27FC236}">
                <a16:creationId xmlns:a16="http://schemas.microsoft.com/office/drawing/2014/main" id="{710F9281-B531-2989-96E0-E20B0DAC0CDC}"/>
              </a:ext>
            </a:extLst>
          </p:cNvPr>
          <p:cNvSpPr/>
          <p:nvPr/>
        </p:nvSpPr>
        <p:spPr>
          <a:xfrm>
            <a:off x="1040291" y="1490474"/>
            <a:ext cx="10208562" cy="720000"/>
          </a:xfrm>
          <a:prstGeom prst="roundRect">
            <a:avLst>
              <a:gd name="adj" fmla="val 25789"/>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fontAlgn="t"/>
            <a:r>
              <a:rPr lang="en-GB" sz="1800" b="0" i="0" u="none" strike="noStrike">
                <a:solidFill>
                  <a:srgbClr val="000000"/>
                </a:solidFill>
                <a:effectLst/>
                <a:latin typeface="Calibri"/>
                <a:ea typeface="Calibri"/>
                <a:cs typeface="Calibri"/>
              </a:rPr>
              <a:t>RIS-3789-TOM Issue 1 </a:t>
            </a:r>
            <a:r>
              <a:rPr lang="en-GB">
                <a:solidFill>
                  <a:srgbClr val="000000"/>
                </a:solidFill>
                <a:latin typeface="Calibri"/>
                <a:ea typeface="Calibri"/>
                <a:cs typeface="Calibri"/>
              </a:rPr>
              <a:t>–</a:t>
            </a:r>
            <a:r>
              <a:rPr lang="en-GB" sz="1800" b="0" i="0" u="none" strike="noStrike">
                <a:solidFill>
                  <a:srgbClr val="000000"/>
                </a:solidFill>
                <a:effectLst/>
                <a:latin typeface="Calibri"/>
                <a:ea typeface="Calibri"/>
                <a:cs typeface="Calibri"/>
              </a:rPr>
              <a:t> Medical Fitness Requirements</a:t>
            </a:r>
            <a:endParaRPr lang="en-GB" sz="1800" b="0" i="0" u="none" strike="noStrike">
              <a:solidFill>
                <a:srgbClr val="000000"/>
              </a:solidFill>
              <a:effectLst/>
              <a:latin typeface="Calibri" panose="020F0502020204030204" pitchFamily="34" charset="0"/>
            </a:endParaRPr>
          </a:p>
        </p:txBody>
      </p:sp>
      <p:pic>
        <p:nvPicPr>
          <p:cNvPr id="14" name="Picture 13" descr="A white line drawing of a person standing next to a train&#10;&#10;Description automatically generated">
            <a:extLst>
              <a:ext uri="{FF2B5EF4-FFF2-40B4-BE49-F238E27FC236}">
                <a16:creationId xmlns:a16="http://schemas.microsoft.com/office/drawing/2014/main" id="{A56AA1FB-94EF-2855-DB4F-EEDCC2E186A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5793" y="1490474"/>
            <a:ext cx="720000" cy="720000"/>
          </a:xfrm>
          <a:prstGeom prst="rect">
            <a:avLst/>
          </a:prstGeom>
        </p:spPr>
      </p:pic>
      <p:sp>
        <p:nvSpPr>
          <p:cNvPr id="17" name="Rectangle: Rounded Corners 16">
            <a:hlinkClick r:id="" action="ppaction://noaction" highlightClick="1"/>
            <a:extLst>
              <a:ext uri="{FF2B5EF4-FFF2-40B4-BE49-F238E27FC236}">
                <a16:creationId xmlns:a16="http://schemas.microsoft.com/office/drawing/2014/main" id="{009EFACC-9B19-AE11-05F6-26A3ADE6778B}"/>
              </a:ext>
            </a:extLst>
          </p:cNvPr>
          <p:cNvSpPr/>
          <p:nvPr/>
        </p:nvSpPr>
        <p:spPr>
          <a:xfrm>
            <a:off x="1038219" y="2393192"/>
            <a:ext cx="10208562" cy="720000"/>
          </a:xfrm>
          <a:prstGeom prst="roundRect">
            <a:avLst>
              <a:gd name="adj" fmla="val 25789"/>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fontAlgn="t"/>
            <a:r>
              <a:rPr lang="en-GB" sz="1800" b="0" i="0" u="none" strike="noStrike">
                <a:solidFill>
                  <a:srgbClr val="000000"/>
                </a:solidFill>
                <a:effectLst/>
                <a:latin typeface="Calibri"/>
                <a:ea typeface="Calibri"/>
                <a:cs typeface="Calibri"/>
              </a:rPr>
              <a:t>RIS-3451-TOM Issue 2 </a:t>
            </a:r>
            <a:r>
              <a:rPr lang="en-GB">
                <a:solidFill>
                  <a:srgbClr val="000000"/>
                </a:solidFill>
                <a:latin typeface="Calibri"/>
                <a:ea typeface="Calibri"/>
                <a:cs typeface="Calibri"/>
              </a:rPr>
              <a:t>–  (Withdrawn) </a:t>
            </a:r>
            <a:r>
              <a:rPr lang="en-GB" sz="1800" b="0" i="0" u="none" strike="noStrike">
                <a:solidFill>
                  <a:srgbClr val="000000"/>
                </a:solidFill>
                <a:effectLst/>
                <a:latin typeface="Calibri"/>
                <a:ea typeface="Calibri"/>
                <a:cs typeface="Calibri"/>
              </a:rPr>
              <a:t>Train Drivers Suitability and Medical Fitness Requirements​</a:t>
            </a:r>
            <a:endParaRPr lang="en-GB" sz="1800" b="0" i="0" u="none" strike="noStrike">
              <a:solidFill>
                <a:srgbClr val="000000"/>
              </a:solidFill>
              <a:effectLst/>
              <a:latin typeface="Calibri" panose="020F0502020204030204" pitchFamily="34" charset="0"/>
            </a:endParaRPr>
          </a:p>
        </p:txBody>
      </p:sp>
      <p:pic>
        <p:nvPicPr>
          <p:cNvPr id="18" name="Picture 17" descr="A white line drawing of a person standing next to a train&#10;&#10;Description automatically generated">
            <a:extLst>
              <a:ext uri="{FF2B5EF4-FFF2-40B4-BE49-F238E27FC236}">
                <a16:creationId xmlns:a16="http://schemas.microsoft.com/office/drawing/2014/main" id="{DBB2659A-6E22-412A-C9D4-78858BEF7B4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3721" y="2393192"/>
            <a:ext cx="720000" cy="720000"/>
          </a:xfrm>
          <a:prstGeom prst="rect">
            <a:avLst/>
          </a:prstGeom>
        </p:spPr>
      </p:pic>
      <p:sp>
        <p:nvSpPr>
          <p:cNvPr id="19" name="Rectangle: Rounded Corners 18">
            <a:extLst>
              <a:ext uri="{FF2B5EF4-FFF2-40B4-BE49-F238E27FC236}">
                <a16:creationId xmlns:a16="http://schemas.microsoft.com/office/drawing/2014/main" id="{5FF5CDF4-20DE-F795-750A-E3447E07CA98}"/>
              </a:ext>
            </a:extLst>
          </p:cNvPr>
          <p:cNvSpPr/>
          <p:nvPr/>
        </p:nvSpPr>
        <p:spPr>
          <a:xfrm>
            <a:off x="1040291" y="1082575"/>
            <a:ext cx="10227414" cy="329916"/>
          </a:xfrm>
          <a:prstGeom prst="roundRect">
            <a:avLst>
              <a:gd name="adj" fmla="val 43036"/>
            </a:avLst>
          </a:prstGeom>
          <a:solidFill>
            <a:srgbClr val="2D6BCE"/>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defRPr/>
            </a:pPr>
            <a:r>
              <a:rPr lang="en-GB" spc="-50">
                <a:latin typeface="Calibri" panose="020F0502020204030204"/>
              </a:rPr>
              <a:t>Medical Fitness Requirements</a:t>
            </a:r>
          </a:p>
        </p:txBody>
      </p:sp>
      <p:sp>
        <p:nvSpPr>
          <p:cNvPr id="20" name="Rectangle: Rounded Corners 19">
            <a:hlinkClick r:id="" action="ppaction://noaction" highlightClick="1"/>
            <a:extLst>
              <a:ext uri="{FF2B5EF4-FFF2-40B4-BE49-F238E27FC236}">
                <a16:creationId xmlns:a16="http://schemas.microsoft.com/office/drawing/2014/main" id="{85F9A5BA-A46B-2A1F-E6F9-49C293A880B3}"/>
              </a:ext>
            </a:extLst>
          </p:cNvPr>
          <p:cNvSpPr/>
          <p:nvPr/>
        </p:nvSpPr>
        <p:spPr>
          <a:xfrm>
            <a:off x="1038219" y="3280299"/>
            <a:ext cx="10208562" cy="720000"/>
          </a:xfrm>
          <a:prstGeom prst="roundRect">
            <a:avLst>
              <a:gd name="adj" fmla="val 25789"/>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fontAlgn="t"/>
            <a:r>
              <a:rPr lang="en-GB" sz="1800" b="0" i="0" u="none" strike="noStrike">
                <a:solidFill>
                  <a:srgbClr val="000000"/>
                </a:solidFill>
                <a:effectLst/>
                <a:latin typeface="Calibri"/>
                <a:ea typeface="Calibri"/>
                <a:cs typeface="Calibri"/>
              </a:rPr>
              <a:t>RIS-3452-TOM Issue 2 </a:t>
            </a:r>
            <a:r>
              <a:rPr lang="en-GB">
                <a:solidFill>
                  <a:srgbClr val="000000"/>
                </a:solidFill>
                <a:latin typeface="Calibri"/>
                <a:ea typeface="Calibri"/>
                <a:cs typeface="Calibri"/>
              </a:rPr>
              <a:t>–</a:t>
            </a:r>
            <a:r>
              <a:rPr lang="en-GB" sz="1800" b="0" i="0" u="none" strike="noStrike">
                <a:solidFill>
                  <a:srgbClr val="000000"/>
                </a:solidFill>
                <a:effectLst/>
                <a:latin typeface="Calibri"/>
                <a:ea typeface="Calibri"/>
                <a:cs typeface="Calibri"/>
              </a:rPr>
              <a:t> (Withdrawn) Train Movement Medical Fitness Requirements​</a:t>
            </a:r>
            <a:endParaRPr lang="en-GB" sz="1800" b="0" i="0" u="none" strike="noStrike">
              <a:solidFill>
                <a:srgbClr val="000000"/>
              </a:solidFill>
              <a:effectLst/>
              <a:latin typeface="Calibri" panose="020F0502020204030204" pitchFamily="34" charset="0"/>
            </a:endParaRPr>
          </a:p>
        </p:txBody>
      </p:sp>
      <p:pic>
        <p:nvPicPr>
          <p:cNvPr id="22" name="Picture 21" descr="A white line drawing of a person standing next to a train&#10;&#10;Description automatically generated">
            <a:extLst>
              <a:ext uri="{FF2B5EF4-FFF2-40B4-BE49-F238E27FC236}">
                <a16:creationId xmlns:a16="http://schemas.microsoft.com/office/drawing/2014/main" id="{8A2A88F3-1863-D363-9B4B-5F2D60940CB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3721" y="3280299"/>
            <a:ext cx="720000" cy="720000"/>
          </a:xfrm>
          <a:prstGeom prst="rect">
            <a:avLst/>
          </a:prstGeom>
        </p:spPr>
      </p:pic>
      <p:sp>
        <p:nvSpPr>
          <p:cNvPr id="23" name="Rectangle: Rounded Corners 22">
            <a:hlinkClick r:id="" action="ppaction://noaction" highlightClick="1"/>
            <a:extLst>
              <a:ext uri="{FF2B5EF4-FFF2-40B4-BE49-F238E27FC236}">
                <a16:creationId xmlns:a16="http://schemas.microsoft.com/office/drawing/2014/main" id="{B9E254F2-7FAA-FFE5-4706-AA6CFC453C59}"/>
              </a:ext>
            </a:extLst>
          </p:cNvPr>
          <p:cNvSpPr/>
          <p:nvPr/>
        </p:nvSpPr>
        <p:spPr>
          <a:xfrm>
            <a:off x="1036147" y="4183017"/>
            <a:ext cx="10208562" cy="720000"/>
          </a:xfrm>
          <a:prstGeom prst="roundRect">
            <a:avLst>
              <a:gd name="adj" fmla="val 25789"/>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fontAlgn="t"/>
            <a:r>
              <a:rPr lang="en-GB" sz="1800" b="0" i="0" u="none" strike="noStrike">
                <a:solidFill>
                  <a:srgbClr val="000000"/>
                </a:solidFill>
                <a:effectLst/>
                <a:latin typeface="Calibri"/>
                <a:ea typeface="Calibri"/>
                <a:cs typeface="Calibri"/>
              </a:rPr>
              <a:t>GOGN3655 Withdrawal </a:t>
            </a:r>
            <a:r>
              <a:rPr lang="en-GB">
                <a:solidFill>
                  <a:srgbClr val="000000"/>
                </a:solidFill>
                <a:latin typeface="Calibri"/>
                <a:ea typeface="Calibri"/>
                <a:cs typeface="Calibri"/>
              </a:rPr>
              <a:t>–</a:t>
            </a:r>
            <a:r>
              <a:rPr lang="en-GB" sz="1800" b="0" i="0" u="none" strike="noStrike">
                <a:solidFill>
                  <a:srgbClr val="000000"/>
                </a:solidFill>
                <a:effectLst/>
                <a:latin typeface="Calibri"/>
                <a:ea typeface="Calibri"/>
                <a:cs typeface="Calibri"/>
              </a:rPr>
              <a:t> Guidance on Medical Fitness for Railway Safety Critical Workers</a:t>
            </a:r>
            <a:endParaRPr lang="en-GB" sz="1800" b="0" i="0" u="none" strike="noStrike">
              <a:solidFill>
                <a:srgbClr val="000000"/>
              </a:solidFill>
              <a:effectLst/>
              <a:latin typeface="Calibri" panose="020F0502020204030204" pitchFamily="34" charset="0"/>
            </a:endParaRPr>
          </a:p>
        </p:txBody>
      </p:sp>
      <p:pic>
        <p:nvPicPr>
          <p:cNvPr id="24" name="Picture 23" descr="A white line drawing of a person standing next to a train&#10;&#10;Description automatically generated">
            <a:extLst>
              <a:ext uri="{FF2B5EF4-FFF2-40B4-BE49-F238E27FC236}">
                <a16:creationId xmlns:a16="http://schemas.microsoft.com/office/drawing/2014/main" id="{A37EF74A-7A80-725C-9EF3-F67FFAD22A4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1649" y="4183017"/>
            <a:ext cx="720000" cy="720000"/>
          </a:xfrm>
          <a:prstGeom prst="rect">
            <a:avLst/>
          </a:prstGeom>
        </p:spPr>
      </p:pic>
    </p:spTree>
    <p:extLst>
      <p:ext uri="{BB962C8B-B14F-4D97-AF65-F5344CB8AC3E}">
        <p14:creationId xmlns:p14="http://schemas.microsoft.com/office/powerpoint/2010/main" val="2524142515"/>
      </p:ext>
    </p:extLst>
  </p:cSld>
  <p:clrMapOvr>
    <a:masterClrMapping/>
  </p:clrMapOvr>
  <mc:AlternateContent xmlns:mc="http://schemas.openxmlformats.org/markup-compatibility/2006" xmlns:p14="http://schemas.microsoft.com/office/powerpoint/2010/main">
    <mc:Choice Requires="p14">
      <p:transition spd="slow" p14:dur="2000" advClick="0">
        <p:fade/>
      </p:transition>
    </mc:Choice>
    <mc:Fallback xmlns="">
      <p:transition spd="slow" advClick="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green circle with white lines on it&#10;&#10;Description automatically generated">
            <a:extLst>
              <a:ext uri="{FF2B5EF4-FFF2-40B4-BE49-F238E27FC236}">
                <a16:creationId xmlns:a16="http://schemas.microsoft.com/office/drawing/2014/main" id="{3555B8A7-D6ED-90E3-6D24-2745ECA2E2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883" y="555512"/>
            <a:ext cx="720000" cy="720000"/>
          </a:xfrm>
          <a:prstGeom prst="rect">
            <a:avLst/>
          </a:prstGeom>
        </p:spPr>
      </p:pic>
      <p:sp>
        <p:nvSpPr>
          <p:cNvPr id="5" name="Rectangle: Rounded Corners 4">
            <a:hlinkClick r:id="" action="ppaction://noaction" highlightClick="1"/>
            <a:extLst>
              <a:ext uri="{FF2B5EF4-FFF2-40B4-BE49-F238E27FC236}">
                <a16:creationId xmlns:a16="http://schemas.microsoft.com/office/drawing/2014/main" id="{24592447-56E8-9F04-BB2B-F670029CA0A7}"/>
              </a:ext>
            </a:extLst>
          </p:cNvPr>
          <p:cNvSpPr/>
          <p:nvPr/>
        </p:nvSpPr>
        <p:spPr>
          <a:xfrm>
            <a:off x="1073188" y="1451010"/>
            <a:ext cx="10065867" cy="720000"/>
          </a:xfrm>
          <a:prstGeom prst="roundRect">
            <a:avLst>
              <a:gd name="adj" fmla="val 33718"/>
            </a:avLst>
          </a:prstGeom>
          <a:solidFill>
            <a:schemeClr val="bg1"/>
          </a:solidFill>
          <a:ln w="38100">
            <a:solidFill>
              <a:srgbClr val="1B864B"/>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chorCtr="0"/>
          <a:lstStyle/>
          <a:p>
            <a:pPr marL="1976120" indent="-1976120">
              <a:defRPr/>
            </a:pPr>
            <a:r>
              <a:rPr lang="en-GB" sz="1800">
                <a:solidFill>
                  <a:srgbClr val="000000"/>
                </a:solidFill>
                <a:effectLst/>
                <a:latin typeface="Calibri"/>
                <a:ea typeface="Calibri"/>
                <a:cs typeface="Calibri"/>
              </a:rPr>
              <a:t>GMGN2694 Issue 1 </a:t>
            </a:r>
            <a:r>
              <a:rPr lang="en-GB">
                <a:solidFill>
                  <a:srgbClr val="000000"/>
                </a:solidFill>
                <a:latin typeface="Calibri"/>
                <a:ea typeface="Calibri"/>
                <a:cs typeface="Calibri"/>
              </a:rPr>
              <a:t>–</a:t>
            </a:r>
            <a:r>
              <a:rPr lang="en-GB" sz="1800">
                <a:solidFill>
                  <a:srgbClr val="000000"/>
                </a:solidFill>
                <a:effectLst/>
                <a:latin typeface="Calibri"/>
                <a:ea typeface="Calibri"/>
                <a:cs typeface="Calibri"/>
              </a:rPr>
              <a:t> Rolling Stock Subsystems and Electromagnetic Compatibility with CCS </a:t>
            </a:r>
            <a:br>
              <a:rPr lang="en-GB" sz="1800">
                <a:effectLst/>
                <a:latin typeface="Calibri"/>
                <a:ea typeface="Calibri"/>
                <a:cs typeface="Calibri"/>
              </a:rPr>
            </a:br>
            <a:r>
              <a:rPr lang="en-GB" sz="1800">
                <a:solidFill>
                  <a:srgbClr val="000000"/>
                </a:solidFill>
                <a:effectLst/>
                <a:latin typeface="Calibri"/>
                <a:ea typeface="Calibri"/>
                <a:cs typeface="Calibri"/>
              </a:rPr>
              <a:t>Subsystems</a:t>
            </a:r>
            <a:endParaRPr lang="en-GB" sz="1800" i="1">
              <a:solidFill>
                <a:schemeClr val="tx1"/>
              </a:solidFill>
              <a:effectLst/>
              <a:latin typeface="Calibri"/>
              <a:ea typeface="Calibri"/>
              <a:cs typeface="Calibri"/>
            </a:endParaRPr>
          </a:p>
        </p:txBody>
      </p:sp>
      <p:sp>
        <p:nvSpPr>
          <p:cNvPr id="96" name="Rectangle: Rounded Corners 95">
            <a:hlinkClick r:id="" action="ppaction://noaction" highlightClick="1"/>
            <a:extLst>
              <a:ext uri="{FF2B5EF4-FFF2-40B4-BE49-F238E27FC236}">
                <a16:creationId xmlns:a16="http://schemas.microsoft.com/office/drawing/2014/main" id="{CD7569DD-3719-4B53-91BD-09854E05A764}"/>
              </a:ext>
            </a:extLst>
          </p:cNvPr>
          <p:cNvSpPr/>
          <p:nvPr/>
        </p:nvSpPr>
        <p:spPr>
          <a:xfrm>
            <a:off x="1073188" y="563010"/>
            <a:ext cx="10065867" cy="720000"/>
          </a:xfrm>
          <a:prstGeom prst="roundRect">
            <a:avLst>
              <a:gd name="adj" fmla="val 30718"/>
            </a:avLst>
          </a:prstGeom>
          <a:solidFill>
            <a:srgbClr val="1B864B"/>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ctr"/>
          <a:lstStyle/>
          <a:p>
            <a:pPr>
              <a:defRPr/>
            </a:pPr>
            <a:r>
              <a:rPr lang="en-GB">
                <a:solidFill>
                  <a:prstClr val="white"/>
                </a:solidFill>
                <a:latin typeface="Calibri" panose="020F0502020204030204"/>
              </a:rPr>
              <a:t>One</a:t>
            </a:r>
            <a:r>
              <a:rPr kumimoji="0" lang="en-GB" sz="1800" b="0" i="0" u="none" strike="noStrike" kern="1200" cap="none" normalizeH="0" noProof="0">
                <a:ln>
                  <a:noFill/>
                </a:ln>
                <a:solidFill>
                  <a:prstClr val="white"/>
                </a:solidFill>
                <a:effectLst/>
                <a:uLnTx/>
                <a:uFillTx/>
                <a:latin typeface="Calibri" panose="020F0502020204030204"/>
                <a:ea typeface="+mn-ea"/>
                <a:cs typeface="+mn-cs"/>
              </a:rPr>
              <a:t> Rolling Stock </a:t>
            </a:r>
            <a:r>
              <a:rPr lang="en-GB">
                <a:solidFill>
                  <a:prstClr val="white"/>
                </a:solidFill>
                <a:latin typeface="Calibri" panose="020F0502020204030204"/>
              </a:rPr>
              <a:t>standard has</a:t>
            </a:r>
            <a:r>
              <a:rPr kumimoji="0" lang="en-GB" sz="1800" b="0" i="0" u="none" strike="noStrike" kern="1200" cap="none" normalizeH="0" noProof="0">
                <a:ln>
                  <a:noFill/>
                </a:ln>
                <a:solidFill>
                  <a:prstClr val="white"/>
                </a:solidFill>
                <a:effectLst/>
                <a:uLnTx/>
                <a:uFillTx/>
                <a:latin typeface="Calibri" panose="020F0502020204030204"/>
                <a:ea typeface="+mn-ea"/>
                <a:cs typeface="+mn-cs"/>
              </a:rPr>
              <a:t> been updated in the September 2024 Standards </a:t>
            </a:r>
            <a:r>
              <a:rPr lang="en-GB">
                <a:solidFill>
                  <a:prstClr val="white"/>
                </a:solidFill>
                <a:latin typeface="Calibri" panose="020F0502020204030204"/>
              </a:rPr>
              <a:t>Catalogue.</a:t>
            </a:r>
            <a:endParaRPr kumimoji="0" lang="en-GB" sz="1800" b="0" i="0" u="none" strike="noStrike" kern="1200" cap="none" normalizeH="0" noProof="0">
              <a:ln>
                <a:noFill/>
              </a:ln>
              <a:solidFill>
                <a:prstClr val="white"/>
              </a:solidFill>
              <a:effectLst/>
              <a:uLnTx/>
              <a:uFillTx/>
              <a:latin typeface="Calibri" panose="020F0502020204030204"/>
              <a:ea typeface="+mn-ea"/>
              <a:cs typeface="+mn-cs"/>
            </a:endParaRPr>
          </a:p>
        </p:txBody>
      </p:sp>
      <p:pic>
        <p:nvPicPr>
          <p:cNvPr id="13" name="Picture 12">
            <a:hlinkClick r:id="rId4" action="ppaction://hlinksldjump"/>
            <a:extLst>
              <a:ext uri="{FF2B5EF4-FFF2-40B4-BE49-F238E27FC236}">
                <a16:creationId xmlns:a16="http://schemas.microsoft.com/office/drawing/2014/main" id="{C8B40F3F-6F4D-419A-8D07-6E20A5B50E0E}"/>
              </a:ext>
            </a:extLst>
          </p:cNvPr>
          <p:cNvPicPr>
            <a:picLocks noChangeAspect="1"/>
          </p:cNvPicPr>
          <p:nvPr/>
        </p:nvPicPr>
        <p:blipFill>
          <a:blip r:embed="rId5"/>
          <a:stretch>
            <a:fillRect/>
          </a:stretch>
        </p:blipFill>
        <p:spPr>
          <a:xfrm>
            <a:off x="11290478" y="157163"/>
            <a:ext cx="755970" cy="755970"/>
          </a:xfrm>
          <a:prstGeom prst="rect">
            <a:avLst/>
          </a:prstGeom>
        </p:spPr>
      </p:pic>
      <p:sp>
        <p:nvSpPr>
          <p:cNvPr id="20" name="Title 1">
            <a:extLst>
              <a:ext uri="{FF2B5EF4-FFF2-40B4-BE49-F238E27FC236}">
                <a16:creationId xmlns:a16="http://schemas.microsoft.com/office/drawing/2014/main" id="{3FC419C9-125C-440F-B86B-135CD3F21D56}"/>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a:ln>
                  <a:noFill/>
                </a:ln>
                <a:solidFill>
                  <a:prstClr val="black"/>
                </a:solidFill>
                <a:effectLst/>
                <a:uLnTx/>
                <a:uFillTx/>
                <a:latin typeface="Calibri"/>
                <a:ea typeface="+mj-ea"/>
                <a:cs typeface="+mj-cs"/>
              </a:rPr>
              <a:t>Changes to </a:t>
            </a:r>
            <a:r>
              <a:rPr lang="en-GB" sz="2400" spc="-50">
                <a:solidFill>
                  <a:prstClr val="black"/>
                </a:solidFill>
                <a:latin typeface="Calibri"/>
              </a:rPr>
              <a:t>standards</a:t>
            </a:r>
            <a:r>
              <a:rPr kumimoji="0" lang="en-GB" sz="2400" b="0" i="0" u="none" strike="noStrike" kern="1200" cap="none" spc="-50" normalizeH="0" baseline="0" noProof="0">
                <a:ln>
                  <a:noFill/>
                </a:ln>
                <a:solidFill>
                  <a:prstClr val="black"/>
                </a:solidFill>
                <a:effectLst/>
                <a:uLnTx/>
                <a:uFillTx/>
                <a:latin typeface="Calibri"/>
                <a:ea typeface="+mj-ea"/>
                <a:cs typeface="+mj-cs"/>
              </a:rPr>
              <a:t> – September 2024</a:t>
            </a:r>
            <a:endParaRPr kumimoji="0" lang="en-GB" sz="2400" b="0" i="1" u="none" strike="noStrike" kern="1200" cap="none" spc="0" normalizeH="0" baseline="0" noProof="0">
              <a:ln>
                <a:noFill/>
              </a:ln>
              <a:solidFill>
                <a:prstClr val="black"/>
              </a:solidFill>
              <a:effectLst/>
              <a:uLnTx/>
              <a:uFillTx/>
              <a:latin typeface="Calibri"/>
              <a:ea typeface="+mj-ea"/>
              <a:cs typeface="+mj-cs"/>
            </a:endParaRPr>
          </a:p>
        </p:txBody>
      </p:sp>
      <p:sp>
        <p:nvSpPr>
          <p:cNvPr id="3" name="Title 1">
            <a:extLst>
              <a:ext uri="{FF2B5EF4-FFF2-40B4-BE49-F238E27FC236}">
                <a16:creationId xmlns:a16="http://schemas.microsoft.com/office/drawing/2014/main" id="{C9DC2E80-9E9B-AFCF-393E-22360EF2FCC0}"/>
              </a:ext>
            </a:extLst>
          </p:cNvPr>
          <p:cNvSpPr txBox="1">
            <a:spLocks/>
          </p:cNvSpPr>
          <p:nvPr/>
        </p:nvSpPr>
        <p:spPr>
          <a:xfrm>
            <a:off x="2555123" y="2214632"/>
            <a:ext cx="7386554" cy="392975"/>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algn="ctr">
              <a:defRPr/>
            </a:pPr>
            <a:r>
              <a:rPr kumimoji="0" lang="en-GB" sz="2000" b="1" i="0" u="none" strike="noStrike" kern="1200" cap="none" spc="-50" normalizeH="0" baseline="0" noProof="0">
                <a:ln>
                  <a:noFill/>
                </a:ln>
                <a:solidFill>
                  <a:srgbClr val="C00000"/>
                </a:solidFill>
                <a:effectLst/>
                <a:uLnTx/>
                <a:uFillTx/>
                <a:latin typeface="Calibri"/>
                <a:ea typeface="+mj-ea"/>
                <a:cs typeface="+mj-cs"/>
              </a:rPr>
              <a:t>Click on a play button to find out more about the change</a:t>
            </a:r>
            <a:r>
              <a:rPr lang="en-GB" sz="2000" b="1" spc="-50">
                <a:solidFill>
                  <a:srgbClr val="C00000"/>
                </a:solidFill>
                <a:latin typeface="Calibri"/>
              </a:rPr>
              <a:t>.  </a:t>
            </a:r>
            <a:endParaRPr kumimoji="0" lang="en-GB" sz="2000" b="1" i="0" u="none" strike="noStrike" kern="1200" cap="none" spc="-50" normalizeH="0" baseline="0" noProof="0">
              <a:ln>
                <a:noFill/>
              </a:ln>
              <a:solidFill>
                <a:srgbClr val="C00000"/>
              </a:solidFill>
              <a:effectLst/>
              <a:uLnTx/>
              <a:uFillTx/>
              <a:latin typeface="Calibri"/>
              <a:ea typeface="+mj-ea"/>
              <a:cs typeface="+mj-cs"/>
            </a:endParaRPr>
          </a:p>
        </p:txBody>
      </p:sp>
      <p:pic>
        <p:nvPicPr>
          <p:cNvPr id="4" name="Picture 3">
            <a:hlinkClick r:id="rId6" action="ppaction://hlinksldjump"/>
            <a:extLst>
              <a:ext uri="{FF2B5EF4-FFF2-40B4-BE49-F238E27FC236}">
                <a16:creationId xmlns:a16="http://schemas.microsoft.com/office/drawing/2014/main" id="{4688E360-3B84-86AC-79B2-437F036FB94A}"/>
              </a:ext>
            </a:extLst>
          </p:cNvPr>
          <p:cNvPicPr>
            <a:picLocks noChangeAspect="1"/>
          </p:cNvPicPr>
          <p:nvPr/>
        </p:nvPicPr>
        <p:blipFill>
          <a:blip r:embed="rId7">
            <a:biLevel thresh="75000"/>
          </a:blip>
          <a:stretch>
            <a:fillRect/>
          </a:stretch>
        </p:blipFill>
        <p:spPr>
          <a:xfrm>
            <a:off x="10529832" y="1442886"/>
            <a:ext cx="755970" cy="755970"/>
          </a:xfrm>
          <a:prstGeom prst="rect">
            <a:avLst/>
          </a:prstGeom>
        </p:spPr>
      </p:pic>
      <p:pic>
        <p:nvPicPr>
          <p:cNvPr id="11" name="Picture 10">
            <a:hlinkClick r:id="" action="ppaction://hlinkshowjump?jump=endshow"/>
            <a:extLst>
              <a:ext uri="{FF2B5EF4-FFF2-40B4-BE49-F238E27FC236}">
                <a16:creationId xmlns:a16="http://schemas.microsoft.com/office/drawing/2014/main" id="{2D35347A-4C6F-77F0-5FA9-9B5594939794}"/>
              </a:ext>
            </a:extLst>
          </p:cNvPr>
          <p:cNvPicPr>
            <a:picLocks noChangeAspect="1"/>
          </p:cNvPicPr>
          <p:nvPr/>
        </p:nvPicPr>
        <p:blipFill>
          <a:blip r:embed="rId8"/>
          <a:stretch>
            <a:fillRect/>
          </a:stretch>
        </p:blipFill>
        <p:spPr>
          <a:xfrm>
            <a:off x="89371" y="6016808"/>
            <a:ext cx="720000" cy="692039"/>
          </a:xfrm>
          <a:prstGeom prst="rect">
            <a:avLst/>
          </a:prstGeom>
        </p:spPr>
      </p:pic>
    </p:spTree>
    <p:extLst>
      <p:ext uri="{BB962C8B-B14F-4D97-AF65-F5344CB8AC3E}">
        <p14:creationId xmlns:p14="http://schemas.microsoft.com/office/powerpoint/2010/main" val="1519006244"/>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hlinkClick r:id="rId3" action="ppaction://hlinksldjump"/>
            <a:extLst>
              <a:ext uri="{FF2B5EF4-FFF2-40B4-BE49-F238E27FC236}">
                <a16:creationId xmlns:a16="http://schemas.microsoft.com/office/drawing/2014/main" id="{A0D6A46D-C166-449E-BBD7-C67CF4A9F4F0}"/>
              </a:ext>
            </a:extLst>
          </p:cNvPr>
          <p:cNvPicPr>
            <a:picLocks noChangeAspect="1"/>
          </p:cNvPicPr>
          <p:nvPr/>
        </p:nvPicPr>
        <p:blipFill>
          <a:blip r:embed="rId4"/>
          <a:stretch>
            <a:fillRect/>
          </a:stretch>
        </p:blipFill>
        <p:spPr>
          <a:xfrm>
            <a:off x="11290478" y="157163"/>
            <a:ext cx="755970" cy="755970"/>
          </a:xfrm>
          <a:prstGeom prst="rect">
            <a:avLst/>
          </a:prstGeom>
        </p:spPr>
      </p:pic>
      <p:pic>
        <p:nvPicPr>
          <p:cNvPr id="37" name="Picture 36">
            <a:hlinkClick r:id="" action="ppaction://hlinkshowjump?jump=endshow"/>
            <a:extLst>
              <a:ext uri="{FF2B5EF4-FFF2-40B4-BE49-F238E27FC236}">
                <a16:creationId xmlns:a16="http://schemas.microsoft.com/office/drawing/2014/main" id="{DB84A75D-F55C-FB87-39EA-4D941010E2FC}"/>
              </a:ext>
            </a:extLst>
          </p:cNvPr>
          <p:cNvPicPr>
            <a:picLocks noChangeAspect="1"/>
          </p:cNvPicPr>
          <p:nvPr/>
        </p:nvPicPr>
        <p:blipFill>
          <a:blip r:embed="rId5"/>
          <a:stretch>
            <a:fillRect/>
          </a:stretch>
        </p:blipFill>
        <p:spPr>
          <a:xfrm>
            <a:off x="89371" y="6016808"/>
            <a:ext cx="720000" cy="692039"/>
          </a:xfrm>
          <a:prstGeom prst="rect">
            <a:avLst/>
          </a:prstGeom>
        </p:spPr>
      </p:pic>
      <p:sp>
        <p:nvSpPr>
          <p:cNvPr id="7" name="Rectangle: Rounded Corners 6">
            <a:extLst>
              <a:ext uri="{FF2B5EF4-FFF2-40B4-BE49-F238E27FC236}">
                <a16:creationId xmlns:a16="http://schemas.microsoft.com/office/drawing/2014/main" id="{60CF878C-C42D-52AF-B09D-227E15FAD973}"/>
              </a:ext>
            </a:extLst>
          </p:cNvPr>
          <p:cNvSpPr/>
          <p:nvPr/>
        </p:nvSpPr>
        <p:spPr>
          <a:xfrm>
            <a:off x="1021439" y="234119"/>
            <a:ext cx="10227414" cy="720000"/>
          </a:xfrm>
          <a:prstGeom prst="roundRect">
            <a:avLst>
              <a:gd name="adj" fmla="val 30718"/>
            </a:avLst>
          </a:prstGeom>
          <a:solidFill>
            <a:srgbClr val="2D6BCE"/>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defRPr/>
            </a:pPr>
            <a:r>
              <a:rPr lang="en-GB" spc="-50">
                <a:latin typeface="Calibri" panose="020F0502020204030204"/>
              </a:rPr>
              <a:t>Draft standards scheduled for consultation in September 2024. (Continued)</a:t>
            </a:r>
          </a:p>
        </p:txBody>
      </p:sp>
      <p:pic>
        <p:nvPicPr>
          <p:cNvPr id="9" name="Picture 8">
            <a:hlinkClick r:id="" action="ppaction://hlinkshowjump?jump=nextslide"/>
            <a:extLst>
              <a:ext uri="{FF2B5EF4-FFF2-40B4-BE49-F238E27FC236}">
                <a16:creationId xmlns:a16="http://schemas.microsoft.com/office/drawing/2014/main" id="{85C0D19A-ADEE-6AAF-2C57-7F5F3783BF3E}"/>
              </a:ext>
            </a:extLst>
          </p:cNvPr>
          <p:cNvPicPr>
            <a:picLocks noChangeAspect="1"/>
          </p:cNvPicPr>
          <p:nvPr/>
        </p:nvPicPr>
        <p:blipFill>
          <a:blip r:embed="rId6">
            <a:alphaModFix/>
          </a:blip>
          <a:stretch>
            <a:fillRect/>
          </a:stretch>
        </p:blipFill>
        <p:spPr>
          <a:xfrm>
            <a:off x="11230001" y="6016808"/>
            <a:ext cx="756000" cy="756000"/>
          </a:xfrm>
          <a:prstGeom prst="rect">
            <a:avLst/>
          </a:prstGeom>
        </p:spPr>
      </p:pic>
      <p:pic>
        <p:nvPicPr>
          <p:cNvPr id="11" name="Picture 10">
            <a:hlinkClick r:id="" action="ppaction://hlinkshowjump?jump=previousslide"/>
            <a:extLst>
              <a:ext uri="{FF2B5EF4-FFF2-40B4-BE49-F238E27FC236}">
                <a16:creationId xmlns:a16="http://schemas.microsoft.com/office/drawing/2014/main" id="{A52561DA-3941-18BE-4FFD-E0308B98D3F6}"/>
              </a:ext>
            </a:extLst>
          </p:cNvPr>
          <p:cNvPicPr>
            <a:picLocks noChangeAspect="1"/>
          </p:cNvPicPr>
          <p:nvPr/>
        </p:nvPicPr>
        <p:blipFill>
          <a:blip r:embed="rId6"/>
          <a:stretch>
            <a:fillRect/>
          </a:stretch>
        </p:blipFill>
        <p:spPr>
          <a:xfrm flipH="1">
            <a:off x="10372933" y="6016808"/>
            <a:ext cx="756000" cy="756000"/>
          </a:xfrm>
          <a:prstGeom prst="rect">
            <a:avLst/>
          </a:prstGeom>
        </p:spPr>
      </p:pic>
      <p:sp>
        <p:nvSpPr>
          <p:cNvPr id="15" name="Rectangle: Rounded Corners 14">
            <a:extLst>
              <a:ext uri="{FF2B5EF4-FFF2-40B4-BE49-F238E27FC236}">
                <a16:creationId xmlns:a16="http://schemas.microsoft.com/office/drawing/2014/main" id="{BB368431-B069-DA9F-A31B-6BB9BF655C5C}"/>
              </a:ext>
            </a:extLst>
          </p:cNvPr>
          <p:cNvSpPr/>
          <p:nvPr/>
        </p:nvSpPr>
        <p:spPr>
          <a:xfrm>
            <a:off x="1021439" y="1046965"/>
            <a:ext cx="10227414" cy="329916"/>
          </a:xfrm>
          <a:prstGeom prst="roundRect">
            <a:avLst>
              <a:gd name="adj" fmla="val 43036"/>
            </a:avLst>
          </a:prstGeom>
          <a:solidFill>
            <a:srgbClr val="2D6BCE"/>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defRPr/>
            </a:pPr>
            <a:r>
              <a:rPr lang="en-GB" spc="-50">
                <a:latin typeface="Calibri" panose="020F0502020204030204"/>
              </a:rPr>
              <a:t>Introducing special working to the Rule Book  </a:t>
            </a:r>
          </a:p>
        </p:txBody>
      </p:sp>
      <p:sp>
        <p:nvSpPr>
          <p:cNvPr id="16" name="Rectangle: Rounded Corners 15">
            <a:hlinkClick r:id="" action="ppaction://noaction" highlightClick="1"/>
            <a:extLst>
              <a:ext uri="{FF2B5EF4-FFF2-40B4-BE49-F238E27FC236}">
                <a16:creationId xmlns:a16="http://schemas.microsoft.com/office/drawing/2014/main" id="{320DC77A-BB68-F768-C797-D11FB82DC02B}"/>
              </a:ext>
            </a:extLst>
          </p:cNvPr>
          <p:cNvSpPr/>
          <p:nvPr/>
        </p:nvSpPr>
        <p:spPr>
          <a:xfrm>
            <a:off x="1021439" y="4192051"/>
            <a:ext cx="10208562" cy="720000"/>
          </a:xfrm>
          <a:prstGeom prst="roundRect">
            <a:avLst>
              <a:gd name="adj" fmla="val 25789"/>
            </a:avLst>
          </a:prstGeom>
          <a:solidFill>
            <a:schemeClr val="bg1"/>
          </a:solidFill>
          <a:ln w="38100">
            <a:solidFill>
              <a:srgbClr val="20204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244725" indent="-2244725" fontAlgn="t"/>
            <a:r>
              <a:rPr lang="en-GB" sz="1800" b="0" i="0" u="none" strike="noStrike">
                <a:solidFill>
                  <a:srgbClr val="000000"/>
                </a:solidFill>
                <a:effectLst/>
                <a:latin typeface="Calibri"/>
                <a:ea typeface="Calibri"/>
                <a:cs typeface="Calibri"/>
              </a:rPr>
              <a:t>GERT8000-S5 </a:t>
            </a:r>
            <a:r>
              <a:rPr lang="en-GB">
                <a:solidFill>
                  <a:srgbClr val="000000"/>
                </a:solidFill>
                <a:latin typeface="Calibri"/>
                <a:ea typeface="Calibri"/>
                <a:cs typeface="Calibri"/>
              </a:rPr>
              <a:t>Issue </a:t>
            </a:r>
            <a:r>
              <a:rPr lang="en-GB" sz="1800" b="0" i="0" u="none" strike="noStrike">
                <a:solidFill>
                  <a:srgbClr val="000000"/>
                </a:solidFill>
                <a:effectLst/>
                <a:latin typeface="Calibri"/>
                <a:ea typeface="Calibri"/>
                <a:cs typeface="Calibri"/>
              </a:rPr>
              <a:t>12</a:t>
            </a:r>
            <a:r>
              <a:rPr lang="en-GB">
                <a:solidFill>
                  <a:srgbClr val="000000"/>
                </a:solidFill>
                <a:latin typeface="Calibri"/>
                <a:ea typeface="Calibri"/>
                <a:cs typeface="Calibri"/>
              </a:rPr>
              <a:t> – </a:t>
            </a:r>
            <a:r>
              <a:rPr lang="en-GB" sz="1800" b="0" i="0" u="none" strike="noStrike">
                <a:solidFill>
                  <a:srgbClr val="000000"/>
                </a:solidFill>
                <a:effectLst/>
                <a:latin typeface="Calibri"/>
                <a:ea typeface="Calibri"/>
                <a:cs typeface="Calibri"/>
              </a:rPr>
              <a:t>Passing a signal at danger or an end of authority (</a:t>
            </a:r>
            <a:r>
              <a:rPr lang="en-GB" sz="1800" b="0" i="0" u="none" strike="noStrike" err="1">
                <a:solidFill>
                  <a:srgbClr val="000000"/>
                </a:solidFill>
                <a:effectLst/>
                <a:latin typeface="Calibri"/>
                <a:ea typeface="Calibri"/>
                <a:cs typeface="Calibri"/>
              </a:rPr>
              <a:t>EoA</a:t>
            </a:r>
            <a:r>
              <a:rPr lang="en-GB" sz="1800" b="0" i="0" u="none" strike="noStrike">
                <a:solidFill>
                  <a:srgbClr val="000000"/>
                </a:solidFill>
                <a:effectLst/>
                <a:latin typeface="Calibri"/>
                <a:ea typeface="Calibri"/>
                <a:cs typeface="Calibri"/>
              </a:rPr>
              <a:t>) without a movement authority (MA)</a:t>
            </a:r>
            <a:r>
              <a:rPr lang="en-GB">
                <a:solidFill>
                  <a:srgbClr val="000000"/>
                </a:solidFill>
                <a:latin typeface="Calibri"/>
                <a:ea typeface="Calibri"/>
                <a:cs typeface="Calibri"/>
              </a:rPr>
              <a:t> </a:t>
            </a:r>
            <a:endParaRPr lang="en-GB" sz="1800" b="0" i="0" u="none" strike="noStrike">
              <a:solidFill>
                <a:srgbClr val="000000"/>
              </a:solidFill>
              <a:effectLst/>
              <a:latin typeface="Calibri" panose="020F0502020204030204" pitchFamily="34" charset="0"/>
            </a:endParaRPr>
          </a:p>
        </p:txBody>
      </p:sp>
      <p:pic>
        <p:nvPicPr>
          <p:cNvPr id="20" name="Picture 19" descr="A white line drawing of a person standing next to a train&#10;&#10;Description automatically generated">
            <a:extLst>
              <a:ext uri="{FF2B5EF4-FFF2-40B4-BE49-F238E27FC236}">
                <a16:creationId xmlns:a16="http://schemas.microsoft.com/office/drawing/2014/main" id="{272C00AF-E9CB-1E94-D901-4DFD6B979A3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5793" y="4244521"/>
            <a:ext cx="720000" cy="720000"/>
          </a:xfrm>
          <a:prstGeom prst="rect">
            <a:avLst/>
          </a:prstGeom>
        </p:spPr>
      </p:pic>
      <p:pic>
        <p:nvPicPr>
          <p:cNvPr id="21" name="Picture 20" descr="A white line drawing of a person standing next to a train&#10;&#10;Description automatically generated">
            <a:extLst>
              <a:ext uri="{FF2B5EF4-FFF2-40B4-BE49-F238E27FC236}">
                <a16:creationId xmlns:a16="http://schemas.microsoft.com/office/drawing/2014/main" id="{BF612776-EFAE-8C7D-48D5-78CE5AFF590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5793" y="1596761"/>
            <a:ext cx="720000" cy="720000"/>
          </a:xfrm>
          <a:prstGeom prst="rect">
            <a:avLst/>
          </a:prstGeom>
        </p:spPr>
      </p:pic>
      <p:pic>
        <p:nvPicPr>
          <p:cNvPr id="22" name="Picture 21" descr="A white line drawing of a person standing next to a train&#10;&#10;Description automatically generated">
            <a:extLst>
              <a:ext uri="{FF2B5EF4-FFF2-40B4-BE49-F238E27FC236}">
                <a16:creationId xmlns:a16="http://schemas.microsoft.com/office/drawing/2014/main" id="{88C256D1-FCE7-0AF7-AB5F-32509115375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5793" y="2479348"/>
            <a:ext cx="720000" cy="720000"/>
          </a:xfrm>
          <a:prstGeom prst="rect">
            <a:avLst/>
          </a:prstGeom>
        </p:spPr>
      </p:pic>
      <p:pic>
        <p:nvPicPr>
          <p:cNvPr id="23" name="Picture 22" descr="A white line drawing of a person standing next to a train&#10;&#10;Description automatically generated">
            <a:extLst>
              <a:ext uri="{FF2B5EF4-FFF2-40B4-BE49-F238E27FC236}">
                <a16:creationId xmlns:a16="http://schemas.microsoft.com/office/drawing/2014/main" id="{7C76CFD3-605F-EAD1-1D21-8CBD8E5C6E4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5793" y="3361935"/>
            <a:ext cx="720000" cy="720000"/>
          </a:xfrm>
          <a:prstGeom prst="rect">
            <a:avLst/>
          </a:prstGeom>
        </p:spPr>
      </p:pic>
      <p:sp>
        <p:nvSpPr>
          <p:cNvPr id="24" name="Rectangle: Rounded Corners 23">
            <a:hlinkClick r:id="" action="ppaction://noaction" highlightClick="1"/>
            <a:extLst>
              <a:ext uri="{FF2B5EF4-FFF2-40B4-BE49-F238E27FC236}">
                <a16:creationId xmlns:a16="http://schemas.microsoft.com/office/drawing/2014/main" id="{96878CB2-C02B-EB91-C4CB-87151494380D}"/>
              </a:ext>
            </a:extLst>
          </p:cNvPr>
          <p:cNvSpPr/>
          <p:nvPr/>
        </p:nvSpPr>
        <p:spPr>
          <a:xfrm>
            <a:off x="1021439" y="2453112"/>
            <a:ext cx="10208562" cy="720000"/>
          </a:xfrm>
          <a:prstGeom prst="roundRect">
            <a:avLst>
              <a:gd name="adj" fmla="val 25789"/>
            </a:avLst>
          </a:prstGeom>
          <a:solidFill>
            <a:schemeClr val="bg1"/>
          </a:solidFill>
          <a:ln w="38100">
            <a:solidFill>
              <a:srgbClr val="20204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fontAlgn="t"/>
            <a:r>
              <a:rPr lang="en-GB" sz="1800" b="0" i="0" u="none" strike="noStrike">
                <a:solidFill>
                  <a:srgbClr val="000000"/>
                </a:solidFill>
                <a:effectLst/>
                <a:latin typeface="Calibri"/>
                <a:ea typeface="Calibri"/>
                <a:cs typeface="Calibri"/>
              </a:rPr>
              <a:t>GERT8000-M1 </a:t>
            </a:r>
            <a:r>
              <a:rPr lang="en-GB">
                <a:solidFill>
                  <a:srgbClr val="000000"/>
                </a:solidFill>
                <a:latin typeface="Calibri"/>
                <a:ea typeface="Calibri"/>
                <a:cs typeface="Calibri"/>
              </a:rPr>
              <a:t>Issue</a:t>
            </a:r>
            <a:r>
              <a:rPr lang="en-GB" sz="1800" b="0" i="0" u="none" strike="noStrike">
                <a:solidFill>
                  <a:srgbClr val="000000"/>
                </a:solidFill>
                <a:effectLst/>
                <a:latin typeface="Calibri"/>
                <a:ea typeface="Calibri"/>
                <a:cs typeface="Calibri"/>
              </a:rPr>
              <a:t> 8 </a:t>
            </a:r>
            <a:r>
              <a:rPr lang="en-GB">
                <a:solidFill>
                  <a:srgbClr val="000000"/>
                </a:solidFill>
                <a:latin typeface="Calibri"/>
                <a:ea typeface="Calibri"/>
                <a:cs typeface="Calibri"/>
              </a:rPr>
              <a:t>– </a:t>
            </a:r>
            <a:r>
              <a:rPr lang="en-GB" sz="1800" b="0" i="0" u="none" strike="noStrike">
                <a:solidFill>
                  <a:srgbClr val="000000"/>
                </a:solidFill>
                <a:effectLst/>
                <a:latin typeface="Calibri"/>
                <a:ea typeface="Calibri"/>
                <a:cs typeface="Calibri"/>
              </a:rPr>
              <a:t>Dealing with a train accident or train evacuation</a:t>
            </a:r>
          </a:p>
        </p:txBody>
      </p:sp>
      <p:sp>
        <p:nvSpPr>
          <p:cNvPr id="25" name="Rectangle: Rounded Corners 24">
            <a:hlinkClick r:id="" action="ppaction://noaction" highlightClick="1"/>
            <a:extLst>
              <a:ext uri="{FF2B5EF4-FFF2-40B4-BE49-F238E27FC236}">
                <a16:creationId xmlns:a16="http://schemas.microsoft.com/office/drawing/2014/main" id="{55B37D15-A39E-CC21-51DB-668D06C42C5E}"/>
              </a:ext>
            </a:extLst>
          </p:cNvPr>
          <p:cNvSpPr/>
          <p:nvPr/>
        </p:nvSpPr>
        <p:spPr>
          <a:xfrm>
            <a:off x="1021439" y="1583643"/>
            <a:ext cx="10208562" cy="720000"/>
          </a:xfrm>
          <a:prstGeom prst="roundRect">
            <a:avLst>
              <a:gd name="adj" fmla="val 25789"/>
            </a:avLst>
          </a:prstGeom>
          <a:solidFill>
            <a:schemeClr val="bg1"/>
          </a:solidFill>
          <a:ln w="38100">
            <a:solidFill>
              <a:srgbClr val="20204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fontAlgn="t"/>
            <a:r>
              <a:rPr lang="en-GB" sz="1800" b="0" i="0" u="none" strike="noStrike">
                <a:solidFill>
                  <a:srgbClr val="000000"/>
                </a:solidFill>
                <a:effectLst/>
                <a:latin typeface="Calibri"/>
                <a:ea typeface="Calibri"/>
                <a:cs typeface="Calibri"/>
              </a:rPr>
              <a:t>GERT8000-HB5 </a:t>
            </a:r>
            <a:r>
              <a:rPr lang="en-GB">
                <a:solidFill>
                  <a:srgbClr val="000000"/>
                </a:solidFill>
                <a:latin typeface="Calibri"/>
                <a:ea typeface="Calibri"/>
                <a:cs typeface="Calibri"/>
              </a:rPr>
              <a:t>Issue</a:t>
            </a:r>
            <a:r>
              <a:rPr lang="en-GB" sz="1800" b="0" i="0" u="none" strike="noStrike">
                <a:solidFill>
                  <a:srgbClr val="000000"/>
                </a:solidFill>
                <a:effectLst/>
                <a:latin typeface="Calibri"/>
                <a:ea typeface="Calibri"/>
                <a:cs typeface="Calibri"/>
              </a:rPr>
              <a:t> 3</a:t>
            </a:r>
            <a:r>
              <a:rPr lang="en-GB">
                <a:solidFill>
                  <a:srgbClr val="000000"/>
                </a:solidFill>
                <a:latin typeface="Calibri"/>
                <a:ea typeface="Calibri"/>
                <a:cs typeface="Calibri"/>
              </a:rPr>
              <a:t> – </a:t>
            </a:r>
            <a:r>
              <a:rPr lang="en-GB" sz="1800" b="0" i="0" u="none" strike="noStrike" err="1">
                <a:solidFill>
                  <a:srgbClr val="000000"/>
                </a:solidFill>
                <a:effectLst/>
                <a:latin typeface="Calibri"/>
                <a:ea typeface="Calibri"/>
                <a:cs typeface="Calibri"/>
              </a:rPr>
              <a:t>Handsignalling</a:t>
            </a:r>
            <a:r>
              <a:rPr lang="en-GB" sz="1800" b="0" i="0" u="none" strike="noStrike">
                <a:solidFill>
                  <a:srgbClr val="000000"/>
                </a:solidFill>
                <a:effectLst/>
                <a:latin typeface="Calibri"/>
                <a:ea typeface="Calibri"/>
                <a:cs typeface="Calibri"/>
              </a:rPr>
              <a:t> duties</a:t>
            </a:r>
          </a:p>
        </p:txBody>
      </p:sp>
      <p:sp>
        <p:nvSpPr>
          <p:cNvPr id="26" name="Rectangle: Rounded Corners 25">
            <a:hlinkClick r:id="" action="ppaction://noaction" highlightClick="1"/>
            <a:extLst>
              <a:ext uri="{FF2B5EF4-FFF2-40B4-BE49-F238E27FC236}">
                <a16:creationId xmlns:a16="http://schemas.microsoft.com/office/drawing/2014/main" id="{14CC8032-78EF-0DEF-2D28-1C1E91ADE9AC}"/>
              </a:ext>
            </a:extLst>
          </p:cNvPr>
          <p:cNvSpPr/>
          <p:nvPr/>
        </p:nvSpPr>
        <p:spPr>
          <a:xfrm>
            <a:off x="1021439" y="3322581"/>
            <a:ext cx="10208562" cy="720000"/>
          </a:xfrm>
          <a:prstGeom prst="roundRect">
            <a:avLst>
              <a:gd name="adj" fmla="val 25789"/>
            </a:avLst>
          </a:prstGeom>
          <a:solidFill>
            <a:schemeClr val="bg1"/>
          </a:solidFill>
          <a:ln w="38100">
            <a:solidFill>
              <a:srgbClr val="20204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fontAlgn="t"/>
            <a:r>
              <a:rPr lang="en-GB" sz="1800" b="0" i="0" u="none" strike="noStrike">
                <a:solidFill>
                  <a:srgbClr val="000000"/>
                </a:solidFill>
                <a:effectLst/>
                <a:latin typeface="Calibri"/>
                <a:ea typeface="Calibri"/>
                <a:cs typeface="Calibri"/>
              </a:rPr>
              <a:t>GERT8000-M2 </a:t>
            </a:r>
            <a:r>
              <a:rPr lang="en-GB">
                <a:solidFill>
                  <a:srgbClr val="000000"/>
                </a:solidFill>
                <a:latin typeface="Calibri"/>
                <a:ea typeface="Calibri"/>
                <a:cs typeface="Calibri"/>
              </a:rPr>
              <a:t>Issue</a:t>
            </a:r>
            <a:r>
              <a:rPr lang="en-GB" sz="1800" b="0" i="0" u="none" strike="noStrike">
                <a:solidFill>
                  <a:srgbClr val="000000"/>
                </a:solidFill>
                <a:effectLst/>
                <a:latin typeface="Calibri"/>
                <a:ea typeface="Calibri"/>
                <a:cs typeface="Calibri"/>
              </a:rPr>
              <a:t> 8 </a:t>
            </a:r>
            <a:r>
              <a:rPr lang="en-GB">
                <a:solidFill>
                  <a:srgbClr val="000000"/>
                </a:solidFill>
                <a:latin typeface="Calibri"/>
                <a:ea typeface="Calibri"/>
                <a:cs typeface="Calibri"/>
              </a:rPr>
              <a:t>– </a:t>
            </a:r>
            <a:r>
              <a:rPr lang="en-GB" sz="1800" b="0" i="0" u="none" strike="noStrike">
                <a:solidFill>
                  <a:srgbClr val="000000"/>
                </a:solidFill>
                <a:effectLst/>
                <a:latin typeface="Calibri"/>
                <a:ea typeface="Calibri"/>
                <a:cs typeface="Calibri"/>
              </a:rPr>
              <a:t>Train stopped by train failure</a:t>
            </a:r>
          </a:p>
        </p:txBody>
      </p:sp>
    </p:spTree>
    <p:extLst>
      <p:ext uri="{BB962C8B-B14F-4D97-AF65-F5344CB8AC3E}">
        <p14:creationId xmlns:p14="http://schemas.microsoft.com/office/powerpoint/2010/main" val="1050283201"/>
      </p:ext>
    </p:extLst>
  </p:cSld>
  <p:clrMapOvr>
    <a:masterClrMapping/>
  </p:clrMapOvr>
  <mc:AlternateContent xmlns:mc="http://schemas.openxmlformats.org/markup-compatibility/2006" xmlns:p14="http://schemas.microsoft.com/office/powerpoint/2010/main">
    <mc:Choice Requires="p14">
      <p:transition spd="slow" p14:dur="2000" advClick="0">
        <p:fade/>
      </p:transition>
    </mc:Choice>
    <mc:Fallback xmlns="">
      <p:transition spd="slow" advClick="0">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hlinkClick r:id="rId3" action="ppaction://hlinksldjump"/>
            <a:extLst>
              <a:ext uri="{FF2B5EF4-FFF2-40B4-BE49-F238E27FC236}">
                <a16:creationId xmlns:a16="http://schemas.microsoft.com/office/drawing/2014/main" id="{A0D6A46D-C166-449E-BBD7-C67CF4A9F4F0}"/>
              </a:ext>
            </a:extLst>
          </p:cNvPr>
          <p:cNvPicPr>
            <a:picLocks noChangeAspect="1"/>
          </p:cNvPicPr>
          <p:nvPr/>
        </p:nvPicPr>
        <p:blipFill>
          <a:blip r:embed="rId4"/>
          <a:stretch>
            <a:fillRect/>
          </a:stretch>
        </p:blipFill>
        <p:spPr>
          <a:xfrm>
            <a:off x="11290478" y="157163"/>
            <a:ext cx="755970" cy="755970"/>
          </a:xfrm>
          <a:prstGeom prst="rect">
            <a:avLst/>
          </a:prstGeom>
        </p:spPr>
      </p:pic>
      <p:pic>
        <p:nvPicPr>
          <p:cNvPr id="37" name="Picture 36">
            <a:hlinkClick r:id="" action="ppaction://hlinkshowjump?jump=endshow"/>
            <a:extLst>
              <a:ext uri="{FF2B5EF4-FFF2-40B4-BE49-F238E27FC236}">
                <a16:creationId xmlns:a16="http://schemas.microsoft.com/office/drawing/2014/main" id="{DB84A75D-F55C-FB87-39EA-4D941010E2FC}"/>
              </a:ext>
            </a:extLst>
          </p:cNvPr>
          <p:cNvPicPr>
            <a:picLocks noChangeAspect="1"/>
          </p:cNvPicPr>
          <p:nvPr/>
        </p:nvPicPr>
        <p:blipFill>
          <a:blip r:embed="rId5"/>
          <a:stretch>
            <a:fillRect/>
          </a:stretch>
        </p:blipFill>
        <p:spPr>
          <a:xfrm>
            <a:off x="89371" y="6016808"/>
            <a:ext cx="720000" cy="692039"/>
          </a:xfrm>
          <a:prstGeom prst="rect">
            <a:avLst/>
          </a:prstGeom>
        </p:spPr>
      </p:pic>
      <p:sp>
        <p:nvSpPr>
          <p:cNvPr id="7" name="Rectangle: Rounded Corners 6">
            <a:extLst>
              <a:ext uri="{FF2B5EF4-FFF2-40B4-BE49-F238E27FC236}">
                <a16:creationId xmlns:a16="http://schemas.microsoft.com/office/drawing/2014/main" id="{60CF878C-C42D-52AF-B09D-227E15FAD973}"/>
              </a:ext>
            </a:extLst>
          </p:cNvPr>
          <p:cNvSpPr/>
          <p:nvPr/>
        </p:nvSpPr>
        <p:spPr>
          <a:xfrm>
            <a:off x="1021439" y="234119"/>
            <a:ext cx="10227414" cy="720000"/>
          </a:xfrm>
          <a:prstGeom prst="roundRect">
            <a:avLst>
              <a:gd name="adj" fmla="val 30718"/>
            </a:avLst>
          </a:prstGeom>
          <a:solidFill>
            <a:srgbClr val="2D6BCE"/>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defRPr/>
            </a:pPr>
            <a:r>
              <a:rPr lang="en-GB" spc="-50">
                <a:latin typeface="Calibri" panose="020F0502020204030204"/>
              </a:rPr>
              <a:t>Draft standards scheduled for consultation in September 2024. (Continued)</a:t>
            </a:r>
          </a:p>
        </p:txBody>
      </p:sp>
      <p:pic>
        <p:nvPicPr>
          <p:cNvPr id="11" name="Picture 10" descr="A white line drawing of a person standing next to a train&#10;&#10;Description automatically generated">
            <a:extLst>
              <a:ext uri="{FF2B5EF4-FFF2-40B4-BE49-F238E27FC236}">
                <a16:creationId xmlns:a16="http://schemas.microsoft.com/office/drawing/2014/main" id="{865C3B79-B6B9-1376-DC71-068A43FFDE2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4677" y="1537230"/>
            <a:ext cx="720000" cy="720000"/>
          </a:xfrm>
          <a:prstGeom prst="rect">
            <a:avLst/>
          </a:prstGeom>
        </p:spPr>
      </p:pic>
      <p:pic>
        <p:nvPicPr>
          <p:cNvPr id="12" name="Picture 11" descr="A white line drawing of a person standing next to a train&#10;&#10;Description automatically generated">
            <a:extLst>
              <a:ext uri="{FF2B5EF4-FFF2-40B4-BE49-F238E27FC236}">
                <a16:creationId xmlns:a16="http://schemas.microsoft.com/office/drawing/2014/main" id="{118106A7-D198-5DBE-F2D5-8E059DBC2DA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4677" y="2417579"/>
            <a:ext cx="720000" cy="720000"/>
          </a:xfrm>
          <a:prstGeom prst="rect">
            <a:avLst/>
          </a:prstGeom>
        </p:spPr>
      </p:pic>
      <p:pic>
        <p:nvPicPr>
          <p:cNvPr id="14" name="Picture 13" descr="A white line drawing of a person standing next to a train&#10;&#10;Description automatically generated">
            <a:extLst>
              <a:ext uri="{FF2B5EF4-FFF2-40B4-BE49-F238E27FC236}">
                <a16:creationId xmlns:a16="http://schemas.microsoft.com/office/drawing/2014/main" id="{D662771D-803A-0EFD-B8B6-F04683AAA7B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4677" y="3297928"/>
            <a:ext cx="720000" cy="720000"/>
          </a:xfrm>
          <a:prstGeom prst="rect">
            <a:avLst/>
          </a:prstGeom>
        </p:spPr>
      </p:pic>
      <p:pic>
        <p:nvPicPr>
          <p:cNvPr id="15" name="Picture 14" descr="A white line drawing of a person standing next to a train&#10;&#10;Description automatically generated">
            <a:extLst>
              <a:ext uri="{FF2B5EF4-FFF2-40B4-BE49-F238E27FC236}">
                <a16:creationId xmlns:a16="http://schemas.microsoft.com/office/drawing/2014/main" id="{5D9C667E-5360-C0FF-A315-5274F231AC5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4677" y="4178278"/>
            <a:ext cx="720000" cy="720000"/>
          </a:xfrm>
          <a:prstGeom prst="rect">
            <a:avLst/>
          </a:prstGeom>
        </p:spPr>
      </p:pic>
      <p:sp>
        <p:nvSpPr>
          <p:cNvPr id="16" name="Rectangle: Rounded Corners 15">
            <a:hlinkClick r:id="" action="ppaction://noaction" highlightClick="1"/>
            <a:extLst>
              <a:ext uri="{FF2B5EF4-FFF2-40B4-BE49-F238E27FC236}">
                <a16:creationId xmlns:a16="http://schemas.microsoft.com/office/drawing/2014/main" id="{578D1BF9-CEA8-62D8-FD5C-5B8C9491B31F}"/>
              </a:ext>
            </a:extLst>
          </p:cNvPr>
          <p:cNvSpPr/>
          <p:nvPr/>
        </p:nvSpPr>
        <p:spPr>
          <a:xfrm>
            <a:off x="1021439" y="3297928"/>
            <a:ext cx="10208562" cy="720000"/>
          </a:xfrm>
          <a:prstGeom prst="roundRect">
            <a:avLst>
              <a:gd name="adj" fmla="val 25789"/>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fontAlgn="t"/>
            <a:r>
              <a:rPr lang="en-GB" sz="1800" b="0" i="0" u="none" strike="noStrike">
                <a:solidFill>
                  <a:srgbClr val="000000"/>
                </a:solidFill>
                <a:effectLst/>
                <a:latin typeface="Calibri"/>
                <a:ea typeface="Calibri"/>
                <a:cs typeface="Calibri"/>
              </a:rPr>
              <a:t>RS521 </a:t>
            </a:r>
            <a:r>
              <a:rPr lang="en-GB">
                <a:solidFill>
                  <a:srgbClr val="000000"/>
                </a:solidFill>
                <a:latin typeface="Calibri"/>
                <a:ea typeface="Calibri"/>
                <a:cs typeface="Calibri"/>
              </a:rPr>
              <a:t>Issue</a:t>
            </a:r>
            <a:r>
              <a:rPr lang="en-GB" sz="1800" b="0" i="0" u="none" strike="noStrike">
                <a:solidFill>
                  <a:srgbClr val="000000"/>
                </a:solidFill>
                <a:effectLst/>
                <a:latin typeface="Calibri"/>
                <a:ea typeface="Calibri"/>
                <a:cs typeface="Calibri"/>
              </a:rPr>
              <a:t> 7 </a:t>
            </a:r>
            <a:r>
              <a:rPr lang="en-GB">
                <a:solidFill>
                  <a:srgbClr val="000000"/>
                </a:solidFill>
                <a:latin typeface="Calibri"/>
                <a:ea typeface="Calibri"/>
                <a:cs typeface="Calibri"/>
              </a:rPr>
              <a:t>– </a:t>
            </a:r>
            <a:r>
              <a:rPr lang="en-GB" sz="1800" b="0" i="0" u="none" strike="noStrike">
                <a:solidFill>
                  <a:srgbClr val="000000"/>
                </a:solidFill>
                <a:effectLst/>
                <a:latin typeface="Calibri"/>
                <a:ea typeface="Calibri"/>
                <a:cs typeface="Calibri"/>
              </a:rPr>
              <a:t>Signals, </a:t>
            </a:r>
            <a:r>
              <a:rPr lang="en-GB" err="1">
                <a:solidFill>
                  <a:srgbClr val="000000"/>
                </a:solidFill>
                <a:latin typeface="Calibri"/>
                <a:ea typeface="Calibri"/>
                <a:cs typeface="Calibri"/>
              </a:rPr>
              <a:t>Handsignals</a:t>
            </a:r>
            <a:r>
              <a:rPr lang="en-GB" sz="1800" b="0" i="0" u="none" strike="noStrike">
                <a:solidFill>
                  <a:srgbClr val="000000"/>
                </a:solidFill>
                <a:effectLst/>
                <a:latin typeface="Calibri"/>
                <a:ea typeface="Calibri"/>
                <a:cs typeface="Calibri"/>
              </a:rPr>
              <a:t>, </a:t>
            </a:r>
            <a:r>
              <a:rPr lang="en-GB">
                <a:solidFill>
                  <a:srgbClr val="000000"/>
                </a:solidFill>
                <a:latin typeface="Calibri"/>
                <a:ea typeface="Calibri"/>
                <a:cs typeface="Calibri"/>
              </a:rPr>
              <a:t>Indicators</a:t>
            </a:r>
            <a:r>
              <a:rPr lang="en-GB" sz="1800" b="0" i="0" u="none" strike="noStrike">
                <a:solidFill>
                  <a:srgbClr val="000000"/>
                </a:solidFill>
                <a:effectLst/>
                <a:latin typeface="Calibri"/>
                <a:ea typeface="Calibri"/>
                <a:cs typeface="Calibri"/>
              </a:rPr>
              <a:t> and </a:t>
            </a:r>
            <a:r>
              <a:rPr lang="en-GB">
                <a:solidFill>
                  <a:srgbClr val="000000"/>
                </a:solidFill>
                <a:latin typeface="Calibri"/>
                <a:ea typeface="Calibri"/>
                <a:cs typeface="Calibri"/>
              </a:rPr>
              <a:t>Signs</a:t>
            </a:r>
            <a:r>
              <a:rPr lang="en-GB" sz="1800" b="0" i="0" u="none" strike="noStrike">
                <a:solidFill>
                  <a:srgbClr val="000000"/>
                </a:solidFill>
                <a:effectLst/>
                <a:latin typeface="Calibri"/>
                <a:ea typeface="Calibri"/>
                <a:cs typeface="Calibri"/>
              </a:rPr>
              <a:t> Handbook</a:t>
            </a:r>
          </a:p>
        </p:txBody>
      </p:sp>
      <p:sp>
        <p:nvSpPr>
          <p:cNvPr id="20" name="Rectangle: Rounded Corners 19">
            <a:hlinkClick r:id="" action="ppaction://noaction" highlightClick="1"/>
            <a:extLst>
              <a:ext uri="{FF2B5EF4-FFF2-40B4-BE49-F238E27FC236}">
                <a16:creationId xmlns:a16="http://schemas.microsoft.com/office/drawing/2014/main" id="{D252B4CE-DD35-DDF2-964E-AF5EA65EDC1B}"/>
              </a:ext>
            </a:extLst>
          </p:cNvPr>
          <p:cNvSpPr/>
          <p:nvPr/>
        </p:nvSpPr>
        <p:spPr>
          <a:xfrm>
            <a:off x="1021439" y="2417579"/>
            <a:ext cx="10208562" cy="720000"/>
          </a:xfrm>
          <a:prstGeom prst="roundRect">
            <a:avLst>
              <a:gd name="adj" fmla="val 25789"/>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fontAlgn="t"/>
            <a:r>
              <a:rPr lang="en-GB" sz="1800" b="0" i="0" u="none" strike="noStrike">
                <a:solidFill>
                  <a:srgbClr val="000000"/>
                </a:solidFill>
                <a:effectLst/>
                <a:latin typeface="Calibri"/>
                <a:ea typeface="Calibri"/>
                <a:cs typeface="Calibri"/>
              </a:rPr>
              <a:t>GERT8000-TW1 </a:t>
            </a:r>
            <a:r>
              <a:rPr lang="en-GB">
                <a:solidFill>
                  <a:srgbClr val="000000"/>
                </a:solidFill>
                <a:latin typeface="Calibri"/>
                <a:ea typeface="Calibri"/>
                <a:cs typeface="Calibri"/>
              </a:rPr>
              <a:t>Issue</a:t>
            </a:r>
            <a:r>
              <a:rPr lang="en-GB" sz="1800" b="0" i="0" u="none" strike="noStrike">
                <a:solidFill>
                  <a:srgbClr val="000000"/>
                </a:solidFill>
                <a:effectLst/>
                <a:latin typeface="Calibri"/>
                <a:ea typeface="Calibri"/>
                <a:cs typeface="Calibri"/>
              </a:rPr>
              <a:t> 21 </a:t>
            </a:r>
            <a:r>
              <a:rPr lang="en-GB">
                <a:solidFill>
                  <a:srgbClr val="000000"/>
                </a:solidFill>
                <a:latin typeface="Calibri"/>
                <a:ea typeface="Calibri"/>
                <a:cs typeface="Calibri"/>
              </a:rPr>
              <a:t>– </a:t>
            </a:r>
            <a:r>
              <a:rPr lang="en-GB" sz="1800" b="0" i="0" u="none" strike="noStrike">
                <a:solidFill>
                  <a:srgbClr val="000000"/>
                </a:solidFill>
                <a:effectLst/>
                <a:latin typeface="Calibri"/>
                <a:ea typeface="Calibri"/>
                <a:cs typeface="Calibri"/>
              </a:rPr>
              <a:t>Preparation and movement of trains</a:t>
            </a:r>
          </a:p>
        </p:txBody>
      </p:sp>
      <p:sp>
        <p:nvSpPr>
          <p:cNvPr id="21" name="Rectangle: Rounded Corners 20">
            <a:hlinkClick r:id="" action="ppaction://noaction" highlightClick="1"/>
            <a:extLst>
              <a:ext uri="{FF2B5EF4-FFF2-40B4-BE49-F238E27FC236}">
                <a16:creationId xmlns:a16="http://schemas.microsoft.com/office/drawing/2014/main" id="{10F0DFD3-EF59-9DE3-32C9-307C16858ABC}"/>
              </a:ext>
            </a:extLst>
          </p:cNvPr>
          <p:cNvSpPr/>
          <p:nvPr/>
        </p:nvSpPr>
        <p:spPr>
          <a:xfrm>
            <a:off x="1021439" y="1537230"/>
            <a:ext cx="10208562" cy="720000"/>
          </a:xfrm>
          <a:prstGeom prst="roundRect">
            <a:avLst>
              <a:gd name="adj" fmla="val 25789"/>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fontAlgn="t"/>
            <a:r>
              <a:rPr lang="en-GB" sz="1800" b="0" i="0" u="none" strike="noStrike">
                <a:solidFill>
                  <a:srgbClr val="000000"/>
                </a:solidFill>
                <a:effectLst/>
                <a:latin typeface="Calibri"/>
                <a:ea typeface="Calibri"/>
                <a:cs typeface="Calibri"/>
              </a:rPr>
              <a:t>GERT8000-TS2 </a:t>
            </a:r>
            <a:r>
              <a:rPr lang="en-GB">
                <a:solidFill>
                  <a:srgbClr val="000000"/>
                </a:solidFill>
                <a:latin typeface="Calibri"/>
                <a:ea typeface="Calibri"/>
                <a:cs typeface="Calibri"/>
              </a:rPr>
              <a:t>Issue</a:t>
            </a:r>
            <a:r>
              <a:rPr lang="en-GB" sz="1800" b="0" i="0" u="none" strike="noStrike">
                <a:solidFill>
                  <a:srgbClr val="000000"/>
                </a:solidFill>
                <a:effectLst/>
                <a:latin typeface="Calibri"/>
                <a:ea typeface="Calibri"/>
                <a:cs typeface="Calibri"/>
              </a:rPr>
              <a:t> 7</a:t>
            </a:r>
            <a:r>
              <a:rPr lang="en-GB">
                <a:solidFill>
                  <a:srgbClr val="000000"/>
                </a:solidFill>
                <a:latin typeface="Calibri"/>
                <a:ea typeface="Calibri"/>
                <a:cs typeface="Calibri"/>
              </a:rPr>
              <a:t> – </a:t>
            </a:r>
            <a:r>
              <a:rPr lang="en-GB" sz="1800" b="0" i="0" u="none" strike="noStrike">
                <a:solidFill>
                  <a:srgbClr val="000000"/>
                </a:solidFill>
                <a:effectLst/>
                <a:latin typeface="Calibri"/>
                <a:ea typeface="Calibri"/>
                <a:cs typeface="Calibri"/>
              </a:rPr>
              <a:t>Track circuit block regulations</a:t>
            </a:r>
          </a:p>
        </p:txBody>
      </p:sp>
      <p:sp>
        <p:nvSpPr>
          <p:cNvPr id="22" name="Rectangle: Rounded Corners 21">
            <a:hlinkClick r:id="" action="ppaction://noaction" highlightClick="1"/>
            <a:extLst>
              <a:ext uri="{FF2B5EF4-FFF2-40B4-BE49-F238E27FC236}">
                <a16:creationId xmlns:a16="http://schemas.microsoft.com/office/drawing/2014/main" id="{9B9D948F-1165-87EE-EFEF-3676486132AB}"/>
              </a:ext>
            </a:extLst>
          </p:cNvPr>
          <p:cNvSpPr/>
          <p:nvPr/>
        </p:nvSpPr>
        <p:spPr>
          <a:xfrm>
            <a:off x="1021439" y="4178278"/>
            <a:ext cx="10208562" cy="720000"/>
          </a:xfrm>
          <a:prstGeom prst="roundRect">
            <a:avLst>
              <a:gd name="adj" fmla="val 25789"/>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fontAlgn="t"/>
            <a:r>
              <a:rPr lang="en-GB" sz="1800" b="0" i="0" u="none" strike="noStrike">
                <a:solidFill>
                  <a:srgbClr val="000000"/>
                </a:solidFill>
                <a:effectLst/>
                <a:latin typeface="Calibri"/>
                <a:ea typeface="Calibri"/>
                <a:cs typeface="Calibri"/>
              </a:rPr>
              <a:t>RS522 </a:t>
            </a:r>
            <a:r>
              <a:rPr lang="en-GB">
                <a:solidFill>
                  <a:srgbClr val="000000"/>
                </a:solidFill>
                <a:latin typeface="Calibri"/>
                <a:ea typeface="Calibri"/>
                <a:cs typeface="Calibri"/>
              </a:rPr>
              <a:t>Issue</a:t>
            </a:r>
            <a:r>
              <a:rPr lang="en-GB" sz="1800" b="0" i="0" u="none" strike="noStrike">
                <a:solidFill>
                  <a:srgbClr val="000000"/>
                </a:solidFill>
                <a:effectLst/>
                <a:latin typeface="Calibri"/>
                <a:ea typeface="Calibri"/>
                <a:cs typeface="Calibri"/>
              </a:rPr>
              <a:t> 4 </a:t>
            </a:r>
            <a:r>
              <a:rPr lang="en-GB">
                <a:solidFill>
                  <a:srgbClr val="000000"/>
                </a:solidFill>
                <a:latin typeface="Calibri"/>
                <a:ea typeface="Calibri"/>
                <a:cs typeface="Calibri"/>
              </a:rPr>
              <a:t>– </a:t>
            </a:r>
            <a:r>
              <a:rPr lang="en-GB" sz="1800" b="0" i="0" u="none" strike="noStrike">
                <a:solidFill>
                  <a:srgbClr val="000000"/>
                </a:solidFill>
                <a:effectLst/>
                <a:latin typeface="Calibri"/>
                <a:ea typeface="Calibri"/>
                <a:cs typeface="Calibri"/>
              </a:rPr>
              <a:t>AWS and TPWS Handbook</a:t>
            </a:r>
          </a:p>
        </p:txBody>
      </p:sp>
      <p:sp>
        <p:nvSpPr>
          <p:cNvPr id="4" name="Rectangle: Rounded Corners 3">
            <a:extLst>
              <a:ext uri="{FF2B5EF4-FFF2-40B4-BE49-F238E27FC236}">
                <a16:creationId xmlns:a16="http://schemas.microsoft.com/office/drawing/2014/main" id="{05DE75B9-2A49-DBE9-85E4-F8108E24588D}"/>
              </a:ext>
            </a:extLst>
          </p:cNvPr>
          <p:cNvSpPr/>
          <p:nvPr/>
        </p:nvSpPr>
        <p:spPr>
          <a:xfrm>
            <a:off x="1021439" y="1046965"/>
            <a:ext cx="10227414" cy="329916"/>
          </a:xfrm>
          <a:prstGeom prst="roundRect">
            <a:avLst>
              <a:gd name="adj" fmla="val 43036"/>
            </a:avLst>
          </a:prstGeom>
          <a:solidFill>
            <a:srgbClr val="2D6BCE"/>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defRPr/>
            </a:pPr>
            <a:r>
              <a:rPr lang="en-GB" spc="-50">
                <a:latin typeface="Calibri" panose="020F0502020204030204"/>
              </a:rPr>
              <a:t>Introducing special working to the Rule Book (continued)  </a:t>
            </a:r>
          </a:p>
        </p:txBody>
      </p:sp>
      <p:pic>
        <p:nvPicPr>
          <p:cNvPr id="2" name="Picture 1">
            <a:hlinkClick r:id="" action="ppaction://hlinkshowjump?jump=nextslide"/>
            <a:extLst>
              <a:ext uri="{FF2B5EF4-FFF2-40B4-BE49-F238E27FC236}">
                <a16:creationId xmlns:a16="http://schemas.microsoft.com/office/drawing/2014/main" id="{41B60EC8-7FDB-4560-0AC1-27558080EB1B}"/>
              </a:ext>
            </a:extLst>
          </p:cNvPr>
          <p:cNvPicPr>
            <a:picLocks noChangeAspect="1"/>
          </p:cNvPicPr>
          <p:nvPr/>
        </p:nvPicPr>
        <p:blipFill>
          <a:blip r:embed="rId7">
            <a:alphaModFix/>
          </a:blip>
          <a:stretch>
            <a:fillRect/>
          </a:stretch>
        </p:blipFill>
        <p:spPr>
          <a:xfrm>
            <a:off x="11230001" y="6016808"/>
            <a:ext cx="756000" cy="756000"/>
          </a:xfrm>
          <a:prstGeom prst="rect">
            <a:avLst/>
          </a:prstGeom>
        </p:spPr>
      </p:pic>
      <p:pic>
        <p:nvPicPr>
          <p:cNvPr id="3" name="Picture 2">
            <a:hlinkClick r:id="" action="ppaction://hlinkshowjump?jump=previousslide"/>
            <a:extLst>
              <a:ext uri="{FF2B5EF4-FFF2-40B4-BE49-F238E27FC236}">
                <a16:creationId xmlns:a16="http://schemas.microsoft.com/office/drawing/2014/main" id="{1AB41B79-EBC5-BFA2-7CA5-7FD20ADA97C0}"/>
              </a:ext>
            </a:extLst>
          </p:cNvPr>
          <p:cNvPicPr>
            <a:picLocks noChangeAspect="1"/>
          </p:cNvPicPr>
          <p:nvPr/>
        </p:nvPicPr>
        <p:blipFill>
          <a:blip r:embed="rId7"/>
          <a:stretch>
            <a:fillRect/>
          </a:stretch>
        </p:blipFill>
        <p:spPr>
          <a:xfrm flipH="1">
            <a:off x="10372933" y="6016808"/>
            <a:ext cx="756000" cy="756000"/>
          </a:xfrm>
          <a:prstGeom prst="rect">
            <a:avLst/>
          </a:prstGeom>
        </p:spPr>
      </p:pic>
    </p:spTree>
    <p:extLst>
      <p:ext uri="{BB962C8B-B14F-4D97-AF65-F5344CB8AC3E}">
        <p14:creationId xmlns:p14="http://schemas.microsoft.com/office/powerpoint/2010/main" val="675844422"/>
      </p:ext>
    </p:extLst>
  </p:cSld>
  <p:clrMapOvr>
    <a:masterClrMapping/>
  </p:clrMapOvr>
  <mc:AlternateContent xmlns:mc="http://schemas.openxmlformats.org/markup-compatibility/2006" xmlns:p14="http://schemas.microsoft.com/office/powerpoint/2010/main">
    <mc:Choice Requires="p14">
      <p:transition spd="slow" p14:dur="2000" advClick="0">
        <p:fade/>
      </p:transition>
    </mc:Choice>
    <mc:Fallback xmlns="">
      <p:transition spd="slow" advClick="0">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hlinkClick r:id="rId3" action="ppaction://hlinksldjump"/>
            <a:extLst>
              <a:ext uri="{FF2B5EF4-FFF2-40B4-BE49-F238E27FC236}">
                <a16:creationId xmlns:a16="http://schemas.microsoft.com/office/drawing/2014/main" id="{A0D6A46D-C166-449E-BBD7-C67CF4A9F4F0}"/>
              </a:ext>
            </a:extLst>
          </p:cNvPr>
          <p:cNvPicPr>
            <a:picLocks noChangeAspect="1"/>
          </p:cNvPicPr>
          <p:nvPr/>
        </p:nvPicPr>
        <p:blipFill>
          <a:blip r:embed="rId4"/>
          <a:stretch>
            <a:fillRect/>
          </a:stretch>
        </p:blipFill>
        <p:spPr>
          <a:xfrm>
            <a:off x="11290478" y="157163"/>
            <a:ext cx="755970" cy="755970"/>
          </a:xfrm>
          <a:prstGeom prst="rect">
            <a:avLst/>
          </a:prstGeom>
        </p:spPr>
      </p:pic>
      <p:pic>
        <p:nvPicPr>
          <p:cNvPr id="37" name="Picture 36">
            <a:hlinkClick r:id="" action="ppaction://hlinkshowjump?jump=endshow"/>
            <a:extLst>
              <a:ext uri="{FF2B5EF4-FFF2-40B4-BE49-F238E27FC236}">
                <a16:creationId xmlns:a16="http://schemas.microsoft.com/office/drawing/2014/main" id="{DB84A75D-F55C-FB87-39EA-4D941010E2FC}"/>
              </a:ext>
            </a:extLst>
          </p:cNvPr>
          <p:cNvPicPr>
            <a:picLocks noChangeAspect="1"/>
          </p:cNvPicPr>
          <p:nvPr/>
        </p:nvPicPr>
        <p:blipFill>
          <a:blip r:embed="rId5"/>
          <a:stretch>
            <a:fillRect/>
          </a:stretch>
        </p:blipFill>
        <p:spPr>
          <a:xfrm>
            <a:off x="89371" y="6016808"/>
            <a:ext cx="720000" cy="692039"/>
          </a:xfrm>
          <a:prstGeom prst="rect">
            <a:avLst/>
          </a:prstGeom>
        </p:spPr>
      </p:pic>
      <p:sp>
        <p:nvSpPr>
          <p:cNvPr id="7" name="Rectangle: Rounded Corners 6">
            <a:extLst>
              <a:ext uri="{FF2B5EF4-FFF2-40B4-BE49-F238E27FC236}">
                <a16:creationId xmlns:a16="http://schemas.microsoft.com/office/drawing/2014/main" id="{60CF878C-C42D-52AF-B09D-227E15FAD973}"/>
              </a:ext>
            </a:extLst>
          </p:cNvPr>
          <p:cNvSpPr/>
          <p:nvPr/>
        </p:nvSpPr>
        <p:spPr>
          <a:xfrm>
            <a:off x="1021439" y="234119"/>
            <a:ext cx="10227414" cy="720000"/>
          </a:xfrm>
          <a:prstGeom prst="roundRect">
            <a:avLst>
              <a:gd name="adj" fmla="val 30718"/>
            </a:avLst>
          </a:prstGeom>
          <a:solidFill>
            <a:srgbClr val="2D6BCE"/>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defRPr/>
            </a:pPr>
            <a:r>
              <a:rPr lang="en-GB" spc="-50">
                <a:latin typeface="Calibri" panose="020F0502020204030204"/>
              </a:rPr>
              <a:t>Draft standards scheduled for consultation in September 2024. (continued)</a:t>
            </a:r>
          </a:p>
        </p:txBody>
      </p:sp>
      <p:pic>
        <p:nvPicPr>
          <p:cNvPr id="5" name="Picture 4" descr="A green circle with white lines on it&#10;&#10;Description automatically generated">
            <a:extLst>
              <a:ext uri="{FF2B5EF4-FFF2-40B4-BE49-F238E27FC236}">
                <a16:creationId xmlns:a16="http://schemas.microsoft.com/office/drawing/2014/main" id="{0AD8D251-165B-27B7-DB1E-8237D3426BC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9029" y="1154758"/>
            <a:ext cx="720000" cy="720000"/>
          </a:xfrm>
          <a:prstGeom prst="rect">
            <a:avLst/>
          </a:prstGeom>
        </p:spPr>
      </p:pic>
      <p:sp>
        <p:nvSpPr>
          <p:cNvPr id="6" name="Rectangle: Rounded Corners 5">
            <a:hlinkClick r:id="" action="ppaction://noaction" highlightClick="1"/>
            <a:extLst>
              <a:ext uri="{FF2B5EF4-FFF2-40B4-BE49-F238E27FC236}">
                <a16:creationId xmlns:a16="http://schemas.microsoft.com/office/drawing/2014/main" id="{5C5B9C74-23EC-220A-2460-776DC9A6F026}"/>
              </a:ext>
            </a:extLst>
          </p:cNvPr>
          <p:cNvSpPr/>
          <p:nvPr/>
        </p:nvSpPr>
        <p:spPr>
          <a:xfrm>
            <a:off x="1040294" y="1163644"/>
            <a:ext cx="10208562" cy="720000"/>
          </a:xfrm>
          <a:prstGeom prst="roundRect">
            <a:avLst>
              <a:gd name="adj" fmla="val 25789"/>
            </a:avLst>
          </a:prstGeom>
          <a:solidFill>
            <a:schemeClr val="bg1"/>
          </a:solidFill>
          <a:ln w="38100">
            <a:solidFill>
              <a:srgbClr val="1B864B"/>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057400" indent="-2057400">
              <a:tabLst>
                <a:tab pos="2601913" algn="l"/>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RIS-2700-RST Issue 3 </a:t>
            </a:r>
            <a:r>
              <a:rPr lang="en-GB">
                <a:solidFill>
                  <a:prstClr val="black"/>
                </a:solidFill>
                <a:latin typeface="Calibri" panose="020F0502020204030204"/>
              </a:rPr>
              <a:t>–</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 Rail Industry Standard for Verification of Conformity of Engineering Change to Rail Vehicles</a:t>
            </a:r>
          </a:p>
        </p:txBody>
      </p:sp>
      <p:pic>
        <p:nvPicPr>
          <p:cNvPr id="27" name="Picture 26" descr="A green circle with white lines on it&#10;&#10;Description automatically generated">
            <a:extLst>
              <a:ext uri="{FF2B5EF4-FFF2-40B4-BE49-F238E27FC236}">
                <a16:creationId xmlns:a16="http://schemas.microsoft.com/office/drawing/2014/main" id="{CFEDE493-7077-B30D-5369-E50D7C1E94A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2576" y="2101806"/>
            <a:ext cx="720000" cy="720000"/>
          </a:xfrm>
          <a:prstGeom prst="rect">
            <a:avLst/>
          </a:prstGeom>
        </p:spPr>
      </p:pic>
      <p:sp>
        <p:nvSpPr>
          <p:cNvPr id="28" name="Rectangle: Rounded Corners 27">
            <a:hlinkClick r:id="" action="ppaction://noaction" highlightClick="1"/>
            <a:extLst>
              <a:ext uri="{FF2B5EF4-FFF2-40B4-BE49-F238E27FC236}">
                <a16:creationId xmlns:a16="http://schemas.microsoft.com/office/drawing/2014/main" id="{55D9DE73-BD09-225B-6481-BD1E59E67092}"/>
              </a:ext>
            </a:extLst>
          </p:cNvPr>
          <p:cNvSpPr/>
          <p:nvPr/>
        </p:nvSpPr>
        <p:spPr>
          <a:xfrm>
            <a:off x="1040294" y="2084283"/>
            <a:ext cx="10208562" cy="720000"/>
          </a:xfrm>
          <a:prstGeom prst="roundRect">
            <a:avLst>
              <a:gd name="adj" fmla="val 25789"/>
            </a:avLst>
          </a:prstGeom>
          <a:solidFill>
            <a:schemeClr val="bg1"/>
          </a:solidFill>
          <a:ln w="38100">
            <a:solidFill>
              <a:srgbClr val="1B864B"/>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058670" indent="-2058670">
              <a:tabLst>
                <a:tab pos="2601913" algn="l"/>
              </a:tabLst>
              <a:defRPr/>
            </a:pPr>
            <a:r>
              <a:rPr lang="en-GB" sz="1800" b="0" i="0" u="none" strike="noStrike">
                <a:solidFill>
                  <a:srgbClr val="000000"/>
                </a:solidFill>
                <a:effectLst/>
                <a:latin typeface="Calibri"/>
                <a:ea typeface="Calibri"/>
                <a:cs typeface="Calibri"/>
              </a:rPr>
              <a:t>RIS-2702-RST Issue 3 </a:t>
            </a:r>
            <a:r>
              <a:rPr lang="en-GB">
                <a:solidFill>
                  <a:srgbClr val="000000"/>
                </a:solidFill>
                <a:latin typeface="Calibri"/>
                <a:ea typeface="Calibri"/>
                <a:cs typeface="Calibri"/>
              </a:rPr>
              <a:t>–</a:t>
            </a:r>
            <a:r>
              <a:rPr lang="en-GB" sz="1800" b="0" i="0" u="none" strike="noStrike">
                <a:solidFill>
                  <a:srgbClr val="000000"/>
                </a:solidFill>
                <a:effectLst/>
                <a:latin typeface="Calibri"/>
                <a:ea typeface="Calibri"/>
                <a:cs typeface="Calibri"/>
              </a:rPr>
              <a:t>  In-service Examination and Reference Limits for Freight Wagons​​</a:t>
            </a:r>
            <a:endParaRPr lang="en-GB" sz="1800" b="0" i="0" u="none" strike="noStrike" kern="1200" cap="none" spc="0" normalizeH="0" baseline="0" noProof="0">
              <a:ln>
                <a:noFill/>
              </a:ln>
              <a:solidFill>
                <a:prstClr val="black"/>
              </a:solidFill>
              <a:effectLst/>
              <a:uLnTx/>
              <a:uFillTx/>
              <a:latin typeface="Calibri"/>
              <a:ea typeface="Calibri"/>
              <a:cs typeface="Calibri"/>
            </a:endParaRPr>
          </a:p>
        </p:txBody>
      </p:sp>
      <p:pic>
        <p:nvPicPr>
          <p:cNvPr id="31" name="Picture 30" descr="A green circle with white lines on it&#10;&#10;Description automatically generated">
            <a:extLst>
              <a:ext uri="{FF2B5EF4-FFF2-40B4-BE49-F238E27FC236}">
                <a16:creationId xmlns:a16="http://schemas.microsoft.com/office/drawing/2014/main" id="{524C7795-CDB7-FCAA-7A22-EA295EF6367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9029" y="3014877"/>
            <a:ext cx="720000" cy="720000"/>
          </a:xfrm>
          <a:prstGeom prst="rect">
            <a:avLst/>
          </a:prstGeom>
        </p:spPr>
      </p:pic>
      <p:sp>
        <p:nvSpPr>
          <p:cNvPr id="32" name="Rectangle: Rounded Corners 31">
            <a:hlinkClick r:id="" action="ppaction://noaction" highlightClick="1"/>
            <a:extLst>
              <a:ext uri="{FF2B5EF4-FFF2-40B4-BE49-F238E27FC236}">
                <a16:creationId xmlns:a16="http://schemas.microsoft.com/office/drawing/2014/main" id="{44E20F41-69D8-A190-307E-6E58F834B50B}"/>
              </a:ext>
            </a:extLst>
          </p:cNvPr>
          <p:cNvSpPr/>
          <p:nvPr/>
        </p:nvSpPr>
        <p:spPr>
          <a:xfrm>
            <a:off x="1053527" y="3004922"/>
            <a:ext cx="10208562" cy="720000"/>
          </a:xfrm>
          <a:prstGeom prst="roundRect">
            <a:avLst>
              <a:gd name="adj" fmla="val 25789"/>
            </a:avLst>
          </a:prstGeom>
          <a:solidFill>
            <a:schemeClr val="bg1"/>
          </a:solidFill>
          <a:ln w="38100">
            <a:solidFill>
              <a:srgbClr val="1B864B"/>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1887220" indent="-1887220">
              <a:tabLst>
                <a:tab pos="2601913" algn="l"/>
              </a:tabLst>
              <a:defRPr/>
            </a:pPr>
            <a:r>
              <a:rPr lang="en-GB" sz="1800" b="0" i="0" u="none" strike="noStrike">
                <a:solidFill>
                  <a:srgbClr val="000000"/>
                </a:solidFill>
                <a:effectLst/>
                <a:latin typeface="Calibri"/>
                <a:ea typeface="Calibri"/>
                <a:cs typeface="Calibri"/>
              </a:rPr>
              <a:t>GERT8073 </a:t>
            </a:r>
            <a:r>
              <a:rPr lang="en-GB">
                <a:solidFill>
                  <a:srgbClr val="000000"/>
                </a:solidFill>
                <a:latin typeface="Calibri"/>
                <a:ea typeface="Calibri"/>
                <a:cs typeface="Calibri"/>
              </a:rPr>
              <a:t>Issue</a:t>
            </a:r>
            <a:r>
              <a:rPr lang="en-GB" sz="1800" b="0" i="0" u="none" strike="noStrike">
                <a:solidFill>
                  <a:srgbClr val="000000"/>
                </a:solidFill>
                <a:effectLst/>
                <a:latin typeface="Calibri"/>
                <a:ea typeface="Calibri"/>
                <a:cs typeface="Calibri"/>
              </a:rPr>
              <a:t> 5</a:t>
            </a:r>
            <a:r>
              <a:rPr lang="en-GB">
                <a:solidFill>
                  <a:srgbClr val="000000"/>
                </a:solidFill>
                <a:latin typeface="Calibri"/>
                <a:ea typeface="Calibri"/>
                <a:cs typeface="Calibri"/>
              </a:rPr>
              <a:t> – </a:t>
            </a:r>
            <a:r>
              <a:rPr lang="en-GB" sz="1800" b="0" i="0" u="none" strike="noStrike">
                <a:solidFill>
                  <a:srgbClr val="000000"/>
                </a:solidFill>
                <a:effectLst/>
                <a:latin typeface="Calibri"/>
                <a:ea typeface="Calibri"/>
                <a:cs typeface="Calibri"/>
              </a:rPr>
              <a:t>Application of Standard Vehicle Gauges</a:t>
            </a:r>
            <a:endParaRPr lang="en-GB" sz="1800" b="0" i="0" u="none" strike="noStrike" kern="1200" cap="none" spc="0" normalizeH="0" baseline="0" noProof="0">
              <a:ln>
                <a:noFill/>
              </a:ln>
              <a:solidFill>
                <a:prstClr val="black"/>
              </a:solidFill>
              <a:effectLst/>
              <a:uLnTx/>
              <a:uFillTx/>
              <a:latin typeface="Calibri"/>
              <a:ea typeface="Calibri"/>
              <a:cs typeface="Calibri"/>
            </a:endParaRPr>
          </a:p>
        </p:txBody>
      </p:sp>
      <p:pic>
        <p:nvPicPr>
          <p:cNvPr id="33" name="Picture 32" descr="A green circle with white lines on it&#10;&#10;Description automatically generated">
            <a:extLst>
              <a:ext uri="{FF2B5EF4-FFF2-40B4-BE49-F238E27FC236}">
                <a16:creationId xmlns:a16="http://schemas.microsoft.com/office/drawing/2014/main" id="{C67E4E5B-ACFE-16AF-BC3A-BCC218E4352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9029" y="3968096"/>
            <a:ext cx="720000" cy="720000"/>
          </a:xfrm>
          <a:prstGeom prst="rect">
            <a:avLst/>
          </a:prstGeom>
        </p:spPr>
      </p:pic>
      <p:sp>
        <p:nvSpPr>
          <p:cNvPr id="34" name="Rectangle: Rounded Corners 33">
            <a:hlinkClick r:id="" action="ppaction://noaction" highlightClick="1"/>
            <a:extLst>
              <a:ext uri="{FF2B5EF4-FFF2-40B4-BE49-F238E27FC236}">
                <a16:creationId xmlns:a16="http://schemas.microsoft.com/office/drawing/2014/main" id="{E9060F7C-E7E4-3619-2ADC-EB4732584954}"/>
              </a:ext>
            </a:extLst>
          </p:cNvPr>
          <p:cNvSpPr/>
          <p:nvPr/>
        </p:nvSpPr>
        <p:spPr>
          <a:xfrm>
            <a:off x="1053527" y="3961925"/>
            <a:ext cx="10208562" cy="720000"/>
          </a:xfrm>
          <a:prstGeom prst="roundRect">
            <a:avLst>
              <a:gd name="adj" fmla="val 25789"/>
            </a:avLst>
          </a:prstGeom>
          <a:solidFill>
            <a:schemeClr val="bg1"/>
          </a:solidFill>
          <a:ln w="38100">
            <a:solidFill>
              <a:srgbClr val="1B864B"/>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1887220" indent="-1887220">
              <a:tabLst>
                <a:tab pos="2601913" algn="l"/>
              </a:tabLst>
              <a:defRPr/>
            </a:pPr>
            <a:r>
              <a:rPr lang="en-GB" sz="1800" b="0" i="0" u="none" strike="noStrike">
                <a:solidFill>
                  <a:srgbClr val="000000"/>
                </a:solidFill>
                <a:effectLst/>
                <a:latin typeface="Calibri"/>
                <a:ea typeface="Calibri"/>
                <a:cs typeface="Calibri"/>
              </a:rPr>
              <a:t>GMRT2173 </a:t>
            </a:r>
            <a:r>
              <a:rPr lang="en-GB">
                <a:solidFill>
                  <a:srgbClr val="000000"/>
                </a:solidFill>
                <a:latin typeface="Calibri"/>
                <a:ea typeface="Calibri"/>
                <a:cs typeface="Calibri"/>
              </a:rPr>
              <a:t>Issue</a:t>
            </a:r>
            <a:r>
              <a:rPr lang="en-GB" sz="1800" b="0" i="0" u="none" strike="noStrike">
                <a:solidFill>
                  <a:srgbClr val="000000"/>
                </a:solidFill>
                <a:effectLst/>
                <a:latin typeface="Calibri"/>
                <a:ea typeface="Calibri"/>
                <a:cs typeface="Calibri"/>
              </a:rPr>
              <a:t> 5 </a:t>
            </a:r>
            <a:r>
              <a:rPr lang="en-GB">
                <a:solidFill>
                  <a:srgbClr val="000000"/>
                </a:solidFill>
                <a:latin typeface="Calibri"/>
                <a:ea typeface="Calibri"/>
                <a:cs typeface="Calibri"/>
              </a:rPr>
              <a:t>– </a:t>
            </a:r>
            <a:r>
              <a:rPr lang="en-GB" sz="1800" b="0" i="0" u="none" strike="noStrike">
                <a:solidFill>
                  <a:srgbClr val="000000"/>
                </a:solidFill>
                <a:effectLst/>
                <a:latin typeface="Calibri"/>
                <a:ea typeface="Calibri"/>
                <a:cs typeface="Calibri"/>
              </a:rPr>
              <a:t>Size of Vehicles and Position of Equipment</a:t>
            </a:r>
            <a:endParaRPr lang="en-GB" sz="1800" b="0" i="0" u="none" strike="noStrike" kern="1200" cap="none" spc="0" normalizeH="0" baseline="0" noProof="0">
              <a:ln>
                <a:noFill/>
              </a:ln>
              <a:solidFill>
                <a:prstClr val="black"/>
              </a:solidFill>
              <a:effectLst/>
              <a:uLnTx/>
              <a:uFillTx/>
              <a:latin typeface="Calibri"/>
              <a:ea typeface="Calibri"/>
              <a:cs typeface="Calibri"/>
            </a:endParaRPr>
          </a:p>
        </p:txBody>
      </p:sp>
      <p:pic>
        <p:nvPicPr>
          <p:cNvPr id="8" name="Picture 7">
            <a:hlinkClick r:id="" action="ppaction://hlinkshowjump?jump=nextslide"/>
            <a:extLst>
              <a:ext uri="{FF2B5EF4-FFF2-40B4-BE49-F238E27FC236}">
                <a16:creationId xmlns:a16="http://schemas.microsoft.com/office/drawing/2014/main" id="{D72FC568-DE6E-8417-E2F7-D646A4C5C56C}"/>
              </a:ext>
            </a:extLst>
          </p:cNvPr>
          <p:cNvPicPr>
            <a:picLocks noChangeAspect="1"/>
          </p:cNvPicPr>
          <p:nvPr/>
        </p:nvPicPr>
        <p:blipFill>
          <a:blip r:embed="rId7">
            <a:alphaModFix/>
          </a:blip>
          <a:stretch>
            <a:fillRect/>
          </a:stretch>
        </p:blipFill>
        <p:spPr>
          <a:xfrm>
            <a:off x="11230001" y="6016808"/>
            <a:ext cx="756000" cy="756000"/>
          </a:xfrm>
          <a:prstGeom prst="rect">
            <a:avLst/>
          </a:prstGeom>
        </p:spPr>
      </p:pic>
      <p:pic>
        <p:nvPicPr>
          <p:cNvPr id="17" name="Picture 16">
            <a:hlinkClick r:id="" action="ppaction://hlinkshowjump?jump=previousslide"/>
            <a:extLst>
              <a:ext uri="{FF2B5EF4-FFF2-40B4-BE49-F238E27FC236}">
                <a16:creationId xmlns:a16="http://schemas.microsoft.com/office/drawing/2014/main" id="{F14640BA-76D4-0FCB-3A8D-81368FF89E15}"/>
              </a:ext>
            </a:extLst>
          </p:cNvPr>
          <p:cNvPicPr>
            <a:picLocks noChangeAspect="1"/>
          </p:cNvPicPr>
          <p:nvPr/>
        </p:nvPicPr>
        <p:blipFill>
          <a:blip r:embed="rId7"/>
          <a:stretch>
            <a:fillRect/>
          </a:stretch>
        </p:blipFill>
        <p:spPr>
          <a:xfrm flipH="1">
            <a:off x="10372933" y="6016808"/>
            <a:ext cx="756000" cy="756000"/>
          </a:xfrm>
          <a:prstGeom prst="rect">
            <a:avLst/>
          </a:prstGeom>
        </p:spPr>
      </p:pic>
    </p:spTree>
    <p:extLst>
      <p:ext uri="{BB962C8B-B14F-4D97-AF65-F5344CB8AC3E}">
        <p14:creationId xmlns:p14="http://schemas.microsoft.com/office/powerpoint/2010/main" val="2738177535"/>
      </p:ext>
    </p:extLst>
  </p:cSld>
  <p:clrMapOvr>
    <a:masterClrMapping/>
  </p:clrMapOvr>
  <mc:AlternateContent xmlns:mc="http://schemas.openxmlformats.org/markup-compatibility/2006" xmlns:p14="http://schemas.microsoft.com/office/powerpoint/2010/main">
    <mc:Choice Requires="p14">
      <p:transition spd="slow" p14:dur="2000" advClick="0">
        <p:fade/>
      </p:transition>
    </mc:Choice>
    <mc:Fallback xmlns="">
      <p:transition spd="slow" advClick="0">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hlinkClick r:id="rId3" action="ppaction://hlinksldjump"/>
            <a:extLst>
              <a:ext uri="{FF2B5EF4-FFF2-40B4-BE49-F238E27FC236}">
                <a16:creationId xmlns:a16="http://schemas.microsoft.com/office/drawing/2014/main" id="{A0D6A46D-C166-449E-BBD7-C67CF4A9F4F0}"/>
              </a:ext>
            </a:extLst>
          </p:cNvPr>
          <p:cNvPicPr>
            <a:picLocks noChangeAspect="1"/>
          </p:cNvPicPr>
          <p:nvPr/>
        </p:nvPicPr>
        <p:blipFill>
          <a:blip r:embed="rId4"/>
          <a:stretch>
            <a:fillRect/>
          </a:stretch>
        </p:blipFill>
        <p:spPr>
          <a:xfrm>
            <a:off x="11290478" y="157163"/>
            <a:ext cx="755970" cy="755970"/>
          </a:xfrm>
          <a:prstGeom prst="rect">
            <a:avLst/>
          </a:prstGeom>
        </p:spPr>
      </p:pic>
      <p:pic>
        <p:nvPicPr>
          <p:cNvPr id="37" name="Picture 36">
            <a:hlinkClick r:id="" action="ppaction://hlinkshowjump?jump=endshow"/>
            <a:extLst>
              <a:ext uri="{FF2B5EF4-FFF2-40B4-BE49-F238E27FC236}">
                <a16:creationId xmlns:a16="http://schemas.microsoft.com/office/drawing/2014/main" id="{DB84A75D-F55C-FB87-39EA-4D941010E2FC}"/>
              </a:ext>
            </a:extLst>
          </p:cNvPr>
          <p:cNvPicPr>
            <a:picLocks noChangeAspect="1"/>
          </p:cNvPicPr>
          <p:nvPr/>
        </p:nvPicPr>
        <p:blipFill>
          <a:blip r:embed="rId5"/>
          <a:stretch>
            <a:fillRect/>
          </a:stretch>
        </p:blipFill>
        <p:spPr>
          <a:xfrm>
            <a:off x="89371" y="6016808"/>
            <a:ext cx="720000" cy="692039"/>
          </a:xfrm>
          <a:prstGeom prst="rect">
            <a:avLst/>
          </a:prstGeom>
        </p:spPr>
      </p:pic>
      <p:sp>
        <p:nvSpPr>
          <p:cNvPr id="7" name="Rectangle: Rounded Corners 6">
            <a:extLst>
              <a:ext uri="{FF2B5EF4-FFF2-40B4-BE49-F238E27FC236}">
                <a16:creationId xmlns:a16="http://schemas.microsoft.com/office/drawing/2014/main" id="{60CF878C-C42D-52AF-B09D-227E15FAD973}"/>
              </a:ext>
            </a:extLst>
          </p:cNvPr>
          <p:cNvSpPr/>
          <p:nvPr/>
        </p:nvSpPr>
        <p:spPr>
          <a:xfrm>
            <a:off x="1021439" y="234119"/>
            <a:ext cx="10227414" cy="720000"/>
          </a:xfrm>
          <a:prstGeom prst="roundRect">
            <a:avLst>
              <a:gd name="adj" fmla="val 30718"/>
            </a:avLst>
          </a:prstGeom>
          <a:solidFill>
            <a:srgbClr val="2D6BCE"/>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defRPr/>
            </a:pPr>
            <a:r>
              <a:rPr lang="en-GB" spc="-50">
                <a:latin typeface="Calibri" panose="020F0502020204030204"/>
              </a:rPr>
              <a:t>Draft standards scheduled for consultation in January 2025.</a:t>
            </a:r>
          </a:p>
        </p:txBody>
      </p:sp>
      <p:pic>
        <p:nvPicPr>
          <p:cNvPr id="2" name="Picture 1">
            <a:hlinkClick r:id="" action="ppaction://hlinkshowjump?jump=nextslide"/>
            <a:extLst>
              <a:ext uri="{FF2B5EF4-FFF2-40B4-BE49-F238E27FC236}">
                <a16:creationId xmlns:a16="http://schemas.microsoft.com/office/drawing/2014/main" id="{71C388C4-17CD-47C3-58E0-9D1D407BE902}"/>
              </a:ext>
            </a:extLst>
          </p:cNvPr>
          <p:cNvPicPr>
            <a:picLocks noChangeAspect="1"/>
          </p:cNvPicPr>
          <p:nvPr/>
        </p:nvPicPr>
        <p:blipFill>
          <a:blip r:embed="rId6">
            <a:alphaModFix/>
          </a:blip>
          <a:stretch>
            <a:fillRect/>
          </a:stretch>
        </p:blipFill>
        <p:spPr>
          <a:xfrm>
            <a:off x="11290478" y="6016808"/>
            <a:ext cx="756000" cy="756000"/>
          </a:xfrm>
          <a:prstGeom prst="rect">
            <a:avLst/>
          </a:prstGeom>
        </p:spPr>
      </p:pic>
      <p:pic>
        <p:nvPicPr>
          <p:cNvPr id="4" name="Picture 3">
            <a:hlinkClick r:id="" action="ppaction://hlinkshowjump?jump=previousslide"/>
            <a:extLst>
              <a:ext uri="{FF2B5EF4-FFF2-40B4-BE49-F238E27FC236}">
                <a16:creationId xmlns:a16="http://schemas.microsoft.com/office/drawing/2014/main" id="{33E94ED5-3E97-7C01-7466-D544C4D49C09}"/>
              </a:ext>
            </a:extLst>
          </p:cNvPr>
          <p:cNvPicPr>
            <a:picLocks noChangeAspect="1"/>
          </p:cNvPicPr>
          <p:nvPr/>
        </p:nvPicPr>
        <p:blipFill>
          <a:blip r:embed="rId6"/>
          <a:stretch>
            <a:fillRect/>
          </a:stretch>
        </p:blipFill>
        <p:spPr>
          <a:xfrm flipH="1">
            <a:off x="10372933" y="6016808"/>
            <a:ext cx="756000" cy="756000"/>
          </a:xfrm>
          <a:prstGeom prst="rect">
            <a:avLst/>
          </a:prstGeom>
        </p:spPr>
      </p:pic>
      <p:pic>
        <p:nvPicPr>
          <p:cNvPr id="35" name="Picture 34" descr="A green circle with white lines on it&#10;&#10;Description automatically generated">
            <a:extLst>
              <a:ext uri="{FF2B5EF4-FFF2-40B4-BE49-F238E27FC236}">
                <a16:creationId xmlns:a16="http://schemas.microsoft.com/office/drawing/2014/main" id="{CB0083F9-F781-3AB2-2348-51019B54082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9029" y="1079104"/>
            <a:ext cx="720000" cy="720000"/>
          </a:xfrm>
          <a:prstGeom prst="rect">
            <a:avLst/>
          </a:prstGeom>
        </p:spPr>
      </p:pic>
      <p:sp>
        <p:nvSpPr>
          <p:cNvPr id="36" name="Rectangle: Rounded Corners 35">
            <a:hlinkClick r:id="" action="ppaction://noaction" highlightClick="1"/>
            <a:extLst>
              <a:ext uri="{FF2B5EF4-FFF2-40B4-BE49-F238E27FC236}">
                <a16:creationId xmlns:a16="http://schemas.microsoft.com/office/drawing/2014/main" id="{C7B19774-9CC8-64E9-9702-1004A13D5F44}"/>
              </a:ext>
            </a:extLst>
          </p:cNvPr>
          <p:cNvSpPr/>
          <p:nvPr/>
        </p:nvSpPr>
        <p:spPr>
          <a:xfrm>
            <a:off x="1040291" y="1079104"/>
            <a:ext cx="10208562" cy="720000"/>
          </a:xfrm>
          <a:prstGeom prst="roundRect">
            <a:avLst>
              <a:gd name="adj" fmla="val 25789"/>
            </a:avLst>
          </a:prstGeom>
          <a:solidFill>
            <a:schemeClr val="bg1"/>
          </a:solidFill>
          <a:ln w="38100">
            <a:solidFill>
              <a:srgbClr val="1B864B"/>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fontAlgn="t"/>
            <a:r>
              <a:rPr lang="en-GB" sz="1800" b="0" i="0" u="none" strike="noStrike">
                <a:solidFill>
                  <a:srgbClr val="000000"/>
                </a:solidFill>
                <a:effectLst/>
                <a:latin typeface="Calibri"/>
                <a:ea typeface="Calibri"/>
                <a:cs typeface="Calibri"/>
              </a:rPr>
              <a:t>GMGN2697</a:t>
            </a:r>
            <a:r>
              <a:rPr lang="en-GB">
                <a:solidFill>
                  <a:srgbClr val="000000"/>
                </a:solidFill>
                <a:latin typeface="Calibri"/>
                <a:ea typeface="Calibri"/>
                <a:cs typeface="Calibri"/>
              </a:rPr>
              <a:t> – </a:t>
            </a:r>
            <a:r>
              <a:rPr lang="en-GB" sz="1800" b="0" i="0" u="none" strike="noStrike">
                <a:solidFill>
                  <a:srgbClr val="000000"/>
                </a:solidFill>
                <a:effectLst/>
                <a:latin typeface="Calibri"/>
                <a:ea typeface="Calibri"/>
                <a:cs typeface="Calibri"/>
              </a:rPr>
              <a:t>Issue 1</a:t>
            </a:r>
            <a:r>
              <a:rPr lang="en-GB">
                <a:solidFill>
                  <a:srgbClr val="000000"/>
                </a:solidFill>
                <a:latin typeface="Calibri"/>
                <a:ea typeface="Calibri"/>
                <a:cs typeface="Calibri"/>
              </a:rPr>
              <a:t> – </a:t>
            </a:r>
            <a:r>
              <a:rPr lang="en-GB" sz="1800" b="0" i="0" u="none" strike="noStrike">
                <a:solidFill>
                  <a:srgbClr val="000000"/>
                </a:solidFill>
                <a:effectLst/>
                <a:latin typeface="Calibri"/>
                <a:ea typeface="Calibri"/>
                <a:cs typeface="Calibri"/>
              </a:rPr>
              <a:t>Guidance on Entity in Charge of Maintenance (ECM) Regulations</a:t>
            </a:r>
            <a:r>
              <a:rPr lang="en-GB">
                <a:solidFill>
                  <a:srgbClr val="000000"/>
                </a:solidFill>
                <a:latin typeface="Calibri"/>
                <a:ea typeface="Calibri"/>
                <a:cs typeface="Calibri"/>
              </a:rPr>
              <a:t> </a:t>
            </a:r>
            <a:endParaRPr lang="en-US"/>
          </a:p>
        </p:txBody>
      </p:sp>
      <p:pic>
        <p:nvPicPr>
          <p:cNvPr id="29" name="Picture 28" descr="A green circle with white lines and dots on it&#10;&#10;Description automatically generated">
            <a:extLst>
              <a:ext uri="{FF2B5EF4-FFF2-40B4-BE49-F238E27FC236}">
                <a16:creationId xmlns:a16="http://schemas.microsoft.com/office/drawing/2014/main" id="{6EEEF51D-B599-23EF-CA11-BD49AE193E9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9029" y="2760484"/>
            <a:ext cx="720000" cy="720000"/>
          </a:xfrm>
          <a:prstGeom prst="rect">
            <a:avLst/>
          </a:prstGeom>
        </p:spPr>
      </p:pic>
      <p:sp>
        <p:nvSpPr>
          <p:cNvPr id="30" name="Rectangle: Rounded Corners 29">
            <a:hlinkClick r:id="" action="ppaction://noaction" highlightClick="1"/>
            <a:extLst>
              <a:ext uri="{FF2B5EF4-FFF2-40B4-BE49-F238E27FC236}">
                <a16:creationId xmlns:a16="http://schemas.microsoft.com/office/drawing/2014/main" id="{BE260714-D9FE-F56C-6EA5-E49983ECDA7B}"/>
              </a:ext>
            </a:extLst>
          </p:cNvPr>
          <p:cNvSpPr/>
          <p:nvPr/>
        </p:nvSpPr>
        <p:spPr>
          <a:xfrm>
            <a:off x="1021439" y="2760484"/>
            <a:ext cx="10227414" cy="720000"/>
          </a:xfrm>
          <a:prstGeom prst="roundRect">
            <a:avLst>
              <a:gd name="adj" fmla="val 25789"/>
            </a:avLst>
          </a:prstGeom>
          <a:solidFill>
            <a:schemeClr val="bg1"/>
          </a:solidFill>
          <a:ln w="38100">
            <a:solidFill>
              <a:srgbClr val="3DB757"/>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1887220" indent="-1887220">
              <a:tabLst>
                <a:tab pos="2601913" algn="l"/>
              </a:tabLst>
              <a:defRPr/>
            </a:pPr>
            <a:r>
              <a:rPr kumimoji="0" lang="fr-FR" sz="1800" b="0" i="0" u="none" strike="noStrike" kern="1200" cap="none" spc="0" normalizeH="0" baseline="0" noProof="0">
                <a:ln>
                  <a:noFill/>
                </a:ln>
                <a:solidFill>
                  <a:prstClr val="black"/>
                </a:solidFill>
                <a:effectLst/>
                <a:uLnTx/>
                <a:uFillTx/>
                <a:latin typeface="Calibri" panose="020F0502020204030204"/>
                <a:ea typeface="+mn-ea"/>
                <a:cs typeface="+mn-cs"/>
              </a:rPr>
              <a:t>RIS-6701-DST</a:t>
            </a:r>
            <a:r>
              <a:rPr lang="fr-FR">
                <a:solidFill>
                  <a:prstClr val="black"/>
                </a:solidFill>
                <a:latin typeface="Calibri" panose="020F0502020204030204"/>
              </a:rPr>
              <a:t> </a:t>
            </a:r>
            <a:r>
              <a:rPr kumimoji="0" lang="fr-FR" sz="1800" b="0" i="0" u="none" strike="noStrike" kern="1200" cap="none" spc="0" normalizeH="0" baseline="0" noProof="0">
                <a:ln>
                  <a:noFill/>
                </a:ln>
                <a:solidFill>
                  <a:prstClr val="black"/>
                </a:solidFill>
                <a:effectLst/>
                <a:uLnTx/>
                <a:uFillTx/>
                <a:latin typeface="Calibri" panose="020F0502020204030204"/>
                <a:ea typeface="+mn-ea"/>
                <a:cs typeface="+mn-cs"/>
              </a:rPr>
              <a:t>Issue 1</a:t>
            </a:r>
            <a:r>
              <a:rPr lang="fr-FR">
                <a:solidFill>
                  <a:prstClr val="black"/>
                </a:solidFill>
                <a:latin typeface="Calibri" panose="020F0502020204030204"/>
              </a:rPr>
              <a:t> </a:t>
            </a:r>
            <a:r>
              <a:rPr lang="en-GB">
                <a:solidFill>
                  <a:prstClr val="black"/>
                </a:solidFill>
                <a:latin typeface="Calibri" panose="020F0502020204030204"/>
              </a:rPr>
              <a:t>–</a:t>
            </a:r>
            <a:r>
              <a:rPr lang="fr-FR">
                <a:solidFill>
                  <a:prstClr val="black"/>
                </a:solidFill>
                <a:latin typeface="Calibri" panose="020F0502020204030204"/>
              </a:rPr>
              <a:t> </a:t>
            </a:r>
            <a:r>
              <a:rPr kumimoji="0" lang="fr-FR" sz="1800" b="0" i="0" u="none" strike="noStrike" kern="1200" cap="none" spc="0" normalizeH="0" baseline="0" noProof="0">
                <a:ln>
                  <a:noFill/>
                </a:ln>
                <a:solidFill>
                  <a:prstClr val="black"/>
                </a:solidFill>
                <a:effectLst/>
                <a:uLnTx/>
                <a:uFillTx/>
                <a:latin typeface="Calibri" panose="020F0502020204030204"/>
                <a:ea typeface="+mn-ea"/>
                <a:cs typeface="+mn-cs"/>
              </a:rPr>
              <a:t>Unique Train Service </a:t>
            </a:r>
            <a:r>
              <a:rPr lang="en-GB">
                <a:solidFill>
                  <a:prstClr val="black"/>
                </a:solidFill>
                <a:latin typeface="Calibri" panose="020F0502020204030204"/>
              </a:rPr>
              <a:t>Identifiers</a:t>
            </a:r>
            <a:endParaRPr lang="en-GB" sz="18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panose="020F0502020204030204"/>
            </a:endParaRPr>
          </a:p>
        </p:txBody>
      </p:sp>
      <p:sp>
        <p:nvSpPr>
          <p:cNvPr id="5" name="Rectangle: Rounded Corners 4">
            <a:extLst>
              <a:ext uri="{FF2B5EF4-FFF2-40B4-BE49-F238E27FC236}">
                <a16:creationId xmlns:a16="http://schemas.microsoft.com/office/drawing/2014/main" id="{134541A4-C2C7-E6FA-BB42-679BF38946F7}"/>
              </a:ext>
            </a:extLst>
          </p:cNvPr>
          <p:cNvSpPr/>
          <p:nvPr/>
        </p:nvSpPr>
        <p:spPr>
          <a:xfrm>
            <a:off x="1021439" y="1934815"/>
            <a:ext cx="10227414" cy="720000"/>
          </a:xfrm>
          <a:prstGeom prst="roundRect">
            <a:avLst>
              <a:gd name="adj" fmla="val 30718"/>
            </a:avLst>
          </a:prstGeom>
          <a:solidFill>
            <a:srgbClr val="2D6BCE"/>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defRPr/>
            </a:pPr>
            <a:r>
              <a:rPr lang="en-GB" spc="-50">
                <a:latin typeface="Calibri" panose="020F0502020204030204"/>
              </a:rPr>
              <a:t>Draft standards scheduled for consultation in February 2025.</a:t>
            </a:r>
          </a:p>
        </p:txBody>
      </p:sp>
      <p:pic>
        <p:nvPicPr>
          <p:cNvPr id="6" name="Picture 5" descr="A green circle with white lines on it&#10;&#10;Description automatically generated">
            <a:extLst>
              <a:ext uri="{FF2B5EF4-FFF2-40B4-BE49-F238E27FC236}">
                <a16:creationId xmlns:a16="http://schemas.microsoft.com/office/drawing/2014/main" id="{A6765509-6626-D3AC-8DD7-73959B57F14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9029" y="3580855"/>
            <a:ext cx="720000" cy="720000"/>
          </a:xfrm>
          <a:prstGeom prst="rect">
            <a:avLst/>
          </a:prstGeom>
        </p:spPr>
      </p:pic>
      <p:sp>
        <p:nvSpPr>
          <p:cNvPr id="8" name="Rectangle: Rounded Corners 7">
            <a:hlinkClick r:id="" action="ppaction://noaction" highlightClick="1"/>
            <a:extLst>
              <a:ext uri="{FF2B5EF4-FFF2-40B4-BE49-F238E27FC236}">
                <a16:creationId xmlns:a16="http://schemas.microsoft.com/office/drawing/2014/main" id="{6E9C96DA-6348-506A-C261-9999A1736CFA}"/>
              </a:ext>
            </a:extLst>
          </p:cNvPr>
          <p:cNvSpPr/>
          <p:nvPr/>
        </p:nvSpPr>
        <p:spPr>
          <a:xfrm>
            <a:off x="1021439" y="3580855"/>
            <a:ext cx="10208562" cy="720000"/>
          </a:xfrm>
          <a:prstGeom prst="roundRect">
            <a:avLst>
              <a:gd name="adj" fmla="val 25789"/>
            </a:avLst>
          </a:prstGeom>
          <a:solidFill>
            <a:schemeClr val="bg1"/>
          </a:solidFill>
          <a:ln w="38100">
            <a:solidFill>
              <a:srgbClr val="1B864B"/>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fontAlgn="t"/>
            <a:r>
              <a:rPr lang="en-GB" sz="1800" b="0" i="0" u="none" strike="noStrike">
                <a:solidFill>
                  <a:srgbClr val="000000"/>
                </a:solidFill>
                <a:effectLst/>
                <a:latin typeface="Calibri"/>
                <a:ea typeface="Calibri"/>
                <a:cs typeface="Calibri"/>
              </a:rPr>
              <a:t>RIS-2717-RST Issue 1 </a:t>
            </a:r>
            <a:r>
              <a:rPr lang="en-GB">
                <a:solidFill>
                  <a:srgbClr val="000000"/>
                </a:solidFill>
                <a:latin typeface="Calibri"/>
                <a:ea typeface="Calibri"/>
                <a:cs typeface="Calibri"/>
              </a:rPr>
              <a:t>–</a:t>
            </a:r>
            <a:r>
              <a:rPr lang="en-GB" sz="1800" b="0" i="0" u="none" strike="noStrike">
                <a:solidFill>
                  <a:srgbClr val="000000"/>
                </a:solidFill>
                <a:effectLst/>
                <a:latin typeface="Calibri"/>
                <a:ea typeface="Calibri"/>
                <a:cs typeface="Calibri"/>
              </a:rPr>
              <a:t> Audibility of Rail Vehicles</a:t>
            </a:r>
            <a:endParaRPr lang="en-US"/>
          </a:p>
        </p:txBody>
      </p:sp>
      <p:pic>
        <p:nvPicPr>
          <p:cNvPr id="17" name="Picture 16" descr="A green circle with white lines on it&#10;&#10;Description automatically generated">
            <a:extLst>
              <a:ext uri="{FF2B5EF4-FFF2-40B4-BE49-F238E27FC236}">
                <a16:creationId xmlns:a16="http://schemas.microsoft.com/office/drawing/2014/main" id="{D430265F-4EB7-2E96-729A-35C3E7AB8CE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9029" y="4401226"/>
            <a:ext cx="720000" cy="720000"/>
          </a:xfrm>
          <a:prstGeom prst="rect">
            <a:avLst/>
          </a:prstGeom>
        </p:spPr>
      </p:pic>
      <p:sp>
        <p:nvSpPr>
          <p:cNvPr id="18" name="Rectangle: Rounded Corners 17">
            <a:hlinkClick r:id="" action="ppaction://noaction" highlightClick="1"/>
            <a:extLst>
              <a:ext uri="{FF2B5EF4-FFF2-40B4-BE49-F238E27FC236}">
                <a16:creationId xmlns:a16="http://schemas.microsoft.com/office/drawing/2014/main" id="{11BD25E4-F7DD-5C6F-4D45-288B38D3CA74}"/>
              </a:ext>
            </a:extLst>
          </p:cNvPr>
          <p:cNvSpPr/>
          <p:nvPr/>
        </p:nvSpPr>
        <p:spPr>
          <a:xfrm>
            <a:off x="1021439" y="4401226"/>
            <a:ext cx="10208562" cy="720000"/>
          </a:xfrm>
          <a:prstGeom prst="roundRect">
            <a:avLst>
              <a:gd name="adj" fmla="val 25789"/>
            </a:avLst>
          </a:prstGeom>
          <a:solidFill>
            <a:schemeClr val="bg1"/>
          </a:solidFill>
          <a:ln w="38100">
            <a:solidFill>
              <a:srgbClr val="1B864B"/>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fontAlgn="t"/>
            <a:r>
              <a:rPr lang="en-GB" sz="1800" b="0" i="0" u="none" strike="noStrike">
                <a:solidFill>
                  <a:srgbClr val="000000"/>
                </a:solidFill>
                <a:effectLst/>
                <a:latin typeface="Calibri"/>
                <a:ea typeface="Calibri"/>
                <a:cs typeface="Calibri"/>
              </a:rPr>
              <a:t>RIS-2718-RST Issue 1 </a:t>
            </a:r>
            <a:r>
              <a:rPr lang="en-GB">
                <a:solidFill>
                  <a:srgbClr val="000000"/>
                </a:solidFill>
                <a:latin typeface="Calibri"/>
                <a:ea typeface="Calibri"/>
                <a:cs typeface="Calibri"/>
              </a:rPr>
              <a:t>–</a:t>
            </a:r>
            <a:r>
              <a:rPr lang="en-GB" sz="1800" b="0" i="0" u="none" strike="noStrike">
                <a:solidFill>
                  <a:srgbClr val="000000"/>
                </a:solidFill>
                <a:effectLst/>
                <a:latin typeface="Calibri"/>
                <a:ea typeface="Calibri"/>
                <a:cs typeface="Calibri"/>
              </a:rPr>
              <a:t> Visibility of Rail Vehicles</a:t>
            </a:r>
            <a:endParaRPr lang="en-US"/>
          </a:p>
        </p:txBody>
      </p:sp>
      <p:pic>
        <p:nvPicPr>
          <p:cNvPr id="19" name="Picture 18" descr="A green circle with white lines on it&#10;&#10;Description automatically generated">
            <a:extLst>
              <a:ext uri="{FF2B5EF4-FFF2-40B4-BE49-F238E27FC236}">
                <a16:creationId xmlns:a16="http://schemas.microsoft.com/office/drawing/2014/main" id="{4D1F6E32-2B18-B318-A24F-5530912338E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9029" y="5221597"/>
            <a:ext cx="720000" cy="720000"/>
          </a:xfrm>
          <a:prstGeom prst="rect">
            <a:avLst/>
          </a:prstGeom>
        </p:spPr>
      </p:pic>
      <p:sp>
        <p:nvSpPr>
          <p:cNvPr id="20" name="Rectangle: Rounded Corners 19">
            <a:hlinkClick r:id="" action="ppaction://noaction" highlightClick="1"/>
            <a:extLst>
              <a:ext uri="{FF2B5EF4-FFF2-40B4-BE49-F238E27FC236}">
                <a16:creationId xmlns:a16="http://schemas.microsoft.com/office/drawing/2014/main" id="{F526F527-5049-722D-8432-392C09CA8BCC}"/>
              </a:ext>
            </a:extLst>
          </p:cNvPr>
          <p:cNvSpPr/>
          <p:nvPr/>
        </p:nvSpPr>
        <p:spPr>
          <a:xfrm>
            <a:off x="1028232" y="5221597"/>
            <a:ext cx="10208562" cy="720000"/>
          </a:xfrm>
          <a:prstGeom prst="roundRect">
            <a:avLst>
              <a:gd name="adj" fmla="val 25789"/>
            </a:avLst>
          </a:prstGeom>
          <a:solidFill>
            <a:schemeClr val="bg1"/>
          </a:solidFill>
          <a:ln w="38100">
            <a:solidFill>
              <a:srgbClr val="1B864B"/>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fontAlgn="t"/>
            <a:r>
              <a:rPr lang="en-GB" sz="1800" b="0" i="0" u="none" strike="noStrike">
                <a:solidFill>
                  <a:srgbClr val="000000"/>
                </a:solidFill>
                <a:effectLst/>
                <a:latin typeface="Calibri"/>
                <a:ea typeface="Calibri"/>
                <a:cs typeface="Calibri"/>
              </a:rPr>
              <a:t>GMRT2131 Issue 2 </a:t>
            </a:r>
            <a:r>
              <a:rPr lang="en-GB">
                <a:solidFill>
                  <a:srgbClr val="000000"/>
                </a:solidFill>
                <a:latin typeface="Calibri"/>
                <a:ea typeface="Calibri"/>
                <a:cs typeface="Calibri"/>
              </a:rPr>
              <a:t>– </a:t>
            </a:r>
            <a:r>
              <a:rPr lang="en-GB" sz="1800" b="0" i="0" u="none" strike="noStrike">
                <a:solidFill>
                  <a:srgbClr val="000000"/>
                </a:solidFill>
                <a:effectLst/>
                <a:latin typeface="Calibri"/>
                <a:ea typeface="Calibri"/>
                <a:cs typeface="Calibri"/>
              </a:rPr>
              <a:t>Audibility and Visibility of Trains</a:t>
            </a:r>
            <a:endParaRPr lang="en-US"/>
          </a:p>
        </p:txBody>
      </p:sp>
    </p:spTree>
    <p:extLst>
      <p:ext uri="{BB962C8B-B14F-4D97-AF65-F5344CB8AC3E}">
        <p14:creationId xmlns:p14="http://schemas.microsoft.com/office/powerpoint/2010/main" val="1025501958"/>
      </p:ext>
    </p:extLst>
  </p:cSld>
  <p:clrMapOvr>
    <a:masterClrMapping/>
  </p:clrMapOvr>
  <mc:AlternateContent xmlns:mc="http://schemas.openxmlformats.org/markup-compatibility/2006" xmlns:p14="http://schemas.microsoft.com/office/powerpoint/2010/main">
    <mc:Choice Requires="p14">
      <p:transition spd="slow" p14:dur="2000" advClick="0">
        <p:fade/>
      </p:transition>
    </mc:Choice>
    <mc:Fallback xmlns="">
      <p:transition spd="slow" advClick="0">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hlinkClick r:id="rId3" action="ppaction://hlinksldjump"/>
            <a:extLst>
              <a:ext uri="{FF2B5EF4-FFF2-40B4-BE49-F238E27FC236}">
                <a16:creationId xmlns:a16="http://schemas.microsoft.com/office/drawing/2014/main" id="{A0D6A46D-C166-449E-BBD7-C67CF4A9F4F0}"/>
              </a:ext>
            </a:extLst>
          </p:cNvPr>
          <p:cNvPicPr>
            <a:picLocks noChangeAspect="1"/>
          </p:cNvPicPr>
          <p:nvPr/>
        </p:nvPicPr>
        <p:blipFill>
          <a:blip r:embed="rId4"/>
          <a:stretch>
            <a:fillRect/>
          </a:stretch>
        </p:blipFill>
        <p:spPr>
          <a:xfrm>
            <a:off x="11290478" y="157163"/>
            <a:ext cx="755970" cy="755970"/>
          </a:xfrm>
          <a:prstGeom prst="rect">
            <a:avLst/>
          </a:prstGeom>
        </p:spPr>
      </p:pic>
      <p:pic>
        <p:nvPicPr>
          <p:cNvPr id="37" name="Picture 36">
            <a:hlinkClick r:id="" action="ppaction://hlinkshowjump?jump=endshow"/>
            <a:extLst>
              <a:ext uri="{FF2B5EF4-FFF2-40B4-BE49-F238E27FC236}">
                <a16:creationId xmlns:a16="http://schemas.microsoft.com/office/drawing/2014/main" id="{DB84A75D-F55C-FB87-39EA-4D941010E2FC}"/>
              </a:ext>
            </a:extLst>
          </p:cNvPr>
          <p:cNvPicPr>
            <a:picLocks noChangeAspect="1"/>
          </p:cNvPicPr>
          <p:nvPr/>
        </p:nvPicPr>
        <p:blipFill>
          <a:blip r:embed="rId5"/>
          <a:stretch>
            <a:fillRect/>
          </a:stretch>
        </p:blipFill>
        <p:spPr>
          <a:xfrm>
            <a:off x="89371" y="6016808"/>
            <a:ext cx="720000" cy="692039"/>
          </a:xfrm>
          <a:prstGeom prst="rect">
            <a:avLst/>
          </a:prstGeom>
        </p:spPr>
      </p:pic>
      <p:sp>
        <p:nvSpPr>
          <p:cNvPr id="7" name="Rectangle: Rounded Corners 6">
            <a:extLst>
              <a:ext uri="{FF2B5EF4-FFF2-40B4-BE49-F238E27FC236}">
                <a16:creationId xmlns:a16="http://schemas.microsoft.com/office/drawing/2014/main" id="{60CF878C-C42D-52AF-B09D-227E15FAD973}"/>
              </a:ext>
            </a:extLst>
          </p:cNvPr>
          <p:cNvSpPr/>
          <p:nvPr/>
        </p:nvSpPr>
        <p:spPr>
          <a:xfrm>
            <a:off x="1021439" y="234119"/>
            <a:ext cx="10227414" cy="720000"/>
          </a:xfrm>
          <a:prstGeom prst="roundRect">
            <a:avLst>
              <a:gd name="adj" fmla="val 30718"/>
            </a:avLst>
          </a:prstGeom>
          <a:solidFill>
            <a:srgbClr val="2D6BCE"/>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defRPr/>
            </a:pPr>
            <a:r>
              <a:rPr lang="en-GB" spc="-50">
                <a:latin typeface="Calibri" panose="020F0502020204030204"/>
              </a:rPr>
              <a:t>Draft standards scheduled for consultation in March 2025.</a:t>
            </a:r>
          </a:p>
        </p:txBody>
      </p:sp>
      <p:pic>
        <p:nvPicPr>
          <p:cNvPr id="2" name="Picture 1">
            <a:hlinkClick r:id="" action="ppaction://hlinkshowjump?jump=nextslide"/>
            <a:extLst>
              <a:ext uri="{FF2B5EF4-FFF2-40B4-BE49-F238E27FC236}">
                <a16:creationId xmlns:a16="http://schemas.microsoft.com/office/drawing/2014/main" id="{71C388C4-17CD-47C3-58E0-9D1D407BE902}"/>
              </a:ext>
            </a:extLst>
          </p:cNvPr>
          <p:cNvPicPr>
            <a:picLocks noChangeAspect="1"/>
          </p:cNvPicPr>
          <p:nvPr/>
        </p:nvPicPr>
        <p:blipFill>
          <a:blip r:embed="rId6">
            <a:alphaModFix/>
          </a:blip>
          <a:stretch>
            <a:fillRect/>
          </a:stretch>
        </p:blipFill>
        <p:spPr>
          <a:xfrm>
            <a:off x="11290478" y="6016808"/>
            <a:ext cx="756000" cy="756000"/>
          </a:xfrm>
          <a:prstGeom prst="rect">
            <a:avLst/>
          </a:prstGeom>
        </p:spPr>
      </p:pic>
      <p:pic>
        <p:nvPicPr>
          <p:cNvPr id="4" name="Picture 3">
            <a:hlinkClick r:id="" action="ppaction://hlinkshowjump?jump=previousslide"/>
            <a:extLst>
              <a:ext uri="{FF2B5EF4-FFF2-40B4-BE49-F238E27FC236}">
                <a16:creationId xmlns:a16="http://schemas.microsoft.com/office/drawing/2014/main" id="{33E94ED5-3E97-7C01-7466-D544C4D49C09}"/>
              </a:ext>
            </a:extLst>
          </p:cNvPr>
          <p:cNvPicPr>
            <a:picLocks noChangeAspect="1"/>
          </p:cNvPicPr>
          <p:nvPr/>
        </p:nvPicPr>
        <p:blipFill>
          <a:blip r:embed="rId6"/>
          <a:stretch>
            <a:fillRect/>
          </a:stretch>
        </p:blipFill>
        <p:spPr>
          <a:xfrm flipH="1">
            <a:off x="10372933" y="6016808"/>
            <a:ext cx="756000" cy="756000"/>
          </a:xfrm>
          <a:prstGeom prst="rect">
            <a:avLst/>
          </a:prstGeom>
        </p:spPr>
      </p:pic>
      <p:pic>
        <p:nvPicPr>
          <p:cNvPr id="5" name="Picture 4" descr="A white line drawing of a person standing next to a train&#10;&#10;Description automatically generated">
            <a:extLst>
              <a:ext uri="{FF2B5EF4-FFF2-40B4-BE49-F238E27FC236}">
                <a16:creationId xmlns:a16="http://schemas.microsoft.com/office/drawing/2014/main" id="{72E45E00-A1C7-C768-F574-501DAD0D896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5793" y="1490474"/>
            <a:ext cx="720000" cy="720000"/>
          </a:xfrm>
          <a:prstGeom prst="rect">
            <a:avLst/>
          </a:prstGeom>
        </p:spPr>
      </p:pic>
      <p:sp>
        <p:nvSpPr>
          <p:cNvPr id="6" name="Rectangle: Rounded Corners 5">
            <a:extLst>
              <a:ext uri="{FF2B5EF4-FFF2-40B4-BE49-F238E27FC236}">
                <a16:creationId xmlns:a16="http://schemas.microsoft.com/office/drawing/2014/main" id="{A932032E-7958-CBEC-2AEC-AA0DED8ACB8F}"/>
              </a:ext>
            </a:extLst>
          </p:cNvPr>
          <p:cNvSpPr/>
          <p:nvPr/>
        </p:nvSpPr>
        <p:spPr>
          <a:xfrm>
            <a:off x="1040291" y="1082575"/>
            <a:ext cx="10227414" cy="329916"/>
          </a:xfrm>
          <a:prstGeom prst="roundRect">
            <a:avLst>
              <a:gd name="adj" fmla="val 43036"/>
            </a:avLst>
          </a:prstGeom>
          <a:solidFill>
            <a:srgbClr val="2D6BCE"/>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defRPr/>
            </a:pPr>
            <a:r>
              <a:rPr lang="en-GB" spc="-50">
                <a:latin typeface="Calibri" panose="020F0502020204030204"/>
              </a:rPr>
              <a:t>Reducing the use of detonators</a:t>
            </a:r>
          </a:p>
        </p:txBody>
      </p:sp>
      <p:sp>
        <p:nvSpPr>
          <p:cNvPr id="8" name="Rectangle: Rounded Corners 7">
            <a:hlinkClick r:id="" action="ppaction://noaction" highlightClick="1"/>
            <a:extLst>
              <a:ext uri="{FF2B5EF4-FFF2-40B4-BE49-F238E27FC236}">
                <a16:creationId xmlns:a16="http://schemas.microsoft.com/office/drawing/2014/main" id="{B42A6B49-81B8-3EBC-36C5-CA5FDC259E6F}"/>
              </a:ext>
            </a:extLst>
          </p:cNvPr>
          <p:cNvSpPr/>
          <p:nvPr/>
        </p:nvSpPr>
        <p:spPr>
          <a:xfrm>
            <a:off x="1021439" y="1526350"/>
            <a:ext cx="10208562" cy="720000"/>
          </a:xfrm>
          <a:prstGeom prst="roundRect">
            <a:avLst>
              <a:gd name="adj" fmla="val 25789"/>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fontAlgn="t"/>
            <a:r>
              <a:rPr lang="en-GB" sz="1800" b="0" i="0" u="none" strike="noStrike">
                <a:solidFill>
                  <a:srgbClr val="000000"/>
                </a:solidFill>
                <a:effectLst/>
                <a:latin typeface="Calibri"/>
                <a:ea typeface="Calibri"/>
                <a:cs typeface="Calibri"/>
              </a:rPr>
              <a:t>GERT8000-AC Issue 8 </a:t>
            </a:r>
            <a:r>
              <a:rPr lang="en-GB">
                <a:solidFill>
                  <a:srgbClr val="000000"/>
                </a:solidFill>
                <a:latin typeface="Calibri"/>
                <a:ea typeface="Calibri"/>
                <a:cs typeface="Calibri"/>
              </a:rPr>
              <a:t>–</a:t>
            </a:r>
            <a:r>
              <a:rPr lang="en-GB" sz="1800" b="0" i="0" u="none" strike="noStrike">
                <a:solidFill>
                  <a:srgbClr val="000000"/>
                </a:solidFill>
                <a:effectLst/>
                <a:latin typeface="Calibri"/>
                <a:ea typeface="Calibri"/>
                <a:cs typeface="Calibri"/>
              </a:rPr>
              <a:t> AC Electrified Lines </a:t>
            </a:r>
            <a:endParaRPr lang="en-GB" sz="1800" b="0" i="0" u="none" strike="noStrike">
              <a:solidFill>
                <a:srgbClr val="000000"/>
              </a:solidFill>
              <a:effectLst/>
              <a:latin typeface="Calibri" panose="020F0502020204030204" pitchFamily="34" charset="0"/>
            </a:endParaRPr>
          </a:p>
        </p:txBody>
      </p:sp>
      <p:sp>
        <p:nvSpPr>
          <p:cNvPr id="18" name="Rectangle: Rounded Corners 17">
            <a:hlinkClick r:id="" action="ppaction://noaction" highlightClick="1"/>
            <a:extLst>
              <a:ext uri="{FF2B5EF4-FFF2-40B4-BE49-F238E27FC236}">
                <a16:creationId xmlns:a16="http://schemas.microsoft.com/office/drawing/2014/main" id="{38BFE8FF-F65E-B970-73BB-2F86E8054538}"/>
              </a:ext>
            </a:extLst>
          </p:cNvPr>
          <p:cNvSpPr/>
          <p:nvPr/>
        </p:nvSpPr>
        <p:spPr>
          <a:xfrm>
            <a:off x="1021439" y="5004227"/>
            <a:ext cx="10208562" cy="720000"/>
          </a:xfrm>
          <a:prstGeom prst="roundRect">
            <a:avLst>
              <a:gd name="adj" fmla="val 25789"/>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244725" indent="-2244725" fontAlgn="t"/>
            <a:r>
              <a:rPr lang="en-GB" sz="1800" b="0" i="0" u="none" strike="noStrike">
                <a:solidFill>
                  <a:srgbClr val="000000"/>
                </a:solidFill>
                <a:effectLst/>
                <a:latin typeface="Calibri"/>
                <a:ea typeface="Calibri"/>
                <a:cs typeface="Calibri"/>
              </a:rPr>
              <a:t>GERT8000-P2 Issue 8 </a:t>
            </a:r>
            <a:r>
              <a:rPr lang="en-GB">
                <a:solidFill>
                  <a:srgbClr val="000000"/>
                </a:solidFill>
                <a:latin typeface="Calibri"/>
                <a:ea typeface="Calibri"/>
                <a:cs typeface="Calibri"/>
              </a:rPr>
              <a:t>–</a:t>
            </a:r>
            <a:r>
              <a:rPr lang="en-GB" sz="1800" b="0" i="0" u="none" strike="noStrike">
                <a:solidFill>
                  <a:srgbClr val="000000"/>
                </a:solidFill>
                <a:effectLst/>
                <a:latin typeface="Calibri"/>
                <a:ea typeface="Calibri"/>
                <a:cs typeface="Calibri"/>
              </a:rPr>
              <a:t> Working single and bi-directional lines by pilot</a:t>
            </a:r>
            <a:endParaRPr lang="en-GB" sz="1800" b="0" i="0" u="none" strike="noStrike">
              <a:solidFill>
                <a:srgbClr val="000000"/>
              </a:solidFill>
              <a:effectLst/>
              <a:latin typeface="Calibri" panose="020F0502020204030204" pitchFamily="34" charset="0"/>
            </a:endParaRPr>
          </a:p>
        </p:txBody>
      </p:sp>
      <p:pic>
        <p:nvPicPr>
          <p:cNvPr id="19" name="Picture 18" descr="A white line drawing of a person standing next to a train&#10;&#10;Description automatically generated">
            <a:extLst>
              <a:ext uri="{FF2B5EF4-FFF2-40B4-BE49-F238E27FC236}">
                <a16:creationId xmlns:a16="http://schemas.microsoft.com/office/drawing/2014/main" id="{00ACC59D-7EEA-1E86-AE1E-A723FCCF6D3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5793" y="5056697"/>
            <a:ext cx="720000" cy="720000"/>
          </a:xfrm>
          <a:prstGeom prst="rect">
            <a:avLst/>
          </a:prstGeom>
        </p:spPr>
      </p:pic>
      <p:pic>
        <p:nvPicPr>
          <p:cNvPr id="20" name="Picture 19" descr="A white line drawing of a person standing next to a train&#10;&#10;Description automatically generated">
            <a:extLst>
              <a:ext uri="{FF2B5EF4-FFF2-40B4-BE49-F238E27FC236}">
                <a16:creationId xmlns:a16="http://schemas.microsoft.com/office/drawing/2014/main" id="{153A606A-D9E2-04C6-E5F3-CF573789F8E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5793" y="2408937"/>
            <a:ext cx="720000" cy="720000"/>
          </a:xfrm>
          <a:prstGeom prst="rect">
            <a:avLst/>
          </a:prstGeom>
        </p:spPr>
      </p:pic>
      <p:pic>
        <p:nvPicPr>
          <p:cNvPr id="21" name="Picture 20" descr="A white line drawing of a person standing next to a train&#10;&#10;Description automatically generated">
            <a:extLst>
              <a:ext uri="{FF2B5EF4-FFF2-40B4-BE49-F238E27FC236}">
                <a16:creationId xmlns:a16="http://schemas.microsoft.com/office/drawing/2014/main" id="{EB097A41-2EA7-D2C2-F2EE-FAB39CE1575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5793" y="3291524"/>
            <a:ext cx="720000" cy="720000"/>
          </a:xfrm>
          <a:prstGeom prst="rect">
            <a:avLst/>
          </a:prstGeom>
        </p:spPr>
      </p:pic>
      <p:pic>
        <p:nvPicPr>
          <p:cNvPr id="22" name="Picture 21" descr="A white line drawing of a person standing next to a train&#10;&#10;Description automatically generated">
            <a:extLst>
              <a:ext uri="{FF2B5EF4-FFF2-40B4-BE49-F238E27FC236}">
                <a16:creationId xmlns:a16="http://schemas.microsoft.com/office/drawing/2014/main" id="{3D5F2F37-C216-91BD-ACA3-6B6D885E856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5793" y="4174111"/>
            <a:ext cx="720000" cy="720000"/>
          </a:xfrm>
          <a:prstGeom prst="rect">
            <a:avLst/>
          </a:prstGeom>
        </p:spPr>
      </p:pic>
      <p:sp>
        <p:nvSpPr>
          <p:cNvPr id="23" name="Rectangle: Rounded Corners 22">
            <a:hlinkClick r:id="" action="ppaction://noaction" highlightClick="1"/>
            <a:extLst>
              <a:ext uri="{FF2B5EF4-FFF2-40B4-BE49-F238E27FC236}">
                <a16:creationId xmlns:a16="http://schemas.microsoft.com/office/drawing/2014/main" id="{273B7638-C050-24AE-E5AB-8844B533E7D5}"/>
              </a:ext>
            </a:extLst>
          </p:cNvPr>
          <p:cNvSpPr/>
          <p:nvPr/>
        </p:nvSpPr>
        <p:spPr>
          <a:xfrm>
            <a:off x="1021439" y="3265288"/>
            <a:ext cx="10208562" cy="720000"/>
          </a:xfrm>
          <a:prstGeom prst="roundRect">
            <a:avLst>
              <a:gd name="adj" fmla="val 25789"/>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fontAlgn="t"/>
            <a:r>
              <a:rPr lang="en-GB" sz="1800" b="0" i="0" u="none" strike="noStrike">
                <a:solidFill>
                  <a:srgbClr val="000000"/>
                </a:solidFill>
                <a:effectLst/>
                <a:latin typeface="Calibri"/>
                <a:ea typeface="Calibri"/>
                <a:cs typeface="Calibri"/>
              </a:rPr>
              <a:t>GERT8000-HB5 Issue 3 </a:t>
            </a:r>
            <a:r>
              <a:rPr lang="en-GB">
                <a:solidFill>
                  <a:srgbClr val="000000"/>
                </a:solidFill>
                <a:latin typeface="Calibri"/>
                <a:ea typeface="Calibri"/>
                <a:cs typeface="Calibri"/>
              </a:rPr>
              <a:t>–</a:t>
            </a:r>
            <a:r>
              <a:rPr lang="en-GB" sz="1800" b="0" i="0" u="none" strike="noStrike">
                <a:solidFill>
                  <a:srgbClr val="000000"/>
                </a:solidFill>
                <a:effectLst/>
                <a:latin typeface="Calibri"/>
                <a:ea typeface="Calibri"/>
                <a:cs typeface="Calibri"/>
              </a:rPr>
              <a:t> </a:t>
            </a:r>
            <a:r>
              <a:rPr lang="en-GB" sz="1800" b="0" i="0" u="none" strike="noStrike" err="1">
                <a:solidFill>
                  <a:srgbClr val="000000"/>
                </a:solidFill>
                <a:effectLst/>
                <a:latin typeface="Calibri"/>
                <a:ea typeface="Calibri"/>
                <a:cs typeface="Calibri"/>
              </a:rPr>
              <a:t>Handsignalling</a:t>
            </a:r>
            <a:r>
              <a:rPr lang="en-GB" sz="1800" b="0" i="0" u="none" strike="noStrike">
                <a:solidFill>
                  <a:srgbClr val="000000"/>
                </a:solidFill>
                <a:effectLst/>
                <a:latin typeface="Calibri"/>
                <a:ea typeface="Calibri"/>
                <a:cs typeface="Calibri"/>
              </a:rPr>
              <a:t> duties</a:t>
            </a:r>
          </a:p>
        </p:txBody>
      </p:sp>
      <p:sp>
        <p:nvSpPr>
          <p:cNvPr id="24" name="Rectangle: Rounded Corners 23">
            <a:hlinkClick r:id="" action="ppaction://noaction" highlightClick="1"/>
            <a:extLst>
              <a:ext uri="{FF2B5EF4-FFF2-40B4-BE49-F238E27FC236}">
                <a16:creationId xmlns:a16="http://schemas.microsoft.com/office/drawing/2014/main" id="{CA3AF404-653A-A41E-BA97-A51BD869E17C}"/>
              </a:ext>
            </a:extLst>
          </p:cNvPr>
          <p:cNvSpPr/>
          <p:nvPr/>
        </p:nvSpPr>
        <p:spPr>
          <a:xfrm>
            <a:off x="1021439" y="2395819"/>
            <a:ext cx="10208562" cy="720000"/>
          </a:xfrm>
          <a:prstGeom prst="roundRect">
            <a:avLst>
              <a:gd name="adj" fmla="val 25789"/>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fontAlgn="t"/>
            <a:r>
              <a:rPr lang="en-GB" sz="1800" b="0" i="0" u="none" strike="noStrike">
                <a:solidFill>
                  <a:srgbClr val="000000"/>
                </a:solidFill>
                <a:effectLst/>
                <a:latin typeface="Calibri"/>
                <a:ea typeface="Calibri"/>
                <a:cs typeface="Calibri"/>
              </a:rPr>
              <a:t>GERT8000-DC Issue 6 </a:t>
            </a:r>
            <a:r>
              <a:rPr lang="en-GB">
                <a:solidFill>
                  <a:srgbClr val="000000"/>
                </a:solidFill>
                <a:latin typeface="Calibri"/>
                <a:ea typeface="Calibri"/>
                <a:cs typeface="Calibri"/>
              </a:rPr>
              <a:t>–</a:t>
            </a:r>
            <a:r>
              <a:rPr lang="en-GB" sz="1800" b="0" i="0" u="none" strike="noStrike">
                <a:solidFill>
                  <a:srgbClr val="000000"/>
                </a:solidFill>
                <a:effectLst/>
                <a:latin typeface="Calibri"/>
                <a:ea typeface="Calibri"/>
                <a:cs typeface="Calibri"/>
              </a:rPr>
              <a:t> DC Electrified Lines </a:t>
            </a:r>
          </a:p>
        </p:txBody>
      </p:sp>
      <p:sp>
        <p:nvSpPr>
          <p:cNvPr id="25" name="Rectangle: Rounded Corners 24">
            <a:hlinkClick r:id="" action="ppaction://noaction" highlightClick="1"/>
            <a:extLst>
              <a:ext uri="{FF2B5EF4-FFF2-40B4-BE49-F238E27FC236}">
                <a16:creationId xmlns:a16="http://schemas.microsoft.com/office/drawing/2014/main" id="{5B6E6706-5EC4-423F-71C6-18093A17A012}"/>
              </a:ext>
            </a:extLst>
          </p:cNvPr>
          <p:cNvSpPr/>
          <p:nvPr/>
        </p:nvSpPr>
        <p:spPr>
          <a:xfrm>
            <a:off x="1021439" y="4134757"/>
            <a:ext cx="10208562" cy="720000"/>
          </a:xfrm>
          <a:prstGeom prst="roundRect">
            <a:avLst>
              <a:gd name="adj" fmla="val 25789"/>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fontAlgn="t"/>
            <a:r>
              <a:rPr lang="en-GB" sz="1800" b="0" i="0" u="none" strike="noStrike">
                <a:solidFill>
                  <a:srgbClr val="000000"/>
                </a:solidFill>
                <a:effectLst/>
                <a:latin typeface="Calibri"/>
                <a:ea typeface="Calibri"/>
                <a:cs typeface="Calibri"/>
              </a:rPr>
              <a:t>GERT8000-P1 Issue 9 </a:t>
            </a:r>
            <a:r>
              <a:rPr lang="en-GB">
                <a:solidFill>
                  <a:srgbClr val="000000"/>
                </a:solidFill>
                <a:latin typeface="Calibri"/>
                <a:ea typeface="Calibri"/>
                <a:cs typeface="Calibri"/>
              </a:rPr>
              <a:t>–</a:t>
            </a:r>
            <a:r>
              <a:rPr lang="en-GB" sz="1800" b="0" i="0" u="none" strike="noStrike">
                <a:solidFill>
                  <a:srgbClr val="000000"/>
                </a:solidFill>
                <a:effectLst/>
                <a:latin typeface="Calibri"/>
                <a:ea typeface="Calibri"/>
                <a:cs typeface="Calibri"/>
              </a:rPr>
              <a:t> Single Line Working</a:t>
            </a:r>
          </a:p>
        </p:txBody>
      </p:sp>
    </p:spTree>
    <p:extLst>
      <p:ext uri="{BB962C8B-B14F-4D97-AF65-F5344CB8AC3E}">
        <p14:creationId xmlns:p14="http://schemas.microsoft.com/office/powerpoint/2010/main" val="1794355664"/>
      </p:ext>
    </p:extLst>
  </p:cSld>
  <p:clrMapOvr>
    <a:masterClrMapping/>
  </p:clrMapOvr>
  <mc:AlternateContent xmlns:mc="http://schemas.openxmlformats.org/markup-compatibility/2006" xmlns:p14="http://schemas.microsoft.com/office/powerpoint/2010/main">
    <mc:Choice Requires="p14">
      <p:transition spd="slow" p14:dur="2000" advClick="0">
        <p:fade/>
      </p:transition>
    </mc:Choice>
    <mc:Fallback xmlns="">
      <p:transition spd="slow" advClick="0">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hlinkClick r:id="rId3" action="ppaction://hlinksldjump"/>
            <a:extLst>
              <a:ext uri="{FF2B5EF4-FFF2-40B4-BE49-F238E27FC236}">
                <a16:creationId xmlns:a16="http://schemas.microsoft.com/office/drawing/2014/main" id="{A0D6A46D-C166-449E-BBD7-C67CF4A9F4F0}"/>
              </a:ext>
            </a:extLst>
          </p:cNvPr>
          <p:cNvPicPr>
            <a:picLocks noChangeAspect="1"/>
          </p:cNvPicPr>
          <p:nvPr/>
        </p:nvPicPr>
        <p:blipFill>
          <a:blip r:embed="rId4"/>
          <a:stretch>
            <a:fillRect/>
          </a:stretch>
        </p:blipFill>
        <p:spPr>
          <a:xfrm>
            <a:off x="11290478" y="157163"/>
            <a:ext cx="755970" cy="755970"/>
          </a:xfrm>
          <a:prstGeom prst="rect">
            <a:avLst/>
          </a:prstGeom>
        </p:spPr>
      </p:pic>
      <p:pic>
        <p:nvPicPr>
          <p:cNvPr id="37" name="Picture 36">
            <a:hlinkClick r:id="" action="ppaction://hlinkshowjump?jump=endshow"/>
            <a:extLst>
              <a:ext uri="{FF2B5EF4-FFF2-40B4-BE49-F238E27FC236}">
                <a16:creationId xmlns:a16="http://schemas.microsoft.com/office/drawing/2014/main" id="{DB84A75D-F55C-FB87-39EA-4D941010E2FC}"/>
              </a:ext>
            </a:extLst>
          </p:cNvPr>
          <p:cNvPicPr>
            <a:picLocks noChangeAspect="1"/>
          </p:cNvPicPr>
          <p:nvPr/>
        </p:nvPicPr>
        <p:blipFill>
          <a:blip r:embed="rId5"/>
          <a:stretch>
            <a:fillRect/>
          </a:stretch>
        </p:blipFill>
        <p:spPr>
          <a:xfrm>
            <a:off x="89371" y="6016808"/>
            <a:ext cx="720000" cy="692039"/>
          </a:xfrm>
          <a:prstGeom prst="rect">
            <a:avLst/>
          </a:prstGeom>
        </p:spPr>
      </p:pic>
      <p:sp>
        <p:nvSpPr>
          <p:cNvPr id="7" name="Rectangle: Rounded Corners 6">
            <a:extLst>
              <a:ext uri="{FF2B5EF4-FFF2-40B4-BE49-F238E27FC236}">
                <a16:creationId xmlns:a16="http://schemas.microsoft.com/office/drawing/2014/main" id="{60CF878C-C42D-52AF-B09D-227E15FAD973}"/>
              </a:ext>
            </a:extLst>
          </p:cNvPr>
          <p:cNvSpPr/>
          <p:nvPr/>
        </p:nvSpPr>
        <p:spPr>
          <a:xfrm>
            <a:off x="1021439" y="234119"/>
            <a:ext cx="10227414" cy="720000"/>
          </a:xfrm>
          <a:prstGeom prst="roundRect">
            <a:avLst>
              <a:gd name="adj" fmla="val 30718"/>
            </a:avLst>
          </a:prstGeom>
          <a:solidFill>
            <a:srgbClr val="2D6BCE"/>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defRPr/>
            </a:pPr>
            <a:r>
              <a:rPr lang="en-GB" spc="-50">
                <a:latin typeface="Calibri" panose="020F0502020204030204"/>
              </a:rPr>
              <a:t>Draft standards scheduled for consultation in March 2025. (Continued)</a:t>
            </a:r>
          </a:p>
        </p:txBody>
      </p:sp>
      <p:pic>
        <p:nvPicPr>
          <p:cNvPr id="2" name="Picture 1">
            <a:hlinkClick r:id="" action="ppaction://hlinkshowjump?jump=nextslide"/>
            <a:extLst>
              <a:ext uri="{FF2B5EF4-FFF2-40B4-BE49-F238E27FC236}">
                <a16:creationId xmlns:a16="http://schemas.microsoft.com/office/drawing/2014/main" id="{71C388C4-17CD-47C3-58E0-9D1D407BE902}"/>
              </a:ext>
            </a:extLst>
          </p:cNvPr>
          <p:cNvPicPr>
            <a:picLocks noChangeAspect="1"/>
          </p:cNvPicPr>
          <p:nvPr/>
        </p:nvPicPr>
        <p:blipFill>
          <a:blip r:embed="rId6">
            <a:alphaModFix/>
          </a:blip>
          <a:stretch>
            <a:fillRect/>
          </a:stretch>
        </p:blipFill>
        <p:spPr>
          <a:xfrm>
            <a:off x="11290478" y="6016808"/>
            <a:ext cx="756000" cy="756000"/>
          </a:xfrm>
          <a:prstGeom prst="rect">
            <a:avLst/>
          </a:prstGeom>
        </p:spPr>
      </p:pic>
      <p:pic>
        <p:nvPicPr>
          <p:cNvPr id="4" name="Picture 3">
            <a:hlinkClick r:id="" action="ppaction://hlinkshowjump?jump=previousslide"/>
            <a:extLst>
              <a:ext uri="{FF2B5EF4-FFF2-40B4-BE49-F238E27FC236}">
                <a16:creationId xmlns:a16="http://schemas.microsoft.com/office/drawing/2014/main" id="{33E94ED5-3E97-7C01-7466-D544C4D49C09}"/>
              </a:ext>
            </a:extLst>
          </p:cNvPr>
          <p:cNvPicPr>
            <a:picLocks noChangeAspect="1"/>
          </p:cNvPicPr>
          <p:nvPr/>
        </p:nvPicPr>
        <p:blipFill>
          <a:blip r:embed="rId6"/>
          <a:stretch>
            <a:fillRect/>
          </a:stretch>
        </p:blipFill>
        <p:spPr>
          <a:xfrm flipH="1">
            <a:off x="10372933" y="6016808"/>
            <a:ext cx="756000" cy="756000"/>
          </a:xfrm>
          <a:prstGeom prst="rect">
            <a:avLst/>
          </a:prstGeom>
        </p:spPr>
      </p:pic>
      <p:pic>
        <p:nvPicPr>
          <p:cNvPr id="5" name="Picture 4" descr="A white line drawing of a person standing next to a train&#10;&#10;Description automatically generated">
            <a:extLst>
              <a:ext uri="{FF2B5EF4-FFF2-40B4-BE49-F238E27FC236}">
                <a16:creationId xmlns:a16="http://schemas.microsoft.com/office/drawing/2014/main" id="{72E45E00-A1C7-C768-F574-501DAD0D896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5793" y="1490474"/>
            <a:ext cx="720000" cy="720000"/>
          </a:xfrm>
          <a:prstGeom prst="rect">
            <a:avLst/>
          </a:prstGeom>
        </p:spPr>
      </p:pic>
      <p:sp>
        <p:nvSpPr>
          <p:cNvPr id="6" name="Rectangle: Rounded Corners 5">
            <a:extLst>
              <a:ext uri="{FF2B5EF4-FFF2-40B4-BE49-F238E27FC236}">
                <a16:creationId xmlns:a16="http://schemas.microsoft.com/office/drawing/2014/main" id="{A932032E-7958-CBEC-2AEC-AA0DED8ACB8F}"/>
              </a:ext>
            </a:extLst>
          </p:cNvPr>
          <p:cNvSpPr/>
          <p:nvPr/>
        </p:nvSpPr>
        <p:spPr>
          <a:xfrm>
            <a:off x="1040291" y="1082575"/>
            <a:ext cx="10227414" cy="329916"/>
          </a:xfrm>
          <a:prstGeom prst="roundRect">
            <a:avLst>
              <a:gd name="adj" fmla="val 43036"/>
            </a:avLst>
          </a:prstGeom>
          <a:solidFill>
            <a:srgbClr val="2D6BCE"/>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defRPr/>
            </a:pPr>
            <a:r>
              <a:rPr lang="en-GB" spc="-50">
                <a:latin typeface="Calibri" panose="020F0502020204030204"/>
              </a:rPr>
              <a:t>Reducing the use of detonators (continued)</a:t>
            </a:r>
          </a:p>
        </p:txBody>
      </p:sp>
      <p:sp>
        <p:nvSpPr>
          <p:cNvPr id="8" name="Rectangle: Rounded Corners 7">
            <a:hlinkClick r:id="" action="ppaction://noaction" highlightClick="1"/>
            <a:extLst>
              <a:ext uri="{FF2B5EF4-FFF2-40B4-BE49-F238E27FC236}">
                <a16:creationId xmlns:a16="http://schemas.microsoft.com/office/drawing/2014/main" id="{B42A6B49-81B8-3EBC-36C5-CA5FDC259E6F}"/>
              </a:ext>
            </a:extLst>
          </p:cNvPr>
          <p:cNvSpPr/>
          <p:nvPr/>
        </p:nvSpPr>
        <p:spPr>
          <a:xfrm>
            <a:off x="1021439" y="1526350"/>
            <a:ext cx="10208562" cy="720000"/>
          </a:xfrm>
          <a:prstGeom prst="roundRect">
            <a:avLst>
              <a:gd name="adj" fmla="val 25789"/>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fontAlgn="t"/>
            <a:r>
              <a:rPr lang="en-GB" sz="1800" b="0" i="0" u="none" strike="noStrike">
                <a:solidFill>
                  <a:srgbClr val="000000"/>
                </a:solidFill>
                <a:effectLst/>
                <a:latin typeface="Calibri"/>
                <a:ea typeface="Calibri"/>
                <a:cs typeface="Calibri"/>
              </a:rPr>
              <a:t>GERT8000-TS2 Issue 6 </a:t>
            </a:r>
            <a:r>
              <a:rPr lang="en-GB">
                <a:solidFill>
                  <a:srgbClr val="000000"/>
                </a:solidFill>
                <a:latin typeface="Calibri"/>
                <a:ea typeface="Calibri"/>
                <a:cs typeface="Calibri"/>
              </a:rPr>
              <a:t>–</a:t>
            </a:r>
            <a:r>
              <a:rPr lang="en-GB" sz="1800" b="0" i="0" u="none" strike="noStrike">
                <a:solidFill>
                  <a:srgbClr val="000000"/>
                </a:solidFill>
                <a:effectLst/>
                <a:latin typeface="Calibri"/>
                <a:ea typeface="Calibri"/>
                <a:cs typeface="Calibri"/>
              </a:rPr>
              <a:t> Track circuit block regulations</a:t>
            </a:r>
            <a:endParaRPr lang="en-GB" sz="1800" b="0" i="0" u="none" strike="noStrike">
              <a:solidFill>
                <a:srgbClr val="000000"/>
              </a:solidFill>
              <a:effectLst/>
              <a:latin typeface="Calibri" panose="020F0502020204030204" pitchFamily="34" charset="0"/>
            </a:endParaRPr>
          </a:p>
        </p:txBody>
      </p:sp>
      <p:pic>
        <p:nvPicPr>
          <p:cNvPr id="20" name="Picture 19" descr="A white line drawing of a person standing next to a train&#10;&#10;Description automatically generated">
            <a:extLst>
              <a:ext uri="{FF2B5EF4-FFF2-40B4-BE49-F238E27FC236}">
                <a16:creationId xmlns:a16="http://schemas.microsoft.com/office/drawing/2014/main" id="{153A606A-D9E2-04C6-E5F3-CF573789F8E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5793" y="2408937"/>
            <a:ext cx="720000" cy="720000"/>
          </a:xfrm>
          <a:prstGeom prst="rect">
            <a:avLst/>
          </a:prstGeom>
        </p:spPr>
      </p:pic>
      <p:sp>
        <p:nvSpPr>
          <p:cNvPr id="24" name="Rectangle: Rounded Corners 23">
            <a:hlinkClick r:id="" action="ppaction://noaction" highlightClick="1"/>
            <a:extLst>
              <a:ext uri="{FF2B5EF4-FFF2-40B4-BE49-F238E27FC236}">
                <a16:creationId xmlns:a16="http://schemas.microsoft.com/office/drawing/2014/main" id="{CA3AF404-653A-A41E-BA97-A51BD869E17C}"/>
              </a:ext>
            </a:extLst>
          </p:cNvPr>
          <p:cNvSpPr/>
          <p:nvPr/>
        </p:nvSpPr>
        <p:spPr>
          <a:xfrm>
            <a:off x="1021439" y="2395819"/>
            <a:ext cx="10208562" cy="720000"/>
          </a:xfrm>
          <a:prstGeom prst="roundRect">
            <a:avLst>
              <a:gd name="adj" fmla="val 25789"/>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fontAlgn="t"/>
            <a:r>
              <a:rPr lang="en-GB" sz="1800" b="0" i="0" u="none" strike="noStrike">
                <a:solidFill>
                  <a:srgbClr val="000000"/>
                </a:solidFill>
                <a:effectLst/>
                <a:latin typeface="Calibri"/>
                <a:ea typeface="Calibri"/>
                <a:cs typeface="Calibri"/>
              </a:rPr>
              <a:t>GERT8000-TS3 Issue 8  </a:t>
            </a:r>
            <a:r>
              <a:rPr lang="en-GB">
                <a:solidFill>
                  <a:srgbClr val="000000"/>
                </a:solidFill>
                <a:latin typeface="Calibri"/>
                <a:ea typeface="Calibri"/>
                <a:cs typeface="Calibri"/>
              </a:rPr>
              <a:t>–</a:t>
            </a:r>
            <a:r>
              <a:rPr lang="en-GB" sz="1800" b="0" i="0" u="none" strike="noStrike">
                <a:solidFill>
                  <a:srgbClr val="000000"/>
                </a:solidFill>
                <a:effectLst/>
                <a:latin typeface="Calibri"/>
                <a:ea typeface="Calibri"/>
                <a:cs typeface="Calibri"/>
              </a:rPr>
              <a:t> Absolute block regulations</a:t>
            </a:r>
          </a:p>
        </p:txBody>
      </p:sp>
      <p:sp>
        <p:nvSpPr>
          <p:cNvPr id="3" name="Rectangle: Rounded Corners 2">
            <a:extLst>
              <a:ext uri="{FF2B5EF4-FFF2-40B4-BE49-F238E27FC236}">
                <a16:creationId xmlns:a16="http://schemas.microsoft.com/office/drawing/2014/main" id="{FEA7D7EC-B99B-F026-69E0-29ED84EE2691}"/>
              </a:ext>
            </a:extLst>
          </p:cNvPr>
          <p:cNvSpPr/>
          <p:nvPr/>
        </p:nvSpPr>
        <p:spPr>
          <a:xfrm>
            <a:off x="1002587" y="3366928"/>
            <a:ext cx="10227414" cy="329916"/>
          </a:xfrm>
          <a:prstGeom prst="roundRect">
            <a:avLst>
              <a:gd name="adj" fmla="val 43036"/>
            </a:avLst>
          </a:prstGeom>
          <a:solidFill>
            <a:srgbClr val="2D6BCE"/>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defRPr/>
            </a:pPr>
            <a:r>
              <a:rPr lang="en-GB" spc="-50">
                <a:latin typeface="Calibri" panose="020F0502020204030204"/>
              </a:rPr>
              <a:t>Defective on Train Equipment </a:t>
            </a:r>
          </a:p>
        </p:txBody>
      </p:sp>
      <p:pic>
        <p:nvPicPr>
          <p:cNvPr id="9" name="Picture 8" descr="A white line drawing of a person standing next to a train&#10;&#10;Description automatically generated">
            <a:extLst>
              <a:ext uri="{FF2B5EF4-FFF2-40B4-BE49-F238E27FC236}">
                <a16:creationId xmlns:a16="http://schemas.microsoft.com/office/drawing/2014/main" id="{988FB28C-E755-3CC3-63E4-AD60808F4A6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5793" y="3903283"/>
            <a:ext cx="720000" cy="720000"/>
          </a:xfrm>
          <a:prstGeom prst="rect">
            <a:avLst/>
          </a:prstGeom>
        </p:spPr>
      </p:pic>
      <p:sp>
        <p:nvSpPr>
          <p:cNvPr id="10" name="Rectangle: Rounded Corners 9">
            <a:hlinkClick r:id="" action="ppaction://noaction" highlightClick="1"/>
            <a:extLst>
              <a:ext uri="{FF2B5EF4-FFF2-40B4-BE49-F238E27FC236}">
                <a16:creationId xmlns:a16="http://schemas.microsoft.com/office/drawing/2014/main" id="{1E31525D-5199-F4C2-1587-BEDE9932335E}"/>
              </a:ext>
            </a:extLst>
          </p:cNvPr>
          <p:cNvSpPr/>
          <p:nvPr/>
        </p:nvSpPr>
        <p:spPr>
          <a:xfrm>
            <a:off x="1021439" y="3939159"/>
            <a:ext cx="10208562" cy="720000"/>
          </a:xfrm>
          <a:prstGeom prst="roundRect">
            <a:avLst>
              <a:gd name="adj" fmla="val 25789"/>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425700" indent="-2425700" fontAlgn="t"/>
            <a:r>
              <a:rPr lang="en-GB" sz="1800" b="0" i="0" u="none" strike="noStrike">
                <a:solidFill>
                  <a:srgbClr val="000000"/>
                </a:solidFill>
                <a:effectLst/>
                <a:latin typeface="Calibri"/>
                <a:ea typeface="Calibri"/>
                <a:cs typeface="Calibri"/>
              </a:rPr>
              <a:t>GERT8000-TW5 Issue 13 </a:t>
            </a:r>
            <a:r>
              <a:rPr lang="en-GB">
                <a:solidFill>
                  <a:srgbClr val="000000"/>
                </a:solidFill>
                <a:latin typeface="Calibri"/>
                <a:ea typeface="Calibri"/>
                <a:cs typeface="Calibri"/>
              </a:rPr>
              <a:t>–</a:t>
            </a:r>
            <a:r>
              <a:rPr lang="en-GB" sz="1800" b="0" i="0" u="none" strike="noStrike">
                <a:solidFill>
                  <a:srgbClr val="000000"/>
                </a:solidFill>
                <a:effectLst/>
                <a:latin typeface="Calibri"/>
                <a:ea typeface="Calibri"/>
                <a:cs typeface="Calibri"/>
              </a:rPr>
              <a:t> Preparation and movement of trains: Defective or isolated vehicles and on-train equipment</a:t>
            </a:r>
            <a:endParaRPr lang="en-GB" sz="1800" b="0" i="0" u="none" strike="noStrike">
              <a:solidFill>
                <a:srgbClr val="000000"/>
              </a:solidFill>
              <a:effectLst/>
              <a:latin typeface="Calibri" panose="020F0502020204030204" pitchFamily="34" charset="0"/>
            </a:endParaRPr>
          </a:p>
        </p:txBody>
      </p:sp>
      <p:pic>
        <p:nvPicPr>
          <p:cNvPr id="11" name="Picture 10" descr="A white line drawing of a person standing next to a train&#10;&#10;Description automatically generated">
            <a:extLst>
              <a:ext uri="{FF2B5EF4-FFF2-40B4-BE49-F238E27FC236}">
                <a16:creationId xmlns:a16="http://schemas.microsoft.com/office/drawing/2014/main" id="{4AE5073F-EF4A-C2CA-2D71-1725BF249BC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5793" y="4821746"/>
            <a:ext cx="720000" cy="720000"/>
          </a:xfrm>
          <a:prstGeom prst="rect">
            <a:avLst/>
          </a:prstGeom>
        </p:spPr>
      </p:pic>
      <p:sp>
        <p:nvSpPr>
          <p:cNvPr id="12" name="Rectangle: Rounded Corners 11">
            <a:hlinkClick r:id="" action="ppaction://noaction" highlightClick="1"/>
            <a:extLst>
              <a:ext uri="{FF2B5EF4-FFF2-40B4-BE49-F238E27FC236}">
                <a16:creationId xmlns:a16="http://schemas.microsoft.com/office/drawing/2014/main" id="{BDD0FF27-1CE5-91EA-E365-3A9B34FD3EA6}"/>
              </a:ext>
            </a:extLst>
          </p:cNvPr>
          <p:cNvSpPr/>
          <p:nvPr/>
        </p:nvSpPr>
        <p:spPr>
          <a:xfrm>
            <a:off x="1021439" y="4808628"/>
            <a:ext cx="10208562" cy="720000"/>
          </a:xfrm>
          <a:prstGeom prst="roundRect">
            <a:avLst>
              <a:gd name="adj" fmla="val 25789"/>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fontAlgn="t"/>
            <a:r>
              <a:rPr lang="en-GB" sz="1800" b="0" i="0" u="none" strike="noStrike">
                <a:solidFill>
                  <a:srgbClr val="000000"/>
                </a:solidFill>
                <a:effectLst/>
                <a:latin typeface="Calibri"/>
                <a:ea typeface="Calibri"/>
                <a:cs typeface="Calibri"/>
              </a:rPr>
              <a:t>RIS-3437-TOM Issue 4 </a:t>
            </a:r>
            <a:r>
              <a:rPr lang="en-GB">
                <a:solidFill>
                  <a:srgbClr val="000000"/>
                </a:solidFill>
                <a:latin typeface="Calibri"/>
                <a:ea typeface="Calibri"/>
                <a:cs typeface="Calibri"/>
              </a:rPr>
              <a:t>–</a:t>
            </a:r>
            <a:r>
              <a:rPr lang="en-GB" sz="1800" b="0" i="0" u="none" strike="noStrike">
                <a:solidFill>
                  <a:srgbClr val="000000"/>
                </a:solidFill>
                <a:effectLst/>
                <a:latin typeface="Calibri"/>
                <a:ea typeface="Calibri"/>
                <a:cs typeface="Calibri"/>
              </a:rPr>
              <a:t> Defective On-Train Equipment</a:t>
            </a:r>
          </a:p>
        </p:txBody>
      </p:sp>
    </p:spTree>
    <p:extLst>
      <p:ext uri="{BB962C8B-B14F-4D97-AF65-F5344CB8AC3E}">
        <p14:creationId xmlns:p14="http://schemas.microsoft.com/office/powerpoint/2010/main" val="3102343004"/>
      </p:ext>
    </p:extLst>
  </p:cSld>
  <p:clrMapOvr>
    <a:masterClrMapping/>
  </p:clrMapOvr>
  <mc:AlternateContent xmlns:mc="http://schemas.openxmlformats.org/markup-compatibility/2006" xmlns:p14="http://schemas.microsoft.com/office/powerpoint/2010/main">
    <mc:Choice Requires="p14">
      <p:transition spd="slow" p14:dur="2000" advClick="0">
        <p:fade/>
      </p:transition>
    </mc:Choice>
    <mc:Fallback xmlns="">
      <p:transition spd="slow" advClick="0">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hlinkClick r:id="rId3" action="ppaction://hlinksldjump"/>
            <a:extLst>
              <a:ext uri="{FF2B5EF4-FFF2-40B4-BE49-F238E27FC236}">
                <a16:creationId xmlns:a16="http://schemas.microsoft.com/office/drawing/2014/main" id="{A0D6A46D-C166-449E-BBD7-C67CF4A9F4F0}"/>
              </a:ext>
            </a:extLst>
          </p:cNvPr>
          <p:cNvPicPr>
            <a:picLocks noChangeAspect="1"/>
          </p:cNvPicPr>
          <p:nvPr/>
        </p:nvPicPr>
        <p:blipFill>
          <a:blip r:embed="rId4"/>
          <a:stretch>
            <a:fillRect/>
          </a:stretch>
        </p:blipFill>
        <p:spPr>
          <a:xfrm>
            <a:off x="11290478" y="157163"/>
            <a:ext cx="755970" cy="755970"/>
          </a:xfrm>
          <a:prstGeom prst="rect">
            <a:avLst/>
          </a:prstGeom>
        </p:spPr>
      </p:pic>
      <p:pic>
        <p:nvPicPr>
          <p:cNvPr id="37" name="Picture 36">
            <a:hlinkClick r:id="" action="ppaction://hlinkshowjump?jump=endshow"/>
            <a:extLst>
              <a:ext uri="{FF2B5EF4-FFF2-40B4-BE49-F238E27FC236}">
                <a16:creationId xmlns:a16="http://schemas.microsoft.com/office/drawing/2014/main" id="{DB84A75D-F55C-FB87-39EA-4D941010E2FC}"/>
              </a:ext>
            </a:extLst>
          </p:cNvPr>
          <p:cNvPicPr>
            <a:picLocks noChangeAspect="1"/>
          </p:cNvPicPr>
          <p:nvPr/>
        </p:nvPicPr>
        <p:blipFill>
          <a:blip r:embed="rId5"/>
          <a:stretch>
            <a:fillRect/>
          </a:stretch>
        </p:blipFill>
        <p:spPr>
          <a:xfrm>
            <a:off x="89371" y="6016808"/>
            <a:ext cx="720000" cy="692039"/>
          </a:xfrm>
          <a:prstGeom prst="rect">
            <a:avLst/>
          </a:prstGeom>
        </p:spPr>
      </p:pic>
      <p:sp>
        <p:nvSpPr>
          <p:cNvPr id="7" name="Rectangle: Rounded Corners 6">
            <a:extLst>
              <a:ext uri="{FF2B5EF4-FFF2-40B4-BE49-F238E27FC236}">
                <a16:creationId xmlns:a16="http://schemas.microsoft.com/office/drawing/2014/main" id="{60CF878C-C42D-52AF-B09D-227E15FAD973}"/>
              </a:ext>
            </a:extLst>
          </p:cNvPr>
          <p:cNvSpPr/>
          <p:nvPr/>
        </p:nvSpPr>
        <p:spPr>
          <a:xfrm>
            <a:off x="1021439" y="234119"/>
            <a:ext cx="10227414" cy="720000"/>
          </a:xfrm>
          <a:prstGeom prst="roundRect">
            <a:avLst>
              <a:gd name="adj" fmla="val 30718"/>
            </a:avLst>
          </a:prstGeom>
          <a:solidFill>
            <a:srgbClr val="2D6BCE"/>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defRPr/>
            </a:pPr>
            <a:r>
              <a:rPr lang="en-GB" spc="-50">
                <a:latin typeface="Calibri" panose="020F0502020204030204"/>
              </a:rPr>
              <a:t>Draft standards scheduled for consultation in March 2025. (Continued)</a:t>
            </a:r>
          </a:p>
        </p:txBody>
      </p:sp>
      <p:pic>
        <p:nvPicPr>
          <p:cNvPr id="2" name="Picture 1">
            <a:hlinkClick r:id="" action="ppaction://hlinkshowjump?jump=nextslide"/>
            <a:extLst>
              <a:ext uri="{FF2B5EF4-FFF2-40B4-BE49-F238E27FC236}">
                <a16:creationId xmlns:a16="http://schemas.microsoft.com/office/drawing/2014/main" id="{71C388C4-17CD-47C3-58E0-9D1D407BE902}"/>
              </a:ext>
            </a:extLst>
          </p:cNvPr>
          <p:cNvPicPr>
            <a:picLocks noChangeAspect="1"/>
          </p:cNvPicPr>
          <p:nvPr/>
        </p:nvPicPr>
        <p:blipFill>
          <a:blip r:embed="rId6">
            <a:alphaModFix/>
          </a:blip>
          <a:stretch>
            <a:fillRect/>
          </a:stretch>
        </p:blipFill>
        <p:spPr>
          <a:xfrm>
            <a:off x="11290478" y="6016808"/>
            <a:ext cx="756000" cy="756000"/>
          </a:xfrm>
          <a:prstGeom prst="rect">
            <a:avLst/>
          </a:prstGeom>
        </p:spPr>
      </p:pic>
      <p:pic>
        <p:nvPicPr>
          <p:cNvPr id="4" name="Picture 3">
            <a:hlinkClick r:id="" action="ppaction://hlinkshowjump?jump=previousslide"/>
            <a:extLst>
              <a:ext uri="{FF2B5EF4-FFF2-40B4-BE49-F238E27FC236}">
                <a16:creationId xmlns:a16="http://schemas.microsoft.com/office/drawing/2014/main" id="{33E94ED5-3E97-7C01-7466-D544C4D49C09}"/>
              </a:ext>
            </a:extLst>
          </p:cNvPr>
          <p:cNvPicPr>
            <a:picLocks noChangeAspect="1"/>
          </p:cNvPicPr>
          <p:nvPr/>
        </p:nvPicPr>
        <p:blipFill>
          <a:blip r:embed="rId6"/>
          <a:stretch>
            <a:fillRect/>
          </a:stretch>
        </p:blipFill>
        <p:spPr>
          <a:xfrm flipH="1">
            <a:off x="10372933" y="6016808"/>
            <a:ext cx="756000" cy="756000"/>
          </a:xfrm>
          <a:prstGeom prst="rect">
            <a:avLst/>
          </a:prstGeom>
        </p:spPr>
      </p:pic>
      <p:pic>
        <p:nvPicPr>
          <p:cNvPr id="5" name="Picture 4" descr="A white line drawing of a person standing next to a train&#10;&#10;Description automatically generated">
            <a:extLst>
              <a:ext uri="{FF2B5EF4-FFF2-40B4-BE49-F238E27FC236}">
                <a16:creationId xmlns:a16="http://schemas.microsoft.com/office/drawing/2014/main" id="{72E45E00-A1C7-C768-F574-501DAD0D896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5793" y="1490474"/>
            <a:ext cx="720000" cy="720000"/>
          </a:xfrm>
          <a:prstGeom prst="rect">
            <a:avLst/>
          </a:prstGeom>
        </p:spPr>
      </p:pic>
      <p:sp>
        <p:nvSpPr>
          <p:cNvPr id="6" name="Rectangle: Rounded Corners 5">
            <a:extLst>
              <a:ext uri="{FF2B5EF4-FFF2-40B4-BE49-F238E27FC236}">
                <a16:creationId xmlns:a16="http://schemas.microsoft.com/office/drawing/2014/main" id="{A932032E-7958-CBEC-2AEC-AA0DED8ACB8F}"/>
              </a:ext>
            </a:extLst>
          </p:cNvPr>
          <p:cNvSpPr/>
          <p:nvPr/>
        </p:nvSpPr>
        <p:spPr>
          <a:xfrm>
            <a:off x="1040291" y="1082575"/>
            <a:ext cx="10227414" cy="329916"/>
          </a:xfrm>
          <a:prstGeom prst="roundRect">
            <a:avLst>
              <a:gd name="adj" fmla="val 43036"/>
            </a:avLst>
          </a:prstGeom>
          <a:solidFill>
            <a:srgbClr val="2D6BCE"/>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defRPr/>
            </a:pPr>
            <a:r>
              <a:rPr lang="en-GB" spc="-50">
                <a:latin typeface="Calibri" panose="020F0502020204030204"/>
              </a:rPr>
              <a:t>Review of AC and DC Rule book modules </a:t>
            </a:r>
          </a:p>
        </p:txBody>
      </p:sp>
      <p:sp>
        <p:nvSpPr>
          <p:cNvPr id="8" name="Rectangle: Rounded Corners 7">
            <a:hlinkClick r:id="" action="ppaction://noaction" highlightClick="1"/>
            <a:extLst>
              <a:ext uri="{FF2B5EF4-FFF2-40B4-BE49-F238E27FC236}">
                <a16:creationId xmlns:a16="http://schemas.microsoft.com/office/drawing/2014/main" id="{B42A6B49-81B8-3EBC-36C5-CA5FDC259E6F}"/>
              </a:ext>
            </a:extLst>
          </p:cNvPr>
          <p:cNvSpPr/>
          <p:nvPr/>
        </p:nvSpPr>
        <p:spPr>
          <a:xfrm>
            <a:off x="1021439" y="1526350"/>
            <a:ext cx="10208562" cy="720000"/>
          </a:xfrm>
          <a:prstGeom prst="roundRect">
            <a:avLst>
              <a:gd name="adj" fmla="val 25789"/>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1877695" indent="-1877695" fontAlgn="t"/>
            <a:r>
              <a:rPr lang="en-GB" sz="1800" b="0" i="0" u="none" strike="noStrike">
                <a:solidFill>
                  <a:srgbClr val="000000"/>
                </a:solidFill>
                <a:effectLst/>
                <a:latin typeface="Calibri"/>
                <a:ea typeface="Calibri"/>
                <a:cs typeface="Calibri"/>
              </a:rPr>
              <a:t>GEGN8575 Issue 2 </a:t>
            </a:r>
            <a:r>
              <a:rPr lang="en-GB">
                <a:solidFill>
                  <a:srgbClr val="000000"/>
                </a:solidFill>
                <a:latin typeface="Calibri"/>
                <a:ea typeface="Calibri"/>
                <a:cs typeface="Calibri"/>
              </a:rPr>
              <a:t>–</a:t>
            </a:r>
            <a:r>
              <a:rPr lang="en-GB" sz="1800" b="0" i="0" u="none" strike="noStrike">
                <a:solidFill>
                  <a:srgbClr val="000000"/>
                </a:solidFill>
                <a:effectLst/>
                <a:latin typeface="Calibri"/>
                <a:ea typeface="Calibri"/>
                <a:cs typeface="Calibri"/>
              </a:rPr>
              <a:t> Guidance Note on the Management of Electrical Risk Related to Operational Tasks on Electrified Lines</a:t>
            </a:r>
            <a:endParaRPr lang="en-GB"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pic>
        <p:nvPicPr>
          <p:cNvPr id="20" name="Picture 19" descr="A white line drawing of a person standing next to a train&#10;&#10;Description automatically generated">
            <a:extLst>
              <a:ext uri="{FF2B5EF4-FFF2-40B4-BE49-F238E27FC236}">
                <a16:creationId xmlns:a16="http://schemas.microsoft.com/office/drawing/2014/main" id="{153A606A-D9E2-04C6-E5F3-CF573789F8E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5793" y="2408937"/>
            <a:ext cx="720000" cy="720000"/>
          </a:xfrm>
          <a:prstGeom prst="rect">
            <a:avLst/>
          </a:prstGeom>
        </p:spPr>
      </p:pic>
      <p:sp>
        <p:nvSpPr>
          <p:cNvPr id="24" name="Rectangle: Rounded Corners 23">
            <a:hlinkClick r:id="" action="ppaction://noaction" highlightClick="1"/>
            <a:extLst>
              <a:ext uri="{FF2B5EF4-FFF2-40B4-BE49-F238E27FC236}">
                <a16:creationId xmlns:a16="http://schemas.microsoft.com/office/drawing/2014/main" id="{CA3AF404-653A-A41E-BA97-A51BD869E17C}"/>
              </a:ext>
            </a:extLst>
          </p:cNvPr>
          <p:cNvSpPr/>
          <p:nvPr/>
        </p:nvSpPr>
        <p:spPr>
          <a:xfrm>
            <a:off x="1021439" y="2395819"/>
            <a:ext cx="10208562" cy="720000"/>
          </a:xfrm>
          <a:prstGeom prst="roundRect">
            <a:avLst>
              <a:gd name="adj" fmla="val 25789"/>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fontAlgn="t"/>
            <a:r>
              <a:rPr lang="en-GB" sz="1800" b="0" i="0" u="none" strike="noStrike">
                <a:solidFill>
                  <a:srgbClr val="000000"/>
                </a:solidFill>
                <a:effectLst/>
                <a:latin typeface="Calibri"/>
                <a:ea typeface="Calibri"/>
                <a:cs typeface="Calibri"/>
              </a:rPr>
              <a:t>GERT8000-AC Issue 8 </a:t>
            </a:r>
            <a:r>
              <a:rPr lang="en-GB">
                <a:solidFill>
                  <a:srgbClr val="000000"/>
                </a:solidFill>
                <a:latin typeface="Calibri"/>
                <a:ea typeface="Calibri"/>
                <a:cs typeface="Calibri"/>
              </a:rPr>
              <a:t>–</a:t>
            </a:r>
            <a:r>
              <a:rPr lang="en-GB" sz="1800" b="0" i="0" u="none" strike="noStrike">
                <a:solidFill>
                  <a:srgbClr val="000000"/>
                </a:solidFill>
                <a:effectLst/>
                <a:latin typeface="Calibri"/>
                <a:ea typeface="Calibri"/>
                <a:cs typeface="Calibri"/>
              </a:rPr>
              <a:t> AC Electrified Lines</a:t>
            </a:r>
          </a:p>
        </p:txBody>
      </p:sp>
      <p:pic>
        <p:nvPicPr>
          <p:cNvPr id="9" name="Picture 8" descr="A white line drawing of a person standing next to a train&#10;&#10;Description automatically generated">
            <a:extLst>
              <a:ext uri="{FF2B5EF4-FFF2-40B4-BE49-F238E27FC236}">
                <a16:creationId xmlns:a16="http://schemas.microsoft.com/office/drawing/2014/main" id="{988FB28C-E755-3CC3-63E4-AD60808F4A6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5793" y="3229412"/>
            <a:ext cx="720000" cy="720000"/>
          </a:xfrm>
          <a:prstGeom prst="rect">
            <a:avLst/>
          </a:prstGeom>
        </p:spPr>
      </p:pic>
      <p:sp>
        <p:nvSpPr>
          <p:cNvPr id="10" name="Rectangle: Rounded Corners 9">
            <a:hlinkClick r:id="" action="ppaction://noaction" highlightClick="1"/>
            <a:extLst>
              <a:ext uri="{FF2B5EF4-FFF2-40B4-BE49-F238E27FC236}">
                <a16:creationId xmlns:a16="http://schemas.microsoft.com/office/drawing/2014/main" id="{1E31525D-5199-F4C2-1587-BEDE9932335E}"/>
              </a:ext>
            </a:extLst>
          </p:cNvPr>
          <p:cNvSpPr/>
          <p:nvPr/>
        </p:nvSpPr>
        <p:spPr>
          <a:xfrm>
            <a:off x="1021439" y="3265288"/>
            <a:ext cx="10208562" cy="720000"/>
          </a:xfrm>
          <a:prstGeom prst="roundRect">
            <a:avLst>
              <a:gd name="adj" fmla="val 25789"/>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425700" indent="-2425700" fontAlgn="t"/>
            <a:r>
              <a:rPr lang="en-GB" sz="1800" b="0" i="0" u="none" strike="noStrike">
                <a:solidFill>
                  <a:srgbClr val="000000"/>
                </a:solidFill>
                <a:effectLst/>
                <a:latin typeface="Calibri"/>
                <a:ea typeface="Calibri"/>
                <a:cs typeface="Calibri"/>
              </a:rPr>
              <a:t>GERT8000-DC Issue 6 </a:t>
            </a:r>
            <a:r>
              <a:rPr lang="en-GB">
                <a:solidFill>
                  <a:srgbClr val="000000"/>
                </a:solidFill>
                <a:latin typeface="Calibri"/>
                <a:ea typeface="Calibri"/>
                <a:cs typeface="Calibri"/>
              </a:rPr>
              <a:t>–</a:t>
            </a:r>
            <a:r>
              <a:rPr lang="en-GB" sz="1800" b="0" i="0" u="none" strike="noStrike">
                <a:solidFill>
                  <a:srgbClr val="000000"/>
                </a:solidFill>
                <a:effectLst/>
                <a:latin typeface="Calibri"/>
                <a:ea typeface="Calibri"/>
                <a:cs typeface="Calibri"/>
              </a:rPr>
              <a:t> DC Electrified Lines</a:t>
            </a:r>
            <a:endParaRPr lang="en-GB" sz="1800" b="0" i="0" u="none" strike="noStrike">
              <a:solidFill>
                <a:srgbClr val="000000"/>
              </a:solidFill>
              <a:effectLst/>
              <a:latin typeface="Calibri" panose="020F0502020204030204" pitchFamily="34" charset="0"/>
            </a:endParaRPr>
          </a:p>
        </p:txBody>
      </p:sp>
      <p:pic>
        <p:nvPicPr>
          <p:cNvPr id="11" name="Picture 10" descr="A white line drawing of a person standing next to a train&#10;&#10;Description automatically generated">
            <a:extLst>
              <a:ext uri="{FF2B5EF4-FFF2-40B4-BE49-F238E27FC236}">
                <a16:creationId xmlns:a16="http://schemas.microsoft.com/office/drawing/2014/main" id="{4AE5073F-EF4A-C2CA-2D71-1725BF249BC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5793" y="4147875"/>
            <a:ext cx="720000" cy="720000"/>
          </a:xfrm>
          <a:prstGeom prst="rect">
            <a:avLst/>
          </a:prstGeom>
        </p:spPr>
      </p:pic>
      <p:sp>
        <p:nvSpPr>
          <p:cNvPr id="12" name="Rectangle: Rounded Corners 11">
            <a:hlinkClick r:id="" action="ppaction://noaction" highlightClick="1"/>
            <a:extLst>
              <a:ext uri="{FF2B5EF4-FFF2-40B4-BE49-F238E27FC236}">
                <a16:creationId xmlns:a16="http://schemas.microsoft.com/office/drawing/2014/main" id="{BDD0FF27-1CE5-91EA-E365-3A9B34FD3EA6}"/>
              </a:ext>
            </a:extLst>
          </p:cNvPr>
          <p:cNvSpPr/>
          <p:nvPr/>
        </p:nvSpPr>
        <p:spPr>
          <a:xfrm>
            <a:off x="1021439" y="4134757"/>
            <a:ext cx="10208562" cy="720000"/>
          </a:xfrm>
          <a:prstGeom prst="roundRect">
            <a:avLst>
              <a:gd name="adj" fmla="val 25789"/>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fontAlgn="t"/>
            <a:r>
              <a:rPr lang="en-GB" sz="1800" b="0" i="0" u="none" strike="noStrike">
                <a:solidFill>
                  <a:srgbClr val="000000"/>
                </a:solidFill>
                <a:effectLst/>
                <a:latin typeface="Calibri"/>
                <a:ea typeface="Calibri"/>
                <a:cs typeface="Calibri"/>
              </a:rPr>
              <a:t>GERT8000-HB16 Issue 6 </a:t>
            </a:r>
            <a:r>
              <a:rPr lang="en-GB">
                <a:solidFill>
                  <a:srgbClr val="000000"/>
                </a:solidFill>
                <a:latin typeface="Calibri"/>
                <a:ea typeface="Calibri"/>
                <a:cs typeface="Calibri"/>
              </a:rPr>
              <a:t>–</a:t>
            </a:r>
            <a:r>
              <a:rPr lang="en-GB" sz="1800" b="0" i="0" u="none" strike="noStrike">
                <a:solidFill>
                  <a:srgbClr val="000000"/>
                </a:solidFill>
                <a:effectLst/>
                <a:latin typeface="Calibri"/>
                <a:ea typeface="Calibri"/>
                <a:cs typeface="Calibri"/>
              </a:rPr>
              <a:t> AC Electrified Lines</a:t>
            </a:r>
          </a:p>
        </p:txBody>
      </p:sp>
      <p:pic>
        <p:nvPicPr>
          <p:cNvPr id="14" name="Picture 13" descr="A white line drawing of a person standing next to a train&#10;&#10;Description automatically generated">
            <a:extLst>
              <a:ext uri="{FF2B5EF4-FFF2-40B4-BE49-F238E27FC236}">
                <a16:creationId xmlns:a16="http://schemas.microsoft.com/office/drawing/2014/main" id="{657F0E5A-C014-5A37-634E-6684ED21605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5793" y="5020644"/>
            <a:ext cx="720000" cy="720000"/>
          </a:xfrm>
          <a:prstGeom prst="rect">
            <a:avLst/>
          </a:prstGeom>
        </p:spPr>
      </p:pic>
      <p:sp>
        <p:nvSpPr>
          <p:cNvPr id="15" name="Rectangle: Rounded Corners 14">
            <a:hlinkClick r:id="" action="ppaction://noaction" highlightClick="1"/>
            <a:extLst>
              <a:ext uri="{FF2B5EF4-FFF2-40B4-BE49-F238E27FC236}">
                <a16:creationId xmlns:a16="http://schemas.microsoft.com/office/drawing/2014/main" id="{19481BC3-970C-4B0F-3A53-22678CEDA21B}"/>
              </a:ext>
            </a:extLst>
          </p:cNvPr>
          <p:cNvSpPr/>
          <p:nvPr/>
        </p:nvSpPr>
        <p:spPr>
          <a:xfrm>
            <a:off x="1021439" y="5007526"/>
            <a:ext cx="10208562" cy="720000"/>
          </a:xfrm>
          <a:prstGeom prst="roundRect">
            <a:avLst>
              <a:gd name="adj" fmla="val 25789"/>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fontAlgn="t"/>
            <a:r>
              <a:rPr lang="en-GB" sz="1800" b="0" i="0" u="none" strike="noStrike">
                <a:solidFill>
                  <a:srgbClr val="000000"/>
                </a:solidFill>
                <a:effectLst/>
                <a:latin typeface="Calibri"/>
                <a:ea typeface="Calibri"/>
                <a:cs typeface="Calibri"/>
              </a:rPr>
              <a:t>GERT8000-HB17 Issue 5 </a:t>
            </a:r>
            <a:r>
              <a:rPr lang="en-GB">
                <a:solidFill>
                  <a:srgbClr val="000000"/>
                </a:solidFill>
                <a:latin typeface="Calibri"/>
                <a:ea typeface="Calibri"/>
                <a:cs typeface="Calibri"/>
              </a:rPr>
              <a:t>–</a:t>
            </a:r>
            <a:r>
              <a:rPr lang="en-GB" sz="1800" b="0" i="0" u="none" strike="noStrike">
                <a:solidFill>
                  <a:srgbClr val="000000"/>
                </a:solidFill>
                <a:effectLst/>
                <a:latin typeface="Calibri"/>
                <a:ea typeface="Calibri"/>
                <a:cs typeface="Calibri"/>
              </a:rPr>
              <a:t> DC Electrified Lines</a:t>
            </a:r>
          </a:p>
        </p:txBody>
      </p:sp>
    </p:spTree>
    <p:extLst>
      <p:ext uri="{BB962C8B-B14F-4D97-AF65-F5344CB8AC3E}">
        <p14:creationId xmlns:p14="http://schemas.microsoft.com/office/powerpoint/2010/main" val="3831392427"/>
      </p:ext>
    </p:extLst>
  </p:cSld>
  <p:clrMapOvr>
    <a:masterClrMapping/>
  </p:clrMapOvr>
  <mc:AlternateContent xmlns:mc="http://schemas.openxmlformats.org/markup-compatibility/2006" xmlns:p14="http://schemas.microsoft.com/office/powerpoint/2010/main">
    <mc:Choice Requires="p14">
      <p:transition spd="slow" p14:dur="2000" advClick="0">
        <p:fade/>
      </p:transition>
    </mc:Choice>
    <mc:Fallback xmlns="">
      <p:transition spd="slow" advClick="0">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hlinkClick r:id="rId3" action="ppaction://hlinksldjump"/>
            <a:extLst>
              <a:ext uri="{FF2B5EF4-FFF2-40B4-BE49-F238E27FC236}">
                <a16:creationId xmlns:a16="http://schemas.microsoft.com/office/drawing/2014/main" id="{A0D6A46D-C166-449E-BBD7-C67CF4A9F4F0}"/>
              </a:ext>
            </a:extLst>
          </p:cNvPr>
          <p:cNvPicPr>
            <a:picLocks noChangeAspect="1"/>
          </p:cNvPicPr>
          <p:nvPr/>
        </p:nvPicPr>
        <p:blipFill>
          <a:blip r:embed="rId4"/>
          <a:stretch>
            <a:fillRect/>
          </a:stretch>
        </p:blipFill>
        <p:spPr>
          <a:xfrm>
            <a:off x="11290478" y="157163"/>
            <a:ext cx="755970" cy="755970"/>
          </a:xfrm>
          <a:prstGeom prst="rect">
            <a:avLst/>
          </a:prstGeom>
        </p:spPr>
      </p:pic>
      <p:pic>
        <p:nvPicPr>
          <p:cNvPr id="37" name="Picture 36">
            <a:hlinkClick r:id="" action="ppaction://hlinkshowjump?jump=endshow"/>
            <a:extLst>
              <a:ext uri="{FF2B5EF4-FFF2-40B4-BE49-F238E27FC236}">
                <a16:creationId xmlns:a16="http://schemas.microsoft.com/office/drawing/2014/main" id="{DB84A75D-F55C-FB87-39EA-4D941010E2FC}"/>
              </a:ext>
            </a:extLst>
          </p:cNvPr>
          <p:cNvPicPr>
            <a:picLocks noChangeAspect="1"/>
          </p:cNvPicPr>
          <p:nvPr/>
        </p:nvPicPr>
        <p:blipFill>
          <a:blip r:embed="rId5"/>
          <a:stretch>
            <a:fillRect/>
          </a:stretch>
        </p:blipFill>
        <p:spPr>
          <a:xfrm>
            <a:off x="89371" y="6016808"/>
            <a:ext cx="720000" cy="692039"/>
          </a:xfrm>
          <a:prstGeom prst="rect">
            <a:avLst/>
          </a:prstGeom>
        </p:spPr>
      </p:pic>
      <p:sp>
        <p:nvSpPr>
          <p:cNvPr id="7" name="Rectangle: Rounded Corners 6">
            <a:extLst>
              <a:ext uri="{FF2B5EF4-FFF2-40B4-BE49-F238E27FC236}">
                <a16:creationId xmlns:a16="http://schemas.microsoft.com/office/drawing/2014/main" id="{60CF878C-C42D-52AF-B09D-227E15FAD973}"/>
              </a:ext>
            </a:extLst>
          </p:cNvPr>
          <p:cNvSpPr/>
          <p:nvPr/>
        </p:nvSpPr>
        <p:spPr>
          <a:xfrm>
            <a:off x="1021439" y="234119"/>
            <a:ext cx="10227414" cy="720000"/>
          </a:xfrm>
          <a:prstGeom prst="roundRect">
            <a:avLst>
              <a:gd name="adj" fmla="val 30718"/>
            </a:avLst>
          </a:prstGeom>
          <a:solidFill>
            <a:srgbClr val="2D6BCE"/>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defRPr/>
            </a:pPr>
            <a:r>
              <a:rPr lang="en-GB" spc="-50">
                <a:latin typeface="Calibri" panose="020F0502020204030204"/>
              </a:rPr>
              <a:t>Draft standards scheduled for consultation in March 2025. (Continued)</a:t>
            </a:r>
          </a:p>
        </p:txBody>
      </p:sp>
      <p:pic>
        <p:nvPicPr>
          <p:cNvPr id="5" name="Picture 4" descr="A white line drawing of a person standing next to a train&#10;&#10;Description automatically generated">
            <a:extLst>
              <a:ext uri="{FF2B5EF4-FFF2-40B4-BE49-F238E27FC236}">
                <a16:creationId xmlns:a16="http://schemas.microsoft.com/office/drawing/2014/main" id="{72E45E00-A1C7-C768-F574-501DAD0D896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5793" y="2540265"/>
            <a:ext cx="720000" cy="720000"/>
          </a:xfrm>
          <a:prstGeom prst="rect">
            <a:avLst/>
          </a:prstGeom>
        </p:spPr>
      </p:pic>
      <p:sp>
        <p:nvSpPr>
          <p:cNvPr id="6" name="Rectangle: Rounded Corners 5">
            <a:extLst>
              <a:ext uri="{FF2B5EF4-FFF2-40B4-BE49-F238E27FC236}">
                <a16:creationId xmlns:a16="http://schemas.microsoft.com/office/drawing/2014/main" id="{A932032E-7958-CBEC-2AEC-AA0DED8ACB8F}"/>
              </a:ext>
            </a:extLst>
          </p:cNvPr>
          <p:cNvSpPr/>
          <p:nvPr/>
        </p:nvSpPr>
        <p:spPr>
          <a:xfrm>
            <a:off x="1040291" y="2132366"/>
            <a:ext cx="10227414" cy="329916"/>
          </a:xfrm>
          <a:prstGeom prst="roundRect">
            <a:avLst>
              <a:gd name="adj" fmla="val 43036"/>
            </a:avLst>
          </a:prstGeom>
          <a:solidFill>
            <a:srgbClr val="2D6BCE"/>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defRPr/>
            </a:pPr>
            <a:r>
              <a:rPr lang="en-GB" spc="-50">
                <a:latin typeface="Calibri" panose="020F0502020204030204"/>
              </a:rPr>
              <a:t>Speed restriction management</a:t>
            </a:r>
          </a:p>
        </p:txBody>
      </p:sp>
      <p:sp>
        <p:nvSpPr>
          <p:cNvPr id="8" name="Rectangle: Rounded Corners 7">
            <a:hlinkClick r:id="" action="ppaction://noaction" highlightClick="1"/>
            <a:extLst>
              <a:ext uri="{FF2B5EF4-FFF2-40B4-BE49-F238E27FC236}">
                <a16:creationId xmlns:a16="http://schemas.microsoft.com/office/drawing/2014/main" id="{B42A6B49-81B8-3EBC-36C5-CA5FDC259E6F}"/>
              </a:ext>
            </a:extLst>
          </p:cNvPr>
          <p:cNvSpPr/>
          <p:nvPr/>
        </p:nvSpPr>
        <p:spPr>
          <a:xfrm>
            <a:off x="1021439" y="2576141"/>
            <a:ext cx="10208562" cy="720000"/>
          </a:xfrm>
          <a:prstGeom prst="roundRect">
            <a:avLst>
              <a:gd name="adj" fmla="val 25789"/>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fontAlgn="t"/>
            <a:r>
              <a:rPr lang="en-GB" sz="1800" b="0" i="0" u="none" strike="noStrike">
                <a:solidFill>
                  <a:srgbClr val="000000"/>
                </a:solidFill>
                <a:effectLst/>
                <a:latin typeface="Calibri"/>
                <a:ea typeface="Calibri"/>
                <a:cs typeface="Calibri"/>
              </a:rPr>
              <a:t>RIS-3772-TOM Issue 1 </a:t>
            </a:r>
            <a:r>
              <a:rPr lang="en-GB">
                <a:solidFill>
                  <a:srgbClr val="000000"/>
                </a:solidFill>
                <a:latin typeface="Calibri"/>
                <a:ea typeface="Calibri"/>
                <a:cs typeface="Calibri"/>
              </a:rPr>
              <a:t>–</a:t>
            </a:r>
            <a:r>
              <a:rPr lang="en-GB" sz="1800" b="0" i="0" u="none" strike="noStrike">
                <a:solidFill>
                  <a:srgbClr val="000000"/>
                </a:solidFill>
                <a:effectLst/>
                <a:latin typeface="Calibri"/>
                <a:ea typeface="Calibri"/>
                <a:cs typeface="Calibri"/>
              </a:rPr>
              <a:t> Rail Industry Standard for speed restriction management </a:t>
            </a:r>
            <a:endParaRPr lang="en-GB" sz="1800" b="0" i="0" u="none" strike="noStrike">
              <a:solidFill>
                <a:srgbClr val="000000"/>
              </a:solidFill>
              <a:effectLst/>
              <a:latin typeface="Calibri" panose="020F0502020204030204" pitchFamily="34" charset="0"/>
            </a:endParaRPr>
          </a:p>
        </p:txBody>
      </p:sp>
      <p:pic>
        <p:nvPicPr>
          <p:cNvPr id="20" name="Picture 19" descr="A white line drawing of a person standing next to a train&#10;&#10;Description automatically generated">
            <a:extLst>
              <a:ext uri="{FF2B5EF4-FFF2-40B4-BE49-F238E27FC236}">
                <a16:creationId xmlns:a16="http://schemas.microsoft.com/office/drawing/2014/main" id="{153A606A-D9E2-04C6-E5F3-CF573789F8E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5793" y="3458728"/>
            <a:ext cx="720000" cy="720000"/>
          </a:xfrm>
          <a:prstGeom prst="rect">
            <a:avLst/>
          </a:prstGeom>
        </p:spPr>
      </p:pic>
      <p:sp>
        <p:nvSpPr>
          <p:cNvPr id="24" name="Rectangle: Rounded Corners 23">
            <a:hlinkClick r:id="" action="ppaction://noaction" highlightClick="1"/>
            <a:extLst>
              <a:ext uri="{FF2B5EF4-FFF2-40B4-BE49-F238E27FC236}">
                <a16:creationId xmlns:a16="http://schemas.microsoft.com/office/drawing/2014/main" id="{CA3AF404-653A-A41E-BA97-A51BD869E17C}"/>
              </a:ext>
            </a:extLst>
          </p:cNvPr>
          <p:cNvSpPr/>
          <p:nvPr/>
        </p:nvSpPr>
        <p:spPr>
          <a:xfrm>
            <a:off x="1021439" y="3445610"/>
            <a:ext cx="10208562" cy="720000"/>
          </a:xfrm>
          <a:prstGeom prst="roundRect">
            <a:avLst>
              <a:gd name="adj" fmla="val 25789"/>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fontAlgn="t"/>
            <a:r>
              <a:rPr lang="en-GB" sz="1800" b="0" i="0" u="none" strike="noStrike">
                <a:solidFill>
                  <a:srgbClr val="000000"/>
                </a:solidFill>
                <a:effectLst/>
                <a:latin typeface="Calibri"/>
                <a:ea typeface="Calibri"/>
                <a:cs typeface="Calibri"/>
              </a:rPr>
              <a:t>GERT8000-SP Issue 7</a:t>
            </a:r>
            <a:r>
              <a:rPr lang="en-GB">
                <a:solidFill>
                  <a:srgbClr val="000000"/>
                </a:solidFill>
                <a:latin typeface="Calibri"/>
                <a:ea typeface="Calibri"/>
                <a:cs typeface="Calibri"/>
              </a:rPr>
              <a:t> – </a:t>
            </a:r>
            <a:r>
              <a:rPr lang="en-GB" sz="1800" b="0" i="0" u="none" strike="noStrike">
                <a:solidFill>
                  <a:srgbClr val="000000"/>
                </a:solidFill>
                <a:effectLst/>
                <a:latin typeface="Calibri"/>
                <a:ea typeface="Calibri"/>
                <a:cs typeface="Calibri"/>
              </a:rPr>
              <a:t>Speeds</a:t>
            </a:r>
          </a:p>
        </p:txBody>
      </p:sp>
      <p:pic>
        <p:nvPicPr>
          <p:cNvPr id="16" name="Picture 15" descr="A green circle with white lines on it&#10;&#10;Description automatically generated">
            <a:extLst>
              <a:ext uri="{FF2B5EF4-FFF2-40B4-BE49-F238E27FC236}">
                <a16:creationId xmlns:a16="http://schemas.microsoft.com/office/drawing/2014/main" id="{858E06A4-93F7-3637-FA51-153948F517B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9029" y="1154758"/>
            <a:ext cx="720000" cy="720000"/>
          </a:xfrm>
          <a:prstGeom prst="rect">
            <a:avLst/>
          </a:prstGeom>
        </p:spPr>
      </p:pic>
      <p:sp>
        <p:nvSpPr>
          <p:cNvPr id="17" name="Rectangle: Rounded Corners 16">
            <a:hlinkClick r:id="" action="ppaction://noaction" highlightClick="1"/>
            <a:extLst>
              <a:ext uri="{FF2B5EF4-FFF2-40B4-BE49-F238E27FC236}">
                <a16:creationId xmlns:a16="http://schemas.microsoft.com/office/drawing/2014/main" id="{1094E702-81AD-80EA-2BBD-4EA40C3D5F78}"/>
              </a:ext>
            </a:extLst>
          </p:cNvPr>
          <p:cNvSpPr/>
          <p:nvPr/>
        </p:nvSpPr>
        <p:spPr>
          <a:xfrm>
            <a:off x="1021439" y="1114284"/>
            <a:ext cx="10208562" cy="720000"/>
          </a:xfrm>
          <a:prstGeom prst="roundRect">
            <a:avLst>
              <a:gd name="adj" fmla="val 25789"/>
            </a:avLst>
          </a:prstGeom>
          <a:solidFill>
            <a:schemeClr val="bg1"/>
          </a:solidFill>
          <a:ln w="38100">
            <a:solidFill>
              <a:srgbClr val="1B864B"/>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1877695" indent="-1877695" fontAlgn="t"/>
            <a:r>
              <a:rPr lang="en-GB" sz="1800" b="0" i="0" u="none" strike="noStrike">
                <a:solidFill>
                  <a:srgbClr val="000000"/>
                </a:solidFill>
                <a:effectLst/>
                <a:latin typeface="Calibri"/>
                <a:ea typeface="Calibri"/>
                <a:cs typeface="Calibri"/>
              </a:rPr>
              <a:t>GEGN8502 Issue 2</a:t>
            </a:r>
            <a:r>
              <a:rPr lang="en-GB">
                <a:solidFill>
                  <a:srgbClr val="000000"/>
                </a:solidFill>
                <a:latin typeface="Calibri"/>
                <a:ea typeface="Calibri"/>
                <a:cs typeface="Calibri"/>
              </a:rPr>
              <a:t> – </a:t>
            </a:r>
            <a:r>
              <a:rPr lang="en-GB" sz="1800" b="0" i="0" u="none" strike="noStrike">
                <a:solidFill>
                  <a:srgbClr val="000000"/>
                </a:solidFill>
                <a:effectLst/>
                <a:latin typeface="Calibri"/>
                <a:ea typeface="Calibri"/>
                <a:cs typeface="Calibri"/>
              </a:rPr>
              <a:t>Operation of Trams and Light Rail or Metro Vehicles Over GB Mainline Controlled Infrastructure</a:t>
            </a:r>
            <a:endParaRPr lang="en-US"/>
          </a:p>
        </p:txBody>
      </p:sp>
      <p:pic>
        <p:nvPicPr>
          <p:cNvPr id="18" name="Picture 17">
            <a:hlinkClick r:id="" action="ppaction://hlinkshowjump?jump=previousslide"/>
            <a:extLst>
              <a:ext uri="{FF2B5EF4-FFF2-40B4-BE49-F238E27FC236}">
                <a16:creationId xmlns:a16="http://schemas.microsoft.com/office/drawing/2014/main" id="{735E7BB5-CBDF-ED9A-98EF-5492123068BE}"/>
              </a:ext>
            </a:extLst>
          </p:cNvPr>
          <p:cNvPicPr>
            <a:picLocks noChangeAspect="1"/>
          </p:cNvPicPr>
          <p:nvPr/>
        </p:nvPicPr>
        <p:blipFill>
          <a:blip r:embed="rId8"/>
          <a:stretch>
            <a:fillRect/>
          </a:stretch>
        </p:blipFill>
        <p:spPr>
          <a:xfrm flipH="1">
            <a:off x="10372933" y="6016808"/>
            <a:ext cx="756000" cy="756000"/>
          </a:xfrm>
          <a:prstGeom prst="rect">
            <a:avLst/>
          </a:prstGeom>
        </p:spPr>
      </p:pic>
      <p:pic>
        <p:nvPicPr>
          <p:cNvPr id="19" name="Picture 18">
            <a:extLst>
              <a:ext uri="{FF2B5EF4-FFF2-40B4-BE49-F238E27FC236}">
                <a16:creationId xmlns:a16="http://schemas.microsoft.com/office/drawing/2014/main" id="{C38CFBBE-89AC-F4B0-10CE-73C573067805}"/>
              </a:ext>
            </a:extLst>
          </p:cNvPr>
          <p:cNvPicPr>
            <a:picLocks noChangeAspect="1"/>
          </p:cNvPicPr>
          <p:nvPr/>
        </p:nvPicPr>
        <p:blipFill>
          <a:blip r:embed="rId8">
            <a:alphaModFix amt="20000"/>
          </a:blip>
          <a:stretch>
            <a:fillRect/>
          </a:stretch>
        </p:blipFill>
        <p:spPr>
          <a:xfrm>
            <a:off x="11290478" y="6016808"/>
            <a:ext cx="756000" cy="756000"/>
          </a:xfrm>
          <a:prstGeom prst="rect">
            <a:avLst/>
          </a:prstGeom>
        </p:spPr>
      </p:pic>
    </p:spTree>
    <p:extLst>
      <p:ext uri="{BB962C8B-B14F-4D97-AF65-F5344CB8AC3E}">
        <p14:creationId xmlns:p14="http://schemas.microsoft.com/office/powerpoint/2010/main" val="3979686772"/>
      </p:ext>
    </p:extLst>
  </p:cSld>
  <p:clrMapOvr>
    <a:masterClrMapping/>
  </p:clrMapOvr>
  <mc:AlternateContent xmlns:mc="http://schemas.openxmlformats.org/markup-compatibility/2006" xmlns:p14="http://schemas.microsoft.com/office/powerpoint/2010/main">
    <mc:Choice Requires="p14">
      <p:transition spd="slow" p14:dur="2000" advClick="0">
        <p:fade/>
      </p:transition>
    </mc:Choice>
    <mc:Fallback xmlns="">
      <p:transition spd="slow" advClick="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Rounded Corners 96">
            <a:hlinkClick r:id="" action="ppaction://noaction" highlightClick="1"/>
            <a:extLst>
              <a:ext uri="{FF2B5EF4-FFF2-40B4-BE49-F238E27FC236}">
                <a16:creationId xmlns:a16="http://schemas.microsoft.com/office/drawing/2014/main" id="{44C61555-BA2A-4BC9-A516-C8062C254B09}"/>
              </a:ext>
            </a:extLst>
          </p:cNvPr>
          <p:cNvSpPr/>
          <p:nvPr/>
        </p:nvSpPr>
        <p:spPr>
          <a:xfrm>
            <a:off x="1073189" y="554876"/>
            <a:ext cx="9871902" cy="720000"/>
          </a:xfrm>
          <a:prstGeom prst="roundRect">
            <a:avLst>
              <a:gd name="adj" fmla="val 30718"/>
            </a:avLst>
          </a:prstGeom>
          <a:solidFill>
            <a:schemeClr val="bg1"/>
          </a:solidFill>
          <a:ln w="38100">
            <a:solidFill>
              <a:srgbClr val="1B864B"/>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1971675" indent="-1971675">
              <a:tabLst>
                <a:tab pos="1976438" algn="l"/>
              </a:tabLst>
              <a:defRPr/>
            </a:pPr>
            <a:r>
              <a:rPr lang="en-GB">
                <a:solidFill>
                  <a:srgbClr val="000000"/>
                </a:solidFill>
                <a:effectLst/>
                <a:latin typeface="Calibri"/>
                <a:ea typeface="Calibri"/>
                <a:cs typeface="Calibri"/>
              </a:rPr>
              <a:t>GMGN2694 Issue 1 </a:t>
            </a:r>
            <a:r>
              <a:rPr lang="en-GB">
                <a:solidFill>
                  <a:srgbClr val="000000"/>
                </a:solidFill>
                <a:latin typeface="Calibri"/>
                <a:ea typeface="Calibri"/>
                <a:cs typeface="Calibri"/>
              </a:rPr>
              <a:t>–</a:t>
            </a:r>
            <a:r>
              <a:rPr lang="en-GB">
                <a:solidFill>
                  <a:srgbClr val="000000"/>
                </a:solidFill>
                <a:effectLst/>
                <a:latin typeface="Calibri"/>
                <a:ea typeface="Calibri"/>
                <a:cs typeface="Calibri"/>
              </a:rPr>
              <a:t> Rolling Stock Subsystems and Electromagnetic Compatibility with </a:t>
            </a:r>
            <a:endParaRPr lang="en-GB">
              <a:solidFill>
                <a:srgbClr val="000000"/>
              </a:solidFill>
              <a:latin typeface="Calibri"/>
              <a:ea typeface="Calibri"/>
              <a:cs typeface="Calibri"/>
            </a:endParaRPr>
          </a:p>
          <a:p>
            <a:pPr marL="1971675" indent="-1971675">
              <a:tabLst>
                <a:tab pos="1976438" algn="l"/>
              </a:tabLst>
              <a:defRPr/>
            </a:pPr>
            <a:r>
              <a:rPr lang="en-GB">
                <a:solidFill>
                  <a:srgbClr val="000000"/>
                </a:solidFill>
                <a:latin typeface="Calibri"/>
                <a:ea typeface="Calibri"/>
                <a:cs typeface="Calibri"/>
              </a:rPr>
              <a:t>         CCS Subsystems</a:t>
            </a:r>
            <a:endParaRPr lang="en-GB" sz="1800" b="0" i="0" u="none" strike="noStrike" kern="1200" cap="none" spc="0" normalizeH="0" baseline="0" noProof="0">
              <a:ln>
                <a:noFill/>
              </a:ln>
              <a:solidFill>
                <a:schemeClr val="tx1"/>
              </a:solidFill>
              <a:effectLst/>
              <a:uLnTx/>
              <a:uFillTx/>
              <a:latin typeface="Calibri"/>
              <a:ea typeface="Calibri"/>
              <a:cs typeface="Calibri"/>
            </a:endParaRPr>
          </a:p>
        </p:txBody>
      </p:sp>
      <p:sp>
        <p:nvSpPr>
          <p:cNvPr id="98" name="Rectangle: Rounded Corners 97">
            <a:extLst>
              <a:ext uri="{FF2B5EF4-FFF2-40B4-BE49-F238E27FC236}">
                <a16:creationId xmlns:a16="http://schemas.microsoft.com/office/drawing/2014/main" id="{E62B2296-9CCF-4DBD-BB1C-6B80B8E5D278}"/>
              </a:ext>
            </a:extLst>
          </p:cNvPr>
          <p:cNvSpPr/>
          <p:nvPr/>
        </p:nvSpPr>
        <p:spPr>
          <a:xfrm>
            <a:off x="1063066" y="1429659"/>
            <a:ext cx="10065867" cy="4784328"/>
          </a:xfrm>
          <a:prstGeom prst="roundRect">
            <a:avLst>
              <a:gd name="adj" fmla="val 4382"/>
            </a:avLst>
          </a:prstGeom>
          <a:noFill/>
          <a:ln w="38100">
            <a:solidFill>
              <a:srgbClr val="1B864B"/>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endParaRPr>
          </a:p>
        </p:txBody>
      </p:sp>
      <p:sp>
        <p:nvSpPr>
          <p:cNvPr id="19" name="Rectangle: Rounded Corners 18">
            <a:extLst>
              <a:ext uri="{FF2B5EF4-FFF2-40B4-BE49-F238E27FC236}">
                <a16:creationId xmlns:a16="http://schemas.microsoft.com/office/drawing/2014/main" id="{7D01F6F1-598F-4434-8D94-65E01C529F5E}"/>
              </a:ext>
            </a:extLst>
          </p:cNvPr>
          <p:cNvSpPr/>
          <p:nvPr/>
        </p:nvSpPr>
        <p:spPr>
          <a:xfrm>
            <a:off x="1093132" y="1378018"/>
            <a:ext cx="10045924" cy="5131640"/>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36000" bIns="45720" rtlCol="0" anchor="t" anchorCtr="0"/>
          <a:lstStyle/>
          <a:p>
            <a:pPr>
              <a:spcAft>
                <a:spcPts val="600"/>
              </a:spcAft>
              <a:defRPr/>
            </a:pPr>
            <a:r>
              <a:rPr kumimoji="0" lang="en-GB" b="1" i="0" u="none" strike="noStrike" kern="1200" cap="none" spc="-50" normalizeH="0" noProof="0">
                <a:ln>
                  <a:noFill/>
                </a:ln>
                <a:solidFill>
                  <a:schemeClr val="tx1"/>
                </a:solidFill>
                <a:effectLst/>
                <a:uLnTx/>
                <a:uFillTx/>
                <a:ea typeface="+mn-ea"/>
                <a:cs typeface="+mn-cs"/>
              </a:rPr>
              <a:t>Overview</a:t>
            </a:r>
            <a:r>
              <a:rPr lang="en-GB" b="1" spc="-50">
                <a:solidFill>
                  <a:schemeClr val="tx1"/>
                </a:solidFill>
              </a:rPr>
              <a:t> </a:t>
            </a:r>
            <a:r>
              <a:rPr lang="en-GB" spc="-50">
                <a:solidFill>
                  <a:schemeClr val="tx1"/>
                </a:solidFill>
              </a:rPr>
              <a:t>– </a:t>
            </a:r>
            <a:r>
              <a:rPr lang="en-GB">
                <a:solidFill>
                  <a:schemeClr val="tx1"/>
                </a:solidFill>
              </a:rPr>
              <a:t>GMGN2694 Issue 1 gives a methodology with an objective to achieve close EMC between rolling stock and CCS subsystems before route compatibility assessments taking place. The guidance note also gives explanations and the electromagnetic susceptibility limits of a range of CCS subsystems such as for EBI track 200 track circuits. Also, for other types of electromagnetic coupling which can be used in conjunction with the BS EN 50121 series standards that set out requirements and guidance for rolling stock and CCS subsystem EMC.</a:t>
            </a:r>
            <a:r>
              <a:rPr lang="en-GB" b="1" spc="-50">
                <a:solidFill>
                  <a:schemeClr val="tx1"/>
                </a:solidFill>
              </a:rPr>
              <a:t> </a:t>
            </a:r>
          </a:p>
          <a:p>
            <a:pPr>
              <a:spcAft>
                <a:spcPts val="600"/>
              </a:spcAft>
              <a:defRPr/>
            </a:pPr>
            <a:endParaRPr kumimoji="0" lang="en-GB" sz="800" b="1" i="0" u="none" strike="noStrike" kern="1200" cap="none" spc="-50" normalizeH="0" noProof="0">
              <a:ln>
                <a:noFill/>
              </a:ln>
              <a:solidFill>
                <a:schemeClr val="tx1"/>
              </a:solidFill>
              <a:effectLst/>
              <a:uLnTx/>
              <a:uFillTx/>
              <a:ea typeface="+mn-ea"/>
              <a:cs typeface="+mn-cs"/>
            </a:endParaRPr>
          </a:p>
          <a:p>
            <a:pPr>
              <a:spcAft>
                <a:spcPts val="600"/>
              </a:spcAft>
              <a:defRPr/>
            </a:pPr>
            <a:r>
              <a:rPr kumimoji="0" lang="en-GB" b="1" i="0" u="none" strike="noStrike" kern="1200" cap="none" spc="-50" normalizeH="0" noProof="0">
                <a:ln>
                  <a:noFill/>
                </a:ln>
                <a:solidFill>
                  <a:schemeClr val="tx1"/>
                </a:solidFill>
                <a:effectLst/>
                <a:uLnTx/>
                <a:uFillTx/>
                <a:ea typeface="+mn-ea"/>
                <a:cs typeface="+mn-cs"/>
              </a:rPr>
              <a:t>Benefits</a:t>
            </a:r>
            <a:r>
              <a:rPr kumimoji="0" lang="en-GB" i="0" u="none" strike="noStrike" kern="1200" cap="none" spc="-50" normalizeH="0" noProof="0">
                <a:ln>
                  <a:noFill/>
                </a:ln>
                <a:solidFill>
                  <a:schemeClr val="tx1"/>
                </a:solidFill>
                <a:effectLst/>
                <a:uLnTx/>
                <a:uFillTx/>
                <a:ea typeface="+mn-ea"/>
                <a:cs typeface="+mn-cs"/>
              </a:rPr>
              <a:t> – GMGN2694 Issue </a:t>
            </a:r>
            <a:r>
              <a:rPr lang="en-GB" spc="-50">
                <a:solidFill>
                  <a:schemeClr val="tx1"/>
                </a:solidFill>
              </a:rPr>
              <a:t>1 supports</a:t>
            </a:r>
            <a:r>
              <a:rPr kumimoji="0" lang="en-GB" i="0" u="none" strike="noStrike" kern="1200" cap="none" spc="-50" normalizeH="0" noProof="0">
                <a:ln>
                  <a:noFill/>
                </a:ln>
                <a:solidFill>
                  <a:schemeClr val="tx1"/>
                </a:solidFill>
                <a:effectLst/>
                <a:uLnTx/>
                <a:uFillTx/>
                <a:ea typeface="+mn-ea"/>
                <a:cs typeface="+mn-cs"/>
              </a:rPr>
              <a:t> rolling stock designers, suppliers, operators and maintainers in </a:t>
            </a:r>
            <a:endParaRPr lang="en-GB" i="0" u="none" strike="noStrike" kern="1200" cap="none" spc="-50" normalizeH="0" noProof="0">
              <a:ln>
                <a:noFill/>
              </a:ln>
              <a:solidFill>
                <a:schemeClr val="tx1"/>
              </a:solidFill>
              <a:effectLst/>
              <a:uLnTx/>
              <a:uFillTx/>
              <a:ea typeface="Calibri"/>
              <a:cs typeface="Calibri"/>
            </a:endParaRPr>
          </a:p>
          <a:p>
            <a:pPr>
              <a:spcAft>
                <a:spcPts val="600"/>
              </a:spcAft>
              <a:defRPr/>
            </a:pPr>
            <a:r>
              <a:rPr kumimoji="0" lang="en-GB" i="0" u="none" strike="noStrike" kern="1200" cap="none" spc="-50" normalizeH="0" noProof="0">
                <a:ln>
                  <a:noFill/>
                </a:ln>
                <a:solidFill>
                  <a:schemeClr val="tx1"/>
                </a:solidFill>
                <a:effectLst/>
                <a:uLnTx/>
                <a:uFillTx/>
                <a:ea typeface="+mn-ea"/>
                <a:cs typeface="+mn-cs"/>
              </a:rPr>
              <a:t>manufacturing rolling stock that has close EMC from the outset to CCS </a:t>
            </a:r>
            <a:r>
              <a:rPr lang="en-GB" spc="-50">
                <a:solidFill>
                  <a:schemeClr val="tx1"/>
                </a:solidFill>
              </a:rPr>
              <a:t>subsystems. It reduces</a:t>
            </a:r>
            <a:endParaRPr lang="en-GB" i="0" u="none" strike="noStrike" kern="1200" cap="none" spc="-50" normalizeH="0" noProof="0">
              <a:ln>
                <a:noFill/>
              </a:ln>
              <a:solidFill>
                <a:schemeClr val="tx1"/>
              </a:solidFill>
              <a:effectLst/>
              <a:uLnTx/>
              <a:uFillTx/>
              <a:ea typeface="Calibri"/>
              <a:cs typeface="Calibri"/>
            </a:endParaRPr>
          </a:p>
          <a:p>
            <a:pPr>
              <a:spcAft>
                <a:spcPts val="600"/>
              </a:spcAft>
              <a:defRPr/>
            </a:pPr>
            <a:r>
              <a:rPr kumimoji="0" lang="en-GB" i="0" u="none" strike="noStrike" kern="1200" cap="none" spc="-50" normalizeH="0" noProof="0">
                <a:ln>
                  <a:noFill/>
                </a:ln>
                <a:solidFill>
                  <a:schemeClr val="tx1"/>
                </a:solidFill>
                <a:effectLst/>
                <a:uLnTx/>
                <a:uFillTx/>
                <a:ea typeface="+mn-ea"/>
                <a:cs typeface="+mn-cs"/>
              </a:rPr>
              <a:t>the time taken to perform physical EMC testing as set out in RIS-8270-RST.</a:t>
            </a:r>
            <a:endParaRPr lang="en-GB" b="1" spc="-50">
              <a:solidFill>
                <a:schemeClr val="tx1"/>
              </a:solidFill>
            </a:endParaRPr>
          </a:p>
          <a:p>
            <a:pPr>
              <a:spcAft>
                <a:spcPts val="600"/>
              </a:spcAft>
              <a:defRPr/>
            </a:pPr>
            <a:endParaRPr kumimoji="0" lang="en-GB" sz="800" b="1" i="0" u="none" strike="noStrike" kern="1200" cap="none" spc="-50" normalizeH="0" noProof="0">
              <a:ln>
                <a:noFill/>
              </a:ln>
              <a:solidFill>
                <a:schemeClr val="tx1"/>
              </a:solidFill>
              <a:effectLst/>
              <a:uLnTx/>
              <a:uFillTx/>
              <a:ea typeface="+mn-ea"/>
              <a:cs typeface="+mn-cs"/>
            </a:endParaRPr>
          </a:p>
          <a:p>
            <a:pPr>
              <a:spcAft>
                <a:spcPts val="600"/>
              </a:spcAft>
              <a:defRPr/>
            </a:pPr>
            <a:r>
              <a:rPr kumimoji="0" lang="en-GB" b="1" i="0" u="none" strike="noStrike" kern="1200" cap="none" spc="-50" normalizeH="0" noProof="0">
                <a:ln>
                  <a:noFill/>
                </a:ln>
                <a:solidFill>
                  <a:schemeClr val="tx1"/>
                </a:solidFill>
                <a:effectLst/>
                <a:uLnTx/>
                <a:uFillTx/>
                <a:ea typeface="+mn-ea"/>
                <a:cs typeface="+mn-cs"/>
              </a:rPr>
              <a:t>Audience </a:t>
            </a:r>
            <a:r>
              <a:rPr kumimoji="0" lang="en-GB" i="0" u="none" strike="noStrike" kern="1200" cap="none" spc="-50" normalizeH="0" noProof="0">
                <a:ln>
                  <a:noFill/>
                </a:ln>
                <a:solidFill>
                  <a:schemeClr val="tx1"/>
                </a:solidFill>
                <a:effectLst/>
                <a:uLnTx/>
                <a:uFillTx/>
                <a:ea typeface="+mn-ea"/>
                <a:cs typeface="+mn-cs"/>
              </a:rPr>
              <a:t>– This document is intended to be used by:</a:t>
            </a:r>
            <a:endParaRPr lang="en-GB" i="0" u="none" strike="noStrike" kern="1200" cap="none" spc="-50" normalizeH="0" noProof="0">
              <a:ln>
                <a:noFill/>
              </a:ln>
              <a:solidFill>
                <a:schemeClr val="tx1"/>
              </a:solidFill>
              <a:effectLst/>
              <a:uLnTx/>
              <a:uFillTx/>
              <a:ea typeface="Calibri"/>
              <a:cs typeface="Calibri"/>
            </a:endParaRPr>
          </a:p>
          <a:p>
            <a:pPr>
              <a:spcAft>
                <a:spcPts val="600"/>
              </a:spcAft>
              <a:defRPr/>
            </a:pPr>
            <a:r>
              <a:rPr kumimoji="0" lang="en-GB" i="0" u="none" strike="noStrike" kern="1200" cap="none" spc="-50" normalizeH="0" noProof="0">
                <a:ln>
                  <a:noFill/>
                </a:ln>
                <a:solidFill>
                  <a:schemeClr val="tx1"/>
                </a:solidFill>
                <a:effectLst/>
                <a:uLnTx/>
                <a:uFillTx/>
                <a:ea typeface="+mn-ea"/>
                <a:cs typeface="+mn-cs"/>
              </a:rPr>
              <a:t>• Rolling stock designers </a:t>
            </a:r>
            <a:r>
              <a:rPr lang="en-GB" spc="-50">
                <a:solidFill>
                  <a:schemeClr val="tx1"/>
                </a:solidFill>
              </a:rPr>
              <a:t>     </a:t>
            </a:r>
            <a:r>
              <a:rPr kumimoji="0" lang="en-GB" i="0" u="none" strike="noStrike" kern="1200" cap="none" spc="-50" normalizeH="0" noProof="0">
                <a:ln>
                  <a:noFill/>
                </a:ln>
                <a:solidFill>
                  <a:schemeClr val="tx1"/>
                </a:solidFill>
                <a:effectLst/>
                <a:uLnTx/>
                <a:uFillTx/>
                <a:ea typeface="+mn-ea"/>
                <a:cs typeface="+mn-cs"/>
              </a:rPr>
              <a:t>• Rolling stock manufacturers </a:t>
            </a:r>
            <a:r>
              <a:rPr lang="en-GB" spc="-50">
                <a:solidFill>
                  <a:schemeClr val="tx1"/>
                </a:solidFill>
              </a:rPr>
              <a:t> </a:t>
            </a:r>
            <a:r>
              <a:rPr kumimoji="0" lang="en-GB" i="0" u="none" strike="noStrike" kern="1200" cap="none" spc="-50" normalizeH="0" noProof="0">
                <a:ln>
                  <a:noFill/>
                </a:ln>
                <a:solidFill>
                  <a:schemeClr val="tx1"/>
                </a:solidFill>
                <a:effectLst/>
                <a:uLnTx/>
                <a:uFillTx/>
                <a:ea typeface="+mn-ea"/>
                <a:cs typeface="+mn-cs"/>
              </a:rPr>
              <a:t>• Train operating companies (TOC)</a:t>
            </a:r>
            <a:endParaRPr lang="en-GB" i="0" u="none" strike="noStrike" kern="1200" cap="none" spc="-50" normalizeH="0" noProof="0">
              <a:ln>
                <a:noFill/>
              </a:ln>
              <a:solidFill>
                <a:schemeClr val="tx1"/>
              </a:solidFill>
              <a:effectLst/>
              <a:uLnTx/>
              <a:uFillTx/>
              <a:ea typeface="Calibri"/>
              <a:cs typeface="Calibri"/>
            </a:endParaRPr>
          </a:p>
          <a:p>
            <a:pPr>
              <a:spcAft>
                <a:spcPts val="600"/>
              </a:spcAft>
              <a:defRPr/>
            </a:pPr>
            <a:r>
              <a:rPr kumimoji="0" lang="en-GB" i="0" u="none" strike="noStrike" kern="1200" cap="none" spc="-50" normalizeH="0" noProof="0">
                <a:ln>
                  <a:noFill/>
                </a:ln>
                <a:solidFill>
                  <a:schemeClr val="tx1"/>
                </a:solidFill>
                <a:effectLst/>
                <a:uLnTx/>
                <a:uFillTx/>
                <a:ea typeface="+mn-ea"/>
                <a:cs typeface="+mn-cs"/>
              </a:rPr>
              <a:t>• Freight operating companies (FOC) </a:t>
            </a:r>
            <a:r>
              <a:rPr lang="en-GB" spc="-50">
                <a:solidFill>
                  <a:schemeClr val="tx1"/>
                </a:solidFill>
              </a:rPr>
              <a:t> </a:t>
            </a:r>
            <a:r>
              <a:rPr kumimoji="0" lang="en-GB" i="0" u="none" strike="noStrike" kern="1200" cap="none" spc="-50" normalizeH="0" noProof="0">
                <a:ln>
                  <a:noFill/>
                </a:ln>
                <a:solidFill>
                  <a:schemeClr val="tx1"/>
                </a:solidFill>
                <a:effectLst/>
                <a:uLnTx/>
                <a:uFillTx/>
                <a:ea typeface="+mn-ea"/>
                <a:cs typeface="+mn-cs"/>
              </a:rPr>
              <a:t>• Rolling stock owning companies (ROSCO)</a:t>
            </a:r>
            <a:endParaRPr lang="en-GB" i="0" u="none" strike="noStrike" kern="1200" cap="none" spc="-50" normalizeH="0" noProof="0">
              <a:ln>
                <a:noFill/>
              </a:ln>
              <a:solidFill>
                <a:schemeClr val="tx1"/>
              </a:solidFill>
              <a:effectLst/>
              <a:uLnTx/>
              <a:uFillTx/>
              <a:ea typeface="Calibri"/>
              <a:cs typeface="Calibri"/>
            </a:endParaRPr>
          </a:p>
          <a:p>
            <a:pPr>
              <a:spcAft>
                <a:spcPts val="600"/>
              </a:spcAft>
              <a:defRPr/>
            </a:pPr>
            <a:r>
              <a:rPr kumimoji="0" lang="en-GB" i="0" u="none" strike="noStrike" kern="1200" cap="none" spc="-50" normalizeH="0" noProof="0">
                <a:ln>
                  <a:noFill/>
                </a:ln>
                <a:solidFill>
                  <a:schemeClr val="tx1"/>
                </a:solidFill>
                <a:effectLst/>
                <a:uLnTx/>
                <a:uFillTx/>
                <a:ea typeface="+mn-ea"/>
                <a:cs typeface="+mn-cs"/>
              </a:rPr>
              <a:t>• Infrastructure managers </a:t>
            </a:r>
            <a:r>
              <a:rPr lang="en-GB" spc="-50">
                <a:solidFill>
                  <a:schemeClr val="tx1"/>
                </a:solidFill>
              </a:rPr>
              <a:t>      </a:t>
            </a:r>
            <a:r>
              <a:rPr kumimoji="0" lang="en-GB" i="0" u="none" strike="noStrike" kern="1200" cap="none" spc="-50" normalizeH="0" noProof="0">
                <a:ln>
                  <a:noFill/>
                </a:ln>
                <a:solidFill>
                  <a:schemeClr val="tx1"/>
                </a:solidFill>
                <a:effectLst/>
                <a:uLnTx/>
                <a:uFillTx/>
                <a:ea typeface="+mn-ea"/>
                <a:cs typeface="+mn-cs"/>
              </a:rPr>
              <a:t>• Rolling stock and CCS system supplier</a:t>
            </a:r>
            <a:endParaRPr lang="en-GB">
              <a:solidFill>
                <a:schemeClr val="tx1"/>
              </a:solidFill>
            </a:endParaRPr>
          </a:p>
          <a:p>
            <a:pPr>
              <a:spcAft>
                <a:spcPts val="600"/>
              </a:spcAft>
              <a:defRPr/>
            </a:pPr>
            <a:endParaRPr kumimoji="0" lang="en-GB" i="0" u="none" strike="noStrike" kern="1200" cap="none" spc="-50" normalizeH="0" noProof="0">
              <a:ln>
                <a:noFill/>
              </a:ln>
              <a:solidFill>
                <a:schemeClr val="tx1"/>
              </a:solidFill>
              <a:effectLst/>
              <a:uLnTx/>
              <a:uFillTx/>
              <a:ea typeface="+mn-ea"/>
              <a:cs typeface="+mn-cs"/>
            </a:endParaRPr>
          </a:p>
        </p:txBody>
      </p:sp>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a:ln>
                  <a:noFill/>
                </a:ln>
                <a:solidFill>
                  <a:prstClr val="black"/>
                </a:solidFill>
                <a:effectLst/>
                <a:uLnTx/>
                <a:uFillTx/>
                <a:latin typeface="Calibri"/>
                <a:ea typeface="+mj-ea"/>
                <a:cs typeface="+mj-cs"/>
              </a:rPr>
              <a:t>Changes to </a:t>
            </a:r>
            <a:r>
              <a:rPr lang="en-GB" sz="2400" spc="-50">
                <a:solidFill>
                  <a:prstClr val="black"/>
                </a:solidFill>
                <a:latin typeface="Calibri"/>
              </a:rPr>
              <a:t>standards</a:t>
            </a:r>
            <a:r>
              <a:rPr kumimoji="0" lang="en-GB" sz="2400" b="0" i="0" u="none" strike="noStrike" kern="1200" cap="none" spc="-50" normalizeH="0" baseline="0" noProof="0">
                <a:ln>
                  <a:noFill/>
                </a:ln>
                <a:solidFill>
                  <a:prstClr val="black"/>
                </a:solidFill>
                <a:effectLst/>
                <a:uLnTx/>
                <a:uFillTx/>
                <a:latin typeface="Calibri"/>
                <a:ea typeface="+mj-ea"/>
                <a:cs typeface="+mj-cs"/>
              </a:rPr>
              <a:t> – </a:t>
            </a:r>
            <a:r>
              <a:rPr lang="en-GB" sz="2400" spc="-50">
                <a:solidFill>
                  <a:prstClr val="black"/>
                </a:solidFill>
                <a:latin typeface="Calibri"/>
              </a:rPr>
              <a:t>September</a:t>
            </a:r>
            <a:r>
              <a:rPr kumimoji="0" lang="en-GB" sz="2400" b="0" i="0" u="none" strike="noStrike" kern="1200" cap="none" spc="-50" normalizeH="0" baseline="0" noProof="0">
                <a:ln>
                  <a:noFill/>
                </a:ln>
                <a:solidFill>
                  <a:prstClr val="black"/>
                </a:solidFill>
                <a:effectLst/>
                <a:uLnTx/>
                <a:uFillTx/>
                <a:latin typeface="Calibri"/>
                <a:ea typeface="+mj-ea"/>
                <a:cs typeface="+mj-cs"/>
              </a:rPr>
              <a:t> 2024</a:t>
            </a:r>
            <a:endParaRPr kumimoji="0" lang="en-GB" sz="2400" b="0" i="1" u="none" strike="noStrike" kern="1200" cap="none" spc="0" normalizeH="0" baseline="0" noProof="0">
              <a:ln>
                <a:noFill/>
              </a:ln>
              <a:solidFill>
                <a:prstClr val="black"/>
              </a:solidFill>
              <a:effectLst/>
              <a:uLnTx/>
              <a:uFillTx/>
              <a:latin typeface="Calibri"/>
              <a:ea typeface="+mj-ea"/>
              <a:cs typeface="+mj-cs"/>
            </a:endParaRPr>
          </a:p>
        </p:txBody>
      </p:sp>
      <p:pic>
        <p:nvPicPr>
          <p:cNvPr id="22" name="Picture 21">
            <a:hlinkClick r:id="rId3"/>
            <a:extLst>
              <a:ext uri="{FF2B5EF4-FFF2-40B4-BE49-F238E27FC236}">
                <a16:creationId xmlns:a16="http://schemas.microsoft.com/office/drawing/2014/main" id="{28BF2077-600C-4323-B7B7-25758286D64D}"/>
              </a:ext>
            </a:extLst>
          </p:cNvPr>
          <p:cNvPicPr>
            <a:picLocks noChangeAspect="1"/>
          </p:cNvPicPr>
          <p:nvPr/>
        </p:nvPicPr>
        <p:blipFill>
          <a:blip r:embed="rId4"/>
          <a:stretch>
            <a:fillRect/>
          </a:stretch>
        </p:blipFill>
        <p:spPr>
          <a:xfrm>
            <a:off x="10362841" y="532335"/>
            <a:ext cx="755970" cy="755970"/>
          </a:xfrm>
          <a:prstGeom prst="rect">
            <a:avLst/>
          </a:prstGeom>
        </p:spPr>
      </p:pic>
      <p:pic>
        <p:nvPicPr>
          <p:cNvPr id="14" name="Picture 13">
            <a:hlinkClick r:id="" action="ppaction://hlinkshowjump?jump=endshow"/>
            <a:extLst>
              <a:ext uri="{FF2B5EF4-FFF2-40B4-BE49-F238E27FC236}">
                <a16:creationId xmlns:a16="http://schemas.microsoft.com/office/drawing/2014/main" id="{F3E13EC4-7204-4B8D-89F0-07C9C189E4F4}"/>
              </a:ext>
            </a:extLst>
          </p:cNvPr>
          <p:cNvPicPr>
            <a:picLocks noChangeAspect="1"/>
          </p:cNvPicPr>
          <p:nvPr/>
        </p:nvPicPr>
        <p:blipFill>
          <a:blip r:embed="rId5"/>
          <a:stretch>
            <a:fillRect/>
          </a:stretch>
        </p:blipFill>
        <p:spPr>
          <a:xfrm>
            <a:off x="89371" y="6016808"/>
            <a:ext cx="720000" cy="692039"/>
          </a:xfrm>
          <a:prstGeom prst="rect">
            <a:avLst/>
          </a:prstGeom>
        </p:spPr>
      </p:pic>
      <p:grpSp>
        <p:nvGrpSpPr>
          <p:cNvPr id="6" name="Group 5">
            <a:extLst>
              <a:ext uri="{FF2B5EF4-FFF2-40B4-BE49-F238E27FC236}">
                <a16:creationId xmlns:a16="http://schemas.microsoft.com/office/drawing/2014/main" id="{B3FB3724-08CD-494C-B934-D7A7670EC2D5}"/>
              </a:ext>
            </a:extLst>
          </p:cNvPr>
          <p:cNvGrpSpPr/>
          <p:nvPr/>
        </p:nvGrpSpPr>
        <p:grpSpPr>
          <a:xfrm>
            <a:off x="294762" y="1377452"/>
            <a:ext cx="720000" cy="756754"/>
            <a:chOff x="279057" y="1377452"/>
            <a:chExt cx="720000" cy="756754"/>
          </a:xfrm>
        </p:grpSpPr>
        <p:sp>
          <p:nvSpPr>
            <p:cNvPr id="35" name="Rectangle: Rounded Corners 34">
              <a:extLst>
                <a:ext uri="{FF2B5EF4-FFF2-40B4-BE49-F238E27FC236}">
                  <a16:creationId xmlns:a16="http://schemas.microsoft.com/office/drawing/2014/main" id="{D8318DEF-D46B-407F-A800-9C706528D90D}"/>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09D8951F-F4F8-4959-B0DC-34E0BBAF074D}"/>
                </a:ext>
              </a:extLst>
            </p:cNvPr>
            <p:cNvPicPr>
              <a:picLocks noChangeAspect="1"/>
            </p:cNvPicPr>
            <p:nvPr/>
          </p:nvPicPr>
          <p:blipFill>
            <a:blip r:embed="rId6"/>
            <a:stretch>
              <a:fillRect/>
            </a:stretch>
          </p:blipFill>
          <p:spPr>
            <a:xfrm>
              <a:off x="344173" y="1377452"/>
              <a:ext cx="629587" cy="587962"/>
            </a:xfrm>
            <a:prstGeom prst="rect">
              <a:avLst/>
            </a:prstGeom>
          </p:spPr>
        </p:pic>
        <p:sp>
          <p:nvSpPr>
            <p:cNvPr id="5" name="TextBox 4">
              <a:extLst>
                <a:ext uri="{FF2B5EF4-FFF2-40B4-BE49-F238E27FC236}">
                  <a16:creationId xmlns:a16="http://schemas.microsoft.com/office/drawing/2014/main" id="{3F85144B-827C-4621-93EA-0A3E7BA18A32}"/>
                </a:ext>
              </a:extLst>
            </p:cNvPr>
            <p:cNvSpPr txBox="1"/>
            <p:nvPr/>
          </p:nvSpPr>
          <p:spPr>
            <a:xfrm>
              <a:off x="352161" y="1795652"/>
              <a:ext cx="572781" cy="338554"/>
            </a:xfrm>
            <a:prstGeom prst="rect">
              <a:avLst/>
            </a:prstGeom>
            <a:noFill/>
          </p:spPr>
          <p:txBody>
            <a:bodyPr wrap="square" rtlCol="0">
              <a:spAutoFit/>
            </a:bodyPr>
            <a:lstStyle/>
            <a:p>
              <a:pPr algn="ctr"/>
              <a:r>
                <a:rPr lang="en-GB" sz="1600" b="1"/>
                <a:t>RU</a:t>
              </a:r>
            </a:p>
          </p:txBody>
        </p:sp>
      </p:grpSp>
      <p:grpSp>
        <p:nvGrpSpPr>
          <p:cNvPr id="4" name="Group 3">
            <a:extLst>
              <a:ext uri="{FF2B5EF4-FFF2-40B4-BE49-F238E27FC236}">
                <a16:creationId xmlns:a16="http://schemas.microsoft.com/office/drawing/2014/main" id="{CDAB088C-F746-8D0E-0441-2641FB56262A}"/>
              </a:ext>
            </a:extLst>
          </p:cNvPr>
          <p:cNvGrpSpPr/>
          <p:nvPr/>
        </p:nvGrpSpPr>
        <p:grpSpPr>
          <a:xfrm>
            <a:off x="264822" y="2154299"/>
            <a:ext cx="779880" cy="720000"/>
            <a:chOff x="245315" y="3016903"/>
            <a:chExt cx="779880" cy="720000"/>
          </a:xfrm>
        </p:grpSpPr>
        <p:grpSp>
          <p:nvGrpSpPr>
            <p:cNvPr id="272" name="Group 271">
              <a:extLst>
                <a:ext uri="{FF2B5EF4-FFF2-40B4-BE49-F238E27FC236}">
                  <a16:creationId xmlns:a16="http://schemas.microsoft.com/office/drawing/2014/main" id="{DC2F099A-5C15-4A75-A9FD-AA44069EC83C}"/>
                </a:ext>
              </a:extLst>
            </p:cNvPr>
            <p:cNvGrpSpPr/>
            <p:nvPr/>
          </p:nvGrpSpPr>
          <p:grpSpPr>
            <a:xfrm>
              <a:off x="278739" y="3016903"/>
              <a:ext cx="720000" cy="720000"/>
              <a:chOff x="300871" y="4939444"/>
              <a:chExt cx="720000" cy="720000"/>
            </a:xfrm>
          </p:grpSpPr>
          <p:sp>
            <p:nvSpPr>
              <p:cNvPr id="264" name="Rectangle: Rounded Corners 263">
                <a:extLst>
                  <a:ext uri="{FF2B5EF4-FFF2-40B4-BE49-F238E27FC236}">
                    <a16:creationId xmlns:a16="http://schemas.microsoft.com/office/drawing/2014/main" id="{08A90D6D-F7F4-4F56-AE5D-DA56069A34AD}"/>
                  </a:ext>
                </a:extLst>
              </p:cNvPr>
              <p:cNvSpPr/>
              <p:nvPr/>
            </p:nvSpPr>
            <p:spPr>
              <a:xfrm>
                <a:off x="300871" y="4939444"/>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71" name="Picture 270">
                <a:extLst>
                  <a:ext uri="{FF2B5EF4-FFF2-40B4-BE49-F238E27FC236}">
                    <a16:creationId xmlns:a16="http://schemas.microsoft.com/office/drawing/2014/main" id="{E6168258-AEC0-47E3-9605-5B3685AF6413}"/>
                  </a:ext>
                </a:extLst>
              </p:cNvPr>
              <p:cNvPicPr>
                <a:picLocks noChangeAspect="1"/>
              </p:cNvPicPr>
              <p:nvPr/>
            </p:nvPicPr>
            <p:blipFill>
              <a:blip r:embed="rId7"/>
              <a:stretch>
                <a:fillRect/>
              </a:stretch>
            </p:blipFill>
            <p:spPr>
              <a:xfrm>
                <a:off x="300871" y="4957059"/>
                <a:ext cx="665743" cy="546505"/>
              </a:xfrm>
              <a:prstGeom prst="rect">
                <a:avLst/>
              </a:prstGeom>
            </p:spPr>
          </p:pic>
        </p:grpSp>
        <p:sp>
          <p:nvSpPr>
            <p:cNvPr id="2" name="TextBox 1">
              <a:extLst>
                <a:ext uri="{FF2B5EF4-FFF2-40B4-BE49-F238E27FC236}">
                  <a16:creationId xmlns:a16="http://schemas.microsoft.com/office/drawing/2014/main" id="{46DD1692-C40E-75F3-5337-614747D69D42}"/>
                </a:ext>
              </a:extLst>
            </p:cNvPr>
            <p:cNvSpPr txBox="1"/>
            <p:nvPr/>
          </p:nvSpPr>
          <p:spPr>
            <a:xfrm>
              <a:off x="245315" y="3411746"/>
              <a:ext cx="779880" cy="292388"/>
            </a:xfrm>
            <a:prstGeom prst="rect">
              <a:avLst/>
            </a:prstGeom>
            <a:noFill/>
          </p:spPr>
          <p:txBody>
            <a:bodyPr wrap="square" rtlCol="0">
              <a:spAutoFit/>
            </a:bodyPr>
            <a:lstStyle/>
            <a:p>
              <a:pPr algn="ctr"/>
              <a:r>
                <a:rPr lang="en-GB" sz="1300" b="1" spc="-50"/>
                <a:t>Builders</a:t>
              </a:r>
            </a:p>
          </p:txBody>
        </p:sp>
      </p:grpSp>
      <p:pic>
        <p:nvPicPr>
          <p:cNvPr id="7" name="Picture 6" descr="A green circle with white lines on it&#10;&#10;Description automatically generated">
            <a:extLst>
              <a:ext uri="{FF2B5EF4-FFF2-40B4-BE49-F238E27FC236}">
                <a16:creationId xmlns:a16="http://schemas.microsoft.com/office/drawing/2014/main" id="{C684AD5C-6897-632A-72FA-A6E1CE0B90E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4762" y="555512"/>
            <a:ext cx="720000" cy="720000"/>
          </a:xfrm>
          <a:prstGeom prst="rect">
            <a:avLst/>
          </a:prstGeom>
        </p:spPr>
      </p:pic>
      <p:grpSp>
        <p:nvGrpSpPr>
          <p:cNvPr id="10" name="Group 9">
            <a:extLst>
              <a:ext uri="{FF2B5EF4-FFF2-40B4-BE49-F238E27FC236}">
                <a16:creationId xmlns:a16="http://schemas.microsoft.com/office/drawing/2014/main" id="{AD0EA1D4-895E-39BA-10DE-7D179CAA3D87}"/>
              </a:ext>
            </a:extLst>
          </p:cNvPr>
          <p:cNvGrpSpPr/>
          <p:nvPr/>
        </p:nvGrpSpPr>
        <p:grpSpPr>
          <a:xfrm>
            <a:off x="286497" y="2925291"/>
            <a:ext cx="736531" cy="728660"/>
            <a:chOff x="260945" y="3762574"/>
            <a:chExt cx="736531" cy="728660"/>
          </a:xfrm>
        </p:grpSpPr>
        <p:grpSp>
          <p:nvGrpSpPr>
            <p:cNvPr id="11" name="Group 10">
              <a:extLst>
                <a:ext uri="{FF2B5EF4-FFF2-40B4-BE49-F238E27FC236}">
                  <a16:creationId xmlns:a16="http://schemas.microsoft.com/office/drawing/2014/main" id="{C45E4F9F-7E69-BD48-5A94-600DD9F77D27}"/>
                </a:ext>
              </a:extLst>
            </p:cNvPr>
            <p:cNvGrpSpPr/>
            <p:nvPr/>
          </p:nvGrpSpPr>
          <p:grpSpPr>
            <a:xfrm>
              <a:off x="260945" y="3771234"/>
              <a:ext cx="736531" cy="720000"/>
              <a:chOff x="262400" y="2964625"/>
              <a:chExt cx="736531" cy="720000"/>
            </a:xfrm>
          </p:grpSpPr>
          <p:sp>
            <p:nvSpPr>
              <p:cNvPr id="13" name="Rectangle: Rounded Corners 12">
                <a:extLst>
                  <a:ext uri="{FF2B5EF4-FFF2-40B4-BE49-F238E27FC236}">
                    <a16:creationId xmlns:a16="http://schemas.microsoft.com/office/drawing/2014/main" id="{72E99281-2054-29ED-A517-419AFE8F60D9}"/>
                  </a:ext>
                </a:extLst>
              </p:cNvPr>
              <p:cNvSpPr/>
              <p:nvPr/>
            </p:nvSpPr>
            <p:spPr>
              <a:xfrm>
                <a:off x="262400" y="2964625"/>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38BBF861-0DB9-3FFE-C240-19A556BDE6ED}"/>
                  </a:ext>
                </a:extLst>
              </p:cNvPr>
              <p:cNvSpPr txBox="1"/>
              <p:nvPr/>
            </p:nvSpPr>
            <p:spPr>
              <a:xfrm>
                <a:off x="278931" y="3339393"/>
                <a:ext cx="720000"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Calibri" panose="020F0502020204030204"/>
                    <a:ea typeface="+mn-ea"/>
                    <a:cs typeface="+mn-cs"/>
                  </a:rPr>
                  <a:t>Suppliers</a:t>
                </a:r>
              </a:p>
            </p:txBody>
          </p:sp>
        </p:grpSp>
        <p:pic>
          <p:nvPicPr>
            <p:cNvPr id="12" name="Graphic 11" descr="Handshake outline">
              <a:extLst>
                <a:ext uri="{FF2B5EF4-FFF2-40B4-BE49-F238E27FC236}">
                  <a16:creationId xmlns:a16="http://schemas.microsoft.com/office/drawing/2014/main" id="{089C2878-6E2D-7730-6530-702985FF1D5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25819" y="3762574"/>
              <a:ext cx="593637" cy="593637"/>
            </a:xfrm>
            <a:prstGeom prst="rect">
              <a:avLst/>
            </a:prstGeom>
          </p:spPr>
        </p:pic>
      </p:grpSp>
      <p:grpSp>
        <p:nvGrpSpPr>
          <p:cNvPr id="16" name="Group 15">
            <a:extLst>
              <a:ext uri="{FF2B5EF4-FFF2-40B4-BE49-F238E27FC236}">
                <a16:creationId xmlns:a16="http://schemas.microsoft.com/office/drawing/2014/main" id="{E15410DA-A3B5-C7D4-093A-E2A3BCF8F52F}"/>
              </a:ext>
            </a:extLst>
          </p:cNvPr>
          <p:cNvGrpSpPr/>
          <p:nvPr/>
        </p:nvGrpSpPr>
        <p:grpSpPr>
          <a:xfrm>
            <a:off x="245543" y="4479145"/>
            <a:ext cx="818438" cy="720000"/>
            <a:chOff x="234505" y="3795715"/>
            <a:chExt cx="818438" cy="720000"/>
          </a:xfrm>
        </p:grpSpPr>
        <p:sp>
          <p:nvSpPr>
            <p:cNvPr id="17" name="Rectangle: Rounded Corners 16">
              <a:extLst>
                <a:ext uri="{FF2B5EF4-FFF2-40B4-BE49-F238E27FC236}">
                  <a16:creationId xmlns:a16="http://schemas.microsoft.com/office/drawing/2014/main" id="{8D3A0AF4-0A85-2627-D44C-C761752B3972}"/>
                </a:ext>
              </a:extLst>
            </p:cNvPr>
            <p:cNvSpPr/>
            <p:nvPr/>
          </p:nvSpPr>
          <p:spPr>
            <a:xfrm>
              <a:off x="279057" y="3795715"/>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8" name="Group 17">
              <a:extLst>
                <a:ext uri="{FF2B5EF4-FFF2-40B4-BE49-F238E27FC236}">
                  <a16:creationId xmlns:a16="http://schemas.microsoft.com/office/drawing/2014/main" id="{4E045BEE-5907-8B54-1C8E-7A4B7338350F}"/>
                </a:ext>
              </a:extLst>
            </p:cNvPr>
            <p:cNvGrpSpPr/>
            <p:nvPr/>
          </p:nvGrpSpPr>
          <p:grpSpPr>
            <a:xfrm>
              <a:off x="234505" y="3829861"/>
              <a:ext cx="818438" cy="612349"/>
              <a:chOff x="234505" y="3829861"/>
              <a:chExt cx="818438" cy="612349"/>
            </a:xfrm>
          </p:grpSpPr>
          <p:grpSp>
            <p:nvGrpSpPr>
              <p:cNvPr id="20" name="Group 19">
                <a:extLst>
                  <a:ext uri="{FF2B5EF4-FFF2-40B4-BE49-F238E27FC236}">
                    <a16:creationId xmlns:a16="http://schemas.microsoft.com/office/drawing/2014/main" id="{EB8EB040-413F-2CB7-ED97-B9AA90282A54}"/>
                  </a:ext>
                </a:extLst>
              </p:cNvPr>
              <p:cNvGrpSpPr/>
              <p:nvPr/>
            </p:nvGrpSpPr>
            <p:grpSpPr>
              <a:xfrm>
                <a:off x="440269" y="3829861"/>
                <a:ext cx="396564" cy="492881"/>
                <a:chOff x="7256923" y="5021955"/>
                <a:chExt cx="847205" cy="1052973"/>
              </a:xfrm>
            </p:grpSpPr>
            <p:sp>
              <p:nvSpPr>
                <p:cNvPr id="23" name="Freeform: Shape 22">
                  <a:extLst>
                    <a:ext uri="{FF2B5EF4-FFF2-40B4-BE49-F238E27FC236}">
                      <a16:creationId xmlns:a16="http://schemas.microsoft.com/office/drawing/2014/main" id="{ACB1C9BA-F47E-B6AF-2BD8-893103D73E64}"/>
                    </a:ext>
                  </a:extLst>
                </p:cNvPr>
                <p:cNvSpPr/>
                <p:nvPr/>
              </p:nvSpPr>
              <p:spPr>
                <a:xfrm>
                  <a:off x="7256923" y="5021955"/>
                  <a:ext cx="847205" cy="1024322"/>
                </a:xfrm>
                <a:custGeom>
                  <a:avLst/>
                  <a:gdLst>
                    <a:gd name="connsiteX0" fmla="*/ 206322 w 847205"/>
                    <a:gd name="connsiteY0" fmla="*/ 549668 h 1024322"/>
                    <a:gd name="connsiteX1" fmla="*/ 70522 w 847205"/>
                    <a:gd name="connsiteY1" fmla="*/ 627268 h 1024322"/>
                    <a:gd name="connsiteX2" fmla="*/ 22669 w 847205"/>
                    <a:gd name="connsiteY2" fmla="*/ 722975 h 1024322"/>
                    <a:gd name="connsiteX3" fmla="*/ 682 w 847205"/>
                    <a:gd name="connsiteY3" fmla="*/ 914389 h 1024322"/>
                    <a:gd name="connsiteX4" fmla="*/ 33015 w 847205"/>
                    <a:gd name="connsiteY4" fmla="*/ 986816 h 1024322"/>
                    <a:gd name="connsiteX5" fmla="*/ 106735 w 847205"/>
                    <a:gd name="connsiteY5" fmla="*/ 1024322 h 1024322"/>
                    <a:gd name="connsiteX6" fmla="*/ 118375 w 847205"/>
                    <a:gd name="connsiteY6" fmla="*/ 1024322 h 1024322"/>
                    <a:gd name="connsiteX7" fmla="*/ 118375 w 847205"/>
                    <a:gd name="connsiteY7" fmla="*/ 973882 h 1024322"/>
                    <a:gd name="connsiteX8" fmla="*/ 61469 w 847205"/>
                    <a:gd name="connsiteY8" fmla="*/ 944136 h 1024322"/>
                    <a:gd name="connsiteX9" fmla="*/ 51122 w 847205"/>
                    <a:gd name="connsiteY9" fmla="*/ 920856 h 1024322"/>
                    <a:gd name="connsiteX10" fmla="*/ 74402 w 847205"/>
                    <a:gd name="connsiteY10" fmla="*/ 726855 h 1024322"/>
                    <a:gd name="connsiteX11" fmla="*/ 74402 w 847205"/>
                    <a:gd name="connsiteY11" fmla="*/ 724268 h 1024322"/>
                    <a:gd name="connsiteX12" fmla="*/ 104149 w 847205"/>
                    <a:gd name="connsiteY12" fmla="*/ 666068 h 1024322"/>
                    <a:gd name="connsiteX13" fmla="*/ 259349 w 847205"/>
                    <a:gd name="connsiteY13" fmla="*/ 583295 h 1024322"/>
                    <a:gd name="connsiteX14" fmla="*/ 423603 w 847205"/>
                    <a:gd name="connsiteY14" fmla="*/ 620802 h 1024322"/>
                    <a:gd name="connsiteX15" fmla="*/ 587857 w 847205"/>
                    <a:gd name="connsiteY15" fmla="*/ 583295 h 1024322"/>
                    <a:gd name="connsiteX16" fmla="*/ 743057 w 847205"/>
                    <a:gd name="connsiteY16" fmla="*/ 666068 h 1024322"/>
                    <a:gd name="connsiteX17" fmla="*/ 772804 w 847205"/>
                    <a:gd name="connsiteY17" fmla="*/ 724268 h 1024322"/>
                    <a:gd name="connsiteX18" fmla="*/ 796084 w 847205"/>
                    <a:gd name="connsiteY18" fmla="*/ 919562 h 1024322"/>
                    <a:gd name="connsiteX19" fmla="*/ 785737 w 847205"/>
                    <a:gd name="connsiteY19" fmla="*/ 942842 h 1024322"/>
                    <a:gd name="connsiteX20" fmla="*/ 785737 w 847205"/>
                    <a:gd name="connsiteY20" fmla="*/ 942842 h 1024322"/>
                    <a:gd name="connsiteX21" fmla="*/ 728830 w 847205"/>
                    <a:gd name="connsiteY21" fmla="*/ 972589 h 1024322"/>
                    <a:gd name="connsiteX22" fmla="*/ 728830 w 847205"/>
                    <a:gd name="connsiteY22" fmla="*/ 1023029 h 1024322"/>
                    <a:gd name="connsiteX23" fmla="*/ 740470 w 847205"/>
                    <a:gd name="connsiteY23" fmla="*/ 1023029 h 1024322"/>
                    <a:gd name="connsiteX24" fmla="*/ 814190 w 847205"/>
                    <a:gd name="connsiteY24" fmla="*/ 985522 h 1024322"/>
                    <a:gd name="connsiteX25" fmla="*/ 814190 w 847205"/>
                    <a:gd name="connsiteY25" fmla="*/ 985522 h 1024322"/>
                    <a:gd name="connsiteX26" fmla="*/ 846524 w 847205"/>
                    <a:gd name="connsiteY26" fmla="*/ 913096 h 1024322"/>
                    <a:gd name="connsiteX27" fmla="*/ 824537 w 847205"/>
                    <a:gd name="connsiteY27" fmla="*/ 722975 h 1024322"/>
                    <a:gd name="connsiteX28" fmla="*/ 776684 w 847205"/>
                    <a:gd name="connsiteY28" fmla="*/ 627268 h 1024322"/>
                    <a:gd name="connsiteX29" fmla="*/ 640883 w 847205"/>
                    <a:gd name="connsiteY29" fmla="*/ 549668 h 1024322"/>
                    <a:gd name="connsiteX30" fmla="*/ 643470 w 847205"/>
                    <a:gd name="connsiteY30" fmla="*/ 228921 h 1024322"/>
                    <a:gd name="connsiteX31" fmla="*/ 635710 w 847205"/>
                    <a:gd name="connsiteY31" fmla="*/ 166840 h 1024322"/>
                    <a:gd name="connsiteX32" fmla="*/ 519310 w 847205"/>
                    <a:gd name="connsiteY32" fmla="*/ 23280 h 1024322"/>
                    <a:gd name="connsiteX33" fmla="*/ 502496 w 847205"/>
                    <a:gd name="connsiteY33" fmla="*/ 24573 h 1024322"/>
                    <a:gd name="connsiteX34" fmla="*/ 490856 w 847205"/>
                    <a:gd name="connsiteY34" fmla="*/ 33627 h 1024322"/>
                    <a:gd name="connsiteX35" fmla="*/ 477923 w 847205"/>
                    <a:gd name="connsiteY35" fmla="*/ 15520 h 1024322"/>
                    <a:gd name="connsiteX36" fmla="*/ 461110 w 847205"/>
                    <a:gd name="connsiteY36" fmla="*/ 3880 h 1024322"/>
                    <a:gd name="connsiteX37" fmla="*/ 423603 w 847205"/>
                    <a:gd name="connsiteY37" fmla="*/ 0 h 1024322"/>
                    <a:gd name="connsiteX38" fmla="*/ 281336 w 847205"/>
                    <a:gd name="connsiteY38" fmla="*/ 53027 h 1024322"/>
                    <a:gd name="connsiteX39" fmla="*/ 206322 w 847205"/>
                    <a:gd name="connsiteY39" fmla="*/ 225041 h 1024322"/>
                    <a:gd name="connsiteX40" fmla="*/ 206322 w 847205"/>
                    <a:gd name="connsiteY40" fmla="*/ 549668 h 1024322"/>
                    <a:gd name="connsiteX41" fmla="*/ 270989 w 847205"/>
                    <a:gd name="connsiteY41" fmla="*/ 338854 h 1024322"/>
                    <a:gd name="connsiteX42" fmla="*/ 280043 w 847205"/>
                    <a:gd name="connsiteY42" fmla="*/ 232801 h 1024322"/>
                    <a:gd name="connsiteX43" fmla="*/ 565870 w 847205"/>
                    <a:gd name="connsiteY43" fmla="*/ 232801 h 1024322"/>
                    <a:gd name="connsiteX44" fmla="*/ 574923 w 847205"/>
                    <a:gd name="connsiteY44" fmla="*/ 338854 h 1024322"/>
                    <a:gd name="connsiteX45" fmla="*/ 393856 w 847205"/>
                    <a:gd name="connsiteY45" fmla="*/ 463014 h 1024322"/>
                    <a:gd name="connsiteX46" fmla="*/ 270989 w 847205"/>
                    <a:gd name="connsiteY46" fmla="*/ 338854 h 1024322"/>
                    <a:gd name="connsiteX47" fmla="*/ 322723 w 847205"/>
                    <a:gd name="connsiteY47" fmla="*/ 554841 h 1024322"/>
                    <a:gd name="connsiteX48" fmla="*/ 346003 w 847205"/>
                    <a:gd name="connsiteY48" fmla="*/ 504401 h 1024322"/>
                    <a:gd name="connsiteX49" fmla="*/ 346003 w 847205"/>
                    <a:gd name="connsiteY49" fmla="*/ 501815 h 1024322"/>
                    <a:gd name="connsiteX50" fmla="*/ 501203 w 847205"/>
                    <a:gd name="connsiteY50" fmla="*/ 501815 h 1024322"/>
                    <a:gd name="connsiteX51" fmla="*/ 501203 w 847205"/>
                    <a:gd name="connsiteY51" fmla="*/ 504401 h 1024322"/>
                    <a:gd name="connsiteX52" fmla="*/ 524483 w 847205"/>
                    <a:gd name="connsiteY52" fmla="*/ 554841 h 1024322"/>
                    <a:gd name="connsiteX53" fmla="*/ 423603 w 847205"/>
                    <a:gd name="connsiteY53" fmla="*/ 569068 h 1024322"/>
                    <a:gd name="connsiteX54" fmla="*/ 322723 w 847205"/>
                    <a:gd name="connsiteY54" fmla="*/ 554841 h 1024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847205" h="1024322">
                      <a:moveTo>
                        <a:pt x="206322" y="549668"/>
                      </a:moveTo>
                      <a:cubicBezTo>
                        <a:pt x="157176" y="569068"/>
                        <a:pt x="111909" y="594935"/>
                        <a:pt x="70522" y="627268"/>
                      </a:cubicBezTo>
                      <a:cubicBezTo>
                        <a:pt x="42069" y="650548"/>
                        <a:pt x="23962" y="685468"/>
                        <a:pt x="22669" y="722975"/>
                      </a:cubicBezTo>
                      <a:lnTo>
                        <a:pt x="682" y="914389"/>
                      </a:lnTo>
                      <a:cubicBezTo>
                        <a:pt x="-3198" y="942842"/>
                        <a:pt x="9735" y="971296"/>
                        <a:pt x="33015" y="986816"/>
                      </a:cubicBezTo>
                      <a:cubicBezTo>
                        <a:pt x="56295" y="1002336"/>
                        <a:pt x="80869" y="1013976"/>
                        <a:pt x="106735" y="1024322"/>
                      </a:cubicBezTo>
                      <a:lnTo>
                        <a:pt x="118375" y="1024322"/>
                      </a:lnTo>
                      <a:lnTo>
                        <a:pt x="118375" y="973882"/>
                      </a:lnTo>
                      <a:cubicBezTo>
                        <a:pt x="98975" y="966122"/>
                        <a:pt x="79575" y="955776"/>
                        <a:pt x="61469" y="944136"/>
                      </a:cubicBezTo>
                      <a:cubicBezTo>
                        <a:pt x="53709" y="938962"/>
                        <a:pt x="49829" y="929909"/>
                        <a:pt x="51122" y="920856"/>
                      </a:cubicBezTo>
                      <a:lnTo>
                        <a:pt x="74402" y="726855"/>
                      </a:lnTo>
                      <a:lnTo>
                        <a:pt x="74402" y="724268"/>
                      </a:lnTo>
                      <a:cubicBezTo>
                        <a:pt x="75695" y="700988"/>
                        <a:pt x="86042" y="680295"/>
                        <a:pt x="104149" y="666068"/>
                      </a:cubicBezTo>
                      <a:cubicBezTo>
                        <a:pt x="139069" y="636322"/>
                        <a:pt x="189509" y="609161"/>
                        <a:pt x="259349" y="583295"/>
                      </a:cubicBezTo>
                      <a:cubicBezTo>
                        <a:pt x="298149" y="606575"/>
                        <a:pt x="357643" y="620802"/>
                        <a:pt x="423603" y="620802"/>
                      </a:cubicBezTo>
                      <a:cubicBezTo>
                        <a:pt x="489563" y="620802"/>
                        <a:pt x="549057" y="606575"/>
                        <a:pt x="587857" y="583295"/>
                      </a:cubicBezTo>
                      <a:cubicBezTo>
                        <a:pt x="658990" y="609161"/>
                        <a:pt x="708137" y="636322"/>
                        <a:pt x="743057" y="666068"/>
                      </a:cubicBezTo>
                      <a:cubicBezTo>
                        <a:pt x="761164" y="680295"/>
                        <a:pt x="771510" y="702282"/>
                        <a:pt x="772804" y="724268"/>
                      </a:cubicBezTo>
                      <a:lnTo>
                        <a:pt x="796084" y="919562"/>
                      </a:lnTo>
                      <a:cubicBezTo>
                        <a:pt x="797377" y="928616"/>
                        <a:pt x="793497" y="937669"/>
                        <a:pt x="785737" y="942842"/>
                      </a:cubicBezTo>
                      <a:lnTo>
                        <a:pt x="785737" y="942842"/>
                      </a:lnTo>
                      <a:cubicBezTo>
                        <a:pt x="767630" y="954482"/>
                        <a:pt x="749524" y="964829"/>
                        <a:pt x="728830" y="972589"/>
                      </a:cubicBezTo>
                      <a:lnTo>
                        <a:pt x="728830" y="1023029"/>
                      </a:lnTo>
                      <a:lnTo>
                        <a:pt x="740470" y="1023029"/>
                      </a:lnTo>
                      <a:cubicBezTo>
                        <a:pt x="766337" y="1013976"/>
                        <a:pt x="790910" y="1001042"/>
                        <a:pt x="814190" y="985522"/>
                      </a:cubicBezTo>
                      <a:lnTo>
                        <a:pt x="814190" y="985522"/>
                      </a:lnTo>
                      <a:cubicBezTo>
                        <a:pt x="837471" y="968709"/>
                        <a:pt x="850404" y="941549"/>
                        <a:pt x="846524" y="913096"/>
                      </a:cubicBezTo>
                      <a:lnTo>
                        <a:pt x="824537" y="722975"/>
                      </a:lnTo>
                      <a:cubicBezTo>
                        <a:pt x="823244" y="685468"/>
                        <a:pt x="805137" y="650548"/>
                        <a:pt x="776684" y="627268"/>
                      </a:cubicBezTo>
                      <a:cubicBezTo>
                        <a:pt x="735297" y="594935"/>
                        <a:pt x="690030" y="567775"/>
                        <a:pt x="640883" y="549668"/>
                      </a:cubicBezTo>
                      <a:cubicBezTo>
                        <a:pt x="640883" y="483708"/>
                        <a:pt x="643470" y="302641"/>
                        <a:pt x="643470" y="228921"/>
                      </a:cubicBezTo>
                      <a:cubicBezTo>
                        <a:pt x="643470" y="208227"/>
                        <a:pt x="640883" y="187534"/>
                        <a:pt x="635710" y="166840"/>
                      </a:cubicBezTo>
                      <a:cubicBezTo>
                        <a:pt x="618897" y="104760"/>
                        <a:pt x="576217" y="53027"/>
                        <a:pt x="519310" y="23280"/>
                      </a:cubicBezTo>
                      <a:cubicBezTo>
                        <a:pt x="514136" y="20693"/>
                        <a:pt x="506376" y="20693"/>
                        <a:pt x="502496" y="24573"/>
                      </a:cubicBezTo>
                      <a:lnTo>
                        <a:pt x="490856" y="33627"/>
                      </a:lnTo>
                      <a:lnTo>
                        <a:pt x="477923" y="15520"/>
                      </a:lnTo>
                      <a:cubicBezTo>
                        <a:pt x="474043" y="9053"/>
                        <a:pt x="467576" y="5173"/>
                        <a:pt x="461110" y="3880"/>
                      </a:cubicBezTo>
                      <a:cubicBezTo>
                        <a:pt x="448176" y="1293"/>
                        <a:pt x="436536" y="0"/>
                        <a:pt x="423603" y="0"/>
                      </a:cubicBezTo>
                      <a:cubicBezTo>
                        <a:pt x="371869" y="0"/>
                        <a:pt x="320136" y="19400"/>
                        <a:pt x="281336" y="53027"/>
                      </a:cubicBezTo>
                      <a:cubicBezTo>
                        <a:pt x="232189" y="97000"/>
                        <a:pt x="205029" y="159080"/>
                        <a:pt x="206322" y="225041"/>
                      </a:cubicBezTo>
                      <a:lnTo>
                        <a:pt x="206322" y="549668"/>
                      </a:lnTo>
                      <a:close/>
                      <a:moveTo>
                        <a:pt x="270989" y="338854"/>
                      </a:moveTo>
                      <a:lnTo>
                        <a:pt x="280043" y="232801"/>
                      </a:lnTo>
                      <a:lnTo>
                        <a:pt x="565870" y="232801"/>
                      </a:lnTo>
                      <a:lnTo>
                        <a:pt x="574923" y="338854"/>
                      </a:lnTo>
                      <a:cubicBezTo>
                        <a:pt x="559403" y="422921"/>
                        <a:pt x="479216" y="478535"/>
                        <a:pt x="393856" y="463014"/>
                      </a:cubicBezTo>
                      <a:cubicBezTo>
                        <a:pt x="331776" y="451374"/>
                        <a:pt x="282629" y="402228"/>
                        <a:pt x="270989" y="338854"/>
                      </a:cubicBezTo>
                      <a:close/>
                      <a:moveTo>
                        <a:pt x="322723" y="554841"/>
                      </a:moveTo>
                      <a:cubicBezTo>
                        <a:pt x="336949" y="543201"/>
                        <a:pt x="346003" y="523801"/>
                        <a:pt x="346003" y="504401"/>
                      </a:cubicBezTo>
                      <a:lnTo>
                        <a:pt x="346003" y="501815"/>
                      </a:lnTo>
                      <a:cubicBezTo>
                        <a:pt x="395149" y="522508"/>
                        <a:pt x="452056" y="522508"/>
                        <a:pt x="501203" y="501815"/>
                      </a:cubicBezTo>
                      <a:lnTo>
                        <a:pt x="501203" y="504401"/>
                      </a:lnTo>
                      <a:cubicBezTo>
                        <a:pt x="501203" y="523801"/>
                        <a:pt x="510256" y="541908"/>
                        <a:pt x="524483" y="554841"/>
                      </a:cubicBezTo>
                      <a:cubicBezTo>
                        <a:pt x="492150" y="565188"/>
                        <a:pt x="457230" y="569068"/>
                        <a:pt x="423603" y="569068"/>
                      </a:cubicBezTo>
                      <a:cubicBezTo>
                        <a:pt x="389976" y="569068"/>
                        <a:pt x="355056" y="565188"/>
                        <a:pt x="322723" y="554841"/>
                      </a:cubicBezTo>
                      <a:close/>
                    </a:path>
                  </a:pathLst>
                </a:custGeom>
                <a:solidFill>
                  <a:schemeClr val="tx1"/>
                </a:solidFill>
                <a:ln w="1289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10E95F75-ACFE-E271-5D54-8F3F380A5054}"/>
                    </a:ext>
                  </a:extLst>
                </p:cNvPr>
                <p:cNvSpPr/>
                <p:nvPr/>
              </p:nvSpPr>
              <p:spPr>
                <a:xfrm>
                  <a:off x="7300227" y="5701210"/>
                  <a:ext cx="760596" cy="373718"/>
                </a:xfrm>
                <a:custGeom>
                  <a:avLst/>
                  <a:gdLst>
                    <a:gd name="connsiteX0" fmla="*/ 607292 w 698325"/>
                    <a:gd name="connsiteY0" fmla="*/ 29945 h 373718"/>
                    <a:gd name="connsiteX1" fmla="*/ 577347 w 698325"/>
                    <a:gd name="connsiteY1" fmla="*/ 0 h 373718"/>
                    <a:gd name="connsiteX2" fmla="*/ 577347 w 698325"/>
                    <a:gd name="connsiteY2" fmla="*/ 0 h 373718"/>
                    <a:gd name="connsiteX3" fmla="*/ 120979 w 698325"/>
                    <a:gd name="connsiteY3" fmla="*/ 0 h 373718"/>
                    <a:gd name="connsiteX4" fmla="*/ 91034 w 698325"/>
                    <a:gd name="connsiteY4" fmla="*/ 29945 h 373718"/>
                    <a:gd name="connsiteX5" fmla="*/ 91034 w 698325"/>
                    <a:gd name="connsiteY5" fmla="*/ 29945 h 373718"/>
                    <a:gd name="connsiteX6" fmla="*/ 91034 w 698325"/>
                    <a:gd name="connsiteY6" fmla="*/ 328201 h 373718"/>
                    <a:gd name="connsiteX7" fmla="*/ 0 w 698325"/>
                    <a:gd name="connsiteY7" fmla="*/ 328201 h 373718"/>
                    <a:gd name="connsiteX8" fmla="*/ 0 w 698325"/>
                    <a:gd name="connsiteY8" fmla="*/ 343773 h 373718"/>
                    <a:gd name="connsiteX9" fmla="*/ 29945 w 698325"/>
                    <a:gd name="connsiteY9" fmla="*/ 373718 h 373718"/>
                    <a:gd name="connsiteX10" fmla="*/ 668381 w 698325"/>
                    <a:gd name="connsiteY10" fmla="*/ 373718 h 373718"/>
                    <a:gd name="connsiteX11" fmla="*/ 698326 w 698325"/>
                    <a:gd name="connsiteY11" fmla="*/ 343773 h 373718"/>
                    <a:gd name="connsiteX12" fmla="*/ 698326 w 698325"/>
                    <a:gd name="connsiteY12" fmla="*/ 328201 h 373718"/>
                    <a:gd name="connsiteX13" fmla="*/ 607292 w 698325"/>
                    <a:gd name="connsiteY13" fmla="*/ 328201 h 373718"/>
                    <a:gd name="connsiteX14" fmla="*/ 607292 w 698325"/>
                    <a:gd name="connsiteY14" fmla="*/ 29945 h 373718"/>
                    <a:gd name="connsiteX15" fmla="*/ 286278 w 698325"/>
                    <a:gd name="connsiteY15" fmla="*/ 227585 h 373718"/>
                    <a:gd name="connsiteX16" fmla="*/ 269508 w 698325"/>
                    <a:gd name="connsiteY16" fmla="*/ 244354 h 373718"/>
                    <a:gd name="connsiteX17" fmla="*/ 202431 w 698325"/>
                    <a:gd name="connsiteY17" fmla="*/ 177277 h 373718"/>
                    <a:gd name="connsiteX18" fmla="*/ 269508 w 698325"/>
                    <a:gd name="connsiteY18" fmla="*/ 110199 h 373718"/>
                    <a:gd name="connsiteX19" fmla="*/ 286278 w 698325"/>
                    <a:gd name="connsiteY19" fmla="*/ 126968 h 373718"/>
                    <a:gd name="connsiteX20" fmla="*/ 235969 w 698325"/>
                    <a:gd name="connsiteY20" fmla="*/ 177277 h 373718"/>
                    <a:gd name="connsiteX21" fmla="*/ 286278 w 698325"/>
                    <a:gd name="connsiteY21" fmla="*/ 227585 h 373718"/>
                    <a:gd name="connsiteX22" fmla="*/ 331795 w 698325"/>
                    <a:gd name="connsiteY22" fmla="*/ 252739 h 373718"/>
                    <a:gd name="connsiteX23" fmla="*/ 310234 w 698325"/>
                    <a:gd name="connsiteY23" fmla="*/ 243156 h 373718"/>
                    <a:gd name="connsiteX24" fmla="*/ 366531 w 698325"/>
                    <a:gd name="connsiteY24" fmla="*/ 107803 h 373718"/>
                    <a:gd name="connsiteX25" fmla="*/ 388092 w 698325"/>
                    <a:gd name="connsiteY25" fmla="*/ 117386 h 373718"/>
                    <a:gd name="connsiteX26" fmla="*/ 331795 w 698325"/>
                    <a:gd name="connsiteY26" fmla="*/ 252739 h 373718"/>
                    <a:gd name="connsiteX27" fmla="*/ 427620 w 698325"/>
                    <a:gd name="connsiteY27" fmla="*/ 245552 h 373718"/>
                    <a:gd name="connsiteX28" fmla="*/ 410850 w 698325"/>
                    <a:gd name="connsiteY28" fmla="*/ 228783 h 373718"/>
                    <a:gd name="connsiteX29" fmla="*/ 461159 w 698325"/>
                    <a:gd name="connsiteY29" fmla="*/ 178474 h 373718"/>
                    <a:gd name="connsiteX30" fmla="*/ 410850 w 698325"/>
                    <a:gd name="connsiteY30" fmla="*/ 128166 h 373718"/>
                    <a:gd name="connsiteX31" fmla="*/ 427620 w 698325"/>
                    <a:gd name="connsiteY31" fmla="*/ 111397 h 373718"/>
                    <a:gd name="connsiteX32" fmla="*/ 494697 w 698325"/>
                    <a:gd name="connsiteY32" fmla="*/ 178474 h 373718"/>
                    <a:gd name="connsiteX33" fmla="*/ 427620 w 698325"/>
                    <a:gd name="connsiteY33" fmla="*/ 245552 h 373718"/>
                    <a:gd name="connsiteX0" fmla="*/ 607292 w 698326"/>
                    <a:gd name="connsiteY0" fmla="*/ 29945 h 373718"/>
                    <a:gd name="connsiteX1" fmla="*/ 577347 w 698326"/>
                    <a:gd name="connsiteY1" fmla="*/ 0 h 373718"/>
                    <a:gd name="connsiteX2" fmla="*/ 577347 w 698326"/>
                    <a:gd name="connsiteY2" fmla="*/ 0 h 373718"/>
                    <a:gd name="connsiteX3" fmla="*/ 120979 w 698326"/>
                    <a:gd name="connsiteY3" fmla="*/ 0 h 373718"/>
                    <a:gd name="connsiteX4" fmla="*/ 91034 w 698326"/>
                    <a:gd name="connsiteY4" fmla="*/ 29945 h 373718"/>
                    <a:gd name="connsiteX5" fmla="*/ 91034 w 698326"/>
                    <a:gd name="connsiteY5" fmla="*/ 29945 h 373718"/>
                    <a:gd name="connsiteX6" fmla="*/ 91034 w 698326"/>
                    <a:gd name="connsiteY6" fmla="*/ 328201 h 373718"/>
                    <a:gd name="connsiteX7" fmla="*/ 0 w 698326"/>
                    <a:gd name="connsiteY7" fmla="*/ 328201 h 373718"/>
                    <a:gd name="connsiteX8" fmla="*/ 0 w 698326"/>
                    <a:gd name="connsiteY8" fmla="*/ 343773 h 373718"/>
                    <a:gd name="connsiteX9" fmla="*/ 29945 w 698326"/>
                    <a:gd name="connsiteY9" fmla="*/ 373718 h 373718"/>
                    <a:gd name="connsiteX10" fmla="*/ 668381 w 698326"/>
                    <a:gd name="connsiteY10" fmla="*/ 373718 h 373718"/>
                    <a:gd name="connsiteX11" fmla="*/ 698326 w 698326"/>
                    <a:gd name="connsiteY11" fmla="*/ 343773 h 373718"/>
                    <a:gd name="connsiteX12" fmla="*/ 698326 w 698326"/>
                    <a:gd name="connsiteY12" fmla="*/ 328201 h 373718"/>
                    <a:gd name="connsiteX13" fmla="*/ 607292 w 698326"/>
                    <a:gd name="connsiteY13" fmla="*/ 328201 h 373718"/>
                    <a:gd name="connsiteX14" fmla="*/ 607292 w 698326"/>
                    <a:gd name="connsiteY14" fmla="*/ 29945 h 373718"/>
                    <a:gd name="connsiteX15" fmla="*/ 286278 w 698326"/>
                    <a:gd name="connsiteY15" fmla="*/ 227585 h 373718"/>
                    <a:gd name="connsiteX16" fmla="*/ 269508 w 698326"/>
                    <a:gd name="connsiteY16" fmla="*/ 244354 h 373718"/>
                    <a:gd name="connsiteX17" fmla="*/ 202431 w 698326"/>
                    <a:gd name="connsiteY17" fmla="*/ 177277 h 373718"/>
                    <a:gd name="connsiteX18" fmla="*/ 286278 w 698326"/>
                    <a:gd name="connsiteY18" fmla="*/ 126968 h 373718"/>
                    <a:gd name="connsiteX19" fmla="*/ 235969 w 698326"/>
                    <a:gd name="connsiteY19" fmla="*/ 177277 h 373718"/>
                    <a:gd name="connsiteX20" fmla="*/ 286278 w 698326"/>
                    <a:gd name="connsiteY20" fmla="*/ 227585 h 373718"/>
                    <a:gd name="connsiteX21" fmla="*/ 331795 w 698326"/>
                    <a:gd name="connsiteY21" fmla="*/ 252739 h 373718"/>
                    <a:gd name="connsiteX22" fmla="*/ 310234 w 698326"/>
                    <a:gd name="connsiteY22" fmla="*/ 243156 h 373718"/>
                    <a:gd name="connsiteX23" fmla="*/ 366531 w 698326"/>
                    <a:gd name="connsiteY23" fmla="*/ 107803 h 373718"/>
                    <a:gd name="connsiteX24" fmla="*/ 388092 w 698326"/>
                    <a:gd name="connsiteY24" fmla="*/ 117386 h 373718"/>
                    <a:gd name="connsiteX25" fmla="*/ 331795 w 698326"/>
                    <a:gd name="connsiteY25" fmla="*/ 252739 h 373718"/>
                    <a:gd name="connsiteX26" fmla="*/ 427620 w 698326"/>
                    <a:gd name="connsiteY26" fmla="*/ 245552 h 373718"/>
                    <a:gd name="connsiteX27" fmla="*/ 410850 w 698326"/>
                    <a:gd name="connsiteY27" fmla="*/ 228783 h 373718"/>
                    <a:gd name="connsiteX28" fmla="*/ 461159 w 698326"/>
                    <a:gd name="connsiteY28" fmla="*/ 178474 h 373718"/>
                    <a:gd name="connsiteX29" fmla="*/ 410850 w 698326"/>
                    <a:gd name="connsiteY29" fmla="*/ 128166 h 373718"/>
                    <a:gd name="connsiteX30" fmla="*/ 427620 w 698326"/>
                    <a:gd name="connsiteY30" fmla="*/ 111397 h 373718"/>
                    <a:gd name="connsiteX31" fmla="*/ 494697 w 698326"/>
                    <a:gd name="connsiteY31" fmla="*/ 178474 h 373718"/>
                    <a:gd name="connsiteX32" fmla="*/ 427620 w 698326"/>
                    <a:gd name="connsiteY32" fmla="*/ 245552 h 373718"/>
                    <a:gd name="connsiteX0" fmla="*/ 607292 w 698326"/>
                    <a:gd name="connsiteY0" fmla="*/ 29945 h 373718"/>
                    <a:gd name="connsiteX1" fmla="*/ 577347 w 698326"/>
                    <a:gd name="connsiteY1" fmla="*/ 0 h 373718"/>
                    <a:gd name="connsiteX2" fmla="*/ 577347 w 698326"/>
                    <a:gd name="connsiteY2" fmla="*/ 0 h 373718"/>
                    <a:gd name="connsiteX3" fmla="*/ 120979 w 698326"/>
                    <a:gd name="connsiteY3" fmla="*/ 0 h 373718"/>
                    <a:gd name="connsiteX4" fmla="*/ 91034 w 698326"/>
                    <a:gd name="connsiteY4" fmla="*/ 29945 h 373718"/>
                    <a:gd name="connsiteX5" fmla="*/ 91034 w 698326"/>
                    <a:gd name="connsiteY5" fmla="*/ 29945 h 373718"/>
                    <a:gd name="connsiteX6" fmla="*/ 91034 w 698326"/>
                    <a:gd name="connsiteY6" fmla="*/ 328201 h 373718"/>
                    <a:gd name="connsiteX7" fmla="*/ 0 w 698326"/>
                    <a:gd name="connsiteY7" fmla="*/ 328201 h 373718"/>
                    <a:gd name="connsiteX8" fmla="*/ 0 w 698326"/>
                    <a:gd name="connsiteY8" fmla="*/ 343773 h 373718"/>
                    <a:gd name="connsiteX9" fmla="*/ 29945 w 698326"/>
                    <a:gd name="connsiteY9" fmla="*/ 373718 h 373718"/>
                    <a:gd name="connsiteX10" fmla="*/ 668381 w 698326"/>
                    <a:gd name="connsiteY10" fmla="*/ 373718 h 373718"/>
                    <a:gd name="connsiteX11" fmla="*/ 698326 w 698326"/>
                    <a:gd name="connsiteY11" fmla="*/ 343773 h 373718"/>
                    <a:gd name="connsiteX12" fmla="*/ 698326 w 698326"/>
                    <a:gd name="connsiteY12" fmla="*/ 328201 h 373718"/>
                    <a:gd name="connsiteX13" fmla="*/ 607292 w 698326"/>
                    <a:gd name="connsiteY13" fmla="*/ 328201 h 373718"/>
                    <a:gd name="connsiteX14" fmla="*/ 607292 w 698326"/>
                    <a:gd name="connsiteY14" fmla="*/ 29945 h 373718"/>
                    <a:gd name="connsiteX15" fmla="*/ 286278 w 698326"/>
                    <a:gd name="connsiteY15" fmla="*/ 227585 h 373718"/>
                    <a:gd name="connsiteX16" fmla="*/ 269508 w 698326"/>
                    <a:gd name="connsiteY16" fmla="*/ 244354 h 373718"/>
                    <a:gd name="connsiteX17" fmla="*/ 202431 w 698326"/>
                    <a:gd name="connsiteY17" fmla="*/ 177277 h 373718"/>
                    <a:gd name="connsiteX18" fmla="*/ 235969 w 698326"/>
                    <a:gd name="connsiteY18" fmla="*/ 177277 h 373718"/>
                    <a:gd name="connsiteX19" fmla="*/ 286278 w 698326"/>
                    <a:gd name="connsiteY19" fmla="*/ 227585 h 373718"/>
                    <a:gd name="connsiteX20" fmla="*/ 331795 w 698326"/>
                    <a:gd name="connsiteY20" fmla="*/ 252739 h 373718"/>
                    <a:gd name="connsiteX21" fmla="*/ 310234 w 698326"/>
                    <a:gd name="connsiteY21" fmla="*/ 243156 h 373718"/>
                    <a:gd name="connsiteX22" fmla="*/ 366531 w 698326"/>
                    <a:gd name="connsiteY22" fmla="*/ 107803 h 373718"/>
                    <a:gd name="connsiteX23" fmla="*/ 388092 w 698326"/>
                    <a:gd name="connsiteY23" fmla="*/ 117386 h 373718"/>
                    <a:gd name="connsiteX24" fmla="*/ 331795 w 698326"/>
                    <a:gd name="connsiteY24" fmla="*/ 252739 h 373718"/>
                    <a:gd name="connsiteX25" fmla="*/ 427620 w 698326"/>
                    <a:gd name="connsiteY25" fmla="*/ 245552 h 373718"/>
                    <a:gd name="connsiteX26" fmla="*/ 410850 w 698326"/>
                    <a:gd name="connsiteY26" fmla="*/ 228783 h 373718"/>
                    <a:gd name="connsiteX27" fmla="*/ 461159 w 698326"/>
                    <a:gd name="connsiteY27" fmla="*/ 178474 h 373718"/>
                    <a:gd name="connsiteX28" fmla="*/ 410850 w 698326"/>
                    <a:gd name="connsiteY28" fmla="*/ 128166 h 373718"/>
                    <a:gd name="connsiteX29" fmla="*/ 427620 w 698326"/>
                    <a:gd name="connsiteY29" fmla="*/ 111397 h 373718"/>
                    <a:gd name="connsiteX30" fmla="*/ 494697 w 698326"/>
                    <a:gd name="connsiteY30" fmla="*/ 178474 h 373718"/>
                    <a:gd name="connsiteX31" fmla="*/ 427620 w 698326"/>
                    <a:gd name="connsiteY31" fmla="*/ 245552 h 373718"/>
                    <a:gd name="connsiteX0" fmla="*/ 607292 w 698326"/>
                    <a:gd name="connsiteY0" fmla="*/ 29945 h 373718"/>
                    <a:gd name="connsiteX1" fmla="*/ 577347 w 698326"/>
                    <a:gd name="connsiteY1" fmla="*/ 0 h 373718"/>
                    <a:gd name="connsiteX2" fmla="*/ 577347 w 698326"/>
                    <a:gd name="connsiteY2" fmla="*/ 0 h 373718"/>
                    <a:gd name="connsiteX3" fmla="*/ 120979 w 698326"/>
                    <a:gd name="connsiteY3" fmla="*/ 0 h 373718"/>
                    <a:gd name="connsiteX4" fmla="*/ 91034 w 698326"/>
                    <a:gd name="connsiteY4" fmla="*/ 29945 h 373718"/>
                    <a:gd name="connsiteX5" fmla="*/ 91034 w 698326"/>
                    <a:gd name="connsiteY5" fmla="*/ 29945 h 373718"/>
                    <a:gd name="connsiteX6" fmla="*/ 91034 w 698326"/>
                    <a:gd name="connsiteY6" fmla="*/ 328201 h 373718"/>
                    <a:gd name="connsiteX7" fmla="*/ 0 w 698326"/>
                    <a:gd name="connsiteY7" fmla="*/ 328201 h 373718"/>
                    <a:gd name="connsiteX8" fmla="*/ 0 w 698326"/>
                    <a:gd name="connsiteY8" fmla="*/ 343773 h 373718"/>
                    <a:gd name="connsiteX9" fmla="*/ 29945 w 698326"/>
                    <a:gd name="connsiteY9" fmla="*/ 373718 h 373718"/>
                    <a:gd name="connsiteX10" fmla="*/ 668381 w 698326"/>
                    <a:gd name="connsiteY10" fmla="*/ 373718 h 373718"/>
                    <a:gd name="connsiteX11" fmla="*/ 698326 w 698326"/>
                    <a:gd name="connsiteY11" fmla="*/ 343773 h 373718"/>
                    <a:gd name="connsiteX12" fmla="*/ 698326 w 698326"/>
                    <a:gd name="connsiteY12" fmla="*/ 328201 h 373718"/>
                    <a:gd name="connsiteX13" fmla="*/ 607292 w 698326"/>
                    <a:gd name="connsiteY13" fmla="*/ 328201 h 373718"/>
                    <a:gd name="connsiteX14" fmla="*/ 607292 w 698326"/>
                    <a:gd name="connsiteY14" fmla="*/ 29945 h 373718"/>
                    <a:gd name="connsiteX15" fmla="*/ 286278 w 698326"/>
                    <a:gd name="connsiteY15" fmla="*/ 227585 h 373718"/>
                    <a:gd name="connsiteX16" fmla="*/ 269508 w 698326"/>
                    <a:gd name="connsiteY16" fmla="*/ 244354 h 373718"/>
                    <a:gd name="connsiteX17" fmla="*/ 202431 w 698326"/>
                    <a:gd name="connsiteY17" fmla="*/ 177277 h 373718"/>
                    <a:gd name="connsiteX18" fmla="*/ 286278 w 698326"/>
                    <a:gd name="connsiteY18" fmla="*/ 227585 h 373718"/>
                    <a:gd name="connsiteX19" fmla="*/ 331795 w 698326"/>
                    <a:gd name="connsiteY19" fmla="*/ 252739 h 373718"/>
                    <a:gd name="connsiteX20" fmla="*/ 310234 w 698326"/>
                    <a:gd name="connsiteY20" fmla="*/ 243156 h 373718"/>
                    <a:gd name="connsiteX21" fmla="*/ 366531 w 698326"/>
                    <a:gd name="connsiteY21" fmla="*/ 107803 h 373718"/>
                    <a:gd name="connsiteX22" fmla="*/ 388092 w 698326"/>
                    <a:gd name="connsiteY22" fmla="*/ 117386 h 373718"/>
                    <a:gd name="connsiteX23" fmla="*/ 331795 w 698326"/>
                    <a:gd name="connsiteY23" fmla="*/ 252739 h 373718"/>
                    <a:gd name="connsiteX24" fmla="*/ 427620 w 698326"/>
                    <a:gd name="connsiteY24" fmla="*/ 245552 h 373718"/>
                    <a:gd name="connsiteX25" fmla="*/ 410850 w 698326"/>
                    <a:gd name="connsiteY25" fmla="*/ 228783 h 373718"/>
                    <a:gd name="connsiteX26" fmla="*/ 461159 w 698326"/>
                    <a:gd name="connsiteY26" fmla="*/ 178474 h 373718"/>
                    <a:gd name="connsiteX27" fmla="*/ 410850 w 698326"/>
                    <a:gd name="connsiteY27" fmla="*/ 128166 h 373718"/>
                    <a:gd name="connsiteX28" fmla="*/ 427620 w 698326"/>
                    <a:gd name="connsiteY28" fmla="*/ 111397 h 373718"/>
                    <a:gd name="connsiteX29" fmla="*/ 494697 w 698326"/>
                    <a:gd name="connsiteY29" fmla="*/ 178474 h 373718"/>
                    <a:gd name="connsiteX30" fmla="*/ 427620 w 698326"/>
                    <a:gd name="connsiteY30" fmla="*/ 245552 h 373718"/>
                    <a:gd name="connsiteX0" fmla="*/ 607292 w 698326"/>
                    <a:gd name="connsiteY0" fmla="*/ 29945 h 373718"/>
                    <a:gd name="connsiteX1" fmla="*/ 577347 w 698326"/>
                    <a:gd name="connsiteY1" fmla="*/ 0 h 373718"/>
                    <a:gd name="connsiteX2" fmla="*/ 577347 w 698326"/>
                    <a:gd name="connsiteY2" fmla="*/ 0 h 373718"/>
                    <a:gd name="connsiteX3" fmla="*/ 120979 w 698326"/>
                    <a:gd name="connsiteY3" fmla="*/ 0 h 373718"/>
                    <a:gd name="connsiteX4" fmla="*/ 91034 w 698326"/>
                    <a:gd name="connsiteY4" fmla="*/ 29945 h 373718"/>
                    <a:gd name="connsiteX5" fmla="*/ 91034 w 698326"/>
                    <a:gd name="connsiteY5" fmla="*/ 29945 h 373718"/>
                    <a:gd name="connsiteX6" fmla="*/ 91034 w 698326"/>
                    <a:gd name="connsiteY6" fmla="*/ 328201 h 373718"/>
                    <a:gd name="connsiteX7" fmla="*/ 0 w 698326"/>
                    <a:gd name="connsiteY7" fmla="*/ 328201 h 373718"/>
                    <a:gd name="connsiteX8" fmla="*/ 0 w 698326"/>
                    <a:gd name="connsiteY8" fmla="*/ 343773 h 373718"/>
                    <a:gd name="connsiteX9" fmla="*/ 29945 w 698326"/>
                    <a:gd name="connsiteY9" fmla="*/ 373718 h 373718"/>
                    <a:gd name="connsiteX10" fmla="*/ 668381 w 698326"/>
                    <a:gd name="connsiteY10" fmla="*/ 373718 h 373718"/>
                    <a:gd name="connsiteX11" fmla="*/ 698326 w 698326"/>
                    <a:gd name="connsiteY11" fmla="*/ 343773 h 373718"/>
                    <a:gd name="connsiteX12" fmla="*/ 698326 w 698326"/>
                    <a:gd name="connsiteY12" fmla="*/ 328201 h 373718"/>
                    <a:gd name="connsiteX13" fmla="*/ 607292 w 698326"/>
                    <a:gd name="connsiteY13" fmla="*/ 328201 h 373718"/>
                    <a:gd name="connsiteX14" fmla="*/ 607292 w 698326"/>
                    <a:gd name="connsiteY14" fmla="*/ 29945 h 373718"/>
                    <a:gd name="connsiteX15" fmla="*/ 286278 w 698326"/>
                    <a:gd name="connsiteY15" fmla="*/ 227585 h 373718"/>
                    <a:gd name="connsiteX16" fmla="*/ 269508 w 698326"/>
                    <a:gd name="connsiteY16" fmla="*/ 244354 h 373718"/>
                    <a:gd name="connsiteX17" fmla="*/ 286278 w 698326"/>
                    <a:gd name="connsiteY17" fmla="*/ 227585 h 373718"/>
                    <a:gd name="connsiteX18" fmla="*/ 331795 w 698326"/>
                    <a:gd name="connsiteY18" fmla="*/ 252739 h 373718"/>
                    <a:gd name="connsiteX19" fmla="*/ 310234 w 698326"/>
                    <a:gd name="connsiteY19" fmla="*/ 243156 h 373718"/>
                    <a:gd name="connsiteX20" fmla="*/ 366531 w 698326"/>
                    <a:gd name="connsiteY20" fmla="*/ 107803 h 373718"/>
                    <a:gd name="connsiteX21" fmla="*/ 388092 w 698326"/>
                    <a:gd name="connsiteY21" fmla="*/ 117386 h 373718"/>
                    <a:gd name="connsiteX22" fmla="*/ 331795 w 698326"/>
                    <a:gd name="connsiteY22" fmla="*/ 252739 h 373718"/>
                    <a:gd name="connsiteX23" fmla="*/ 427620 w 698326"/>
                    <a:gd name="connsiteY23" fmla="*/ 245552 h 373718"/>
                    <a:gd name="connsiteX24" fmla="*/ 410850 w 698326"/>
                    <a:gd name="connsiteY24" fmla="*/ 228783 h 373718"/>
                    <a:gd name="connsiteX25" fmla="*/ 461159 w 698326"/>
                    <a:gd name="connsiteY25" fmla="*/ 178474 h 373718"/>
                    <a:gd name="connsiteX26" fmla="*/ 410850 w 698326"/>
                    <a:gd name="connsiteY26" fmla="*/ 128166 h 373718"/>
                    <a:gd name="connsiteX27" fmla="*/ 427620 w 698326"/>
                    <a:gd name="connsiteY27" fmla="*/ 111397 h 373718"/>
                    <a:gd name="connsiteX28" fmla="*/ 494697 w 698326"/>
                    <a:gd name="connsiteY28" fmla="*/ 178474 h 373718"/>
                    <a:gd name="connsiteX29" fmla="*/ 427620 w 698326"/>
                    <a:gd name="connsiteY29" fmla="*/ 245552 h 373718"/>
                    <a:gd name="connsiteX0" fmla="*/ 607292 w 698326"/>
                    <a:gd name="connsiteY0" fmla="*/ 29945 h 373718"/>
                    <a:gd name="connsiteX1" fmla="*/ 577347 w 698326"/>
                    <a:gd name="connsiteY1" fmla="*/ 0 h 373718"/>
                    <a:gd name="connsiteX2" fmla="*/ 577347 w 698326"/>
                    <a:gd name="connsiteY2" fmla="*/ 0 h 373718"/>
                    <a:gd name="connsiteX3" fmla="*/ 120979 w 698326"/>
                    <a:gd name="connsiteY3" fmla="*/ 0 h 373718"/>
                    <a:gd name="connsiteX4" fmla="*/ 91034 w 698326"/>
                    <a:gd name="connsiteY4" fmla="*/ 29945 h 373718"/>
                    <a:gd name="connsiteX5" fmla="*/ 91034 w 698326"/>
                    <a:gd name="connsiteY5" fmla="*/ 29945 h 373718"/>
                    <a:gd name="connsiteX6" fmla="*/ 91034 w 698326"/>
                    <a:gd name="connsiteY6" fmla="*/ 328201 h 373718"/>
                    <a:gd name="connsiteX7" fmla="*/ 0 w 698326"/>
                    <a:gd name="connsiteY7" fmla="*/ 328201 h 373718"/>
                    <a:gd name="connsiteX8" fmla="*/ 0 w 698326"/>
                    <a:gd name="connsiteY8" fmla="*/ 343773 h 373718"/>
                    <a:gd name="connsiteX9" fmla="*/ 29945 w 698326"/>
                    <a:gd name="connsiteY9" fmla="*/ 373718 h 373718"/>
                    <a:gd name="connsiteX10" fmla="*/ 668381 w 698326"/>
                    <a:gd name="connsiteY10" fmla="*/ 373718 h 373718"/>
                    <a:gd name="connsiteX11" fmla="*/ 698326 w 698326"/>
                    <a:gd name="connsiteY11" fmla="*/ 343773 h 373718"/>
                    <a:gd name="connsiteX12" fmla="*/ 698326 w 698326"/>
                    <a:gd name="connsiteY12" fmla="*/ 328201 h 373718"/>
                    <a:gd name="connsiteX13" fmla="*/ 607292 w 698326"/>
                    <a:gd name="connsiteY13" fmla="*/ 328201 h 373718"/>
                    <a:gd name="connsiteX14" fmla="*/ 607292 w 698326"/>
                    <a:gd name="connsiteY14" fmla="*/ 29945 h 373718"/>
                    <a:gd name="connsiteX15" fmla="*/ 331795 w 698326"/>
                    <a:gd name="connsiteY15" fmla="*/ 252739 h 373718"/>
                    <a:gd name="connsiteX16" fmla="*/ 310234 w 698326"/>
                    <a:gd name="connsiteY16" fmla="*/ 243156 h 373718"/>
                    <a:gd name="connsiteX17" fmla="*/ 366531 w 698326"/>
                    <a:gd name="connsiteY17" fmla="*/ 107803 h 373718"/>
                    <a:gd name="connsiteX18" fmla="*/ 388092 w 698326"/>
                    <a:gd name="connsiteY18" fmla="*/ 117386 h 373718"/>
                    <a:gd name="connsiteX19" fmla="*/ 331795 w 698326"/>
                    <a:gd name="connsiteY19" fmla="*/ 252739 h 373718"/>
                    <a:gd name="connsiteX20" fmla="*/ 427620 w 698326"/>
                    <a:gd name="connsiteY20" fmla="*/ 245552 h 373718"/>
                    <a:gd name="connsiteX21" fmla="*/ 410850 w 698326"/>
                    <a:gd name="connsiteY21" fmla="*/ 228783 h 373718"/>
                    <a:gd name="connsiteX22" fmla="*/ 461159 w 698326"/>
                    <a:gd name="connsiteY22" fmla="*/ 178474 h 373718"/>
                    <a:gd name="connsiteX23" fmla="*/ 410850 w 698326"/>
                    <a:gd name="connsiteY23" fmla="*/ 128166 h 373718"/>
                    <a:gd name="connsiteX24" fmla="*/ 427620 w 698326"/>
                    <a:gd name="connsiteY24" fmla="*/ 111397 h 373718"/>
                    <a:gd name="connsiteX25" fmla="*/ 494697 w 698326"/>
                    <a:gd name="connsiteY25" fmla="*/ 178474 h 373718"/>
                    <a:gd name="connsiteX26" fmla="*/ 427620 w 698326"/>
                    <a:gd name="connsiteY26" fmla="*/ 245552 h 373718"/>
                    <a:gd name="connsiteX0" fmla="*/ 607292 w 698326"/>
                    <a:gd name="connsiteY0" fmla="*/ 29945 h 373718"/>
                    <a:gd name="connsiteX1" fmla="*/ 577347 w 698326"/>
                    <a:gd name="connsiteY1" fmla="*/ 0 h 373718"/>
                    <a:gd name="connsiteX2" fmla="*/ 577347 w 698326"/>
                    <a:gd name="connsiteY2" fmla="*/ 0 h 373718"/>
                    <a:gd name="connsiteX3" fmla="*/ 120979 w 698326"/>
                    <a:gd name="connsiteY3" fmla="*/ 0 h 373718"/>
                    <a:gd name="connsiteX4" fmla="*/ 91034 w 698326"/>
                    <a:gd name="connsiteY4" fmla="*/ 29945 h 373718"/>
                    <a:gd name="connsiteX5" fmla="*/ 91034 w 698326"/>
                    <a:gd name="connsiteY5" fmla="*/ 29945 h 373718"/>
                    <a:gd name="connsiteX6" fmla="*/ 91034 w 698326"/>
                    <a:gd name="connsiteY6" fmla="*/ 328201 h 373718"/>
                    <a:gd name="connsiteX7" fmla="*/ 0 w 698326"/>
                    <a:gd name="connsiteY7" fmla="*/ 328201 h 373718"/>
                    <a:gd name="connsiteX8" fmla="*/ 0 w 698326"/>
                    <a:gd name="connsiteY8" fmla="*/ 343773 h 373718"/>
                    <a:gd name="connsiteX9" fmla="*/ 29945 w 698326"/>
                    <a:gd name="connsiteY9" fmla="*/ 373718 h 373718"/>
                    <a:gd name="connsiteX10" fmla="*/ 668381 w 698326"/>
                    <a:gd name="connsiteY10" fmla="*/ 373718 h 373718"/>
                    <a:gd name="connsiteX11" fmla="*/ 698326 w 698326"/>
                    <a:gd name="connsiteY11" fmla="*/ 343773 h 373718"/>
                    <a:gd name="connsiteX12" fmla="*/ 698326 w 698326"/>
                    <a:gd name="connsiteY12" fmla="*/ 328201 h 373718"/>
                    <a:gd name="connsiteX13" fmla="*/ 607292 w 698326"/>
                    <a:gd name="connsiteY13" fmla="*/ 328201 h 373718"/>
                    <a:gd name="connsiteX14" fmla="*/ 607292 w 698326"/>
                    <a:gd name="connsiteY14" fmla="*/ 29945 h 373718"/>
                    <a:gd name="connsiteX15" fmla="*/ 331795 w 698326"/>
                    <a:gd name="connsiteY15" fmla="*/ 252739 h 373718"/>
                    <a:gd name="connsiteX16" fmla="*/ 366531 w 698326"/>
                    <a:gd name="connsiteY16" fmla="*/ 107803 h 373718"/>
                    <a:gd name="connsiteX17" fmla="*/ 388092 w 698326"/>
                    <a:gd name="connsiteY17" fmla="*/ 117386 h 373718"/>
                    <a:gd name="connsiteX18" fmla="*/ 331795 w 698326"/>
                    <a:gd name="connsiteY18" fmla="*/ 252739 h 373718"/>
                    <a:gd name="connsiteX19" fmla="*/ 427620 w 698326"/>
                    <a:gd name="connsiteY19" fmla="*/ 245552 h 373718"/>
                    <a:gd name="connsiteX20" fmla="*/ 410850 w 698326"/>
                    <a:gd name="connsiteY20" fmla="*/ 228783 h 373718"/>
                    <a:gd name="connsiteX21" fmla="*/ 461159 w 698326"/>
                    <a:gd name="connsiteY21" fmla="*/ 178474 h 373718"/>
                    <a:gd name="connsiteX22" fmla="*/ 410850 w 698326"/>
                    <a:gd name="connsiteY22" fmla="*/ 128166 h 373718"/>
                    <a:gd name="connsiteX23" fmla="*/ 427620 w 698326"/>
                    <a:gd name="connsiteY23" fmla="*/ 111397 h 373718"/>
                    <a:gd name="connsiteX24" fmla="*/ 494697 w 698326"/>
                    <a:gd name="connsiteY24" fmla="*/ 178474 h 373718"/>
                    <a:gd name="connsiteX25" fmla="*/ 427620 w 698326"/>
                    <a:gd name="connsiteY25" fmla="*/ 245552 h 373718"/>
                    <a:gd name="connsiteX0" fmla="*/ 607292 w 698326"/>
                    <a:gd name="connsiteY0" fmla="*/ 29945 h 373718"/>
                    <a:gd name="connsiteX1" fmla="*/ 577347 w 698326"/>
                    <a:gd name="connsiteY1" fmla="*/ 0 h 373718"/>
                    <a:gd name="connsiteX2" fmla="*/ 577347 w 698326"/>
                    <a:gd name="connsiteY2" fmla="*/ 0 h 373718"/>
                    <a:gd name="connsiteX3" fmla="*/ 120979 w 698326"/>
                    <a:gd name="connsiteY3" fmla="*/ 0 h 373718"/>
                    <a:gd name="connsiteX4" fmla="*/ 91034 w 698326"/>
                    <a:gd name="connsiteY4" fmla="*/ 29945 h 373718"/>
                    <a:gd name="connsiteX5" fmla="*/ 91034 w 698326"/>
                    <a:gd name="connsiteY5" fmla="*/ 29945 h 373718"/>
                    <a:gd name="connsiteX6" fmla="*/ 91034 w 698326"/>
                    <a:gd name="connsiteY6" fmla="*/ 328201 h 373718"/>
                    <a:gd name="connsiteX7" fmla="*/ 0 w 698326"/>
                    <a:gd name="connsiteY7" fmla="*/ 328201 h 373718"/>
                    <a:gd name="connsiteX8" fmla="*/ 0 w 698326"/>
                    <a:gd name="connsiteY8" fmla="*/ 343773 h 373718"/>
                    <a:gd name="connsiteX9" fmla="*/ 29945 w 698326"/>
                    <a:gd name="connsiteY9" fmla="*/ 373718 h 373718"/>
                    <a:gd name="connsiteX10" fmla="*/ 668381 w 698326"/>
                    <a:gd name="connsiteY10" fmla="*/ 373718 h 373718"/>
                    <a:gd name="connsiteX11" fmla="*/ 698326 w 698326"/>
                    <a:gd name="connsiteY11" fmla="*/ 343773 h 373718"/>
                    <a:gd name="connsiteX12" fmla="*/ 698326 w 698326"/>
                    <a:gd name="connsiteY12" fmla="*/ 328201 h 373718"/>
                    <a:gd name="connsiteX13" fmla="*/ 607292 w 698326"/>
                    <a:gd name="connsiteY13" fmla="*/ 328201 h 373718"/>
                    <a:gd name="connsiteX14" fmla="*/ 607292 w 698326"/>
                    <a:gd name="connsiteY14" fmla="*/ 29945 h 373718"/>
                    <a:gd name="connsiteX15" fmla="*/ 388092 w 698326"/>
                    <a:gd name="connsiteY15" fmla="*/ 117386 h 373718"/>
                    <a:gd name="connsiteX16" fmla="*/ 366531 w 698326"/>
                    <a:gd name="connsiteY16" fmla="*/ 107803 h 373718"/>
                    <a:gd name="connsiteX17" fmla="*/ 388092 w 698326"/>
                    <a:gd name="connsiteY17" fmla="*/ 117386 h 373718"/>
                    <a:gd name="connsiteX18" fmla="*/ 427620 w 698326"/>
                    <a:gd name="connsiteY18" fmla="*/ 245552 h 373718"/>
                    <a:gd name="connsiteX19" fmla="*/ 410850 w 698326"/>
                    <a:gd name="connsiteY19" fmla="*/ 228783 h 373718"/>
                    <a:gd name="connsiteX20" fmla="*/ 461159 w 698326"/>
                    <a:gd name="connsiteY20" fmla="*/ 178474 h 373718"/>
                    <a:gd name="connsiteX21" fmla="*/ 410850 w 698326"/>
                    <a:gd name="connsiteY21" fmla="*/ 128166 h 373718"/>
                    <a:gd name="connsiteX22" fmla="*/ 427620 w 698326"/>
                    <a:gd name="connsiteY22" fmla="*/ 111397 h 373718"/>
                    <a:gd name="connsiteX23" fmla="*/ 494697 w 698326"/>
                    <a:gd name="connsiteY23" fmla="*/ 178474 h 373718"/>
                    <a:gd name="connsiteX24" fmla="*/ 427620 w 698326"/>
                    <a:gd name="connsiteY24" fmla="*/ 245552 h 373718"/>
                    <a:gd name="connsiteX0" fmla="*/ 607292 w 698326"/>
                    <a:gd name="connsiteY0" fmla="*/ 29945 h 373718"/>
                    <a:gd name="connsiteX1" fmla="*/ 577347 w 698326"/>
                    <a:gd name="connsiteY1" fmla="*/ 0 h 373718"/>
                    <a:gd name="connsiteX2" fmla="*/ 577347 w 698326"/>
                    <a:gd name="connsiteY2" fmla="*/ 0 h 373718"/>
                    <a:gd name="connsiteX3" fmla="*/ 120979 w 698326"/>
                    <a:gd name="connsiteY3" fmla="*/ 0 h 373718"/>
                    <a:gd name="connsiteX4" fmla="*/ 91034 w 698326"/>
                    <a:gd name="connsiteY4" fmla="*/ 29945 h 373718"/>
                    <a:gd name="connsiteX5" fmla="*/ 91034 w 698326"/>
                    <a:gd name="connsiteY5" fmla="*/ 29945 h 373718"/>
                    <a:gd name="connsiteX6" fmla="*/ 91034 w 698326"/>
                    <a:gd name="connsiteY6" fmla="*/ 328201 h 373718"/>
                    <a:gd name="connsiteX7" fmla="*/ 0 w 698326"/>
                    <a:gd name="connsiteY7" fmla="*/ 328201 h 373718"/>
                    <a:gd name="connsiteX8" fmla="*/ 0 w 698326"/>
                    <a:gd name="connsiteY8" fmla="*/ 343773 h 373718"/>
                    <a:gd name="connsiteX9" fmla="*/ 29945 w 698326"/>
                    <a:gd name="connsiteY9" fmla="*/ 373718 h 373718"/>
                    <a:gd name="connsiteX10" fmla="*/ 668381 w 698326"/>
                    <a:gd name="connsiteY10" fmla="*/ 373718 h 373718"/>
                    <a:gd name="connsiteX11" fmla="*/ 698326 w 698326"/>
                    <a:gd name="connsiteY11" fmla="*/ 343773 h 373718"/>
                    <a:gd name="connsiteX12" fmla="*/ 698326 w 698326"/>
                    <a:gd name="connsiteY12" fmla="*/ 328201 h 373718"/>
                    <a:gd name="connsiteX13" fmla="*/ 607292 w 698326"/>
                    <a:gd name="connsiteY13" fmla="*/ 328201 h 373718"/>
                    <a:gd name="connsiteX14" fmla="*/ 607292 w 698326"/>
                    <a:gd name="connsiteY14" fmla="*/ 29945 h 373718"/>
                    <a:gd name="connsiteX15" fmla="*/ 388092 w 698326"/>
                    <a:gd name="connsiteY15" fmla="*/ 117386 h 373718"/>
                    <a:gd name="connsiteX16" fmla="*/ 366531 w 698326"/>
                    <a:gd name="connsiteY16" fmla="*/ 107803 h 373718"/>
                    <a:gd name="connsiteX17" fmla="*/ 388092 w 698326"/>
                    <a:gd name="connsiteY17" fmla="*/ 117386 h 373718"/>
                    <a:gd name="connsiteX18" fmla="*/ 494697 w 698326"/>
                    <a:gd name="connsiteY18" fmla="*/ 178474 h 373718"/>
                    <a:gd name="connsiteX19" fmla="*/ 410850 w 698326"/>
                    <a:gd name="connsiteY19" fmla="*/ 228783 h 373718"/>
                    <a:gd name="connsiteX20" fmla="*/ 461159 w 698326"/>
                    <a:gd name="connsiteY20" fmla="*/ 178474 h 373718"/>
                    <a:gd name="connsiteX21" fmla="*/ 410850 w 698326"/>
                    <a:gd name="connsiteY21" fmla="*/ 128166 h 373718"/>
                    <a:gd name="connsiteX22" fmla="*/ 427620 w 698326"/>
                    <a:gd name="connsiteY22" fmla="*/ 111397 h 373718"/>
                    <a:gd name="connsiteX23" fmla="*/ 494697 w 698326"/>
                    <a:gd name="connsiteY23" fmla="*/ 178474 h 373718"/>
                    <a:gd name="connsiteX0" fmla="*/ 607292 w 698326"/>
                    <a:gd name="connsiteY0" fmla="*/ 29945 h 373718"/>
                    <a:gd name="connsiteX1" fmla="*/ 577347 w 698326"/>
                    <a:gd name="connsiteY1" fmla="*/ 0 h 373718"/>
                    <a:gd name="connsiteX2" fmla="*/ 577347 w 698326"/>
                    <a:gd name="connsiteY2" fmla="*/ 0 h 373718"/>
                    <a:gd name="connsiteX3" fmla="*/ 120979 w 698326"/>
                    <a:gd name="connsiteY3" fmla="*/ 0 h 373718"/>
                    <a:gd name="connsiteX4" fmla="*/ 91034 w 698326"/>
                    <a:gd name="connsiteY4" fmla="*/ 29945 h 373718"/>
                    <a:gd name="connsiteX5" fmla="*/ 91034 w 698326"/>
                    <a:gd name="connsiteY5" fmla="*/ 29945 h 373718"/>
                    <a:gd name="connsiteX6" fmla="*/ 91034 w 698326"/>
                    <a:gd name="connsiteY6" fmla="*/ 328201 h 373718"/>
                    <a:gd name="connsiteX7" fmla="*/ 0 w 698326"/>
                    <a:gd name="connsiteY7" fmla="*/ 328201 h 373718"/>
                    <a:gd name="connsiteX8" fmla="*/ 0 w 698326"/>
                    <a:gd name="connsiteY8" fmla="*/ 343773 h 373718"/>
                    <a:gd name="connsiteX9" fmla="*/ 29945 w 698326"/>
                    <a:gd name="connsiteY9" fmla="*/ 373718 h 373718"/>
                    <a:gd name="connsiteX10" fmla="*/ 668381 w 698326"/>
                    <a:gd name="connsiteY10" fmla="*/ 373718 h 373718"/>
                    <a:gd name="connsiteX11" fmla="*/ 698326 w 698326"/>
                    <a:gd name="connsiteY11" fmla="*/ 343773 h 373718"/>
                    <a:gd name="connsiteX12" fmla="*/ 698326 w 698326"/>
                    <a:gd name="connsiteY12" fmla="*/ 328201 h 373718"/>
                    <a:gd name="connsiteX13" fmla="*/ 607292 w 698326"/>
                    <a:gd name="connsiteY13" fmla="*/ 328201 h 373718"/>
                    <a:gd name="connsiteX14" fmla="*/ 607292 w 698326"/>
                    <a:gd name="connsiteY14" fmla="*/ 29945 h 373718"/>
                    <a:gd name="connsiteX15" fmla="*/ 388092 w 698326"/>
                    <a:gd name="connsiteY15" fmla="*/ 117386 h 373718"/>
                    <a:gd name="connsiteX16" fmla="*/ 366531 w 698326"/>
                    <a:gd name="connsiteY16" fmla="*/ 107803 h 373718"/>
                    <a:gd name="connsiteX17" fmla="*/ 388092 w 698326"/>
                    <a:gd name="connsiteY17" fmla="*/ 117386 h 373718"/>
                    <a:gd name="connsiteX18" fmla="*/ 494697 w 698326"/>
                    <a:gd name="connsiteY18" fmla="*/ 178474 h 373718"/>
                    <a:gd name="connsiteX19" fmla="*/ 461159 w 698326"/>
                    <a:gd name="connsiteY19" fmla="*/ 178474 h 373718"/>
                    <a:gd name="connsiteX20" fmla="*/ 410850 w 698326"/>
                    <a:gd name="connsiteY20" fmla="*/ 128166 h 373718"/>
                    <a:gd name="connsiteX21" fmla="*/ 427620 w 698326"/>
                    <a:gd name="connsiteY21" fmla="*/ 111397 h 373718"/>
                    <a:gd name="connsiteX22" fmla="*/ 494697 w 698326"/>
                    <a:gd name="connsiteY22" fmla="*/ 178474 h 373718"/>
                    <a:gd name="connsiteX0" fmla="*/ 607292 w 698326"/>
                    <a:gd name="connsiteY0" fmla="*/ 29945 h 373718"/>
                    <a:gd name="connsiteX1" fmla="*/ 577347 w 698326"/>
                    <a:gd name="connsiteY1" fmla="*/ 0 h 373718"/>
                    <a:gd name="connsiteX2" fmla="*/ 577347 w 698326"/>
                    <a:gd name="connsiteY2" fmla="*/ 0 h 373718"/>
                    <a:gd name="connsiteX3" fmla="*/ 120979 w 698326"/>
                    <a:gd name="connsiteY3" fmla="*/ 0 h 373718"/>
                    <a:gd name="connsiteX4" fmla="*/ 91034 w 698326"/>
                    <a:gd name="connsiteY4" fmla="*/ 29945 h 373718"/>
                    <a:gd name="connsiteX5" fmla="*/ 91034 w 698326"/>
                    <a:gd name="connsiteY5" fmla="*/ 29945 h 373718"/>
                    <a:gd name="connsiteX6" fmla="*/ 91034 w 698326"/>
                    <a:gd name="connsiteY6" fmla="*/ 328201 h 373718"/>
                    <a:gd name="connsiteX7" fmla="*/ 0 w 698326"/>
                    <a:gd name="connsiteY7" fmla="*/ 328201 h 373718"/>
                    <a:gd name="connsiteX8" fmla="*/ 0 w 698326"/>
                    <a:gd name="connsiteY8" fmla="*/ 343773 h 373718"/>
                    <a:gd name="connsiteX9" fmla="*/ 29945 w 698326"/>
                    <a:gd name="connsiteY9" fmla="*/ 373718 h 373718"/>
                    <a:gd name="connsiteX10" fmla="*/ 668381 w 698326"/>
                    <a:gd name="connsiteY10" fmla="*/ 373718 h 373718"/>
                    <a:gd name="connsiteX11" fmla="*/ 698326 w 698326"/>
                    <a:gd name="connsiteY11" fmla="*/ 343773 h 373718"/>
                    <a:gd name="connsiteX12" fmla="*/ 698326 w 698326"/>
                    <a:gd name="connsiteY12" fmla="*/ 328201 h 373718"/>
                    <a:gd name="connsiteX13" fmla="*/ 607292 w 698326"/>
                    <a:gd name="connsiteY13" fmla="*/ 328201 h 373718"/>
                    <a:gd name="connsiteX14" fmla="*/ 607292 w 698326"/>
                    <a:gd name="connsiteY14" fmla="*/ 29945 h 373718"/>
                    <a:gd name="connsiteX15" fmla="*/ 494697 w 698326"/>
                    <a:gd name="connsiteY15" fmla="*/ 178474 h 373718"/>
                    <a:gd name="connsiteX16" fmla="*/ 461159 w 698326"/>
                    <a:gd name="connsiteY16" fmla="*/ 178474 h 373718"/>
                    <a:gd name="connsiteX17" fmla="*/ 410850 w 698326"/>
                    <a:gd name="connsiteY17" fmla="*/ 128166 h 373718"/>
                    <a:gd name="connsiteX18" fmla="*/ 427620 w 698326"/>
                    <a:gd name="connsiteY18" fmla="*/ 111397 h 373718"/>
                    <a:gd name="connsiteX19" fmla="*/ 494697 w 698326"/>
                    <a:gd name="connsiteY19" fmla="*/ 178474 h 373718"/>
                    <a:gd name="connsiteX0" fmla="*/ 607292 w 698326"/>
                    <a:gd name="connsiteY0" fmla="*/ 29945 h 373718"/>
                    <a:gd name="connsiteX1" fmla="*/ 577347 w 698326"/>
                    <a:gd name="connsiteY1" fmla="*/ 0 h 373718"/>
                    <a:gd name="connsiteX2" fmla="*/ 577347 w 698326"/>
                    <a:gd name="connsiteY2" fmla="*/ 0 h 373718"/>
                    <a:gd name="connsiteX3" fmla="*/ 120979 w 698326"/>
                    <a:gd name="connsiteY3" fmla="*/ 0 h 373718"/>
                    <a:gd name="connsiteX4" fmla="*/ 91034 w 698326"/>
                    <a:gd name="connsiteY4" fmla="*/ 29945 h 373718"/>
                    <a:gd name="connsiteX5" fmla="*/ 91034 w 698326"/>
                    <a:gd name="connsiteY5" fmla="*/ 29945 h 373718"/>
                    <a:gd name="connsiteX6" fmla="*/ 91034 w 698326"/>
                    <a:gd name="connsiteY6" fmla="*/ 328201 h 373718"/>
                    <a:gd name="connsiteX7" fmla="*/ 0 w 698326"/>
                    <a:gd name="connsiteY7" fmla="*/ 328201 h 373718"/>
                    <a:gd name="connsiteX8" fmla="*/ 0 w 698326"/>
                    <a:gd name="connsiteY8" fmla="*/ 343773 h 373718"/>
                    <a:gd name="connsiteX9" fmla="*/ 29945 w 698326"/>
                    <a:gd name="connsiteY9" fmla="*/ 373718 h 373718"/>
                    <a:gd name="connsiteX10" fmla="*/ 668381 w 698326"/>
                    <a:gd name="connsiteY10" fmla="*/ 373718 h 373718"/>
                    <a:gd name="connsiteX11" fmla="*/ 698326 w 698326"/>
                    <a:gd name="connsiteY11" fmla="*/ 343773 h 373718"/>
                    <a:gd name="connsiteX12" fmla="*/ 698326 w 698326"/>
                    <a:gd name="connsiteY12" fmla="*/ 328201 h 373718"/>
                    <a:gd name="connsiteX13" fmla="*/ 607292 w 698326"/>
                    <a:gd name="connsiteY13" fmla="*/ 328201 h 373718"/>
                    <a:gd name="connsiteX14" fmla="*/ 607292 w 698326"/>
                    <a:gd name="connsiteY14" fmla="*/ 29945 h 373718"/>
                    <a:gd name="connsiteX15" fmla="*/ 494697 w 698326"/>
                    <a:gd name="connsiteY15" fmla="*/ 178474 h 373718"/>
                    <a:gd name="connsiteX16" fmla="*/ 461159 w 698326"/>
                    <a:gd name="connsiteY16" fmla="*/ 178474 h 373718"/>
                    <a:gd name="connsiteX17" fmla="*/ 427620 w 698326"/>
                    <a:gd name="connsiteY17" fmla="*/ 111397 h 373718"/>
                    <a:gd name="connsiteX18" fmla="*/ 494697 w 698326"/>
                    <a:gd name="connsiteY18" fmla="*/ 178474 h 373718"/>
                    <a:gd name="connsiteX0" fmla="*/ 607292 w 698326"/>
                    <a:gd name="connsiteY0" fmla="*/ 29945 h 373718"/>
                    <a:gd name="connsiteX1" fmla="*/ 577347 w 698326"/>
                    <a:gd name="connsiteY1" fmla="*/ 0 h 373718"/>
                    <a:gd name="connsiteX2" fmla="*/ 577347 w 698326"/>
                    <a:gd name="connsiteY2" fmla="*/ 0 h 373718"/>
                    <a:gd name="connsiteX3" fmla="*/ 120979 w 698326"/>
                    <a:gd name="connsiteY3" fmla="*/ 0 h 373718"/>
                    <a:gd name="connsiteX4" fmla="*/ 91034 w 698326"/>
                    <a:gd name="connsiteY4" fmla="*/ 29945 h 373718"/>
                    <a:gd name="connsiteX5" fmla="*/ 91034 w 698326"/>
                    <a:gd name="connsiteY5" fmla="*/ 29945 h 373718"/>
                    <a:gd name="connsiteX6" fmla="*/ 91034 w 698326"/>
                    <a:gd name="connsiteY6" fmla="*/ 328201 h 373718"/>
                    <a:gd name="connsiteX7" fmla="*/ 0 w 698326"/>
                    <a:gd name="connsiteY7" fmla="*/ 328201 h 373718"/>
                    <a:gd name="connsiteX8" fmla="*/ 0 w 698326"/>
                    <a:gd name="connsiteY8" fmla="*/ 343773 h 373718"/>
                    <a:gd name="connsiteX9" fmla="*/ 29945 w 698326"/>
                    <a:gd name="connsiteY9" fmla="*/ 373718 h 373718"/>
                    <a:gd name="connsiteX10" fmla="*/ 668381 w 698326"/>
                    <a:gd name="connsiteY10" fmla="*/ 373718 h 373718"/>
                    <a:gd name="connsiteX11" fmla="*/ 698326 w 698326"/>
                    <a:gd name="connsiteY11" fmla="*/ 343773 h 373718"/>
                    <a:gd name="connsiteX12" fmla="*/ 698326 w 698326"/>
                    <a:gd name="connsiteY12" fmla="*/ 328201 h 373718"/>
                    <a:gd name="connsiteX13" fmla="*/ 607292 w 698326"/>
                    <a:gd name="connsiteY13" fmla="*/ 328201 h 373718"/>
                    <a:gd name="connsiteX14" fmla="*/ 607292 w 698326"/>
                    <a:gd name="connsiteY14" fmla="*/ 29945 h 373718"/>
                    <a:gd name="connsiteX15" fmla="*/ 494697 w 698326"/>
                    <a:gd name="connsiteY15" fmla="*/ 178474 h 373718"/>
                    <a:gd name="connsiteX16" fmla="*/ 461159 w 698326"/>
                    <a:gd name="connsiteY16" fmla="*/ 178474 h 373718"/>
                    <a:gd name="connsiteX17" fmla="*/ 494697 w 698326"/>
                    <a:gd name="connsiteY17" fmla="*/ 178474 h 373718"/>
                    <a:gd name="connsiteX0" fmla="*/ 607292 w 698326"/>
                    <a:gd name="connsiteY0" fmla="*/ 29945 h 373718"/>
                    <a:gd name="connsiteX1" fmla="*/ 577347 w 698326"/>
                    <a:gd name="connsiteY1" fmla="*/ 0 h 373718"/>
                    <a:gd name="connsiteX2" fmla="*/ 577347 w 698326"/>
                    <a:gd name="connsiteY2" fmla="*/ 0 h 373718"/>
                    <a:gd name="connsiteX3" fmla="*/ 120979 w 698326"/>
                    <a:gd name="connsiteY3" fmla="*/ 0 h 373718"/>
                    <a:gd name="connsiteX4" fmla="*/ 91034 w 698326"/>
                    <a:gd name="connsiteY4" fmla="*/ 29945 h 373718"/>
                    <a:gd name="connsiteX5" fmla="*/ 91034 w 698326"/>
                    <a:gd name="connsiteY5" fmla="*/ 29945 h 373718"/>
                    <a:gd name="connsiteX6" fmla="*/ 91034 w 698326"/>
                    <a:gd name="connsiteY6" fmla="*/ 328201 h 373718"/>
                    <a:gd name="connsiteX7" fmla="*/ 0 w 698326"/>
                    <a:gd name="connsiteY7" fmla="*/ 328201 h 373718"/>
                    <a:gd name="connsiteX8" fmla="*/ 0 w 698326"/>
                    <a:gd name="connsiteY8" fmla="*/ 343773 h 373718"/>
                    <a:gd name="connsiteX9" fmla="*/ 29945 w 698326"/>
                    <a:gd name="connsiteY9" fmla="*/ 373718 h 373718"/>
                    <a:gd name="connsiteX10" fmla="*/ 668381 w 698326"/>
                    <a:gd name="connsiteY10" fmla="*/ 373718 h 373718"/>
                    <a:gd name="connsiteX11" fmla="*/ 698326 w 698326"/>
                    <a:gd name="connsiteY11" fmla="*/ 343773 h 373718"/>
                    <a:gd name="connsiteX12" fmla="*/ 698326 w 698326"/>
                    <a:gd name="connsiteY12" fmla="*/ 328201 h 373718"/>
                    <a:gd name="connsiteX13" fmla="*/ 607292 w 698326"/>
                    <a:gd name="connsiteY13" fmla="*/ 328201 h 373718"/>
                    <a:gd name="connsiteX14" fmla="*/ 607292 w 698326"/>
                    <a:gd name="connsiteY14" fmla="*/ 29945 h 373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8326" h="373718">
                      <a:moveTo>
                        <a:pt x="607292" y="29945"/>
                      </a:moveTo>
                      <a:cubicBezTo>
                        <a:pt x="607292" y="13176"/>
                        <a:pt x="594116" y="0"/>
                        <a:pt x="577347" y="0"/>
                      </a:cubicBezTo>
                      <a:lnTo>
                        <a:pt x="577347" y="0"/>
                      </a:lnTo>
                      <a:lnTo>
                        <a:pt x="120979" y="0"/>
                      </a:lnTo>
                      <a:cubicBezTo>
                        <a:pt x="104210" y="0"/>
                        <a:pt x="91034" y="13176"/>
                        <a:pt x="91034" y="29945"/>
                      </a:cubicBezTo>
                      <a:lnTo>
                        <a:pt x="91034" y="29945"/>
                      </a:lnTo>
                      <a:lnTo>
                        <a:pt x="91034" y="328201"/>
                      </a:lnTo>
                      <a:lnTo>
                        <a:pt x="0" y="328201"/>
                      </a:lnTo>
                      <a:lnTo>
                        <a:pt x="0" y="343773"/>
                      </a:lnTo>
                      <a:cubicBezTo>
                        <a:pt x="0" y="360542"/>
                        <a:pt x="13176" y="373718"/>
                        <a:pt x="29945" y="373718"/>
                      </a:cubicBezTo>
                      <a:lnTo>
                        <a:pt x="668381" y="373718"/>
                      </a:lnTo>
                      <a:cubicBezTo>
                        <a:pt x="685150" y="373718"/>
                        <a:pt x="698326" y="360542"/>
                        <a:pt x="698326" y="343773"/>
                      </a:cubicBezTo>
                      <a:lnTo>
                        <a:pt x="698326" y="328201"/>
                      </a:lnTo>
                      <a:lnTo>
                        <a:pt x="607292" y="328201"/>
                      </a:lnTo>
                      <a:lnTo>
                        <a:pt x="607292" y="29945"/>
                      </a:lnTo>
                      <a:close/>
                    </a:path>
                  </a:pathLst>
                </a:custGeom>
                <a:solidFill>
                  <a:schemeClr val="bg1">
                    <a:lumMod val="65000"/>
                  </a:schemeClr>
                </a:solidFill>
                <a:ln w="119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5" name="Graphic 24" descr="Apple with solid fill">
                  <a:extLst>
                    <a:ext uri="{FF2B5EF4-FFF2-40B4-BE49-F238E27FC236}">
                      <a16:creationId xmlns:a16="http://schemas.microsoft.com/office/drawing/2014/main" id="{33D619A2-6E2D-1A0D-F329-1895C589D8C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rot="550961">
                  <a:off x="7509071" y="5701210"/>
                  <a:ext cx="342908" cy="314834"/>
                </a:xfrm>
                <a:prstGeom prst="rect">
                  <a:avLst/>
                </a:prstGeom>
              </p:spPr>
            </p:pic>
          </p:grpSp>
          <p:sp>
            <p:nvSpPr>
              <p:cNvPr id="21" name="TextBox 20">
                <a:extLst>
                  <a:ext uri="{FF2B5EF4-FFF2-40B4-BE49-F238E27FC236}">
                    <a16:creationId xmlns:a16="http://schemas.microsoft.com/office/drawing/2014/main" id="{0AD41C66-11DE-174B-22AF-08063A6A8569}"/>
                  </a:ext>
                </a:extLst>
              </p:cNvPr>
              <p:cNvSpPr txBox="1"/>
              <p:nvPr/>
            </p:nvSpPr>
            <p:spPr>
              <a:xfrm>
                <a:off x="234505" y="4180600"/>
                <a:ext cx="818438" cy="261610"/>
              </a:xfrm>
              <a:prstGeom prst="rect">
                <a:avLst/>
              </a:prstGeom>
              <a:noFill/>
            </p:spPr>
            <p:txBody>
              <a:bodyPr wrap="square" rtlCol="0">
                <a:spAutoFit/>
              </a:bodyPr>
              <a:lstStyle/>
              <a:p>
                <a:pPr algn="ctr"/>
                <a:r>
                  <a:rPr lang="en-GB" sz="1100" b="1">
                    <a:effectLst>
                      <a:glow rad="101600">
                        <a:schemeClr val="bg1">
                          <a:alpha val="60000"/>
                        </a:schemeClr>
                      </a:glow>
                    </a:effectLst>
                  </a:rPr>
                  <a:t>Designers</a:t>
                </a:r>
              </a:p>
            </p:txBody>
          </p:sp>
        </p:grpSp>
      </p:grpSp>
      <p:grpSp>
        <p:nvGrpSpPr>
          <p:cNvPr id="26" name="Group 25">
            <a:extLst>
              <a:ext uri="{FF2B5EF4-FFF2-40B4-BE49-F238E27FC236}">
                <a16:creationId xmlns:a16="http://schemas.microsoft.com/office/drawing/2014/main" id="{E3A5E95B-A508-FE6A-6EA0-00BF79275998}"/>
              </a:ext>
            </a:extLst>
          </p:cNvPr>
          <p:cNvGrpSpPr/>
          <p:nvPr/>
        </p:nvGrpSpPr>
        <p:grpSpPr>
          <a:xfrm>
            <a:off x="264822" y="3713090"/>
            <a:ext cx="779880" cy="731864"/>
            <a:chOff x="236141" y="2230913"/>
            <a:chExt cx="779880" cy="731864"/>
          </a:xfrm>
        </p:grpSpPr>
        <p:grpSp>
          <p:nvGrpSpPr>
            <p:cNvPr id="28" name="Group 27">
              <a:extLst>
                <a:ext uri="{FF2B5EF4-FFF2-40B4-BE49-F238E27FC236}">
                  <a16:creationId xmlns:a16="http://schemas.microsoft.com/office/drawing/2014/main" id="{5F6C5AC9-EC33-A297-9782-C59AC0BBDC37}"/>
                </a:ext>
              </a:extLst>
            </p:cNvPr>
            <p:cNvGrpSpPr/>
            <p:nvPr/>
          </p:nvGrpSpPr>
          <p:grpSpPr>
            <a:xfrm>
              <a:off x="236141" y="2230913"/>
              <a:ext cx="779880" cy="731864"/>
              <a:chOff x="236141" y="3016903"/>
              <a:chExt cx="779880" cy="731864"/>
            </a:xfrm>
          </p:grpSpPr>
          <p:sp>
            <p:nvSpPr>
              <p:cNvPr id="32" name="Rectangle: Rounded Corners 31">
                <a:extLst>
                  <a:ext uri="{FF2B5EF4-FFF2-40B4-BE49-F238E27FC236}">
                    <a16:creationId xmlns:a16="http://schemas.microsoft.com/office/drawing/2014/main" id="{6412103F-B10E-A2E3-0580-98632B8E51EB}"/>
                  </a:ext>
                </a:extLst>
              </p:cNvPr>
              <p:cNvSpPr/>
              <p:nvPr/>
            </p:nvSpPr>
            <p:spPr>
              <a:xfrm>
                <a:off x="278739" y="3016903"/>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TextBox 32">
                <a:extLst>
                  <a:ext uri="{FF2B5EF4-FFF2-40B4-BE49-F238E27FC236}">
                    <a16:creationId xmlns:a16="http://schemas.microsoft.com/office/drawing/2014/main" id="{265E956B-35C5-78F7-05CD-3316459D85AC}"/>
                  </a:ext>
                </a:extLst>
              </p:cNvPr>
              <p:cNvSpPr txBox="1"/>
              <p:nvPr/>
            </p:nvSpPr>
            <p:spPr>
              <a:xfrm>
                <a:off x="236141" y="3417201"/>
                <a:ext cx="779880" cy="331566"/>
              </a:xfrm>
              <a:prstGeom prst="rect">
                <a:avLst/>
              </a:prstGeom>
              <a:noFill/>
            </p:spPr>
            <p:txBody>
              <a:bodyPr wrap="square" rtlCol="0">
                <a:spAutoFit/>
              </a:bodyPr>
              <a:lstStyle/>
              <a:p>
                <a:pPr algn="ctr">
                  <a:lnSpc>
                    <a:spcPts val="900"/>
                  </a:lnSpc>
                </a:pPr>
                <a:r>
                  <a:rPr lang="en-GB" sz="1100" b="1" spc="-70"/>
                  <a:t>Assessment bodies</a:t>
                </a:r>
              </a:p>
            </p:txBody>
          </p:sp>
        </p:grpSp>
        <p:grpSp>
          <p:nvGrpSpPr>
            <p:cNvPr id="29" name="Group 28">
              <a:extLst>
                <a:ext uri="{FF2B5EF4-FFF2-40B4-BE49-F238E27FC236}">
                  <a16:creationId xmlns:a16="http://schemas.microsoft.com/office/drawing/2014/main" id="{C1F43E6F-66F5-9077-D4F8-74A089552B81}"/>
                </a:ext>
              </a:extLst>
            </p:cNvPr>
            <p:cNvGrpSpPr/>
            <p:nvPr/>
          </p:nvGrpSpPr>
          <p:grpSpPr>
            <a:xfrm>
              <a:off x="461881" y="2250317"/>
              <a:ext cx="459155" cy="462307"/>
              <a:chOff x="8466845" y="5113867"/>
              <a:chExt cx="1055519" cy="1062764"/>
            </a:xfrm>
          </p:grpSpPr>
          <p:sp>
            <p:nvSpPr>
              <p:cNvPr id="30" name="Freeform: Shape 29">
                <a:extLst>
                  <a:ext uri="{FF2B5EF4-FFF2-40B4-BE49-F238E27FC236}">
                    <a16:creationId xmlns:a16="http://schemas.microsoft.com/office/drawing/2014/main" id="{DD54688C-B285-8F05-6679-FC1BC893A6F8}"/>
                  </a:ext>
                </a:extLst>
              </p:cNvPr>
              <p:cNvSpPr/>
              <p:nvPr/>
            </p:nvSpPr>
            <p:spPr>
              <a:xfrm>
                <a:off x="8466845" y="5113867"/>
                <a:ext cx="824810" cy="999404"/>
              </a:xfrm>
              <a:custGeom>
                <a:avLst/>
                <a:gdLst>
                  <a:gd name="connsiteX0" fmla="*/ 609505 w 609523"/>
                  <a:gd name="connsiteY0" fmla="*/ 533019 h 753122"/>
                  <a:gd name="connsiteX1" fmla="*/ 573938 w 609523"/>
                  <a:gd name="connsiteY1" fmla="*/ 461582 h 753122"/>
                  <a:gd name="connsiteX2" fmla="*/ 483337 w 609523"/>
                  <a:gd name="connsiteY2" fmla="*/ 410404 h 753122"/>
                  <a:gd name="connsiteX3" fmla="*/ 483213 w 609523"/>
                  <a:gd name="connsiteY3" fmla="*/ 410347 h 753122"/>
                  <a:gd name="connsiteX4" fmla="*/ 483213 w 609523"/>
                  <a:gd name="connsiteY4" fmla="*/ 410347 h 753122"/>
                  <a:gd name="connsiteX5" fmla="*/ 482965 w 609523"/>
                  <a:gd name="connsiteY5" fmla="*/ 410251 h 753122"/>
                  <a:gd name="connsiteX6" fmla="*/ 468611 w 609523"/>
                  <a:gd name="connsiteY6" fmla="*/ 404536 h 753122"/>
                  <a:gd name="connsiteX7" fmla="*/ 405898 w 609523"/>
                  <a:gd name="connsiteY7" fmla="*/ 379590 h 753122"/>
                  <a:gd name="connsiteX8" fmla="*/ 400002 w 609523"/>
                  <a:gd name="connsiteY8" fmla="*/ 370789 h 753122"/>
                  <a:gd name="connsiteX9" fmla="*/ 400002 w 609523"/>
                  <a:gd name="connsiteY9" fmla="*/ 347415 h 753122"/>
                  <a:gd name="connsiteX10" fmla="*/ 457200 w 609523"/>
                  <a:gd name="connsiteY10" fmla="*/ 228600 h 753122"/>
                  <a:gd name="connsiteX11" fmla="*/ 457200 w 609523"/>
                  <a:gd name="connsiteY11" fmla="*/ 214313 h 753122"/>
                  <a:gd name="connsiteX12" fmla="*/ 472773 w 609523"/>
                  <a:gd name="connsiteY12" fmla="*/ 160487 h 753122"/>
                  <a:gd name="connsiteX13" fmla="*/ 377095 w 609523"/>
                  <a:gd name="connsiteY13" fmla="*/ 17974 h 753122"/>
                  <a:gd name="connsiteX14" fmla="*/ 363122 w 609523"/>
                  <a:gd name="connsiteY14" fmla="*/ 19221 h 753122"/>
                  <a:gd name="connsiteX15" fmla="*/ 353501 w 609523"/>
                  <a:gd name="connsiteY15" fmla="*/ 25889 h 753122"/>
                  <a:gd name="connsiteX16" fmla="*/ 342862 w 609523"/>
                  <a:gd name="connsiteY16" fmla="*/ 11344 h 753122"/>
                  <a:gd name="connsiteX17" fmla="*/ 329117 w 609523"/>
                  <a:gd name="connsiteY17" fmla="*/ 2591 h 753122"/>
                  <a:gd name="connsiteX18" fmla="*/ 299104 w 609523"/>
                  <a:gd name="connsiteY18" fmla="*/ 0 h 753122"/>
                  <a:gd name="connsiteX19" fmla="*/ 153905 w 609523"/>
                  <a:gd name="connsiteY19" fmla="*/ 91440 h 753122"/>
                  <a:gd name="connsiteX20" fmla="*/ 152133 w 609523"/>
                  <a:gd name="connsiteY20" fmla="*/ 219437 h 753122"/>
                  <a:gd name="connsiteX21" fmla="*/ 152400 w 609523"/>
                  <a:gd name="connsiteY21" fmla="*/ 221437 h 753122"/>
                  <a:gd name="connsiteX22" fmla="*/ 152400 w 609523"/>
                  <a:gd name="connsiteY22" fmla="*/ 228600 h 753122"/>
                  <a:gd name="connsiteX23" fmla="*/ 209455 w 609523"/>
                  <a:gd name="connsiteY23" fmla="*/ 347348 h 753122"/>
                  <a:gd name="connsiteX24" fmla="*/ 209455 w 609523"/>
                  <a:gd name="connsiteY24" fmla="*/ 370742 h 753122"/>
                  <a:gd name="connsiteX25" fmla="*/ 203740 w 609523"/>
                  <a:gd name="connsiteY25" fmla="*/ 379476 h 753122"/>
                  <a:gd name="connsiteX26" fmla="*/ 139284 w 609523"/>
                  <a:gd name="connsiteY26" fmla="*/ 405136 h 753122"/>
                  <a:gd name="connsiteX27" fmla="*/ 124587 w 609523"/>
                  <a:gd name="connsiteY27" fmla="*/ 410985 h 753122"/>
                  <a:gd name="connsiteX28" fmla="*/ 44958 w 609523"/>
                  <a:gd name="connsiteY28" fmla="*/ 454190 h 753122"/>
                  <a:gd name="connsiteX29" fmla="*/ 72580 w 609523"/>
                  <a:gd name="connsiteY29" fmla="*/ 481813 h 753122"/>
                  <a:gd name="connsiteX30" fmla="*/ 85801 w 609523"/>
                  <a:gd name="connsiteY30" fmla="*/ 495052 h 753122"/>
                  <a:gd name="connsiteX31" fmla="*/ 72790 w 609523"/>
                  <a:gd name="connsiteY31" fmla="*/ 508540 h 753122"/>
                  <a:gd name="connsiteX32" fmla="*/ 59169 w 609523"/>
                  <a:gd name="connsiteY32" fmla="*/ 522637 h 753122"/>
                  <a:gd name="connsiteX33" fmla="*/ 58988 w 609523"/>
                  <a:gd name="connsiteY33" fmla="*/ 522818 h 753122"/>
                  <a:gd name="connsiteX34" fmla="*/ 58807 w 609523"/>
                  <a:gd name="connsiteY34" fmla="*/ 522999 h 753122"/>
                  <a:gd name="connsiteX35" fmla="*/ 38138 w 609523"/>
                  <a:gd name="connsiteY35" fmla="*/ 531438 h 753122"/>
                  <a:gd name="connsiteX36" fmla="*/ 35785 w 609523"/>
                  <a:gd name="connsiteY36" fmla="*/ 531352 h 753122"/>
                  <a:gd name="connsiteX37" fmla="*/ 29118 w 609523"/>
                  <a:gd name="connsiteY37" fmla="*/ 538020 h 753122"/>
                  <a:gd name="connsiteX38" fmla="*/ 120463 w 609523"/>
                  <a:gd name="connsiteY38" fmla="*/ 629860 h 753122"/>
                  <a:gd name="connsiteX39" fmla="*/ 120486 w 609523"/>
                  <a:gd name="connsiteY39" fmla="*/ 678232 h 753122"/>
                  <a:gd name="connsiteX40" fmla="*/ 72114 w 609523"/>
                  <a:gd name="connsiteY40" fmla="*/ 678256 h 753122"/>
                  <a:gd name="connsiteX41" fmla="*/ 0 w 609523"/>
                  <a:gd name="connsiteY41" fmla="*/ 606400 h 753122"/>
                  <a:gd name="connsiteX42" fmla="*/ 0 w 609523"/>
                  <a:gd name="connsiteY42" fmla="*/ 700792 h 753122"/>
                  <a:gd name="connsiteX43" fmla="*/ 8477 w 609523"/>
                  <a:gd name="connsiteY43" fmla="*/ 706450 h 753122"/>
                  <a:gd name="connsiteX44" fmla="*/ 307438 w 609523"/>
                  <a:gd name="connsiteY44" fmla="*/ 753123 h 753122"/>
                  <a:gd name="connsiteX45" fmla="*/ 601904 w 609523"/>
                  <a:gd name="connsiteY45" fmla="*/ 705841 h 753122"/>
                  <a:gd name="connsiteX46" fmla="*/ 609524 w 609523"/>
                  <a:gd name="connsiteY46" fmla="*/ 700126 h 753122"/>
                  <a:gd name="connsiteX47" fmla="*/ 190500 w 609523"/>
                  <a:gd name="connsiteY47" fmla="*/ 228600 h 753122"/>
                  <a:gd name="connsiteX48" fmla="*/ 190500 w 609523"/>
                  <a:gd name="connsiteY48" fmla="*/ 196215 h 753122"/>
                  <a:gd name="connsiteX49" fmla="*/ 375590 w 609523"/>
                  <a:gd name="connsiteY49" fmla="*/ 117872 h 753122"/>
                  <a:gd name="connsiteX50" fmla="*/ 419100 w 609523"/>
                  <a:gd name="connsiteY50" fmla="*/ 182251 h 753122"/>
                  <a:gd name="connsiteX51" fmla="*/ 419100 w 609523"/>
                  <a:gd name="connsiteY51" fmla="*/ 228600 h 753122"/>
                  <a:gd name="connsiteX52" fmla="*/ 304800 w 609523"/>
                  <a:gd name="connsiteY52" fmla="*/ 342900 h 753122"/>
                  <a:gd name="connsiteX53" fmla="*/ 190500 w 609523"/>
                  <a:gd name="connsiteY53" fmla="*/ 228600 h 753122"/>
                  <a:gd name="connsiteX54" fmla="*/ 266605 w 609523"/>
                  <a:gd name="connsiteY54" fmla="*/ 601513 h 753122"/>
                  <a:gd name="connsiteX55" fmla="*/ 160430 w 609523"/>
                  <a:gd name="connsiteY55" fmla="*/ 437731 h 753122"/>
                  <a:gd name="connsiteX56" fmla="*/ 199358 w 609523"/>
                  <a:gd name="connsiteY56" fmla="*/ 422234 h 753122"/>
                  <a:gd name="connsiteX57" fmla="*/ 266605 w 609523"/>
                  <a:gd name="connsiteY57" fmla="*/ 449142 h 753122"/>
                  <a:gd name="connsiteX58" fmla="*/ 304705 w 609523"/>
                  <a:gd name="connsiteY58" fmla="*/ 423396 h 753122"/>
                  <a:gd name="connsiteX59" fmla="*/ 239506 w 609523"/>
                  <a:gd name="connsiteY59" fmla="*/ 397316 h 753122"/>
                  <a:gd name="connsiteX60" fmla="*/ 247555 w 609523"/>
                  <a:gd name="connsiteY60" fmla="*/ 370742 h 753122"/>
                  <a:gd name="connsiteX61" fmla="*/ 247555 w 609523"/>
                  <a:gd name="connsiteY61" fmla="*/ 369789 h 753122"/>
                  <a:gd name="connsiteX62" fmla="*/ 361912 w 609523"/>
                  <a:gd name="connsiteY62" fmla="*/ 369789 h 753122"/>
                  <a:gd name="connsiteX63" fmla="*/ 361912 w 609523"/>
                  <a:gd name="connsiteY63" fmla="*/ 370742 h 753122"/>
                  <a:gd name="connsiteX64" fmla="*/ 369951 w 609523"/>
                  <a:gd name="connsiteY64" fmla="*/ 397259 h 753122"/>
                  <a:gd name="connsiteX65" fmla="*/ 342805 w 609523"/>
                  <a:gd name="connsiteY65" fmla="*/ 600751 h 753122"/>
                  <a:gd name="connsiteX66" fmla="*/ 342805 w 609523"/>
                  <a:gd name="connsiteY66" fmla="*/ 449142 h 753122"/>
                  <a:gd name="connsiteX67" fmla="*/ 410099 w 609523"/>
                  <a:gd name="connsiteY67" fmla="*/ 422224 h 753122"/>
                  <a:gd name="connsiteX68" fmla="*/ 447694 w 609523"/>
                  <a:gd name="connsiteY68" fmla="*/ 437198 h 753122"/>
                  <a:gd name="connsiteX0" fmla="*/ 609505 w 609524"/>
                  <a:gd name="connsiteY0" fmla="*/ 533019 h 753123"/>
                  <a:gd name="connsiteX1" fmla="*/ 573938 w 609524"/>
                  <a:gd name="connsiteY1" fmla="*/ 461582 h 753123"/>
                  <a:gd name="connsiteX2" fmla="*/ 483337 w 609524"/>
                  <a:gd name="connsiteY2" fmla="*/ 410404 h 753123"/>
                  <a:gd name="connsiteX3" fmla="*/ 483213 w 609524"/>
                  <a:gd name="connsiteY3" fmla="*/ 410347 h 753123"/>
                  <a:gd name="connsiteX4" fmla="*/ 483213 w 609524"/>
                  <a:gd name="connsiteY4" fmla="*/ 410347 h 753123"/>
                  <a:gd name="connsiteX5" fmla="*/ 482965 w 609524"/>
                  <a:gd name="connsiteY5" fmla="*/ 410251 h 753123"/>
                  <a:gd name="connsiteX6" fmla="*/ 468611 w 609524"/>
                  <a:gd name="connsiteY6" fmla="*/ 404536 h 753123"/>
                  <a:gd name="connsiteX7" fmla="*/ 405898 w 609524"/>
                  <a:gd name="connsiteY7" fmla="*/ 379590 h 753123"/>
                  <a:gd name="connsiteX8" fmla="*/ 400002 w 609524"/>
                  <a:gd name="connsiteY8" fmla="*/ 370789 h 753123"/>
                  <a:gd name="connsiteX9" fmla="*/ 400002 w 609524"/>
                  <a:gd name="connsiteY9" fmla="*/ 347415 h 753123"/>
                  <a:gd name="connsiteX10" fmla="*/ 457200 w 609524"/>
                  <a:gd name="connsiteY10" fmla="*/ 228600 h 753123"/>
                  <a:gd name="connsiteX11" fmla="*/ 457200 w 609524"/>
                  <a:gd name="connsiteY11" fmla="*/ 214313 h 753123"/>
                  <a:gd name="connsiteX12" fmla="*/ 472773 w 609524"/>
                  <a:gd name="connsiteY12" fmla="*/ 160487 h 753123"/>
                  <a:gd name="connsiteX13" fmla="*/ 377095 w 609524"/>
                  <a:gd name="connsiteY13" fmla="*/ 17974 h 753123"/>
                  <a:gd name="connsiteX14" fmla="*/ 363122 w 609524"/>
                  <a:gd name="connsiteY14" fmla="*/ 19221 h 753123"/>
                  <a:gd name="connsiteX15" fmla="*/ 353501 w 609524"/>
                  <a:gd name="connsiteY15" fmla="*/ 25889 h 753123"/>
                  <a:gd name="connsiteX16" fmla="*/ 342862 w 609524"/>
                  <a:gd name="connsiteY16" fmla="*/ 11344 h 753123"/>
                  <a:gd name="connsiteX17" fmla="*/ 329117 w 609524"/>
                  <a:gd name="connsiteY17" fmla="*/ 2591 h 753123"/>
                  <a:gd name="connsiteX18" fmla="*/ 299104 w 609524"/>
                  <a:gd name="connsiteY18" fmla="*/ 0 h 753123"/>
                  <a:gd name="connsiteX19" fmla="*/ 153905 w 609524"/>
                  <a:gd name="connsiteY19" fmla="*/ 91440 h 753123"/>
                  <a:gd name="connsiteX20" fmla="*/ 152133 w 609524"/>
                  <a:gd name="connsiteY20" fmla="*/ 219437 h 753123"/>
                  <a:gd name="connsiteX21" fmla="*/ 152400 w 609524"/>
                  <a:gd name="connsiteY21" fmla="*/ 221437 h 753123"/>
                  <a:gd name="connsiteX22" fmla="*/ 152400 w 609524"/>
                  <a:gd name="connsiteY22" fmla="*/ 228600 h 753123"/>
                  <a:gd name="connsiteX23" fmla="*/ 209455 w 609524"/>
                  <a:gd name="connsiteY23" fmla="*/ 347348 h 753123"/>
                  <a:gd name="connsiteX24" fmla="*/ 209455 w 609524"/>
                  <a:gd name="connsiteY24" fmla="*/ 370742 h 753123"/>
                  <a:gd name="connsiteX25" fmla="*/ 203740 w 609524"/>
                  <a:gd name="connsiteY25" fmla="*/ 379476 h 753123"/>
                  <a:gd name="connsiteX26" fmla="*/ 139284 w 609524"/>
                  <a:gd name="connsiteY26" fmla="*/ 405136 h 753123"/>
                  <a:gd name="connsiteX27" fmla="*/ 124587 w 609524"/>
                  <a:gd name="connsiteY27" fmla="*/ 410985 h 753123"/>
                  <a:gd name="connsiteX28" fmla="*/ 44958 w 609524"/>
                  <a:gd name="connsiteY28" fmla="*/ 454190 h 753123"/>
                  <a:gd name="connsiteX29" fmla="*/ 72580 w 609524"/>
                  <a:gd name="connsiteY29" fmla="*/ 481813 h 753123"/>
                  <a:gd name="connsiteX30" fmla="*/ 85801 w 609524"/>
                  <a:gd name="connsiteY30" fmla="*/ 495052 h 753123"/>
                  <a:gd name="connsiteX31" fmla="*/ 72790 w 609524"/>
                  <a:gd name="connsiteY31" fmla="*/ 508540 h 753123"/>
                  <a:gd name="connsiteX32" fmla="*/ 59169 w 609524"/>
                  <a:gd name="connsiteY32" fmla="*/ 522637 h 753123"/>
                  <a:gd name="connsiteX33" fmla="*/ 58988 w 609524"/>
                  <a:gd name="connsiteY33" fmla="*/ 522818 h 753123"/>
                  <a:gd name="connsiteX34" fmla="*/ 58807 w 609524"/>
                  <a:gd name="connsiteY34" fmla="*/ 522999 h 753123"/>
                  <a:gd name="connsiteX35" fmla="*/ 38138 w 609524"/>
                  <a:gd name="connsiteY35" fmla="*/ 531438 h 753123"/>
                  <a:gd name="connsiteX36" fmla="*/ 35785 w 609524"/>
                  <a:gd name="connsiteY36" fmla="*/ 531352 h 753123"/>
                  <a:gd name="connsiteX37" fmla="*/ 29118 w 609524"/>
                  <a:gd name="connsiteY37" fmla="*/ 538020 h 753123"/>
                  <a:gd name="connsiteX38" fmla="*/ 120486 w 609524"/>
                  <a:gd name="connsiteY38" fmla="*/ 678232 h 753123"/>
                  <a:gd name="connsiteX39" fmla="*/ 72114 w 609524"/>
                  <a:gd name="connsiteY39" fmla="*/ 678256 h 753123"/>
                  <a:gd name="connsiteX40" fmla="*/ 0 w 609524"/>
                  <a:gd name="connsiteY40" fmla="*/ 606400 h 753123"/>
                  <a:gd name="connsiteX41" fmla="*/ 0 w 609524"/>
                  <a:gd name="connsiteY41" fmla="*/ 700792 h 753123"/>
                  <a:gd name="connsiteX42" fmla="*/ 8477 w 609524"/>
                  <a:gd name="connsiteY42" fmla="*/ 706450 h 753123"/>
                  <a:gd name="connsiteX43" fmla="*/ 307438 w 609524"/>
                  <a:gd name="connsiteY43" fmla="*/ 753123 h 753123"/>
                  <a:gd name="connsiteX44" fmla="*/ 601904 w 609524"/>
                  <a:gd name="connsiteY44" fmla="*/ 705841 h 753123"/>
                  <a:gd name="connsiteX45" fmla="*/ 609524 w 609524"/>
                  <a:gd name="connsiteY45" fmla="*/ 700126 h 753123"/>
                  <a:gd name="connsiteX46" fmla="*/ 609505 w 609524"/>
                  <a:gd name="connsiteY46" fmla="*/ 533019 h 753123"/>
                  <a:gd name="connsiteX47" fmla="*/ 190500 w 609524"/>
                  <a:gd name="connsiteY47" fmla="*/ 228600 h 753123"/>
                  <a:gd name="connsiteX48" fmla="*/ 190500 w 609524"/>
                  <a:gd name="connsiteY48" fmla="*/ 196215 h 753123"/>
                  <a:gd name="connsiteX49" fmla="*/ 375590 w 609524"/>
                  <a:gd name="connsiteY49" fmla="*/ 117872 h 753123"/>
                  <a:gd name="connsiteX50" fmla="*/ 419100 w 609524"/>
                  <a:gd name="connsiteY50" fmla="*/ 182251 h 753123"/>
                  <a:gd name="connsiteX51" fmla="*/ 419100 w 609524"/>
                  <a:gd name="connsiteY51" fmla="*/ 228600 h 753123"/>
                  <a:gd name="connsiteX52" fmla="*/ 304800 w 609524"/>
                  <a:gd name="connsiteY52" fmla="*/ 342900 h 753123"/>
                  <a:gd name="connsiteX53" fmla="*/ 190500 w 609524"/>
                  <a:gd name="connsiteY53" fmla="*/ 228600 h 753123"/>
                  <a:gd name="connsiteX54" fmla="*/ 266605 w 609524"/>
                  <a:gd name="connsiteY54" fmla="*/ 601513 h 753123"/>
                  <a:gd name="connsiteX55" fmla="*/ 160430 w 609524"/>
                  <a:gd name="connsiteY55" fmla="*/ 437731 h 753123"/>
                  <a:gd name="connsiteX56" fmla="*/ 199358 w 609524"/>
                  <a:gd name="connsiteY56" fmla="*/ 422234 h 753123"/>
                  <a:gd name="connsiteX57" fmla="*/ 266605 w 609524"/>
                  <a:gd name="connsiteY57" fmla="*/ 449142 h 753123"/>
                  <a:gd name="connsiteX58" fmla="*/ 266605 w 609524"/>
                  <a:gd name="connsiteY58" fmla="*/ 601513 h 753123"/>
                  <a:gd name="connsiteX59" fmla="*/ 304705 w 609524"/>
                  <a:gd name="connsiteY59" fmla="*/ 423396 h 753123"/>
                  <a:gd name="connsiteX60" fmla="*/ 239506 w 609524"/>
                  <a:gd name="connsiteY60" fmla="*/ 397316 h 753123"/>
                  <a:gd name="connsiteX61" fmla="*/ 247555 w 609524"/>
                  <a:gd name="connsiteY61" fmla="*/ 370742 h 753123"/>
                  <a:gd name="connsiteX62" fmla="*/ 247555 w 609524"/>
                  <a:gd name="connsiteY62" fmla="*/ 369789 h 753123"/>
                  <a:gd name="connsiteX63" fmla="*/ 361912 w 609524"/>
                  <a:gd name="connsiteY63" fmla="*/ 369789 h 753123"/>
                  <a:gd name="connsiteX64" fmla="*/ 361912 w 609524"/>
                  <a:gd name="connsiteY64" fmla="*/ 370742 h 753123"/>
                  <a:gd name="connsiteX65" fmla="*/ 369951 w 609524"/>
                  <a:gd name="connsiteY65" fmla="*/ 397259 h 753123"/>
                  <a:gd name="connsiteX66" fmla="*/ 304705 w 609524"/>
                  <a:gd name="connsiteY66" fmla="*/ 423396 h 753123"/>
                  <a:gd name="connsiteX67" fmla="*/ 342805 w 609524"/>
                  <a:gd name="connsiteY67" fmla="*/ 600751 h 753123"/>
                  <a:gd name="connsiteX68" fmla="*/ 342805 w 609524"/>
                  <a:gd name="connsiteY68" fmla="*/ 449142 h 753123"/>
                  <a:gd name="connsiteX69" fmla="*/ 410099 w 609524"/>
                  <a:gd name="connsiteY69" fmla="*/ 422224 h 753123"/>
                  <a:gd name="connsiteX70" fmla="*/ 447694 w 609524"/>
                  <a:gd name="connsiteY70" fmla="*/ 437198 h 753123"/>
                  <a:gd name="connsiteX71" fmla="*/ 342805 w 609524"/>
                  <a:gd name="connsiteY71" fmla="*/ 600751 h 753123"/>
                  <a:gd name="connsiteX0" fmla="*/ 609505 w 609524"/>
                  <a:gd name="connsiteY0" fmla="*/ 533019 h 753123"/>
                  <a:gd name="connsiteX1" fmla="*/ 573938 w 609524"/>
                  <a:gd name="connsiteY1" fmla="*/ 461582 h 753123"/>
                  <a:gd name="connsiteX2" fmla="*/ 483337 w 609524"/>
                  <a:gd name="connsiteY2" fmla="*/ 410404 h 753123"/>
                  <a:gd name="connsiteX3" fmla="*/ 483213 w 609524"/>
                  <a:gd name="connsiteY3" fmla="*/ 410347 h 753123"/>
                  <a:gd name="connsiteX4" fmla="*/ 483213 w 609524"/>
                  <a:gd name="connsiteY4" fmla="*/ 410347 h 753123"/>
                  <a:gd name="connsiteX5" fmla="*/ 482965 w 609524"/>
                  <a:gd name="connsiteY5" fmla="*/ 410251 h 753123"/>
                  <a:gd name="connsiteX6" fmla="*/ 468611 w 609524"/>
                  <a:gd name="connsiteY6" fmla="*/ 404536 h 753123"/>
                  <a:gd name="connsiteX7" fmla="*/ 405898 w 609524"/>
                  <a:gd name="connsiteY7" fmla="*/ 379590 h 753123"/>
                  <a:gd name="connsiteX8" fmla="*/ 400002 w 609524"/>
                  <a:gd name="connsiteY8" fmla="*/ 370789 h 753123"/>
                  <a:gd name="connsiteX9" fmla="*/ 400002 w 609524"/>
                  <a:gd name="connsiteY9" fmla="*/ 347415 h 753123"/>
                  <a:gd name="connsiteX10" fmla="*/ 457200 w 609524"/>
                  <a:gd name="connsiteY10" fmla="*/ 228600 h 753123"/>
                  <a:gd name="connsiteX11" fmla="*/ 457200 w 609524"/>
                  <a:gd name="connsiteY11" fmla="*/ 214313 h 753123"/>
                  <a:gd name="connsiteX12" fmla="*/ 472773 w 609524"/>
                  <a:gd name="connsiteY12" fmla="*/ 160487 h 753123"/>
                  <a:gd name="connsiteX13" fmla="*/ 377095 w 609524"/>
                  <a:gd name="connsiteY13" fmla="*/ 17974 h 753123"/>
                  <a:gd name="connsiteX14" fmla="*/ 363122 w 609524"/>
                  <a:gd name="connsiteY14" fmla="*/ 19221 h 753123"/>
                  <a:gd name="connsiteX15" fmla="*/ 353501 w 609524"/>
                  <a:gd name="connsiteY15" fmla="*/ 25889 h 753123"/>
                  <a:gd name="connsiteX16" fmla="*/ 342862 w 609524"/>
                  <a:gd name="connsiteY16" fmla="*/ 11344 h 753123"/>
                  <a:gd name="connsiteX17" fmla="*/ 329117 w 609524"/>
                  <a:gd name="connsiteY17" fmla="*/ 2591 h 753123"/>
                  <a:gd name="connsiteX18" fmla="*/ 299104 w 609524"/>
                  <a:gd name="connsiteY18" fmla="*/ 0 h 753123"/>
                  <a:gd name="connsiteX19" fmla="*/ 153905 w 609524"/>
                  <a:gd name="connsiteY19" fmla="*/ 91440 h 753123"/>
                  <a:gd name="connsiteX20" fmla="*/ 152133 w 609524"/>
                  <a:gd name="connsiteY20" fmla="*/ 219437 h 753123"/>
                  <a:gd name="connsiteX21" fmla="*/ 152400 w 609524"/>
                  <a:gd name="connsiteY21" fmla="*/ 221437 h 753123"/>
                  <a:gd name="connsiteX22" fmla="*/ 152400 w 609524"/>
                  <a:gd name="connsiteY22" fmla="*/ 228600 h 753123"/>
                  <a:gd name="connsiteX23" fmla="*/ 209455 w 609524"/>
                  <a:gd name="connsiteY23" fmla="*/ 347348 h 753123"/>
                  <a:gd name="connsiteX24" fmla="*/ 209455 w 609524"/>
                  <a:gd name="connsiteY24" fmla="*/ 370742 h 753123"/>
                  <a:gd name="connsiteX25" fmla="*/ 203740 w 609524"/>
                  <a:gd name="connsiteY25" fmla="*/ 379476 h 753123"/>
                  <a:gd name="connsiteX26" fmla="*/ 139284 w 609524"/>
                  <a:gd name="connsiteY26" fmla="*/ 405136 h 753123"/>
                  <a:gd name="connsiteX27" fmla="*/ 124587 w 609524"/>
                  <a:gd name="connsiteY27" fmla="*/ 410985 h 753123"/>
                  <a:gd name="connsiteX28" fmla="*/ 44958 w 609524"/>
                  <a:gd name="connsiteY28" fmla="*/ 454190 h 753123"/>
                  <a:gd name="connsiteX29" fmla="*/ 72580 w 609524"/>
                  <a:gd name="connsiteY29" fmla="*/ 481813 h 753123"/>
                  <a:gd name="connsiteX30" fmla="*/ 85801 w 609524"/>
                  <a:gd name="connsiteY30" fmla="*/ 495052 h 753123"/>
                  <a:gd name="connsiteX31" fmla="*/ 72790 w 609524"/>
                  <a:gd name="connsiteY31" fmla="*/ 508540 h 753123"/>
                  <a:gd name="connsiteX32" fmla="*/ 59169 w 609524"/>
                  <a:gd name="connsiteY32" fmla="*/ 522637 h 753123"/>
                  <a:gd name="connsiteX33" fmla="*/ 58988 w 609524"/>
                  <a:gd name="connsiteY33" fmla="*/ 522818 h 753123"/>
                  <a:gd name="connsiteX34" fmla="*/ 58807 w 609524"/>
                  <a:gd name="connsiteY34" fmla="*/ 522999 h 753123"/>
                  <a:gd name="connsiteX35" fmla="*/ 38138 w 609524"/>
                  <a:gd name="connsiteY35" fmla="*/ 531438 h 753123"/>
                  <a:gd name="connsiteX36" fmla="*/ 35785 w 609524"/>
                  <a:gd name="connsiteY36" fmla="*/ 531352 h 753123"/>
                  <a:gd name="connsiteX37" fmla="*/ 29118 w 609524"/>
                  <a:gd name="connsiteY37" fmla="*/ 538020 h 753123"/>
                  <a:gd name="connsiteX38" fmla="*/ 72114 w 609524"/>
                  <a:gd name="connsiteY38" fmla="*/ 678256 h 753123"/>
                  <a:gd name="connsiteX39" fmla="*/ 0 w 609524"/>
                  <a:gd name="connsiteY39" fmla="*/ 606400 h 753123"/>
                  <a:gd name="connsiteX40" fmla="*/ 0 w 609524"/>
                  <a:gd name="connsiteY40" fmla="*/ 700792 h 753123"/>
                  <a:gd name="connsiteX41" fmla="*/ 8477 w 609524"/>
                  <a:gd name="connsiteY41" fmla="*/ 706450 h 753123"/>
                  <a:gd name="connsiteX42" fmla="*/ 307438 w 609524"/>
                  <a:gd name="connsiteY42" fmla="*/ 753123 h 753123"/>
                  <a:gd name="connsiteX43" fmla="*/ 601904 w 609524"/>
                  <a:gd name="connsiteY43" fmla="*/ 705841 h 753123"/>
                  <a:gd name="connsiteX44" fmla="*/ 609524 w 609524"/>
                  <a:gd name="connsiteY44" fmla="*/ 700126 h 753123"/>
                  <a:gd name="connsiteX45" fmla="*/ 609505 w 609524"/>
                  <a:gd name="connsiteY45" fmla="*/ 533019 h 753123"/>
                  <a:gd name="connsiteX46" fmla="*/ 190500 w 609524"/>
                  <a:gd name="connsiteY46" fmla="*/ 228600 h 753123"/>
                  <a:gd name="connsiteX47" fmla="*/ 190500 w 609524"/>
                  <a:gd name="connsiteY47" fmla="*/ 196215 h 753123"/>
                  <a:gd name="connsiteX48" fmla="*/ 375590 w 609524"/>
                  <a:gd name="connsiteY48" fmla="*/ 117872 h 753123"/>
                  <a:gd name="connsiteX49" fmla="*/ 419100 w 609524"/>
                  <a:gd name="connsiteY49" fmla="*/ 182251 h 753123"/>
                  <a:gd name="connsiteX50" fmla="*/ 419100 w 609524"/>
                  <a:gd name="connsiteY50" fmla="*/ 228600 h 753123"/>
                  <a:gd name="connsiteX51" fmla="*/ 304800 w 609524"/>
                  <a:gd name="connsiteY51" fmla="*/ 342900 h 753123"/>
                  <a:gd name="connsiteX52" fmla="*/ 190500 w 609524"/>
                  <a:gd name="connsiteY52" fmla="*/ 228600 h 753123"/>
                  <a:gd name="connsiteX53" fmla="*/ 266605 w 609524"/>
                  <a:gd name="connsiteY53" fmla="*/ 601513 h 753123"/>
                  <a:gd name="connsiteX54" fmla="*/ 160430 w 609524"/>
                  <a:gd name="connsiteY54" fmla="*/ 437731 h 753123"/>
                  <a:gd name="connsiteX55" fmla="*/ 199358 w 609524"/>
                  <a:gd name="connsiteY55" fmla="*/ 422234 h 753123"/>
                  <a:gd name="connsiteX56" fmla="*/ 266605 w 609524"/>
                  <a:gd name="connsiteY56" fmla="*/ 449142 h 753123"/>
                  <a:gd name="connsiteX57" fmla="*/ 266605 w 609524"/>
                  <a:gd name="connsiteY57" fmla="*/ 601513 h 753123"/>
                  <a:gd name="connsiteX58" fmla="*/ 304705 w 609524"/>
                  <a:gd name="connsiteY58" fmla="*/ 423396 h 753123"/>
                  <a:gd name="connsiteX59" fmla="*/ 239506 w 609524"/>
                  <a:gd name="connsiteY59" fmla="*/ 397316 h 753123"/>
                  <a:gd name="connsiteX60" fmla="*/ 247555 w 609524"/>
                  <a:gd name="connsiteY60" fmla="*/ 370742 h 753123"/>
                  <a:gd name="connsiteX61" fmla="*/ 247555 w 609524"/>
                  <a:gd name="connsiteY61" fmla="*/ 369789 h 753123"/>
                  <a:gd name="connsiteX62" fmla="*/ 361912 w 609524"/>
                  <a:gd name="connsiteY62" fmla="*/ 369789 h 753123"/>
                  <a:gd name="connsiteX63" fmla="*/ 361912 w 609524"/>
                  <a:gd name="connsiteY63" fmla="*/ 370742 h 753123"/>
                  <a:gd name="connsiteX64" fmla="*/ 369951 w 609524"/>
                  <a:gd name="connsiteY64" fmla="*/ 397259 h 753123"/>
                  <a:gd name="connsiteX65" fmla="*/ 304705 w 609524"/>
                  <a:gd name="connsiteY65" fmla="*/ 423396 h 753123"/>
                  <a:gd name="connsiteX66" fmla="*/ 342805 w 609524"/>
                  <a:gd name="connsiteY66" fmla="*/ 600751 h 753123"/>
                  <a:gd name="connsiteX67" fmla="*/ 342805 w 609524"/>
                  <a:gd name="connsiteY67" fmla="*/ 449142 h 753123"/>
                  <a:gd name="connsiteX68" fmla="*/ 410099 w 609524"/>
                  <a:gd name="connsiteY68" fmla="*/ 422224 h 753123"/>
                  <a:gd name="connsiteX69" fmla="*/ 447694 w 609524"/>
                  <a:gd name="connsiteY69" fmla="*/ 437198 h 753123"/>
                  <a:gd name="connsiteX70" fmla="*/ 342805 w 609524"/>
                  <a:gd name="connsiteY70" fmla="*/ 600751 h 753123"/>
                  <a:gd name="connsiteX0" fmla="*/ 609505 w 609524"/>
                  <a:gd name="connsiteY0" fmla="*/ 533019 h 753123"/>
                  <a:gd name="connsiteX1" fmla="*/ 573938 w 609524"/>
                  <a:gd name="connsiteY1" fmla="*/ 461582 h 753123"/>
                  <a:gd name="connsiteX2" fmla="*/ 483337 w 609524"/>
                  <a:gd name="connsiteY2" fmla="*/ 410404 h 753123"/>
                  <a:gd name="connsiteX3" fmla="*/ 483213 w 609524"/>
                  <a:gd name="connsiteY3" fmla="*/ 410347 h 753123"/>
                  <a:gd name="connsiteX4" fmla="*/ 483213 w 609524"/>
                  <a:gd name="connsiteY4" fmla="*/ 410347 h 753123"/>
                  <a:gd name="connsiteX5" fmla="*/ 482965 w 609524"/>
                  <a:gd name="connsiteY5" fmla="*/ 410251 h 753123"/>
                  <a:gd name="connsiteX6" fmla="*/ 468611 w 609524"/>
                  <a:gd name="connsiteY6" fmla="*/ 404536 h 753123"/>
                  <a:gd name="connsiteX7" fmla="*/ 405898 w 609524"/>
                  <a:gd name="connsiteY7" fmla="*/ 379590 h 753123"/>
                  <a:gd name="connsiteX8" fmla="*/ 400002 w 609524"/>
                  <a:gd name="connsiteY8" fmla="*/ 370789 h 753123"/>
                  <a:gd name="connsiteX9" fmla="*/ 400002 w 609524"/>
                  <a:gd name="connsiteY9" fmla="*/ 347415 h 753123"/>
                  <a:gd name="connsiteX10" fmla="*/ 457200 w 609524"/>
                  <a:gd name="connsiteY10" fmla="*/ 228600 h 753123"/>
                  <a:gd name="connsiteX11" fmla="*/ 457200 w 609524"/>
                  <a:gd name="connsiteY11" fmla="*/ 214313 h 753123"/>
                  <a:gd name="connsiteX12" fmla="*/ 472773 w 609524"/>
                  <a:gd name="connsiteY12" fmla="*/ 160487 h 753123"/>
                  <a:gd name="connsiteX13" fmla="*/ 377095 w 609524"/>
                  <a:gd name="connsiteY13" fmla="*/ 17974 h 753123"/>
                  <a:gd name="connsiteX14" fmla="*/ 363122 w 609524"/>
                  <a:gd name="connsiteY14" fmla="*/ 19221 h 753123"/>
                  <a:gd name="connsiteX15" fmla="*/ 353501 w 609524"/>
                  <a:gd name="connsiteY15" fmla="*/ 25889 h 753123"/>
                  <a:gd name="connsiteX16" fmla="*/ 342862 w 609524"/>
                  <a:gd name="connsiteY16" fmla="*/ 11344 h 753123"/>
                  <a:gd name="connsiteX17" fmla="*/ 329117 w 609524"/>
                  <a:gd name="connsiteY17" fmla="*/ 2591 h 753123"/>
                  <a:gd name="connsiteX18" fmla="*/ 299104 w 609524"/>
                  <a:gd name="connsiteY18" fmla="*/ 0 h 753123"/>
                  <a:gd name="connsiteX19" fmla="*/ 153905 w 609524"/>
                  <a:gd name="connsiteY19" fmla="*/ 91440 h 753123"/>
                  <a:gd name="connsiteX20" fmla="*/ 152133 w 609524"/>
                  <a:gd name="connsiteY20" fmla="*/ 219437 h 753123"/>
                  <a:gd name="connsiteX21" fmla="*/ 152400 w 609524"/>
                  <a:gd name="connsiteY21" fmla="*/ 221437 h 753123"/>
                  <a:gd name="connsiteX22" fmla="*/ 152400 w 609524"/>
                  <a:gd name="connsiteY22" fmla="*/ 228600 h 753123"/>
                  <a:gd name="connsiteX23" fmla="*/ 209455 w 609524"/>
                  <a:gd name="connsiteY23" fmla="*/ 347348 h 753123"/>
                  <a:gd name="connsiteX24" fmla="*/ 209455 w 609524"/>
                  <a:gd name="connsiteY24" fmla="*/ 370742 h 753123"/>
                  <a:gd name="connsiteX25" fmla="*/ 203740 w 609524"/>
                  <a:gd name="connsiteY25" fmla="*/ 379476 h 753123"/>
                  <a:gd name="connsiteX26" fmla="*/ 139284 w 609524"/>
                  <a:gd name="connsiteY26" fmla="*/ 405136 h 753123"/>
                  <a:gd name="connsiteX27" fmla="*/ 124587 w 609524"/>
                  <a:gd name="connsiteY27" fmla="*/ 410985 h 753123"/>
                  <a:gd name="connsiteX28" fmla="*/ 44958 w 609524"/>
                  <a:gd name="connsiteY28" fmla="*/ 454190 h 753123"/>
                  <a:gd name="connsiteX29" fmla="*/ 72580 w 609524"/>
                  <a:gd name="connsiteY29" fmla="*/ 481813 h 753123"/>
                  <a:gd name="connsiteX30" fmla="*/ 85801 w 609524"/>
                  <a:gd name="connsiteY30" fmla="*/ 495052 h 753123"/>
                  <a:gd name="connsiteX31" fmla="*/ 72790 w 609524"/>
                  <a:gd name="connsiteY31" fmla="*/ 508540 h 753123"/>
                  <a:gd name="connsiteX32" fmla="*/ 59169 w 609524"/>
                  <a:gd name="connsiteY32" fmla="*/ 522637 h 753123"/>
                  <a:gd name="connsiteX33" fmla="*/ 58988 w 609524"/>
                  <a:gd name="connsiteY33" fmla="*/ 522818 h 753123"/>
                  <a:gd name="connsiteX34" fmla="*/ 58807 w 609524"/>
                  <a:gd name="connsiteY34" fmla="*/ 522999 h 753123"/>
                  <a:gd name="connsiteX35" fmla="*/ 38138 w 609524"/>
                  <a:gd name="connsiteY35" fmla="*/ 531438 h 753123"/>
                  <a:gd name="connsiteX36" fmla="*/ 35785 w 609524"/>
                  <a:gd name="connsiteY36" fmla="*/ 531352 h 753123"/>
                  <a:gd name="connsiteX37" fmla="*/ 29118 w 609524"/>
                  <a:gd name="connsiteY37" fmla="*/ 538020 h 753123"/>
                  <a:gd name="connsiteX38" fmla="*/ 0 w 609524"/>
                  <a:gd name="connsiteY38" fmla="*/ 606400 h 753123"/>
                  <a:gd name="connsiteX39" fmla="*/ 0 w 609524"/>
                  <a:gd name="connsiteY39" fmla="*/ 700792 h 753123"/>
                  <a:gd name="connsiteX40" fmla="*/ 8477 w 609524"/>
                  <a:gd name="connsiteY40" fmla="*/ 706450 h 753123"/>
                  <a:gd name="connsiteX41" fmla="*/ 307438 w 609524"/>
                  <a:gd name="connsiteY41" fmla="*/ 753123 h 753123"/>
                  <a:gd name="connsiteX42" fmla="*/ 601904 w 609524"/>
                  <a:gd name="connsiteY42" fmla="*/ 705841 h 753123"/>
                  <a:gd name="connsiteX43" fmla="*/ 609524 w 609524"/>
                  <a:gd name="connsiteY43" fmla="*/ 700126 h 753123"/>
                  <a:gd name="connsiteX44" fmla="*/ 609505 w 609524"/>
                  <a:gd name="connsiteY44" fmla="*/ 533019 h 753123"/>
                  <a:gd name="connsiteX45" fmla="*/ 190500 w 609524"/>
                  <a:gd name="connsiteY45" fmla="*/ 228600 h 753123"/>
                  <a:gd name="connsiteX46" fmla="*/ 190500 w 609524"/>
                  <a:gd name="connsiteY46" fmla="*/ 196215 h 753123"/>
                  <a:gd name="connsiteX47" fmla="*/ 375590 w 609524"/>
                  <a:gd name="connsiteY47" fmla="*/ 117872 h 753123"/>
                  <a:gd name="connsiteX48" fmla="*/ 419100 w 609524"/>
                  <a:gd name="connsiteY48" fmla="*/ 182251 h 753123"/>
                  <a:gd name="connsiteX49" fmla="*/ 419100 w 609524"/>
                  <a:gd name="connsiteY49" fmla="*/ 228600 h 753123"/>
                  <a:gd name="connsiteX50" fmla="*/ 304800 w 609524"/>
                  <a:gd name="connsiteY50" fmla="*/ 342900 h 753123"/>
                  <a:gd name="connsiteX51" fmla="*/ 190500 w 609524"/>
                  <a:gd name="connsiteY51" fmla="*/ 228600 h 753123"/>
                  <a:gd name="connsiteX52" fmla="*/ 266605 w 609524"/>
                  <a:gd name="connsiteY52" fmla="*/ 601513 h 753123"/>
                  <a:gd name="connsiteX53" fmla="*/ 160430 w 609524"/>
                  <a:gd name="connsiteY53" fmla="*/ 437731 h 753123"/>
                  <a:gd name="connsiteX54" fmla="*/ 199358 w 609524"/>
                  <a:gd name="connsiteY54" fmla="*/ 422234 h 753123"/>
                  <a:gd name="connsiteX55" fmla="*/ 266605 w 609524"/>
                  <a:gd name="connsiteY55" fmla="*/ 449142 h 753123"/>
                  <a:gd name="connsiteX56" fmla="*/ 266605 w 609524"/>
                  <a:gd name="connsiteY56" fmla="*/ 601513 h 753123"/>
                  <a:gd name="connsiteX57" fmla="*/ 304705 w 609524"/>
                  <a:gd name="connsiteY57" fmla="*/ 423396 h 753123"/>
                  <a:gd name="connsiteX58" fmla="*/ 239506 w 609524"/>
                  <a:gd name="connsiteY58" fmla="*/ 397316 h 753123"/>
                  <a:gd name="connsiteX59" fmla="*/ 247555 w 609524"/>
                  <a:gd name="connsiteY59" fmla="*/ 370742 h 753123"/>
                  <a:gd name="connsiteX60" fmla="*/ 247555 w 609524"/>
                  <a:gd name="connsiteY60" fmla="*/ 369789 h 753123"/>
                  <a:gd name="connsiteX61" fmla="*/ 361912 w 609524"/>
                  <a:gd name="connsiteY61" fmla="*/ 369789 h 753123"/>
                  <a:gd name="connsiteX62" fmla="*/ 361912 w 609524"/>
                  <a:gd name="connsiteY62" fmla="*/ 370742 h 753123"/>
                  <a:gd name="connsiteX63" fmla="*/ 369951 w 609524"/>
                  <a:gd name="connsiteY63" fmla="*/ 397259 h 753123"/>
                  <a:gd name="connsiteX64" fmla="*/ 304705 w 609524"/>
                  <a:gd name="connsiteY64" fmla="*/ 423396 h 753123"/>
                  <a:gd name="connsiteX65" fmla="*/ 342805 w 609524"/>
                  <a:gd name="connsiteY65" fmla="*/ 600751 h 753123"/>
                  <a:gd name="connsiteX66" fmla="*/ 342805 w 609524"/>
                  <a:gd name="connsiteY66" fmla="*/ 449142 h 753123"/>
                  <a:gd name="connsiteX67" fmla="*/ 410099 w 609524"/>
                  <a:gd name="connsiteY67" fmla="*/ 422224 h 753123"/>
                  <a:gd name="connsiteX68" fmla="*/ 447694 w 609524"/>
                  <a:gd name="connsiteY68" fmla="*/ 437198 h 753123"/>
                  <a:gd name="connsiteX69" fmla="*/ 342805 w 609524"/>
                  <a:gd name="connsiteY69" fmla="*/ 600751 h 753123"/>
                  <a:gd name="connsiteX0" fmla="*/ 609505 w 609524"/>
                  <a:gd name="connsiteY0" fmla="*/ 533019 h 753123"/>
                  <a:gd name="connsiteX1" fmla="*/ 573938 w 609524"/>
                  <a:gd name="connsiteY1" fmla="*/ 461582 h 753123"/>
                  <a:gd name="connsiteX2" fmla="*/ 483337 w 609524"/>
                  <a:gd name="connsiteY2" fmla="*/ 410404 h 753123"/>
                  <a:gd name="connsiteX3" fmla="*/ 483213 w 609524"/>
                  <a:gd name="connsiteY3" fmla="*/ 410347 h 753123"/>
                  <a:gd name="connsiteX4" fmla="*/ 483213 w 609524"/>
                  <a:gd name="connsiteY4" fmla="*/ 410347 h 753123"/>
                  <a:gd name="connsiteX5" fmla="*/ 482965 w 609524"/>
                  <a:gd name="connsiteY5" fmla="*/ 410251 h 753123"/>
                  <a:gd name="connsiteX6" fmla="*/ 468611 w 609524"/>
                  <a:gd name="connsiteY6" fmla="*/ 404536 h 753123"/>
                  <a:gd name="connsiteX7" fmla="*/ 405898 w 609524"/>
                  <a:gd name="connsiteY7" fmla="*/ 379590 h 753123"/>
                  <a:gd name="connsiteX8" fmla="*/ 400002 w 609524"/>
                  <a:gd name="connsiteY8" fmla="*/ 370789 h 753123"/>
                  <a:gd name="connsiteX9" fmla="*/ 400002 w 609524"/>
                  <a:gd name="connsiteY9" fmla="*/ 347415 h 753123"/>
                  <a:gd name="connsiteX10" fmla="*/ 457200 w 609524"/>
                  <a:gd name="connsiteY10" fmla="*/ 228600 h 753123"/>
                  <a:gd name="connsiteX11" fmla="*/ 457200 w 609524"/>
                  <a:gd name="connsiteY11" fmla="*/ 214313 h 753123"/>
                  <a:gd name="connsiteX12" fmla="*/ 472773 w 609524"/>
                  <a:gd name="connsiteY12" fmla="*/ 160487 h 753123"/>
                  <a:gd name="connsiteX13" fmla="*/ 377095 w 609524"/>
                  <a:gd name="connsiteY13" fmla="*/ 17974 h 753123"/>
                  <a:gd name="connsiteX14" fmla="*/ 363122 w 609524"/>
                  <a:gd name="connsiteY14" fmla="*/ 19221 h 753123"/>
                  <a:gd name="connsiteX15" fmla="*/ 353501 w 609524"/>
                  <a:gd name="connsiteY15" fmla="*/ 25889 h 753123"/>
                  <a:gd name="connsiteX16" fmla="*/ 342862 w 609524"/>
                  <a:gd name="connsiteY16" fmla="*/ 11344 h 753123"/>
                  <a:gd name="connsiteX17" fmla="*/ 329117 w 609524"/>
                  <a:gd name="connsiteY17" fmla="*/ 2591 h 753123"/>
                  <a:gd name="connsiteX18" fmla="*/ 299104 w 609524"/>
                  <a:gd name="connsiteY18" fmla="*/ 0 h 753123"/>
                  <a:gd name="connsiteX19" fmla="*/ 153905 w 609524"/>
                  <a:gd name="connsiteY19" fmla="*/ 91440 h 753123"/>
                  <a:gd name="connsiteX20" fmla="*/ 152133 w 609524"/>
                  <a:gd name="connsiteY20" fmla="*/ 219437 h 753123"/>
                  <a:gd name="connsiteX21" fmla="*/ 152400 w 609524"/>
                  <a:gd name="connsiteY21" fmla="*/ 221437 h 753123"/>
                  <a:gd name="connsiteX22" fmla="*/ 152400 w 609524"/>
                  <a:gd name="connsiteY22" fmla="*/ 228600 h 753123"/>
                  <a:gd name="connsiteX23" fmla="*/ 209455 w 609524"/>
                  <a:gd name="connsiteY23" fmla="*/ 347348 h 753123"/>
                  <a:gd name="connsiteX24" fmla="*/ 209455 w 609524"/>
                  <a:gd name="connsiteY24" fmla="*/ 370742 h 753123"/>
                  <a:gd name="connsiteX25" fmla="*/ 203740 w 609524"/>
                  <a:gd name="connsiteY25" fmla="*/ 379476 h 753123"/>
                  <a:gd name="connsiteX26" fmla="*/ 139284 w 609524"/>
                  <a:gd name="connsiteY26" fmla="*/ 405136 h 753123"/>
                  <a:gd name="connsiteX27" fmla="*/ 124587 w 609524"/>
                  <a:gd name="connsiteY27" fmla="*/ 410985 h 753123"/>
                  <a:gd name="connsiteX28" fmla="*/ 44958 w 609524"/>
                  <a:gd name="connsiteY28" fmla="*/ 454190 h 753123"/>
                  <a:gd name="connsiteX29" fmla="*/ 72580 w 609524"/>
                  <a:gd name="connsiteY29" fmla="*/ 481813 h 753123"/>
                  <a:gd name="connsiteX30" fmla="*/ 85801 w 609524"/>
                  <a:gd name="connsiteY30" fmla="*/ 495052 h 753123"/>
                  <a:gd name="connsiteX31" fmla="*/ 72790 w 609524"/>
                  <a:gd name="connsiteY31" fmla="*/ 508540 h 753123"/>
                  <a:gd name="connsiteX32" fmla="*/ 59169 w 609524"/>
                  <a:gd name="connsiteY32" fmla="*/ 522637 h 753123"/>
                  <a:gd name="connsiteX33" fmla="*/ 58988 w 609524"/>
                  <a:gd name="connsiteY33" fmla="*/ 522818 h 753123"/>
                  <a:gd name="connsiteX34" fmla="*/ 58807 w 609524"/>
                  <a:gd name="connsiteY34" fmla="*/ 522999 h 753123"/>
                  <a:gd name="connsiteX35" fmla="*/ 38138 w 609524"/>
                  <a:gd name="connsiteY35" fmla="*/ 531438 h 753123"/>
                  <a:gd name="connsiteX36" fmla="*/ 35785 w 609524"/>
                  <a:gd name="connsiteY36" fmla="*/ 531352 h 753123"/>
                  <a:gd name="connsiteX37" fmla="*/ 0 w 609524"/>
                  <a:gd name="connsiteY37" fmla="*/ 606400 h 753123"/>
                  <a:gd name="connsiteX38" fmla="*/ 0 w 609524"/>
                  <a:gd name="connsiteY38" fmla="*/ 700792 h 753123"/>
                  <a:gd name="connsiteX39" fmla="*/ 8477 w 609524"/>
                  <a:gd name="connsiteY39" fmla="*/ 706450 h 753123"/>
                  <a:gd name="connsiteX40" fmla="*/ 307438 w 609524"/>
                  <a:gd name="connsiteY40" fmla="*/ 753123 h 753123"/>
                  <a:gd name="connsiteX41" fmla="*/ 601904 w 609524"/>
                  <a:gd name="connsiteY41" fmla="*/ 705841 h 753123"/>
                  <a:gd name="connsiteX42" fmla="*/ 609524 w 609524"/>
                  <a:gd name="connsiteY42" fmla="*/ 700126 h 753123"/>
                  <a:gd name="connsiteX43" fmla="*/ 609505 w 609524"/>
                  <a:gd name="connsiteY43" fmla="*/ 533019 h 753123"/>
                  <a:gd name="connsiteX44" fmla="*/ 190500 w 609524"/>
                  <a:gd name="connsiteY44" fmla="*/ 228600 h 753123"/>
                  <a:gd name="connsiteX45" fmla="*/ 190500 w 609524"/>
                  <a:gd name="connsiteY45" fmla="*/ 196215 h 753123"/>
                  <a:gd name="connsiteX46" fmla="*/ 375590 w 609524"/>
                  <a:gd name="connsiteY46" fmla="*/ 117872 h 753123"/>
                  <a:gd name="connsiteX47" fmla="*/ 419100 w 609524"/>
                  <a:gd name="connsiteY47" fmla="*/ 182251 h 753123"/>
                  <a:gd name="connsiteX48" fmla="*/ 419100 w 609524"/>
                  <a:gd name="connsiteY48" fmla="*/ 228600 h 753123"/>
                  <a:gd name="connsiteX49" fmla="*/ 304800 w 609524"/>
                  <a:gd name="connsiteY49" fmla="*/ 342900 h 753123"/>
                  <a:gd name="connsiteX50" fmla="*/ 190500 w 609524"/>
                  <a:gd name="connsiteY50" fmla="*/ 228600 h 753123"/>
                  <a:gd name="connsiteX51" fmla="*/ 266605 w 609524"/>
                  <a:gd name="connsiteY51" fmla="*/ 601513 h 753123"/>
                  <a:gd name="connsiteX52" fmla="*/ 160430 w 609524"/>
                  <a:gd name="connsiteY52" fmla="*/ 437731 h 753123"/>
                  <a:gd name="connsiteX53" fmla="*/ 199358 w 609524"/>
                  <a:gd name="connsiteY53" fmla="*/ 422234 h 753123"/>
                  <a:gd name="connsiteX54" fmla="*/ 266605 w 609524"/>
                  <a:gd name="connsiteY54" fmla="*/ 449142 h 753123"/>
                  <a:gd name="connsiteX55" fmla="*/ 266605 w 609524"/>
                  <a:gd name="connsiteY55" fmla="*/ 601513 h 753123"/>
                  <a:gd name="connsiteX56" fmla="*/ 304705 w 609524"/>
                  <a:gd name="connsiteY56" fmla="*/ 423396 h 753123"/>
                  <a:gd name="connsiteX57" fmla="*/ 239506 w 609524"/>
                  <a:gd name="connsiteY57" fmla="*/ 397316 h 753123"/>
                  <a:gd name="connsiteX58" fmla="*/ 247555 w 609524"/>
                  <a:gd name="connsiteY58" fmla="*/ 370742 h 753123"/>
                  <a:gd name="connsiteX59" fmla="*/ 247555 w 609524"/>
                  <a:gd name="connsiteY59" fmla="*/ 369789 h 753123"/>
                  <a:gd name="connsiteX60" fmla="*/ 361912 w 609524"/>
                  <a:gd name="connsiteY60" fmla="*/ 369789 h 753123"/>
                  <a:gd name="connsiteX61" fmla="*/ 361912 w 609524"/>
                  <a:gd name="connsiteY61" fmla="*/ 370742 h 753123"/>
                  <a:gd name="connsiteX62" fmla="*/ 369951 w 609524"/>
                  <a:gd name="connsiteY62" fmla="*/ 397259 h 753123"/>
                  <a:gd name="connsiteX63" fmla="*/ 304705 w 609524"/>
                  <a:gd name="connsiteY63" fmla="*/ 423396 h 753123"/>
                  <a:gd name="connsiteX64" fmla="*/ 342805 w 609524"/>
                  <a:gd name="connsiteY64" fmla="*/ 600751 h 753123"/>
                  <a:gd name="connsiteX65" fmla="*/ 342805 w 609524"/>
                  <a:gd name="connsiteY65" fmla="*/ 449142 h 753123"/>
                  <a:gd name="connsiteX66" fmla="*/ 410099 w 609524"/>
                  <a:gd name="connsiteY66" fmla="*/ 422224 h 753123"/>
                  <a:gd name="connsiteX67" fmla="*/ 447694 w 609524"/>
                  <a:gd name="connsiteY67" fmla="*/ 437198 h 753123"/>
                  <a:gd name="connsiteX68" fmla="*/ 342805 w 609524"/>
                  <a:gd name="connsiteY68" fmla="*/ 600751 h 753123"/>
                  <a:gd name="connsiteX0" fmla="*/ 609505 w 609524"/>
                  <a:gd name="connsiteY0" fmla="*/ 533019 h 753123"/>
                  <a:gd name="connsiteX1" fmla="*/ 573938 w 609524"/>
                  <a:gd name="connsiteY1" fmla="*/ 461582 h 753123"/>
                  <a:gd name="connsiteX2" fmla="*/ 483337 w 609524"/>
                  <a:gd name="connsiteY2" fmla="*/ 410404 h 753123"/>
                  <a:gd name="connsiteX3" fmla="*/ 483213 w 609524"/>
                  <a:gd name="connsiteY3" fmla="*/ 410347 h 753123"/>
                  <a:gd name="connsiteX4" fmla="*/ 483213 w 609524"/>
                  <a:gd name="connsiteY4" fmla="*/ 410347 h 753123"/>
                  <a:gd name="connsiteX5" fmla="*/ 482965 w 609524"/>
                  <a:gd name="connsiteY5" fmla="*/ 410251 h 753123"/>
                  <a:gd name="connsiteX6" fmla="*/ 468611 w 609524"/>
                  <a:gd name="connsiteY6" fmla="*/ 404536 h 753123"/>
                  <a:gd name="connsiteX7" fmla="*/ 405898 w 609524"/>
                  <a:gd name="connsiteY7" fmla="*/ 379590 h 753123"/>
                  <a:gd name="connsiteX8" fmla="*/ 400002 w 609524"/>
                  <a:gd name="connsiteY8" fmla="*/ 370789 h 753123"/>
                  <a:gd name="connsiteX9" fmla="*/ 400002 w 609524"/>
                  <a:gd name="connsiteY9" fmla="*/ 347415 h 753123"/>
                  <a:gd name="connsiteX10" fmla="*/ 457200 w 609524"/>
                  <a:gd name="connsiteY10" fmla="*/ 228600 h 753123"/>
                  <a:gd name="connsiteX11" fmla="*/ 457200 w 609524"/>
                  <a:gd name="connsiteY11" fmla="*/ 214313 h 753123"/>
                  <a:gd name="connsiteX12" fmla="*/ 472773 w 609524"/>
                  <a:gd name="connsiteY12" fmla="*/ 160487 h 753123"/>
                  <a:gd name="connsiteX13" fmla="*/ 377095 w 609524"/>
                  <a:gd name="connsiteY13" fmla="*/ 17974 h 753123"/>
                  <a:gd name="connsiteX14" fmla="*/ 363122 w 609524"/>
                  <a:gd name="connsiteY14" fmla="*/ 19221 h 753123"/>
                  <a:gd name="connsiteX15" fmla="*/ 353501 w 609524"/>
                  <a:gd name="connsiteY15" fmla="*/ 25889 h 753123"/>
                  <a:gd name="connsiteX16" fmla="*/ 342862 w 609524"/>
                  <a:gd name="connsiteY16" fmla="*/ 11344 h 753123"/>
                  <a:gd name="connsiteX17" fmla="*/ 329117 w 609524"/>
                  <a:gd name="connsiteY17" fmla="*/ 2591 h 753123"/>
                  <a:gd name="connsiteX18" fmla="*/ 299104 w 609524"/>
                  <a:gd name="connsiteY18" fmla="*/ 0 h 753123"/>
                  <a:gd name="connsiteX19" fmla="*/ 153905 w 609524"/>
                  <a:gd name="connsiteY19" fmla="*/ 91440 h 753123"/>
                  <a:gd name="connsiteX20" fmla="*/ 152133 w 609524"/>
                  <a:gd name="connsiteY20" fmla="*/ 219437 h 753123"/>
                  <a:gd name="connsiteX21" fmla="*/ 152400 w 609524"/>
                  <a:gd name="connsiteY21" fmla="*/ 221437 h 753123"/>
                  <a:gd name="connsiteX22" fmla="*/ 152400 w 609524"/>
                  <a:gd name="connsiteY22" fmla="*/ 228600 h 753123"/>
                  <a:gd name="connsiteX23" fmla="*/ 209455 w 609524"/>
                  <a:gd name="connsiteY23" fmla="*/ 347348 h 753123"/>
                  <a:gd name="connsiteX24" fmla="*/ 209455 w 609524"/>
                  <a:gd name="connsiteY24" fmla="*/ 370742 h 753123"/>
                  <a:gd name="connsiteX25" fmla="*/ 203740 w 609524"/>
                  <a:gd name="connsiteY25" fmla="*/ 379476 h 753123"/>
                  <a:gd name="connsiteX26" fmla="*/ 139284 w 609524"/>
                  <a:gd name="connsiteY26" fmla="*/ 405136 h 753123"/>
                  <a:gd name="connsiteX27" fmla="*/ 124587 w 609524"/>
                  <a:gd name="connsiteY27" fmla="*/ 410985 h 753123"/>
                  <a:gd name="connsiteX28" fmla="*/ 44958 w 609524"/>
                  <a:gd name="connsiteY28" fmla="*/ 454190 h 753123"/>
                  <a:gd name="connsiteX29" fmla="*/ 72580 w 609524"/>
                  <a:gd name="connsiteY29" fmla="*/ 481813 h 753123"/>
                  <a:gd name="connsiteX30" fmla="*/ 85801 w 609524"/>
                  <a:gd name="connsiteY30" fmla="*/ 495052 h 753123"/>
                  <a:gd name="connsiteX31" fmla="*/ 59169 w 609524"/>
                  <a:gd name="connsiteY31" fmla="*/ 522637 h 753123"/>
                  <a:gd name="connsiteX32" fmla="*/ 58988 w 609524"/>
                  <a:gd name="connsiteY32" fmla="*/ 522818 h 753123"/>
                  <a:gd name="connsiteX33" fmla="*/ 58807 w 609524"/>
                  <a:gd name="connsiteY33" fmla="*/ 522999 h 753123"/>
                  <a:gd name="connsiteX34" fmla="*/ 38138 w 609524"/>
                  <a:gd name="connsiteY34" fmla="*/ 531438 h 753123"/>
                  <a:gd name="connsiteX35" fmla="*/ 35785 w 609524"/>
                  <a:gd name="connsiteY35" fmla="*/ 531352 h 753123"/>
                  <a:gd name="connsiteX36" fmla="*/ 0 w 609524"/>
                  <a:gd name="connsiteY36" fmla="*/ 606400 h 753123"/>
                  <a:gd name="connsiteX37" fmla="*/ 0 w 609524"/>
                  <a:gd name="connsiteY37" fmla="*/ 700792 h 753123"/>
                  <a:gd name="connsiteX38" fmla="*/ 8477 w 609524"/>
                  <a:gd name="connsiteY38" fmla="*/ 706450 h 753123"/>
                  <a:gd name="connsiteX39" fmla="*/ 307438 w 609524"/>
                  <a:gd name="connsiteY39" fmla="*/ 753123 h 753123"/>
                  <a:gd name="connsiteX40" fmla="*/ 601904 w 609524"/>
                  <a:gd name="connsiteY40" fmla="*/ 705841 h 753123"/>
                  <a:gd name="connsiteX41" fmla="*/ 609524 w 609524"/>
                  <a:gd name="connsiteY41" fmla="*/ 700126 h 753123"/>
                  <a:gd name="connsiteX42" fmla="*/ 609505 w 609524"/>
                  <a:gd name="connsiteY42" fmla="*/ 533019 h 753123"/>
                  <a:gd name="connsiteX43" fmla="*/ 190500 w 609524"/>
                  <a:gd name="connsiteY43" fmla="*/ 228600 h 753123"/>
                  <a:gd name="connsiteX44" fmla="*/ 190500 w 609524"/>
                  <a:gd name="connsiteY44" fmla="*/ 196215 h 753123"/>
                  <a:gd name="connsiteX45" fmla="*/ 375590 w 609524"/>
                  <a:gd name="connsiteY45" fmla="*/ 117872 h 753123"/>
                  <a:gd name="connsiteX46" fmla="*/ 419100 w 609524"/>
                  <a:gd name="connsiteY46" fmla="*/ 182251 h 753123"/>
                  <a:gd name="connsiteX47" fmla="*/ 419100 w 609524"/>
                  <a:gd name="connsiteY47" fmla="*/ 228600 h 753123"/>
                  <a:gd name="connsiteX48" fmla="*/ 304800 w 609524"/>
                  <a:gd name="connsiteY48" fmla="*/ 342900 h 753123"/>
                  <a:gd name="connsiteX49" fmla="*/ 190500 w 609524"/>
                  <a:gd name="connsiteY49" fmla="*/ 228600 h 753123"/>
                  <a:gd name="connsiteX50" fmla="*/ 266605 w 609524"/>
                  <a:gd name="connsiteY50" fmla="*/ 601513 h 753123"/>
                  <a:gd name="connsiteX51" fmla="*/ 160430 w 609524"/>
                  <a:gd name="connsiteY51" fmla="*/ 437731 h 753123"/>
                  <a:gd name="connsiteX52" fmla="*/ 199358 w 609524"/>
                  <a:gd name="connsiteY52" fmla="*/ 422234 h 753123"/>
                  <a:gd name="connsiteX53" fmla="*/ 266605 w 609524"/>
                  <a:gd name="connsiteY53" fmla="*/ 449142 h 753123"/>
                  <a:gd name="connsiteX54" fmla="*/ 266605 w 609524"/>
                  <a:gd name="connsiteY54" fmla="*/ 601513 h 753123"/>
                  <a:gd name="connsiteX55" fmla="*/ 304705 w 609524"/>
                  <a:gd name="connsiteY55" fmla="*/ 423396 h 753123"/>
                  <a:gd name="connsiteX56" fmla="*/ 239506 w 609524"/>
                  <a:gd name="connsiteY56" fmla="*/ 397316 h 753123"/>
                  <a:gd name="connsiteX57" fmla="*/ 247555 w 609524"/>
                  <a:gd name="connsiteY57" fmla="*/ 370742 h 753123"/>
                  <a:gd name="connsiteX58" fmla="*/ 247555 w 609524"/>
                  <a:gd name="connsiteY58" fmla="*/ 369789 h 753123"/>
                  <a:gd name="connsiteX59" fmla="*/ 361912 w 609524"/>
                  <a:gd name="connsiteY59" fmla="*/ 369789 h 753123"/>
                  <a:gd name="connsiteX60" fmla="*/ 361912 w 609524"/>
                  <a:gd name="connsiteY60" fmla="*/ 370742 h 753123"/>
                  <a:gd name="connsiteX61" fmla="*/ 369951 w 609524"/>
                  <a:gd name="connsiteY61" fmla="*/ 397259 h 753123"/>
                  <a:gd name="connsiteX62" fmla="*/ 304705 w 609524"/>
                  <a:gd name="connsiteY62" fmla="*/ 423396 h 753123"/>
                  <a:gd name="connsiteX63" fmla="*/ 342805 w 609524"/>
                  <a:gd name="connsiteY63" fmla="*/ 600751 h 753123"/>
                  <a:gd name="connsiteX64" fmla="*/ 342805 w 609524"/>
                  <a:gd name="connsiteY64" fmla="*/ 449142 h 753123"/>
                  <a:gd name="connsiteX65" fmla="*/ 410099 w 609524"/>
                  <a:gd name="connsiteY65" fmla="*/ 422224 h 753123"/>
                  <a:gd name="connsiteX66" fmla="*/ 447694 w 609524"/>
                  <a:gd name="connsiteY66" fmla="*/ 437198 h 753123"/>
                  <a:gd name="connsiteX67" fmla="*/ 342805 w 609524"/>
                  <a:gd name="connsiteY67" fmla="*/ 600751 h 753123"/>
                  <a:gd name="connsiteX0" fmla="*/ 609505 w 609524"/>
                  <a:gd name="connsiteY0" fmla="*/ 533019 h 753123"/>
                  <a:gd name="connsiteX1" fmla="*/ 573938 w 609524"/>
                  <a:gd name="connsiteY1" fmla="*/ 461582 h 753123"/>
                  <a:gd name="connsiteX2" fmla="*/ 483337 w 609524"/>
                  <a:gd name="connsiteY2" fmla="*/ 410404 h 753123"/>
                  <a:gd name="connsiteX3" fmla="*/ 483213 w 609524"/>
                  <a:gd name="connsiteY3" fmla="*/ 410347 h 753123"/>
                  <a:gd name="connsiteX4" fmla="*/ 483213 w 609524"/>
                  <a:gd name="connsiteY4" fmla="*/ 410347 h 753123"/>
                  <a:gd name="connsiteX5" fmla="*/ 482965 w 609524"/>
                  <a:gd name="connsiteY5" fmla="*/ 410251 h 753123"/>
                  <a:gd name="connsiteX6" fmla="*/ 468611 w 609524"/>
                  <a:gd name="connsiteY6" fmla="*/ 404536 h 753123"/>
                  <a:gd name="connsiteX7" fmla="*/ 405898 w 609524"/>
                  <a:gd name="connsiteY7" fmla="*/ 379590 h 753123"/>
                  <a:gd name="connsiteX8" fmla="*/ 400002 w 609524"/>
                  <a:gd name="connsiteY8" fmla="*/ 370789 h 753123"/>
                  <a:gd name="connsiteX9" fmla="*/ 400002 w 609524"/>
                  <a:gd name="connsiteY9" fmla="*/ 347415 h 753123"/>
                  <a:gd name="connsiteX10" fmla="*/ 457200 w 609524"/>
                  <a:gd name="connsiteY10" fmla="*/ 228600 h 753123"/>
                  <a:gd name="connsiteX11" fmla="*/ 457200 w 609524"/>
                  <a:gd name="connsiteY11" fmla="*/ 214313 h 753123"/>
                  <a:gd name="connsiteX12" fmla="*/ 472773 w 609524"/>
                  <a:gd name="connsiteY12" fmla="*/ 160487 h 753123"/>
                  <a:gd name="connsiteX13" fmla="*/ 377095 w 609524"/>
                  <a:gd name="connsiteY13" fmla="*/ 17974 h 753123"/>
                  <a:gd name="connsiteX14" fmla="*/ 363122 w 609524"/>
                  <a:gd name="connsiteY14" fmla="*/ 19221 h 753123"/>
                  <a:gd name="connsiteX15" fmla="*/ 353501 w 609524"/>
                  <a:gd name="connsiteY15" fmla="*/ 25889 h 753123"/>
                  <a:gd name="connsiteX16" fmla="*/ 342862 w 609524"/>
                  <a:gd name="connsiteY16" fmla="*/ 11344 h 753123"/>
                  <a:gd name="connsiteX17" fmla="*/ 329117 w 609524"/>
                  <a:gd name="connsiteY17" fmla="*/ 2591 h 753123"/>
                  <a:gd name="connsiteX18" fmla="*/ 299104 w 609524"/>
                  <a:gd name="connsiteY18" fmla="*/ 0 h 753123"/>
                  <a:gd name="connsiteX19" fmla="*/ 153905 w 609524"/>
                  <a:gd name="connsiteY19" fmla="*/ 91440 h 753123"/>
                  <a:gd name="connsiteX20" fmla="*/ 152133 w 609524"/>
                  <a:gd name="connsiteY20" fmla="*/ 219437 h 753123"/>
                  <a:gd name="connsiteX21" fmla="*/ 152400 w 609524"/>
                  <a:gd name="connsiteY21" fmla="*/ 221437 h 753123"/>
                  <a:gd name="connsiteX22" fmla="*/ 152400 w 609524"/>
                  <a:gd name="connsiteY22" fmla="*/ 228600 h 753123"/>
                  <a:gd name="connsiteX23" fmla="*/ 209455 w 609524"/>
                  <a:gd name="connsiteY23" fmla="*/ 347348 h 753123"/>
                  <a:gd name="connsiteX24" fmla="*/ 209455 w 609524"/>
                  <a:gd name="connsiteY24" fmla="*/ 370742 h 753123"/>
                  <a:gd name="connsiteX25" fmla="*/ 203740 w 609524"/>
                  <a:gd name="connsiteY25" fmla="*/ 379476 h 753123"/>
                  <a:gd name="connsiteX26" fmla="*/ 139284 w 609524"/>
                  <a:gd name="connsiteY26" fmla="*/ 405136 h 753123"/>
                  <a:gd name="connsiteX27" fmla="*/ 124587 w 609524"/>
                  <a:gd name="connsiteY27" fmla="*/ 410985 h 753123"/>
                  <a:gd name="connsiteX28" fmla="*/ 44958 w 609524"/>
                  <a:gd name="connsiteY28" fmla="*/ 454190 h 753123"/>
                  <a:gd name="connsiteX29" fmla="*/ 72580 w 609524"/>
                  <a:gd name="connsiteY29" fmla="*/ 481813 h 753123"/>
                  <a:gd name="connsiteX30" fmla="*/ 59169 w 609524"/>
                  <a:gd name="connsiteY30" fmla="*/ 522637 h 753123"/>
                  <a:gd name="connsiteX31" fmla="*/ 58988 w 609524"/>
                  <a:gd name="connsiteY31" fmla="*/ 522818 h 753123"/>
                  <a:gd name="connsiteX32" fmla="*/ 58807 w 609524"/>
                  <a:gd name="connsiteY32" fmla="*/ 522999 h 753123"/>
                  <a:gd name="connsiteX33" fmla="*/ 38138 w 609524"/>
                  <a:gd name="connsiteY33" fmla="*/ 531438 h 753123"/>
                  <a:gd name="connsiteX34" fmla="*/ 35785 w 609524"/>
                  <a:gd name="connsiteY34" fmla="*/ 531352 h 753123"/>
                  <a:gd name="connsiteX35" fmla="*/ 0 w 609524"/>
                  <a:gd name="connsiteY35" fmla="*/ 606400 h 753123"/>
                  <a:gd name="connsiteX36" fmla="*/ 0 w 609524"/>
                  <a:gd name="connsiteY36" fmla="*/ 700792 h 753123"/>
                  <a:gd name="connsiteX37" fmla="*/ 8477 w 609524"/>
                  <a:gd name="connsiteY37" fmla="*/ 706450 h 753123"/>
                  <a:gd name="connsiteX38" fmla="*/ 307438 w 609524"/>
                  <a:gd name="connsiteY38" fmla="*/ 753123 h 753123"/>
                  <a:gd name="connsiteX39" fmla="*/ 601904 w 609524"/>
                  <a:gd name="connsiteY39" fmla="*/ 705841 h 753123"/>
                  <a:gd name="connsiteX40" fmla="*/ 609524 w 609524"/>
                  <a:gd name="connsiteY40" fmla="*/ 700126 h 753123"/>
                  <a:gd name="connsiteX41" fmla="*/ 609505 w 609524"/>
                  <a:gd name="connsiteY41" fmla="*/ 533019 h 753123"/>
                  <a:gd name="connsiteX42" fmla="*/ 190500 w 609524"/>
                  <a:gd name="connsiteY42" fmla="*/ 228600 h 753123"/>
                  <a:gd name="connsiteX43" fmla="*/ 190500 w 609524"/>
                  <a:gd name="connsiteY43" fmla="*/ 196215 h 753123"/>
                  <a:gd name="connsiteX44" fmla="*/ 375590 w 609524"/>
                  <a:gd name="connsiteY44" fmla="*/ 117872 h 753123"/>
                  <a:gd name="connsiteX45" fmla="*/ 419100 w 609524"/>
                  <a:gd name="connsiteY45" fmla="*/ 182251 h 753123"/>
                  <a:gd name="connsiteX46" fmla="*/ 419100 w 609524"/>
                  <a:gd name="connsiteY46" fmla="*/ 228600 h 753123"/>
                  <a:gd name="connsiteX47" fmla="*/ 304800 w 609524"/>
                  <a:gd name="connsiteY47" fmla="*/ 342900 h 753123"/>
                  <a:gd name="connsiteX48" fmla="*/ 190500 w 609524"/>
                  <a:gd name="connsiteY48" fmla="*/ 228600 h 753123"/>
                  <a:gd name="connsiteX49" fmla="*/ 266605 w 609524"/>
                  <a:gd name="connsiteY49" fmla="*/ 601513 h 753123"/>
                  <a:gd name="connsiteX50" fmla="*/ 160430 w 609524"/>
                  <a:gd name="connsiteY50" fmla="*/ 437731 h 753123"/>
                  <a:gd name="connsiteX51" fmla="*/ 199358 w 609524"/>
                  <a:gd name="connsiteY51" fmla="*/ 422234 h 753123"/>
                  <a:gd name="connsiteX52" fmla="*/ 266605 w 609524"/>
                  <a:gd name="connsiteY52" fmla="*/ 449142 h 753123"/>
                  <a:gd name="connsiteX53" fmla="*/ 266605 w 609524"/>
                  <a:gd name="connsiteY53" fmla="*/ 601513 h 753123"/>
                  <a:gd name="connsiteX54" fmla="*/ 304705 w 609524"/>
                  <a:gd name="connsiteY54" fmla="*/ 423396 h 753123"/>
                  <a:gd name="connsiteX55" fmla="*/ 239506 w 609524"/>
                  <a:gd name="connsiteY55" fmla="*/ 397316 h 753123"/>
                  <a:gd name="connsiteX56" fmla="*/ 247555 w 609524"/>
                  <a:gd name="connsiteY56" fmla="*/ 370742 h 753123"/>
                  <a:gd name="connsiteX57" fmla="*/ 247555 w 609524"/>
                  <a:gd name="connsiteY57" fmla="*/ 369789 h 753123"/>
                  <a:gd name="connsiteX58" fmla="*/ 361912 w 609524"/>
                  <a:gd name="connsiteY58" fmla="*/ 369789 h 753123"/>
                  <a:gd name="connsiteX59" fmla="*/ 361912 w 609524"/>
                  <a:gd name="connsiteY59" fmla="*/ 370742 h 753123"/>
                  <a:gd name="connsiteX60" fmla="*/ 369951 w 609524"/>
                  <a:gd name="connsiteY60" fmla="*/ 397259 h 753123"/>
                  <a:gd name="connsiteX61" fmla="*/ 304705 w 609524"/>
                  <a:gd name="connsiteY61" fmla="*/ 423396 h 753123"/>
                  <a:gd name="connsiteX62" fmla="*/ 342805 w 609524"/>
                  <a:gd name="connsiteY62" fmla="*/ 600751 h 753123"/>
                  <a:gd name="connsiteX63" fmla="*/ 342805 w 609524"/>
                  <a:gd name="connsiteY63" fmla="*/ 449142 h 753123"/>
                  <a:gd name="connsiteX64" fmla="*/ 410099 w 609524"/>
                  <a:gd name="connsiteY64" fmla="*/ 422224 h 753123"/>
                  <a:gd name="connsiteX65" fmla="*/ 447694 w 609524"/>
                  <a:gd name="connsiteY65" fmla="*/ 437198 h 753123"/>
                  <a:gd name="connsiteX66" fmla="*/ 342805 w 609524"/>
                  <a:gd name="connsiteY66" fmla="*/ 600751 h 753123"/>
                  <a:gd name="connsiteX0" fmla="*/ 609505 w 609524"/>
                  <a:gd name="connsiteY0" fmla="*/ 533019 h 753123"/>
                  <a:gd name="connsiteX1" fmla="*/ 573938 w 609524"/>
                  <a:gd name="connsiteY1" fmla="*/ 461582 h 753123"/>
                  <a:gd name="connsiteX2" fmla="*/ 483337 w 609524"/>
                  <a:gd name="connsiteY2" fmla="*/ 410404 h 753123"/>
                  <a:gd name="connsiteX3" fmla="*/ 483213 w 609524"/>
                  <a:gd name="connsiteY3" fmla="*/ 410347 h 753123"/>
                  <a:gd name="connsiteX4" fmla="*/ 483213 w 609524"/>
                  <a:gd name="connsiteY4" fmla="*/ 410347 h 753123"/>
                  <a:gd name="connsiteX5" fmla="*/ 482965 w 609524"/>
                  <a:gd name="connsiteY5" fmla="*/ 410251 h 753123"/>
                  <a:gd name="connsiteX6" fmla="*/ 468611 w 609524"/>
                  <a:gd name="connsiteY6" fmla="*/ 404536 h 753123"/>
                  <a:gd name="connsiteX7" fmla="*/ 405898 w 609524"/>
                  <a:gd name="connsiteY7" fmla="*/ 379590 h 753123"/>
                  <a:gd name="connsiteX8" fmla="*/ 400002 w 609524"/>
                  <a:gd name="connsiteY8" fmla="*/ 370789 h 753123"/>
                  <a:gd name="connsiteX9" fmla="*/ 400002 w 609524"/>
                  <a:gd name="connsiteY9" fmla="*/ 347415 h 753123"/>
                  <a:gd name="connsiteX10" fmla="*/ 457200 w 609524"/>
                  <a:gd name="connsiteY10" fmla="*/ 228600 h 753123"/>
                  <a:gd name="connsiteX11" fmla="*/ 457200 w 609524"/>
                  <a:gd name="connsiteY11" fmla="*/ 214313 h 753123"/>
                  <a:gd name="connsiteX12" fmla="*/ 472773 w 609524"/>
                  <a:gd name="connsiteY12" fmla="*/ 160487 h 753123"/>
                  <a:gd name="connsiteX13" fmla="*/ 377095 w 609524"/>
                  <a:gd name="connsiteY13" fmla="*/ 17974 h 753123"/>
                  <a:gd name="connsiteX14" fmla="*/ 363122 w 609524"/>
                  <a:gd name="connsiteY14" fmla="*/ 19221 h 753123"/>
                  <a:gd name="connsiteX15" fmla="*/ 353501 w 609524"/>
                  <a:gd name="connsiteY15" fmla="*/ 25889 h 753123"/>
                  <a:gd name="connsiteX16" fmla="*/ 342862 w 609524"/>
                  <a:gd name="connsiteY16" fmla="*/ 11344 h 753123"/>
                  <a:gd name="connsiteX17" fmla="*/ 329117 w 609524"/>
                  <a:gd name="connsiteY17" fmla="*/ 2591 h 753123"/>
                  <a:gd name="connsiteX18" fmla="*/ 299104 w 609524"/>
                  <a:gd name="connsiteY18" fmla="*/ 0 h 753123"/>
                  <a:gd name="connsiteX19" fmla="*/ 153905 w 609524"/>
                  <a:gd name="connsiteY19" fmla="*/ 91440 h 753123"/>
                  <a:gd name="connsiteX20" fmla="*/ 152133 w 609524"/>
                  <a:gd name="connsiteY20" fmla="*/ 219437 h 753123"/>
                  <a:gd name="connsiteX21" fmla="*/ 152400 w 609524"/>
                  <a:gd name="connsiteY21" fmla="*/ 221437 h 753123"/>
                  <a:gd name="connsiteX22" fmla="*/ 152400 w 609524"/>
                  <a:gd name="connsiteY22" fmla="*/ 228600 h 753123"/>
                  <a:gd name="connsiteX23" fmla="*/ 209455 w 609524"/>
                  <a:gd name="connsiteY23" fmla="*/ 347348 h 753123"/>
                  <a:gd name="connsiteX24" fmla="*/ 209455 w 609524"/>
                  <a:gd name="connsiteY24" fmla="*/ 370742 h 753123"/>
                  <a:gd name="connsiteX25" fmla="*/ 203740 w 609524"/>
                  <a:gd name="connsiteY25" fmla="*/ 379476 h 753123"/>
                  <a:gd name="connsiteX26" fmla="*/ 139284 w 609524"/>
                  <a:gd name="connsiteY26" fmla="*/ 405136 h 753123"/>
                  <a:gd name="connsiteX27" fmla="*/ 124587 w 609524"/>
                  <a:gd name="connsiteY27" fmla="*/ 410985 h 753123"/>
                  <a:gd name="connsiteX28" fmla="*/ 44958 w 609524"/>
                  <a:gd name="connsiteY28" fmla="*/ 454190 h 753123"/>
                  <a:gd name="connsiteX29" fmla="*/ 59169 w 609524"/>
                  <a:gd name="connsiteY29" fmla="*/ 522637 h 753123"/>
                  <a:gd name="connsiteX30" fmla="*/ 58988 w 609524"/>
                  <a:gd name="connsiteY30" fmla="*/ 522818 h 753123"/>
                  <a:gd name="connsiteX31" fmla="*/ 58807 w 609524"/>
                  <a:gd name="connsiteY31" fmla="*/ 522999 h 753123"/>
                  <a:gd name="connsiteX32" fmla="*/ 38138 w 609524"/>
                  <a:gd name="connsiteY32" fmla="*/ 531438 h 753123"/>
                  <a:gd name="connsiteX33" fmla="*/ 35785 w 609524"/>
                  <a:gd name="connsiteY33" fmla="*/ 531352 h 753123"/>
                  <a:gd name="connsiteX34" fmla="*/ 0 w 609524"/>
                  <a:gd name="connsiteY34" fmla="*/ 606400 h 753123"/>
                  <a:gd name="connsiteX35" fmla="*/ 0 w 609524"/>
                  <a:gd name="connsiteY35" fmla="*/ 700792 h 753123"/>
                  <a:gd name="connsiteX36" fmla="*/ 8477 w 609524"/>
                  <a:gd name="connsiteY36" fmla="*/ 706450 h 753123"/>
                  <a:gd name="connsiteX37" fmla="*/ 307438 w 609524"/>
                  <a:gd name="connsiteY37" fmla="*/ 753123 h 753123"/>
                  <a:gd name="connsiteX38" fmla="*/ 601904 w 609524"/>
                  <a:gd name="connsiteY38" fmla="*/ 705841 h 753123"/>
                  <a:gd name="connsiteX39" fmla="*/ 609524 w 609524"/>
                  <a:gd name="connsiteY39" fmla="*/ 700126 h 753123"/>
                  <a:gd name="connsiteX40" fmla="*/ 609505 w 609524"/>
                  <a:gd name="connsiteY40" fmla="*/ 533019 h 753123"/>
                  <a:gd name="connsiteX41" fmla="*/ 190500 w 609524"/>
                  <a:gd name="connsiteY41" fmla="*/ 228600 h 753123"/>
                  <a:gd name="connsiteX42" fmla="*/ 190500 w 609524"/>
                  <a:gd name="connsiteY42" fmla="*/ 196215 h 753123"/>
                  <a:gd name="connsiteX43" fmla="*/ 375590 w 609524"/>
                  <a:gd name="connsiteY43" fmla="*/ 117872 h 753123"/>
                  <a:gd name="connsiteX44" fmla="*/ 419100 w 609524"/>
                  <a:gd name="connsiteY44" fmla="*/ 182251 h 753123"/>
                  <a:gd name="connsiteX45" fmla="*/ 419100 w 609524"/>
                  <a:gd name="connsiteY45" fmla="*/ 228600 h 753123"/>
                  <a:gd name="connsiteX46" fmla="*/ 304800 w 609524"/>
                  <a:gd name="connsiteY46" fmla="*/ 342900 h 753123"/>
                  <a:gd name="connsiteX47" fmla="*/ 190500 w 609524"/>
                  <a:gd name="connsiteY47" fmla="*/ 228600 h 753123"/>
                  <a:gd name="connsiteX48" fmla="*/ 266605 w 609524"/>
                  <a:gd name="connsiteY48" fmla="*/ 601513 h 753123"/>
                  <a:gd name="connsiteX49" fmla="*/ 160430 w 609524"/>
                  <a:gd name="connsiteY49" fmla="*/ 437731 h 753123"/>
                  <a:gd name="connsiteX50" fmla="*/ 199358 w 609524"/>
                  <a:gd name="connsiteY50" fmla="*/ 422234 h 753123"/>
                  <a:gd name="connsiteX51" fmla="*/ 266605 w 609524"/>
                  <a:gd name="connsiteY51" fmla="*/ 449142 h 753123"/>
                  <a:gd name="connsiteX52" fmla="*/ 266605 w 609524"/>
                  <a:gd name="connsiteY52" fmla="*/ 601513 h 753123"/>
                  <a:gd name="connsiteX53" fmla="*/ 304705 w 609524"/>
                  <a:gd name="connsiteY53" fmla="*/ 423396 h 753123"/>
                  <a:gd name="connsiteX54" fmla="*/ 239506 w 609524"/>
                  <a:gd name="connsiteY54" fmla="*/ 397316 h 753123"/>
                  <a:gd name="connsiteX55" fmla="*/ 247555 w 609524"/>
                  <a:gd name="connsiteY55" fmla="*/ 370742 h 753123"/>
                  <a:gd name="connsiteX56" fmla="*/ 247555 w 609524"/>
                  <a:gd name="connsiteY56" fmla="*/ 369789 h 753123"/>
                  <a:gd name="connsiteX57" fmla="*/ 361912 w 609524"/>
                  <a:gd name="connsiteY57" fmla="*/ 369789 h 753123"/>
                  <a:gd name="connsiteX58" fmla="*/ 361912 w 609524"/>
                  <a:gd name="connsiteY58" fmla="*/ 370742 h 753123"/>
                  <a:gd name="connsiteX59" fmla="*/ 369951 w 609524"/>
                  <a:gd name="connsiteY59" fmla="*/ 397259 h 753123"/>
                  <a:gd name="connsiteX60" fmla="*/ 304705 w 609524"/>
                  <a:gd name="connsiteY60" fmla="*/ 423396 h 753123"/>
                  <a:gd name="connsiteX61" fmla="*/ 342805 w 609524"/>
                  <a:gd name="connsiteY61" fmla="*/ 600751 h 753123"/>
                  <a:gd name="connsiteX62" fmla="*/ 342805 w 609524"/>
                  <a:gd name="connsiteY62" fmla="*/ 449142 h 753123"/>
                  <a:gd name="connsiteX63" fmla="*/ 410099 w 609524"/>
                  <a:gd name="connsiteY63" fmla="*/ 422224 h 753123"/>
                  <a:gd name="connsiteX64" fmla="*/ 447694 w 609524"/>
                  <a:gd name="connsiteY64" fmla="*/ 437198 h 753123"/>
                  <a:gd name="connsiteX65" fmla="*/ 342805 w 609524"/>
                  <a:gd name="connsiteY65" fmla="*/ 600751 h 753123"/>
                  <a:gd name="connsiteX0" fmla="*/ 609505 w 609524"/>
                  <a:gd name="connsiteY0" fmla="*/ 533019 h 753123"/>
                  <a:gd name="connsiteX1" fmla="*/ 573938 w 609524"/>
                  <a:gd name="connsiteY1" fmla="*/ 461582 h 753123"/>
                  <a:gd name="connsiteX2" fmla="*/ 483337 w 609524"/>
                  <a:gd name="connsiteY2" fmla="*/ 410404 h 753123"/>
                  <a:gd name="connsiteX3" fmla="*/ 483213 w 609524"/>
                  <a:gd name="connsiteY3" fmla="*/ 410347 h 753123"/>
                  <a:gd name="connsiteX4" fmla="*/ 483213 w 609524"/>
                  <a:gd name="connsiteY4" fmla="*/ 410347 h 753123"/>
                  <a:gd name="connsiteX5" fmla="*/ 482965 w 609524"/>
                  <a:gd name="connsiteY5" fmla="*/ 410251 h 753123"/>
                  <a:gd name="connsiteX6" fmla="*/ 468611 w 609524"/>
                  <a:gd name="connsiteY6" fmla="*/ 404536 h 753123"/>
                  <a:gd name="connsiteX7" fmla="*/ 405898 w 609524"/>
                  <a:gd name="connsiteY7" fmla="*/ 379590 h 753123"/>
                  <a:gd name="connsiteX8" fmla="*/ 400002 w 609524"/>
                  <a:gd name="connsiteY8" fmla="*/ 370789 h 753123"/>
                  <a:gd name="connsiteX9" fmla="*/ 400002 w 609524"/>
                  <a:gd name="connsiteY9" fmla="*/ 347415 h 753123"/>
                  <a:gd name="connsiteX10" fmla="*/ 457200 w 609524"/>
                  <a:gd name="connsiteY10" fmla="*/ 228600 h 753123"/>
                  <a:gd name="connsiteX11" fmla="*/ 457200 w 609524"/>
                  <a:gd name="connsiteY11" fmla="*/ 214313 h 753123"/>
                  <a:gd name="connsiteX12" fmla="*/ 472773 w 609524"/>
                  <a:gd name="connsiteY12" fmla="*/ 160487 h 753123"/>
                  <a:gd name="connsiteX13" fmla="*/ 377095 w 609524"/>
                  <a:gd name="connsiteY13" fmla="*/ 17974 h 753123"/>
                  <a:gd name="connsiteX14" fmla="*/ 363122 w 609524"/>
                  <a:gd name="connsiteY14" fmla="*/ 19221 h 753123"/>
                  <a:gd name="connsiteX15" fmla="*/ 353501 w 609524"/>
                  <a:gd name="connsiteY15" fmla="*/ 25889 h 753123"/>
                  <a:gd name="connsiteX16" fmla="*/ 342862 w 609524"/>
                  <a:gd name="connsiteY16" fmla="*/ 11344 h 753123"/>
                  <a:gd name="connsiteX17" fmla="*/ 329117 w 609524"/>
                  <a:gd name="connsiteY17" fmla="*/ 2591 h 753123"/>
                  <a:gd name="connsiteX18" fmla="*/ 299104 w 609524"/>
                  <a:gd name="connsiteY18" fmla="*/ 0 h 753123"/>
                  <a:gd name="connsiteX19" fmla="*/ 153905 w 609524"/>
                  <a:gd name="connsiteY19" fmla="*/ 91440 h 753123"/>
                  <a:gd name="connsiteX20" fmla="*/ 152133 w 609524"/>
                  <a:gd name="connsiteY20" fmla="*/ 219437 h 753123"/>
                  <a:gd name="connsiteX21" fmla="*/ 152400 w 609524"/>
                  <a:gd name="connsiteY21" fmla="*/ 221437 h 753123"/>
                  <a:gd name="connsiteX22" fmla="*/ 152400 w 609524"/>
                  <a:gd name="connsiteY22" fmla="*/ 228600 h 753123"/>
                  <a:gd name="connsiteX23" fmla="*/ 209455 w 609524"/>
                  <a:gd name="connsiteY23" fmla="*/ 347348 h 753123"/>
                  <a:gd name="connsiteX24" fmla="*/ 209455 w 609524"/>
                  <a:gd name="connsiteY24" fmla="*/ 370742 h 753123"/>
                  <a:gd name="connsiteX25" fmla="*/ 203740 w 609524"/>
                  <a:gd name="connsiteY25" fmla="*/ 379476 h 753123"/>
                  <a:gd name="connsiteX26" fmla="*/ 139284 w 609524"/>
                  <a:gd name="connsiteY26" fmla="*/ 405136 h 753123"/>
                  <a:gd name="connsiteX27" fmla="*/ 124587 w 609524"/>
                  <a:gd name="connsiteY27" fmla="*/ 410985 h 753123"/>
                  <a:gd name="connsiteX28" fmla="*/ 44958 w 609524"/>
                  <a:gd name="connsiteY28" fmla="*/ 454190 h 753123"/>
                  <a:gd name="connsiteX29" fmla="*/ 59169 w 609524"/>
                  <a:gd name="connsiteY29" fmla="*/ 522637 h 753123"/>
                  <a:gd name="connsiteX30" fmla="*/ 58988 w 609524"/>
                  <a:gd name="connsiteY30" fmla="*/ 522818 h 753123"/>
                  <a:gd name="connsiteX31" fmla="*/ 38138 w 609524"/>
                  <a:gd name="connsiteY31" fmla="*/ 531438 h 753123"/>
                  <a:gd name="connsiteX32" fmla="*/ 35785 w 609524"/>
                  <a:gd name="connsiteY32" fmla="*/ 531352 h 753123"/>
                  <a:gd name="connsiteX33" fmla="*/ 0 w 609524"/>
                  <a:gd name="connsiteY33" fmla="*/ 606400 h 753123"/>
                  <a:gd name="connsiteX34" fmla="*/ 0 w 609524"/>
                  <a:gd name="connsiteY34" fmla="*/ 700792 h 753123"/>
                  <a:gd name="connsiteX35" fmla="*/ 8477 w 609524"/>
                  <a:gd name="connsiteY35" fmla="*/ 706450 h 753123"/>
                  <a:gd name="connsiteX36" fmla="*/ 307438 w 609524"/>
                  <a:gd name="connsiteY36" fmla="*/ 753123 h 753123"/>
                  <a:gd name="connsiteX37" fmla="*/ 601904 w 609524"/>
                  <a:gd name="connsiteY37" fmla="*/ 705841 h 753123"/>
                  <a:gd name="connsiteX38" fmla="*/ 609524 w 609524"/>
                  <a:gd name="connsiteY38" fmla="*/ 700126 h 753123"/>
                  <a:gd name="connsiteX39" fmla="*/ 609505 w 609524"/>
                  <a:gd name="connsiteY39" fmla="*/ 533019 h 753123"/>
                  <a:gd name="connsiteX40" fmla="*/ 190500 w 609524"/>
                  <a:gd name="connsiteY40" fmla="*/ 228600 h 753123"/>
                  <a:gd name="connsiteX41" fmla="*/ 190500 w 609524"/>
                  <a:gd name="connsiteY41" fmla="*/ 196215 h 753123"/>
                  <a:gd name="connsiteX42" fmla="*/ 375590 w 609524"/>
                  <a:gd name="connsiteY42" fmla="*/ 117872 h 753123"/>
                  <a:gd name="connsiteX43" fmla="*/ 419100 w 609524"/>
                  <a:gd name="connsiteY43" fmla="*/ 182251 h 753123"/>
                  <a:gd name="connsiteX44" fmla="*/ 419100 w 609524"/>
                  <a:gd name="connsiteY44" fmla="*/ 228600 h 753123"/>
                  <a:gd name="connsiteX45" fmla="*/ 304800 w 609524"/>
                  <a:gd name="connsiteY45" fmla="*/ 342900 h 753123"/>
                  <a:gd name="connsiteX46" fmla="*/ 190500 w 609524"/>
                  <a:gd name="connsiteY46" fmla="*/ 228600 h 753123"/>
                  <a:gd name="connsiteX47" fmla="*/ 266605 w 609524"/>
                  <a:gd name="connsiteY47" fmla="*/ 601513 h 753123"/>
                  <a:gd name="connsiteX48" fmla="*/ 160430 w 609524"/>
                  <a:gd name="connsiteY48" fmla="*/ 437731 h 753123"/>
                  <a:gd name="connsiteX49" fmla="*/ 199358 w 609524"/>
                  <a:gd name="connsiteY49" fmla="*/ 422234 h 753123"/>
                  <a:gd name="connsiteX50" fmla="*/ 266605 w 609524"/>
                  <a:gd name="connsiteY50" fmla="*/ 449142 h 753123"/>
                  <a:gd name="connsiteX51" fmla="*/ 266605 w 609524"/>
                  <a:gd name="connsiteY51" fmla="*/ 601513 h 753123"/>
                  <a:gd name="connsiteX52" fmla="*/ 304705 w 609524"/>
                  <a:gd name="connsiteY52" fmla="*/ 423396 h 753123"/>
                  <a:gd name="connsiteX53" fmla="*/ 239506 w 609524"/>
                  <a:gd name="connsiteY53" fmla="*/ 397316 h 753123"/>
                  <a:gd name="connsiteX54" fmla="*/ 247555 w 609524"/>
                  <a:gd name="connsiteY54" fmla="*/ 370742 h 753123"/>
                  <a:gd name="connsiteX55" fmla="*/ 247555 w 609524"/>
                  <a:gd name="connsiteY55" fmla="*/ 369789 h 753123"/>
                  <a:gd name="connsiteX56" fmla="*/ 361912 w 609524"/>
                  <a:gd name="connsiteY56" fmla="*/ 369789 h 753123"/>
                  <a:gd name="connsiteX57" fmla="*/ 361912 w 609524"/>
                  <a:gd name="connsiteY57" fmla="*/ 370742 h 753123"/>
                  <a:gd name="connsiteX58" fmla="*/ 369951 w 609524"/>
                  <a:gd name="connsiteY58" fmla="*/ 397259 h 753123"/>
                  <a:gd name="connsiteX59" fmla="*/ 304705 w 609524"/>
                  <a:gd name="connsiteY59" fmla="*/ 423396 h 753123"/>
                  <a:gd name="connsiteX60" fmla="*/ 342805 w 609524"/>
                  <a:gd name="connsiteY60" fmla="*/ 600751 h 753123"/>
                  <a:gd name="connsiteX61" fmla="*/ 342805 w 609524"/>
                  <a:gd name="connsiteY61" fmla="*/ 449142 h 753123"/>
                  <a:gd name="connsiteX62" fmla="*/ 410099 w 609524"/>
                  <a:gd name="connsiteY62" fmla="*/ 422224 h 753123"/>
                  <a:gd name="connsiteX63" fmla="*/ 447694 w 609524"/>
                  <a:gd name="connsiteY63" fmla="*/ 437198 h 753123"/>
                  <a:gd name="connsiteX64" fmla="*/ 342805 w 609524"/>
                  <a:gd name="connsiteY64" fmla="*/ 600751 h 753123"/>
                  <a:gd name="connsiteX0" fmla="*/ 609505 w 609524"/>
                  <a:gd name="connsiteY0" fmla="*/ 533019 h 753123"/>
                  <a:gd name="connsiteX1" fmla="*/ 573938 w 609524"/>
                  <a:gd name="connsiteY1" fmla="*/ 461582 h 753123"/>
                  <a:gd name="connsiteX2" fmla="*/ 483337 w 609524"/>
                  <a:gd name="connsiteY2" fmla="*/ 410404 h 753123"/>
                  <a:gd name="connsiteX3" fmla="*/ 483213 w 609524"/>
                  <a:gd name="connsiteY3" fmla="*/ 410347 h 753123"/>
                  <a:gd name="connsiteX4" fmla="*/ 483213 w 609524"/>
                  <a:gd name="connsiteY4" fmla="*/ 410347 h 753123"/>
                  <a:gd name="connsiteX5" fmla="*/ 482965 w 609524"/>
                  <a:gd name="connsiteY5" fmla="*/ 410251 h 753123"/>
                  <a:gd name="connsiteX6" fmla="*/ 468611 w 609524"/>
                  <a:gd name="connsiteY6" fmla="*/ 404536 h 753123"/>
                  <a:gd name="connsiteX7" fmla="*/ 405898 w 609524"/>
                  <a:gd name="connsiteY7" fmla="*/ 379590 h 753123"/>
                  <a:gd name="connsiteX8" fmla="*/ 400002 w 609524"/>
                  <a:gd name="connsiteY8" fmla="*/ 370789 h 753123"/>
                  <a:gd name="connsiteX9" fmla="*/ 400002 w 609524"/>
                  <a:gd name="connsiteY9" fmla="*/ 347415 h 753123"/>
                  <a:gd name="connsiteX10" fmla="*/ 457200 w 609524"/>
                  <a:gd name="connsiteY10" fmla="*/ 228600 h 753123"/>
                  <a:gd name="connsiteX11" fmla="*/ 457200 w 609524"/>
                  <a:gd name="connsiteY11" fmla="*/ 214313 h 753123"/>
                  <a:gd name="connsiteX12" fmla="*/ 472773 w 609524"/>
                  <a:gd name="connsiteY12" fmla="*/ 160487 h 753123"/>
                  <a:gd name="connsiteX13" fmla="*/ 377095 w 609524"/>
                  <a:gd name="connsiteY13" fmla="*/ 17974 h 753123"/>
                  <a:gd name="connsiteX14" fmla="*/ 363122 w 609524"/>
                  <a:gd name="connsiteY14" fmla="*/ 19221 h 753123"/>
                  <a:gd name="connsiteX15" fmla="*/ 353501 w 609524"/>
                  <a:gd name="connsiteY15" fmla="*/ 25889 h 753123"/>
                  <a:gd name="connsiteX16" fmla="*/ 342862 w 609524"/>
                  <a:gd name="connsiteY16" fmla="*/ 11344 h 753123"/>
                  <a:gd name="connsiteX17" fmla="*/ 329117 w 609524"/>
                  <a:gd name="connsiteY17" fmla="*/ 2591 h 753123"/>
                  <a:gd name="connsiteX18" fmla="*/ 299104 w 609524"/>
                  <a:gd name="connsiteY18" fmla="*/ 0 h 753123"/>
                  <a:gd name="connsiteX19" fmla="*/ 153905 w 609524"/>
                  <a:gd name="connsiteY19" fmla="*/ 91440 h 753123"/>
                  <a:gd name="connsiteX20" fmla="*/ 152133 w 609524"/>
                  <a:gd name="connsiteY20" fmla="*/ 219437 h 753123"/>
                  <a:gd name="connsiteX21" fmla="*/ 152400 w 609524"/>
                  <a:gd name="connsiteY21" fmla="*/ 221437 h 753123"/>
                  <a:gd name="connsiteX22" fmla="*/ 152400 w 609524"/>
                  <a:gd name="connsiteY22" fmla="*/ 228600 h 753123"/>
                  <a:gd name="connsiteX23" fmla="*/ 209455 w 609524"/>
                  <a:gd name="connsiteY23" fmla="*/ 347348 h 753123"/>
                  <a:gd name="connsiteX24" fmla="*/ 209455 w 609524"/>
                  <a:gd name="connsiteY24" fmla="*/ 370742 h 753123"/>
                  <a:gd name="connsiteX25" fmla="*/ 203740 w 609524"/>
                  <a:gd name="connsiteY25" fmla="*/ 379476 h 753123"/>
                  <a:gd name="connsiteX26" fmla="*/ 139284 w 609524"/>
                  <a:gd name="connsiteY26" fmla="*/ 405136 h 753123"/>
                  <a:gd name="connsiteX27" fmla="*/ 124587 w 609524"/>
                  <a:gd name="connsiteY27" fmla="*/ 410985 h 753123"/>
                  <a:gd name="connsiteX28" fmla="*/ 44958 w 609524"/>
                  <a:gd name="connsiteY28" fmla="*/ 454190 h 753123"/>
                  <a:gd name="connsiteX29" fmla="*/ 59169 w 609524"/>
                  <a:gd name="connsiteY29" fmla="*/ 522637 h 753123"/>
                  <a:gd name="connsiteX30" fmla="*/ 38138 w 609524"/>
                  <a:gd name="connsiteY30" fmla="*/ 531438 h 753123"/>
                  <a:gd name="connsiteX31" fmla="*/ 35785 w 609524"/>
                  <a:gd name="connsiteY31" fmla="*/ 531352 h 753123"/>
                  <a:gd name="connsiteX32" fmla="*/ 0 w 609524"/>
                  <a:gd name="connsiteY32" fmla="*/ 606400 h 753123"/>
                  <a:gd name="connsiteX33" fmla="*/ 0 w 609524"/>
                  <a:gd name="connsiteY33" fmla="*/ 700792 h 753123"/>
                  <a:gd name="connsiteX34" fmla="*/ 8477 w 609524"/>
                  <a:gd name="connsiteY34" fmla="*/ 706450 h 753123"/>
                  <a:gd name="connsiteX35" fmla="*/ 307438 w 609524"/>
                  <a:gd name="connsiteY35" fmla="*/ 753123 h 753123"/>
                  <a:gd name="connsiteX36" fmla="*/ 601904 w 609524"/>
                  <a:gd name="connsiteY36" fmla="*/ 705841 h 753123"/>
                  <a:gd name="connsiteX37" fmla="*/ 609524 w 609524"/>
                  <a:gd name="connsiteY37" fmla="*/ 700126 h 753123"/>
                  <a:gd name="connsiteX38" fmla="*/ 609505 w 609524"/>
                  <a:gd name="connsiteY38" fmla="*/ 533019 h 753123"/>
                  <a:gd name="connsiteX39" fmla="*/ 190500 w 609524"/>
                  <a:gd name="connsiteY39" fmla="*/ 228600 h 753123"/>
                  <a:gd name="connsiteX40" fmla="*/ 190500 w 609524"/>
                  <a:gd name="connsiteY40" fmla="*/ 196215 h 753123"/>
                  <a:gd name="connsiteX41" fmla="*/ 375590 w 609524"/>
                  <a:gd name="connsiteY41" fmla="*/ 117872 h 753123"/>
                  <a:gd name="connsiteX42" fmla="*/ 419100 w 609524"/>
                  <a:gd name="connsiteY42" fmla="*/ 182251 h 753123"/>
                  <a:gd name="connsiteX43" fmla="*/ 419100 w 609524"/>
                  <a:gd name="connsiteY43" fmla="*/ 228600 h 753123"/>
                  <a:gd name="connsiteX44" fmla="*/ 304800 w 609524"/>
                  <a:gd name="connsiteY44" fmla="*/ 342900 h 753123"/>
                  <a:gd name="connsiteX45" fmla="*/ 190500 w 609524"/>
                  <a:gd name="connsiteY45" fmla="*/ 228600 h 753123"/>
                  <a:gd name="connsiteX46" fmla="*/ 266605 w 609524"/>
                  <a:gd name="connsiteY46" fmla="*/ 601513 h 753123"/>
                  <a:gd name="connsiteX47" fmla="*/ 160430 w 609524"/>
                  <a:gd name="connsiteY47" fmla="*/ 437731 h 753123"/>
                  <a:gd name="connsiteX48" fmla="*/ 199358 w 609524"/>
                  <a:gd name="connsiteY48" fmla="*/ 422234 h 753123"/>
                  <a:gd name="connsiteX49" fmla="*/ 266605 w 609524"/>
                  <a:gd name="connsiteY49" fmla="*/ 449142 h 753123"/>
                  <a:gd name="connsiteX50" fmla="*/ 266605 w 609524"/>
                  <a:gd name="connsiteY50" fmla="*/ 601513 h 753123"/>
                  <a:gd name="connsiteX51" fmla="*/ 304705 w 609524"/>
                  <a:gd name="connsiteY51" fmla="*/ 423396 h 753123"/>
                  <a:gd name="connsiteX52" fmla="*/ 239506 w 609524"/>
                  <a:gd name="connsiteY52" fmla="*/ 397316 h 753123"/>
                  <a:gd name="connsiteX53" fmla="*/ 247555 w 609524"/>
                  <a:gd name="connsiteY53" fmla="*/ 370742 h 753123"/>
                  <a:gd name="connsiteX54" fmla="*/ 247555 w 609524"/>
                  <a:gd name="connsiteY54" fmla="*/ 369789 h 753123"/>
                  <a:gd name="connsiteX55" fmla="*/ 361912 w 609524"/>
                  <a:gd name="connsiteY55" fmla="*/ 369789 h 753123"/>
                  <a:gd name="connsiteX56" fmla="*/ 361912 w 609524"/>
                  <a:gd name="connsiteY56" fmla="*/ 370742 h 753123"/>
                  <a:gd name="connsiteX57" fmla="*/ 369951 w 609524"/>
                  <a:gd name="connsiteY57" fmla="*/ 397259 h 753123"/>
                  <a:gd name="connsiteX58" fmla="*/ 304705 w 609524"/>
                  <a:gd name="connsiteY58" fmla="*/ 423396 h 753123"/>
                  <a:gd name="connsiteX59" fmla="*/ 342805 w 609524"/>
                  <a:gd name="connsiteY59" fmla="*/ 600751 h 753123"/>
                  <a:gd name="connsiteX60" fmla="*/ 342805 w 609524"/>
                  <a:gd name="connsiteY60" fmla="*/ 449142 h 753123"/>
                  <a:gd name="connsiteX61" fmla="*/ 410099 w 609524"/>
                  <a:gd name="connsiteY61" fmla="*/ 422224 h 753123"/>
                  <a:gd name="connsiteX62" fmla="*/ 447694 w 609524"/>
                  <a:gd name="connsiteY62" fmla="*/ 437198 h 753123"/>
                  <a:gd name="connsiteX63" fmla="*/ 342805 w 609524"/>
                  <a:gd name="connsiteY63" fmla="*/ 600751 h 753123"/>
                  <a:gd name="connsiteX0" fmla="*/ 609505 w 609524"/>
                  <a:gd name="connsiteY0" fmla="*/ 533019 h 753123"/>
                  <a:gd name="connsiteX1" fmla="*/ 573938 w 609524"/>
                  <a:gd name="connsiteY1" fmla="*/ 461582 h 753123"/>
                  <a:gd name="connsiteX2" fmla="*/ 483337 w 609524"/>
                  <a:gd name="connsiteY2" fmla="*/ 410404 h 753123"/>
                  <a:gd name="connsiteX3" fmla="*/ 483213 w 609524"/>
                  <a:gd name="connsiteY3" fmla="*/ 410347 h 753123"/>
                  <a:gd name="connsiteX4" fmla="*/ 483213 w 609524"/>
                  <a:gd name="connsiteY4" fmla="*/ 410347 h 753123"/>
                  <a:gd name="connsiteX5" fmla="*/ 482965 w 609524"/>
                  <a:gd name="connsiteY5" fmla="*/ 410251 h 753123"/>
                  <a:gd name="connsiteX6" fmla="*/ 468611 w 609524"/>
                  <a:gd name="connsiteY6" fmla="*/ 404536 h 753123"/>
                  <a:gd name="connsiteX7" fmla="*/ 405898 w 609524"/>
                  <a:gd name="connsiteY7" fmla="*/ 379590 h 753123"/>
                  <a:gd name="connsiteX8" fmla="*/ 400002 w 609524"/>
                  <a:gd name="connsiteY8" fmla="*/ 370789 h 753123"/>
                  <a:gd name="connsiteX9" fmla="*/ 400002 w 609524"/>
                  <a:gd name="connsiteY9" fmla="*/ 347415 h 753123"/>
                  <a:gd name="connsiteX10" fmla="*/ 457200 w 609524"/>
                  <a:gd name="connsiteY10" fmla="*/ 228600 h 753123"/>
                  <a:gd name="connsiteX11" fmla="*/ 457200 w 609524"/>
                  <a:gd name="connsiteY11" fmla="*/ 214313 h 753123"/>
                  <a:gd name="connsiteX12" fmla="*/ 472773 w 609524"/>
                  <a:gd name="connsiteY12" fmla="*/ 160487 h 753123"/>
                  <a:gd name="connsiteX13" fmla="*/ 377095 w 609524"/>
                  <a:gd name="connsiteY13" fmla="*/ 17974 h 753123"/>
                  <a:gd name="connsiteX14" fmla="*/ 363122 w 609524"/>
                  <a:gd name="connsiteY14" fmla="*/ 19221 h 753123"/>
                  <a:gd name="connsiteX15" fmla="*/ 353501 w 609524"/>
                  <a:gd name="connsiteY15" fmla="*/ 25889 h 753123"/>
                  <a:gd name="connsiteX16" fmla="*/ 342862 w 609524"/>
                  <a:gd name="connsiteY16" fmla="*/ 11344 h 753123"/>
                  <a:gd name="connsiteX17" fmla="*/ 329117 w 609524"/>
                  <a:gd name="connsiteY17" fmla="*/ 2591 h 753123"/>
                  <a:gd name="connsiteX18" fmla="*/ 299104 w 609524"/>
                  <a:gd name="connsiteY18" fmla="*/ 0 h 753123"/>
                  <a:gd name="connsiteX19" fmla="*/ 153905 w 609524"/>
                  <a:gd name="connsiteY19" fmla="*/ 91440 h 753123"/>
                  <a:gd name="connsiteX20" fmla="*/ 152133 w 609524"/>
                  <a:gd name="connsiteY20" fmla="*/ 219437 h 753123"/>
                  <a:gd name="connsiteX21" fmla="*/ 152400 w 609524"/>
                  <a:gd name="connsiteY21" fmla="*/ 221437 h 753123"/>
                  <a:gd name="connsiteX22" fmla="*/ 152400 w 609524"/>
                  <a:gd name="connsiteY22" fmla="*/ 228600 h 753123"/>
                  <a:gd name="connsiteX23" fmla="*/ 209455 w 609524"/>
                  <a:gd name="connsiteY23" fmla="*/ 347348 h 753123"/>
                  <a:gd name="connsiteX24" fmla="*/ 209455 w 609524"/>
                  <a:gd name="connsiteY24" fmla="*/ 370742 h 753123"/>
                  <a:gd name="connsiteX25" fmla="*/ 203740 w 609524"/>
                  <a:gd name="connsiteY25" fmla="*/ 379476 h 753123"/>
                  <a:gd name="connsiteX26" fmla="*/ 139284 w 609524"/>
                  <a:gd name="connsiteY26" fmla="*/ 405136 h 753123"/>
                  <a:gd name="connsiteX27" fmla="*/ 124587 w 609524"/>
                  <a:gd name="connsiteY27" fmla="*/ 410985 h 753123"/>
                  <a:gd name="connsiteX28" fmla="*/ 44958 w 609524"/>
                  <a:gd name="connsiteY28" fmla="*/ 454190 h 753123"/>
                  <a:gd name="connsiteX29" fmla="*/ 38138 w 609524"/>
                  <a:gd name="connsiteY29" fmla="*/ 531438 h 753123"/>
                  <a:gd name="connsiteX30" fmla="*/ 35785 w 609524"/>
                  <a:gd name="connsiteY30" fmla="*/ 531352 h 753123"/>
                  <a:gd name="connsiteX31" fmla="*/ 0 w 609524"/>
                  <a:gd name="connsiteY31" fmla="*/ 606400 h 753123"/>
                  <a:gd name="connsiteX32" fmla="*/ 0 w 609524"/>
                  <a:gd name="connsiteY32" fmla="*/ 700792 h 753123"/>
                  <a:gd name="connsiteX33" fmla="*/ 8477 w 609524"/>
                  <a:gd name="connsiteY33" fmla="*/ 706450 h 753123"/>
                  <a:gd name="connsiteX34" fmla="*/ 307438 w 609524"/>
                  <a:gd name="connsiteY34" fmla="*/ 753123 h 753123"/>
                  <a:gd name="connsiteX35" fmla="*/ 601904 w 609524"/>
                  <a:gd name="connsiteY35" fmla="*/ 705841 h 753123"/>
                  <a:gd name="connsiteX36" fmla="*/ 609524 w 609524"/>
                  <a:gd name="connsiteY36" fmla="*/ 700126 h 753123"/>
                  <a:gd name="connsiteX37" fmla="*/ 609505 w 609524"/>
                  <a:gd name="connsiteY37" fmla="*/ 533019 h 753123"/>
                  <a:gd name="connsiteX38" fmla="*/ 190500 w 609524"/>
                  <a:gd name="connsiteY38" fmla="*/ 228600 h 753123"/>
                  <a:gd name="connsiteX39" fmla="*/ 190500 w 609524"/>
                  <a:gd name="connsiteY39" fmla="*/ 196215 h 753123"/>
                  <a:gd name="connsiteX40" fmla="*/ 375590 w 609524"/>
                  <a:gd name="connsiteY40" fmla="*/ 117872 h 753123"/>
                  <a:gd name="connsiteX41" fmla="*/ 419100 w 609524"/>
                  <a:gd name="connsiteY41" fmla="*/ 182251 h 753123"/>
                  <a:gd name="connsiteX42" fmla="*/ 419100 w 609524"/>
                  <a:gd name="connsiteY42" fmla="*/ 228600 h 753123"/>
                  <a:gd name="connsiteX43" fmla="*/ 304800 w 609524"/>
                  <a:gd name="connsiteY43" fmla="*/ 342900 h 753123"/>
                  <a:gd name="connsiteX44" fmla="*/ 190500 w 609524"/>
                  <a:gd name="connsiteY44" fmla="*/ 228600 h 753123"/>
                  <a:gd name="connsiteX45" fmla="*/ 266605 w 609524"/>
                  <a:gd name="connsiteY45" fmla="*/ 601513 h 753123"/>
                  <a:gd name="connsiteX46" fmla="*/ 160430 w 609524"/>
                  <a:gd name="connsiteY46" fmla="*/ 437731 h 753123"/>
                  <a:gd name="connsiteX47" fmla="*/ 199358 w 609524"/>
                  <a:gd name="connsiteY47" fmla="*/ 422234 h 753123"/>
                  <a:gd name="connsiteX48" fmla="*/ 266605 w 609524"/>
                  <a:gd name="connsiteY48" fmla="*/ 449142 h 753123"/>
                  <a:gd name="connsiteX49" fmla="*/ 266605 w 609524"/>
                  <a:gd name="connsiteY49" fmla="*/ 601513 h 753123"/>
                  <a:gd name="connsiteX50" fmla="*/ 304705 w 609524"/>
                  <a:gd name="connsiteY50" fmla="*/ 423396 h 753123"/>
                  <a:gd name="connsiteX51" fmla="*/ 239506 w 609524"/>
                  <a:gd name="connsiteY51" fmla="*/ 397316 h 753123"/>
                  <a:gd name="connsiteX52" fmla="*/ 247555 w 609524"/>
                  <a:gd name="connsiteY52" fmla="*/ 370742 h 753123"/>
                  <a:gd name="connsiteX53" fmla="*/ 247555 w 609524"/>
                  <a:gd name="connsiteY53" fmla="*/ 369789 h 753123"/>
                  <a:gd name="connsiteX54" fmla="*/ 361912 w 609524"/>
                  <a:gd name="connsiteY54" fmla="*/ 369789 h 753123"/>
                  <a:gd name="connsiteX55" fmla="*/ 361912 w 609524"/>
                  <a:gd name="connsiteY55" fmla="*/ 370742 h 753123"/>
                  <a:gd name="connsiteX56" fmla="*/ 369951 w 609524"/>
                  <a:gd name="connsiteY56" fmla="*/ 397259 h 753123"/>
                  <a:gd name="connsiteX57" fmla="*/ 304705 w 609524"/>
                  <a:gd name="connsiteY57" fmla="*/ 423396 h 753123"/>
                  <a:gd name="connsiteX58" fmla="*/ 342805 w 609524"/>
                  <a:gd name="connsiteY58" fmla="*/ 600751 h 753123"/>
                  <a:gd name="connsiteX59" fmla="*/ 342805 w 609524"/>
                  <a:gd name="connsiteY59" fmla="*/ 449142 h 753123"/>
                  <a:gd name="connsiteX60" fmla="*/ 410099 w 609524"/>
                  <a:gd name="connsiteY60" fmla="*/ 422224 h 753123"/>
                  <a:gd name="connsiteX61" fmla="*/ 447694 w 609524"/>
                  <a:gd name="connsiteY61" fmla="*/ 437198 h 753123"/>
                  <a:gd name="connsiteX62" fmla="*/ 342805 w 609524"/>
                  <a:gd name="connsiteY62" fmla="*/ 600751 h 753123"/>
                  <a:gd name="connsiteX0" fmla="*/ 609505 w 609524"/>
                  <a:gd name="connsiteY0" fmla="*/ 533019 h 753123"/>
                  <a:gd name="connsiteX1" fmla="*/ 573938 w 609524"/>
                  <a:gd name="connsiteY1" fmla="*/ 461582 h 753123"/>
                  <a:gd name="connsiteX2" fmla="*/ 483337 w 609524"/>
                  <a:gd name="connsiteY2" fmla="*/ 410404 h 753123"/>
                  <a:gd name="connsiteX3" fmla="*/ 483213 w 609524"/>
                  <a:gd name="connsiteY3" fmla="*/ 410347 h 753123"/>
                  <a:gd name="connsiteX4" fmla="*/ 483213 w 609524"/>
                  <a:gd name="connsiteY4" fmla="*/ 410347 h 753123"/>
                  <a:gd name="connsiteX5" fmla="*/ 482965 w 609524"/>
                  <a:gd name="connsiteY5" fmla="*/ 410251 h 753123"/>
                  <a:gd name="connsiteX6" fmla="*/ 468611 w 609524"/>
                  <a:gd name="connsiteY6" fmla="*/ 404536 h 753123"/>
                  <a:gd name="connsiteX7" fmla="*/ 405898 w 609524"/>
                  <a:gd name="connsiteY7" fmla="*/ 379590 h 753123"/>
                  <a:gd name="connsiteX8" fmla="*/ 400002 w 609524"/>
                  <a:gd name="connsiteY8" fmla="*/ 370789 h 753123"/>
                  <a:gd name="connsiteX9" fmla="*/ 400002 w 609524"/>
                  <a:gd name="connsiteY9" fmla="*/ 347415 h 753123"/>
                  <a:gd name="connsiteX10" fmla="*/ 457200 w 609524"/>
                  <a:gd name="connsiteY10" fmla="*/ 228600 h 753123"/>
                  <a:gd name="connsiteX11" fmla="*/ 457200 w 609524"/>
                  <a:gd name="connsiteY11" fmla="*/ 214313 h 753123"/>
                  <a:gd name="connsiteX12" fmla="*/ 472773 w 609524"/>
                  <a:gd name="connsiteY12" fmla="*/ 160487 h 753123"/>
                  <a:gd name="connsiteX13" fmla="*/ 377095 w 609524"/>
                  <a:gd name="connsiteY13" fmla="*/ 17974 h 753123"/>
                  <a:gd name="connsiteX14" fmla="*/ 363122 w 609524"/>
                  <a:gd name="connsiteY14" fmla="*/ 19221 h 753123"/>
                  <a:gd name="connsiteX15" fmla="*/ 353501 w 609524"/>
                  <a:gd name="connsiteY15" fmla="*/ 25889 h 753123"/>
                  <a:gd name="connsiteX16" fmla="*/ 342862 w 609524"/>
                  <a:gd name="connsiteY16" fmla="*/ 11344 h 753123"/>
                  <a:gd name="connsiteX17" fmla="*/ 329117 w 609524"/>
                  <a:gd name="connsiteY17" fmla="*/ 2591 h 753123"/>
                  <a:gd name="connsiteX18" fmla="*/ 299104 w 609524"/>
                  <a:gd name="connsiteY18" fmla="*/ 0 h 753123"/>
                  <a:gd name="connsiteX19" fmla="*/ 153905 w 609524"/>
                  <a:gd name="connsiteY19" fmla="*/ 91440 h 753123"/>
                  <a:gd name="connsiteX20" fmla="*/ 152133 w 609524"/>
                  <a:gd name="connsiteY20" fmla="*/ 219437 h 753123"/>
                  <a:gd name="connsiteX21" fmla="*/ 152400 w 609524"/>
                  <a:gd name="connsiteY21" fmla="*/ 221437 h 753123"/>
                  <a:gd name="connsiteX22" fmla="*/ 152400 w 609524"/>
                  <a:gd name="connsiteY22" fmla="*/ 228600 h 753123"/>
                  <a:gd name="connsiteX23" fmla="*/ 209455 w 609524"/>
                  <a:gd name="connsiteY23" fmla="*/ 347348 h 753123"/>
                  <a:gd name="connsiteX24" fmla="*/ 209455 w 609524"/>
                  <a:gd name="connsiteY24" fmla="*/ 370742 h 753123"/>
                  <a:gd name="connsiteX25" fmla="*/ 203740 w 609524"/>
                  <a:gd name="connsiteY25" fmla="*/ 379476 h 753123"/>
                  <a:gd name="connsiteX26" fmla="*/ 139284 w 609524"/>
                  <a:gd name="connsiteY26" fmla="*/ 405136 h 753123"/>
                  <a:gd name="connsiteX27" fmla="*/ 124587 w 609524"/>
                  <a:gd name="connsiteY27" fmla="*/ 410985 h 753123"/>
                  <a:gd name="connsiteX28" fmla="*/ 44958 w 609524"/>
                  <a:gd name="connsiteY28" fmla="*/ 454190 h 753123"/>
                  <a:gd name="connsiteX29" fmla="*/ 38138 w 609524"/>
                  <a:gd name="connsiteY29" fmla="*/ 531438 h 753123"/>
                  <a:gd name="connsiteX30" fmla="*/ 0 w 609524"/>
                  <a:gd name="connsiteY30" fmla="*/ 606400 h 753123"/>
                  <a:gd name="connsiteX31" fmla="*/ 0 w 609524"/>
                  <a:gd name="connsiteY31" fmla="*/ 700792 h 753123"/>
                  <a:gd name="connsiteX32" fmla="*/ 8477 w 609524"/>
                  <a:gd name="connsiteY32" fmla="*/ 706450 h 753123"/>
                  <a:gd name="connsiteX33" fmla="*/ 307438 w 609524"/>
                  <a:gd name="connsiteY33" fmla="*/ 753123 h 753123"/>
                  <a:gd name="connsiteX34" fmla="*/ 601904 w 609524"/>
                  <a:gd name="connsiteY34" fmla="*/ 705841 h 753123"/>
                  <a:gd name="connsiteX35" fmla="*/ 609524 w 609524"/>
                  <a:gd name="connsiteY35" fmla="*/ 700126 h 753123"/>
                  <a:gd name="connsiteX36" fmla="*/ 609505 w 609524"/>
                  <a:gd name="connsiteY36" fmla="*/ 533019 h 753123"/>
                  <a:gd name="connsiteX37" fmla="*/ 190500 w 609524"/>
                  <a:gd name="connsiteY37" fmla="*/ 228600 h 753123"/>
                  <a:gd name="connsiteX38" fmla="*/ 190500 w 609524"/>
                  <a:gd name="connsiteY38" fmla="*/ 196215 h 753123"/>
                  <a:gd name="connsiteX39" fmla="*/ 375590 w 609524"/>
                  <a:gd name="connsiteY39" fmla="*/ 117872 h 753123"/>
                  <a:gd name="connsiteX40" fmla="*/ 419100 w 609524"/>
                  <a:gd name="connsiteY40" fmla="*/ 182251 h 753123"/>
                  <a:gd name="connsiteX41" fmla="*/ 419100 w 609524"/>
                  <a:gd name="connsiteY41" fmla="*/ 228600 h 753123"/>
                  <a:gd name="connsiteX42" fmla="*/ 304800 w 609524"/>
                  <a:gd name="connsiteY42" fmla="*/ 342900 h 753123"/>
                  <a:gd name="connsiteX43" fmla="*/ 190500 w 609524"/>
                  <a:gd name="connsiteY43" fmla="*/ 228600 h 753123"/>
                  <a:gd name="connsiteX44" fmla="*/ 266605 w 609524"/>
                  <a:gd name="connsiteY44" fmla="*/ 601513 h 753123"/>
                  <a:gd name="connsiteX45" fmla="*/ 160430 w 609524"/>
                  <a:gd name="connsiteY45" fmla="*/ 437731 h 753123"/>
                  <a:gd name="connsiteX46" fmla="*/ 199358 w 609524"/>
                  <a:gd name="connsiteY46" fmla="*/ 422234 h 753123"/>
                  <a:gd name="connsiteX47" fmla="*/ 266605 w 609524"/>
                  <a:gd name="connsiteY47" fmla="*/ 449142 h 753123"/>
                  <a:gd name="connsiteX48" fmla="*/ 266605 w 609524"/>
                  <a:gd name="connsiteY48" fmla="*/ 601513 h 753123"/>
                  <a:gd name="connsiteX49" fmla="*/ 304705 w 609524"/>
                  <a:gd name="connsiteY49" fmla="*/ 423396 h 753123"/>
                  <a:gd name="connsiteX50" fmla="*/ 239506 w 609524"/>
                  <a:gd name="connsiteY50" fmla="*/ 397316 h 753123"/>
                  <a:gd name="connsiteX51" fmla="*/ 247555 w 609524"/>
                  <a:gd name="connsiteY51" fmla="*/ 370742 h 753123"/>
                  <a:gd name="connsiteX52" fmla="*/ 247555 w 609524"/>
                  <a:gd name="connsiteY52" fmla="*/ 369789 h 753123"/>
                  <a:gd name="connsiteX53" fmla="*/ 361912 w 609524"/>
                  <a:gd name="connsiteY53" fmla="*/ 369789 h 753123"/>
                  <a:gd name="connsiteX54" fmla="*/ 361912 w 609524"/>
                  <a:gd name="connsiteY54" fmla="*/ 370742 h 753123"/>
                  <a:gd name="connsiteX55" fmla="*/ 369951 w 609524"/>
                  <a:gd name="connsiteY55" fmla="*/ 397259 h 753123"/>
                  <a:gd name="connsiteX56" fmla="*/ 304705 w 609524"/>
                  <a:gd name="connsiteY56" fmla="*/ 423396 h 753123"/>
                  <a:gd name="connsiteX57" fmla="*/ 342805 w 609524"/>
                  <a:gd name="connsiteY57" fmla="*/ 600751 h 753123"/>
                  <a:gd name="connsiteX58" fmla="*/ 342805 w 609524"/>
                  <a:gd name="connsiteY58" fmla="*/ 449142 h 753123"/>
                  <a:gd name="connsiteX59" fmla="*/ 410099 w 609524"/>
                  <a:gd name="connsiteY59" fmla="*/ 422224 h 753123"/>
                  <a:gd name="connsiteX60" fmla="*/ 447694 w 609524"/>
                  <a:gd name="connsiteY60" fmla="*/ 437198 h 753123"/>
                  <a:gd name="connsiteX61" fmla="*/ 342805 w 609524"/>
                  <a:gd name="connsiteY61" fmla="*/ 600751 h 753123"/>
                  <a:gd name="connsiteX0" fmla="*/ 609505 w 609524"/>
                  <a:gd name="connsiteY0" fmla="*/ 533019 h 753123"/>
                  <a:gd name="connsiteX1" fmla="*/ 573938 w 609524"/>
                  <a:gd name="connsiteY1" fmla="*/ 461582 h 753123"/>
                  <a:gd name="connsiteX2" fmla="*/ 483337 w 609524"/>
                  <a:gd name="connsiteY2" fmla="*/ 410404 h 753123"/>
                  <a:gd name="connsiteX3" fmla="*/ 483213 w 609524"/>
                  <a:gd name="connsiteY3" fmla="*/ 410347 h 753123"/>
                  <a:gd name="connsiteX4" fmla="*/ 483213 w 609524"/>
                  <a:gd name="connsiteY4" fmla="*/ 410347 h 753123"/>
                  <a:gd name="connsiteX5" fmla="*/ 482965 w 609524"/>
                  <a:gd name="connsiteY5" fmla="*/ 410251 h 753123"/>
                  <a:gd name="connsiteX6" fmla="*/ 468611 w 609524"/>
                  <a:gd name="connsiteY6" fmla="*/ 404536 h 753123"/>
                  <a:gd name="connsiteX7" fmla="*/ 405898 w 609524"/>
                  <a:gd name="connsiteY7" fmla="*/ 379590 h 753123"/>
                  <a:gd name="connsiteX8" fmla="*/ 400002 w 609524"/>
                  <a:gd name="connsiteY8" fmla="*/ 370789 h 753123"/>
                  <a:gd name="connsiteX9" fmla="*/ 400002 w 609524"/>
                  <a:gd name="connsiteY9" fmla="*/ 347415 h 753123"/>
                  <a:gd name="connsiteX10" fmla="*/ 457200 w 609524"/>
                  <a:gd name="connsiteY10" fmla="*/ 228600 h 753123"/>
                  <a:gd name="connsiteX11" fmla="*/ 457200 w 609524"/>
                  <a:gd name="connsiteY11" fmla="*/ 214313 h 753123"/>
                  <a:gd name="connsiteX12" fmla="*/ 472773 w 609524"/>
                  <a:gd name="connsiteY12" fmla="*/ 160487 h 753123"/>
                  <a:gd name="connsiteX13" fmla="*/ 377095 w 609524"/>
                  <a:gd name="connsiteY13" fmla="*/ 17974 h 753123"/>
                  <a:gd name="connsiteX14" fmla="*/ 363122 w 609524"/>
                  <a:gd name="connsiteY14" fmla="*/ 19221 h 753123"/>
                  <a:gd name="connsiteX15" fmla="*/ 353501 w 609524"/>
                  <a:gd name="connsiteY15" fmla="*/ 25889 h 753123"/>
                  <a:gd name="connsiteX16" fmla="*/ 342862 w 609524"/>
                  <a:gd name="connsiteY16" fmla="*/ 11344 h 753123"/>
                  <a:gd name="connsiteX17" fmla="*/ 329117 w 609524"/>
                  <a:gd name="connsiteY17" fmla="*/ 2591 h 753123"/>
                  <a:gd name="connsiteX18" fmla="*/ 299104 w 609524"/>
                  <a:gd name="connsiteY18" fmla="*/ 0 h 753123"/>
                  <a:gd name="connsiteX19" fmla="*/ 153905 w 609524"/>
                  <a:gd name="connsiteY19" fmla="*/ 91440 h 753123"/>
                  <a:gd name="connsiteX20" fmla="*/ 152133 w 609524"/>
                  <a:gd name="connsiteY20" fmla="*/ 219437 h 753123"/>
                  <a:gd name="connsiteX21" fmla="*/ 152400 w 609524"/>
                  <a:gd name="connsiteY21" fmla="*/ 221437 h 753123"/>
                  <a:gd name="connsiteX22" fmla="*/ 152400 w 609524"/>
                  <a:gd name="connsiteY22" fmla="*/ 228600 h 753123"/>
                  <a:gd name="connsiteX23" fmla="*/ 209455 w 609524"/>
                  <a:gd name="connsiteY23" fmla="*/ 347348 h 753123"/>
                  <a:gd name="connsiteX24" fmla="*/ 209455 w 609524"/>
                  <a:gd name="connsiteY24" fmla="*/ 370742 h 753123"/>
                  <a:gd name="connsiteX25" fmla="*/ 203740 w 609524"/>
                  <a:gd name="connsiteY25" fmla="*/ 379476 h 753123"/>
                  <a:gd name="connsiteX26" fmla="*/ 139284 w 609524"/>
                  <a:gd name="connsiteY26" fmla="*/ 405136 h 753123"/>
                  <a:gd name="connsiteX27" fmla="*/ 124587 w 609524"/>
                  <a:gd name="connsiteY27" fmla="*/ 410985 h 753123"/>
                  <a:gd name="connsiteX28" fmla="*/ 44958 w 609524"/>
                  <a:gd name="connsiteY28" fmla="*/ 454190 h 753123"/>
                  <a:gd name="connsiteX29" fmla="*/ 0 w 609524"/>
                  <a:gd name="connsiteY29" fmla="*/ 606400 h 753123"/>
                  <a:gd name="connsiteX30" fmla="*/ 0 w 609524"/>
                  <a:gd name="connsiteY30" fmla="*/ 700792 h 753123"/>
                  <a:gd name="connsiteX31" fmla="*/ 8477 w 609524"/>
                  <a:gd name="connsiteY31" fmla="*/ 706450 h 753123"/>
                  <a:gd name="connsiteX32" fmla="*/ 307438 w 609524"/>
                  <a:gd name="connsiteY32" fmla="*/ 753123 h 753123"/>
                  <a:gd name="connsiteX33" fmla="*/ 601904 w 609524"/>
                  <a:gd name="connsiteY33" fmla="*/ 705841 h 753123"/>
                  <a:gd name="connsiteX34" fmla="*/ 609524 w 609524"/>
                  <a:gd name="connsiteY34" fmla="*/ 700126 h 753123"/>
                  <a:gd name="connsiteX35" fmla="*/ 609505 w 609524"/>
                  <a:gd name="connsiteY35" fmla="*/ 533019 h 753123"/>
                  <a:gd name="connsiteX36" fmla="*/ 190500 w 609524"/>
                  <a:gd name="connsiteY36" fmla="*/ 228600 h 753123"/>
                  <a:gd name="connsiteX37" fmla="*/ 190500 w 609524"/>
                  <a:gd name="connsiteY37" fmla="*/ 196215 h 753123"/>
                  <a:gd name="connsiteX38" fmla="*/ 375590 w 609524"/>
                  <a:gd name="connsiteY38" fmla="*/ 117872 h 753123"/>
                  <a:gd name="connsiteX39" fmla="*/ 419100 w 609524"/>
                  <a:gd name="connsiteY39" fmla="*/ 182251 h 753123"/>
                  <a:gd name="connsiteX40" fmla="*/ 419100 w 609524"/>
                  <a:gd name="connsiteY40" fmla="*/ 228600 h 753123"/>
                  <a:gd name="connsiteX41" fmla="*/ 304800 w 609524"/>
                  <a:gd name="connsiteY41" fmla="*/ 342900 h 753123"/>
                  <a:gd name="connsiteX42" fmla="*/ 190500 w 609524"/>
                  <a:gd name="connsiteY42" fmla="*/ 228600 h 753123"/>
                  <a:gd name="connsiteX43" fmla="*/ 266605 w 609524"/>
                  <a:gd name="connsiteY43" fmla="*/ 601513 h 753123"/>
                  <a:gd name="connsiteX44" fmla="*/ 160430 w 609524"/>
                  <a:gd name="connsiteY44" fmla="*/ 437731 h 753123"/>
                  <a:gd name="connsiteX45" fmla="*/ 199358 w 609524"/>
                  <a:gd name="connsiteY45" fmla="*/ 422234 h 753123"/>
                  <a:gd name="connsiteX46" fmla="*/ 266605 w 609524"/>
                  <a:gd name="connsiteY46" fmla="*/ 449142 h 753123"/>
                  <a:gd name="connsiteX47" fmla="*/ 266605 w 609524"/>
                  <a:gd name="connsiteY47" fmla="*/ 601513 h 753123"/>
                  <a:gd name="connsiteX48" fmla="*/ 304705 w 609524"/>
                  <a:gd name="connsiteY48" fmla="*/ 423396 h 753123"/>
                  <a:gd name="connsiteX49" fmla="*/ 239506 w 609524"/>
                  <a:gd name="connsiteY49" fmla="*/ 397316 h 753123"/>
                  <a:gd name="connsiteX50" fmla="*/ 247555 w 609524"/>
                  <a:gd name="connsiteY50" fmla="*/ 370742 h 753123"/>
                  <a:gd name="connsiteX51" fmla="*/ 247555 w 609524"/>
                  <a:gd name="connsiteY51" fmla="*/ 369789 h 753123"/>
                  <a:gd name="connsiteX52" fmla="*/ 361912 w 609524"/>
                  <a:gd name="connsiteY52" fmla="*/ 369789 h 753123"/>
                  <a:gd name="connsiteX53" fmla="*/ 361912 w 609524"/>
                  <a:gd name="connsiteY53" fmla="*/ 370742 h 753123"/>
                  <a:gd name="connsiteX54" fmla="*/ 369951 w 609524"/>
                  <a:gd name="connsiteY54" fmla="*/ 397259 h 753123"/>
                  <a:gd name="connsiteX55" fmla="*/ 304705 w 609524"/>
                  <a:gd name="connsiteY55" fmla="*/ 423396 h 753123"/>
                  <a:gd name="connsiteX56" fmla="*/ 342805 w 609524"/>
                  <a:gd name="connsiteY56" fmla="*/ 600751 h 753123"/>
                  <a:gd name="connsiteX57" fmla="*/ 342805 w 609524"/>
                  <a:gd name="connsiteY57" fmla="*/ 449142 h 753123"/>
                  <a:gd name="connsiteX58" fmla="*/ 410099 w 609524"/>
                  <a:gd name="connsiteY58" fmla="*/ 422224 h 753123"/>
                  <a:gd name="connsiteX59" fmla="*/ 447694 w 609524"/>
                  <a:gd name="connsiteY59" fmla="*/ 437198 h 753123"/>
                  <a:gd name="connsiteX60" fmla="*/ 342805 w 609524"/>
                  <a:gd name="connsiteY60" fmla="*/ 600751 h 753123"/>
                  <a:gd name="connsiteX0" fmla="*/ 611553 w 611572"/>
                  <a:gd name="connsiteY0" fmla="*/ 533019 h 753123"/>
                  <a:gd name="connsiteX1" fmla="*/ 575986 w 611572"/>
                  <a:gd name="connsiteY1" fmla="*/ 461582 h 753123"/>
                  <a:gd name="connsiteX2" fmla="*/ 485385 w 611572"/>
                  <a:gd name="connsiteY2" fmla="*/ 410404 h 753123"/>
                  <a:gd name="connsiteX3" fmla="*/ 485261 w 611572"/>
                  <a:gd name="connsiteY3" fmla="*/ 410347 h 753123"/>
                  <a:gd name="connsiteX4" fmla="*/ 485261 w 611572"/>
                  <a:gd name="connsiteY4" fmla="*/ 410347 h 753123"/>
                  <a:gd name="connsiteX5" fmla="*/ 485013 w 611572"/>
                  <a:gd name="connsiteY5" fmla="*/ 410251 h 753123"/>
                  <a:gd name="connsiteX6" fmla="*/ 470659 w 611572"/>
                  <a:gd name="connsiteY6" fmla="*/ 404536 h 753123"/>
                  <a:gd name="connsiteX7" fmla="*/ 407946 w 611572"/>
                  <a:gd name="connsiteY7" fmla="*/ 379590 h 753123"/>
                  <a:gd name="connsiteX8" fmla="*/ 402050 w 611572"/>
                  <a:gd name="connsiteY8" fmla="*/ 370789 h 753123"/>
                  <a:gd name="connsiteX9" fmla="*/ 402050 w 611572"/>
                  <a:gd name="connsiteY9" fmla="*/ 347415 h 753123"/>
                  <a:gd name="connsiteX10" fmla="*/ 459248 w 611572"/>
                  <a:gd name="connsiteY10" fmla="*/ 228600 h 753123"/>
                  <a:gd name="connsiteX11" fmla="*/ 459248 w 611572"/>
                  <a:gd name="connsiteY11" fmla="*/ 214313 h 753123"/>
                  <a:gd name="connsiteX12" fmla="*/ 474821 w 611572"/>
                  <a:gd name="connsiteY12" fmla="*/ 160487 h 753123"/>
                  <a:gd name="connsiteX13" fmla="*/ 379143 w 611572"/>
                  <a:gd name="connsiteY13" fmla="*/ 17974 h 753123"/>
                  <a:gd name="connsiteX14" fmla="*/ 365170 w 611572"/>
                  <a:gd name="connsiteY14" fmla="*/ 19221 h 753123"/>
                  <a:gd name="connsiteX15" fmla="*/ 355549 w 611572"/>
                  <a:gd name="connsiteY15" fmla="*/ 25889 h 753123"/>
                  <a:gd name="connsiteX16" fmla="*/ 344910 w 611572"/>
                  <a:gd name="connsiteY16" fmla="*/ 11344 h 753123"/>
                  <a:gd name="connsiteX17" fmla="*/ 331165 w 611572"/>
                  <a:gd name="connsiteY17" fmla="*/ 2591 h 753123"/>
                  <a:gd name="connsiteX18" fmla="*/ 301152 w 611572"/>
                  <a:gd name="connsiteY18" fmla="*/ 0 h 753123"/>
                  <a:gd name="connsiteX19" fmla="*/ 155953 w 611572"/>
                  <a:gd name="connsiteY19" fmla="*/ 91440 h 753123"/>
                  <a:gd name="connsiteX20" fmla="*/ 154181 w 611572"/>
                  <a:gd name="connsiteY20" fmla="*/ 219437 h 753123"/>
                  <a:gd name="connsiteX21" fmla="*/ 154448 w 611572"/>
                  <a:gd name="connsiteY21" fmla="*/ 221437 h 753123"/>
                  <a:gd name="connsiteX22" fmla="*/ 154448 w 611572"/>
                  <a:gd name="connsiteY22" fmla="*/ 228600 h 753123"/>
                  <a:gd name="connsiteX23" fmla="*/ 211503 w 611572"/>
                  <a:gd name="connsiteY23" fmla="*/ 347348 h 753123"/>
                  <a:gd name="connsiteX24" fmla="*/ 211503 w 611572"/>
                  <a:gd name="connsiteY24" fmla="*/ 370742 h 753123"/>
                  <a:gd name="connsiteX25" fmla="*/ 205788 w 611572"/>
                  <a:gd name="connsiteY25" fmla="*/ 379476 h 753123"/>
                  <a:gd name="connsiteX26" fmla="*/ 141332 w 611572"/>
                  <a:gd name="connsiteY26" fmla="*/ 405136 h 753123"/>
                  <a:gd name="connsiteX27" fmla="*/ 126635 w 611572"/>
                  <a:gd name="connsiteY27" fmla="*/ 410985 h 753123"/>
                  <a:gd name="connsiteX28" fmla="*/ 47006 w 611572"/>
                  <a:gd name="connsiteY28" fmla="*/ 454190 h 753123"/>
                  <a:gd name="connsiteX29" fmla="*/ 0 w 611572"/>
                  <a:gd name="connsiteY29" fmla="*/ 563156 h 753123"/>
                  <a:gd name="connsiteX30" fmla="*/ 2048 w 611572"/>
                  <a:gd name="connsiteY30" fmla="*/ 700792 h 753123"/>
                  <a:gd name="connsiteX31" fmla="*/ 10525 w 611572"/>
                  <a:gd name="connsiteY31" fmla="*/ 706450 h 753123"/>
                  <a:gd name="connsiteX32" fmla="*/ 309486 w 611572"/>
                  <a:gd name="connsiteY32" fmla="*/ 753123 h 753123"/>
                  <a:gd name="connsiteX33" fmla="*/ 603952 w 611572"/>
                  <a:gd name="connsiteY33" fmla="*/ 705841 h 753123"/>
                  <a:gd name="connsiteX34" fmla="*/ 611572 w 611572"/>
                  <a:gd name="connsiteY34" fmla="*/ 700126 h 753123"/>
                  <a:gd name="connsiteX35" fmla="*/ 611553 w 611572"/>
                  <a:gd name="connsiteY35" fmla="*/ 533019 h 753123"/>
                  <a:gd name="connsiteX36" fmla="*/ 192548 w 611572"/>
                  <a:gd name="connsiteY36" fmla="*/ 228600 h 753123"/>
                  <a:gd name="connsiteX37" fmla="*/ 192548 w 611572"/>
                  <a:gd name="connsiteY37" fmla="*/ 196215 h 753123"/>
                  <a:gd name="connsiteX38" fmla="*/ 377638 w 611572"/>
                  <a:gd name="connsiteY38" fmla="*/ 117872 h 753123"/>
                  <a:gd name="connsiteX39" fmla="*/ 421148 w 611572"/>
                  <a:gd name="connsiteY39" fmla="*/ 182251 h 753123"/>
                  <a:gd name="connsiteX40" fmla="*/ 421148 w 611572"/>
                  <a:gd name="connsiteY40" fmla="*/ 228600 h 753123"/>
                  <a:gd name="connsiteX41" fmla="*/ 306848 w 611572"/>
                  <a:gd name="connsiteY41" fmla="*/ 342900 h 753123"/>
                  <a:gd name="connsiteX42" fmla="*/ 192548 w 611572"/>
                  <a:gd name="connsiteY42" fmla="*/ 228600 h 753123"/>
                  <a:gd name="connsiteX43" fmla="*/ 268653 w 611572"/>
                  <a:gd name="connsiteY43" fmla="*/ 601513 h 753123"/>
                  <a:gd name="connsiteX44" fmla="*/ 162478 w 611572"/>
                  <a:gd name="connsiteY44" fmla="*/ 437731 h 753123"/>
                  <a:gd name="connsiteX45" fmla="*/ 201406 w 611572"/>
                  <a:gd name="connsiteY45" fmla="*/ 422234 h 753123"/>
                  <a:gd name="connsiteX46" fmla="*/ 268653 w 611572"/>
                  <a:gd name="connsiteY46" fmla="*/ 449142 h 753123"/>
                  <a:gd name="connsiteX47" fmla="*/ 268653 w 611572"/>
                  <a:gd name="connsiteY47" fmla="*/ 601513 h 753123"/>
                  <a:gd name="connsiteX48" fmla="*/ 306753 w 611572"/>
                  <a:gd name="connsiteY48" fmla="*/ 423396 h 753123"/>
                  <a:gd name="connsiteX49" fmla="*/ 241554 w 611572"/>
                  <a:gd name="connsiteY49" fmla="*/ 397316 h 753123"/>
                  <a:gd name="connsiteX50" fmla="*/ 249603 w 611572"/>
                  <a:gd name="connsiteY50" fmla="*/ 370742 h 753123"/>
                  <a:gd name="connsiteX51" fmla="*/ 249603 w 611572"/>
                  <a:gd name="connsiteY51" fmla="*/ 369789 h 753123"/>
                  <a:gd name="connsiteX52" fmla="*/ 363960 w 611572"/>
                  <a:gd name="connsiteY52" fmla="*/ 369789 h 753123"/>
                  <a:gd name="connsiteX53" fmla="*/ 363960 w 611572"/>
                  <a:gd name="connsiteY53" fmla="*/ 370742 h 753123"/>
                  <a:gd name="connsiteX54" fmla="*/ 371999 w 611572"/>
                  <a:gd name="connsiteY54" fmla="*/ 397259 h 753123"/>
                  <a:gd name="connsiteX55" fmla="*/ 306753 w 611572"/>
                  <a:gd name="connsiteY55" fmla="*/ 423396 h 753123"/>
                  <a:gd name="connsiteX56" fmla="*/ 344853 w 611572"/>
                  <a:gd name="connsiteY56" fmla="*/ 600751 h 753123"/>
                  <a:gd name="connsiteX57" fmla="*/ 344853 w 611572"/>
                  <a:gd name="connsiteY57" fmla="*/ 449142 h 753123"/>
                  <a:gd name="connsiteX58" fmla="*/ 412147 w 611572"/>
                  <a:gd name="connsiteY58" fmla="*/ 422224 h 753123"/>
                  <a:gd name="connsiteX59" fmla="*/ 449742 w 611572"/>
                  <a:gd name="connsiteY59" fmla="*/ 437198 h 753123"/>
                  <a:gd name="connsiteX60" fmla="*/ 344853 w 611572"/>
                  <a:gd name="connsiteY60" fmla="*/ 600751 h 753123"/>
                  <a:gd name="connsiteX0" fmla="*/ 609596 w 609615"/>
                  <a:gd name="connsiteY0" fmla="*/ 533019 h 753123"/>
                  <a:gd name="connsiteX1" fmla="*/ 574029 w 609615"/>
                  <a:gd name="connsiteY1" fmla="*/ 461582 h 753123"/>
                  <a:gd name="connsiteX2" fmla="*/ 483428 w 609615"/>
                  <a:gd name="connsiteY2" fmla="*/ 410404 h 753123"/>
                  <a:gd name="connsiteX3" fmla="*/ 483304 w 609615"/>
                  <a:gd name="connsiteY3" fmla="*/ 410347 h 753123"/>
                  <a:gd name="connsiteX4" fmla="*/ 483304 w 609615"/>
                  <a:gd name="connsiteY4" fmla="*/ 410347 h 753123"/>
                  <a:gd name="connsiteX5" fmla="*/ 483056 w 609615"/>
                  <a:gd name="connsiteY5" fmla="*/ 410251 h 753123"/>
                  <a:gd name="connsiteX6" fmla="*/ 468702 w 609615"/>
                  <a:gd name="connsiteY6" fmla="*/ 404536 h 753123"/>
                  <a:gd name="connsiteX7" fmla="*/ 405989 w 609615"/>
                  <a:gd name="connsiteY7" fmla="*/ 379590 h 753123"/>
                  <a:gd name="connsiteX8" fmla="*/ 400093 w 609615"/>
                  <a:gd name="connsiteY8" fmla="*/ 370789 h 753123"/>
                  <a:gd name="connsiteX9" fmla="*/ 400093 w 609615"/>
                  <a:gd name="connsiteY9" fmla="*/ 347415 h 753123"/>
                  <a:gd name="connsiteX10" fmla="*/ 457291 w 609615"/>
                  <a:gd name="connsiteY10" fmla="*/ 228600 h 753123"/>
                  <a:gd name="connsiteX11" fmla="*/ 457291 w 609615"/>
                  <a:gd name="connsiteY11" fmla="*/ 214313 h 753123"/>
                  <a:gd name="connsiteX12" fmla="*/ 472864 w 609615"/>
                  <a:gd name="connsiteY12" fmla="*/ 160487 h 753123"/>
                  <a:gd name="connsiteX13" fmla="*/ 377186 w 609615"/>
                  <a:gd name="connsiteY13" fmla="*/ 17974 h 753123"/>
                  <a:gd name="connsiteX14" fmla="*/ 363213 w 609615"/>
                  <a:gd name="connsiteY14" fmla="*/ 19221 h 753123"/>
                  <a:gd name="connsiteX15" fmla="*/ 353592 w 609615"/>
                  <a:gd name="connsiteY15" fmla="*/ 25889 h 753123"/>
                  <a:gd name="connsiteX16" fmla="*/ 342953 w 609615"/>
                  <a:gd name="connsiteY16" fmla="*/ 11344 h 753123"/>
                  <a:gd name="connsiteX17" fmla="*/ 329208 w 609615"/>
                  <a:gd name="connsiteY17" fmla="*/ 2591 h 753123"/>
                  <a:gd name="connsiteX18" fmla="*/ 299195 w 609615"/>
                  <a:gd name="connsiteY18" fmla="*/ 0 h 753123"/>
                  <a:gd name="connsiteX19" fmla="*/ 153996 w 609615"/>
                  <a:gd name="connsiteY19" fmla="*/ 91440 h 753123"/>
                  <a:gd name="connsiteX20" fmla="*/ 152224 w 609615"/>
                  <a:gd name="connsiteY20" fmla="*/ 219437 h 753123"/>
                  <a:gd name="connsiteX21" fmla="*/ 152491 w 609615"/>
                  <a:gd name="connsiteY21" fmla="*/ 221437 h 753123"/>
                  <a:gd name="connsiteX22" fmla="*/ 152491 w 609615"/>
                  <a:gd name="connsiteY22" fmla="*/ 228600 h 753123"/>
                  <a:gd name="connsiteX23" fmla="*/ 209546 w 609615"/>
                  <a:gd name="connsiteY23" fmla="*/ 347348 h 753123"/>
                  <a:gd name="connsiteX24" fmla="*/ 209546 w 609615"/>
                  <a:gd name="connsiteY24" fmla="*/ 370742 h 753123"/>
                  <a:gd name="connsiteX25" fmla="*/ 203831 w 609615"/>
                  <a:gd name="connsiteY25" fmla="*/ 379476 h 753123"/>
                  <a:gd name="connsiteX26" fmla="*/ 139375 w 609615"/>
                  <a:gd name="connsiteY26" fmla="*/ 405136 h 753123"/>
                  <a:gd name="connsiteX27" fmla="*/ 124678 w 609615"/>
                  <a:gd name="connsiteY27" fmla="*/ 410985 h 753123"/>
                  <a:gd name="connsiteX28" fmla="*/ 45049 w 609615"/>
                  <a:gd name="connsiteY28" fmla="*/ 454190 h 753123"/>
                  <a:gd name="connsiteX29" fmla="*/ 2138 w 609615"/>
                  <a:gd name="connsiteY29" fmla="*/ 556328 h 753123"/>
                  <a:gd name="connsiteX30" fmla="*/ 91 w 609615"/>
                  <a:gd name="connsiteY30" fmla="*/ 700792 h 753123"/>
                  <a:gd name="connsiteX31" fmla="*/ 8568 w 609615"/>
                  <a:gd name="connsiteY31" fmla="*/ 706450 h 753123"/>
                  <a:gd name="connsiteX32" fmla="*/ 307529 w 609615"/>
                  <a:gd name="connsiteY32" fmla="*/ 753123 h 753123"/>
                  <a:gd name="connsiteX33" fmla="*/ 601995 w 609615"/>
                  <a:gd name="connsiteY33" fmla="*/ 705841 h 753123"/>
                  <a:gd name="connsiteX34" fmla="*/ 609615 w 609615"/>
                  <a:gd name="connsiteY34" fmla="*/ 700126 h 753123"/>
                  <a:gd name="connsiteX35" fmla="*/ 609596 w 609615"/>
                  <a:gd name="connsiteY35" fmla="*/ 533019 h 753123"/>
                  <a:gd name="connsiteX36" fmla="*/ 190591 w 609615"/>
                  <a:gd name="connsiteY36" fmla="*/ 228600 h 753123"/>
                  <a:gd name="connsiteX37" fmla="*/ 190591 w 609615"/>
                  <a:gd name="connsiteY37" fmla="*/ 196215 h 753123"/>
                  <a:gd name="connsiteX38" fmla="*/ 375681 w 609615"/>
                  <a:gd name="connsiteY38" fmla="*/ 117872 h 753123"/>
                  <a:gd name="connsiteX39" fmla="*/ 419191 w 609615"/>
                  <a:gd name="connsiteY39" fmla="*/ 182251 h 753123"/>
                  <a:gd name="connsiteX40" fmla="*/ 419191 w 609615"/>
                  <a:gd name="connsiteY40" fmla="*/ 228600 h 753123"/>
                  <a:gd name="connsiteX41" fmla="*/ 304891 w 609615"/>
                  <a:gd name="connsiteY41" fmla="*/ 342900 h 753123"/>
                  <a:gd name="connsiteX42" fmla="*/ 190591 w 609615"/>
                  <a:gd name="connsiteY42" fmla="*/ 228600 h 753123"/>
                  <a:gd name="connsiteX43" fmla="*/ 266696 w 609615"/>
                  <a:gd name="connsiteY43" fmla="*/ 601513 h 753123"/>
                  <a:gd name="connsiteX44" fmla="*/ 160521 w 609615"/>
                  <a:gd name="connsiteY44" fmla="*/ 437731 h 753123"/>
                  <a:gd name="connsiteX45" fmla="*/ 199449 w 609615"/>
                  <a:gd name="connsiteY45" fmla="*/ 422234 h 753123"/>
                  <a:gd name="connsiteX46" fmla="*/ 266696 w 609615"/>
                  <a:gd name="connsiteY46" fmla="*/ 449142 h 753123"/>
                  <a:gd name="connsiteX47" fmla="*/ 266696 w 609615"/>
                  <a:gd name="connsiteY47" fmla="*/ 601513 h 753123"/>
                  <a:gd name="connsiteX48" fmla="*/ 304796 w 609615"/>
                  <a:gd name="connsiteY48" fmla="*/ 423396 h 753123"/>
                  <a:gd name="connsiteX49" fmla="*/ 239597 w 609615"/>
                  <a:gd name="connsiteY49" fmla="*/ 397316 h 753123"/>
                  <a:gd name="connsiteX50" fmla="*/ 247646 w 609615"/>
                  <a:gd name="connsiteY50" fmla="*/ 370742 h 753123"/>
                  <a:gd name="connsiteX51" fmla="*/ 247646 w 609615"/>
                  <a:gd name="connsiteY51" fmla="*/ 369789 h 753123"/>
                  <a:gd name="connsiteX52" fmla="*/ 362003 w 609615"/>
                  <a:gd name="connsiteY52" fmla="*/ 369789 h 753123"/>
                  <a:gd name="connsiteX53" fmla="*/ 362003 w 609615"/>
                  <a:gd name="connsiteY53" fmla="*/ 370742 h 753123"/>
                  <a:gd name="connsiteX54" fmla="*/ 370042 w 609615"/>
                  <a:gd name="connsiteY54" fmla="*/ 397259 h 753123"/>
                  <a:gd name="connsiteX55" fmla="*/ 304796 w 609615"/>
                  <a:gd name="connsiteY55" fmla="*/ 423396 h 753123"/>
                  <a:gd name="connsiteX56" fmla="*/ 342896 w 609615"/>
                  <a:gd name="connsiteY56" fmla="*/ 600751 h 753123"/>
                  <a:gd name="connsiteX57" fmla="*/ 342896 w 609615"/>
                  <a:gd name="connsiteY57" fmla="*/ 449142 h 753123"/>
                  <a:gd name="connsiteX58" fmla="*/ 410190 w 609615"/>
                  <a:gd name="connsiteY58" fmla="*/ 422224 h 753123"/>
                  <a:gd name="connsiteX59" fmla="*/ 447785 w 609615"/>
                  <a:gd name="connsiteY59" fmla="*/ 437198 h 753123"/>
                  <a:gd name="connsiteX60" fmla="*/ 342896 w 609615"/>
                  <a:gd name="connsiteY60" fmla="*/ 600751 h 753123"/>
                  <a:gd name="connsiteX0" fmla="*/ 609596 w 609615"/>
                  <a:gd name="connsiteY0" fmla="*/ 533019 h 753123"/>
                  <a:gd name="connsiteX1" fmla="*/ 574029 w 609615"/>
                  <a:gd name="connsiteY1" fmla="*/ 461582 h 753123"/>
                  <a:gd name="connsiteX2" fmla="*/ 483428 w 609615"/>
                  <a:gd name="connsiteY2" fmla="*/ 410404 h 753123"/>
                  <a:gd name="connsiteX3" fmla="*/ 483304 w 609615"/>
                  <a:gd name="connsiteY3" fmla="*/ 410347 h 753123"/>
                  <a:gd name="connsiteX4" fmla="*/ 483304 w 609615"/>
                  <a:gd name="connsiteY4" fmla="*/ 410347 h 753123"/>
                  <a:gd name="connsiteX5" fmla="*/ 483056 w 609615"/>
                  <a:gd name="connsiteY5" fmla="*/ 410251 h 753123"/>
                  <a:gd name="connsiteX6" fmla="*/ 468702 w 609615"/>
                  <a:gd name="connsiteY6" fmla="*/ 404536 h 753123"/>
                  <a:gd name="connsiteX7" fmla="*/ 405989 w 609615"/>
                  <a:gd name="connsiteY7" fmla="*/ 379590 h 753123"/>
                  <a:gd name="connsiteX8" fmla="*/ 400093 w 609615"/>
                  <a:gd name="connsiteY8" fmla="*/ 370789 h 753123"/>
                  <a:gd name="connsiteX9" fmla="*/ 400093 w 609615"/>
                  <a:gd name="connsiteY9" fmla="*/ 347415 h 753123"/>
                  <a:gd name="connsiteX10" fmla="*/ 457291 w 609615"/>
                  <a:gd name="connsiteY10" fmla="*/ 228600 h 753123"/>
                  <a:gd name="connsiteX11" fmla="*/ 457291 w 609615"/>
                  <a:gd name="connsiteY11" fmla="*/ 214313 h 753123"/>
                  <a:gd name="connsiteX12" fmla="*/ 472864 w 609615"/>
                  <a:gd name="connsiteY12" fmla="*/ 160487 h 753123"/>
                  <a:gd name="connsiteX13" fmla="*/ 377186 w 609615"/>
                  <a:gd name="connsiteY13" fmla="*/ 17974 h 753123"/>
                  <a:gd name="connsiteX14" fmla="*/ 363213 w 609615"/>
                  <a:gd name="connsiteY14" fmla="*/ 19221 h 753123"/>
                  <a:gd name="connsiteX15" fmla="*/ 353592 w 609615"/>
                  <a:gd name="connsiteY15" fmla="*/ 25889 h 753123"/>
                  <a:gd name="connsiteX16" fmla="*/ 342953 w 609615"/>
                  <a:gd name="connsiteY16" fmla="*/ 11344 h 753123"/>
                  <a:gd name="connsiteX17" fmla="*/ 329208 w 609615"/>
                  <a:gd name="connsiteY17" fmla="*/ 2591 h 753123"/>
                  <a:gd name="connsiteX18" fmla="*/ 299195 w 609615"/>
                  <a:gd name="connsiteY18" fmla="*/ 0 h 753123"/>
                  <a:gd name="connsiteX19" fmla="*/ 153996 w 609615"/>
                  <a:gd name="connsiteY19" fmla="*/ 91440 h 753123"/>
                  <a:gd name="connsiteX20" fmla="*/ 152224 w 609615"/>
                  <a:gd name="connsiteY20" fmla="*/ 219437 h 753123"/>
                  <a:gd name="connsiteX21" fmla="*/ 152491 w 609615"/>
                  <a:gd name="connsiteY21" fmla="*/ 221437 h 753123"/>
                  <a:gd name="connsiteX22" fmla="*/ 152491 w 609615"/>
                  <a:gd name="connsiteY22" fmla="*/ 228600 h 753123"/>
                  <a:gd name="connsiteX23" fmla="*/ 209546 w 609615"/>
                  <a:gd name="connsiteY23" fmla="*/ 347348 h 753123"/>
                  <a:gd name="connsiteX24" fmla="*/ 209546 w 609615"/>
                  <a:gd name="connsiteY24" fmla="*/ 370742 h 753123"/>
                  <a:gd name="connsiteX25" fmla="*/ 203831 w 609615"/>
                  <a:gd name="connsiteY25" fmla="*/ 379476 h 753123"/>
                  <a:gd name="connsiteX26" fmla="*/ 139375 w 609615"/>
                  <a:gd name="connsiteY26" fmla="*/ 405136 h 753123"/>
                  <a:gd name="connsiteX27" fmla="*/ 124678 w 609615"/>
                  <a:gd name="connsiteY27" fmla="*/ 410985 h 753123"/>
                  <a:gd name="connsiteX28" fmla="*/ 45049 w 609615"/>
                  <a:gd name="connsiteY28" fmla="*/ 454190 h 753123"/>
                  <a:gd name="connsiteX29" fmla="*/ 2138 w 609615"/>
                  <a:gd name="connsiteY29" fmla="*/ 556328 h 753123"/>
                  <a:gd name="connsiteX30" fmla="*/ 91 w 609615"/>
                  <a:gd name="connsiteY30" fmla="*/ 700792 h 753123"/>
                  <a:gd name="connsiteX31" fmla="*/ 8568 w 609615"/>
                  <a:gd name="connsiteY31" fmla="*/ 706450 h 753123"/>
                  <a:gd name="connsiteX32" fmla="*/ 307529 w 609615"/>
                  <a:gd name="connsiteY32" fmla="*/ 753123 h 753123"/>
                  <a:gd name="connsiteX33" fmla="*/ 601995 w 609615"/>
                  <a:gd name="connsiteY33" fmla="*/ 705841 h 753123"/>
                  <a:gd name="connsiteX34" fmla="*/ 609615 w 609615"/>
                  <a:gd name="connsiteY34" fmla="*/ 700126 h 753123"/>
                  <a:gd name="connsiteX35" fmla="*/ 609596 w 609615"/>
                  <a:gd name="connsiteY35" fmla="*/ 533019 h 753123"/>
                  <a:gd name="connsiteX36" fmla="*/ 190591 w 609615"/>
                  <a:gd name="connsiteY36" fmla="*/ 228600 h 753123"/>
                  <a:gd name="connsiteX37" fmla="*/ 190591 w 609615"/>
                  <a:gd name="connsiteY37" fmla="*/ 196215 h 753123"/>
                  <a:gd name="connsiteX38" fmla="*/ 375681 w 609615"/>
                  <a:gd name="connsiteY38" fmla="*/ 117872 h 753123"/>
                  <a:gd name="connsiteX39" fmla="*/ 419191 w 609615"/>
                  <a:gd name="connsiteY39" fmla="*/ 182251 h 753123"/>
                  <a:gd name="connsiteX40" fmla="*/ 419191 w 609615"/>
                  <a:gd name="connsiteY40" fmla="*/ 228600 h 753123"/>
                  <a:gd name="connsiteX41" fmla="*/ 304891 w 609615"/>
                  <a:gd name="connsiteY41" fmla="*/ 342900 h 753123"/>
                  <a:gd name="connsiteX42" fmla="*/ 190591 w 609615"/>
                  <a:gd name="connsiteY42" fmla="*/ 228600 h 753123"/>
                  <a:gd name="connsiteX43" fmla="*/ 266696 w 609615"/>
                  <a:gd name="connsiteY43" fmla="*/ 601513 h 753123"/>
                  <a:gd name="connsiteX44" fmla="*/ 160521 w 609615"/>
                  <a:gd name="connsiteY44" fmla="*/ 437731 h 753123"/>
                  <a:gd name="connsiteX45" fmla="*/ 199449 w 609615"/>
                  <a:gd name="connsiteY45" fmla="*/ 422234 h 753123"/>
                  <a:gd name="connsiteX46" fmla="*/ 266696 w 609615"/>
                  <a:gd name="connsiteY46" fmla="*/ 449142 h 753123"/>
                  <a:gd name="connsiteX47" fmla="*/ 266696 w 609615"/>
                  <a:gd name="connsiteY47" fmla="*/ 601513 h 753123"/>
                  <a:gd name="connsiteX48" fmla="*/ 304796 w 609615"/>
                  <a:gd name="connsiteY48" fmla="*/ 423396 h 753123"/>
                  <a:gd name="connsiteX49" fmla="*/ 239597 w 609615"/>
                  <a:gd name="connsiteY49" fmla="*/ 397316 h 753123"/>
                  <a:gd name="connsiteX50" fmla="*/ 247646 w 609615"/>
                  <a:gd name="connsiteY50" fmla="*/ 370742 h 753123"/>
                  <a:gd name="connsiteX51" fmla="*/ 247646 w 609615"/>
                  <a:gd name="connsiteY51" fmla="*/ 369789 h 753123"/>
                  <a:gd name="connsiteX52" fmla="*/ 362003 w 609615"/>
                  <a:gd name="connsiteY52" fmla="*/ 369789 h 753123"/>
                  <a:gd name="connsiteX53" fmla="*/ 362003 w 609615"/>
                  <a:gd name="connsiteY53" fmla="*/ 370742 h 753123"/>
                  <a:gd name="connsiteX54" fmla="*/ 370042 w 609615"/>
                  <a:gd name="connsiteY54" fmla="*/ 397259 h 753123"/>
                  <a:gd name="connsiteX55" fmla="*/ 304796 w 609615"/>
                  <a:gd name="connsiteY55" fmla="*/ 423396 h 753123"/>
                  <a:gd name="connsiteX56" fmla="*/ 342896 w 609615"/>
                  <a:gd name="connsiteY56" fmla="*/ 600751 h 753123"/>
                  <a:gd name="connsiteX57" fmla="*/ 342896 w 609615"/>
                  <a:gd name="connsiteY57" fmla="*/ 449142 h 753123"/>
                  <a:gd name="connsiteX58" fmla="*/ 410190 w 609615"/>
                  <a:gd name="connsiteY58" fmla="*/ 422224 h 753123"/>
                  <a:gd name="connsiteX59" fmla="*/ 447785 w 609615"/>
                  <a:gd name="connsiteY59" fmla="*/ 437198 h 753123"/>
                  <a:gd name="connsiteX60" fmla="*/ 342896 w 609615"/>
                  <a:gd name="connsiteY60" fmla="*/ 600751 h 753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609615" h="753123">
                    <a:moveTo>
                      <a:pt x="609596" y="533019"/>
                    </a:moveTo>
                    <a:cubicBezTo>
                      <a:pt x="609063" y="505076"/>
                      <a:pt x="596005" y="478849"/>
                      <a:pt x="574029" y="461582"/>
                    </a:cubicBezTo>
                    <a:cubicBezTo>
                      <a:pt x="546607" y="440014"/>
                      <a:pt x="516055" y="422757"/>
                      <a:pt x="483428" y="410404"/>
                    </a:cubicBezTo>
                    <a:lnTo>
                      <a:pt x="483304" y="410347"/>
                    </a:lnTo>
                    <a:lnTo>
                      <a:pt x="483304" y="410347"/>
                    </a:lnTo>
                    <a:lnTo>
                      <a:pt x="483056" y="410251"/>
                    </a:lnTo>
                    <a:lnTo>
                      <a:pt x="468702" y="404536"/>
                    </a:lnTo>
                    <a:lnTo>
                      <a:pt x="405989" y="379590"/>
                    </a:lnTo>
                    <a:cubicBezTo>
                      <a:pt x="402423" y="378121"/>
                      <a:pt x="400095" y="374646"/>
                      <a:pt x="400093" y="370789"/>
                    </a:cubicBezTo>
                    <a:lnTo>
                      <a:pt x="400093" y="347415"/>
                    </a:lnTo>
                    <a:cubicBezTo>
                      <a:pt x="436226" y="318561"/>
                      <a:pt x="457274" y="274839"/>
                      <a:pt x="457291" y="228600"/>
                    </a:cubicBezTo>
                    <a:lnTo>
                      <a:pt x="457291" y="214313"/>
                    </a:lnTo>
                    <a:cubicBezTo>
                      <a:pt x="465599" y="197423"/>
                      <a:pt x="470871" y="179203"/>
                      <a:pt x="472864" y="160487"/>
                    </a:cubicBezTo>
                    <a:cubicBezTo>
                      <a:pt x="472760" y="96479"/>
                      <a:pt x="432164" y="44768"/>
                      <a:pt x="377186" y="17974"/>
                    </a:cubicBezTo>
                    <a:cubicBezTo>
                      <a:pt x="372644" y="15837"/>
                      <a:pt x="367304" y="16314"/>
                      <a:pt x="363213" y="19221"/>
                    </a:cubicBezTo>
                    <a:lnTo>
                      <a:pt x="353592" y="25889"/>
                    </a:lnTo>
                    <a:lnTo>
                      <a:pt x="342953" y="11344"/>
                    </a:lnTo>
                    <a:cubicBezTo>
                      <a:pt x="339680" y="6755"/>
                      <a:pt x="334752" y="3616"/>
                      <a:pt x="329208" y="2591"/>
                    </a:cubicBezTo>
                    <a:cubicBezTo>
                      <a:pt x="319297" y="867"/>
                      <a:pt x="309255" y="1"/>
                      <a:pt x="299195" y="0"/>
                    </a:cubicBezTo>
                    <a:cubicBezTo>
                      <a:pt x="232244" y="0"/>
                      <a:pt x="176923" y="36290"/>
                      <a:pt x="153996" y="91440"/>
                    </a:cubicBezTo>
                    <a:cubicBezTo>
                      <a:pt x="138926" y="132674"/>
                      <a:pt x="138303" y="177802"/>
                      <a:pt x="152224" y="219437"/>
                    </a:cubicBezTo>
                    <a:lnTo>
                      <a:pt x="152491" y="221437"/>
                    </a:lnTo>
                    <a:lnTo>
                      <a:pt x="152491" y="228600"/>
                    </a:lnTo>
                    <a:cubicBezTo>
                      <a:pt x="152494" y="274792"/>
                      <a:pt x="173485" y="318481"/>
                      <a:pt x="209546" y="347348"/>
                    </a:cubicBezTo>
                    <a:lnTo>
                      <a:pt x="209546" y="370742"/>
                    </a:lnTo>
                    <a:cubicBezTo>
                      <a:pt x="209575" y="374539"/>
                      <a:pt x="207322" y="377983"/>
                      <a:pt x="203831" y="379476"/>
                    </a:cubicBezTo>
                    <a:lnTo>
                      <a:pt x="139375" y="405136"/>
                    </a:lnTo>
                    <a:lnTo>
                      <a:pt x="124678" y="410985"/>
                    </a:lnTo>
                    <a:cubicBezTo>
                      <a:pt x="96418" y="421969"/>
                      <a:pt x="69663" y="436486"/>
                      <a:pt x="45049" y="454190"/>
                    </a:cubicBezTo>
                    <a:cubicBezTo>
                      <a:pt x="14045" y="486759"/>
                      <a:pt x="9631" y="515228"/>
                      <a:pt x="2138" y="556328"/>
                    </a:cubicBezTo>
                    <a:cubicBezTo>
                      <a:pt x="2821" y="602207"/>
                      <a:pt x="-592" y="654913"/>
                      <a:pt x="91" y="700792"/>
                    </a:cubicBezTo>
                    <a:lnTo>
                      <a:pt x="8568" y="706450"/>
                    </a:lnTo>
                    <a:cubicBezTo>
                      <a:pt x="55298" y="737597"/>
                      <a:pt x="181866" y="753123"/>
                      <a:pt x="307529" y="753123"/>
                    </a:cubicBezTo>
                    <a:cubicBezTo>
                      <a:pt x="434212" y="753123"/>
                      <a:pt x="560009" y="737330"/>
                      <a:pt x="601995" y="705841"/>
                    </a:cubicBezTo>
                    <a:lnTo>
                      <a:pt x="609615" y="700126"/>
                    </a:lnTo>
                    <a:cubicBezTo>
                      <a:pt x="609609" y="644424"/>
                      <a:pt x="609602" y="588721"/>
                      <a:pt x="609596" y="533019"/>
                    </a:cubicBezTo>
                    <a:close/>
                    <a:moveTo>
                      <a:pt x="190591" y="228600"/>
                    </a:moveTo>
                    <a:lnTo>
                      <a:pt x="190591" y="196215"/>
                    </a:lnTo>
                    <a:cubicBezTo>
                      <a:pt x="238759" y="138113"/>
                      <a:pt x="290356" y="177384"/>
                      <a:pt x="375681" y="117872"/>
                    </a:cubicBezTo>
                    <a:cubicBezTo>
                      <a:pt x="387282" y="109776"/>
                      <a:pt x="399103" y="163497"/>
                      <a:pt x="419191" y="182251"/>
                    </a:cubicBezTo>
                    <a:lnTo>
                      <a:pt x="419191" y="228600"/>
                    </a:lnTo>
                    <a:cubicBezTo>
                      <a:pt x="419191" y="291726"/>
                      <a:pt x="368017" y="342900"/>
                      <a:pt x="304891" y="342900"/>
                    </a:cubicBezTo>
                    <a:cubicBezTo>
                      <a:pt x="241765" y="342900"/>
                      <a:pt x="190591" y="291726"/>
                      <a:pt x="190591" y="228600"/>
                    </a:cubicBezTo>
                    <a:close/>
                    <a:moveTo>
                      <a:pt x="266696" y="601513"/>
                    </a:moveTo>
                    <a:lnTo>
                      <a:pt x="160521" y="437731"/>
                    </a:lnTo>
                    <a:lnTo>
                      <a:pt x="199449" y="422234"/>
                    </a:lnTo>
                    <a:lnTo>
                      <a:pt x="266696" y="449142"/>
                    </a:lnTo>
                    <a:lnTo>
                      <a:pt x="266696" y="601513"/>
                    </a:lnTo>
                    <a:close/>
                    <a:moveTo>
                      <a:pt x="304796" y="423396"/>
                    </a:moveTo>
                    <a:lnTo>
                      <a:pt x="239597" y="397316"/>
                    </a:lnTo>
                    <a:cubicBezTo>
                      <a:pt x="244860" y="389454"/>
                      <a:pt x="247662" y="380203"/>
                      <a:pt x="247646" y="370742"/>
                    </a:cubicBezTo>
                    <a:lnTo>
                      <a:pt x="247646" y="369789"/>
                    </a:lnTo>
                    <a:cubicBezTo>
                      <a:pt x="284296" y="384757"/>
                      <a:pt x="325353" y="384757"/>
                      <a:pt x="362003" y="369789"/>
                    </a:cubicBezTo>
                    <a:lnTo>
                      <a:pt x="362003" y="370742"/>
                    </a:lnTo>
                    <a:cubicBezTo>
                      <a:pt x="361984" y="380184"/>
                      <a:pt x="364783" y="389417"/>
                      <a:pt x="370042" y="397259"/>
                    </a:cubicBezTo>
                    <a:lnTo>
                      <a:pt x="304796" y="423396"/>
                    </a:lnTo>
                    <a:close/>
                    <a:moveTo>
                      <a:pt x="342896" y="600751"/>
                    </a:moveTo>
                    <a:lnTo>
                      <a:pt x="342896" y="449142"/>
                    </a:lnTo>
                    <a:lnTo>
                      <a:pt x="410190" y="422224"/>
                    </a:lnTo>
                    <a:lnTo>
                      <a:pt x="447785" y="437198"/>
                    </a:lnTo>
                    <a:lnTo>
                      <a:pt x="342896" y="600751"/>
                    </a:lnTo>
                    <a:close/>
                  </a:path>
                </a:pathLst>
              </a:custGeom>
              <a:solidFill>
                <a:schemeClr val="tx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1" name="Graphic 30" descr="Briefcase with solid fill">
                <a:extLst>
                  <a:ext uri="{FF2B5EF4-FFF2-40B4-BE49-F238E27FC236}">
                    <a16:creationId xmlns:a16="http://schemas.microsoft.com/office/drawing/2014/main" id="{1FF847CC-DAA9-1B28-7AEC-290E784B6F89}"/>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902269" y="5556536"/>
                <a:ext cx="620095" cy="620095"/>
              </a:xfrm>
              <a:prstGeom prst="rect">
                <a:avLst/>
              </a:prstGeom>
              <a:effectLst>
                <a:glow rad="25400">
                  <a:schemeClr val="tx1"/>
                </a:glow>
              </a:effectLst>
            </p:spPr>
          </p:pic>
        </p:grpSp>
      </p:grpSp>
      <p:sp>
        <p:nvSpPr>
          <p:cNvPr id="41" name="Title 1">
            <a:extLst>
              <a:ext uri="{FF2B5EF4-FFF2-40B4-BE49-F238E27FC236}">
                <a16:creationId xmlns:a16="http://schemas.microsoft.com/office/drawing/2014/main" id="{7A3E7804-8BD6-BF16-9AA6-9F3BAB4512BB}"/>
              </a:ext>
            </a:extLst>
          </p:cNvPr>
          <p:cNvSpPr txBox="1">
            <a:spLocks/>
          </p:cNvSpPr>
          <p:nvPr/>
        </p:nvSpPr>
        <p:spPr>
          <a:xfrm>
            <a:off x="2292932" y="6347805"/>
            <a:ext cx="7386554" cy="392975"/>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50" normalizeH="0" baseline="0" noProof="0">
                <a:ln>
                  <a:noFill/>
                </a:ln>
                <a:solidFill>
                  <a:srgbClr val="C00000"/>
                </a:solidFill>
                <a:effectLst/>
                <a:uLnTx/>
                <a:uFillTx/>
                <a:latin typeface="Calibri"/>
                <a:ea typeface="+mj-ea"/>
                <a:cs typeface="+mj-cs"/>
              </a:rPr>
              <a:t>Click on the link icon to go to the standard  </a:t>
            </a:r>
          </a:p>
        </p:txBody>
      </p:sp>
      <p:grpSp>
        <p:nvGrpSpPr>
          <p:cNvPr id="8" name="Group 7">
            <a:extLst>
              <a:ext uri="{FF2B5EF4-FFF2-40B4-BE49-F238E27FC236}">
                <a16:creationId xmlns:a16="http://schemas.microsoft.com/office/drawing/2014/main" id="{1C02F126-A22B-9338-766E-A0BE59C22329}"/>
              </a:ext>
            </a:extLst>
          </p:cNvPr>
          <p:cNvGrpSpPr/>
          <p:nvPr/>
        </p:nvGrpSpPr>
        <p:grpSpPr>
          <a:xfrm>
            <a:off x="294762" y="5253235"/>
            <a:ext cx="720000" cy="774251"/>
            <a:chOff x="296159" y="2222339"/>
            <a:chExt cx="720000" cy="774251"/>
          </a:xfrm>
        </p:grpSpPr>
        <p:sp>
          <p:nvSpPr>
            <p:cNvPr id="9" name="Rectangle: Rounded Corners 8">
              <a:extLst>
                <a:ext uri="{FF2B5EF4-FFF2-40B4-BE49-F238E27FC236}">
                  <a16:creationId xmlns:a16="http://schemas.microsoft.com/office/drawing/2014/main" id="{7A031696-9E65-02FB-B7E1-80CD5C6CD27A}"/>
                </a:ext>
              </a:extLst>
            </p:cNvPr>
            <p:cNvSpPr/>
            <p:nvPr/>
          </p:nvSpPr>
          <p:spPr>
            <a:xfrm>
              <a:off x="296159" y="222233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4" name="Picture 33">
              <a:extLst>
                <a:ext uri="{FF2B5EF4-FFF2-40B4-BE49-F238E27FC236}">
                  <a16:creationId xmlns:a16="http://schemas.microsoft.com/office/drawing/2014/main" id="{71631B0D-2ADE-CF85-DEAF-79D275F4DE51}"/>
                </a:ext>
              </a:extLst>
            </p:cNvPr>
            <p:cNvPicPr>
              <a:picLocks noChangeAspect="1"/>
            </p:cNvPicPr>
            <p:nvPr/>
          </p:nvPicPr>
          <p:blipFill>
            <a:blip r:embed="rId15"/>
            <a:stretch>
              <a:fillRect/>
            </a:stretch>
          </p:blipFill>
          <p:spPr>
            <a:xfrm>
              <a:off x="341670" y="2231693"/>
              <a:ext cx="628978" cy="625753"/>
            </a:xfrm>
            <a:prstGeom prst="rect">
              <a:avLst/>
            </a:prstGeom>
          </p:spPr>
        </p:pic>
        <p:sp>
          <p:nvSpPr>
            <p:cNvPr id="36" name="TextBox 35">
              <a:extLst>
                <a:ext uri="{FF2B5EF4-FFF2-40B4-BE49-F238E27FC236}">
                  <a16:creationId xmlns:a16="http://schemas.microsoft.com/office/drawing/2014/main" id="{9418FDC8-3F6D-85B7-9417-0CD6F0C333B7}"/>
                </a:ext>
              </a:extLst>
            </p:cNvPr>
            <p:cNvSpPr txBox="1"/>
            <p:nvPr/>
          </p:nvSpPr>
          <p:spPr>
            <a:xfrm>
              <a:off x="369768" y="2658036"/>
              <a:ext cx="572781" cy="338554"/>
            </a:xfrm>
            <a:prstGeom prst="rect">
              <a:avLst/>
            </a:prstGeom>
            <a:noFill/>
          </p:spPr>
          <p:txBody>
            <a:bodyPr wrap="square" rtlCol="0">
              <a:spAutoFit/>
            </a:bodyPr>
            <a:lstStyle/>
            <a:p>
              <a:pPr algn="ctr"/>
              <a:r>
                <a:rPr lang="en-GB" sz="1600" b="1"/>
                <a:t>IM</a:t>
              </a:r>
            </a:p>
          </p:txBody>
        </p:sp>
      </p:grpSp>
      <p:pic>
        <p:nvPicPr>
          <p:cNvPr id="37" name="Picture 36">
            <a:hlinkClick r:id="rId16" action="ppaction://hlinksldjump"/>
            <a:extLst>
              <a:ext uri="{FF2B5EF4-FFF2-40B4-BE49-F238E27FC236}">
                <a16:creationId xmlns:a16="http://schemas.microsoft.com/office/drawing/2014/main" id="{B38AC06F-BC0C-ABB7-247D-71DB145528F4}"/>
              </a:ext>
            </a:extLst>
          </p:cNvPr>
          <p:cNvPicPr>
            <a:picLocks noChangeAspect="1"/>
          </p:cNvPicPr>
          <p:nvPr/>
        </p:nvPicPr>
        <p:blipFill>
          <a:blip r:embed="rId17"/>
          <a:stretch>
            <a:fillRect/>
          </a:stretch>
        </p:blipFill>
        <p:spPr>
          <a:xfrm>
            <a:off x="11290478" y="157163"/>
            <a:ext cx="755970" cy="755970"/>
          </a:xfrm>
          <a:prstGeom prst="rect">
            <a:avLst/>
          </a:prstGeom>
        </p:spPr>
      </p:pic>
    </p:spTree>
    <p:extLst>
      <p:ext uri="{BB962C8B-B14F-4D97-AF65-F5344CB8AC3E}">
        <p14:creationId xmlns:p14="http://schemas.microsoft.com/office/powerpoint/2010/main" val="1468211234"/>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Rectangle: Rounded Corners 95">
            <a:hlinkClick r:id="" action="ppaction://noaction" highlightClick="1"/>
            <a:extLst>
              <a:ext uri="{FF2B5EF4-FFF2-40B4-BE49-F238E27FC236}">
                <a16:creationId xmlns:a16="http://schemas.microsoft.com/office/drawing/2014/main" id="{CD7569DD-3719-4B53-91BD-09854E05A764}"/>
              </a:ext>
            </a:extLst>
          </p:cNvPr>
          <p:cNvSpPr/>
          <p:nvPr/>
        </p:nvSpPr>
        <p:spPr>
          <a:xfrm>
            <a:off x="1073188" y="563010"/>
            <a:ext cx="10065867" cy="720000"/>
          </a:xfrm>
          <a:prstGeom prst="roundRect">
            <a:avLst>
              <a:gd name="adj" fmla="val 30718"/>
            </a:avLst>
          </a:prstGeom>
          <a:solidFill>
            <a:srgbClr val="851023"/>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ctr"/>
          <a:lstStyle/>
          <a:p>
            <a:pPr>
              <a:defRPr/>
            </a:pPr>
            <a:r>
              <a:rPr lang="en-GB">
                <a:solidFill>
                  <a:prstClr val="white"/>
                </a:solidFill>
                <a:latin typeface="Calibri" panose="020F0502020204030204"/>
              </a:rPr>
              <a:t>Three Control, Command and Signalling </a:t>
            </a:r>
            <a:r>
              <a:rPr kumimoji="0" lang="en-GB" sz="1800" b="0" i="0" u="none" strike="noStrike" kern="1200" cap="none" normalizeH="0" noProof="0">
                <a:ln>
                  <a:noFill/>
                </a:ln>
                <a:solidFill>
                  <a:prstClr val="white"/>
                </a:solidFill>
                <a:effectLst/>
                <a:uLnTx/>
                <a:uFillTx/>
                <a:latin typeface="Calibri" panose="020F0502020204030204"/>
                <a:ea typeface="+mn-ea"/>
                <a:cs typeface="+mn-cs"/>
              </a:rPr>
              <a:t>standards have been updated in the September 2024 Standards </a:t>
            </a:r>
            <a:r>
              <a:rPr lang="en-GB">
                <a:solidFill>
                  <a:prstClr val="white"/>
                </a:solidFill>
                <a:latin typeface="Calibri" panose="020F0502020204030204"/>
              </a:rPr>
              <a:t>Catalogue.</a:t>
            </a:r>
            <a:endParaRPr kumimoji="0" lang="en-GB" sz="1800" b="0" i="0" u="none" strike="noStrike" kern="1200" cap="none" normalizeH="0" noProof="0">
              <a:ln>
                <a:noFill/>
              </a:ln>
              <a:solidFill>
                <a:prstClr val="white"/>
              </a:solidFill>
              <a:effectLst/>
              <a:uLnTx/>
              <a:uFillTx/>
              <a:latin typeface="Calibri" panose="020F0502020204030204"/>
              <a:ea typeface="+mn-ea"/>
              <a:cs typeface="+mn-cs"/>
            </a:endParaRPr>
          </a:p>
        </p:txBody>
      </p:sp>
      <p:pic>
        <p:nvPicPr>
          <p:cNvPr id="13" name="Picture 12">
            <a:hlinkClick r:id="rId3" action="ppaction://hlinksldjump"/>
            <a:extLst>
              <a:ext uri="{FF2B5EF4-FFF2-40B4-BE49-F238E27FC236}">
                <a16:creationId xmlns:a16="http://schemas.microsoft.com/office/drawing/2014/main" id="{C8B40F3F-6F4D-419A-8D07-6E20A5B50E0E}"/>
              </a:ext>
            </a:extLst>
          </p:cNvPr>
          <p:cNvPicPr>
            <a:picLocks noChangeAspect="1"/>
          </p:cNvPicPr>
          <p:nvPr/>
        </p:nvPicPr>
        <p:blipFill>
          <a:blip r:embed="rId4"/>
          <a:stretch>
            <a:fillRect/>
          </a:stretch>
        </p:blipFill>
        <p:spPr>
          <a:xfrm>
            <a:off x="11290478" y="157163"/>
            <a:ext cx="755970" cy="755970"/>
          </a:xfrm>
          <a:prstGeom prst="rect">
            <a:avLst/>
          </a:prstGeom>
        </p:spPr>
      </p:pic>
      <p:sp>
        <p:nvSpPr>
          <p:cNvPr id="20" name="Title 1">
            <a:extLst>
              <a:ext uri="{FF2B5EF4-FFF2-40B4-BE49-F238E27FC236}">
                <a16:creationId xmlns:a16="http://schemas.microsoft.com/office/drawing/2014/main" id="{3FC419C9-125C-440F-B86B-135CD3F21D56}"/>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a:ln>
                  <a:noFill/>
                </a:ln>
                <a:solidFill>
                  <a:prstClr val="black"/>
                </a:solidFill>
                <a:effectLst/>
                <a:uLnTx/>
                <a:uFillTx/>
                <a:latin typeface="Calibri"/>
                <a:ea typeface="+mj-ea"/>
                <a:cs typeface="+mj-cs"/>
              </a:rPr>
              <a:t>Changes to Standards – September 2024</a:t>
            </a:r>
            <a:endParaRPr kumimoji="0" lang="en-GB" sz="2400" b="0" i="1" u="none" strike="noStrike" kern="1200" cap="none" spc="0" normalizeH="0" baseline="0" noProof="0">
              <a:ln>
                <a:noFill/>
              </a:ln>
              <a:solidFill>
                <a:prstClr val="black"/>
              </a:solidFill>
              <a:effectLst/>
              <a:uLnTx/>
              <a:uFillTx/>
              <a:latin typeface="Calibri"/>
              <a:ea typeface="+mj-ea"/>
              <a:cs typeface="+mj-cs"/>
            </a:endParaRPr>
          </a:p>
        </p:txBody>
      </p:sp>
      <p:pic>
        <p:nvPicPr>
          <p:cNvPr id="14" name="Picture 13">
            <a:hlinkClick r:id="" action="ppaction://hlinkshowjump?jump=endshow"/>
            <a:extLst>
              <a:ext uri="{FF2B5EF4-FFF2-40B4-BE49-F238E27FC236}">
                <a16:creationId xmlns:a16="http://schemas.microsoft.com/office/drawing/2014/main" id="{F669768E-9899-433D-8744-18C270214005}"/>
              </a:ext>
            </a:extLst>
          </p:cNvPr>
          <p:cNvPicPr>
            <a:picLocks noChangeAspect="1"/>
          </p:cNvPicPr>
          <p:nvPr/>
        </p:nvPicPr>
        <p:blipFill>
          <a:blip r:embed="rId5"/>
          <a:stretch>
            <a:fillRect/>
          </a:stretch>
        </p:blipFill>
        <p:spPr>
          <a:xfrm>
            <a:off x="89371" y="6016808"/>
            <a:ext cx="720000" cy="692039"/>
          </a:xfrm>
          <a:prstGeom prst="rect">
            <a:avLst/>
          </a:prstGeom>
        </p:spPr>
      </p:pic>
      <p:sp>
        <p:nvSpPr>
          <p:cNvPr id="11" name="Rectangle: Rounded Corners 10">
            <a:hlinkClick r:id="" action="ppaction://noaction" highlightClick="1"/>
            <a:extLst>
              <a:ext uri="{FF2B5EF4-FFF2-40B4-BE49-F238E27FC236}">
                <a16:creationId xmlns:a16="http://schemas.microsoft.com/office/drawing/2014/main" id="{D7B2C03B-D411-9590-6345-5F3C5801C71C}"/>
              </a:ext>
            </a:extLst>
          </p:cNvPr>
          <p:cNvSpPr/>
          <p:nvPr/>
        </p:nvSpPr>
        <p:spPr>
          <a:xfrm>
            <a:off x="1078248" y="1707143"/>
            <a:ext cx="10055745" cy="720000"/>
          </a:xfrm>
          <a:prstGeom prst="roundRect">
            <a:avLst>
              <a:gd name="adj" fmla="val 32566"/>
            </a:avLst>
          </a:prstGeom>
          <a:noFill/>
          <a:ln w="38100">
            <a:solidFill>
              <a:srgbClr val="851023"/>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chorCtr="0">
            <a:noAutofit/>
          </a:bodyPr>
          <a:lstStyle/>
          <a:p>
            <a:pPr>
              <a:defRPr/>
            </a:pPr>
            <a:r>
              <a:rPr lang="en-GB" sz="1800">
                <a:solidFill>
                  <a:srgbClr val="000000"/>
                </a:solidFill>
                <a:effectLst/>
                <a:latin typeface="Calibri"/>
                <a:ea typeface="Calibri"/>
                <a:cs typeface="Calibri"/>
              </a:rPr>
              <a:t>RIS-0733-CCS </a:t>
            </a:r>
            <a:r>
              <a:rPr lang="en-GB">
                <a:solidFill>
                  <a:srgbClr val="000000"/>
                </a:solidFill>
                <a:latin typeface="Calibri"/>
                <a:ea typeface="Calibri"/>
                <a:cs typeface="Calibri"/>
              </a:rPr>
              <a:t>–</a:t>
            </a:r>
            <a:r>
              <a:rPr lang="en-GB" sz="1800">
                <a:solidFill>
                  <a:srgbClr val="000000"/>
                </a:solidFill>
                <a:effectLst/>
                <a:latin typeface="Calibri"/>
                <a:ea typeface="Calibri"/>
                <a:cs typeface="Calibri"/>
              </a:rPr>
              <a:t> Issue 1.1 </a:t>
            </a:r>
            <a:r>
              <a:rPr lang="en-GB">
                <a:solidFill>
                  <a:srgbClr val="000000"/>
                </a:solidFill>
                <a:latin typeface="Calibri"/>
                <a:ea typeface="Calibri"/>
                <a:cs typeface="Calibri"/>
              </a:rPr>
              <a:t>–</a:t>
            </a:r>
            <a:r>
              <a:rPr lang="en-GB" sz="1800">
                <a:solidFill>
                  <a:srgbClr val="000000"/>
                </a:solidFill>
                <a:effectLst/>
                <a:latin typeface="Calibri"/>
                <a:ea typeface="Calibri"/>
                <a:cs typeface="Calibri"/>
              </a:rPr>
              <a:t> Lineside Operational Signs</a:t>
            </a:r>
            <a:endParaRPr lang="en-GB" sz="1800" i="1">
              <a:solidFill>
                <a:schemeClr val="tx1"/>
              </a:solidFill>
              <a:effectLst/>
              <a:latin typeface="Calibri"/>
              <a:ea typeface="Calibri"/>
              <a:cs typeface="Calibri"/>
            </a:endParaRPr>
          </a:p>
        </p:txBody>
      </p:sp>
      <p:pic>
        <p:nvPicPr>
          <p:cNvPr id="6" name="Picture 5" descr="A red circle with white logo&#10;&#10;Description automatically generated">
            <a:hlinkClick r:id="rId6" action="ppaction://hlinksldjump"/>
            <a:extLst>
              <a:ext uri="{FF2B5EF4-FFF2-40B4-BE49-F238E27FC236}">
                <a16:creationId xmlns:a16="http://schemas.microsoft.com/office/drawing/2014/main" id="{EBE8E20A-144D-9F55-4527-B24FA8FA9F1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2959" y="563010"/>
            <a:ext cx="776213" cy="776213"/>
          </a:xfrm>
          <a:prstGeom prst="rect">
            <a:avLst/>
          </a:prstGeom>
        </p:spPr>
      </p:pic>
      <p:sp>
        <p:nvSpPr>
          <p:cNvPr id="2" name="Title 1">
            <a:extLst>
              <a:ext uri="{FF2B5EF4-FFF2-40B4-BE49-F238E27FC236}">
                <a16:creationId xmlns:a16="http://schemas.microsoft.com/office/drawing/2014/main" id="{DAD32DA9-36F8-D565-6566-6A231CDB5291}"/>
              </a:ext>
            </a:extLst>
          </p:cNvPr>
          <p:cNvSpPr txBox="1">
            <a:spLocks/>
          </p:cNvSpPr>
          <p:nvPr/>
        </p:nvSpPr>
        <p:spPr>
          <a:xfrm>
            <a:off x="2754084" y="6092809"/>
            <a:ext cx="7167665" cy="404362"/>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algn="ctr">
              <a:defRPr/>
            </a:pPr>
            <a:r>
              <a:rPr kumimoji="0" lang="en-GB" sz="2000" b="1" i="0" u="none" strike="noStrike" kern="1200" cap="none" spc="-50" normalizeH="0" baseline="0" noProof="0">
                <a:ln>
                  <a:noFill/>
                </a:ln>
                <a:solidFill>
                  <a:srgbClr val="C00000"/>
                </a:solidFill>
                <a:effectLst/>
                <a:uLnTx/>
                <a:uFillTx/>
                <a:latin typeface="Calibri"/>
                <a:ea typeface="+mj-ea"/>
                <a:cs typeface="+mj-cs"/>
              </a:rPr>
              <a:t>Click </a:t>
            </a:r>
            <a:r>
              <a:rPr lang="en-GB" sz="2000" b="1" spc="-50">
                <a:solidFill>
                  <a:srgbClr val="C00000"/>
                </a:solidFill>
                <a:latin typeface="Calibri"/>
              </a:rPr>
              <a:t>play</a:t>
            </a:r>
            <a:r>
              <a:rPr kumimoji="0" lang="en-GB" sz="2000" b="1" i="0" u="none" strike="noStrike" kern="1200" cap="none" spc="-50" normalizeH="0" baseline="0" noProof="0">
                <a:ln>
                  <a:noFill/>
                </a:ln>
                <a:solidFill>
                  <a:srgbClr val="C00000"/>
                </a:solidFill>
                <a:effectLst/>
                <a:uLnTx/>
                <a:uFillTx/>
                <a:latin typeface="Calibri"/>
                <a:ea typeface="+mj-ea"/>
                <a:cs typeface="+mj-cs"/>
              </a:rPr>
              <a:t> to find out more about the change</a:t>
            </a:r>
            <a:r>
              <a:rPr lang="en-GB" sz="2000" b="1" spc="-50">
                <a:solidFill>
                  <a:srgbClr val="C00000"/>
                </a:solidFill>
                <a:latin typeface="Calibri"/>
              </a:rPr>
              <a:t>  </a:t>
            </a:r>
            <a:endParaRPr kumimoji="0" lang="en-GB" sz="2000" b="1" i="0" u="none" strike="noStrike" kern="1200" cap="none" spc="-50" normalizeH="0" baseline="0" noProof="0">
              <a:ln>
                <a:noFill/>
              </a:ln>
              <a:solidFill>
                <a:srgbClr val="C00000"/>
              </a:solidFill>
              <a:effectLst/>
              <a:uLnTx/>
              <a:uFillTx/>
              <a:latin typeface="Calibri"/>
              <a:ea typeface="+mj-ea"/>
              <a:cs typeface="+mj-cs"/>
            </a:endParaRPr>
          </a:p>
        </p:txBody>
      </p:sp>
      <p:pic>
        <p:nvPicPr>
          <p:cNvPr id="3" name="Picture 2">
            <a:hlinkClick r:id="rId8" action="ppaction://hlinksldjump"/>
            <a:extLst>
              <a:ext uri="{FF2B5EF4-FFF2-40B4-BE49-F238E27FC236}">
                <a16:creationId xmlns:a16="http://schemas.microsoft.com/office/drawing/2014/main" id="{072DFE40-0277-E3F9-58A4-64C3522B27BC}"/>
              </a:ext>
            </a:extLst>
          </p:cNvPr>
          <p:cNvPicPr>
            <a:picLocks noChangeAspect="1"/>
          </p:cNvPicPr>
          <p:nvPr/>
        </p:nvPicPr>
        <p:blipFill>
          <a:blip r:embed="rId9">
            <a:biLevel thresh="75000"/>
          </a:blip>
          <a:stretch>
            <a:fillRect/>
          </a:stretch>
        </p:blipFill>
        <p:spPr>
          <a:xfrm>
            <a:off x="10529832" y="1696983"/>
            <a:ext cx="755970" cy="755970"/>
          </a:xfrm>
          <a:prstGeom prst="rect">
            <a:avLst/>
          </a:prstGeom>
        </p:spPr>
      </p:pic>
      <p:sp>
        <p:nvSpPr>
          <p:cNvPr id="4" name="Rectangle: Rounded Corners 3">
            <a:hlinkClick r:id="" action="ppaction://noaction" highlightClick="1"/>
            <a:extLst>
              <a:ext uri="{FF2B5EF4-FFF2-40B4-BE49-F238E27FC236}">
                <a16:creationId xmlns:a16="http://schemas.microsoft.com/office/drawing/2014/main" id="{F1214C81-3AF3-7E27-B5F0-1E6153159F6C}"/>
              </a:ext>
            </a:extLst>
          </p:cNvPr>
          <p:cNvSpPr/>
          <p:nvPr/>
        </p:nvSpPr>
        <p:spPr>
          <a:xfrm>
            <a:off x="1078248" y="3014300"/>
            <a:ext cx="10055745" cy="720000"/>
          </a:xfrm>
          <a:prstGeom prst="roundRect">
            <a:avLst>
              <a:gd name="adj" fmla="val 32566"/>
            </a:avLst>
          </a:prstGeom>
          <a:noFill/>
          <a:ln w="38100">
            <a:solidFill>
              <a:srgbClr val="851023"/>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chorCtr="0">
            <a:noAutofit/>
          </a:bodyPr>
          <a:lstStyle/>
          <a:p>
            <a:pPr>
              <a:defRPr/>
            </a:pPr>
            <a:r>
              <a:rPr lang="en-GB" sz="1800">
                <a:solidFill>
                  <a:srgbClr val="000000"/>
                </a:solidFill>
                <a:effectLst/>
                <a:latin typeface="Calibri"/>
                <a:ea typeface="Calibri"/>
                <a:cs typeface="Calibri"/>
              </a:rPr>
              <a:t>RIS-0734-CCS </a:t>
            </a:r>
            <a:r>
              <a:rPr lang="en-GB">
                <a:solidFill>
                  <a:srgbClr val="000000"/>
                </a:solidFill>
                <a:latin typeface="Calibri"/>
                <a:ea typeface="Calibri"/>
                <a:cs typeface="Calibri"/>
              </a:rPr>
              <a:t>–</a:t>
            </a:r>
            <a:r>
              <a:rPr lang="en-GB" sz="1800">
                <a:solidFill>
                  <a:srgbClr val="000000"/>
                </a:solidFill>
                <a:effectLst/>
                <a:latin typeface="Calibri"/>
                <a:ea typeface="Calibri"/>
                <a:cs typeface="Calibri"/>
              </a:rPr>
              <a:t> Issue 2.1 </a:t>
            </a:r>
            <a:r>
              <a:rPr lang="en-GB">
                <a:solidFill>
                  <a:srgbClr val="000000"/>
                </a:solidFill>
                <a:latin typeface="Calibri"/>
                <a:ea typeface="Calibri"/>
                <a:cs typeface="Calibri"/>
              </a:rPr>
              <a:t>–</a:t>
            </a:r>
            <a:r>
              <a:rPr lang="en-GB" sz="1800">
                <a:solidFill>
                  <a:srgbClr val="000000"/>
                </a:solidFill>
                <a:effectLst/>
                <a:latin typeface="Calibri"/>
                <a:ea typeface="Calibri"/>
                <a:cs typeface="Calibri"/>
              </a:rPr>
              <a:t> Signing of Permissible Speeds</a:t>
            </a:r>
            <a:endParaRPr lang="en-GB" sz="1800" i="1">
              <a:solidFill>
                <a:schemeClr val="tx1"/>
              </a:solidFill>
              <a:effectLst/>
              <a:latin typeface="Calibri"/>
              <a:ea typeface="Calibri"/>
              <a:cs typeface="Calibri"/>
            </a:endParaRPr>
          </a:p>
        </p:txBody>
      </p:sp>
      <p:sp>
        <p:nvSpPr>
          <p:cNvPr id="5" name="Rectangle: Rounded Corners 4">
            <a:hlinkClick r:id="" action="ppaction://noaction" highlightClick="1"/>
            <a:extLst>
              <a:ext uri="{FF2B5EF4-FFF2-40B4-BE49-F238E27FC236}">
                <a16:creationId xmlns:a16="http://schemas.microsoft.com/office/drawing/2014/main" id="{C2F563C5-D53B-AAC0-D0E5-63BEDCE839E7}"/>
              </a:ext>
            </a:extLst>
          </p:cNvPr>
          <p:cNvSpPr/>
          <p:nvPr/>
        </p:nvSpPr>
        <p:spPr>
          <a:xfrm>
            <a:off x="1009172" y="4278458"/>
            <a:ext cx="10055745" cy="720000"/>
          </a:xfrm>
          <a:prstGeom prst="roundRect">
            <a:avLst>
              <a:gd name="adj" fmla="val 32566"/>
            </a:avLst>
          </a:prstGeom>
          <a:noFill/>
          <a:ln w="38100">
            <a:solidFill>
              <a:srgbClr val="851023"/>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chorCtr="0">
            <a:noAutofit/>
          </a:bodyPr>
          <a:lstStyle/>
          <a:p>
            <a:pPr>
              <a:defRPr/>
            </a:pPr>
            <a:r>
              <a:rPr lang="en-GB" sz="1800">
                <a:solidFill>
                  <a:srgbClr val="000000"/>
                </a:solidFill>
                <a:effectLst/>
                <a:latin typeface="Calibri"/>
                <a:ea typeface="Calibri"/>
                <a:cs typeface="Calibri"/>
              </a:rPr>
              <a:t>RIS-0735-CCS </a:t>
            </a:r>
            <a:r>
              <a:rPr lang="en-GB">
                <a:solidFill>
                  <a:srgbClr val="000000"/>
                </a:solidFill>
                <a:latin typeface="Calibri"/>
                <a:ea typeface="Calibri"/>
                <a:cs typeface="Calibri"/>
              </a:rPr>
              <a:t>–</a:t>
            </a:r>
            <a:r>
              <a:rPr lang="en-GB" sz="1800">
                <a:solidFill>
                  <a:srgbClr val="000000"/>
                </a:solidFill>
                <a:effectLst/>
                <a:latin typeface="Calibri"/>
                <a:ea typeface="Calibri"/>
                <a:cs typeface="Calibri"/>
              </a:rPr>
              <a:t>  Issue 1.1 </a:t>
            </a:r>
            <a:r>
              <a:rPr lang="en-GB">
                <a:solidFill>
                  <a:srgbClr val="000000"/>
                </a:solidFill>
                <a:latin typeface="Calibri"/>
                <a:ea typeface="Calibri"/>
                <a:cs typeface="Calibri"/>
              </a:rPr>
              <a:t>–</a:t>
            </a:r>
            <a:r>
              <a:rPr lang="en-GB" sz="1800">
                <a:solidFill>
                  <a:srgbClr val="000000"/>
                </a:solidFill>
                <a:effectLst/>
                <a:latin typeface="Calibri"/>
                <a:ea typeface="Calibri"/>
                <a:cs typeface="Calibri"/>
              </a:rPr>
              <a:t> Signing of Temporary and Emergency Speed Restrictions </a:t>
            </a:r>
            <a:endParaRPr lang="en-GB" sz="1800" i="1">
              <a:solidFill>
                <a:schemeClr val="tx1"/>
              </a:solidFill>
              <a:effectLst/>
              <a:latin typeface="Calibri"/>
              <a:ea typeface="Calibri"/>
              <a:cs typeface="Calibri"/>
            </a:endParaRPr>
          </a:p>
        </p:txBody>
      </p:sp>
      <p:pic>
        <p:nvPicPr>
          <p:cNvPr id="7" name="Picture 6">
            <a:hlinkClick r:id="rId10" action="ppaction://hlinksldjump"/>
            <a:extLst>
              <a:ext uri="{FF2B5EF4-FFF2-40B4-BE49-F238E27FC236}">
                <a16:creationId xmlns:a16="http://schemas.microsoft.com/office/drawing/2014/main" id="{57762B5A-56A8-9611-BDB1-749E1E9EC070}"/>
              </a:ext>
            </a:extLst>
          </p:cNvPr>
          <p:cNvPicPr>
            <a:picLocks noChangeAspect="1"/>
          </p:cNvPicPr>
          <p:nvPr/>
        </p:nvPicPr>
        <p:blipFill>
          <a:blip r:embed="rId9">
            <a:biLevel thresh="75000"/>
          </a:blip>
          <a:stretch>
            <a:fillRect/>
          </a:stretch>
        </p:blipFill>
        <p:spPr>
          <a:xfrm>
            <a:off x="10529832" y="3004140"/>
            <a:ext cx="755970" cy="755970"/>
          </a:xfrm>
          <a:prstGeom prst="rect">
            <a:avLst/>
          </a:prstGeom>
        </p:spPr>
      </p:pic>
      <p:pic>
        <p:nvPicPr>
          <p:cNvPr id="8" name="Picture 7">
            <a:hlinkClick r:id="rId11" action="ppaction://hlinksldjump"/>
            <a:extLst>
              <a:ext uri="{FF2B5EF4-FFF2-40B4-BE49-F238E27FC236}">
                <a16:creationId xmlns:a16="http://schemas.microsoft.com/office/drawing/2014/main" id="{2327D738-3CE9-5F3F-CBD5-B11272596553}"/>
              </a:ext>
            </a:extLst>
          </p:cNvPr>
          <p:cNvPicPr>
            <a:picLocks noChangeAspect="1"/>
          </p:cNvPicPr>
          <p:nvPr/>
        </p:nvPicPr>
        <p:blipFill>
          <a:blip r:embed="rId9">
            <a:biLevel thresh="75000"/>
          </a:blip>
          <a:stretch>
            <a:fillRect/>
          </a:stretch>
        </p:blipFill>
        <p:spPr>
          <a:xfrm>
            <a:off x="10567520" y="4262808"/>
            <a:ext cx="755970" cy="755970"/>
          </a:xfrm>
          <a:prstGeom prst="rect">
            <a:avLst/>
          </a:prstGeom>
        </p:spPr>
      </p:pic>
    </p:spTree>
    <p:extLst>
      <p:ext uri="{BB962C8B-B14F-4D97-AF65-F5344CB8AC3E}">
        <p14:creationId xmlns:p14="http://schemas.microsoft.com/office/powerpoint/2010/main" val="3630153437"/>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Rounded Corners 96">
            <a:hlinkClick r:id="" action="ppaction://noaction" highlightClick="1"/>
            <a:extLst>
              <a:ext uri="{FF2B5EF4-FFF2-40B4-BE49-F238E27FC236}">
                <a16:creationId xmlns:a16="http://schemas.microsoft.com/office/drawing/2014/main" id="{44C61555-BA2A-4BC9-A516-C8062C254B09}"/>
              </a:ext>
            </a:extLst>
          </p:cNvPr>
          <p:cNvSpPr/>
          <p:nvPr/>
        </p:nvSpPr>
        <p:spPr>
          <a:xfrm>
            <a:off x="1073189" y="554876"/>
            <a:ext cx="9826040" cy="720000"/>
          </a:xfrm>
          <a:prstGeom prst="roundRect">
            <a:avLst>
              <a:gd name="adj" fmla="val 30718"/>
            </a:avLst>
          </a:prstGeom>
          <a:solidFill>
            <a:schemeClr val="bg1"/>
          </a:solidFill>
          <a:ln w="38100">
            <a:solidFill>
              <a:srgbClr val="851023"/>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065020" indent="-2065020">
              <a:tabLst>
                <a:tab pos="2065338" algn="l"/>
              </a:tabLst>
              <a:defRPr/>
            </a:pPr>
            <a:r>
              <a:rPr kumimoji="0" lang="en-GB" sz="1800" b="0" i="0" u="none" strike="noStrike" kern="1200" cap="none" spc="0" normalizeH="0" baseline="0" noProof="0">
                <a:ln>
                  <a:noFill/>
                </a:ln>
                <a:solidFill>
                  <a:srgbClr val="000000"/>
                </a:solidFill>
                <a:effectLst/>
                <a:uLnTx/>
                <a:uFillTx/>
                <a:latin typeface="Calibri"/>
                <a:ea typeface="Calibri"/>
                <a:cs typeface="Calibri"/>
              </a:rPr>
              <a:t>RIS-0733-CCS </a:t>
            </a:r>
            <a:r>
              <a:rPr lang="en-GB">
                <a:solidFill>
                  <a:srgbClr val="000000"/>
                </a:solidFill>
                <a:latin typeface="Calibri"/>
                <a:ea typeface="Calibri"/>
                <a:cs typeface="Calibri"/>
              </a:rPr>
              <a:t>– </a:t>
            </a:r>
            <a:r>
              <a:rPr kumimoji="0" lang="en-GB" sz="1800" b="0" i="0" u="none" strike="noStrike" kern="1200" cap="none" spc="0" normalizeH="0" baseline="0" noProof="0">
                <a:ln>
                  <a:noFill/>
                </a:ln>
                <a:solidFill>
                  <a:srgbClr val="000000"/>
                </a:solidFill>
                <a:effectLst/>
                <a:uLnTx/>
                <a:uFillTx/>
                <a:latin typeface="Calibri"/>
                <a:ea typeface="Calibri"/>
                <a:cs typeface="Calibri"/>
              </a:rPr>
              <a:t>Issue 1.1 </a:t>
            </a:r>
            <a:r>
              <a:rPr lang="en-GB">
                <a:solidFill>
                  <a:srgbClr val="000000"/>
                </a:solidFill>
                <a:latin typeface="Calibri"/>
                <a:ea typeface="Calibri"/>
                <a:cs typeface="Calibri"/>
              </a:rPr>
              <a:t>–</a:t>
            </a:r>
            <a:r>
              <a:rPr kumimoji="0" lang="en-GB" sz="1800" b="0" i="0" u="none" strike="noStrike" kern="1200" cap="none" spc="0" normalizeH="0" baseline="0" noProof="0">
                <a:ln>
                  <a:noFill/>
                </a:ln>
                <a:solidFill>
                  <a:srgbClr val="000000"/>
                </a:solidFill>
                <a:effectLst/>
                <a:uLnTx/>
                <a:uFillTx/>
                <a:latin typeface="Calibri"/>
                <a:ea typeface="Calibri"/>
                <a:cs typeface="Calibri"/>
              </a:rPr>
              <a:t> Lineside Operational Signs</a:t>
            </a:r>
          </a:p>
        </p:txBody>
      </p:sp>
      <p:sp>
        <p:nvSpPr>
          <p:cNvPr id="19" name="Rectangle: Rounded Corners 18">
            <a:extLst>
              <a:ext uri="{FF2B5EF4-FFF2-40B4-BE49-F238E27FC236}">
                <a16:creationId xmlns:a16="http://schemas.microsoft.com/office/drawing/2014/main" id="{7D01F6F1-598F-4434-8D94-65E01C529F5E}"/>
              </a:ext>
            </a:extLst>
          </p:cNvPr>
          <p:cNvSpPr/>
          <p:nvPr/>
        </p:nvSpPr>
        <p:spPr>
          <a:xfrm>
            <a:off x="1076179" y="1426191"/>
            <a:ext cx="10035801" cy="4945469"/>
          </a:xfrm>
          <a:prstGeom prst="roundRect">
            <a:avLst>
              <a:gd name="adj" fmla="val 4382"/>
            </a:avLst>
          </a:prstGeom>
          <a:noFill/>
          <a:ln w="38100">
            <a:solidFill>
              <a:srgbClr val="851023"/>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36000" bIns="45720" rtlCol="0" anchor="t" anchorCtr="0"/>
          <a:lstStyle/>
          <a:p>
            <a:pPr>
              <a:lnSpc>
                <a:spcPts val="2100"/>
              </a:lnSpc>
              <a:spcAft>
                <a:spcPts val="600"/>
              </a:spcAft>
              <a:defRPr/>
            </a:pPr>
            <a:r>
              <a:rPr kumimoji="0" lang="en-GB" sz="1800" b="1" i="0" u="none" strike="noStrike" kern="1200" cap="none" spc="-50" normalizeH="0" baseline="0" noProof="0">
                <a:ln>
                  <a:noFill/>
                </a:ln>
                <a:solidFill>
                  <a:prstClr val="black"/>
                </a:solidFill>
                <a:effectLst/>
                <a:uLnTx/>
                <a:uFillTx/>
                <a:latin typeface="Calibri" panose="020F0502020204030204"/>
                <a:ea typeface="+mn-ea"/>
                <a:cs typeface="+mn-cs"/>
              </a:rPr>
              <a:t>Overview </a:t>
            </a: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 </a:t>
            </a:r>
            <a:r>
              <a:rPr lang="en-GB" spc="-50">
                <a:solidFill>
                  <a:prstClr val="black"/>
                </a:solidFill>
                <a:latin typeface="Calibri" panose="020F0502020204030204"/>
              </a:rPr>
              <a:t> </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RIS-0733-CCS Issue 1.1 provides updates to the appendices for introduction of new PSR and TSR signs AD06 and AF09, applicable to front of train acceleration. Other amendments have been made to existing sign descriptions</a:t>
            </a:r>
            <a:r>
              <a:rPr lang="en-GB">
                <a:solidFill>
                  <a:prstClr val="black"/>
                </a:solidFill>
                <a:latin typeface="Calibri" panose="020F0502020204030204"/>
              </a:rPr>
              <a:t>.</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 ETCS location marker AB10 has now been added to appendix A.4.1. References to EU Technical Specifications for Interoperability (TSIs) have been updated to GB National Technical Specification Notices. </a:t>
            </a:r>
            <a:endParaRPr kumimoji="0" lang="en-GB" sz="800" b="1" i="0" u="none" strike="noStrike" kern="1200" cap="none" spc="-50" normalizeH="0" baseline="0" noProof="0">
              <a:ln>
                <a:noFill/>
              </a:ln>
              <a:solidFill>
                <a:prstClr val="black"/>
              </a:solidFill>
              <a:effectLst/>
              <a:uLnTx/>
              <a:uFillTx/>
              <a:latin typeface="Calibri" panose="020F0502020204030204"/>
              <a:ea typeface="+mn-ea"/>
              <a:cs typeface="+mn-cs"/>
            </a:endParaRPr>
          </a:p>
          <a:p>
            <a:pPr>
              <a:lnSpc>
                <a:spcPts val="2100"/>
              </a:lnSpc>
              <a:spcAft>
                <a:spcPts val="600"/>
              </a:spcAft>
              <a:defRPr/>
            </a:pPr>
            <a:r>
              <a:rPr kumimoji="0" lang="en-GB" sz="1800" b="1" i="0" u="none" strike="noStrike" kern="1200" cap="none" spc="-50" normalizeH="0" baseline="0" noProof="0">
                <a:ln>
                  <a:noFill/>
                </a:ln>
                <a:solidFill>
                  <a:prstClr val="black"/>
                </a:solidFill>
                <a:effectLst/>
                <a:uLnTx/>
                <a:uFillTx/>
                <a:latin typeface="Calibri" panose="020F0502020204030204"/>
                <a:ea typeface="+mn-ea"/>
                <a:cs typeface="+mn-cs"/>
              </a:rPr>
              <a:t>Benefits </a:t>
            </a: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a:t>
            </a:r>
            <a:r>
              <a:rPr kumimoji="0" lang="en-GB" sz="1800" b="1" i="0" u="none" strike="noStrike" kern="1200" cap="none" spc="-50" normalizeH="0" baseline="0" noProof="0">
                <a:ln>
                  <a:noFill/>
                </a:ln>
                <a:solidFill>
                  <a:prstClr val="black"/>
                </a:solidFill>
                <a:effectLst/>
                <a:uLnTx/>
                <a:uFillTx/>
                <a:latin typeface="Calibri" panose="020F0502020204030204"/>
                <a:ea typeface="+mn-ea"/>
                <a:cs typeface="+mn-cs"/>
              </a:rPr>
              <a:t> </a:t>
            </a: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This forms part of a suite of standards changes </a:t>
            </a:r>
            <a:r>
              <a:rPr lang="en-GB" spc="-50">
                <a:solidFill>
                  <a:prstClr val="black"/>
                </a:solidFill>
                <a:latin typeface="Calibri" panose="020F0502020204030204"/>
              </a:rPr>
              <a:t>relating to the</a:t>
            </a:r>
            <a:br>
              <a:rPr lang="en-GB" spc="-50">
                <a:solidFill>
                  <a:prstClr val="black"/>
                </a:solidFill>
                <a:latin typeface="Calibri" panose="020F0502020204030204"/>
              </a:rPr>
            </a:br>
            <a:r>
              <a:rPr lang="en-GB" spc="-50">
                <a:solidFill>
                  <a:prstClr val="black"/>
                </a:solidFill>
                <a:latin typeface="Calibri" panose="020F0502020204030204"/>
              </a:rPr>
              <a:t>introduction of new acceleration indicators applicable to Permanent Speed</a:t>
            </a:r>
            <a:br>
              <a:rPr lang="en-GB" spc="-50">
                <a:solidFill>
                  <a:prstClr val="black"/>
                </a:solidFill>
                <a:latin typeface="Calibri" panose="020F0502020204030204"/>
              </a:rPr>
            </a:br>
            <a:r>
              <a:rPr lang="en-GB" spc="-50">
                <a:solidFill>
                  <a:prstClr val="black"/>
                </a:solidFill>
                <a:latin typeface="Calibri" panose="020F0502020204030204"/>
              </a:rPr>
              <a:t>Indicators and the termination of Temporary and Emergency speed restrictions. </a:t>
            </a:r>
            <a:endParaRPr lang="en-GB" sz="800" b="1" spc="-50">
              <a:solidFill>
                <a:prstClr val="black"/>
              </a:solidFill>
              <a:latin typeface="Calibri" panose="020F0502020204030204"/>
            </a:endParaRPr>
          </a:p>
          <a:p>
            <a:pPr>
              <a:lnSpc>
                <a:spcPts val="2100"/>
              </a:lnSpc>
              <a:spcAft>
                <a:spcPts val="600"/>
              </a:spcAft>
              <a:defRPr/>
            </a:pPr>
            <a:r>
              <a:rPr lang="en-GB" spc="-50">
                <a:solidFill>
                  <a:prstClr val="black"/>
                </a:solidFill>
                <a:latin typeface="Calibri" panose="020F0502020204030204"/>
              </a:rPr>
              <a:t>The overall benefit of the change is estimated at approximately </a:t>
            </a:r>
            <a:r>
              <a:rPr lang="en-GB" b="1" spc="-50">
                <a:solidFill>
                  <a:srgbClr val="C00000"/>
                </a:solidFill>
                <a:latin typeface="Calibri" panose="020F0502020204030204"/>
              </a:rPr>
              <a:t>£41M over 5 years</a:t>
            </a:r>
            <a:r>
              <a:rPr lang="en-GB" spc="-50">
                <a:solidFill>
                  <a:prstClr val="black"/>
                </a:solidFill>
                <a:latin typeface="Calibri" panose="020F0502020204030204"/>
              </a:rPr>
              <a:t>.</a:t>
            </a:r>
            <a:endParaRPr lang="en-GB" sz="800" b="1" spc="-50">
              <a:solidFill>
                <a:prstClr val="black"/>
              </a:solidFill>
              <a:ea typeface="Calibri"/>
              <a:cs typeface="Calibri"/>
            </a:endParaRPr>
          </a:p>
          <a:p>
            <a:pPr>
              <a:lnSpc>
                <a:spcPts val="2100"/>
              </a:lnSpc>
              <a:spcAft>
                <a:spcPts val="600"/>
              </a:spcAft>
              <a:defRPr/>
            </a:pPr>
            <a:endParaRPr lang="en-GB" spc="-50">
              <a:latin typeface="Calibri" panose="020F0502020204030204"/>
            </a:endParaRPr>
          </a:p>
          <a:p>
            <a:pPr>
              <a:lnSpc>
                <a:spcPts val="2100"/>
              </a:lnSpc>
              <a:spcAft>
                <a:spcPts val="600"/>
              </a:spcAft>
              <a:defRPr/>
            </a:pPr>
            <a:endParaRPr lang="en-GB" spc="-50">
              <a:latin typeface="Calibri" panose="020F0502020204030204"/>
            </a:endParaRPr>
          </a:p>
          <a:p>
            <a:pPr>
              <a:lnSpc>
                <a:spcPts val="2100"/>
              </a:lnSpc>
              <a:spcAft>
                <a:spcPts val="600"/>
              </a:spcAft>
              <a:defRPr/>
            </a:pPr>
            <a:endParaRPr lang="en-GB" spc="-50">
              <a:latin typeface="Calibri" panose="020F0502020204030204"/>
            </a:endParaRPr>
          </a:p>
          <a:p>
            <a:pPr>
              <a:lnSpc>
                <a:spcPts val="2100"/>
              </a:lnSpc>
              <a:spcAft>
                <a:spcPts val="600"/>
              </a:spcAft>
              <a:defRPr/>
            </a:pPr>
            <a:br>
              <a:rPr lang="en-GB" sz="1800" b="0" i="0" u="none" strike="noStrike" kern="1200" cap="none" spc="-50" normalizeH="0" baseline="0" noProof="0">
                <a:ln>
                  <a:noFill/>
                </a:ln>
                <a:effectLst/>
                <a:uLnTx/>
                <a:uFillTx/>
                <a:latin typeface="Calibri" panose="020F0502020204030204"/>
              </a:rPr>
            </a:br>
            <a:r>
              <a:rPr kumimoji="0" lang="en-GB" sz="1800" b="1" i="0" u="none" strike="noStrike" kern="1200" cap="none" spc="-50" normalizeH="0" baseline="0" noProof="0">
                <a:ln>
                  <a:noFill/>
                </a:ln>
                <a:solidFill>
                  <a:prstClr val="black"/>
                </a:solidFill>
                <a:effectLst/>
                <a:uLnTx/>
                <a:uFillTx/>
                <a:latin typeface="Calibri" panose="020F0502020204030204"/>
                <a:ea typeface="+mn-ea"/>
                <a:cs typeface="+mn-cs"/>
              </a:rPr>
              <a:t>Audience </a:t>
            </a: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  </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RIS-0733-CCS Issue 1.1 is for: </a:t>
            </a:r>
            <a:endParaRPr lang="en-GB" sz="1800" b="0" i="0" u="none" strike="noStrike" kern="1200" cap="none" spc="0" normalizeH="0" baseline="0" noProof="0">
              <a:ln>
                <a:noFill/>
              </a:ln>
              <a:solidFill>
                <a:prstClr val="black"/>
              </a:solidFill>
              <a:effectLst/>
              <a:uLnTx/>
              <a:uFillTx/>
              <a:latin typeface="Calibri" panose="020F0502020204030204"/>
              <a:ea typeface="Calibri"/>
              <a:cs typeface="Calibri"/>
            </a:endParaRPr>
          </a:p>
          <a:p>
            <a:pPr>
              <a:lnSpc>
                <a:spcPts val="2100"/>
              </a:lnSpc>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Infrastructure </a:t>
            </a:r>
            <a:r>
              <a:rPr lang="en-GB">
                <a:solidFill>
                  <a:prstClr val="black"/>
                </a:solidFill>
                <a:latin typeface="Calibri" panose="020F0502020204030204"/>
              </a:rPr>
              <a:t>managers, project</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 entities who develop and design signalling </a:t>
            </a:r>
            <a:endParaRPr lang="en-GB" spc="-50">
              <a:solidFill>
                <a:prstClr val="black"/>
              </a:solidFill>
              <a:latin typeface="Calibri" panose="020F0502020204030204"/>
            </a:endParaRPr>
          </a:p>
          <a:p>
            <a:pPr>
              <a:lnSpc>
                <a:spcPts val="2100"/>
              </a:lnSpc>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systems</a:t>
            </a:r>
            <a:r>
              <a:rPr lang="en-GB">
                <a:solidFill>
                  <a:prstClr val="black"/>
                </a:solidFill>
                <a:latin typeface="Calibri" panose="020F0502020204030204"/>
              </a:rPr>
              <a:t>, railway</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 undertakings.</a:t>
            </a:r>
            <a:endParaRPr lang="en-GB" sz="1800" b="0" i="0" u="none" strike="noStrike" kern="1200" cap="none" spc="-50" normalizeH="0" baseline="0" noProof="0">
              <a:ln>
                <a:noFill/>
              </a:ln>
              <a:solidFill>
                <a:prstClr val="black"/>
              </a:solidFill>
              <a:effectLst/>
              <a:uLnTx/>
              <a:uFillTx/>
              <a:latin typeface="Calibri" panose="020F0502020204030204"/>
              <a:ea typeface="Calibri"/>
              <a:cs typeface="Calibri"/>
            </a:endParaRPr>
          </a:p>
        </p:txBody>
      </p:sp>
      <p:pic>
        <p:nvPicPr>
          <p:cNvPr id="27" name="Picture 26">
            <a:hlinkClick r:id="" action="ppaction://noaction"/>
            <a:extLst>
              <a:ext uri="{FF2B5EF4-FFF2-40B4-BE49-F238E27FC236}">
                <a16:creationId xmlns:a16="http://schemas.microsoft.com/office/drawing/2014/main" id="{6CEC08C8-FEB9-417F-B4EA-027F8C65F4EF}"/>
              </a:ext>
            </a:extLst>
          </p:cNvPr>
          <p:cNvPicPr>
            <a:picLocks noChangeAspect="1"/>
          </p:cNvPicPr>
          <p:nvPr/>
        </p:nvPicPr>
        <p:blipFill>
          <a:blip r:embed="rId3"/>
          <a:stretch>
            <a:fillRect/>
          </a:stretch>
        </p:blipFill>
        <p:spPr>
          <a:xfrm>
            <a:off x="11290478" y="157163"/>
            <a:ext cx="755970" cy="755970"/>
          </a:xfrm>
          <a:prstGeom prst="rect">
            <a:avLst/>
          </a:prstGeom>
        </p:spPr>
      </p:pic>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a:ln>
                  <a:noFill/>
                </a:ln>
                <a:solidFill>
                  <a:prstClr val="black"/>
                </a:solidFill>
                <a:effectLst/>
                <a:uLnTx/>
                <a:uFillTx/>
                <a:latin typeface="Calibri"/>
                <a:ea typeface="+mj-ea"/>
                <a:cs typeface="+mj-cs"/>
              </a:rPr>
              <a:t>Changes to Standards – September 2024</a:t>
            </a:r>
            <a:endParaRPr kumimoji="0" lang="en-GB" sz="2400" b="0" i="1" u="none" strike="noStrike" kern="1200" cap="none" spc="0" normalizeH="0" baseline="0" noProof="0">
              <a:ln>
                <a:noFill/>
              </a:ln>
              <a:solidFill>
                <a:prstClr val="black"/>
              </a:solidFill>
              <a:effectLst/>
              <a:uLnTx/>
              <a:uFillTx/>
              <a:latin typeface="Calibri"/>
              <a:ea typeface="+mj-ea"/>
              <a:cs typeface="+mj-cs"/>
            </a:endParaRPr>
          </a:p>
        </p:txBody>
      </p:sp>
      <p:pic>
        <p:nvPicPr>
          <p:cNvPr id="22" name="Picture 21">
            <a:hlinkClick r:id="rId4"/>
            <a:extLst>
              <a:ext uri="{FF2B5EF4-FFF2-40B4-BE49-F238E27FC236}">
                <a16:creationId xmlns:a16="http://schemas.microsoft.com/office/drawing/2014/main" id="{28BF2077-600C-4323-B7B7-25758286D64D}"/>
              </a:ext>
            </a:extLst>
          </p:cNvPr>
          <p:cNvPicPr>
            <a:picLocks noChangeAspect="1"/>
          </p:cNvPicPr>
          <p:nvPr/>
        </p:nvPicPr>
        <p:blipFill>
          <a:blip r:embed="rId5"/>
          <a:stretch>
            <a:fillRect/>
          </a:stretch>
        </p:blipFill>
        <p:spPr>
          <a:xfrm>
            <a:off x="10395930" y="542761"/>
            <a:ext cx="755970" cy="755970"/>
          </a:xfrm>
          <a:prstGeom prst="rect">
            <a:avLst/>
          </a:prstGeom>
        </p:spPr>
      </p:pic>
      <p:pic>
        <p:nvPicPr>
          <p:cNvPr id="14" name="Picture 13">
            <a:hlinkClick r:id="" action="ppaction://hlinkshowjump?jump=endshow"/>
            <a:extLst>
              <a:ext uri="{FF2B5EF4-FFF2-40B4-BE49-F238E27FC236}">
                <a16:creationId xmlns:a16="http://schemas.microsoft.com/office/drawing/2014/main" id="{F3E13EC4-7204-4B8D-89F0-07C9C189E4F4}"/>
              </a:ext>
            </a:extLst>
          </p:cNvPr>
          <p:cNvPicPr>
            <a:picLocks noChangeAspect="1"/>
          </p:cNvPicPr>
          <p:nvPr/>
        </p:nvPicPr>
        <p:blipFill>
          <a:blip r:embed="rId6"/>
          <a:stretch>
            <a:fillRect/>
          </a:stretch>
        </p:blipFill>
        <p:spPr>
          <a:xfrm>
            <a:off x="89371" y="6016808"/>
            <a:ext cx="720000" cy="692039"/>
          </a:xfrm>
          <a:prstGeom prst="rect">
            <a:avLst/>
          </a:prstGeom>
        </p:spPr>
      </p:pic>
      <p:pic>
        <p:nvPicPr>
          <p:cNvPr id="8" name="Picture 7" descr="A red circle with white logo&#10;&#10;Description automatically generated">
            <a:hlinkClick r:id="rId7" action="ppaction://hlinksldjump"/>
            <a:extLst>
              <a:ext uri="{FF2B5EF4-FFF2-40B4-BE49-F238E27FC236}">
                <a16:creationId xmlns:a16="http://schemas.microsoft.com/office/drawing/2014/main" id="{7DD08233-A5D7-1999-927C-A5ACE69A1C2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2017" y="563010"/>
            <a:ext cx="776213" cy="776213"/>
          </a:xfrm>
          <a:prstGeom prst="rect">
            <a:avLst/>
          </a:prstGeom>
        </p:spPr>
      </p:pic>
      <p:sp>
        <p:nvSpPr>
          <p:cNvPr id="41" name="Title 1">
            <a:extLst>
              <a:ext uri="{FF2B5EF4-FFF2-40B4-BE49-F238E27FC236}">
                <a16:creationId xmlns:a16="http://schemas.microsoft.com/office/drawing/2014/main" id="{355E1631-76DD-3BDD-AB44-2112618736EE}"/>
              </a:ext>
            </a:extLst>
          </p:cNvPr>
          <p:cNvSpPr txBox="1">
            <a:spLocks/>
          </p:cNvSpPr>
          <p:nvPr/>
        </p:nvSpPr>
        <p:spPr>
          <a:xfrm>
            <a:off x="2292932" y="6347805"/>
            <a:ext cx="7386554" cy="392975"/>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50" normalizeH="0" baseline="0" noProof="0">
                <a:ln>
                  <a:noFill/>
                </a:ln>
                <a:solidFill>
                  <a:srgbClr val="C00000"/>
                </a:solidFill>
                <a:effectLst/>
                <a:uLnTx/>
                <a:uFillTx/>
                <a:latin typeface="Calibri"/>
                <a:ea typeface="+mj-ea"/>
                <a:cs typeface="+mj-cs"/>
              </a:rPr>
              <a:t>Click the link icon to go to the standard  </a:t>
            </a:r>
          </a:p>
        </p:txBody>
      </p:sp>
      <p:grpSp>
        <p:nvGrpSpPr>
          <p:cNvPr id="35" name="Group 34">
            <a:extLst>
              <a:ext uri="{FF2B5EF4-FFF2-40B4-BE49-F238E27FC236}">
                <a16:creationId xmlns:a16="http://schemas.microsoft.com/office/drawing/2014/main" id="{9F9E87DA-9F59-1710-160C-6A16FF82D33E}"/>
              </a:ext>
            </a:extLst>
          </p:cNvPr>
          <p:cNvGrpSpPr/>
          <p:nvPr/>
        </p:nvGrpSpPr>
        <p:grpSpPr>
          <a:xfrm>
            <a:off x="245315" y="2983978"/>
            <a:ext cx="779880" cy="749618"/>
            <a:chOff x="245315" y="2202436"/>
            <a:chExt cx="779880" cy="749618"/>
          </a:xfrm>
        </p:grpSpPr>
        <p:sp>
          <p:nvSpPr>
            <p:cNvPr id="38" name="Rectangle: Rounded Corners 37">
              <a:extLst>
                <a:ext uri="{FF2B5EF4-FFF2-40B4-BE49-F238E27FC236}">
                  <a16:creationId xmlns:a16="http://schemas.microsoft.com/office/drawing/2014/main" id="{987912A0-5E26-BBD5-CE03-114AF2FC576C}"/>
                </a:ext>
              </a:extLst>
            </p:cNvPr>
            <p:cNvSpPr/>
            <p:nvPr/>
          </p:nvSpPr>
          <p:spPr>
            <a:xfrm>
              <a:off x="271771" y="2202436"/>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 name="TextBox 39">
              <a:extLst>
                <a:ext uri="{FF2B5EF4-FFF2-40B4-BE49-F238E27FC236}">
                  <a16:creationId xmlns:a16="http://schemas.microsoft.com/office/drawing/2014/main" id="{027FA3C8-4682-FE76-8771-4CB6B8C47491}"/>
                </a:ext>
              </a:extLst>
            </p:cNvPr>
            <p:cNvSpPr txBox="1"/>
            <p:nvPr/>
          </p:nvSpPr>
          <p:spPr>
            <a:xfrm>
              <a:off x="245315" y="2575604"/>
              <a:ext cx="779880" cy="376450"/>
            </a:xfrm>
            <a:prstGeom prst="rect">
              <a:avLst/>
            </a:prstGeom>
            <a:noFill/>
          </p:spPr>
          <p:txBody>
            <a:bodyPr wrap="square" rtlCol="0">
              <a:spAutoFit/>
            </a:bodyPr>
            <a:lstStyle/>
            <a:p>
              <a:pPr marL="0" marR="0" lvl="0" indent="0" algn="ctr" defTabSz="914400" rtl="0" eaLnBrk="1" fontAlgn="auto" latinLnBrk="0" hangingPunct="1">
                <a:lnSpc>
                  <a:spcPts val="1100"/>
                </a:lnSpc>
                <a:spcBef>
                  <a:spcPts val="0"/>
                </a:spcBef>
                <a:spcAft>
                  <a:spcPts val="0"/>
                </a:spcAft>
                <a:buClrTx/>
                <a:buSzTx/>
                <a:buFontTx/>
                <a:buNone/>
                <a:tabLst/>
                <a:defRPr/>
              </a:pPr>
              <a:r>
                <a:rPr kumimoji="0" lang="en-GB" sz="1100" b="1" i="0" u="none" strike="noStrike" kern="1200" cap="none" spc="-60" normalizeH="0" baseline="0" noProof="0">
                  <a:ln>
                    <a:noFill/>
                  </a:ln>
                  <a:solidFill>
                    <a:prstClr val="black"/>
                  </a:solidFill>
                  <a:effectLst/>
                  <a:uLnTx/>
                  <a:uFillTx/>
                  <a:latin typeface="Calibri" panose="020F0502020204030204"/>
                  <a:ea typeface="+mn-ea"/>
                  <a:cs typeface="+mn-cs"/>
                </a:rPr>
                <a:t>Project Entities</a:t>
              </a:r>
            </a:p>
          </p:txBody>
        </p:sp>
        <p:pic>
          <p:nvPicPr>
            <p:cNvPr id="42" name="Picture 41">
              <a:extLst>
                <a:ext uri="{FF2B5EF4-FFF2-40B4-BE49-F238E27FC236}">
                  <a16:creationId xmlns:a16="http://schemas.microsoft.com/office/drawing/2014/main" id="{66F78454-F0C4-C1D8-84E1-11931C2E822F}"/>
                </a:ext>
              </a:extLst>
            </p:cNvPr>
            <p:cNvPicPr>
              <a:picLocks noChangeAspect="1"/>
            </p:cNvPicPr>
            <p:nvPr/>
          </p:nvPicPr>
          <p:blipFill>
            <a:blip r:embed="rId9"/>
            <a:stretch>
              <a:fillRect/>
            </a:stretch>
          </p:blipFill>
          <p:spPr>
            <a:xfrm>
              <a:off x="460215" y="2259130"/>
              <a:ext cx="455328" cy="455328"/>
            </a:xfrm>
            <a:prstGeom prst="rect">
              <a:avLst/>
            </a:prstGeom>
          </p:spPr>
        </p:pic>
        <p:cxnSp>
          <p:nvCxnSpPr>
            <p:cNvPr id="43" name="Straight Connector 42">
              <a:extLst>
                <a:ext uri="{FF2B5EF4-FFF2-40B4-BE49-F238E27FC236}">
                  <a16:creationId xmlns:a16="http://schemas.microsoft.com/office/drawing/2014/main" id="{71D4361F-DDB2-A9E4-9B2B-8F783E5F52C4}"/>
                </a:ext>
              </a:extLst>
            </p:cNvPr>
            <p:cNvCxnSpPr>
              <a:cxnSpLocks/>
            </p:cNvCxnSpPr>
            <p:nvPr/>
          </p:nvCxnSpPr>
          <p:spPr>
            <a:xfrm>
              <a:off x="471805" y="2486794"/>
              <a:ext cx="0" cy="185164"/>
            </a:xfrm>
            <a:prstGeom prst="line">
              <a:avLst/>
            </a:prstGeom>
            <a:ln w="25400" cap="rnd">
              <a:solidFill>
                <a:schemeClr val="tx1"/>
              </a:solidFill>
              <a:round/>
            </a:ln>
            <a:effectLst/>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EAA35CD1-41F1-FF00-D4B3-0AE58E5A8FC0}"/>
                </a:ext>
              </a:extLst>
            </p:cNvPr>
            <p:cNvGrpSpPr/>
            <p:nvPr/>
          </p:nvGrpSpPr>
          <p:grpSpPr>
            <a:xfrm>
              <a:off x="421911" y="2298015"/>
              <a:ext cx="99788" cy="259537"/>
              <a:chOff x="209550" y="2131980"/>
              <a:chExt cx="99788" cy="259537"/>
            </a:xfrm>
          </p:grpSpPr>
          <p:sp>
            <p:nvSpPr>
              <p:cNvPr id="46" name="Rectangle: Rounded Corners 45">
                <a:extLst>
                  <a:ext uri="{FF2B5EF4-FFF2-40B4-BE49-F238E27FC236}">
                    <a16:creationId xmlns:a16="http://schemas.microsoft.com/office/drawing/2014/main" id="{FB88A3C5-E7F0-B7FB-F2C1-1728CF6BA963}"/>
                  </a:ext>
                </a:extLst>
              </p:cNvPr>
              <p:cNvSpPr/>
              <p:nvPr/>
            </p:nvSpPr>
            <p:spPr>
              <a:xfrm>
                <a:off x="209550" y="2131980"/>
                <a:ext cx="99788" cy="259537"/>
              </a:xfrm>
              <a:prstGeom prst="roundRect">
                <a:avLst>
                  <a:gd name="adj" fmla="val 38638"/>
                </a:avLst>
              </a:prstGeom>
              <a:solidFill>
                <a:schemeClr val="bg1">
                  <a:lumMod val="8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Oval 46">
                <a:extLst>
                  <a:ext uri="{FF2B5EF4-FFF2-40B4-BE49-F238E27FC236}">
                    <a16:creationId xmlns:a16="http://schemas.microsoft.com/office/drawing/2014/main" id="{A44D6A4A-DB58-19B9-0802-7CEAC6D672C4}"/>
                  </a:ext>
                </a:extLst>
              </p:cNvPr>
              <p:cNvSpPr/>
              <p:nvPr/>
            </p:nvSpPr>
            <p:spPr>
              <a:xfrm>
                <a:off x="223444" y="2143825"/>
                <a:ext cx="72000" cy="7200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Oval 47">
                <a:extLst>
                  <a:ext uri="{FF2B5EF4-FFF2-40B4-BE49-F238E27FC236}">
                    <a16:creationId xmlns:a16="http://schemas.microsoft.com/office/drawing/2014/main" id="{5AF295C0-5B88-0A10-7821-3E8905BC460B}"/>
                  </a:ext>
                </a:extLst>
              </p:cNvPr>
              <p:cNvSpPr/>
              <p:nvPr/>
            </p:nvSpPr>
            <p:spPr>
              <a:xfrm>
                <a:off x="223444" y="2300854"/>
                <a:ext cx="72000" cy="72000"/>
              </a:xfrm>
              <a:prstGeom prst="ellipse">
                <a:avLst/>
              </a:prstGeom>
              <a:solidFill>
                <a:schemeClr val="bg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Oval 48">
                <a:extLst>
                  <a:ext uri="{FF2B5EF4-FFF2-40B4-BE49-F238E27FC236}">
                    <a16:creationId xmlns:a16="http://schemas.microsoft.com/office/drawing/2014/main" id="{008F6EB0-D278-0191-D48F-C0FF03F61E6C}"/>
                  </a:ext>
                </a:extLst>
              </p:cNvPr>
              <p:cNvSpPr/>
              <p:nvPr/>
            </p:nvSpPr>
            <p:spPr>
              <a:xfrm>
                <a:off x="223444" y="2219993"/>
                <a:ext cx="72000" cy="72000"/>
              </a:xfrm>
              <a:prstGeom prst="ellipse">
                <a:avLst/>
              </a:prstGeom>
              <a:pattFill prst="plaid">
                <a:fgClr>
                  <a:schemeClr val="tx1"/>
                </a:fgClr>
                <a:bgClr>
                  <a:schemeClr val="bg1"/>
                </a:bgClr>
              </a:patt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50" name="Group 49">
            <a:extLst>
              <a:ext uri="{FF2B5EF4-FFF2-40B4-BE49-F238E27FC236}">
                <a16:creationId xmlns:a16="http://schemas.microsoft.com/office/drawing/2014/main" id="{BCB02E85-C536-B84E-2654-65445F23689D}"/>
              </a:ext>
            </a:extLst>
          </p:cNvPr>
          <p:cNvGrpSpPr/>
          <p:nvPr/>
        </p:nvGrpSpPr>
        <p:grpSpPr>
          <a:xfrm>
            <a:off x="279057" y="1377452"/>
            <a:ext cx="720000" cy="756754"/>
            <a:chOff x="279057" y="1377452"/>
            <a:chExt cx="720000" cy="756754"/>
          </a:xfrm>
        </p:grpSpPr>
        <p:sp>
          <p:nvSpPr>
            <p:cNvPr id="51" name="Rectangle: Rounded Corners 50">
              <a:extLst>
                <a:ext uri="{FF2B5EF4-FFF2-40B4-BE49-F238E27FC236}">
                  <a16:creationId xmlns:a16="http://schemas.microsoft.com/office/drawing/2014/main" id="{9D4C15C4-2F09-B6F3-7898-CE9137AABC71}"/>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2" name="Picture 51">
              <a:extLst>
                <a:ext uri="{FF2B5EF4-FFF2-40B4-BE49-F238E27FC236}">
                  <a16:creationId xmlns:a16="http://schemas.microsoft.com/office/drawing/2014/main" id="{EEEC9FFD-D107-4C5D-32D2-ABA40B597050}"/>
                </a:ext>
              </a:extLst>
            </p:cNvPr>
            <p:cNvPicPr>
              <a:picLocks noChangeAspect="1"/>
            </p:cNvPicPr>
            <p:nvPr/>
          </p:nvPicPr>
          <p:blipFill>
            <a:blip r:embed="rId10"/>
            <a:stretch>
              <a:fillRect/>
            </a:stretch>
          </p:blipFill>
          <p:spPr>
            <a:xfrm>
              <a:off x="344173" y="1377452"/>
              <a:ext cx="629587" cy="587962"/>
            </a:xfrm>
            <a:prstGeom prst="rect">
              <a:avLst/>
            </a:prstGeom>
          </p:spPr>
        </p:pic>
        <p:sp>
          <p:nvSpPr>
            <p:cNvPr id="53" name="TextBox 52">
              <a:extLst>
                <a:ext uri="{FF2B5EF4-FFF2-40B4-BE49-F238E27FC236}">
                  <a16:creationId xmlns:a16="http://schemas.microsoft.com/office/drawing/2014/main" id="{AABA5DB6-20E3-E66D-CD3E-AC45EBF596D1}"/>
                </a:ext>
              </a:extLst>
            </p:cNvPr>
            <p:cNvSpPr txBox="1"/>
            <p:nvPr/>
          </p:nvSpPr>
          <p:spPr>
            <a:xfrm>
              <a:off x="352161" y="1795652"/>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RU</a:t>
              </a:r>
            </a:p>
          </p:txBody>
        </p:sp>
      </p:grpSp>
      <p:grpSp>
        <p:nvGrpSpPr>
          <p:cNvPr id="54" name="Group 53">
            <a:extLst>
              <a:ext uri="{FF2B5EF4-FFF2-40B4-BE49-F238E27FC236}">
                <a16:creationId xmlns:a16="http://schemas.microsoft.com/office/drawing/2014/main" id="{D05694CF-597B-B151-EC49-D925352CF739}"/>
              </a:ext>
            </a:extLst>
          </p:cNvPr>
          <p:cNvGrpSpPr/>
          <p:nvPr/>
        </p:nvGrpSpPr>
        <p:grpSpPr>
          <a:xfrm>
            <a:off x="269077" y="2190284"/>
            <a:ext cx="720000" cy="774251"/>
            <a:chOff x="296159" y="2222339"/>
            <a:chExt cx="720000" cy="774251"/>
          </a:xfrm>
        </p:grpSpPr>
        <p:sp>
          <p:nvSpPr>
            <p:cNvPr id="55" name="Rectangle: Rounded Corners 54">
              <a:extLst>
                <a:ext uri="{FF2B5EF4-FFF2-40B4-BE49-F238E27FC236}">
                  <a16:creationId xmlns:a16="http://schemas.microsoft.com/office/drawing/2014/main" id="{D6384960-D747-7BCD-4447-23D5D35FC6BC}"/>
                </a:ext>
              </a:extLst>
            </p:cNvPr>
            <p:cNvSpPr/>
            <p:nvPr/>
          </p:nvSpPr>
          <p:spPr>
            <a:xfrm>
              <a:off x="296159" y="222233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6" name="Picture 55">
              <a:extLst>
                <a:ext uri="{FF2B5EF4-FFF2-40B4-BE49-F238E27FC236}">
                  <a16:creationId xmlns:a16="http://schemas.microsoft.com/office/drawing/2014/main" id="{EEF8E4C6-1A01-29D5-17D5-D5068D61AF45}"/>
                </a:ext>
              </a:extLst>
            </p:cNvPr>
            <p:cNvPicPr>
              <a:picLocks noChangeAspect="1"/>
            </p:cNvPicPr>
            <p:nvPr/>
          </p:nvPicPr>
          <p:blipFill>
            <a:blip r:embed="rId11"/>
            <a:stretch>
              <a:fillRect/>
            </a:stretch>
          </p:blipFill>
          <p:spPr>
            <a:xfrm>
              <a:off x="341670" y="2231693"/>
              <a:ext cx="628978" cy="625753"/>
            </a:xfrm>
            <a:prstGeom prst="rect">
              <a:avLst/>
            </a:prstGeom>
          </p:spPr>
        </p:pic>
        <p:sp>
          <p:nvSpPr>
            <p:cNvPr id="57" name="TextBox 56">
              <a:extLst>
                <a:ext uri="{FF2B5EF4-FFF2-40B4-BE49-F238E27FC236}">
                  <a16:creationId xmlns:a16="http://schemas.microsoft.com/office/drawing/2014/main" id="{64BD075E-9587-FF86-E9B3-E0B386F52EE1}"/>
                </a:ext>
              </a:extLst>
            </p:cNvPr>
            <p:cNvSpPr txBox="1"/>
            <p:nvPr/>
          </p:nvSpPr>
          <p:spPr>
            <a:xfrm>
              <a:off x="369768" y="2658036"/>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IM</a:t>
              </a:r>
            </a:p>
          </p:txBody>
        </p:sp>
      </p:grpSp>
      <p:pic>
        <p:nvPicPr>
          <p:cNvPr id="5" name="Picture 4">
            <a:extLst>
              <a:ext uri="{FF2B5EF4-FFF2-40B4-BE49-F238E27FC236}">
                <a16:creationId xmlns:a16="http://schemas.microsoft.com/office/drawing/2014/main" id="{88E73E75-C74D-7E86-FCEF-06F36492A21E}"/>
              </a:ext>
            </a:extLst>
          </p:cNvPr>
          <p:cNvPicPr>
            <a:picLocks noChangeAspect="1"/>
          </p:cNvPicPr>
          <p:nvPr/>
        </p:nvPicPr>
        <p:blipFill>
          <a:blip r:embed="rId12"/>
          <a:stretch>
            <a:fillRect/>
          </a:stretch>
        </p:blipFill>
        <p:spPr>
          <a:xfrm>
            <a:off x="8541409" y="2775124"/>
            <a:ext cx="2495736" cy="3528000"/>
          </a:xfrm>
          <a:prstGeom prst="roundRect">
            <a:avLst>
              <a:gd name="adj" fmla="val 4853"/>
            </a:avLst>
          </a:prstGeom>
          <a:effectLst>
            <a:outerShdw blurRad="63500" sx="102000" sy="102000" algn="ctr" rotWithShape="0">
              <a:prstClr val="black">
                <a:alpha val="40000"/>
              </a:prstClr>
            </a:outerShdw>
          </a:effectLst>
        </p:spPr>
      </p:pic>
      <p:sp>
        <p:nvSpPr>
          <p:cNvPr id="2" name="TextBox 1">
            <a:extLst>
              <a:ext uri="{FF2B5EF4-FFF2-40B4-BE49-F238E27FC236}">
                <a16:creationId xmlns:a16="http://schemas.microsoft.com/office/drawing/2014/main" id="{8E3BDBAE-D66F-AC57-10BA-0A2B1A5A377B}"/>
              </a:ext>
            </a:extLst>
          </p:cNvPr>
          <p:cNvSpPr txBox="1"/>
          <p:nvPr/>
        </p:nvSpPr>
        <p:spPr>
          <a:xfrm>
            <a:off x="1132654" y="4040451"/>
            <a:ext cx="7438105"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Calibri"/>
                <a:cs typeface="Calibri"/>
              </a:rPr>
              <a:t>They are: RIS-0733-CCS Issue 1.1, RIS-0734-CCS Issue 2.1 Signing of Permissible Speeds, RIS-0735-CCS Issue 1.1 Signing of Temporary and Emergency Speed Restrictions, GERT8000-SP Issue 7 Speeds, GERT8000-TW7 Issue 10 Wrong Direction Movements and RS521 Issue 7 Signals, </a:t>
            </a:r>
            <a:r>
              <a:rPr lang="en-US" err="1">
                <a:ea typeface="Calibri"/>
                <a:cs typeface="Calibri"/>
              </a:rPr>
              <a:t>Handsignals</a:t>
            </a:r>
            <a:r>
              <a:rPr lang="en-US">
                <a:ea typeface="Calibri"/>
                <a:cs typeface="Calibri"/>
              </a:rPr>
              <a:t>, Indicators and Signs Handbook.  </a:t>
            </a:r>
          </a:p>
        </p:txBody>
      </p:sp>
    </p:spTree>
    <p:extLst>
      <p:ext uri="{BB962C8B-B14F-4D97-AF65-F5344CB8AC3E}">
        <p14:creationId xmlns:p14="http://schemas.microsoft.com/office/powerpoint/2010/main" val="597774178"/>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Rounded Corners 96">
            <a:hlinkClick r:id="" action="ppaction://noaction" highlightClick="1"/>
            <a:extLst>
              <a:ext uri="{FF2B5EF4-FFF2-40B4-BE49-F238E27FC236}">
                <a16:creationId xmlns:a16="http://schemas.microsoft.com/office/drawing/2014/main" id="{44C61555-BA2A-4BC9-A516-C8062C254B09}"/>
              </a:ext>
            </a:extLst>
          </p:cNvPr>
          <p:cNvSpPr/>
          <p:nvPr/>
        </p:nvSpPr>
        <p:spPr>
          <a:xfrm>
            <a:off x="1073189" y="554876"/>
            <a:ext cx="9826040" cy="720000"/>
          </a:xfrm>
          <a:prstGeom prst="roundRect">
            <a:avLst>
              <a:gd name="adj" fmla="val 30718"/>
            </a:avLst>
          </a:prstGeom>
          <a:solidFill>
            <a:schemeClr val="bg1"/>
          </a:solidFill>
          <a:ln w="38100">
            <a:solidFill>
              <a:srgbClr val="851023"/>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065020" indent="-2065020">
              <a:tabLst>
                <a:tab pos="2065338" algn="l"/>
              </a:tabLst>
              <a:defRPr/>
            </a:pPr>
            <a:r>
              <a:rPr kumimoji="0" lang="en-GB" sz="1800" b="0" i="0" u="none" strike="noStrike" kern="1200" cap="none" spc="0" normalizeH="0" baseline="0" noProof="0">
                <a:ln>
                  <a:noFill/>
                </a:ln>
                <a:solidFill>
                  <a:srgbClr val="000000"/>
                </a:solidFill>
                <a:effectLst/>
                <a:uLnTx/>
                <a:uFillTx/>
                <a:latin typeface="Calibri"/>
                <a:ea typeface="Calibri"/>
                <a:cs typeface="Calibri"/>
              </a:rPr>
              <a:t>RIS-0734-CCS</a:t>
            </a:r>
            <a:r>
              <a:rPr lang="en-GB">
                <a:solidFill>
                  <a:srgbClr val="000000"/>
                </a:solidFill>
                <a:latin typeface="Calibri"/>
                <a:ea typeface="Calibri"/>
                <a:cs typeface="Calibri"/>
              </a:rPr>
              <a:t> – </a:t>
            </a:r>
            <a:r>
              <a:rPr kumimoji="0" lang="en-GB" sz="1800" b="0" i="0" u="none" strike="noStrike" kern="1200" cap="none" spc="0" normalizeH="0" baseline="0" noProof="0">
                <a:ln>
                  <a:noFill/>
                </a:ln>
                <a:solidFill>
                  <a:srgbClr val="000000"/>
                </a:solidFill>
                <a:effectLst/>
                <a:uLnTx/>
                <a:uFillTx/>
                <a:latin typeface="Calibri"/>
                <a:ea typeface="Calibri"/>
                <a:cs typeface="Calibri"/>
              </a:rPr>
              <a:t>Issue 2.1 </a:t>
            </a:r>
            <a:r>
              <a:rPr lang="en-GB">
                <a:solidFill>
                  <a:srgbClr val="000000"/>
                </a:solidFill>
                <a:latin typeface="Calibri"/>
                <a:ea typeface="Calibri"/>
                <a:cs typeface="Calibri"/>
              </a:rPr>
              <a:t>–</a:t>
            </a:r>
            <a:r>
              <a:rPr kumimoji="0" lang="en-GB" sz="1800" b="0" i="0" u="none" strike="noStrike" kern="1200" cap="none" spc="0" normalizeH="0" baseline="0" noProof="0">
                <a:ln>
                  <a:noFill/>
                </a:ln>
                <a:solidFill>
                  <a:srgbClr val="000000"/>
                </a:solidFill>
                <a:effectLst/>
                <a:uLnTx/>
                <a:uFillTx/>
                <a:latin typeface="Calibri"/>
                <a:ea typeface="Calibri"/>
                <a:cs typeface="Calibri"/>
              </a:rPr>
              <a:t> Signing of Permissible Speeds</a:t>
            </a:r>
          </a:p>
        </p:txBody>
      </p:sp>
      <p:sp>
        <p:nvSpPr>
          <p:cNvPr id="19" name="Rectangle: Rounded Corners 18">
            <a:extLst>
              <a:ext uri="{FF2B5EF4-FFF2-40B4-BE49-F238E27FC236}">
                <a16:creationId xmlns:a16="http://schemas.microsoft.com/office/drawing/2014/main" id="{7D01F6F1-598F-4434-8D94-65E01C529F5E}"/>
              </a:ext>
            </a:extLst>
          </p:cNvPr>
          <p:cNvSpPr/>
          <p:nvPr/>
        </p:nvSpPr>
        <p:spPr>
          <a:xfrm>
            <a:off x="1076179" y="1426191"/>
            <a:ext cx="10035801" cy="4945469"/>
          </a:xfrm>
          <a:prstGeom prst="roundRect">
            <a:avLst>
              <a:gd name="adj" fmla="val 4382"/>
            </a:avLst>
          </a:prstGeom>
          <a:noFill/>
          <a:ln w="38100">
            <a:solidFill>
              <a:srgbClr val="851023"/>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36000" bIns="45720" rtlCol="0" anchor="t" anchorCtr="0"/>
          <a:lstStyle/>
          <a:p>
            <a:pPr fontAlgn="base">
              <a:lnSpc>
                <a:spcPts val="2100"/>
              </a:lnSpc>
              <a:spcAft>
                <a:spcPts val="600"/>
              </a:spcAft>
              <a:defRPr/>
            </a:pPr>
            <a:r>
              <a:rPr kumimoji="0" lang="en-GB" sz="1800" b="1" i="0" u="none" strike="noStrike" kern="1200" cap="none" spc="-50" normalizeH="0" baseline="0" noProof="0">
                <a:ln>
                  <a:noFill/>
                </a:ln>
                <a:solidFill>
                  <a:prstClr val="black"/>
                </a:solidFill>
                <a:effectLst/>
                <a:uLnTx/>
                <a:uFillTx/>
                <a:latin typeface="Calibri" panose="020F0502020204030204"/>
                <a:ea typeface="+mn-ea"/>
                <a:cs typeface="+mn-cs"/>
              </a:rPr>
              <a:t>Overview </a:t>
            </a: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 </a:t>
            </a:r>
            <a:r>
              <a:rPr kumimoji="0" lang="en-GB" sz="1800" b="0" i="0" u="none" strike="noStrike" kern="1200" cap="none" spc="0" normalizeH="0" baseline="0" noProof="0">
                <a:ln>
                  <a:noFill/>
                </a:ln>
                <a:solidFill>
                  <a:srgbClr val="1F1F4E"/>
                </a:solidFill>
                <a:effectLst/>
                <a:highlight>
                  <a:srgbClr val="FFFFFF"/>
                </a:highlight>
                <a:uLnTx/>
                <a:uFillTx/>
                <a:latin typeface="Calibri"/>
                <a:ea typeface="Calibri"/>
                <a:cs typeface="Calibri"/>
              </a:rPr>
              <a:t>RIS-0734-CCS Issue 2.1 provides new requirements, rationale</a:t>
            </a:r>
            <a:r>
              <a:rPr lang="en-GB">
                <a:solidFill>
                  <a:srgbClr val="1F1F4E"/>
                </a:solidFill>
                <a:highlight>
                  <a:srgbClr val="FFFFFF"/>
                </a:highlight>
                <a:latin typeface="Calibri"/>
                <a:ea typeface="Calibri"/>
                <a:cs typeface="Calibri"/>
              </a:rPr>
              <a:t>,</a:t>
            </a:r>
            <a:r>
              <a:rPr kumimoji="0" lang="en-GB" sz="1800" b="0" i="0" u="none" strike="noStrike" kern="1200" cap="none" spc="0" normalizeH="0" baseline="0" noProof="0">
                <a:ln>
                  <a:noFill/>
                </a:ln>
                <a:solidFill>
                  <a:srgbClr val="1F1F4E"/>
                </a:solidFill>
                <a:effectLst/>
                <a:highlight>
                  <a:srgbClr val="FFFFFF"/>
                </a:highlight>
                <a:uLnTx/>
                <a:uFillTx/>
                <a:latin typeface="Calibri"/>
                <a:ea typeface="Calibri"/>
                <a:cs typeface="Calibri"/>
              </a:rPr>
              <a:t> and guidance for use of acceleration indicators in conjunction with permissible speed indicators. Other changes have been made to provide an additional requirement and guidance to section 3.1</a:t>
            </a:r>
            <a:r>
              <a:rPr lang="en-GB">
                <a:solidFill>
                  <a:srgbClr val="1F1F4E"/>
                </a:solidFill>
                <a:highlight>
                  <a:srgbClr val="FFFFFF"/>
                </a:highlight>
                <a:latin typeface="Calibri"/>
                <a:ea typeface="Calibri"/>
                <a:cs typeface="Calibri"/>
              </a:rPr>
              <a:t>.</a:t>
            </a:r>
            <a:r>
              <a:rPr kumimoji="0" lang="en-GB" sz="1800" b="0" i="0" u="none" strike="noStrike" kern="1200" cap="none" spc="0" normalizeH="0" baseline="0" noProof="0">
                <a:ln>
                  <a:noFill/>
                </a:ln>
                <a:solidFill>
                  <a:srgbClr val="1F1F4E"/>
                </a:solidFill>
                <a:effectLst/>
                <a:highlight>
                  <a:srgbClr val="FFFFFF"/>
                </a:highlight>
                <a:uLnTx/>
                <a:uFillTx/>
                <a:latin typeface="Calibri"/>
                <a:ea typeface="Calibri"/>
                <a:cs typeface="Calibri"/>
              </a:rPr>
              <a:t> </a:t>
            </a:r>
            <a:r>
              <a:rPr lang="en-GB">
                <a:solidFill>
                  <a:srgbClr val="1F1F4E"/>
                </a:solidFill>
                <a:highlight>
                  <a:srgbClr val="FFFFFF"/>
                </a:highlight>
                <a:latin typeface="Calibri"/>
                <a:ea typeface="Calibri"/>
                <a:cs typeface="Calibri"/>
              </a:rPr>
              <a:t>This is to</a:t>
            </a:r>
            <a:r>
              <a:rPr kumimoji="0" lang="en-GB" sz="1800" b="0" i="0" u="none" strike="noStrike" kern="1200" cap="none" spc="0" normalizeH="0" baseline="0" noProof="0">
                <a:ln>
                  <a:noFill/>
                </a:ln>
                <a:solidFill>
                  <a:srgbClr val="1F1F4E"/>
                </a:solidFill>
                <a:effectLst/>
                <a:highlight>
                  <a:srgbClr val="FFFFFF"/>
                </a:highlight>
                <a:uLnTx/>
                <a:uFillTx/>
                <a:latin typeface="Calibri"/>
                <a:ea typeface="Calibri"/>
                <a:cs typeface="Calibri"/>
              </a:rPr>
              <a:t> clarify the provision of permissible speed warning indicators when applied within sequenced speed reductions. </a:t>
            </a:r>
            <a:r>
              <a:rPr kumimoji="0" lang="en-GB" sz="1800" b="1" i="0" u="none" strike="noStrike" kern="1200" cap="none" spc="-50" normalizeH="0" baseline="0" noProof="0">
                <a:ln>
                  <a:noFill/>
                </a:ln>
                <a:solidFill>
                  <a:prstClr val="black"/>
                </a:solidFill>
                <a:effectLst/>
                <a:uLnTx/>
                <a:uFillTx/>
                <a:latin typeface="Calibri" panose="020F0502020204030204"/>
                <a:ea typeface="+mn-ea"/>
                <a:cs typeface="+mn-cs"/>
              </a:rPr>
              <a:t> </a:t>
            </a:r>
            <a:endParaRPr kumimoji="0" lang="en-GB" sz="800" b="1" i="0" u="none" strike="noStrike" kern="1200" cap="none" spc="-50" normalizeH="0" baseline="0" noProof="0">
              <a:ln>
                <a:noFill/>
              </a:ln>
              <a:solidFill>
                <a:prstClr val="black"/>
              </a:solidFill>
              <a:effectLst/>
              <a:uLnTx/>
              <a:uFillTx/>
              <a:latin typeface="Calibri" panose="020F0502020204030204"/>
              <a:ea typeface="+mn-ea"/>
              <a:cs typeface="+mn-cs"/>
            </a:endParaRPr>
          </a:p>
          <a:p>
            <a:pPr marL="2604770">
              <a:lnSpc>
                <a:spcPts val="2100"/>
              </a:lnSpc>
              <a:spcAft>
                <a:spcPts val="600"/>
              </a:spcAft>
              <a:defRPr/>
            </a:pPr>
            <a:r>
              <a:rPr kumimoji="0" lang="en-GB" sz="1800" b="1" i="0" u="none" strike="noStrike" kern="1200" cap="none" spc="-50" normalizeH="0" baseline="0" noProof="0">
                <a:ln>
                  <a:noFill/>
                </a:ln>
                <a:solidFill>
                  <a:prstClr val="black"/>
                </a:solidFill>
                <a:effectLst/>
                <a:uLnTx/>
                <a:uFillTx/>
                <a:latin typeface="Calibri" panose="020F0502020204030204"/>
                <a:ea typeface="+mn-ea"/>
                <a:cs typeface="+mn-cs"/>
              </a:rPr>
              <a:t>Benefits </a:t>
            </a: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a:t>
            </a:r>
            <a:r>
              <a:rPr kumimoji="0" lang="en-GB" sz="1800" b="1" i="0" u="none" strike="noStrike" kern="1200" cap="none" spc="-50" normalizeH="0" baseline="0" noProof="0">
                <a:ln>
                  <a:noFill/>
                </a:ln>
                <a:solidFill>
                  <a:prstClr val="black"/>
                </a:solidFill>
                <a:effectLst/>
                <a:uLnTx/>
                <a:uFillTx/>
                <a:latin typeface="Calibri" panose="020F0502020204030204"/>
                <a:ea typeface="+mn-ea"/>
                <a:cs typeface="+mn-cs"/>
              </a:rPr>
              <a:t> </a:t>
            </a:r>
            <a:r>
              <a:rPr kumimoji="0" lang="en-GB" sz="1800" b="0" i="0" u="none" strike="noStrike" kern="1200" cap="none" spc="0" normalizeH="0" baseline="0" noProof="0">
                <a:ln>
                  <a:noFill/>
                </a:ln>
                <a:solidFill>
                  <a:srgbClr val="1F1F4E"/>
                </a:solidFill>
                <a:effectLst/>
                <a:highlight>
                  <a:srgbClr val="FFFFFF"/>
                </a:highlight>
                <a:uLnTx/>
                <a:uFillTx/>
                <a:latin typeface="Calibri"/>
                <a:ea typeface="Calibri"/>
                <a:cs typeface="Calibri"/>
              </a:rPr>
              <a:t>This forms part of a suite of standards changes </a:t>
            </a:r>
            <a:r>
              <a:rPr lang="en-GB">
                <a:solidFill>
                  <a:srgbClr val="1F1F4E"/>
                </a:solidFill>
                <a:highlight>
                  <a:srgbClr val="FFFFFF"/>
                </a:highlight>
                <a:latin typeface="Calibri"/>
                <a:ea typeface="Calibri"/>
                <a:cs typeface="Calibri"/>
              </a:rPr>
              <a:t>relating to the introduction of new acceleration indicators applicable to permanent speed indicators and the termination of temporary speed restrictions. The overall benefit of the changes is estimated at approximately </a:t>
            </a:r>
            <a:r>
              <a:rPr lang="en-GB" b="1">
                <a:solidFill>
                  <a:srgbClr val="C00000"/>
                </a:solidFill>
                <a:highlight>
                  <a:srgbClr val="FFFFFF"/>
                </a:highlight>
                <a:latin typeface="Calibri"/>
                <a:ea typeface="Calibri"/>
                <a:cs typeface="Calibri"/>
              </a:rPr>
              <a:t>£41M over 5 years.</a:t>
            </a:r>
          </a:p>
          <a:p>
            <a:pPr marL="2604770">
              <a:lnSpc>
                <a:spcPts val="2100"/>
              </a:lnSpc>
              <a:spcAft>
                <a:spcPts val="600"/>
              </a:spcAft>
              <a:defRPr/>
            </a:pPr>
            <a:r>
              <a:rPr lang="en-GB">
                <a:solidFill>
                  <a:srgbClr val="1F1F4E"/>
                </a:solidFill>
                <a:highlight>
                  <a:srgbClr val="FFFFFF"/>
                </a:highlight>
                <a:latin typeface="Calibri"/>
                <a:ea typeface="Calibri"/>
                <a:cs typeface="Calibri"/>
              </a:rPr>
              <a:t>They are: RIS-0733-CCS</a:t>
            </a:r>
            <a:r>
              <a:rPr kumimoji="0" lang="en-GB" sz="1800" b="0" u="none" strike="noStrike" kern="1200" cap="none" spc="0" normalizeH="0" baseline="0" noProof="0">
                <a:ln>
                  <a:noFill/>
                </a:ln>
                <a:solidFill>
                  <a:srgbClr val="1F1F4E"/>
                </a:solidFill>
                <a:effectLst/>
                <a:highlight>
                  <a:srgbClr val="FFFFFF"/>
                </a:highlight>
                <a:uLnTx/>
                <a:uFillTx/>
                <a:latin typeface="Calibri"/>
                <a:ea typeface="Calibri"/>
                <a:cs typeface="Calibri"/>
              </a:rPr>
              <a:t> Issue 1.1 Lineside Operational Signs, RIS-0734-CCS Issue 2.1, RIS0735-CCS Issue 1.1 Signing of Temporary and Emergency Speed Restrictions, GERT8000-SP Issue 7 Speeds, GERT8000-TW7 Issue 10 Wrong Direction Movements and RS521 Issue 7 Signals, Handsignals, Indicators and Signs Handbook</a:t>
            </a:r>
            <a:r>
              <a:rPr lang="en-GB">
                <a:solidFill>
                  <a:srgbClr val="1F1F4E"/>
                </a:solidFill>
                <a:highlight>
                  <a:srgbClr val="FFFFFF"/>
                </a:highlight>
                <a:latin typeface="Calibri"/>
                <a:ea typeface="Calibri"/>
                <a:cs typeface="Calibri"/>
              </a:rPr>
              <a:t>.</a:t>
            </a:r>
            <a:endParaRPr lang="en-GB" b="1" u="none" strike="noStrike" kern="1200" cap="none" normalizeH="0" baseline="0" noProof="0">
              <a:ln>
                <a:noFill/>
              </a:ln>
              <a:solidFill>
                <a:srgbClr val="C00000"/>
              </a:solidFill>
              <a:effectLst/>
              <a:highlight>
                <a:srgbClr val="FFFFFF"/>
              </a:highlight>
              <a:uLnTx/>
              <a:uFillTx/>
              <a:latin typeface="Calibri"/>
              <a:ea typeface="Calibri"/>
              <a:cs typeface="Calibri"/>
            </a:endParaRPr>
          </a:p>
          <a:p>
            <a:pPr marL="2604770" marR="0" lvl="0" indent="0" algn="l" defTabSz="914400" rtl="0" eaLnBrk="1" fontAlgn="base" latinLnBrk="0" hangingPunct="1">
              <a:lnSpc>
                <a:spcPts val="2100"/>
              </a:lnSpc>
              <a:spcBef>
                <a:spcPts val="0"/>
              </a:spcBef>
              <a:spcAft>
                <a:spcPts val="0"/>
              </a:spcAft>
              <a:buClrTx/>
              <a:buSzTx/>
              <a:buFontTx/>
              <a:buNone/>
              <a:tabLst/>
              <a:defRPr/>
            </a:pPr>
            <a:r>
              <a:rPr kumimoji="0" lang="en-GB" sz="1800" b="1" i="0" u="none" strike="noStrike" kern="1200" cap="none" spc="-50" normalizeH="0" baseline="0" noProof="0">
                <a:ln>
                  <a:noFill/>
                </a:ln>
                <a:solidFill>
                  <a:prstClr val="black"/>
                </a:solidFill>
                <a:effectLst/>
                <a:uLnTx/>
                <a:uFillTx/>
                <a:latin typeface="Calibri" panose="020F0502020204030204"/>
                <a:ea typeface="+mn-ea"/>
                <a:cs typeface="+mn-cs"/>
              </a:rPr>
              <a:t>Audience </a:t>
            </a: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  </a:t>
            </a:r>
            <a:r>
              <a:rPr kumimoji="0" lang="en-GB" sz="1800" b="0" i="0" u="none" strike="noStrike" kern="1200" cap="none" spc="0" normalizeH="0" baseline="0" noProof="0">
                <a:ln>
                  <a:noFill/>
                </a:ln>
                <a:solidFill>
                  <a:srgbClr val="1F1F4E"/>
                </a:solidFill>
                <a:effectLst/>
                <a:highlight>
                  <a:srgbClr val="FFFFFF"/>
                </a:highlight>
                <a:uLnTx/>
                <a:uFillTx/>
                <a:latin typeface="Calibri"/>
                <a:ea typeface="Calibri"/>
                <a:cs typeface="Calibri"/>
              </a:rPr>
              <a:t>RIS-0734-CCS Issue 2.1 is for: </a:t>
            </a:r>
            <a:endParaRPr lang="en-GB" sz="1800" b="0" i="0" u="none" strike="noStrike" kern="1200" cap="none" spc="0" normalizeH="0" baseline="0" noProof="0">
              <a:ln>
                <a:noFill/>
              </a:ln>
              <a:solidFill>
                <a:srgbClr val="1F1F4E"/>
              </a:solidFill>
              <a:effectLst/>
              <a:highlight>
                <a:srgbClr val="FFFFFF"/>
              </a:highlight>
              <a:uLnTx/>
              <a:uFillTx/>
              <a:latin typeface="Calibri"/>
              <a:ea typeface="Calibri"/>
              <a:cs typeface="Calibri"/>
            </a:endParaRPr>
          </a:p>
          <a:p>
            <a:pPr marL="2779395" marR="0" lvl="0" indent="-174625" algn="l" defTabSz="914400" rtl="0" eaLnBrk="1" fontAlgn="base" latinLnBrk="0" hangingPunct="1">
              <a:lnSpc>
                <a:spcPts val="21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srgbClr val="1F1F4E"/>
                </a:solidFill>
                <a:effectLst/>
                <a:highlight>
                  <a:srgbClr val="FFFFFF"/>
                </a:highlight>
                <a:uLnTx/>
                <a:uFillTx/>
                <a:latin typeface="Calibri"/>
                <a:ea typeface="Calibri"/>
                <a:cs typeface="Calibri"/>
              </a:rPr>
              <a:t> Infrastructure managers </a:t>
            </a:r>
            <a:endParaRPr lang="en-GB" sz="1800" b="0" i="0" u="none" strike="noStrike" kern="1200" cap="none" spc="0" normalizeH="0" baseline="0" noProof="0">
              <a:ln>
                <a:noFill/>
              </a:ln>
              <a:solidFill>
                <a:srgbClr val="1F1F4E"/>
              </a:solidFill>
              <a:effectLst/>
              <a:highlight>
                <a:srgbClr val="FFFFFF"/>
              </a:highlight>
              <a:uLnTx/>
              <a:uFillTx/>
              <a:latin typeface="Calibri"/>
              <a:ea typeface="Calibri"/>
              <a:cs typeface="Calibri"/>
            </a:endParaRPr>
          </a:p>
          <a:p>
            <a:pPr marL="2779395" marR="0" lvl="0" indent="-174625" algn="l" defTabSz="914400" rtl="0" eaLnBrk="1" fontAlgn="base" latinLnBrk="0" hangingPunct="1">
              <a:lnSpc>
                <a:spcPts val="21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srgbClr val="1F1F4E"/>
                </a:solidFill>
                <a:effectLst/>
                <a:highlight>
                  <a:srgbClr val="FFFFFF"/>
                </a:highlight>
                <a:uLnTx/>
                <a:uFillTx/>
                <a:latin typeface="Calibri"/>
                <a:ea typeface="Calibri"/>
                <a:cs typeface="Calibri"/>
              </a:rPr>
              <a:t> Project entities who develop and design signalling systems</a:t>
            </a:r>
            <a:endParaRPr lang="en-GB" sz="1800" b="0" i="0" u="none" strike="noStrike" kern="1200" cap="none" spc="0" normalizeH="0" baseline="0" noProof="0">
              <a:ln>
                <a:noFill/>
              </a:ln>
              <a:solidFill>
                <a:srgbClr val="1F1F4E"/>
              </a:solidFill>
              <a:effectLst/>
              <a:highlight>
                <a:srgbClr val="FFFFFF"/>
              </a:highlight>
              <a:uLnTx/>
              <a:uFillTx/>
              <a:latin typeface="Calibri"/>
              <a:ea typeface="Calibri"/>
              <a:cs typeface="Calibri"/>
            </a:endParaRPr>
          </a:p>
          <a:p>
            <a:pPr marL="2779395" marR="0" lvl="0" indent="-174625"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srgbClr val="1F1F4E"/>
                </a:solidFill>
                <a:effectLst/>
                <a:highlight>
                  <a:srgbClr val="FFFFFF"/>
                </a:highlight>
                <a:uLnTx/>
                <a:uFillTx/>
                <a:latin typeface="Calibri"/>
                <a:ea typeface="Calibri"/>
                <a:cs typeface="Calibri"/>
              </a:rPr>
              <a:t>Railway undertakings. </a:t>
            </a:r>
            <a:endParaRPr lang="en-GB" sz="1800" b="0" i="0" u="none" strike="noStrike" kern="1200" cap="none" spc="0" normalizeH="0" baseline="0" noProof="0">
              <a:ln>
                <a:noFill/>
              </a:ln>
              <a:solidFill>
                <a:srgbClr val="1F1F4E"/>
              </a:solidFill>
              <a:effectLst/>
              <a:highlight>
                <a:srgbClr val="FFFFFF"/>
              </a:highlight>
              <a:uLnTx/>
              <a:uFillTx/>
              <a:latin typeface="Calibri"/>
              <a:ea typeface="Calibri"/>
              <a:cs typeface="Calibri"/>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GB" sz="1800" b="0" i="0" u="none" strike="noStrike" kern="1200" cap="none" spc="-50" normalizeH="0" baseline="0" noProof="0">
              <a:ln>
                <a:noFill/>
              </a:ln>
              <a:solidFill>
                <a:prstClr val="black"/>
              </a:solidFill>
              <a:effectLst/>
              <a:uLnTx/>
              <a:uFillTx/>
              <a:latin typeface="Calibri" panose="020F0502020204030204"/>
              <a:ea typeface="Calibri"/>
              <a:cs typeface="Calibri"/>
            </a:endParaRPr>
          </a:p>
        </p:txBody>
      </p:sp>
      <p:pic>
        <p:nvPicPr>
          <p:cNvPr id="27" name="Picture 26">
            <a:hlinkClick r:id="" action="ppaction://noaction"/>
            <a:extLst>
              <a:ext uri="{FF2B5EF4-FFF2-40B4-BE49-F238E27FC236}">
                <a16:creationId xmlns:a16="http://schemas.microsoft.com/office/drawing/2014/main" id="{6CEC08C8-FEB9-417F-B4EA-027F8C65F4EF}"/>
              </a:ext>
            </a:extLst>
          </p:cNvPr>
          <p:cNvPicPr>
            <a:picLocks noChangeAspect="1"/>
          </p:cNvPicPr>
          <p:nvPr/>
        </p:nvPicPr>
        <p:blipFill>
          <a:blip r:embed="rId3"/>
          <a:stretch>
            <a:fillRect/>
          </a:stretch>
        </p:blipFill>
        <p:spPr>
          <a:xfrm>
            <a:off x="11290478" y="157163"/>
            <a:ext cx="755970" cy="755970"/>
          </a:xfrm>
          <a:prstGeom prst="rect">
            <a:avLst/>
          </a:prstGeom>
        </p:spPr>
      </p:pic>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a:ln>
                  <a:noFill/>
                </a:ln>
                <a:solidFill>
                  <a:prstClr val="black"/>
                </a:solidFill>
                <a:effectLst/>
                <a:uLnTx/>
                <a:uFillTx/>
                <a:latin typeface="Calibri"/>
                <a:ea typeface="+mj-ea"/>
                <a:cs typeface="+mj-cs"/>
              </a:rPr>
              <a:t>Changes to Standards – September 2024</a:t>
            </a:r>
            <a:endParaRPr kumimoji="0" lang="en-GB" sz="2400" b="0" i="1" u="none" strike="noStrike" kern="1200" cap="none" spc="0" normalizeH="0" baseline="0" noProof="0">
              <a:ln>
                <a:noFill/>
              </a:ln>
              <a:solidFill>
                <a:prstClr val="black"/>
              </a:solidFill>
              <a:effectLst/>
              <a:uLnTx/>
              <a:uFillTx/>
              <a:latin typeface="Calibri"/>
              <a:ea typeface="+mj-ea"/>
              <a:cs typeface="+mj-cs"/>
            </a:endParaRPr>
          </a:p>
        </p:txBody>
      </p:sp>
      <p:pic>
        <p:nvPicPr>
          <p:cNvPr id="22" name="Picture 21">
            <a:hlinkClick r:id="rId4"/>
            <a:extLst>
              <a:ext uri="{FF2B5EF4-FFF2-40B4-BE49-F238E27FC236}">
                <a16:creationId xmlns:a16="http://schemas.microsoft.com/office/drawing/2014/main" id="{28BF2077-600C-4323-B7B7-25758286D64D}"/>
              </a:ext>
            </a:extLst>
          </p:cNvPr>
          <p:cNvPicPr>
            <a:picLocks noChangeAspect="1"/>
          </p:cNvPicPr>
          <p:nvPr/>
        </p:nvPicPr>
        <p:blipFill>
          <a:blip r:embed="rId5"/>
          <a:stretch>
            <a:fillRect/>
          </a:stretch>
        </p:blipFill>
        <p:spPr>
          <a:xfrm>
            <a:off x="10395930" y="542761"/>
            <a:ext cx="755970" cy="755970"/>
          </a:xfrm>
          <a:prstGeom prst="rect">
            <a:avLst/>
          </a:prstGeom>
        </p:spPr>
      </p:pic>
      <p:pic>
        <p:nvPicPr>
          <p:cNvPr id="14" name="Picture 13">
            <a:hlinkClick r:id="" action="ppaction://hlinkshowjump?jump=endshow"/>
            <a:extLst>
              <a:ext uri="{FF2B5EF4-FFF2-40B4-BE49-F238E27FC236}">
                <a16:creationId xmlns:a16="http://schemas.microsoft.com/office/drawing/2014/main" id="{F3E13EC4-7204-4B8D-89F0-07C9C189E4F4}"/>
              </a:ext>
            </a:extLst>
          </p:cNvPr>
          <p:cNvPicPr>
            <a:picLocks noChangeAspect="1"/>
          </p:cNvPicPr>
          <p:nvPr/>
        </p:nvPicPr>
        <p:blipFill>
          <a:blip r:embed="rId6"/>
          <a:stretch>
            <a:fillRect/>
          </a:stretch>
        </p:blipFill>
        <p:spPr>
          <a:xfrm>
            <a:off x="89371" y="6016808"/>
            <a:ext cx="720000" cy="692039"/>
          </a:xfrm>
          <a:prstGeom prst="rect">
            <a:avLst/>
          </a:prstGeom>
        </p:spPr>
      </p:pic>
      <p:pic>
        <p:nvPicPr>
          <p:cNvPr id="8" name="Picture 7" descr="A red circle with white logo&#10;&#10;Description automatically generated">
            <a:hlinkClick r:id="rId7" action="ppaction://hlinksldjump"/>
            <a:extLst>
              <a:ext uri="{FF2B5EF4-FFF2-40B4-BE49-F238E27FC236}">
                <a16:creationId xmlns:a16="http://schemas.microsoft.com/office/drawing/2014/main" id="{7DD08233-A5D7-1999-927C-A5ACE69A1C2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0971" y="563010"/>
            <a:ext cx="776213" cy="776213"/>
          </a:xfrm>
          <a:prstGeom prst="rect">
            <a:avLst/>
          </a:prstGeom>
        </p:spPr>
      </p:pic>
      <p:sp>
        <p:nvSpPr>
          <p:cNvPr id="41" name="Title 1">
            <a:extLst>
              <a:ext uri="{FF2B5EF4-FFF2-40B4-BE49-F238E27FC236}">
                <a16:creationId xmlns:a16="http://schemas.microsoft.com/office/drawing/2014/main" id="{355E1631-76DD-3BDD-AB44-2112618736EE}"/>
              </a:ext>
            </a:extLst>
          </p:cNvPr>
          <p:cNvSpPr txBox="1">
            <a:spLocks/>
          </p:cNvSpPr>
          <p:nvPr/>
        </p:nvSpPr>
        <p:spPr>
          <a:xfrm>
            <a:off x="2292932" y="6347805"/>
            <a:ext cx="7386554" cy="392975"/>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50" normalizeH="0" baseline="0" noProof="0">
                <a:ln>
                  <a:noFill/>
                </a:ln>
                <a:solidFill>
                  <a:srgbClr val="C00000"/>
                </a:solidFill>
                <a:effectLst/>
                <a:uLnTx/>
                <a:uFillTx/>
                <a:latin typeface="Calibri"/>
                <a:ea typeface="+mj-ea"/>
                <a:cs typeface="+mj-cs"/>
              </a:rPr>
              <a:t>Click the link icon to go to the standard  </a:t>
            </a:r>
          </a:p>
        </p:txBody>
      </p:sp>
      <p:grpSp>
        <p:nvGrpSpPr>
          <p:cNvPr id="51" name="Group 50">
            <a:extLst>
              <a:ext uri="{FF2B5EF4-FFF2-40B4-BE49-F238E27FC236}">
                <a16:creationId xmlns:a16="http://schemas.microsoft.com/office/drawing/2014/main" id="{DEDA5C4E-44D1-1E64-7EFB-F289EAD96315}"/>
              </a:ext>
            </a:extLst>
          </p:cNvPr>
          <p:cNvGrpSpPr/>
          <p:nvPr/>
        </p:nvGrpSpPr>
        <p:grpSpPr>
          <a:xfrm>
            <a:off x="239137" y="2983978"/>
            <a:ext cx="779880" cy="749618"/>
            <a:chOff x="245315" y="2202436"/>
            <a:chExt cx="779880" cy="749618"/>
          </a:xfrm>
        </p:grpSpPr>
        <p:sp>
          <p:nvSpPr>
            <p:cNvPr id="52" name="Rectangle: Rounded Corners 51">
              <a:extLst>
                <a:ext uri="{FF2B5EF4-FFF2-40B4-BE49-F238E27FC236}">
                  <a16:creationId xmlns:a16="http://schemas.microsoft.com/office/drawing/2014/main" id="{C10ECD8A-CCD5-A10B-A039-D7F5B290EEB6}"/>
                </a:ext>
              </a:extLst>
            </p:cNvPr>
            <p:cNvSpPr/>
            <p:nvPr/>
          </p:nvSpPr>
          <p:spPr>
            <a:xfrm>
              <a:off x="271771" y="2202436"/>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TextBox 52">
              <a:extLst>
                <a:ext uri="{FF2B5EF4-FFF2-40B4-BE49-F238E27FC236}">
                  <a16:creationId xmlns:a16="http://schemas.microsoft.com/office/drawing/2014/main" id="{5D784F09-13D1-5498-7D43-18DFA3585659}"/>
                </a:ext>
              </a:extLst>
            </p:cNvPr>
            <p:cNvSpPr txBox="1"/>
            <p:nvPr/>
          </p:nvSpPr>
          <p:spPr>
            <a:xfrm>
              <a:off x="245315" y="2575604"/>
              <a:ext cx="779880" cy="376450"/>
            </a:xfrm>
            <a:prstGeom prst="rect">
              <a:avLst/>
            </a:prstGeom>
            <a:noFill/>
          </p:spPr>
          <p:txBody>
            <a:bodyPr wrap="square" rtlCol="0">
              <a:spAutoFit/>
            </a:bodyPr>
            <a:lstStyle/>
            <a:p>
              <a:pPr marL="0" marR="0" lvl="0" indent="0" algn="ctr" defTabSz="914400" rtl="0" eaLnBrk="1" fontAlgn="auto" latinLnBrk="0" hangingPunct="1">
                <a:lnSpc>
                  <a:spcPts val="1100"/>
                </a:lnSpc>
                <a:spcBef>
                  <a:spcPts val="0"/>
                </a:spcBef>
                <a:spcAft>
                  <a:spcPts val="0"/>
                </a:spcAft>
                <a:buClrTx/>
                <a:buSzTx/>
                <a:buFontTx/>
                <a:buNone/>
                <a:tabLst/>
                <a:defRPr/>
              </a:pPr>
              <a:r>
                <a:rPr kumimoji="0" lang="en-GB" sz="1100" b="1" i="0" u="none" strike="noStrike" kern="1200" cap="none" spc="-60" normalizeH="0" baseline="0" noProof="0">
                  <a:ln>
                    <a:noFill/>
                  </a:ln>
                  <a:solidFill>
                    <a:prstClr val="black"/>
                  </a:solidFill>
                  <a:effectLst/>
                  <a:uLnTx/>
                  <a:uFillTx/>
                  <a:latin typeface="Calibri" panose="020F0502020204030204"/>
                  <a:ea typeface="+mn-ea"/>
                  <a:cs typeface="+mn-cs"/>
                </a:rPr>
                <a:t>Project Entities</a:t>
              </a:r>
            </a:p>
          </p:txBody>
        </p:sp>
        <p:pic>
          <p:nvPicPr>
            <p:cNvPr id="54" name="Picture 53">
              <a:extLst>
                <a:ext uri="{FF2B5EF4-FFF2-40B4-BE49-F238E27FC236}">
                  <a16:creationId xmlns:a16="http://schemas.microsoft.com/office/drawing/2014/main" id="{075473ED-0C85-7F0E-A7E1-38401A97D53E}"/>
                </a:ext>
              </a:extLst>
            </p:cNvPr>
            <p:cNvPicPr>
              <a:picLocks noChangeAspect="1"/>
            </p:cNvPicPr>
            <p:nvPr/>
          </p:nvPicPr>
          <p:blipFill>
            <a:blip r:embed="rId9"/>
            <a:stretch>
              <a:fillRect/>
            </a:stretch>
          </p:blipFill>
          <p:spPr>
            <a:xfrm>
              <a:off x="460215" y="2259130"/>
              <a:ext cx="455328" cy="455328"/>
            </a:xfrm>
            <a:prstGeom prst="rect">
              <a:avLst/>
            </a:prstGeom>
          </p:spPr>
        </p:pic>
        <p:cxnSp>
          <p:nvCxnSpPr>
            <p:cNvPr id="55" name="Straight Connector 54">
              <a:extLst>
                <a:ext uri="{FF2B5EF4-FFF2-40B4-BE49-F238E27FC236}">
                  <a16:creationId xmlns:a16="http://schemas.microsoft.com/office/drawing/2014/main" id="{86E37806-0573-E9AC-2E0B-DB911E4DA8D7}"/>
                </a:ext>
              </a:extLst>
            </p:cNvPr>
            <p:cNvCxnSpPr>
              <a:cxnSpLocks/>
            </p:cNvCxnSpPr>
            <p:nvPr/>
          </p:nvCxnSpPr>
          <p:spPr>
            <a:xfrm>
              <a:off x="471805" y="2486794"/>
              <a:ext cx="0" cy="185164"/>
            </a:xfrm>
            <a:prstGeom prst="line">
              <a:avLst/>
            </a:prstGeom>
            <a:ln w="25400" cap="rnd">
              <a:solidFill>
                <a:schemeClr val="tx1"/>
              </a:solidFill>
              <a:round/>
            </a:ln>
            <a:effectLst/>
          </p:spPr>
          <p:style>
            <a:lnRef idx="1">
              <a:schemeClr val="accent1"/>
            </a:lnRef>
            <a:fillRef idx="0">
              <a:schemeClr val="accent1"/>
            </a:fillRef>
            <a:effectRef idx="0">
              <a:schemeClr val="accent1"/>
            </a:effectRef>
            <a:fontRef idx="minor">
              <a:schemeClr val="tx1"/>
            </a:fontRef>
          </p:style>
        </p:cxnSp>
        <p:grpSp>
          <p:nvGrpSpPr>
            <p:cNvPr id="56" name="Group 55">
              <a:extLst>
                <a:ext uri="{FF2B5EF4-FFF2-40B4-BE49-F238E27FC236}">
                  <a16:creationId xmlns:a16="http://schemas.microsoft.com/office/drawing/2014/main" id="{ADBAF7FA-D4EA-5DB9-4421-FC77B4E0BFAD}"/>
                </a:ext>
              </a:extLst>
            </p:cNvPr>
            <p:cNvGrpSpPr/>
            <p:nvPr/>
          </p:nvGrpSpPr>
          <p:grpSpPr>
            <a:xfrm>
              <a:off x="421911" y="2298015"/>
              <a:ext cx="99788" cy="259537"/>
              <a:chOff x="209550" y="2131980"/>
              <a:chExt cx="99788" cy="259537"/>
            </a:xfrm>
          </p:grpSpPr>
          <p:sp>
            <p:nvSpPr>
              <p:cNvPr id="57" name="Rectangle: Rounded Corners 56">
                <a:extLst>
                  <a:ext uri="{FF2B5EF4-FFF2-40B4-BE49-F238E27FC236}">
                    <a16:creationId xmlns:a16="http://schemas.microsoft.com/office/drawing/2014/main" id="{1886BD7D-022F-06DA-DB88-1BFACBC2066B}"/>
                  </a:ext>
                </a:extLst>
              </p:cNvPr>
              <p:cNvSpPr/>
              <p:nvPr/>
            </p:nvSpPr>
            <p:spPr>
              <a:xfrm>
                <a:off x="209550" y="2131980"/>
                <a:ext cx="99788" cy="259537"/>
              </a:xfrm>
              <a:prstGeom prst="roundRect">
                <a:avLst>
                  <a:gd name="adj" fmla="val 38638"/>
                </a:avLst>
              </a:prstGeom>
              <a:solidFill>
                <a:schemeClr val="bg1">
                  <a:lumMod val="8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 name="Oval 57">
                <a:extLst>
                  <a:ext uri="{FF2B5EF4-FFF2-40B4-BE49-F238E27FC236}">
                    <a16:creationId xmlns:a16="http://schemas.microsoft.com/office/drawing/2014/main" id="{A325B44A-D342-CC13-6F02-79E8DF99DBDE}"/>
                  </a:ext>
                </a:extLst>
              </p:cNvPr>
              <p:cNvSpPr/>
              <p:nvPr/>
            </p:nvSpPr>
            <p:spPr>
              <a:xfrm>
                <a:off x="223444" y="2143825"/>
                <a:ext cx="72000" cy="7200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Oval 58">
                <a:extLst>
                  <a:ext uri="{FF2B5EF4-FFF2-40B4-BE49-F238E27FC236}">
                    <a16:creationId xmlns:a16="http://schemas.microsoft.com/office/drawing/2014/main" id="{05502887-3FDB-C6BA-049C-593E82DECE96}"/>
                  </a:ext>
                </a:extLst>
              </p:cNvPr>
              <p:cNvSpPr/>
              <p:nvPr/>
            </p:nvSpPr>
            <p:spPr>
              <a:xfrm>
                <a:off x="223444" y="2300854"/>
                <a:ext cx="72000" cy="72000"/>
              </a:xfrm>
              <a:prstGeom prst="ellipse">
                <a:avLst/>
              </a:prstGeom>
              <a:solidFill>
                <a:schemeClr val="bg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 name="Oval 59">
                <a:extLst>
                  <a:ext uri="{FF2B5EF4-FFF2-40B4-BE49-F238E27FC236}">
                    <a16:creationId xmlns:a16="http://schemas.microsoft.com/office/drawing/2014/main" id="{8BD0CBA2-7CAF-73D9-BC23-3FC1AB44466A}"/>
                  </a:ext>
                </a:extLst>
              </p:cNvPr>
              <p:cNvSpPr/>
              <p:nvPr/>
            </p:nvSpPr>
            <p:spPr>
              <a:xfrm>
                <a:off x="223444" y="2219993"/>
                <a:ext cx="72000" cy="72000"/>
              </a:xfrm>
              <a:prstGeom prst="ellipse">
                <a:avLst/>
              </a:prstGeom>
              <a:pattFill prst="plaid">
                <a:fgClr>
                  <a:schemeClr val="tx1"/>
                </a:fgClr>
                <a:bgClr>
                  <a:schemeClr val="bg1"/>
                </a:bgClr>
              </a:patt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61" name="Group 60">
            <a:extLst>
              <a:ext uri="{FF2B5EF4-FFF2-40B4-BE49-F238E27FC236}">
                <a16:creationId xmlns:a16="http://schemas.microsoft.com/office/drawing/2014/main" id="{BB35AFC7-F0E9-C05B-4845-2082480BAA14}"/>
              </a:ext>
            </a:extLst>
          </p:cNvPr>
          <p:cNvGrpSpPr/>
          <p:nvPr/>
        </p:nvGrpSpPr>
        <p:grpSpPr>
          <a:xfrm>
            <a:off x="279057" y="1377452"/>
            <a:ext cx="720000" cy="756754"/>
            <a:chOff x="279057" y="1377452"/>
            <a:chExt cx="720000" cy="756754"/>
          </a:xfrm>
        </p:grpSpPr>
        <p:sp>
          <p:nvSpPr>
            <p:cNvPr id="62" name="Rectangle: Rounded Corners 61">
              <a:extLst>
                <a:ext uri="{FF2B5EF4-FFF2-40B4-BE49-F238E27FC236}">
                  <a16:creationId xmlns:a16="http://schemas.microsoft.com/office/drawing/2014/main" id="{EC61F0A1-6C71-DFD3-4A74-DCC4DC807D68}"/>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63" name="Picture 62">
              <a:extLst>
                <a:ext uri="{FF2B5EF4-FFF2-40B4-BE49-F238E27FC236}">
                  <a16:creationId xmlns:a16="http://schemas.microsoft.com/office/drawing/2014/main" id="{8A32F6F4-1CB4-4A95-BEF1-F387C0509A1C}"/>
                </a:ext>
              </a:extLst>
            </p:cNvPr>
            <p:cNvPicPr>
              <a:picLocks noChangeAspect="1"/>
            </p:cNvPicPr>
            <p:nvPr/>
          </p:nvPicPr>
          <p:blipFill>
            <a:blip r:embed="rId10"/>
            <a:stretch>
              <a:fillRect/>
            </a:stretch>
          </p:blipFill>
          <p:spPr>
            <a:xfrm>
              <a:off x="344173" y="1377452"/>
              <a:ext cx="629587" cy="587962"/>
            </a:xfrm>
            <a:prstGeom prst="rect">
              <a:avLst/>
            </a:prstGeom>
          </p:spPr>
        </p:pic>
        <p:sp>
          <p:nvSpPr>
            <p:cNvPr id="256" name="TextBox 255">
              <a:extLst>
                <a:ext uri="{FF2B5EF4-FFF2-40B4-BE49-F238E27FC236}">
                  <a16:creationId xmlns:a16="http://schemas.microsoft.com/office/drawing/2014/main" id="{C1C276CD-6B40-F716-86E1-ED86634D492F}"/>
                </a:ext>
              </a:extLst>
            </p:cNvPr>
            <p:cNvSpPr txBox="1"/>
            <p:nvPr/>
          </p:nvSpPr>
          <p:spPr>
            <a:xfrm>
              <a:off x="352161" y="1795652"/>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RU</a:t>
              </a:r>
            </a:p>
          </p:txBody>
        </p:sp>
      </p:grpSp>
      <p:grpSp>
        <p:nvGrpSpPr>
          <p:cNvPr id="257" name="Group 256">
            <a:extLst>
              <a:ext uri="{FF2B5EF4-FFF2-40B4-BE49-F238E27FC236}">
                <a16:creationId xmlns:a16="http://schemas.microsoft.com/office/drawing/2014/main" id="{EA86871F-1631-DAB9-3E27-F4E94DE54EF4}"/>
              </a:ext>
            </a:extLst>
          </p:cNvPr>
          <p:cNvGrpSpPr/>
          <p:nvPr/>
        </p:nvGrpSpPr>
        <p:grpSpPr>
          <a:xfrm>
            <a:off x="269077" y="2218844"/>
            <a:ext cx="720000" cy="774251"/>
            <a:chOff x="296159" y="2222339"/>
            <a:chExt cx="720000" cy="774251"/>
          </a:xfrm>
        </p:grpSpPr>
        <p:sp>
          <p:nvSpPr>
            <p:cNvPr id="258" name="Rectangle: Rounded Corners 257">
              <a:extLst>
                <a:ext uri="{FF2B5EF4-FFF2-40B4-BE49-F238E27FC236}">
                  <a16:creationId xmlns:a16="http://schemas.microsoft.com/office/drawing/2014/main" id="{FE7EBD1B-0DFF-008D-BC41-33CB16DC4856}"/>
                </a:ext>
              </a:extLst>
            </p:cNvPr>
            <p:cNvSpPr/>
            <p:nvPr/>
          </p:nvSpPr>
          <p:spPr>
            <a:xfrm>
              <a:off x="296159" y="222233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59" name="Picture 258">
              <a:extLst>
                <a:ext uri="{FF2B5EF4-FFF2-40B4-BE49-F238E27FC236}">
                  <a16:creationId xmlns:a16="http://schemas.microsoft.com/office/drawing/2014/main" id="{5E98A08C-F55E-101D-2DF8-EB9926DBDFFC}"/>
                </a:ext>
              </a:extLst>
            </p:cNvPr>
            <p:cNvPicPr>
              <a:picLocks noChangeAspect="1"/>
            </p:cNvPicPr>
            <p:nvPr/>
          </p:nvPicPr>
          <p:blipFill>
            <a:blip r:embed="rId11"/>
            <a:stretch>
              <a:fillRect/>
            </a:stretch>
          </p:blipFill>
          <p:spPr>
            <a:xfrm>
              <a:off x="341670" y="2231693"/>
              <a:ext cx="628978" cy="625753"/>
            </a:xfrm>
            <a:prstGeom prst="rect">
              <a:avLst/>
            </a:prstGeom>
          </p:spPr>
        </p:pic>
        <p:sp>
          <p:nvSpPr>
            <p:cNvPr id="260" name="TextBox 259">
              <a:extLst>
                <a:ext uri="{FF2B5EF4-FFF2-40B4-BE49-F238E27FC236}">
                  <a16:creationId xmlns:a16="http://schemas.microsoft.com/office/drawing/2014/main" id="{C5ED8BBD-331D-076C-801E-43CAFBEA5A6B}"/>
                </a:ext>
              </a:extLst>
            </p:cNvPr>
            <p:cNvSpPr txBox="1"/>
            <p:nvPr/>
          </p:nvSpPr>
          <p:spPr>
            <a:xfrm>
              <a:off x="369768" y="2658036"/>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IM</a:t>
              </a:r>
            </a:p>
          </p:txBody>
        </p:sp>
      </p:grpSp>
      <p:pic>
        <p:nvPicPr>
          <p:cNvPr id="4" name="Picture 3">
            <a:extLst>
              <a:ext uri="{FF2B5EF4-FFF2-40B4-BE49-F238E27FC236}">
                <a16:creationId xmlns:a16="http://schemas.microsoft.com/office/drawing/2014/main" id="{BA698F11-534D-E8F6-24D8-252931834701}"/>
              </a:ext>
            </a:extLst>
          </p:cNvPr>
          <p:cNvPicPr>
            <a:picLocks noChangeAspect="1"/>
          </p:cNvPicPr>
          <p:nvPr/>
        </p:nvPicPr>
        <p:blipFill>
          <a:blip r:embed="rId12"/>
          <a:stretch>
            <a:fillRect/>
          </a:stretch>
        </p:blipFill>
        <p:spPr>
          <a:xfrm>
            <a:off x="1176173" y="2742833"/>
            <a:ext cx="2500485" cy="3528000"/>
          </a:xfrm>
          <a:prstGeom prst="roundRect">
            <a:avLst>
              <a:gd name="adj" fmla="val 4853"/>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653918548"/>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theme/theme1.xml><?xml version="1.0" encoding="utf-8"?>
<a:theme xmlns:a="http://schemas.openxmlformats.org/drawingml/2006/main" name="9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63500">
          <a:solidFill>
            <a:schemeClr val="tx1"/>
          </a:solidFill>
        </a:ln>
        <a:effectLst/>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v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y test" id="{A8017CE5-8DB6-1640-ACC2-337831A8C94F}" vid="{6D3B8E94-BD00-BB43-9D2B-34F974CF12B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1c562db-e93c-4d45-a7c1-9e4a2fbd2fc0">
      <Terms xmlns="http://schemas.microsoft.com/office/infopath/2007/PartnerControls"/>
    </lcf76f155ced4ddcb4097134ff3c332f>
    <TaxCatchAll xmlns="8089b08c-abae-4574-a6ff-2d07be0713db" xsi:nil="true"/>
    <SharedWithUsers xmlns="8089b08c-abae-4574-a6ff-2d07be0713db">
      <UserInfo>
        <DisplayName>Wayne Murphy</DisplayName>
        <AccountId>22</AccountId>
        <AccountType/>
      </UserInfo>
      <UserInfo>
        <DisplayName>Darren Fitzgerald</DisplayName>
        <AccountId>55</AccountId>
        <AccountType/>
      </UserInfo>
      <UserInfo>
        <DisplayName>Sarah Shooter</DisplayName>
        <AccountId>788</AccountId>
        <AccountType/>
      </UserInfo>
      <UserInfo>
        <DisplayName>Maryann Cox</DisplayName>
        <AccountId>15</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E31BA71C05D99449D01563567B1F2C2" ma:contentTypeVersion="15" ma:contentTypeDescription="Create a new document." ma:contentTypeScope="" ma:versionID="d4115c6d4a5eae8f64441e4852eb8db2">
  <xsd:schema xmlns:xsd="http://www.w3.org/2001/XMLSchema" xmlns:xs="http://www.w3.org/2001/XMLSchema" xmlns:p="http://schemas.microsoft.com/office/2006/metadata/properties" xmlns:ns2="d1c562db-e93c-4d45-a7c1-9e4a2fbd2fc0" xmlns:ns3="8089b08c-abae-4574-a6ff-2d07be0713db" targetNamespace="http://schemas.microsoft.com/office/2006/metadata/properties" ma:root="true" ma:fieldsID="58f50b4e0b3bdcae44f6bc768a100ae7" ns2:_="" ns3:_="">
    <xsd:import namespace="d1c562db-e93c-4d45-a7c1-9e4a2fbd2fc0"/>
    <xsd:import namespace="8089b08c-abae-4574-a6ff-2d07be0713db"/>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2:MediaLengthInSeconds"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c562db-e93c-4d45-a7c1-9e4a2fbd2f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56541f7f-1005-4369-9bab-4b4ace300165"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6" nillable="true" ma:displayName="Location" ma:indexed="true"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089b08c-abae-4574-a6ff-2d07be0713db"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44a9667-8eed-45d4-9b23-f18e111ee661}" ma:internalName="TaxCatchAll" ma:showField="CatchAllData" ma:web="8089b08c-abae-4574-a6ff-2d07be0713db">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88D6100-6E53-4C91-9DBE-E4254FBE7151}">
  <ds:schemaRefs>
    <ds:schemaRef ds:uri="http://schemas.microsoft.com/office/2006/documentManagement/types"/>
    <ds:schemaRef ds:uri="http://purl.org/dc/dcmitype/"/>
    <ds:schemaRef ds:uri="http://www.w3.org/XML/1998/namespace"/>
    <ds:schemaRef ds:uri="http://schemas.microsoft.com/office/infopath/2007/PartnerControls"/>
    <ds:schemaRef ds:uri="8089b08c-abae-4574-a6ff-2d07be0713db"/>
    <ds:schemaRef ds:uri="http://purl.org/dc/elements/1.1/"/>
    <ds:schemaRef ds:uri="http://schemas.openxmlformats.org/package/2006/metadata/core-properties"/>
    <ds:schemaRef ds:uri="d1c562db-e93c-4d45-a7c1-9e4a2fbd2fc0"/>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B84C09D5-E8FB-49D3-910A-371F8E003D1A}">
  <ds:schemaRefs>
    <ds:schemaRef ds:uri="http://schemas.microsoft.com/sharepoint/v3/contenttype/forms"/>
  </ds:schemaRefs>
</ds:datastoreItem>
</file>

<file path=customXml/itemProps3.xml><?xml version="1.0" encoding="utf-8"?>
<ds:datastoreItem xmlns:ds="http://schemas.openxmlformats.org/officeDocument/2006/customXml" ds:itemID="{C5DEC496-40B2-4DFD-8918-EBE9E9A6C280}">
  <ds:schemaRefs>
    <ds:schemaRef ds:uri="8089b08c-abae-4574-a6ff-2d07be0713db"/>
    <ds:schemaRef ds:uri="d1c562db-e93c-4d45-a7c1-9e4a2fbd2fc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9421</Words>
  <Application>Microsoft Office PowerPoint</Application>
  <PresentationFormat>Widescreen</PresentationFormat>
  <Paragraphs>604</Paragraphs>
  <Slides>57</Slides>
  <Notes>55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57</vt:i4>
      </vt:variant>
    </vt:vector>
  </HeadingPairs>
  <TitlesOfParts>
    <vt:vector size="64" baseType="lpstr">
      <vt:lpstr>Arial</vt:lpstr>
      <vt:lpstr>Bahnschrift</vt:lpstr>
      <vt:lpstr>Calibri</vt:lpstr>
      <vt:lpstr>Calibri Light</vt:lpstr>
      <vt:lpstr>Open Sans</vt:lpstr>
      <vt:lpstr>9_Office Theme</vt:lpstr>
      <vt:lpstr>Cover</vt:lpstr>
      <vt:lpstr>Changes to standards  September 2024  Interactive briefing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Wayne Murphy</dc:creator>
  <cp:lastModifiedBy>Wayne Murphy</cp:lastModifiedBy>
  <cp:revision>1</cp:revision>
  <dcterms:created xsi:type="dcterms:W3CDTF">2021-09-02T09:08:56Z</dcterms:created>
  <dcterms:modified xsi:type="dcterms:W3CDTF">2024-09-09T10:34:42Z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0x0101005E31BA71C05D99449D01563567B1F2C2</vt:lpwstr>
  </property>
  <property fmtid="{D5CDD505-2E9C-101B-9397-08002B2CF9AE}" pid="3" name="MediaServiceImageTags">
    <vt:lpwstr/>
  </property>
</Properties>
</file>